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
  </p:notesMasterIdLst>
  <p:sldIdLst>
    <p:sldId id="417" r:id="rId2"/>
    <p:sldId id="468" r:id="rId3"/>
    <p:sldId id="419" r:id="rId4"/>
    <p:sldId id="421" r:id="rId5"/>
    <p:sldId id="458" r:id="rId6"/>
    <p:sldId id="511" r:id="rId7"/>
    <p:sldId id="473" r:id="rId8"/>
    <p:sldId id="422" r:id="rId9"/>
    <p:sldId id="423" r:id="rId10"/>
    <p:sldId id="466" r:id="rId11"/>
    <p:sldId id="424" r:id="rId12"/>
    <p:sldId id="426" r:id="rId13"/>
    <p:sldId id="427" r:id="rId14"/>
    <p:sldId id="428" r:id="rId15"/>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993300"/>
    <a:srgbClr val="BDFEB2"/>
    <a:srgbClr val="FF0000"/>
    <a:srgbClr val="FF5050"/>
    <a:srgbClr val="777777"/>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2" autoAdjust="0"/>
    <p:restoredTop sz="94613" autoAdjust="0"/>
  </p:normalViewPr>
  <p:slideViewPr>
    <p:cSldViewPr snapToGrid="0">
      <p:cViewPr varScale="1">
        <p:scale>
          <a:sx n="107" d="100"/>
          <a:sy n="107" d="100"/>
        </p:scale>
        <p:origin x="148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197C05EE-4BCC-4332-A6C3-D63AFA9F2CD4}"/>
    <pc:docChg chg="delSld">
      <pc:chgData name="Cai Jun" userId="57e790d697ad4281" providerId="LiveId" clId="{197C05EE-4BCC-4332-A6C3-D63AFA9F2CD4}" dt="2020-06-29T00:43:08.036" v="53" actId="47"/>
      <pc:docMkLst>
        <pc:docMk/>
      </pc:docMkLst>
      <pc:sldChg chg="del">
        <pc:chgData name="Cai Jun" userId="57e790d697ad4281" providerId="LiveId" clId="{197C05EE-4BCC-4332-A6C3-D63AFA9F2CD4}" dt="2020-06-29T00:42:55.455" v="0" actId="47"/>
        <pc:sldMkLst>
          <pc:docMk/>
          <pc:sldMk cId="0" sldId="429"/>
        </pc:sldMkLst>
      </pc:sldChg>
      <pc:sldChg chg="del">
        <pc:chgData name="Cai Jun" userId="57e790d697ad4281" providerId="LiveId" clId="{197C05EE-4BCC-4332-A6C3-D63AFA9F2CD4}" dt="2020-06-29T00:42:57.303" v="9" actId="47"/>
        <pc:sldMkLst>
          <pc:docMk/>
          <pc:sldMk cId="0" sldId="430"/>
        </pc:sldMkLst>
      </pc:sldChg>
      <pc:sldChg chg="del">
        <pc:chgData name="Cai Jun" userId="57e790d697ad4281" providerId="LiveId" clId="{197C05EE-4BCC-4332-A6C3-D63AFA9F2CD4}" dt="2020-06-29T00:42:57.475" v="10" actId="47"/>
        <pc:sldMkLst>
          <pc:docMk/>
          <pc:sldMk cId="0" sldId="431"/>
        </pc:sldMkLst>
      </pc:sldChg>
      <pc:sldChg chg="del">
        <pc:chgData name="Cai Jun" userId="57e790d697ad4281" providerId="LiveId" clId="{197C05EE-4BCC-4332-A6C3-D63AFA9F2CD4}" dt="2020-06-29T00:42:57.633" v="11" actId="47"/>
        <pc:sldMkLst>
          <pc:docMk/>
          <pc:sldMk cId="0" sldId="433"/>
        </pc:sldMkLst>
      </pc:sldChg>
      <pc:sldChg chg="del">
        <pc:chgData name="Cai Jun" userId="57e790d697ad4281" providerId="LiveId" clId="{197C05EE-4BCC-4332-A6C3-D63AFA9F2CD4}" dt="2020-06-29T00:42:57.961" v="13" actId="47"/>
        <pc:sldMkLst>
          <pc:docMk/>
          <pc:sldMk cId="0" sldId="434"/>
        </pc:sldMkLst>
      </pc:sldChg>
      <pc:sldChg chg="del">
        <pc:chgData name="Cai Jun" userId="57e790d697ad4281" providerId="LiveId" clId="{197C05EE-4BCC-4332-A6C3-D63AFA9F2CD4}" dt="2020-06-29T00:42:58.117" v="14" actId="47"/>
        <pc:sldMkLst>
          <pc:docMk/>
          <pc:sldMk cId="0" sldId="435"/>
        </pc:sldMkLst>
      </pc:sldChg>
      <pc:sldChg chg="del">
        <pc:chgData name="Cai Jun" userId="57e790d697ad4281" providerId="LiveId" clId="{197C05EE-4BCC-4332-A6C3-D63AFA9F2CD4}" dt="2020-06-29T00:42:58.805" v="18" actId="47"/>
        <pc:sldMkLst>
          <pc:docMk/>
          <pc:sldMk cId="0" sldId="437"/>
        </pc:sldMkLst>
      </pc:sldChg>
      <pc:sldChg chg="del">
        <pc:chgData name="Cai Jun" userId="57e790d697ad4281" providerId="LiveId" clId="{197C05EE-4BCC-4332-A6C3-D63AFA9F2CD4}" dt="2020-06-29T00:42:58.947" v="19" actId="47"/>
        <pc:sldMkLst>
          <pc:docMk/>
          <pc:sldMk cId="0" sldId="438"/>
        </pc:sldMkLst>
      </pc:sldChg>
      <pc:sldChg chg="del">
        <pc:chgData name="Cai Jun" userId="57e790d697ad4281" providerId="LiveId" clId="{197C05EE-4BCC-4332-A6C3-D63AFA9F2CD4}" dt="2020-06-29T00:42:59.134" v="20" actId="47"/>
        <pc:sldMkLst>
          <pc:docMk/>
          <pc:sldMk cId="0" sldId="439"/>
        </pc:sldMkLst>
      </pc:sldChg>
      <pc:sldChg chg="del">
        <pc:chgData name="Cai Jun" userId="57e790d697ad4281" providerId="LiveId" clId="{197C05EE-4BCC-4332-A6C3-D63AFA9F2CD4}" dt="2020-06-29T00:42:59.635" v="23" actId="47"/>
        <pc:sldMkLst>
          <pc:docMk/>
          <pc:sldMk cId="0" sldId="440"/>
        </pc:sldMkLst>
      </pc:sldChg>
      <pc:sldChg chg="del">
        <pc:chgData name="Cai Jun" userId="57e790d697ad4281" providerId="LiveId" clId="{197C05EE-4BCC-4332-A6C3-D63AFA9F2CD4}" dt="2020-06-29T00:42:59.807" v="24" actId="47"/>
        <pc:sldMkLst>
          <pc:docMk/>
          <pc:sldMk cId="0" sldId="441"/>
        </pc:sldMkLst>
      </pc:sldChg>
      <pc:sldChg chg="del">
        <pc:chgData name="Cai Jun" userId="57e790d697ad4281" providerId="LiveId" clId="{197C05EE-4BCC-4332-A6C3-D63AFA9F2CD4}" dt="2020-06-29T00:42:59.979" v="25" actId="47"/>
        <pc:sldMkLst>
          <pc:docMk/>
          <pc:sldMk cId="0" sldId="442"/>
        </pc:sldMkLst>
      </pc:sldChg>
      <pc:sldChg chg="del">
        <pc:chgData name="Cai Jun" userId="57e790d697ad4281" providerId="LiveId" clId="{197C05EE-4BCC-4332-A6C3-D63AFA9F2CD4}" dt="2020-06-29T00:43:00.151" v="26" actId="47"/>
        <pc:sldMkLst>
          <pc:docMk/>
          <pc:sldMk cId="0" sldId="443"/>
        </pc:sldMkLst>
      </pc:sldChg>
      <pc:sldChg chg="del">
        <pc:chgData name="Cai Jun" userId="57e790d697ad4281" providerId="LiveId" clId="{197C05EE-4BCC-4332-A6C3-D63AFA9F2CD4}" dt="2020-06-29T00:43:00.315" v="27" actId="47"/>
        <pc:sldMkLst>
          <pc:docMk/>
          <pc:sldMk cId="0" sldId="444"/>
        </pc:sldMkLst>
      </pc:sldChg>
      <pc:sldChg chg="del">
        <pc:chgData name="Cai Jun" userId="57e790d697ad4281" providerId="LiveId" clId="{197C05EE-4BCC-4332-A6C3-D63AFA9F2CD4}" dt="2020-06-29T00:43:00.488" v="28" actId="47"/>
        <pc:sldMkLst>
          <pc:docMk/>
          <pc:sldMk cId="0" sldId="445"/>
        </pc:sldMkLst>
      </pc:sldChg>
      <pc:sldChg chg="del">
        <pc:chgData name="Cai Jun" userId="57e790d697ad4281" providerId="LiveId" clId="{197C05EE-4BCC-4332-A6C3-D63AFA9F2CD4}" dt="2020-06-29T00:43:00.644" v="29" actId="47"/>
        <pc:sldMkLst>
          <pc:docMk/>
          <pc:sldMk cId="0" sldId="446"/>
        </pc:sldMkLst>
      </pc:sldChg>
      <pc:sldChg chg="del">
        <pc:chgData name="Cai Jun" userId="57e790d697ad4281" providerId="LiveId" clId="{197C05EE-4BCC-4332-A6C3-D63AFA9F2CD4}" dt="2020-06-29T00:43:00.824" v="30" actId="47"/>
        <pc:sldMkLst>
          <pc:docMk/>
          <pc:sldMk cId="0" sldId="447"/>
        </pc:sldMkLst>
      </pc:sldChg>
      <pc:sldChg chg="del">
        <pc:chgData name="Cai Jun" userId="57e790d697ad4281" providerId="LiveId" clId="{197C05EE-4BCC-4332-A6C3-D63AFA9F2CD4}" dt="2020-06-29T00:43:00.988" v="31" actId="47"/>
        <pc:sldMkLst>
          <pc:docMk/>
          <pc:sldMk cId="0" sldId="448"/>
        </pc:sldMkLst>
      </pc:sldChg>
      <pc:sldChg chg="del">
        <pc:chgData name="Cai Jun" userId="57e790d697ad4281" providerId="LiveId" clId="{197C05EE-4BCC-4332-A6C3-D63AFA9F2CD4}" dt="2020-06-29T00:43:01.513" v="34" actId="47"/>
        <pc:sldMkLst>
          <pc:docMk/>
          <pc:sldMk cId="0" sldId="449"/>
        </pc:sldMkLst>
      </pc:sldChg>
      <pc:sldChg chg="del">
        <pc:chgData name="Cai Jun" userId="57e790d697ad4281" providerId="LiveId" clId="{197C05EE-4BCC-4332-A6C3-D63AFA9F2CD4}" dt="2020-06-29T00:43:01.676" v="35" actId="47"/>
        <pc:sldMkLst>
          <pc:docMk/>
          <pc:sldMk cId="0" sldId="450"/>
        </pc:sldMkLst>
      </pc:sldChg>
      <pc:sldChg chg="del">
        <pc:chgData name="Cai Jun" userId="57e790d697ad4281" providerId="LiveId" clId="{197C05EE-4BCC-4332-A6C3-D63AFA9F2CD4}" dt="2020-06-29T00:43:01.865" v="36" actId="47"/>
        <pc:sldMkLst>
          <pc:docMk/>
          <pc:sldMk cId="0" sldId="451"/>
        </pc:sldMkLst>
      </pc:sldChg>
      <pc:sldChg chg="del">
        <pc:chgData name="Cai Jun" userId="57e790d697ad4281" providerId="LiveId" clId="{197C05EE-4BCC-4332-A6C3-D63AFA9F2CD4}" dt="2020-06-29T00:43:03.553" v="45" actId="47"/>
        <pc:sldMkLst>
          <pc:docMk/>
          <pc:sldMk cId="0" sldId="453"/>
        </pc:sldMkLst>
      </pc:sldChg>
      <pc:sldChg chg="del">
        <pc:chgData name="Cai Jun" userId="57e790d697ad4281" providerId="LiveId" clId="{197C05EE-4BCC-4332-A6C3-D63AFA9F2CD4}" dt="2020-06-29T00:43:04.476" v="46" actId="47"/>
        <pc:sldMkLst>
          <pc:docMk/>
          <pc:sldMk cId="0" sldId="454"/>
        </pc:sldMkLst>
      </pc:sldChg>
      <pc:sldChg chg="del">
        <pc:chgData name="Cai Jun" userId="57e790d697ad4281" providerId="LiveId" clId="{197C05EE-4BCC-4332-A6C3-D63AFA9F2CD4}" dt="2020-06-29T00:43:06.861" v="52" actId="47"/>
        <pc:sldMkLst>
          <pc:docMk/>
          <pc:sldMk cId="0" sldId="456"/>
        </pc:sldMkLst>
      </pc:sldChg>
      <pc:sldChg chg="del">
        <pc:chgData name="Cai Jun" userId="57e790d697ad4281" providerId="LiveId" clId="{197C05EE-4BCC-4332-A6C3-D63AFA9F2CD4}" dt="2020-06-29T00:43:08.036" v="53" actId="47"/>
        <pc:sldMkLst>
          <pc:docMk/>
          <pc:sldMk cId="0" sldId="457"/>
        </pc:sldMkLst>
      </pc:sldChg>
      <pc:sldChg chg="del">
        <pc:chgData name="Cai Jun" userId="57e790d697ad4281" providerId="LiveId" clId="{197C05EE-4BCC-4332-A6C3-D63AFA9F2CD4}" dt="2020-06-29T00:43:02.022" v="37" actId="47"/>
        <pc:sldMkLst>
          <pc:docMk/>
          <pc:sldMk cId="0" sldId="460"/>
        </pc:sldMkLst>
      </pc:sldChg>
      <pc:sldChg chg="del">
        <pc:chgData name="Cai Jun" userId="57e790d697ad4281" providerId="LiveId" clId="{197C05EE-4BCC-4332-A6C3-D63AFA9F2CD4}" dt="2020-06-29T00:42:57.805" v="12" actId="47"/>
        <pc:sldMkLst>
          <pc:docMk/>
          <pc:sldMk cId="0" sldId="469"/>
        </pc:sldMkLst>
      </pc:sldChg>
      <pc:sldChg chg="del">
        <pc:chgData name="Cai Jun" userId="57e790d697ad4281" providerId="LiveId" clId="{197C05EE-4BCC-4332-A6C3-D63AFA9F2CD4}" dt="2020-06-29T00:42:58.477" v="16" actId="47"/>
        <pc:sldMkLst>
          <pc:docMk/>
          <pc:sldMk cId="0" sldId="475"/>
        </pc:sldMkLst>
      </pc:sldChg>
      <pc:sldChg chg="del">
        <pc:chgData name="Cai Jun" userId="57e790d697ad4281" providerId="LiveId" clId="{197C05EE-4BCC-4332-A6C3-D63AFA9F2CD4}" dt="2020-06-29T00:43:05.729" v="48" actId="47"/>
        <pc:sldMkLst>
          <pc:docMk/>
          <pc:sldMk cId="0" sldId="480"/>
        </pc:sldMkLst>
      </pc:sldChg>
      <pc:sldChg chg="del">
        <pc:chgData name="Cai Jun" userId="57e790d697ad4281" providerId="LiveId" clId="{197C05EE-4BCC-4332-A6C3-D63AFA9F2CD4}" dt="2020-06-29T00:43:02.577" v="40" actId="47"/>
        <pc:sldMkLst>
          <pc:docMk/>
          <pc:sldMk cId="0" sldId="481"/>
        </pc:sldMkLst>
      </pc:sldChg>
      <pc:sldChg chg="del">
        <pc:chgData name="Cai Jun" userId="57e790d697ad4281" providerId="LiveId" clId="{197C05EE-4BCC-4332-A6C3-D63AFA9F2CD4}" dt="2020-06-29T00:43:05.257" v="47" actId="47"/>
        <pc:sldMkLst>
          <pc:docMk/>
          <pc:sldMk cId="0" sldId="483"/>
        </pc:sldMkLst>
      </pc:sldChg>
      <pc:sldChg chg="del">
        <pc:chgData name="Cai Jun" userId="57e790d697ad4281" providerId="LiveId" clId="{197C05EE-4BCC-4332-A6C3-D63AFA9F2CD4}" dt="2020-06-29T00:43:05.934" v="49" actId="47"/>
        <pc:sldMkLst>
          <pc:docMk/>
          <pc:sldMk cId="1777469103" sldId="485"/>
        </pc:sldMkLst>
      </pc:sldChg>
      <pc:sldChg chg="del">
        <pc:chgData name="Cai Jun" userId="57e790d697ad4281" providerId="LiveId" clId="{197C05EE-4BCC-4332-A6C3-D63AFA9F2CD4}" dt="2020-06-29T00:43:06.122" v="50" actId="47"/>
        <pc:sldMkLst>
          <pc:docMk/>
          <pc:sldMk cId="3987409899" sldId="486"/>
        </pc:sldMkLst>
      </pc:sldChg>
      <pc:sldChg chg="del">
        <pc:chgData name="Cai Jun" userId="57e790d697ad4281" providerId="LiveId" clId="{197C05EE-4BCC-4332-A6C3-D63AFA9F2CD4}" dt="2020-06-29T00:43:06.297" v="51" actId="47"/>
        <pc:sldMkLst>
          <pc:docMk/>
          <pc:sldMk cId="3625864145" sldId="487"/>
        </pc:sldMkLst>
      </pc:sldChg>
      <pc:sldChg chg="del">
        <pc:chgData name="Cai Jun" userId="57e790d697ad4281" providerId="LiveId" clId="{197C05EE-4BCC-4332-A6C3-D63AFA9F2CD4}" dt="2020-06-29T00:43:02.209" v="38" actId="47"/>
        <pc:sldMkLst>
          <pc:docMk/>
          <pc:sldMk cId="2916204642" sldId="488"/>
        </pc:sldMkLst>
      </pc:sldChg>
      <pc:sldChg chg="del">
        <pc:chgData name="Cai Jun" userId="57e790d697ad4281" providerId="LiveId" clId="{197C05EE-4BCC-4332-A6C3-D63AFA9F2CD4}" dt="2020-06-29T00:43:02.397" v="39" actId="47"/>
        <pc:sldMkLst>
          <pc:docMk/>
          <pc:sldMk cId="141998244" sldId="489"/>
        </pc:sldMkLst>
      </pc:sldChg>
      <pc:sldChg chg="del">
        <pc:chgData name="Cai Jun" userId="57e790d697ad4281" providerId="LiveId" clId="{197C05EE-4BCC-4332-A6C3-D63AFA9F2CD4}" dt="2020-06-29T00:42:55.872" v="2" actId="47"/>
        <pc:sldMkLst>
          <pc:docMk/>
          <pc:sldMk cId="2410200934" sldId="490"/>
        </pc:sldMkLst>
      </pc:sldChg>
      <pc:sldChg chg="del">
        <pc:chgData name="Cai Jun" userId="57e790d697ad4281" providerId="LiveId" clId="{197C05EE-4BCC-4332-A6C3-D63AFA9F2CD4}" dt="2020-06-29T00:42:55.762" v="1" actId="47"/>
        <pc:sldMkLst>
          <pc:docMk/>
          <pc:sldMk cId="1081644842" sldId="491"/>
        </pc:sldMkLst>
      </pc:sldChg>
      <pc:sldChg chg="del">
        <pc:chgData name="Cai Jun" userId="57e790d697ad4281" providerId="LiveId" clId="{197C05EE-4BCC-4332-A6C3-D63AFA9F2CD4}" dt="2020-06-29T00:42:56.358" v="5" actId="47"/>
        <pc:sldMkLst>
          <pc:docMk/>
          <pc:sldMk cId="3327656774" sldId="492"/>
        </pc:sldMkLst>
      </pc:sldChg>
      <pc:sldChg chg="del">
        <pc:chgData name="Cai Jun" userId="57e790d697ad4281" providerId="LiveId" clId="{197C05EE-4BCC-4332-A6C3-D63AFA9F2CD4}" dt="2020-06-29T00:42:57.093" v="8" actId="47"/>
        <pc:sldMkLst>
          <pc:docMk/>
          <pc:sldMk cId="2384548441" sldId="493"/>
        </pc:sldMkLst>
      </pc:sldChg>
      <pc:sldChg chg="del">
        <pc:chgData name="Cai Jun" userId="57e790d697ad4281" providerId="LiveId" clId="{197C05EE-4BCC-4332-A6C3-D63AFA9F2CD4}" dt="2020-06-29T00:43:01.161" v="32" actId="47"/>
        <pc:sldMkLst>
          <pc:docMk/>
          <pc:sldMk cId="3007322594" sldId="494"/>
        </pc:sldMkLst>
      </pc:sldChg>
      <pc:sldChg chg="del">
        <pc:chgData name="Cai Jun" userId="57e790d697ad4281" providerId="LiveId" clId="{197C05EE-4BCC-4332-A6C3-D63AFA9F2CD4}" dt="2020-06-29T00:42:56.044" v="3" actId="47"/>
        <pc:sldMkLst>
          <pc:docMk/>
          <pc:sldMk cId="1489691013" sldId="495"/>
        </pc:sldMkLst>
      </pc:sldChg>
      <pc:sldChg chg="del">
        <pc:chgData name="Cai Jun" userId="57e790d697ad4281" providerId="LiveId" clId="{197C05EE-4BCC-4332-A6C3-D63AFA9F2CD4}" dt="2020-06-29T00:42:58.289" v="15" actId="47"/>
        <pc:sldMkLst>
          <pc:docMk/>
          <pc:sldMk cId="1730042675" sldId="497"/>
        </pc:sldMkLst>
      </pc:sldChg>
      <pc:sldChg chg="del">
        <pc:chgData name="Cai Jun" userId="57e790d697ad4281" providerId="LiveId" clId="{197C05EE-4BCC-4332-A6C3-D63AFA9F2CD4}" dt="2020-06-29T00:42:58.617" v="17" actId="47"/>
        <pc:sldMkLst>
          <pc:docMk/>
          <pc:sldMk cId="637987383" sldId="498"/>
        </pc:sldMkLst>
      </pc:sldChg>
      <pc:sldChg chg="del">
        <pc:chgData name="Cai Jun" userId="57e790d697ad4281" providerId="LiveId" clId="{197C05EE-4BCC-4332-A6C3-D63AFA9F2CD4}" dt="2020-06-29T00:42:59.463" v="22" actId="47"/>
        <pc:sldMkLst>
          <pc:docMk/>
          <pc:sldMk cId="352352470" sldId="500"/>
        </pc:sldMkLst>
      </pc:sldChg>
      <pc:sldChg chg="del">
        <pc:chgData name="Cai Jun" userId="57e790d697ad4281" providerId="LiveId" clId="{197C05EE-4BCC-4332-A6C3-D63AFA9F2CD4}" dt="2020-06-29T00:43:02.916" v="42" actId="47"/>
        <pc:sldMkLst>
          <pc:docMk/>
          <pc:sldMk cId="1776469771" sldId="503"/>
        </pc:sldMkLst>
      </pc:sldChg>
      <pc:sldChg chg="del">
        <pc:chgData name="Cai Jun" userId="57e790d697ad4281" providerId="LiveId" clId="{197C05EE-4BCC-4332-A6C3-D63AFA9F2CD4}" dt="2020-06-29T00:43:03.119" v="43" actId="47"/>
        <pc:sldMkLst>
          <pc:docMk/>
          <pc:sldMk cId="3890312480" sldId="504"/>
        </pc:sldMkLst>
      </pc:sldChg>
      <pc:sldChg chg="del">
        <pc:chgData name="Cai Jun" userId="57e790d697ad4281" providerId="LiveId" clId="{197C05EE-4BCC-4332-A6C3-D63AFA9F2CD4}" dt="2020-06-29T00:43:03.354" v="44" actId="47"/>
        <pc:sldMkLst>
          <pc:docMk/>
          <pc:sldMk cId="1869580287" sldId="505"/>
        </pc:sldMkLst>
      </pc:sldChg>
      <pc:sldChg chg="del">
        <pc:chgData name="Cai Jun" userId="57e790d697ad4281" providerId="LiveId" clId="{197C05EE-4BCC-4332-A6C3-D63AFA9F2CD4}" dt="2020-06-29T00:42:59.291" v="21" actId="47"/>
        <pc:sldMkLst>
          <pc:docMk/>
          <pc:sldMk cId="1486691043" sldId="507"/>
        </pc:sldMkLst>
      </pc:sldChg>
      <pc:sldChg chg="del">
        <pc:chgData name="Cai Jun" userId="57e790d697ad4281" providerId="LiveId" clId="{197C05EE-4BCC-4332-A6C3-D63AFA9F2CD4}" dt="2020-06-29T00:43:02.751" v="41" actId="47"/>
        <pc:sldMkLst>
          <pc:docMk/>
          <pc:sldMk cId="1232476466" sldId="509"/>
        </pc:sldMkLst>
      </pc:sldChg>
      <pc:sldChg chg="del">
        <pc:chgData name="Cai Jun" userId="57e790d697ad4281" providerId="LiveId" clId="{197C05EE-4BCC-4332-A6C3-D63AFA9F2CD4}" dt="2020-06-29T00:42:56.201" v="4" actId="47"/>
        <pc:sldMkLst>
          <pc:docMk/>
          <pc:sldMk cId="2398911887" sldId="512"/>
        </pc:sldMkLst>
      </pc:sldChg>
      <pc:sldChg chg="del">
        <pc:chgData name="Cai Jun" userId="57e790d697ad4281" providerId="LiveId" clId="{197C05EE-4BCC-4332-A6C3-D63AFA9F2CD4}" dt="2020-06-29T00:42:56.530" v="6" actId="47"/>
        <pc:sldMkLst>
          <pc:docMk/>
          <pc:sldMk cId="1663133379" sldId="513"/>
        </pc:sldMkLst>
      </pc:sldChg>
      <pc:sldChg chg="del">
        <pc:chgData name="Cai Jun" userId="57e790d697ad4281" providerId="LiveId" clId="{197C05EE-4BCC-4332-A6C3-D63AFA9F2CD4}" dt="2020-06-29T00:42:56.702" v="7" actId="47"/>
        <pc:sldMkLst>
          <pc:docMk/>
          <pc:sldMk cId="220474419" sldId="514"/>
        </pc:sldMkLst>
      </pc:sldChg>
      <pc:sldChg chg="del">
        <pc:chgData name="Cai Jun" userId="57e790d697ad4281" providerId="LiveId" clId="{197C05EE-4BCC-4332-A6C3-D63AFA9F2CD4}" dt="2020-06-29T00:43:01.324" v="33" actId="47"/>
        <pc:sldMkLst>
          <pc:docMk/>
          <pc:sldMk cId="2027959212" sldId="569"/>
        </pc:sldMkLst>
      </pc:sldChg>
    </pc:docChg>
  </pc:docChgLst>
  <pc:docChgLst>
    <pc:chgData name="Jun Cai" userId="57e790d697ad4281" providerId="LiveId" clId="{6D3B61C1-6B01-4CEC-A374-CCE419DEFCB6}"/>
    <pc:docChg chg="undo custSel addSld modSld">
      <pc:chgData name="Jun Cai" userId="57e790d697ad4281" providerId="LiveId" clId="{6D3B61C1-6B01-4CEC-A374-CCE419DEFCB6}" dt="2019-08-28T03:03:21.497" v="445"/>
      <pc:docMkLst>
        <pc:docMk/>
      </pc:docMkLst>
      <pc:sldChg chg="modSp">
        <pc:chgData name="Jun Cai" userId="57e790d697ad4281" providerId="LiveId" clId="{6D3B61C1-6B01-4CEC-A374-CCE419DEFCB6}" dt="2019-08-28T03:03:21.497" v="445"/>
        <pc:sldMkLst>
          <pc:docMk/>
          <pc:sldMk cId="0" sldId="449"/>
        </pc:sldMkLst>
        <pc:spChg chg="mod">
          <ac:chgData name="Jun Cai" userId="57e790d697ad4281" providerId="LiveId" clId="{6D3B61C1-6B01-4CEC-A374-CCE419DEFCB6}" dt="2019-08-28T03:03:21.497" v="445"/>
          <ac:spMkLst>
            <pc:docMk/>
            <pc:sldMk cId="0" sldId="449"/>
            <ac:spMk id="33798" creationId="{00000000-0000-0000-0000-000000000000}"/>
          </ac:spMkLst>
        </pc:spChg>
      </pc:sldChg>
      <pc:sldChg chg="addSp delSp modSp">
        <pc:chgData name="Jun Cai" userId="57e790d697ad4281" providerId="LiveId" clId="{6D3B61C1-6B01-4CEC-A374-CCE419DEFCB6}" dt="2019-08-23T06:33:05.285" v="150" actId="20577"/>
        <pc:sldMkLst>
          <pc:docMk/>
          <pc:sldMk cId="3327656774" sldId="492"/>
        </pc:sldMkLst>
        <pc:spChg chg="mod">
          <ac:chgData name="Jun Cai" userId="57e790d697ad4281" providerId="LiveId" clId="{6D3B61C1-6B01-4CEC-A374-CCE419DEFCB6}" dt="2019-08-23T06:33:05.285" v="150" actId="20577"/>
          <ac:spMkLst>
            <pc:docMk/>
            <pc:sldMk cId="3327656774" sldId="492"/>
            <ac:spMk id="32775" creationId="{00000000-0000-0000-0000-000000000000}"/>
          </ac:spMkLst>
        </pc:spChg>
        <pc:graphicFrameChg chg="add del mod">
          <ac:chgData name="Jun Cai" userId="57e790d697ad4281" providerId="LiveId" clId="{6D3B61C1-6B01-4CEC-A374-CCE419DEFCB6}" dt="2019-08-23T06:32:29.723" v="143" actId="478"/>
          <ac:graphicFrameMkLst>
            <pc:docMk/>
            <pc:sldMk cId="3327656774" sldId="492"/>
            <ac:graphicFrameMk id="8" creationId="{EBC6CD06-CF1A-4DE5-9266-3F02F11F30FB}"/>
          </ac:graphicFrameMkLst>
        </pc:graphicFrameChg>
        <pc:graphicFrameChg chg="mod">
          <ac:chgData name="Jun Cai" userId="57e790d697ad4281" providerId="LiveId" clId="{6D3B61C1-6B01-4CEC-A374-CCE419DEFCB6}" dt="2019-08-23T06:30:50.113" v="139"/>
          <ac:graphicFrameMkLst>
            <pc:docMk/>
            <pc:sldMk cId="3327656774" sldId="492"/>
            <ac:graphicFrameMk id="36" creationId="{00000000-0000-0000-0000-000000000000}"/>
          </ac:graphicFrameMkLst>
        </pc:graphicFrameChg>
      </pc:sldChg>
      <pc:sldChg chg="modSp">
        <pc:chgData name="Jun Cai" userId="57e790d697ad4281" providerId="LiveId" clId="{6D3B61C1-6B01-4CEC-A374-CCE419DEFCB6}" dt="2019-08-23T06:34:12.754" v="152" actId="14100"/>
        <pc:sldMkLst>
          <pc:docMk/>
          <pc:sldMk cId="2384548441" sldId="493"/>
        </pc:sldMkLst>
        <pc:spChg chg="mod">
          <ac:chgData name="Jun Cai" userId="57e790d697ad4281" providerId="LiveId" clId="{6D3B61C1-6B01-4CEC-A374-CCE419DEFCB6}" dt="2019-08-23T06:34:10.426" v="151" actId="14100"/>
          <ac:spMkLst>
            <pc:docMk/>
            <pc:sldMk cId="2384548441" sldId="493"/>
            <ac:spMk id="33794" creationId="{00000000-0000-0000-0000-000000000000}"/>
          </ac:spMkLst>
        </pc:spChg>
        <pc:spChg chg="mod">
          <ac:chgData name="Jun Cai" userId="57e790d697ad4281" providerId="LiveId" clId="{6D3B61C1-6B01-4CEC-A374-CCE419DEFCB6}" dt="2019-08-23T06:34:12.754" v="152" actId="14100"/>
          <ac:spMkLst>
            <pc:docMk/>
            <pc:sldMk cId="2384548441" sldId="493"/>
            <ac:spMk id="33795" creationId="{00000000-0000-0000-0000-000000000000}"/>
          </ac:spMkLst>
        </pc:spChg>
      </pc:sldChg>
      <pc:sldChg chg="modSp">
        <pc:chgData name="Jun Cai" userId="57e790d697ad4281" providerId="LiveId" clId="{6D3B61C1-6B01-4CEC-A374-CCE419DEFCB6}" dt="2019-08-23T06:20:09.726" v="24" actId="1038"/>
        <pc:sldMkLst>
          <pc:docMk/>
          <pc:sldMk cId="352352470" sldId="500"/>
        </pc:sldMkLst>
        <pc:spChg chg="mod">
          <ac:chgData name="Jun Cai" userId="57e790d697ad4281" providerId="LiveId" clId="{6D3B61C1-6B01-4CEC-A374-CCE419DEFCB6}" dt="2019-08-23T06:20:04.382" v="15" actId="1037"/>
          <ac:spMkLst>
            <pc:docMk/>
            <pc:sldMk cId="352352470" sldId="500"/>
            <ac:spMk id="21" creationId="{00000000-0000-0000-0000-000000000000}"/>
          </ac:spMkLst>
        </pc:spChg>
        <pc:spChg chg="mod">
          <ac:chgData name="Jun Cai" userId="57e790d697ad4281" providerId="LiveId" clId="{6D3B61C1-6B01-4CEC-A374-CCE419DEFCB6}" dt="2019-08-23T06:20:09.726" v="24" actId="1038"/>
          <ac:spMkLst>
            <pc:docMk/>
            <pc:sldMk cId="352352470" sldId="500"/>
            <ac:spMk id="23" creationId="{00000000-0000-0000-0000-000000000000}"/>
          </ac:spMkLst>
        </pc:spChg>
        <pc:grpChg chg="mod">
          <ac:chgData name="Jun Cai" userId="57e790d697ad4281" providerId="LiveId" clId="{6D3B61C1-6B01-4CEC-A374-CCE419DEFCB6}" dt="2019-08-23T06:20:09.726" v="24" actId="1038"/>
          <ac:grpSpMkLst>
            <pc:docMk/>
            <pc:sldMk cId="352352470" sldId="500"/>
            <ac:grpSpMk id="16" creationId="{00000000-0000-0000-0000-000000000000}"/>
          </ac:grpSpMkLst>
        </pc:grpChg>
        <pc:grpChg chg="mod">
          <ac:chgData name="Jun Cai" userId="57e790d697ad4281" providerId="LiveId" clId="{6D3B61C1-6B01-4CEC-A374-CCE419DEFCB6}" dt="2019-08-23T06:20:09.726" v="24" actId="1038"/>
          <ac:grpSpMkLst>
            <pc:docMk/>
            <pc:sldMk cId="352352470" sldId="500"/>
            <ac:grpSpMk id="17" creationId="{00000000-0000-0000-0000-000000000000}"/>
          </ac:grpSpMkLst>
        </pc:grpChg>
        <pc:grpChg chg="mod">
          <ac:chgData name="Jun Cai" userId="57e790d697ad4281" providerId="LiveId" clId="{6D3B61C1-6B01-4CEC-A374-CCE419DEFCB6}" dt="2019-08-23T06:20:04.382" v="15" actId="1037"/>
          <ac:grpSpMkLst>
            <pc:docMk/>
            <pc:sldMk cId="352352470" sldId="500"/>
            <ac:grpSpMk id="18" creationId="{00000000-0000-0000-0000-000000000000}"/>
          </ac:grpSpMkLst>
        </pc:grpChg>
      </pc:sldChg>
      <pc:sldChg chg="modSp">
        <pc:chgData name="Jun Cai" userId="57e790d697ad4281" providerId="LiveId" clId="{6D3B61C1-6B01-4CEC-A374-CCE419DEFCB6}" dt="2019-08-23T06:22:00.785" v="31"/>
        <pc:sldMkLst>
          <pc:docMk/>
          <pc:sldMk cId="1776469771" sldId="503"/>
        </pc:sldMkLst>
        <pc:spChg chg="mod">
          <ac:chgData name="Jun Cai" userId="57e790d697ad4281" providerId="LiveId" clId="{6D3B61C1-6B01-4CEC-A374-CCE419DEFCB6}" dt="2019-08-23T06:22:00.785" v="31"/>
          <ac:spMkLst>
            <pc:docMk/>
            <pc:sldMk cId="1776469771" sldId="503"/>
            <ac:spMk id="3" creationId="{00000000-0000-0000-0000-000000000000}"/>
          </ac:spMkLst>
        </pc:spChg>
      </pc:sldChg>
      <pc:sldChg chg="modSp">
        <pc:chgData name="Jun Cai" userId="57e790d697ad4281" providerId="LiveId" clId="{6D3B61C1-6B01-4CEC-A374-CCE419DEFCB6}" dt="2019-08-23T06:27:02.426" v="116"/>
        <pc:sldMkLst>
          <pc:docMk/>
          <pc:sldMk cId="202155631" sldId="511"/>
        </pc:sldMkLst>
        <pc:spChg chg="mod">
          <ac:chgData name="Jun Cai" userId="57e790d697ad4281" providerId="LiveId" clId="{6D3B61C1-6B01-4CEC-A374-CCE419DEFCB6}" dt="2019-08-23T06:25:08.067" v="97" actId="1036"/>
          <ac:spMkLst>
            <pc:docMk/>
            <pc:sldMk cId="202155631" sldId="511"/>
            <ac:spMk id="8197" creationId="{00000000-0000-0000-0000-000000000000}"/>
          </ac:spMkLst>
        </pc:spChg>
        <pc:spChg chg="mod">
          <ac:chgData name="Jun Cai" userId="57e790d697ad4281" providerId="LiveId" clId="{6D3B61C1-6B01-4CEC-A374-CCE419DEFCB6}" dt="2019-08-23T06:27:02.426" v="116"/>
          <ac:spMkLst>
            <pc:docMk/>
            <pc:sldMk cId="202155631" sldId="511"/>
            <ac:spMk id="8201" creationId="{00000000-0000-0000-0000-000000000000}"/>
          </ac:spMkLst>
        </pc:spChg>
        <pc:graphicFrameChg chg="mod">
          <ac:chgData name="Jun Cai" userId="57e790d697ad4281" providerId="LiveId" clId="{6D3B61C1-6B01-4CEC-A374-CCE419DEFCB6}" dt="2019-08-23T06:25:17.473" v="105" actId="1038"/>
          <ac:graphicFrameMkLst>
            <pc:docMk/>
            <pc:sldMk cId="202155631" sldId="511"/>
            <ac:graphicFrameMk id="11" creationId="{00000000-0000-0000-0000-000000000000}"/>
          </ac:graphicFrameMkLst>
        </pc:graphicFrameChg>
      </pc:sldChg>
      <pc:sldChg chg="modSp">
        <pc:chgData name="Jun Cai" userId="57e790d697ad4281" providerId="LiveId" clId="{6D3B61C1-6B01-4CEC-A374-CCE419DEFCB6}" dt="2019-08-23T06:29:41.785" v="135" actId="1038"/>
        <pc:sldMkLst>
          <pc:docMk/>
          <pc:sldMk cId="2398911887" sldId="512"/>
        </pc:sldMkLst>
        <pc:graphicFrameChg chg="mod">
          <ac:chgData name="Jun Cai" userId="57e790d697ad4281" providerId="LiveId" clId="{6D3B61C1-6B01-4CEC-A374-CCE419DEFCB6}" dt="2019-08-23T06:29:41.785" v="135" actId="1038"/>
          <ac:graphicFrameMkLst>
            <pc:docMk/>
            <pc:sldMk cId="2398911887" sldId="512"/>
            <ac:graphicFrameMk id="32770" creationId="{00000000-0000-0000-0000-000000000000}"/>
          </ac:graphicFrameMkLst>
        </pc:graphicFrameChg>
      </pc:sldChg>
      <pc:sldChg chg="modSp">
        <pc:chgData name="Jun Cai" userId="57e790d697ad4281" providerId="LiveId" clId="{6D3B61C1-6B01-4CEC-A374-CCE419DEFCB6}" dt="2019-08-28T02:14:33.177" v="212"/>
        <pc:sldMkLst>
          <pc:docMk/>
          <pc:sldMk cId="1663133379" sldId="513"/>
        </pc:sldMkLst>
        <pc:spChg chg="mod">
          <ac:chgData name="Jun Cai" userId="57e790d697ad4281" providerId="LiveId" clId="{6D3B61C1-6B01-4CEC-A374-CCE419DEFCB6}" dt="2019-08-28T02:14:33.177" v="212"/>
          <ac:spMkLst>
            <pc:docMk/>
            <pc:sldMk cId="1663133379" sldId="513"/>
            <ac:spMk id="3" creationId="{00000000-0000-0000-0000-000000000000}"/>
          </ac:spMkLst>
        </pc:spChg>
      </pc:sldChg>
      <pc:sldChg chg="modSp">
        <pc:chgData name="Jun Cai" userId="57e790d697ad4281" providerId="LiveId" clId="{6D3B61C1-6B01-4CEC-A374-CCE419DEFCB6}" dt="2019-08-28T02:14:49.050" v="213"/>
        <pc:sldMkLst>
          <pc:docMk/>
          <pc:sldMk cId="220474419" sldId="514"/>
        </pc:sldMkLst>
        <pc:spChg chg="mod">
          <ac:chgData name="Jun Cai" userId="57e790d697ad4281" providerId="LiveId" clId="{6D3B61C1-6B01-4CEC-A374-CCE419DEFCB6}" dt="2019-08-28T02:14:49.050" v="213"/>
          <ac:spMkLst>
            <pc:docMk/>
            <pc:sldMk cId="220474419" sldId="514"/>
            <ac:spMk id="10" creationId="{00000000-0000-0000-0000-000000000000}"/>
          </ac:spMkLst>
        </pc:spChg>
      </pc:sldChg>
      <pc:sldChg chg="addSp modSp add">
        <pc:chgData name="Jun Cai" userId="57e790d697ad4281" providerId="LiveId" clId="{6D3B61C1-6B01-4CEC-A374-CCE419DEFCB6}" dt="2019-08-28T03:02:21.872" v="361" actId="6549"/>
        <pc:sldMkLst>
          <pc:docMk/>
          <pc:sldMk cId="2027959212" sldId="569"/>
        </pc:sldMkLst>
        <pc:spChg chg="mod">
          <ac:chgData name="Jun Cai" userId="57e790d697ad4281" providerId="LiveId" clId="{6D3B61C1-6B01-4CEC-A374-CCE419DEFCB6}" dt="2019-08-28T03:02:21.872" v="361" actId="6549"/>
          <ac:spMkLst>
            <pc:docMk/>
            <pc:sldMk cId="2027959212" sldId="569"/>
            <ac:spMk id="2" creationId="{00000000-0000-0000-0000-000000000000}"/>
          </ac:spMkLst>
        </pc:spChg>
        <pc:spChg chg="add mod">
          <ac:chgData name="Jun Cai" userId="57e790d697ad4281" providerId="LiveId" clId="{6D3B61C1-6B01-4CEC-A374-CCE419DEFCB6}" dt="2019-08-28T02:58:57.182" v="228" actId="2711"/>
          <ac:spMkLst>
            <pc:docMk/>
            <pc:sldMk cId="2027959212" sldId="569"/>
            <ac:spMk id="3" creationId="{159B9B48-6472-48A7-9B0A-30CCE6B8E2FF}"/>
          </ac:spMkLst>
        </pc:spChg>
      </pc:sldChg>
    </pc:docChg>
  </pc:docChgLst>
  <pc:docChgLst>
    <pc:chgData name="CAI JUN" userId="08ce88e1165b00db" providerId="LiveId" clId="{39B70C52-C5FC-49D0-88B5-5567306E8459}"/>
    <pc:docChg chg="custSel modSld">
      <pc:chgData name="CAI JUN" userId="08ce88e1165b00db" providerId="LiveId" clId="{39B70C52-C5FC-49D0-88B5-5567306E8459}" dt="2020-06-07T03:02:18.796" v="1221"/>
      <pc:docMkLst>
        <pc:docMk/>
      </pc:docMkLst>
      <pc:sldChg chg="modSp">
        <pc:chgData name="CAI JUN" userId="08ce88e1165b00db" providerId="LiveId" clId="{39B70C52-C5FC-49D0-88B5-5567306E8459}" dt="2020-06-02T00:20:07.030" v="17"/>
        <pc:sldMkLst>
          <pc:docMk/>
          <pc:sldMk cId="0" sldId="419"/>
        </pc:sldMkLst>
        <pc:graphicFrameChg chg="mod">
          <ac:chgData name="CAI JUN" userId="08ce88e1165b00db" providerId="LiveId" clId="{39B70C52-C5FC-49D0-88B5-5567306E8459}" dt="2020-06-02T00:19:59.952" v="14"/>
          <ac:graphicFrameMkLst>
            <pc:docMk/>
            <pc:sldMk cId="0" sldId="419"/>
            <ac:graphicFrameMk id="5124" creationId="{00000000-0000-0000-0000-000000000000}"/>
          </ac:graphicFrameMkLst>
        </pc:graphicFrameChg>
        <pc:graphicFrameChg chg="mod">
          <ac:chgData name="CAI JUN" userId="08ce88e1165b00db" providerId="LiveId" clId="{39B70C52-C5FC-49D0-88B5-5567306E8459}" dt="2020-06-02T00:19:37.140" v="10"/>
          <ac:graphicFrameMkLst>
            <pc:docMk/>
            <pc:sldMk cId="0" sldId="419"/>
            <ac:graphicFrameMk id="5125" creationId="{00000000-0000-0000-0000-000000000000}"/>
          </ac:graphicFrameMkLst>
        </pc:graphicFrameChg>
        <pc:graphicFrameChg chg="mod">
          <ac:chgData name="CAI JUN" userId="08ce88e1165b00db" providerId="LiveId" clId="{39B70C52-C5FC-49D0-88B5-5567306E8459}" dt="2020-06-02T00:19:52.561" v="12"/>
          <ac:graphicFrameMkLst>
            <pc:docMk/>
            <pc:sldMk cId="0" sldId="419"/>
            <ac:graphicFrameMk id="5127" creationId="{00000000-0000-0000-0000-000000000000}"/>
          </ac:graphicFrameMkLst>
        </pc:graphicFrameChg>
        <pc:graphicFrameChg chg="mod">
          <ac:chgData name="CAI JUN" userId="08ce88e1165b00db" providerId="LiveId" clId="{39B70C52-C5FC-49D0-88B5-5567306E8459}" dt="2020-06-02T00:20:07.030" v="17"/>
          <ac:graphicFrameMkLst>
            <pc:docMk/>
            <pc:sldMk cId="0" sldId="419"/>
            <ac:graphicFrameMk id="5128" creationId="{00000000-0000-0000-0000-000000000000}"/>
          </ac:graphicFrameMkLst>
        </pc:graphicFrameChg>
      </pc:sldChg>
      <pc:sldChg chg="modSp mod">
        <pc:chgData name="CAI JUN" userId="08ce88e1165b00db" providerId="LiveId" clId="{39B70C52-C5FC-49D0-88B5-5567306E8459}" dt="2020-06-02T00:22:04.010" v="53" actId="1038"/>
        <pc:sldMkLst>
          <pc:docMk/>
          <pc:sldMk cId="0" sldId="421"/>
        </pc:sldMkLst>
        <pc:spChg chg="mod">
          <ac:chgData name="CAI JUN" userId="08ce88e1165b00db" providerId="LiveId" clId="{39B70C52-C5FC-49D0-88B5-5567306E8459}" dt="2020-06-02T00:21:49.089" v="33" actId="207"/>
          <ac:spMkLst>
            <pc:docMk/>
            <pc:sldMk cId="0" sldId="421"/>
            <ac:spMk id="6151" creationId="{00000000-0000-0000-0000-000000000000}"/>
          </ac:spMkLst>
        </pc:spChg>
        <pc:spChg chg="mod">
          <ac:chgData name="CAI JUN" userId="08ce88e1165b00db" providerId="LiveId" clId="{39B70C52-C5FC-49D0-88B5-5567306E8459}" dt="2020-06-02T00:21:40.417" v="31" actId="113"/>
          <ac:spMkLst>
            <pc:docMk/>
            <pc:sldMk cId="0" sldId="421"/>
            <ac:spMk id="6154" creationId="{00000000-0000-0000-0000-000000000000}"/>
          </ac:spMkLst>
        </pc:spChg>
        <pc:graphicFrameChg chg="mod">
          <ac:chgData name="CAI JUN" userId="08ce88e1165b00db" providerId="LiveId" clId="{39B70C52-C5FC-49D0-88B5-5567306E8459}" dt="2020-06-02T00:21:08.073" v="24"/>
          <ac:graphicFrameMkLst>
            <pc:docMk/>
            <pc:sldMk cId="0" sldId="421"/>
            <ac:graphicFrameMk id="6147" creationId="{00000000-0000-0000-0000-000000000000}"/>
          </ac:graphicFrameMkLst>
        </pc:graphicFrameChg>
        <pc:graphicFrameChg chg="mod">
          <ac:chgData name="CAI JUN" userId="08ce88e1165b00db" providerId="LiveId" clId="{39B70C52-C5FC-49D0-88B5-5567306E8459}" dt="2020-06-02T00:22:04.010" v="53" actId="1038"/>
          <ac:graphicFrameMkLst>
            <pc:docMk/>
            <pc:sldMk cId="0" sldId="421"/>
            <ac:graphicFrameMk id="6150" creationId="{00000000-0000-0000-0000-000000000000}"/>
          </ac:graphicFrameMkLst>
        </pc:graphicFrameChg>
        <pc:graphicFrameChg chg="mod">
          <ac:chgData name="CAI JUN" userId="08ce88e1165b00db" providerId="LiveId" clId="{39B70C52-C5FC-49D0-88B5-5567306E8459}" dt="2020-06-02T00:20:52.260" v="22"/>
          <ac:graphicFrameMkLst>
            <pc:docMk/>
            <pc:sldMk cId="0" sldId="421"/>
            <ac:graphicFrameMk id="6152" creationId="{00000000-0000-0000-0000-000000000000}"/>
          </ac:graphicFrameMkLst>
        </pc:graphicFrameChg>
      </pc:sldChg>
      <pc:sldChg chg="modSp">
        <pc:chgData name="CAI JUN" userId="08ce88e1165b00db" providerId="LiveId" clId="{39B70C52-C5FC-49D0-88B5-5567306E8459}" dt="2020-06-02T00:24:52.963" v="78"/>
        <pc:sldMkLst>
          <pc:docMk/>
          <pc:sldMk cId="0" sldId="422"/>
        </pc:sldMkLst>
        <pc:spChg chg="mod">
          <ac:chgData name="CAI JUN" userId="08ce88e1165b00db" providerId="LiveId" clId="{39B70C52-C5FC-49D0-88B5-5567306E8459}" dt="2020-06-02T00:24:52.963" v="78"/>
          <ac:spMkLst>
            <pc:docMk/>
            <pc:sldMk cId="0" sldId="422"/>
            <ac:spMk id="82965" creationId="{00000000-0000-0000-0000-000000000000}"/>
          </ac:spMkLst>
        </pc:spChg>
        <pc:grpChg chg="mod">
          <ac:chgData name="CAI JUN" userId="08ce88e1165b00db" providerId="LiveId" clId="{39B70C52-C5FC-49D0-88B5-5567306E8459}" dt="2020-06-02T00:24:52.963" v="78"/>
          <ac:grpSpMkLst>
            <pc:docMk/>
            <pc:sldMk cId="0" sldId="422"/>
            <ac:grpSpMk id="10244" creationId="{00000000-0000-0000-0000-000000000000}"/>
          </ac:grpSpMkLst>
        </pc:grpChg>
        <pc:graphicFrameChg chg="mod">
          <ac:chgData name="CAI JUN" userId="08ce88e1165b00db" providerId="LiveId" clId="{39B70C52-C5FC-49D0-88B5-5567306E8459}" dt="2020-06-02T00:24:43.151" v="76"/>
          <ac:graphicFrameMkLst>
            <pc:docMk/>
            <pc:sldMk cId="0" sldId="422"/>
            <ac:graphicFrameMk id="10243" creationId="{00000000-0000-0000-0000-000000000000}"/>
          </ac:graphicFrameMkLst>
        </pc:graphicFrameChg>
        <pc:graphicFrameChg chg="mod">
          <ac:chgData name="CAI JUN" userId="08ce88e1165b00db" providerId="LiveId" clId="{39B70C52-C5FC-49D0-88B5-5567306E8459}" dt="2020-06-02T00:24:52.963" v="78"/>
          <ac:graphicFrameMkLst>
            <pc:docMk/>
            <pc:sldMk cId="0" sldId="422"/>
            <ac:graphicFrameMk id="10252" creationId="{00000000-0000-0000-0000-000000000000}"/>
          </ac:graphicFrameMkLst>
        </pc:graphicFrameChg>
      </pc:sldChg>
      <pc:sldChg chg="modSp mod">
        <pc:chgData name="CAI JUN" userId="08ce88e1165b00db" providerId="LiveId" clId="{39B70C52-C5FC-49D0-88B5-5567306E8459}" dt="2020-06-02T00:25:28.760" v="94" actId="1038"/>
        <pc:sldMkLst>
          <pc:docMk/>
          <pc:sldMk cId="0" sldId="423"/>
        </pc:sldMkLst>
        <pc:spChg chg="mod">
          <ac:chgData name="CAI JUN" userId="08ce88e1165b00db" providerId="LiveId" clId="{39B70C52-C5FC-49D0-88B5-5567306E8459}" dt="2020-06-02T00:25:22.417" v="82"/>
          <ac:spMkLst>
            <pc:docMk/>
            <pc:sldMk cId="0" sldId="423"/>
            <ac:spMk id="83991" creationId="{00000000-0000-0000-0000-000000000000}"/>
          </ac:spMkLst>
        </pc:spChg>
        <pc:grpChg chg="mod">
          <ac:chgData name="CAI JUN" userId="08ce88e1165b00db" providerId="LiveId" clId="{39B70C52-C5FC-49D0-88B5-5567306E8459}" dt="2020-06-02T00:25:22.417" v="82"/>
          <ac:grpSpMkLst>
            <pc:docMk/>
            <pc:sldMk cId="0" sldId="423"/>
            <ac:grpSpMk id="11267" creationId="{00000000-0000-0000-0000-000000000000}"/>
          </ac:grpSpMkLst>
        </pc:grpChg>
        <pc:graphicFrameChg chg="mod">
          <ac:chgData name="CAI JUN" userId="08ce88e1165b00db" providerId="LiveId" clId="{39B70C52-C5FC-49D0-88B5-5567306E8459}" dt="2020-06-02T00:25:06.979" v="80"/>
          <ac:graphicFrameMkLst>
            <pc:docMk/>
            <pc:sldMk cId="0" sldId="423"/>
            <ac:graphicFrameMk id="11271" creationId="{00000000-0000-0000-0000-000000000000}"/>
          </ac:graphicFrameMkLst>
        </pc:graphicFrameChg>
        <pc:graphicFrameChg chg="mod">
          <ac:chgData name="CAI JUN" userId="08ce88e1165b00db" providerId="LiveId" clId="{39B70C52-C5FC-49D0-88B5-5567306E8459}" dt="2020-06-02T00:25:28.760" v="94" actId="1038"/>
          <ac:graphicFrameMkLst>
            <pc:docMk/>
            <pc:sldMk cId="0" sldId="423"/>
            <ac:graphicFrameMk id="11276" creationId="{00000000-0000-0000-0000-000000000000}"/>
          </ac:graphicFrameMkLst>
        </pc:graphicFrameChg>
      </pc:sldChg>
      <pc:sldChg chg="modSp mod">
        <pc:chgData name="CAI JUN" userId="08ce88e1165b00db" providerId="LiveId" clId="{39B70C52-C5FC-49D0-88B5-5567306E8459}" dt="2020-06-02T00:27:07.635" v="119"/>
        <pc:sldMkLst>
          <pc:docMk/>
          <pc:sldMk cId="0" sldId="424"/>
        </pc:sldMkLst>
        <pc:spChg chg="mod">
          <ac:chgData name="CAI JUN" userId="08ce88e1165b00db" providerId="LiveId" clId="{39B70C52-C5FC-49D0-88B5-5567306E8459}" dt="2020-06-02T00:27:07.635" v="119"/>
          <ac:spMkLst>
            <pc:docMk/>
            <pc:sldMk cId="0" sldId="424"/>
            <ac:spMk id="86033" creationId="{00000000-0000-0000-0000-000000000000}"/>
          </ac:spMkLst>
        </pc:spChg>
        <pc:spChg chg="mod">
          <ac:chgData name="CAI JUN" userId="08ce88e1165b00db" providerId="LiveId" clId="{39B70C52-C5FC-49D0-88B5-5567306E8459}" dt="2020-06-02T00:26:29.807" v="101"/>
          <ac:spMkLst>
            <pc:docMk/>
            <pc:sldMk cId="0" sldId="424"/>
            <ac:spMk id="86038" creationId="{00000000-0000-0000-0000-000000000000}"/>
          </ac:spMkLst>
        </pc:spChg>
        <pc:spChg chg="mod">
          <ac:chgData name="CAI JUN" userId="08ce88e1165b00db" providerId="LiveId" clId="{39B70C52-C5FC-49D0-88B5-5567306E8459}" dt="2020-06-02T00:26:18.057" v="98"/>
          <ac:spMkLst>
            <pc:docMk/>
            <pc:sldMk cId="0" sldId="424"/>
            <ac:spMk id="86041" creationId="{00000000-0000-0000-0000-000000000000}"/>
          </ac:spMkLst>
        </pc:spChg>
        <pc:spChg chg="mod">
          <ac:chgData name="CAI JUN" userId="08ce88e1165b00db" providerId="LiveId" clId="{39B70C52-C5FC-49D0-88B5-5567306E8459}" dt="2020-06-02T00:26:51.338" v="105"/>
          <ac:spMkLst>
            <pc:docMk/>
            <pc:sldMk cId="0" sldId="424"/>
            <ac:spMk id="86057" creationId="{00000000-0000-0000-0000-000000000000}"/>
          </ac:spMkLst>
        </pc:spChg>
        <pc:grpChg chg="mod">
          <ac:chgData name="CAI JUN" userId="08ce88e1165b00db" providerId="LiveId" clId="{39B70C52-C5FC-49D0-88B5-5567306E8459}" dt="2020-06-02T00:26:51.338" v="105"/>
          <ac:grpSpMkLst>
            <pc:docMk/>
            <pc:sldMk cId="0" sldId="424"/>
            <ac:grpSpMk id="13316" creationId="{00000000-0000-0000-0000-000000000000}"/>
          </ac:grpSpMkLst>
        </pc:grpChg>
        <pc:grpChg chg="mod">
          <ac:chgData name="CAI JUN" userId="08ce88e1165b00db" providerId="LiveId" clId="{39B70C52-C5FC-49D0-88B5-5567306E8459}" dt="2020-06-02T00:27:07.635" v="119"/>
          <ac:grpSpMkLst>
            <pc:docMk/>
            <pc:sldMk cId="0" sldId="424"/>
            <ac:grpSpMk id="13317" creationId="{00000000-0000-0000-0000-000000000000}"/>
          </ac:grpSpMkLst>
        </pc:grpChg>
        <pc:grpChg chg="mod">
          <ac:chgData name="CAI JUN" userId="08ce88e1165b00db" providerId="LiveId" clId="{39B70C52-C5FC-49D0-88B5-5567306E8459}" dt="2020-06-02T00:26:29.807" v="101"/>
          <ac:grpSpMkLst>
            <pc:docMk/>
            <pc:sldMk cId="0" sldId="424"/>
            <ac:grpSpMk id="13318" creationId="{00000000-0000-0000-0000-000000000000}"/>
          </ac:grpSpMkLst>
        </pc:grpChg>
        <pc:grpChg chg="mod">
          <ac:chgData name="CAI JUN" userId="08ce88e1165b00db" providerId="LiveId" clId="{39B70C52-C5FC-49D0-88B5-5567306E8459}" dt="2020-06-02T00:26:18.057" v="98"/>
          <ac:grpSpMkLst>
            <pc:docMk/>
            <pc:sldMk cId="0" sldId="424"/>
            <ac:grpSpMk id="13319" creationId="{00000000-0000-0000-0000-000000000000}"/>
          </ac:grpSpMkLst>
        </pc:grpChg>
        <pc:graphicFrameChg chg="mod">
          <ac:chgData name="CAI JUN" userId="08ce88e1165b00db" providerId="LiveId" clId="{39B70C52-C5FC-49D0-88B5-5567306E8459}" dt="2020-06-02T00:26:19.979" v="99"/>
          <ac:graphicFrameMkLst>
            <pc:docMk/>
            <pc:sldMk cId="0" sldId="424"/>
            <ac:graphicFrameMk id="13325" creationId="{00000000-0000-0000-0000-000000000000}"/>
          </ac:graphicFrameMkLst>
        </pc:graphicFrameChg>
        <pc:graphicFrameChg chg="mod">
          <ac:chgData name="CAI JUN" userId="08ce88e1165b00db" providerId="LiveId" clId="{39B70C52-C5FC-49D0-88B5-5567306E8459}" dt="2020-06-02T00:26:29.807" v="101"/>
          <ac:graphicFrameMkLst>
            <pc:docMk/>
            <pc:sldMk cId="0" sldId="424"/>
            <ac:graphicFrameMk id="13327" creationId="{00000000-0000-0000-0000-000000000000}"/>
          </ac:graphicFrameMkLst>
        </pc:graphicFrameChg>
        <pc:graphicFrameChg chg="mod">
          <ac:chgData name="CAI JUN" userId="08ce88e1165b00db" providerId="LiveId" clId="{39B70C52-C5FC-49D0-88B5-5567306E8459}" dt="2020-06-02T00:27:07.635" v="119"/>
          <ac:graphicFrameMkLst>
            <pc:docMk/>
            <pc:sldMk cId="0" sldId="424"/>
            <ac:graphicFrameMk id="13329" creationId="{00000000-0000-0000-0000-000000000000}"/>
          </ac:graphicFrameMkLst>
        </pc:graphicFrameChg>
        <pc:graphicFrameChg chg="mod">
          <ac:chgData name="CAI JUN" userId="08ce88e1165b00db" providerId="LiveId" clId="{39B70C52-C5FC-49D0-88B5-5567306E8459}" dt="2020-06-02T00:26:58.995" v="117" actId="1038"/>
          <ac:graphicFrameMkLst>
            <pc:docMk/>
            <pc:sldMk cId="0" sldId="424"/>
            <ac:graphicFrameMk id="13331" creationId="{00000000-0000-0000-0000-000000000000}"/>
          </ac:graphicFrameMkLst>
        </pc:graphicFrameChg>
      </pc:sldChg>
      <pc:sldChg chg="modSp mod">
        <pc:chgData name="CAI JUN" userId="08ce88e1165b00db" providerId="LiveId" clId="{39B70C52-C5FC-49D0-88B5-5567306E8459}" dt="2020-06-02T00:28:15.807" v="150" actId="1036"/>
        <pc:sldMkLst>
          <pc:docMk/>
          <pc:sldMk cId="0" sldId="426"/>
        </pc:sldMkLst>
        <pc:spChg chg="mod">
          <ac:chgData name="CAI JUN" userId="08ce88e1165b00db" providerId="LiveId" clId="{39B70C52-C5FC-49D0-88B5-5567306E8459}" dt="2020-06-02T00:27:58.182" v="141" actId="1035"/>
          <ac:spMkLst>
            <pc:docMk/>
            <pc:sldMk cId="0" sldId="426"/>
            <ac:spMk id="14344" creationId="{00000000-0000-0000-0000-000000000000}"/>
          </ac:spMkLst>
        </pc:spChg>
        <pc:spChg chg="mod">
          <ac:chgData name="CAI JUN" userId="08ce88e1165b00db" providerId="LiveId" clId="{39B70C52-C5FC-49D0-88B5-5567306E8459}" dt="2020-06-02T00:27:58.182" v="141" actId="1035"/>
          <ac:spMkLst>
            <pc:docMk/>
            <pc:sldMk cId="0" sldId="426"/>
            <ac:spMk id="14346" creationId="{00000000-0000-0000-0000-000000000000}"/>
          </ac:spMkLst>
        </pc:spChg>
        <pc:spChg chg="mod">
          <ac:chgData name="CAI JUN" userId="08ce88e1165b00db" providerId="LiveId" clId="{39B70C52-C5FC-49D0-88B5-5567306E8459}" dt="2020-06-02T00:27:58.182" v="141" actId="1035"/>
          <ac:spMkLst>
            <pc:docMk/>
            <pc:sldMk cId="0" sldId="426"/>
            <ac:spMk id="14347" creationId="{00000000-0000-0000-0000-000000000000}"/>
          </ac:spMkLst>
        </pc:spChg>
        <pc:spChg chg="mod">
          <ac:chgData name="CAI JUN" userId="08ce88e1165b00db" providerId="LiveId" clId="{39B70C52-C5FC-49D0-88B5-5567306E8459}" dt="2020-06-02T00:27:58.182" v="141" actId="1035"/>
          <ac:spMkLst>
            <pc:docMk/>
            <pc:sldMk cId="0" sldId="426"/>
            <ac:spMk id="14348" creationId="{00000000-0000-0000-0000-000000000000}"/>
          </ac:spMkLst>
        </pc:spChg>
        <pc:spChg chg="mod">
          <ac:chgData name="CAI JUN" userId="08ce88e1165b00db" providerId="LiveId" clId="{39B70C52-C5FC-49D0-88B5-5567306E8459}" dt="2020-06-02T00:28:15.807" v="150" actId="1036"/>
          <ac:spMkLst>
            <pc:docMk/>
            <pc:sldMk cId="0" sldId="426"/>
            <ac:spMk id="14349" creationId="{00000000-0000-0000-0000-000000000000}"/>
          </ac:spMkLst>
        </pc:spChg>
        <pc:spChg chg="mod">
          <ac:chgData name="CAI JUN" userId="08ce88e1165b00db" providerId="LiveId" clId="{39B70C52-C5FC-49D0-88B5-5567306E8459}" dt="2020-06-02T00:27:58.182" v="141" actId="1035"/>
          <ac:spMkLst>
            <pc:docMk/>
            <pc:sldMk cId="0" sldId="426"/>
            <ac:spMk id="14350" creationId="{00000000-0000-0000-0000-000000000000}"/>
          </ac:spMkLst>
        </pc:spChg>
        <pc:spChg chg="mod">
          <ac:chgData name="CAI JUN" userId="08ce88e1165b00db" providerId="LiveId" clId="{39B70C52-C5FC-49D0-88B5-5567306E8459}" dt="2020-06-02T00:27:58.182" v="141" actId="1035"/>
          <ac:spMkLst>
            <pc:docMk/>
            <pc:sldMk cId="0" sldId="426"/>
            <ac:spMk id="14352" creationId="{00000000-0000-0000-0000-000000000000}"/>
          </ac:spMkLst>
        </pc:spChg>
        <pc:spChg chg="mod">
          <ac:chgData name="CAI JUN" userId="08ce88e1165b00db" providerId="LiveId" clId="{39B70C52-C5FC-49D0-88B5-5567306E8459}" dt="2020-06-02T00:27:58.182" v="141" actId="1035"/>
          <ac:spMkLst>
            <pc:docMk/>
            <pc:sldMk cId="0" sldId="426"/>
            <ac:spMk id="88081" creationId="{00000000-0000-0000-0000-000000000000}"/>
          </ac:spMkLst>
        </pc:spChg>
        <pc:spChg chg="mod">
          <ac:chgData name="CAI JUN" userId="08ce88e1165b00db" providerId="LiveId" clId="{39B70C52-C5FC-49D0-88B5-5567306E8459}" dt="2020-06-02T00:27:58.182" v="141" actId="1035"/>
          <ac:spMkLst>
            <pc:docMk/>
            <pc:sldMk cId="0" sldId="426"/>
            <ac:spMk id="88083" creationId="{00000000-0000-0000-0000-000000000000}"/>
          </ac:spMkLst>
        </pc:spChg>
        <pc:grpChg chg="mod">
          <ac:chgData name="CAI JUN" userId="08ce88e1165b00db" providerId="LiveId" clId="{39B70C52-C5FC-49D0-88B5-5567306E8459}" dt="2020-06-02T00:27:58.182" v="141" actId="1035"/>
          <ac:grpSpMkLst>
            <pc:docMk/>
            <pc:sldMk cId="0" sldId="426"/>
            <ac:grpSpMk id="14342" creationId="{00000000-0000-0000-0000-000000000000}"/>
          </ac:grpSpMkLst>
        </pc:grpChg>
        <pc:graphicFrameChg chg="mod">
          <ac:chgData name="CAI JUN" userId="08ce88e1165b00db" providerId="LiveId" clId="{39B70C52-C5FC-49D0-88B5-5567306E8459}" dt="2020-06-02T00:27:58.182" v="141" actId="1035"/>
          <ac:graphicFrameMkLst>
            <pc:docMk/>
            <pc:sldMk cId="0" sldId="426"/>
            <ac:graphicFrameMk id="14351" creationId="{00000000-0000-0000-0000-000000000000}"/>
          </ac:graphicFrameMkLst>
        </pc:graphicFrameChg>
      </pc:sldChg>
      <pc:sldChg chg="modSp mod">
        <pc:chgData name="CAI JUN" userId="08ce88e1165b00db" providerId="LiveId" clId="{39B70C52-C5FC-49D0-88B5-5567306E8459}" dt="2020-06-02T00:29:44.898" v="185" actId="14100"/>
        <pc:sldMkLst>
          <pc:docMk/>
          <pc:sldMk cId="0" sldId="427"/>
        </pc:sldMkLst>
        <pc:spChg chg="mod">
          <ac:chgData name="CAI JUN" userId="08ce88e1165b00db" providerId="LiveId" clId="{39B70C52-C5FC-49D0-88B5-5567306E8459}" dt="2020-06-02T00:29:14.417" v="165"/>
          <ac:spMkLst>
            <pc:docMk/>
            <pc:sldMk cId="0" sldId="427"/>
            <ac:spMk id="15368" creationId="{00000000-0000-0000-0000-000000000000}"/>
          </ac:spMkLst>
        </pc:spChg>
        <pc:spChg chg="mod">
          <ac:chgData name="CAI JUN" userId="08ce88e1165b00db" providerId="LiveId" clId="{39B70C52-C5FC-49D0-88B5-5567306E8459}" dt="2020-06-02T00:28:40.932" v="152"/>
          <ac:spMkLst>
            <pc:docMk/>
            <pc:sldMk cId="0" sldId="427"/>
            <ac:spMk id="15370" creationId="{00000000-0000-0000-0000-000000000000}"/>
          </ac:spMkLst>
        </pc:spChg>
        <pc:grpChg chg="mod">
          <ac:chgData name="CAI JUN" userId="08ce88e1165b00db" providerId="LiveId" clId="{39B70C52-C5FC-49D0-88B5-5567306E8459}" dt="2020-06-02T00:28:40.932" v="152"/>
          <ac:grpSpMkLst>
            <pc:docMk/>
            <pc:sldMk cId="0" sldId="427"/>
            <ac:grpSpMk id="15365" creationId="{00000000-0000-0000-0000-000000000000}"/>
          </ac:grpSpMkLst>
        </pc:grpChg>
        <pc:grpChg chg="mod">
          <ac:chgData name="CAI JUN" userId="08ce88e1165b00db" providerId="LiveId" clId="{39B70C52-C5FC-49D0-88B5-5567306E8459}" dt="2020-06-02T00:29:14.417" v="165"/>
          <ac:grpSpMkLst>
            <pc:docMk/>
            <pc:sldMk cId="0" sldId="427"/>
            <ac:grpSpMk id="15366" creationId="{00000000-0000-0000-0000-000000000000}"/>
          </ac:grpSpMkLst>
        </pc:grpChg>
        <pc:graphicFrameChg chg="mod">
          <ac:chgData name="CAI JUN" userId="08ce88e1165b00db" providerId="LiveId" clId="{39B70C52-C5FC-49D0-88B5-5567306E8459}" dt="2020-06-02T00:29:44.898" v="185" actId="14100"/>
          <ac:graphicFrameMkLst>
            <pc:docMk/>
            <pc:sldMk cId="0" sldId="427"/>
            <ac:graphicFrameMk id="15369" creationId="{00000000-0000-0000-0000-000000000000}"/>
          </ac:graphicFrameMkLst>
        </pc:graphicFrameChg>
        <pc:graphicFrameChg chg="mod">
          <ac:chgData name="CAI JUN" userId="08ce88e1165b00db" providerId="LiveId" clId="{39B70C52-C5FC-49D0-88B5-5567306E8459}" dt="2020-06-02T00:28:50.964" v="163" actId="14100"/>
          <ac:graphicFrameMkLst>
            <pc:docMk/>
            <pc:sldMk cId="0" sldId="427"/>
            <ac:graphicFrameMk id="15371" creationId="{00000000-0000-0000-0000-000000000000}"/>
          </ac:graphicFrameMkLst>
        </pc:graphicFrameChg>
      </pc:sldChg>
      <pc:sldChg chg="modSp">
        <pc:chgData name="CAI JUN" userId="08ce88e1165b00db" providerId="LiveId" clId="{39B70C52-C5FC-49D0-88B5-5567306E8459}" dt="2020-06-02T00:41:48.785" v="377"/>
        <pc:sldMkLst>
          <pc:docMk/>
          <pc:sldMk cId="0" sldId="430"/>
        </pc:sldMkLst>
        <pc:spChg chg="mod">
          <ac:chgData name="CAI JUN" userId="08ce88e1165b00db" providerId="LiveId" clId="{39B70C52-C5FC-49D0-88B5-5567306E8459}" dt="2020-06-02T00:41:05.507" v="370"/>
          <ac:spMkLst>
            <pc:docMk/>
            <pc:sldMk cId="0" sldId="430"/>
            <ac:spMk id="18447" creationId="{00000000-0000-0000-0000-000000000000}"/>
          </ac:spMkLst>
        </pc:spChg>
        <pc:spChg chg="mod">
          <ac:chgData name="CAI JUN" userId="08ce88e1165b00db" providerId="LiveId" clId="{39B70C52-C5FC-49D0-88B5-5567306E8459}" dt="2020-06-02T00:41:05.507" v="370"/>
          <ac:spMkLst>
            <pc:docMk/>
            <pc:sldMk cId="0" sldId="430"/>
            <ac:spMk id="18448" creationId="{00000000-0000-0000-0000-000000000000}"/>
          </ac:spMkLst>
        </pc:spChg>
        <pc:spChg chg="mod">
          <ac:chgData name="CAI JUN" userId="08ce88e1165b00db" providerId="LiveId" clId="{39B70C52-C5FC-49D0-88B5-5567306E8459}" dt="2020-06-02T00:41:05.507" v="370"/>
          <ac:spMkLst>
            <pc:docMk/>
            <pc:sldMk cId="0" sldId="430"/>
            <ac:spMk id="18449" creationId="{00000000-0000-0000-0000-000000000000}"/>
          </ac:spMkLst>
        </pc:spChg>
        <pc:spChg chg="mod">
          <ac:chgData name="CAI JUN" userId="08ce88e1165b00db" providerId="LiveId" clId="{39B70C52-C5FC-49D0-88B5-5567306E8459}" dt="2020-06-02T00:41:05.507" v="370"/>
          <ac:spMkLst>
            <pc:docMk/>
            <pc:sldMk cId="0" sldId="430"/>
            <ac:spMk id="18450" creationId="{00000000-0000-0000-0000-000000000000}"/>
          </ac:spMkLst>
        </pc:spChg>
        <pc:grpChg chg="mod">
          <ac:chgData name="CAI JUN" userId="08ce88e1165b00db" providerId="LiveId" clId="{39B70C52-C5FC-49D0-88B5-5567306E8459}" dt="2020-06-02T00:41:05.507" v="370"/>
          <ac:grpSpMkLst>
            <pc:docMk/>
            <pc:sldMk cId="0" sldId="430"/>
            <ac:grpSpMk id="18435" creationId="{00000000-0000-0000-0000-000000000000}"/>
          </ac:grpSpMkLst>
        </pc:grpChg>
        <pc:grpChg chg="mod">
          <ac:chgData name="CAI JUN" userId="08ce88e1165b00db" providerId="LiveId" clId="{39B70C52-C5FC-49D0-88B5-5567306E8459}" dt="2020-06-02T00:41:48.785" v="377"/>
          <ac:grpSpMkLst>
            <pc:docMk/>
            <pc:sldMk cId="0" sldId="430"/>
            <ac:grpSpMk id="18438" creationId="{00000000-0000-0000-0000-000000000000}"/>
          </ac:grpSpMkLst>
        </pc:grpChg>
        <pc:graphicFrameChg chg="mod">
          <ac:chgData name="CAI JUN" userId="08ce88e1165b00db" providerId="LiveId" clId="{39B70C52-C5FC-49D0-88B5-5567306E8459}" dt="2020-06-02T00:41:27.628" v="372"/>
          <ac:graphicFrameMkLst>
            <pc:docMk/>
            <pc:sldMk cId="0" sldId="430"/>
            <ac:graphicFrameMk id="18437" creationId="{00000000-0000-0000-0000-000000000000}"/>
          </ac:graphicFrameMkLst>
        </pc:graphicFrameChg>
        <pc:graphicFrameChg chg="mod">
          <ac:chgData name="CAI JUN" userId="08ce88e1165b00db" providerId="LiveId" clId="{39B70C52-C5FC-49D0-88B5-5567306E8459}" dt="2020-06-02T00:41:48.785" v="377"/>
          <ac:graphicFrameMkLst>
            <pc:docMk/>
            <pc:sldMk cId="0" sldId="430"/>
            <ac:graphicFrameMk id="18444" creationId="{00000000-0000-0000-0000-000000000000}"/>
          </ac:graphicFrameMkLst>
        </pc:graphicFrameChg>
        <pc:graphicFrameChg chg="mod">
          <ac:chgData name="CAI JUN" userId="08ce88e1165b00db" providerId="LiveId" clId="{39B70C52-C5FC-49D0-88B5-5567306E8459}" dt="2020-06-02T00:41:48.785" v="377"/>
          <ac:graphicFrameMkLst>
            <pc:docMk/>
            <pc:sldMk cId="0" sldId="430"/>
            <ac:graphicFrameMk id="18445" creationId="{00000000-0000-0000-0000-000000000000}"/>
          </ac:graphicFrameMkLst>
        </pc:graphicFrameChg>
        <pc:graphicFrameChg chg="mod">
          <ac:chgData name="CAI JUN" userId="08ce88e1165b00db" providerId="LiveId" clId="{39B70C52-C5FC-49D0-88B5-5567306E8459}" dt="2020-06-02T00:41:05.507" v="370"/>
          <ac:graphicFrameMkLst>
            <pc:docMk/>
            <pc:sldMk cId="0" sldId="430"/>
            <ac:graphicFrameMk id="18446" creationId="{00000000-0000-0000-0000-000000000000}"/>
          </ac:graphicFrameMkLst>
        </pc:graphicFrameChg>
      </pc:sldChg>
      <pc:sldChg chg="modSp">
        <pc:chgData name="CAI JUN" userId="08ce88e1165b00db" providerId="LiveId" clId="{39B70C52-C5FC-49D0-88B5-5567306E8459}" dt="2020-06-02T00:43:04.816" v="382" actId="14100"/>
        <pc:sldMkLst>
          <pc:docMk/>
          <pc:sldMk cId="0" sldId="431"/>
        </pc:sldMkLst>
        <pc:spChg chg="mod">
          <ac:chgData name="CAI JUN" userId="08ce88e1165b00db" providerId="LiveId" clId="{39B70C52-C5FC-49D0-88B5-5567306E8459}" dt="2020-06-02T00:43:04.816" v="382" actId="14100"/>
          <ac:spMkLst>
            <pc:docMk/>
            <pc:sldMk cId="0" sldId="431"/>
            <ac:spMk id="19467" creationId="{00000000-0000-0000-0000-000000000000}"/>
          </ac:spMkLst>
        </pc:spChg>
        <pc:grpChg chg="mod">
          <ac:chgData name="CAI JUN" userId="08ce88e1165b00db" providerId="LiveId" clId="{39B70C52-C5FC-49D0-88B5-5567306E8459}" dt="2020-06-02T00:43:04.816" v="382" actId="14100"/>
          <ac:grpSpMkLst>
            <pc:docMk/>
            <pc:sldMk cId="0" sldId="431"/>
            <ac:grpSpMk id="19466" creationId="{00000000-0000-0000-0000-000000000000}"/>
          </ac:grpSpMkLst>
        </pc:grpChg>
        <pc:graphicFrameChg chg="mod">
          <ac:chgData name="CAI JUN" userId="08ce88e1165b00db" providerId="LiveId" clId="{39B70C52-C5FC-49D0-88B5-5567306E8459}" dt="2020-06-02T00:42:39.175" v="379"/>
          <ac:graphicFrameMkLst>
            <pc:docMk/>
            <pc:sldMk cId="0" sldId="431"/>
            <ac:graphicFrameMk id="19464" creationId="{00000000-0000-0000-0000-000000000000}"/>
          </ac:graphicFrameMkLst>
        </pc:graphicFrameChg>
        <pc:graphicFrameChg chg="mod">
          <ac:chgData name="CAI JUN" userId="08ce88e1165b00db" providerId="LiveId" clId="{39B70C52-C5FC-49D0-88B5-5567306E8459}" dt="2020-06-02T00:43:04.816" v="382" actId="14100"/>
          <ac:graphicFrameMkLst>
            <pc:docMk/>
            <pc:sldMk cId="0" sldId="431"/>
            <ac:graphicFrameMk id="19468" creationId="{00000000-0000-0000-0000-000000000000}"/>
          </ac:graphicFrameMkLst>
        </pc:graphicFrameChg>
      </pc:sldChg>
      <pc:sldChg chg="modSp">
        <pc:chgData name="CAI JUN" userId="08ce88e1165b00db" providerId="LiveId" clId="{39B70C52-C5FC-49D0-88B5-5567306E8459}" dt="2020-06-07T02:54:12.750" v="1129"/>
        <pc:sldMkLst>
          <pc:docMk/>
          <pc:sldMk cId="0" sldId="433"/>
        </pc:sldMkLst>
        <pc:graphicFrameChg chg="mod">
          <ac:chgData name="CAI JUN" userId="08ce88e1165b00db" providerId="LiveId" clId="{39B70C52-C5FC-49D0-88B5-5567306E8459}" dt="2020-06-02T00:43:20.253" v="384"/>
          <ac:graphicFrameMkLst>
            <pc:docMk/>
            <pc:sldMk cId="0" sldId="433"/>
            <ac:graphicFrameMk id="24580" creationId="{00000000-0000-0000-0000-000000000000}"/>
          </ac:graphicFrameMkLst>
        </pc:graphicFrameChg>
        <pc:graphicFrameChg chg="mod">
          <ac:chgData name="CAI JUN" userId="08ce88e1165b00db" providerId="LiveId" clId="{39B70C52-C5FC-49D0-88B5-5567306E8459}" dt="2020-06-07T02:54:12.750" v="1129"/>
          <ac:graphicFrameMkLst>
            <pc:docMk/>
            <pc:sldMk cId="0" sldId="433"/>
            <ac:graphicFrameMk id="24583" creationId="{00000000-0000-0000-0000-000000000000}"/>
          </ac:graphicFrameMkLst>
        </pc:graphicFrameChg>
      </pc:sldChg>
      <pc:sldChg chg="modSp mod">
        <pc:chgData name="CAI JUN" userId="08ce88e1165b00db" providerId="LiveId" clId="{39B70C52-C5FC-49D0-88B5-5567306E8459}" dt="2020-06-07T02:54:48.857" v="1147"/>
        <pc:sldMkLst>
          <pc:docMk/>
          <pc:sldMk cId="0" sldId="434"/>
        </pc:sldMkLst>
        <pc:graphicFrameChg chg="mod">
          <ac:chgData name="CAI JUN" userId="08ce88e1165b00db" providerId="LiveId" clId="{39B70C52-C5FC-49D0-88B5-5567306E8459}" dt="2020-06-02T00:44:22.550" v="393"/>
          <ac:graphicFrameMkLst>
            <pc:docMk/>
            <pc:sldMk cId="0" sldId="434"/>
            <ac:graphicFrameMk id="22530" creationId="{00000000-0000-0000-0000-000000000000}"/>
          </ac:graphicFrameMkLst>
        </pc:graphicFrameChg>
        <pc:graphicFrameChg chg="mod">
          <ac:chgData name="CAI JUN" userId="08ce88e1165b00db" providerId="LiveId" clId="{39B70C52-C5FC-49D0-88B5-5567306E8459}" dt="2020-06-07T02:54:48.857" v="1147"/>
          <ac:graphicFrameMkLst>
            <pc:docMk/>
            <pc:sldMk cId="0" sldId="434"/>
            <ac:graphicFrameMk id="22532" creationId="{00000000-0000-0000-0000-000000000000}"/>
          </ac:graphicFrameMkLst>
        </pc:graphicFrameChg>
        <pc:graphicFrameChg chg="mod">
          <ac:chgData name="CAI JUN" userId="08ce88e1165b00db" providerId="LiveId" clId="{39B70C52-C5FC-49D0-88B5-5567306E8459}" dt="2020-06-02T00:44:50.050" v="398"/>
          <ac:graphicFrameMkLst>
            <pc:docMk/>
            <pc:sldMk cId="0" sldId="434"/>
            <ac:graphicFrameMk id="22533" creationId="{00000000-0000-0000-0000-000000000000}"/>
          </ac:graphicFrameMkLst>
        </pc:graphicFrameChg>
      </pc:sldChg>
      <pc:sldChg chg="addSp delSp modSp mod">
        <pc:chgData name="CAI JUN" userId="08ce88e1165b00db" providerId="LiveId" clId="{39B70C52-C5FC-49D0-88B5-5567306E8459}" dt="2020-06-07T02:55:15.325" v="1158"/>
        <pc:sldMkLst>
          <pc:docMk/>
          <pc:sldMk cId="0" sldId="437"/>
        </pc:sldMkLst>
        <pc:graphicFrameChg chg="add mod">
          <ac:chgData name="CAI JUN" userId="08ce88e1165b00db" providerId="LiveId" clId="{39B70C52-C5FC-49D0-88B5-5567306E8459}" dt="2020-06-02T00:47:29.825" v="520"/>
          <ac:graphicFrameMkLst>
            <pc:docMk/>
            <pc:sldMk cId="0" sldId="437"/>
            <ac:graphicFrameMk id="9" creationId="{1174964F-322E-478B-98ED-CDBAE3948183}"/>
          </ac:graphicFrameMkLst>
        </pc:graphicFrameChg>
        <pc:graphicFrameChg chg="mod">
          <ac:chgData name="CAI JUN" userId="08ce88e1165b00db" providerId="LiveId" clId="{39B70C52-C5FC-49D0-88B5-5567306E8459}" dt="2020-06-02T00:47:52.653" v="522"/>
          <ac:graphicFrameMkLst>
            <pc:docMk/>
            <pc:sldMk cId="0" sldId="437"/>
            <ac:graphicFrameMk id="25602" creationId="{00000000-0000-0000-0000-000000000000}"/>
          </ac:graphicFrameMkLst>
        </pc:graphicFrameChg>
        <pc:graphicFrameChg chg="mod">
          <ac:chgData name="CAI JUN" userId="08ce88e1165b00db" providerId="LiveId" clId="{39B70C52-C5FC-49D0-88B5-5567306E8459}" dt="2020-06-07T02:55:15.325" v="1158"/>
          <ac:graphicFrameMkLst>
            <pc:docMk/>
            <pc:sldMk cId="0" sldId="437"/>
            <ac:graphicFrameMk id="25603" creationId="{00000000-0000-0000-0000-000000000000}"/>
          </ac:graphicFrameMkLst>
        </pc:graphicFrameChg>
        <pc:graphicFrameChg chg="mod">
          <ac:chgData name="CAI JUN" userId="08ce88e1165b00db" providerId="LiveId" clId="{39B70C52-C5FC-49D0-88B5-5567306E8459}" dt="2020-06-02T00:46:57.278" v="438"/>
          <ac:graphicFrameMkLst>
            <pc:docMk/>
            <pc:sldMk cId="0" sldId="437"/>
            <ac:graphicFrameMk id="25608" creationId="{00000000-0000-0000-0000-000000000000}"/>
          </ac:graphicFrameMkLst>
        </pc:graphicFrameChg>
        <pc:graphicFrameChg chg="del">
          <ac:chgData name="CAI JUN" userId="08ce88e1165b00db" providerId="LiveId" clId="{39B70C52-C5FC-49D0-88B5-5567306E8459}" dt="2020-06-02T00:47:04.137" v="439" actId="478"/>
          <ac:graphicFrameMkLst>
            <pc:docMk/>
            <pc:sldMk cId="0" sldId="437"/>
            <ac:graphicFrameMk id="25609" creationId="{00000000-0000-0000-0000-000000000000}"/>
          </ac:graphicFrameMkLst>
        </pc:graphicFrameChg>
      </pc:sldChg>
      <pc:sldChg chg="addSp delSp modSp">
        <pc:chgData name="CAI JUN" userId="08ce88e1165b00db" providerId="LiveId" clId="{39B70C52-C5FC-49D0-88B5-5567306E8459}" dt="2020-06-02T00:53:50.421" v="719"/>
        <pc:sldMkLst>
          <pc:docMk/>
          <pc:sldMk cId="0" sldId="438"/>
        </pc:sldMkLst>
        <pc:spChg chg="mod">
          <ac:chgData name="CAI JUN" userId="08ce88e1165b00db" providerId="LiveId" clId="{39B70C52-C5FC-49D0-88B5-5567306E8459}" dt="2020-06-02T00:52:02.280" v="693"/>
          <ac:spMkLst>
            <pc:docMk/>
            <pc:sldMk cId="0" sldId="438"/>
            <ac:spMk id="51" creationId="{C106FCAC-4000-4D73-B3BF-7FF9660BBB63}"/>
          </ac:spMkLst>
        </pc:spChg>
        <pc:spChg chg="mod">
          <ac:chgData name="CAI JUN" userId="08ce88e1165b00db" providerId="LiveId" clId="{39B70C52-C5FC-49D0-88B5-5567306E8459}" dt="2020-06-02T00:52:02.280" v="693"/>
          <ac:spMkLst>
            <pc:docMk/>
            <pc:sldMk cId="0" sldId="438"/>
            <ac:spMk id="53" creationId="{E4F141A1-ADA6-4482-A84F-0789007ACF0B}"/>
          </ac:spMkLst>
        </pc:spChg>
        <pc:spChg chg="mod">
          <ac:chgData name="CAI JUN" userId="08ce88e1165b00db" providerId="LiveId" clId="{39B70C52-C5FC-49D0-88B5-5567306E8459}" dt="2020-06-02T00:53:47.249" v="716"/>
          <ac:spMkLst>
            <pc:docMk/>
            <pc:sldMk cId="0" sldId="438"/>
            <ac:spMk id="56" creationId="{D90E12EB-839D-456A-A254-F386FD999A58}"/>
          </ac:spMkLst>
        </pc:spChg>
        <pc:spChg chg="mod">
          <ac:chgData name="CAI JUN" userId="08ce88e1165b00db" providerId="LiveId" clId="{39B70C52-C5FC-49D0-88B5-5567306E8459}" dt="2020-06-02T00:53:47.249" v="716"/>
          <ac:spMkLst>
            <pc:docMk/>
            <pc:sldMk cId="0" sldId="438"/>
            <ac:spMk id="58" creationId="{A35668BA-3A26-4CF8-AC83-3054441C16CA}"/>
          </ac:spMkLst>
        </pc:spChg>
        <pc:spChg chg="mod">
          <ac:chgData name="CAI JUN" userId="08ce88e1165b00db" providerId="LiveId" clId="{39B70C52-C5FC-49D0-88B5-5567306E8459}" dt="2020-06-02T00:53:50.421" v="719"/>
          <ac:spMkLst>
            <pc:docMk/>
            <pc:sldMk cId="0" sldId="438"/>
            <ac:spMk id="61" creationId="{07C0F25D-94F1-4C3D-B5A1-C0F97B7C530A}"/>
          </ac:spMkLst>
        </pc:spChg>
        <pc:spChg chg="mod">
          <ac:chgData name="CAI JUN" userId="08ce88e1165b00db" providerId="LiveId" clId="{39B70C52-C5FC-49D0-88B5-5567306E8459}" dt="2020-06-02T00:53:50.421" v="719"/>
          <ac:spMkLst>
            <pc:docMk/>
            <pc:sldMk cId="0" sldId="438"/>
            <ac:spMk id="63" creationId="{E7248F60-1E7F-48C7-BB95-F83922307835}"/>
          </ac:spMkLst>
        </pc:spChg>
        <pc:spChg chg="del">
          <ac:chgData name="CAI JUN" userId="08ce88e1165b00db" providerId="LiveId" clId="{39B70C52-C5FC-49D0-88B5-5567306E8459}" dt="2020-06-02T00:51:50.030" v="690" actId="478"/>
          <ac:spMkLst>
            <pc:docMk/>
            <pc:sldMk cId="0" sldId="438"/>
            <ac:spMk id="26626" creationId="{00000000-0000-0000-0000-000000000000}"/>
          </ac:spMkLst>
        </pc:spChg>
        <pc:grpChg chg="add del mod">
          <ac:chgData name="CAI JUN" userId="08ce88e1165b00db" providerId="LiveId" clId="{39B70C52-C5FC-49D0-88B5-5567306E8459}" dt="2020-06-02T00:53:49.577" v="718" actId="478"/>
          <ac:grpSpMkLst>
            <pc:docMk/>
            <pc:sldMk cId="0" sldId="438"/>
            <ac:grpSpMk id="50" creationId="{A2C6D1B0-49CE-47B6-8A8B-9EAE13C03C16}"/>
          </ac:grpSpMkLst>
        </pc:grpChg>
        <pc:grpChg chg="mod">
          <ac:chgData name="CAI JUN" userId="08ce88e1165b00db" providerId="LiveId" clId="{39B70C52-C5FC-49D0-88B5-5567306E8459}" dt="2020-06-02T00:52:02.280" v="693"/>
          <ac:grpSpMkLst>
            <pc:docMk/>
            <pc:sldMk cId="0" sldId="438"/>
            <ac:grpSpMk id="52" creationId="{0B4B7E4B-3C27-4720-8C74-7AEF7B72D099}"/>
          </ac:grpSpMkLst>
        </pc:grpChg>
        <pc:grpChg chg="add del mod">
          <ac:chgData name="CAI JUN" userId="08ce88e1165b00db" providerId="LiveId" clId="{39B70C52-C5FC-49D0-88B5-5567306E8459}" dt="2020-06-02T00:53:48.639" v="717"/>
          <ac:grpSpMkLst>
            <pc:docMk/>
            <pc:sldMk cId="0" sldId="438"/>
            <ac:grpSpMk id="55" creationId="{29D57FB3-291D-468B-B77A-303F3139A0DD}"/>
          </ac:grpSpMkLst>
        </pc:grpChg>
        <pc:grpChg chg="mod">
          <ac:chgData name="CAI JUN" userId="08ce88e1165b00db" providerId="LiveId" clId="{39B70C52-C5FC-49D0-88B5-5567306E8459}" dt="2020-06-02T00:53:47.249" v="716"/>
          <ac:grpSpMkLst>
            <pc:docMk/>
            <pc:sldMk cId="0" sldId="438"/>
            <ac:grpSpMk id="57" creationId="{B8E9DD3F-59B3-4DC0-BCA8-2C53A7A95354}"/>
          </ac:grpSpMkLst>
        </pc:grpChg>
        <pc:grpChg chg="add mod">
          <ac:chgData name="CAI JUN" userId="08ce88e1165b00db" providerId="LiveId" clId="{39B70C52-C5FC-49D0-88B5-5567306E8459}" dt="2020-06-02T00:53:50.421" v="719"/>
          <ac:grpSpMkLst>
            <pc:docMk/>
            <pc:sldMk cId="0" sldId="438"/>
            <ac:grpSpMk id="60" creationId="{465C2219-D682-40B7-8FB1-A6B78901F0B8}"/>
          </ac:grpSpMkLst>
        </pc:grpChg>
        <pc:grpChg chg="mod">
          <ac:chgData name="CAI JUN" userId="08ce88e1165b00db" providerId="LiveId" clId="{39B70C52-C5FC-49D0-88B5-5567306E8459}" dt="2020-06-02T00:53:50.421" v="719"/>
          <ac:grpSpMkLst>
            <pc:docMk/>
            <pc:sldMk cId="0" sldId="438"/>
            <ac:grpSpMk id="62" creationId="{412A9051-76DD-4FD0-83EC-48F729D1F4D9}"/>
          </ac:grpSpMkLst>
        </pc:grpChg>
        <pc:grpChg chg="del">
          <ac:chgData name="CAI JUN" userId="08ce88e1165b00db" providerId="LiveId" clId="{39B70C52-C5FC-49D0-88B5-5567306E8459}" dt="2020-06-02T00:51:49.061" v="689" actId="478"/>
          <ac:grpSpMkLst>
            <pc:docMk/>
            <pc:sldMk cId="0" sldId="438"/>
            <ac:grpSpMk id="26627" creationId="{00000000-0000-0000-0000-000000000000}"/>
          </ac:grpSpMkLst>
        </pc:grpChg>
        <pc:graphicFrameChg chg="mod">
          <ac:chgData name="CAI JUN" userId="08ce88e1165b00db" providerId="LiveId" clId="{39B70C52-C5FC-49D0-88B5-5567306E8459}" dt="2020-06-02T00:52:02.280" v="693"/>
          <ac:graphicFrameMkLst>
            <pc:docMk/>
            <pc:sldMk cId="0" sldId="438"/>
            <ac:graphicFrameMk id="54" creationId="{DF08B5F8-4BA5-4D9A-B2BF-E8A87DAC7DD2}"/>
          </ac:graphicFrameMkLst>
        </pc:graphicFrameChg>
        <pc:graphicFrameChg chg="mod">
          <ac:chgData name="CAI JUN" userId="08ce88e1165b00db" providerId="LiveId" clId="{39B70C52-C5FC-49D0-88B5-5567306E8459}" dt="2020-06-02T00:53:47.249" v="716"/>
          <ac:graphicFrameMkLst>
            <pc:docMk/>
            <pc:sldMk cId="0" sldId="438"/>
            <ac:graphicFrameMk id="59" creationId="{50E66C59-7547-4F49-8D14-F664B150A779}"/>
          </ac:graphicFrameMkLst>
        </pc:graphicFrameChg>
        <pc:graphicFrameChg chg="mod">
          <ac:chgData name="CAI JUN" userId="08ce88e1165b00db" providerId="LiveId" clId="{39B70C52-C5FC-49D0-88B5-5567306E8459}" dt="2020-06-02T00:53:50.421" v="719"/>
          <ac:graphicFrameMkLst>
            <pc:docMk/>
            <pc:sldMk cId="0" sldId="438"/>
            <ac:graphicFrameMk id="64" creationId="{501CBE75-4C0A-483B-9C05-F5F8E5322E90}"/>
          </ac:graphicFrameMkLst>
        </pc:graphicFrameChg>
      </pc:sldChg>
      <pc:sldChg chg="addSp delSp modSp">
        <pc:chgData name="CAI JUN" userId="08ce88e1165b00db" providerId="LiveId" clId="{39B70C52-C5FC-49D0-88B5-5567306E8459}" dt="2020-06-02T00:53:44.702" v="715"/>
        <pc:sldMkLst>
          <pc:docMk/>
          <pc:sldMk cId="0" sldId="439"/>
        </pc:sldMkLst>
        <pc:spChg chg="mod">
          <ac:chgData name="CAI JUN" userId="08ce88e1165b00db" providerId="LiveId" clId="{39B70C52-C5FC-49D0-88B5-5567306E8459}" dt="2020-06-02T00:52:04.171" v="694"/>
          <ac:spMkLst>
            <pc:docMk/>
            <pc:sldMk cId="0" sldId="439"/>
            <ac:spMk id="18" creationId="{2A6B87F5-E282-4B6F-9D11-BF9C7C28B991}"/>
          </ac:spMkLst>
        </pc:spChg>
        <pc:spChg chg="mod">
          <ac:chgData name="CAI JUN" userId="08ce88e1165b00db" providerId="LiveId" clId="{39B70C52-C5FC-49D0-88B5-5567306E8459}" dt="2020-06-02T00:52:04.171" v="694"/>
          <ac:spMkLst>
            <pc:docMk/>
            <pc:sldMk cId="0" sldId="439"/>
            <ac:spMk id="20" creationId="{96E38B04-2D86-4CD3-A209-EB4749B24804}"/>
          </ac:spMkLst>
        </pc:spChg>
        <pc:spChg chg="mod">
          <ac:chgData name="CAI JUN" userId="08ce88e1165b00db" providerId="LiveId" clId="{39B70C52-C5FC-49D0-88B5-5567306E8459}" dt="2020-06-02T00:53:44.702" v="715"/>
          <ac:spMkLst>
            <pc:docMk/>
            <pc:sldMk cId="0" sldId="439"/>
            <ac:spMk id="23" creationId="{53CDC03F-9C91-4BAA-A7E2-78B5966C1A6E}"/>
          </ac:spMkLst>
        </pc:spChg>
        <pc:spChg chg="mod">
          <ac:chgData name="CAI JUN" userId="08ce88e1165b00db" providerId="LiveId" clId="{39B70C52-C5FC-49D0-88B5-5567306E8459}" dt="2020-06-02T00:53:44.702" v="715"/>
          <ac:spMkLst>
            <pc:docMk/>
            <pc:sldMk cId="0" sldId="439"/>
            <ac:spMk id="25" creationId="{829A5660-0AAB-47B6-8CE5-898889408BAA}"/>
          </ac:spMkLst>
        </pc:spChg>
        <pc:spChg chg="del">
          <ac:chgData name="CAI JUN" userId="08ce88e1165b00db" providerId="LiveId" clId="{39B70C52-C5FC-49D0-88B5-5567306E8459}" dt="2020-06-02T00:51:53.358" v="691" actId="478"/>
          <ac:spMkLst>
            <pc:docMk/>
            <pc:sldMk cId="0" sldId="439"/>
            <ac:spMk id="27650" creationId="{00000000-0000-0000-0000-000000000000}"/>
          </ac:spMkLst>
        </pc:spChg>
        <pc:grpChg chg="add del mod">
          <ac:chgData name="CAI JUN" userId="08ce88e1165b00db" providerId="LiveId" clId="{39B70C52-C5FC-49D0-88B5-5567306E8459}" dt="2020-06-02T00:53:43.936" v="714" actId="478"/>
          <ac:grpSpMkLst>
            <pc:docMk/>
            <pc:sldMk cId="0" sldId="439"/>
            <ac:grpSpMk id="17" creationId="{442BC50D-73D8-4B76-89A7-48C5416AB7D3}"/>
          </ac:grpSpMkLst>
        </pc:grpChg>
        <pc:grpChg chg="mod">
          <ac:chgData name="CAI JUN" userId="08ce88e1165b00db" providerId="LiveId" clId="{39B70C52-C5FC-49D0-88B5-5567306E8459}" dt="2020-06-02T00:52:04.171" v="694"/>
          <ac:grpSpMkLst>
            <pc:docMk/>
            <pc:sldMk cId="0" sldId="439"/>
            <ac:grpSpMk id="19" creationId="{48D3D14F-F6E3-4722-98B8-1B672FE583D2}"/>
          </ac:grpSpMkLst>
        </pc:grpChg>
        <pc:grpChg chg="add mod">
          <ac:chgData name="CAI JUN" userId="08ce88e1165b00db" providerId="LiveId" clId="{39B70C52-C5FC-49D0-88B5-5567306E8459}" dt="2020-06-02T00:53:44.702" v="715"/>
          <ac:grpSpMkLst>
            <pc:docMk/>
            <pc:sldMk cId="0" sldId="439"/>
            <ac:grpSpMk id="22" creationId="{3A25DC37-106D-4804-8BA5-9434F5F556E2}"/>
          </ac:grpSpMkLst>
        </pc:grpChg>
        <pc:grpChg chg="mod">
          <ac:chgData name="CAI JUN" userId="08ce88e1165b00db" providerId="LiveId" clId="{39B70C52-C5FC-49D0-88B5-5567306E8459}" dt="2020-06-02T00:53:44.702" v="715"/>
          <ac:grpSpMkLst>
            <pc:docMk/>
            <pc:sldMk cId="0" sldId="439"/>
            <ac:grpSpMk id="24" creationId="{47BC7205-C09F-4EF2-B72B-F22924C204BA}"/>
          </ac:grpSpMkLst>
        </pc:grpChg>
        <pc:grpChg chg="del">
          <ac:chgData name="CAI JUN" userId="08ce88e1165b00db" providerId="LiveId" clId="{39B70C52-C5FC-49D0-88B5-5567306E8459}" dt="2020-06-02T00:51:55.014" v="692" actId="478"/>
          <ac:grpSpMkLst>
            <pc:docMk/>
            <pc:sldMk cId="0" sldId="439"/>
            <ac:grpSpMk id="27651" creationId="{00000000-0000-0000-0000-000000000000}"/>
          </ac:grpSpMkLst>
        </pc:grpChg>
        <pc:graphicFrameChg chg="mod">
          <ac:chgData name="CAI JUN" userId="08ce88e1165b00db" providerId="LiveId" clId="{39B70C52-C5FC-49D0-88B5-5567306E8459}" dt="2020-06-02T00:52:04.171" v="694"/>
          <ac:graphicFrameMkLst>
            <pc:docMk/>
            <pc:sldMk cId="0" sldId="439"/>
            <ac:graphicFrameMk id="21" creationId="{8B5E6063-04D4-44ED-B2F9-0AC122A3FF87}"/>
          </ac:graphicFrameMkLst>
        </pc:graphicFrameChg>
        <pc:graphicFrameChg chg="mod">
          <ac:chgData name="CAI JUN" userId="08ce88e1165b00db" providerId="LiveId" clId="{39B70C52-C5FC-49D0-88B5-5567306E8459}" dt="2020-06-02T00:53:44.702" v="715"/>
          <ac:graphicFrameMkLst>
            <pc:docMk/>
            <pc:sldMk cId="0" sldId="439"/>
            <ac:graphicFrameMk id="26" creationId="{8F04CEC3-F29D-472D-AB00-DEBF2363011B}"/>
          </ac:graphicFrameMkLst>
        </pc:graphicFrameChg>
        <pc:graphicFrameChg chg="mod">
          <ac:chgData name="CAI JUN" userId="08ce88e1165b00db" providerId="LiveId" clId="{39B70C52-C5FC-49D0-88B5-5567306E8459}" dt="2020-06-02T00:48:31.559" v="531"/>
          <ac:graphicFrameMkLst>
            <pc:docMk/>
            <pc:sldMk cId="0" sldId="439"/>
            <ac:graphicFrameMk id="27653" creationId="{00000000-0000-0000-0000-000000000000}"/>
          </ac:graphicFrameMkLst>
        </pc:graphicFrameChg>
        <pc:graphicFrameChg chg="mod">
          <ac:chgData name="CAI JUN" userId="08ce88e1165b00db" providerId="LiveId" clId="{39B70C52-C5FC-49D0-88B5-5567306E8459}" dt="2020-06-02T00:48:55.301" v="534"/>
          <ac:graphicFrameMkLst>
            <pc:docMk/>
            <pc:sldMk cId="0" sldId="439"/>
            <ac:graphicFrameMk id="27654" creationId="{00000000-0000-0000-0000-000000000000}"/>
          </ac:graphicFrameMkLst>
        </pc:graphicFrameChg>
      </pc:sldChg>
      <pc:sldChg chg="addSp delSp modSp">
        <pc:chgData name="CAI JUN" userId="08ce88e1165b00db" providerId="LiveId" clId="{39B70C52-C5FC-49D0-88B5-5567306E8459}" dt="2020-06-02T00:55:18.014" v="730"/>
        <pc:sldMkLst>
          <pc:docMk/>
          <pc:sldMk cId="0" sldId="440"/>
        </pc:sldMkLst>
        <pc:spChg chg="mod">
          <ac:chgData name="CAI JUN" userId="08ce88e1165b00db" providerId="LiveId" clId="{39B70C52-C5FC-49D0-88B5-5567306E8459}" dt="2020-06-02T00:52:22.561" v="699"/>
          <ac:spMkLst>
            <pc:docMk/>
            <pc:sldMk cId="0" sldId="440"/>
            <ac:spMk id="12" creationId="{CEE18647-FAC0-4821-AF9C-39DCBC0C3B52}"/>
          </ac:spMkLst>
        </pc:spChg>
        <pc:spChg chg="mod">
          <ac:chgData name="CAI JUN" userId="08ce88e1165b00db" providerId="LiveId" clId="{39B70C52-C5FC-49D0-88B5-5567306E8459}" dt="2020-06-02T00:52:22.561" v="699"/>
          <ac:spMkLst>
            <pc:docMk/>
            <pc:sldMk cId="0" sldId="440"/>
            <ac:spMk id="14" creationId="{DD726AD0-F160-4A8D-9093-AB4CE44A14F9}"/>
          </ac:spMkLst>
        </pc:spChg>
        <pc:spChg chg="mod">
          <ac:chgData name="CAI JUN" userId="08ce88e1165b00db" providerId="LiveId" clId="{39B70C52-C5FC-49D0-88B5-5567306E8459}" dt="2020-06-02T00:53:30.249" v="709"/>
          <ac:spMkLst>
            <pc:docMk/>
            <pc:sldMk cId="0" sldId="440"/>
            <ac:spMk id="17" creationId="{959786E2-75E3-40E8-934F-A1316ABB2CE3}"/>
          </ac:spMkLst>
        </pc:spChg>
        <pc:spChg chg="mod">
          <ac:chgData name="CAI JUN" userId="08ce88e1165b00db" providerId="LiveId" clId="{39B70C52-C5FC-49D0-88B5-5567306E8459}" dt="2020-06-02T00:53:30.249" v="709"/>
          <ac:spMkLst>
            <pc:docMk/>
            <pc:sldMk cId="0" sldId="440"/>
            <ac:spMk id="19" creationId="{C6EF0A49-69CF-479E-9908-AA2F72B58A20}"/>
          </ac:spMkLst>
        </pc:spChg>
        <pc:spChg chg="del">
          <ac:chgData name="CAI JUN" userId="08ce88e1165b00db" providerId="LiveId" clId="{39B70C52-C5FC-49D0-88B5-5567306E8459}" dt="2020-06-02T00:52:22.092" v="698" actId="478"/>
          <ac:spMkLst>
            <pc:docMk/>
            <pc:sldMk cId="0" sldId="440"/>
            <ac:spMk id="28674" creationId="{00000000-0000-0000-0000-000000000000}"/>
          </ac:spMkLst>
        </pc:spChg>
        <pc:grpChg chg="add del mod">
          <ac:chgData name="CAI JUN" userId="08ce88e1165b00db" providerId="LiveId" clId="{39B70C52-C5FC-49D0-88B5-5567306E8459}" dt="2020-06-02T00:53:29.405" v="708" actId="478"/>
          <ac:grpSpMkLst>
            <pc:docMk/>
            <pc:sldMk cId="0" sldId="440"/>
            <ac:grpSpMk id="11" creationId="{5C2015DB-D7CA-4360-BF5C-DE01EC95F4E1}"/>
          </ac:grpSpMkLst>
        </pc:grpChg>
        <pc:grpChg chg="mod">
          <ac:chgData name="CAI JUN" userId="08ce88e1165b00db" providerId="LiveId" clId="{39B70C52-C5FC-49D0-88B5-5567306E8459}" dt="2020-06-02T00:52:22.561" v="699"/>
          <ac:grpSpMkLst>
            <pc:docMk/>
            <pc:sldMk cId="0" sldId="440"/>
            <ac:grpSpMk id="13" creationId="{5032997B-8601-4F11-B786-DA5FADD23FEB}"/>
          </ac:grpSpMkLst>
        </pc:grpChg>
        <pc:grpChg chg="add mod">
          <ac:chgData name="CAI JUN" userId="08ce88e1165b00db" providerId="LiveId" clId="{39B70C52-C5FC-49D0-88B5-5567306E8459}" dt="2020-06-02T00:53:30.249" v="709"/>
          <ac:grpSpMkLst>
            <pc:docMk/>
            <pc:sldMk cId="0" sldId="440"/>
            <ac:grpSpMk id="16" creationId="{98BADF15-E2DB-4884-BEC9-DD84D08F2EB1}"/>
          </ac:grpSpMkLst>
        </pc:grpChg>
        <pc:grpChg chg="mod">
          <ac:chgData name="CAI JUN" userId="08ce88e1165b00db" providerId="LiveId" clId="{39B70C52-C5FC-49D0-88B5-5567306E8459}" dt="2020-06-02T00:53:30.249" v="709"/>
          <ac:grpSpMkLst>
            <pc:docMk/>
            <pc:sldMk cId="0" sldId="440"/>
            <ac:grpSpMk id="18" creationId="{37817834-1F22-4B12-B170-3A2B3D6A9221}"/>
          </ac:grpSpMkLst>
        </pc:grpChg>
        <pc:grpChg chg="del">
          <ac:chgData name="CAI JUN" userId="08ce88e1165b00db" providerId="LiveId" clId="{39B70C52-C5FC-49D0-88B5-5567306E8459}" dt="2020-06-02T00:52:22.092" v="698" actId="478"/>
          <ac:grpSpMkLst>
            <pc:docMk/>
            <pc:sldMk cId="0" sldId="440"/>
            <ac:grpSpMk id="28675" creationId="{00000000-0000-0000-0000-000000000000}"/>
          </ac:grpSpMkLst>
        </pc:grpChg>
        <pc:graphicFrameChg chg="mod">
          <ac:chgData name="CAI JUN" userId="08ce88e1165b00db" providerId="LiveId" clId="{39B70C52-C5FC-49D0-88B5-5567306E8459}" dt="2020-06-02T00:52:22.561" v="699"/>
          <ac:graphicFrameMkLst>
            <pc:docMk/>
            <pc:sldMk cId="0" sldId="440"/>
            <ac:graphicFrameMk id="15" creationId="{07EDA2F1-C864-4B00-A4B4-F2B6D2A03CD2}"/>
          </ac:graphicFrameMkLst>
        </pc:graphicFrameChg>
        <pc:graphicFrameChg chg="mod">
          <ac:chgData name="CAI JUN" userId="08ce88e1165b00db" providerId="LiveId" clId="{39B70C52-C5FC-49D0-88B5-5567306E8459}" dt="2020-06-02T00:53:30.249" v="709"/>
          <ac:graphicFrameMkLst>
            <pc:docMk/>
            <pc:sldMk cId="0" sldId="440"/>
            <ac:graphicFrameMk id="20" creationId="{8027DF9A-8721-4E6F-A429-634BF2A04B52}"/>
          </ac:graphicFrameMkLst>
        </pc:graphicFrameChg>
        <pc:graphicFrameChg chg="mod">
          <ac:chgData name="CAI JUN" userId="08ce88e1165b00db" providerId="LiveId" clId="{39B70C52-C5FC-49D0-88B5-5567306E8459}" dt="2020-06-02T00:54:50.858" v="723"/>
          <ac:graphicFrameMkLst>
            <pc:docMk/>
            <pc:sldMk cId="0" sldId="440"/>
            <ac:graphicFrameMk id="28677" creationId="{00000000-0000-0000-0000-000000000000}"/>
          </ac:graphicFrameMkLst>
        </pc:graphicFrameChg>
        <pc:graphicFrameChg chg="mod">
          <ac:chgData name="CAI JUN" userId="08ce88e1165b00db" providerId="LiveId" clId="{39B70C52-C5FC-49D0-88B5-5567306E8459}" dt="2020-06-02T00:55:00.764" v="726"/>
          <ac:graphicFrameMkLst>
            <pc:docMk/>
            <pc:sldMk cId="0" sldId="440"/>
            <ac:graphicFrameMk id="28678" creationId="{00000000-0000-0000-0000-000000000000}"/>
          </ac:graphicFrameMkLst>
        </pc:graphicFrameChg>
        <pc:graphicFrameChg chg="mod">
          <ac:chgData name="CAI JUN" userId="08ce88e1165b00db" providerId="LiveId" clId="{39B70C52-C5FC-49D0-88B5-5567306E8459}" dt="2020-06-02T00:55:08.592" v="728"/>
          <ac:graphicFrameMkLst>
            <pc:docMk/>
            <pc:sldMk cId="0" sldId="440"/>
            <ac:graphicFrameMk id="28679" creationId="{00000000-0000-0000-0000-000000000000}"/>
          </ac:graphicFrameMkLst>
        </pc:graphicFrameChg>
        <pc:graphicFrameChg chg="mod">
          <ac:chgData name="CAI JUN" userId="08ce88e1165b00db" providerId="LiveId" clId="{39B70C52-C5FC-49D0-88B5-5567306E8459}" dt="2020-06-02T00:55:18.014" v="730"/>
          <ac:graphicFrameMkLst>
            <pc:docMk/>
            <pc:sldMk cId="0" sldId="440"/>
            <ac:graphicFrameMk id="28680" creationId="{00000000-0000-0000-0000-000000000000}"/>
          </ac:graphicFrameMkLst>
        </pc:graphicFrameChg>
      </pc:sldChg>
      <pc:sldChg chg="addSp delSp modSp mod">
        <pc:chgData name="CAI JUN" userId="08ce88e1165b00db" providerId="LiveId" clId="{39B70C52-C5FC-49D0-88B5-5567306E8459}" dt="2020-06-02T00:55:51.405" v="736"/>
        <pc:sldMkLst>
          <pc:docMk/>
          <pc:sldMk cId="0" sldId="441"/>
        </pc:sldMkLst>
        <pc:spChg chg="mod">
          <ac:chgData name="CAI JUN" userId="08ce88e1165b00db" providerId="LiveId" clId="{39B70C52-C5FC-49D0-88B5-5567306E8459}" dt="2020-06-02T00:52:30.983" v="701"/>
          <ac:spMkLst>
            <pc:docMk/>
            <pc:sldMk cId="0" sldId="441"/>
            <ac:spMk id="11" creationId="{0B00227D-7258-4437-BD6A-72E2C6FEEB10}"/>
          </ac:spMkLst>
        </pc:spChg>
        <pc:spChg chg="mod">
          <ac:chgData name="CAI JUN" userId="08ce88e1165b00db" providerId="LiveId" clId="{39B70C52-C5FC-49D0-88B5-5567306E8459}" dt="2020-06-02T00:53:17.624" v="707" actId="113"/>
          <ac:spMkLst>
            <pc:docMk/>
            <pc:sldMk cId="0" sldId="441"/>
            <ac:spMk id="13" creationId="{CBF892AF-65D0-4B02-B6DA-C0F4D690229B}"/>
          </ac:spMkLst>
        </pc:spChg>
        <pc:spChg chg="del">
          <ac:chgData name="CAI JUN" userId="08ce88e1165b00db" providerId="LiveId" clId="{39B70C52-C5FC-49D0-88B5-5567306E8459}" dt="2020-06-02T00:52:30.483" v="700" actId="478"/>
          <ac:spMkLst>
            <pc:docMk/>
            <pc:sldMk cId="0" sldId="441"/>
            <ac:spMk id="29698" creationId="{00000000-0000-0000-0000-000000000000}"/>
          </ac:spMkLst>
        </pc:spChg>
        <pc:grpChg chg="add mod">
          <ac:chgData name="CAI JUN" userId="08ce88e1165b00db" providerId="LiveId" clId="{39B70C52-C5FC-49D0-88B5-5567306E8459}" dt="2020-06-02T00:52:30.983" v="701"/>
          <ac:grpSpMkLst>
            <pc:docMk/>
            <pc:sldMk cId="0" sldId="441"/>
            <ac:grpSpMk id="10" creationId="{B6015FD2-A8CF-4B3C-A0B8-3E108CA52535}"/>
          </ac:grpSpMkLst>
        </pc:grpChg>
        <pc:grpChg chg="mod">
          <ac:chgData name="CAI JUN" userId="08ce88e1165b00db" providerId="LiveId" clId="{39B70C52-C5FC-49D0-88B5-5567306E8459}" dt="2020-06-02T00:52:30.983" v="701"/>
          <ac:grpSpMkLst>
            <pc:docMk/>
            <pc:sldMk cId="0" sldId="441"/>
            <ac:grpSpMk id="12" creationId="{48B9E9CA-FBC3-4C32-B955-8D2BCE2F07A8}"/>
          </ac:grpSpMkLst>
        </pc:grpChg>
        <pc:grpChg chg="del">
          <ac:chgData name="CAI JUN" userId="08ce88e1165b00db" providerId="LiveId" clId="{39B70C52-C5FC-49D0-88B5-5567306E8459}" dt="2020-06-02T00:52:30.483" v="700" actId="478"/>
          <ac:grpSpMkLst>
            <pc:docMk/>
            <pc:sldMk cId="0" sldId="441"/>
            <ac:grpSpMk id="29699" creationId="{00000000-0000-0000-0000-000000000000}"/>
          </ac:grpSpMkLst>
        </pc:grpChg>
        <pc:graphicFrameChg chg="mod">
          <ac:chgData name="CAI JUN" userId="08ce88e1165b00db" providerId="LiveId" clId="{39B70C52-C5FC-49D0-88B5-5567306E8459}" dt="2020-06-02T00:52:30.983" v="701"/>
          <ac:graphicFrameMkLst>
            <pc:docMk/>
            <pc:sldMk cId="0" sldId="441"/>
            <ac:graphicFrameMk id="14" creationId="{1DE1A22A-F264-451D-8300-795AB963C566}"/>
          </ac:graphicFrameMkLst>
        </pc:graphicFrameChg>
        <pc:graphicFrameChg chg="mod">
          <ac:chgData name="CAI JUN" userId="08ce88e1165b00db" providerId="LiveId" clId="{39B70C52-C5FC-49D0-88B5-5567306E8459}" dt="2020-06-02T00:55:34.108" v="732"/>
          <ac:graphicFrameMkLst>
            <pc:docMk/>
            <pc:sldMk cId="0" sldId="441"/>
            <ac:graphicFrameMk id="29701" creationId="{00000000-0000-0000-0000-000000000000}"/>
          </ac:graphicFrameMkLst>
        </pc:graphicFrameChg>
        <pc:graphicFrameChg chg="mod">
          <ac:chgData name="CAI JUN" userId="08ce88e1165b00db" providerId="LiveId" clId="{39B70C52-C5FC-49D0-88B5-5567306E8459}" dt="2020-06-02T00:55:51.405" v="736"/>
          <ac:graphicFrameMkLst>
            <pc:docMk/>
            <pc:sldMk cId="0" sldId="441"/>
            <ac:graphicFrameMk id="29702" creationId="{00000000-0000-0000-0000-000000000000}"/>
          </ac:graphicFrameMkLst>
        </pc:graphicFrameChg>
        <pc:graphicFrameChg chg="mod">
          <ac:chgData name="CAI JUN" userId="08ce88e1165b00db" providerId="LiveId" clId="{39B70C52-C5FC-49D0-88B5-5567306E8459}" dt="2020-06-02T00:55:41.858" v="734"/>
          <ac:graphicFrameMkLst>
            <pc:docMk/>
            <pc:sldMk cId="0" sldId="441"/>
            <ac:graphicFrameMk id="29703" creationId="{00000000-0000-0000-0000-000000000000}"/>
          </ac:graphicFrameMkLst>
        </pc:graphicFrameChg>
      </pc:sldChg>
      <pc:sldChg chg="delSp modSp mod">
        <pc:chgData name="CAI JUN" userId="08ce88e1165b00db" providerId="LiveId" clId="{39B70C52-C5FC-49D0-88B5-5567306E8459}" dt="2020-06-02T01:00:18.467" v="801" actId="255"/>
        <pc:sldMkLst>
          <pc:docMk/>
          <pc:sldMk cId="0" sldId="442"/>
        </pc:sldMkLst>
        <pc:spChg chg="del mod">
          <ac:chgData name="CAI JUN" userId="08ce88e1165b00db" providerId="LiveId" clId="{39B70C52-C5FC-49D0-88B5-5567306E8459}" dt="2020-06-02T00:59:50.561" v="798" actId="478"/>
          <ac:spMkLst>
            <pc:docMk/>
            <pc:sldMk cId="0" sldId="442"/>
            <ac:spMk id="30731" creationId="{00000000-0000-0000-0000-000000000000}"/>
          </ac:spMkLst>
        </pc:spChg>
        <pc:spChg chg="mod">
          <ac:chgData name="CAI JUN" userId="08ce88e1165b00db" providerId="LiveId" clId="{39B70C52-C5FC-49D0-88B5-5567306E8459}" dt="2020-06-02T00:59:54.217" v="799"/>
          <ac:spMkLst>
            <pc:docMk/>
            <pc:sldMk cId="0" sldId="442"/>
            <ac:spMk id="30732" creationId="{00000000-0000-0000-0000-000000000000}"/>
          </ac:spMkLst>
        </pc:spChg>
        <pc:spChg chg="mod">
          <ac:chgData name="CAI JUN" userId="08ce88e1165b00db" providerId="LiveId" clId="{39B70C52-C5FC-49D0-88B5-5567306E8459}" dt="2020-06-02T01:00:18.467" v="801" actId="255"/>
          <ac:spMkLst>
            <pc:docMk/>
            <pc:sldMk cId="0" sldId="442"/>
            <ac:spMk id="30733" creationId="{00000000-0000-0000-0000-000000000000}"/>
          </ac:spMkLst>
        </pc:spChg>
        <pc:grpChg chg="mod">
          <ac:chgData name="CAI JUN" userId="08ce88e1165b00db" providerId="LiveId" clId="{39B70C52-C5FC-49D0-88B5-5567306E8459}" dt="2020-06-02T00:59:54.217" v="799"/>
          <ac:grpSpMkLst>
            <pc:docMk/>
            <pc:sldMk cId="0" sldId="442"/>
            <ac:grpSpMk id="30730" creationId="{00000000-0000-0000-0000-000000000000}"/>
          </ac:grpSpMkLst>
        </pc:grpChg>
        <pc:graphicFrameChg chg="mod">
          <ac:chgData name="CAI JUN" userId="08ce88e1165b00db" providerId="LiveId" clId="{39B70C52-C5FC-49D0-88B5-5567306E8459}" dt="2020-06-02T00:58:07.311" v="762"/>
          <ac:graphicFrameMkLst>
            <pc:docMk/>
            <pc:sldMk cId="0" sldId="442"/>
            <ac:graphicFrameMk id="30724" creationId="{00000000-0000-0000-0000-000000000000}"/>
          </ac:graphicFrameMkLst>
        </pc:graphicFrameChg>
        <pc:graphicFrameChg chg="mod">
          <ac:chgData name="CAI JUN" userId="08ce88e1165b00db" providerId="LiveId" clId="{39B70C52-C5FC-49D0-88B5-5567306E8459}" dt="2020-06-02T00:58:14.467" v="764"/>
          <ac:graphicFrameMkLst>
            <pc:docMk/>
            <pc:sldMk cId="0" sldId="442"/>
            <ac:graphicFrameMk id="30725" creationId="{00000000-0000-0000-0000-000000000000}"/>
          </ac:graphicFrameMkLst>
        </pc:graphicFrameChg>
        <pc:graphicFrameChg chg="mod">
          <ac:chgData name="CAI JUN" userId="08ce88e1165b00db" providerId="LiveId" clId="{39B70C52-C5FC-49D0-88B5-5567306E8459}" dt="2020-06-02T00:58:20.514" v="766"/>
          <ac:graphicFrameMkLst>
            <pc:docMk/>
            <pc:sldMk cId="0" sldId="442"/>
            <ac:graphicFrameMk id="30726" creationId="{00000000-0000-0000-0000-000000000000}"/>
          </ac:graphicFrameMkLst>
        </pc:graphicFrameChg>
        <pc:graphicFrameChg chg="mod">
          <ac:chgData name="CAI JUN" userId="08ce88e1165b00db" providerId="LiveId" clId="{39B70C52-C5FC-49D0-88B5-5567306E8459}" dt="2020-06-02T00:58:29.311" v="768"/>
          <ac:graphicFrameMkLst>
            <pc:docMk/>
            <pc:sldMk cId="0" sldId="442"/>
            <ac:graphicFrameMk id="30727" creationId="{00000000-0000-0000-0000-000000000000}"/>
          </ac:graphicFrameMkLst>
        </pc:graphicFrameChg>
        <pc:graphicFrameChg chg="mod">
          <ac:chgData name="CAI JUN" userId="08ce88e1165b00db" providerId="LiveId" clId="{39B70C52-C5FC-49D0-88B5-5567306E8459}" dt="2020-06-02T00:58:39.171" v="770"/>
          <ac:graphicFrameMkLst>
            <pc:docMk/>
            <pc:sldMk cId="0" sldId="442"/>
            <ac:graphicFrameMk id="30728" creationId="{00000000-0000-0000-0000-000000000000}"/>
          </ac:graphicFrameMkLst>
        </pc:graphicFrameChg>
      </pc:sldChg>
      <pc:sldChg chg="addSp delSp modSp mod">
        <pc:chgData name="CAI JUN" userId="08ce88e1165b00db" providerId="LiveId" clId="{39B70C52-C5FC-49D0-88B5-5567306E8459}" dt="2020-06-02T01:02:05.633" v="832" actId="14100"/>
        <pc:sldMkLst>
          <pc:docMk/>
          <pc:sldMk cId="0" sldId="443"/>
        </pc:sldMkLst>
        <pc:spChg chg="mod">
          <ac:chgData name="CAI JUN" userId="08ce88e1165b00db" providerId="LiveId" clId="{39B70C52-C5FC-49D0-88B5-5567306E8459}" dt="2020-06-02T01:00:25.436" v="802"/>
          <ac:spMkLst>
            <pc:docMk/>
            <pc:sldMk cId="0" sldId="443"/>
            <ac:spMk id="16" creationId="{C946DCD7-4EAD-4CE9-8CE6-275EC5B031D0}"/>
          </ac:spMkLst>
        </pc:spChg>
        <pc:spChg chg="mod">
          <ac:chgData name="CAI JUN" userId="08ce88e1165b00db" providerId="LiveId" clId="{39B70C52-C5FC-49D0-88B5-5567306E8459}" dt="2020-06-02T01:00:25.436" v="802"/>
          <ac:spMkLst>
            <pc:docMk/>
            <pc:sldMk cId="0" sldId="443"/>
            <ac:spMk id="17" creationId="{27928431-2B3F-4F46-9E99-58DDAC7776F2}"/>
          </ac:spMkLst>
        </pc:spChg>
        <pc:spChg chg="del">
          <ac:chgData name="CAI JUN" userId="08ce88e1165b00db" providerId="LiveId" clId="{39B70C52-C5FC-49D0-88B5-5567306E8459}" dt="2020-06-02T00:59:36.186" v="795" actId="478"/>
          <ac:spMkLst>
            <pc:docMk/>
            <pc:sldMk cId="0" sldId="443"/>
            <ac:spMk id="31756" creationId="{00000000-0000-0000-0000-000000000000}"/>
          </ac:spMkLst>
        </pc:spChg>
        <pc:grpChg chg="add mod">
          <ac:chgData name="CAI JUN" userId="08ce88e1165b00db" providerId="LiveId" clId="{39B70C52-C5FC-49D0-88B5-5567306E8459}" dt="2020-06-02T01:00:25.436" v="802"/>
          <ac:grpSpMkLst>
            <pc:docMk/>
            <pc:sldMk cId="0" sldId="443"/>
            <ac:grpSpMk id="15" creationId="{E8F85EAA-FCF6-4822-9F15-9AF033C438D7}"/>
          </ac:grpSpMkLst>
        </pc:grpChg>
        <pc:grpChg chg="del">
          <ac:chgData name="CAI JUN" userId="08ce88e1165b00db" providerId="LiveId" clId="{39B70C52-C5FC-49D0-88B5-5567306E8459}" dt="2020-06-02T00:59:30.592" v="794" actId="478"/>
          <ac:grpSpMkLst>
            <pc:docMk/>
            <pc:sldMk cId="0" sldId="443"/>
            <ac:grpSpMk id="31755" creationId="{00000000-0000-0000-0000-000000000000}"/>
          </ac:grpSpMkLst>
        </pc:grpChg>
        <pc:graphicFrameChg chg="mod">
          <ac:chgData name="CAI JUN" userId="08ce88e1165b00db" providerId="LiveId" clId="{39B70C52-C5FC-49D0-88B5-5567306E8459}" dt="2020-06-02T01:02:05.633" v="832" actId="14100"/>
          <ac:graphicFrameMkLst>
            <pc:docMk/>
            <pc:sldMk cId="0" sldId="443"/>
            <ac:graphicFrameMk id="31748" creationId="{00000000-0000-0000-0000-000000000000}"/>
          </ac:graphicFrameMkLst>
        </pc:graphicFrameChg>
        <pc:graphicFrameChg chg="mod">
          <ac:chgData name="CAI JUN" userId="08ce88e1165b00db" providerId="LiveId" clId="{39B70C52-C5FC-49D0-88B5-5567306E8459}" dt="2020-06-02T01:02:05.633" v="832" actId="14100"/>
          <ac:graphicFrameMkLst>
            <pc:docMk/>
            <pc:sldMk cId="0" sldId="443"/>
            <ac:graphicFrameMk id="31749" creationId="{00000000-0000-0000-0000-000000000000}"/>
          </ac:graphicFrameMkLst>
        </pc:graphicFrameChg>
        <pc:graphicFrameChg chg="mod">
          <ac:chgData name="CAI JUN" userId="08ce88e1165b00db" providerId="LiveId" clId="{39B70C52-C5FC-49D0-88B5-5567306E8459}" dt="2020-06-02T01:01:14.311" v="810"/>
          <ac:graphicFrameMkLst>
            <pc:docMk/>
            <pc:sldMk cId="0" sldId="443"/>
            <ac:graphicFrameMk id="31750" creationId="{00000000-0000-0000-0000-000000000000}"/>
          </ac:graphicFrameMkLst>
        </pc:graphicFrameChg>
        <pc:graphicFrameChg chg="mod">
          <ac:chgData name="CAI JUN" userId="08ce88e1165b00db" providerId="LiveId" clId="{39B70C52-C5FC-49D0-88B5-5567306E8459}" dt="2020-06-02T01:01:34.374" v="814"/>
          <ac:graphicFrameMkLst>
            <pc:docMk/>
            <pc:sldMk cId="0" sldId="443"/>
            <ac:graphicFrameMk id="31751" creationId="{00000000-0000-0000-0000-000000000000}"/>
          </ac:graphicFrameMkLst>
        </pc:graphicFrameChg>
        <pc:graphicFrameChg chg="mod">
          <ac:chgData name="CAI JUN" userId="08ce88e1165b00db" providerId="LiveId" clId="{39B70C52-C5FC-49D0-88B5-5567306E8459}" dt="2020-06-02T01:01:03.921" v="808"/>
          <ac:graphicFrameMkLst>
            <pc:docMk/>
            <pc:sldMk cId="0" sldId="443"/>
            <ac:graphicFrameMk id="31752" creationId="{00000000-0000-0000-0000-000000000000}"/>
          </ac:graphicFrameMkLst>
        </pc:graphicFrameChg>
        <pc:graphicFrameChg chg="mod">
          <ac:chgData name="CAI JUN" userId="08ce88e1165b00db" providerId="LiveId" clId="{39B70C52-C5FC-49D0-88B5-5567306E8459}" dt="2020-06-02T01:01:23.405" v="812"/>
          <ac:graphicFrameMkLst>
            <pc:docMk/>
            <pc:sldMk cId="0" sldId="443"/>
            <ac:graphicFrameMk id="31754" creationId="{00000000-0000-0000-0000-000000000000}"/>
          </ac:graphicFrameMkLst>
        </pc:graphicFrameChg>
      </pc:sldChg>
      <pc:sldChg chg="addSp delSp modSp mod">
        <pc:chgData name="CAI JUN" userId="08ce88e1165b00db" providerId="LiveId" clId="{39B70C52-C5FC-49D0-88B5-5567306E8459}" dt="2020-06-02T01:02:33.351" v="837"/>
        <pc:sldMkLst>
          <pc:docMk/>
          <pc:sldMk cId="0" sldId="444"/>
        </pc:sldMkLst>
        <pc:spChg chg="mod">
          <ac:chgData name="CAI JUN" userId="08ce88e1165b00db" providerId="LiveId" clId="{39B70C52-C5FC-49D0-88B5-5567306E8459}" dt="2020-06-02T01:00:31.921" v="804"/>
          <ac:spMkLst>
            <pc:docMk/>
            <pc:sldMk cId="0" sldId="444"/>
            <ac:spMk id="12" creationId="{DC4F4F3B-0ACE-4C42-9FCA-658132F8430C}"/>
          </ac:spMkLst>
        </pc:spChg>
        <pc:spChg chg="mod">
          <ac:chgData name="CAI JUN" userId="08ce88e1165b00db" providerId="LiveId" clId="{39B70C52-C5FC-49D0-88B5-5567306E8459}" dt="2020-06-02T01:00:31.921" v="804"/>
          <ac:spMkLst>
            <pc:docMk/>
            <pc:sldMk cId="0" sldId="444"/>
            <ac:spMk id="13" creationId="{A5EE58BF-0A61-4D5A-91F9-C10C60B784A1}"/>
          </ac:spMkLst>
        </pc:spChg>
        <pc:spChg chg="del">
          <ac:chgData name="CAI JUN" userId="08ce88e1165b00db" providerId="LiveId" clId="{39B70C52-C5FC-49D0-88B5-5567306E8459}" dt="2020-06-02T01:00:31.452" v="803" actId="478"/>
          <ac:spMkLst>
            <pc:docMk/>
            <pc:sldMk cId="0" sldId="444"/>
            <ac:spMk id="32776" creationId="{00000000-0000-0000-0000-000000000000}"/>
          </ac:spMkLst>
        </pc:spChg>
        <pc:grpChg chg="add mod">
          <ac:chgData name="CAI JUN" userId="08ce88e1165b00db" providerId="LiveId" clId="{39B70C52-C5FC-49D0-88B5-5567306E8459}" dt="2020-06-02T01:00:31.921" v="804"/>
          <ac:grpSpMkLst>
            <pc:docMk/>
            <pc:sldMk cId="0" sldId="444"/>
            <ac:grpSpMk id="11" creationId="{237FED42-E67D-4FEC-97CB-B1A8ED61111B}"/>
          </ac:grpSpMkLst>
        </pc:grpChg>
        <pc:grpChg chg="del">
          <ac:chgData name="CAI JUN" userId="08ce88e1165b00db" providerId="LiveId" clId="{39B70C52-C5FC-49D0-88B5-5567306E8459}" dt="2020-06-02T01:00:31.452" v="803" actId="478"/>
          <ac:grpSpMkLst>
            <pc:docMk/>
            <pc:sldMk cId="0" sldId="444"/>
            <ac:grpSpMk id="32775" creationId="{00000000-0000-0000-0000-000000000000}"/>
          </ac:grpSpMkLst>
        </pc:grpChg>
        <pc:graphicFrameChg chg="add mod">
          <ac:chgData name="CAI JUN" userId="08ce88e1165b00db" providerId="LiveId" clId="{39B70C52-C5FC-49D0-88B5-5567306E8459}" dt="2020-06-02T01:02:22.258" v="835"/>
          <ac:graphicFrameMkLst>
            <pc:docMk/>
            <pc:sldMk cId="0" sldId="444"/>
            <ac:graphicFrameMk id="14" creationId="{EFBD65F4-034E-4EC4-847A-8806EA049102}"/>
          </ac:graphicFrameMkLst>
        </pc:graphicFrameChg>
        <pc:graphicFrameChg chg="del mod">
          <ac:chgData name="CAI JUN" userId="08ce88e1165b00db" providerId="LiveId" clId="{39B70C52-C5FC-49D0-88B5-5567306E8459}" dt="2020-06-02T01:02:21.805" v="834" actId="478"/>
          <ac:graphicFrameMkLst>
            <pc:docMk/>
            <pc:sldMk cId="0" sldId="444"/>
            <ac:graphicFrameMk id="32771" creationId="{00000000-0000-0000-0000-000000000000}"/>
          </ac:graphicFrameMkLst>
        </pc:graphicFrameChg>
        <pc:graphicFrameChg chg="mod">
          <ac:chgData name="CAI JUN" userId="08ce88e1165b00db" providerId="LiveId" clId="{39B70C52-C5FC-49D0-88B5-5567306E8459}" dt="2020-06-02T01:02:33.351" v="837"/>
          <ac:graphicFrameMkLst>
            <pc:docMk/>
            <pc:sldMk cId="0" sldId="444"/>
            <ac:graphicFrameMk id="32774" creationId="{00000000-0000-0000-0000-000000000000}"/>
          </ac:graphicFrameMkLst>
        </pc:graphicFrameChg>
      </pc:sldChg>
      <pc:sldChg chg="addSp delSp modSp mod">
        <pc:chgData name="CAI JUN" userId="08ce88e1165b00db" providerId="LiveId" clId="{39B70C52-C5FC-49D0-88B5-5567306E8459}" dt="2020-06-02T01:03:13.398" v="844"/>
        <pc:sldMkLst>
          <pc:docMk/>
          <pc:sldMk cId="0" sldId="445"/>
        </pc:sldMkLst>
        <pc:spChg chg="mod">
          <ac:chgData name="CAI JUN" userId="08ce88e1165b00db" providerId="LiveId" clId="{39B70C52-C5FC-49D0-88B5-5567306E8459}" dt="2020-06-02T01:00:40.561" v="806"/>
          <ac:spMkLst>
            <pc:docMk/>
            <pc:sldMk cId="0" sldId="445"/>
            <ac:spMk id="13" creationId="{EAA3E52C-CAAD-4548-8867-961EF053E1F0}"/>
          </ac:spMkLst>
        </pc:spChg>
        <pc:spChg chg="mod">
          <ac:chgData name="CAI JUN" userId="08ce88e1165b00db" providerId="LiveId" clId="{39B70C52-C5FC-49D0-88B5-5567306E8459}" dt="2020-06-02T01:00:40.561" v="806"/>
          <ac:spMkLst>
            <pc:docMk/>
            <pc:sldMk cId="0" sldId="445"/>
            <ac:spMk id="14" creationId="{3A69E575-2E11-4761-90A4-D3CDD2D61FE7}"/>
          </ac:spMkLst>
        </pc:spChg>
        <pc:spChg chg="del">
          <ac:chgData name="CAI JUN" userId="08ce88e1165b00db" providerId="LiveId" clId="{39B70C52-C5FC-49D0-88B5-5567306E8459}" dt="2020-06-02T01:00:39.936" v="805" actId="478"/>
          <ac:spMkLst>
            <pc:docMk/>
            <pc:sldMk cId="0" sldId="445"/>
            <ac:spMk id="33801" creationId="{00000000-0000-0000-0000-000000000000}"/>
          </ac:spMkLst>
        </pc:spChg>
        <pc:grpChg chg="add mod">
          <ac:chgData name="CAI JUN" userId="08ce88e1165b00db" providerId="LiveId" clId="{39B70C52-C5FC-49D0-88B5-5567306E8459}" dt="2020-06-02T01:00:40.561" v="806"/>
          <ac:grpSpMkLst>
            <pc:docMk/>
            <pc:sldMk cId="0" sldId="445"/>
            <ac:grpSpMk id="12" creationId="{4A341DD9-3C48-427C-BB3D-EDF73AE60C71}"/>
          </ac:grpSpMkLst>
        </pc:grpChg>
        <pc:grpChg chg="del">
          <ac:chgData name="CAI JUN" userId="08ce88e1165b00db" providerId="LiveId" clId="{39B70C52-C5FC-49D0-88B5-5567306E8459}" dt="2020-06-02T01:00:39.936" v="805" actId="478"/>
          <ac:grpSpMkLst>
            <pc:docMk/>
            <pc:sldMk cId="0" sldId="445"/>
            <ac:grpSpMk id="33800" creationId="{00000000-0000-0000-0000-000000000000}"/>
          </ac:grpSpMkLst>
        </pc:grpChg>
        <pc:graphicFrameChg chg="add mod">
          <ac:chgData name="CAI JUN" userId="08ce88e1165b00db" providerId="LiveId" clId="{39B70C52-C5FC-49D0-88B5-5567306E8459}" dt="2020-06-02T01:02:50.914" v="840" actId="1076"/>
          <ac:graphicFrameMkLst>
            <pc:docMk/>
            <pc:sldMk cId="0" sldId="445"/>
            <ac:graphicFrameMk id="15" creationId="{499FD67C-665A-48CA-90F7-812DC0DBBA5A}"/>
          </ac:graphicFrameMkLst>
        </pc:graphicFrameChg>
        <pc:graphicFrameChg chg="del">
          <ac:chgData name="CAI JUN" userId="08ce88e1165b00db" providerId="LiveId" clId="{39B70C52-C5FC-49D0-88B5-5567306E8459}" dt="2020-06-02T01:02:48.758" v="838" actId="478"/>
          <ac:graphicFrameMkLst>
            <pc:docMk/>
            <pc:sldMk cId="0" sldId="445"/>
            <ac:graphicFrameMk id="33795" creationId="{00000000-0000-0000-0000-000000000000}"/>
          </ac:graphicFrameMkLst>
        </pc:graphicFrameChg>
        <pc:graphicFrameChg chg="mod">
          <ac:chgData name="CAI JUN" userId="08ce88e1165b00db" providerId="LiveId" clId="{39B70C52-C5FC-49D0-88B5-5567306E8459}" dt="2020-06-02T01:03:02.023" v="842"/>
          <ac:graphicFrameMkLst>
            <pc:docMk/>
            <pc:sldMk cId="0" sldId="445"/>
            <ac:graphicFrameMk id="33796" creationId="{00000000-0000-0000-0000-000000000000}"/>
          </ac:graphicFrameMkLst>
        </pc:graphicFrameChg>
        <pc:graphicFrameChg chg="mod">
          <ac:chgData name="CAI JUN" userId="08ce88e1165b00db" providerId="LiveId" clId="{39B70C52-C5FC-49D0-88B5-5567306E8459}" dt="2020-06-02T01:03:13.398" v="844"/>
          <ac:graphicFrameMkLst>
            <pc:docMk/>
            <pc:sldMk cId="0" sldId="445"/>
            <ac:graphicFrameMk id="33798" creationId="{00000000-0000-0000-0000-000000000000}"/>
          </ac:graphicFrameMkLst>
        </pc:graphicFrameChg>
      </pc:sldChg>
      <pc:sldChg chg="delSp modSp mod">
        <pc:chgData name="CAI JUN" userId="08ce88e1165b00db" providerId="LiveId" clId="{39B70C52-C5FC-49D0-88B5-5567306E8459}" dt="2020-06-02T01:05:38.976" v="907" actId="14100"/>
        <pc:sldMkLst>
          <pc:docMk/>
          <pc:sldMk cId="0" sldId="446"/>
        </pc:sldMkLst>
        <pc:spChg chg="mod">
          <ac:chgData name="CAI JUN" userId="08ce88e1165b00db" providerId="LiveId" clId="{39B70C52-C5FC-49D0-88B5-5567306E8459}" dt="2020-06-02T01:05:38.976" v="907" actId="14100"/>
          <ac:spMkLst>
            <pc:docMk/>
            <pc:sldMk cId="0" sldId="446"/>
            <ac:spMk id="34818" creationId="{00000000-0000-0000-0000-000000000000}"/>
          </ac:spMkLst>
        </pc:spChg>
        <pc:graphicFrameChg chg="del mod">
          <ac:chgData name="CAI JUN" userId="08ce88e1165b00db" providerId="LiveId" clId="{39B70C52-C5FC-49D0-88B5-5567306E8459}" dt="2020-06-02T01:04:31.429" v="872" actId="478"/>
          <ac:graphicFrameMkLst>
            <pc:docMk/>
            <pc:sldMk cId="0" sldId="446"/>
            <ac:graphicFrameMk id="34819" creationId="{00000000-0000-0000-0000-000000000000}"/>
          </ac:graphicFrameMkLst>
        </pc:graphicFrameChg>
        <pc:graphicFrameChg chg="mod">
          <ac:chgData name="CAI JUN" userId="08ce88e1165b00db" providerId="LiveId" clId="{39B70C52-C5FC-49D0-88B5-5567306E8459}" dt="2020-06-02T01:03:30.601" v="848"/>
          <ac:graphicFrameMkLst>
            <pc:docMk/>
            <pc:sldMk cId="0" sldId="446"/>
            <ac:graphicFrameMk id="93191" creationId="{00000000-0000-0000-0000-000000000000}"/>
          </ac:graphicFrameMkLst>
        </pc:graphicFrameChg>
        <pc:graphicFrameChg chg="mod">
          <ac:chgData name="CAI JUN" userId="08ce88e1165b00db" providerId="LiveId" clId="{39B70C52-C5FC-49D0-88B5-5567306E8459}" dt="2020-06-02T01:03:24.410" v="846"/>
          <ac:graphicFrameMkLst>
            <pc:docMk/>
            <pc:sldMk cId="0" sldId="446"/>
            <ac:graphicFrameMk id="93194" creationId="{00000000-0000-0000-0000-000000000000}"/>
          </ac:graphicFrameMkLst>
        </pc:graphicFrameChg>
      </pc:sldChg>
      <pc:sldChg chg="addSp delSp modSp mod">
        <pc:chgData name="CAI JUN" userId="08ce88e1165b00db" providerId="LiveId" clId="{39B70C52-C5FC-49D0-88B5-5567306E8459}" dt="2020-06-02T01:06:37.273" v="930" actId="1038"/>
        <pc:sldMkLst>
          <pc:docMk/>
          <pc:sldMk cId="0" sldId="447"/>
        </pc:sldMkLst>
        <pc:spChg chg="add mod">
          <ac:chgData name="CAI JUN" userId="08ce88e1165b00db" providerId="LiveId" clId="{39B70C52-C5FC-49D0-88B5-5567306E8459}" dt="2020-06-02T01:05:57.273" v="910"/>
          <ac:spMkLst>
            <pc:docMk/>
            <pc:sldMk cId="0" sldId="447"/>
            <ac:spMk id="10" creationId="{8B309F11-8FBD-4BAD-8CB3-1C7C3AF05029}"/>
          </ac:spMkLst>
        </pc:spChg>
        <pc:spChg chg="del">
          <ac:chgData name="CAI JUN" userId="08ce88e1165b00db" providerId="LiveId" clId="{39B70C52-C5FC-49D0-88B5-5567306E8459}" dt="2020-06-02T01:05:54.601" v="908" actId="478"/>
          <ac:spMkLst>
            <pc:docMk/>
            <pc:sldMk cId="0" sldId="447"/>
            <ac:spMk id="35842" creationId="{00000000-0000-0000-0000-000000000000}"/>
          </ac:spMkLst>
        </pc:spChg>
        <pc:graphicFrameChg chg="del">
          <ac:chgData name="CAI JUN" userId="08ce88e1165b00db" providerId="LiveId" clId="{39B70C52-C5FC-49D0-88B5-5567306E8459}" dt="2020-06-02T01:05:56.726" v="909" actId="478"/>
          <ac:graphicFrameMkLst>
            <pc:docMk/>
            <pc:sldMk cId="0" sldId="447"/>
            <ac:graphicFrameMk id="35843" creationId="{00000000-0000-0000-0000-000000000000}"/>
          </ac:graphicFrameMkLst>
        </pc:graphicFrameChg>
        <pc:graphicFrameChg chg="mod">
          <ac:chgData name="CAI JUN" userId="08ce88e1165b00db" providerId="LiveId" clId="{39B70C52-C5FC-49D0-88B5-5567306E8459}" dt="2020-06-02T01:06:05.664" v="912"/>
          <ac:graphicFrameMkLst>
            <pc:docMk/>
            <pc:sldMk cId="0" sldId="447"/>
            <ac:graphicFrameMk id="94217" creationId="{00000000-0000-0000-0000-000000000000}"/>
          </ac:graphicFrameMkLst>
        </pc:graphicFrameChg>
        <pc:graphicFrameChg chg="mod">
          <ac:chgData name="CAI JUN" userId="08ce88e1165b00db" providerId="LiveId" clId="{39B70C52-C5FC-49D0-88B5-5567306E8459}" dt="2020-06-02T01:06:15.976" v="914"/>
          <ac:graphicFrameMkLst>
            <pc:docMk/>
            <pc:sldMk cId="0" sldId="447"/>
            <ac:graphicFrameMk id="94219" creationId="{00000000-0000-0000-0000-000000000000}"/>
          </ac:graphicFrameMkLst>
        </pc:graphicFrameChg>
        <pc:graphicFrameChg chg="mod">
          <ac:chgData name="CAI JUN" userId="08ce88e1165b00db" providerId="LiveId" clId="{39B70C52-C5FC-49D0-88B5-5567306E8459}" dt="2020-06-02T01:06:37.273" v="930" actId="1038"/>
          <ac:graphicFrameMkLst>
            <pc:docMk/>
            <pc:sldMk cId="0" sldId="447"/>
            <ac:graphicFrameMk id="94221" creationId="{00000000-0000-0000-0000-000000000000}"/>
          </ac:graphicFrameMkLst>
        </pc:graphicFrameChg>
        <pc:graphicFrameChg chg="mod">
          <ac:chgData name="CAI JUN" userId="08ce88e1165b00db" providerId="LiveId" clId="{39B70C52-C5FC-49D0-88B5-5567306E8459}" dt="2020-06-02T01:06:32.851" v="920"/>
          <ac:graphicFrameMkLst>
            <pc:docMk/>
            <pc:sldMk cId="0" sldId="447"/>
            <ac:graphicFrameMk id="94223" creationId="{00000000-0000-0000-0000-000000000000}"/>
          </ac:graphicFrameMkLst>
        </pc:graphicFrameChg>
      </pc:sldChg>
      <pc:sldChg chg="modSp mod">
        <pc:chgData name="CAI JUN" userId="08ce88e1165b00db" providerId="LiveId" clId="{39B70C52-C5FC-49D0-88B5-5567306E8459}" dt="2020-06-02T01:07:01.086" v="936" actId="113"/>
        <pc:sldMkLst>
          <pc:docMk/>
          <pc:sldMk cId="0" sldId="448"/>
        </pc:sldMkLst>
        <pc:spChg chg="mod">
          <ac:chgData name="CAI JUN" userId="08ce88e1165b00db" providerId="LiveId" clId="{39B70C52-C5FC-49D0-88B5-5567306E8459}" dt="2020-06-02T01:07:01.086" v="936" actId="113"/>
          <ac:spMkLst>
            <pc:docMk/>
            <pc:sldMk cId="0" sldId="448"/>
            <ac:spMk id="36873" creationId="{00000000-0000-0000-0000-000000000000}"/>
          </ac:spMkLst>
        </pc:spChg>
        <pc:graphicFrameChg chg="mod">
          <ac:chgData name="CAI JUN" userId="08ce88e1165b00db" providerId="LiveId" clId="{39B70C52-C5FC-49D0-88B5-5567306E8459}" dt="2020-06-02T01:06:52.273" v="932"/>
          <ac:graphicFrameMkLst>
            <pc:docMk/>
            <pc:sldMk cId="0" sldId="448"/>
            <ac:graphicFrameMk id="36867" creationId="{00000000-0000-0000-0000-000000000000}"/>
          </ac:graphicFrameMkLst>
        </pc:graphicFrameChg>
      </pc:sldChg>
      <pc:sldChg chg="modSp mod">
        <pc:chgData name="CAI JUN" userId="08ce88e1165b00db" providerId="LiveId" clId="{39B70C52-C5FC-49D0-88B5-5567306E8459}" dt="2020-06-02T01:08:58.257" v="960" actId="113"/>
        <pc:sldMkLst>
          <pc:docMk/>
          <pc:sldMk cId="0" sldId="449"/>
        </pc:sldMkLst>
        <pc:spChg chg="mod">
          <ac:chgData name="CAI JUN" userId="08ce88e1165b00db" providerId="LiveId" clId="{39B70C52-C5FC-49D0-88B5-5567306E8459}" dt="2020-06-02T01:08:58.257" v="960" actId="113"/>
          <ac:spMkLst>
            <pc:docMk/>
            <pc:sldMk cId="0" sldId="449"/>
            <ac:spMk id="33798" creationId="{00000000-0000-0000-0000-000000000000}"/>
          </ac:spMkLst>
        </pc:spChg>
        <pc:graphicFrameChg chg="mod">
          <ac:chgData name="CAI JUN" userId="08ce88e1165b00db" providerId="LiveId" clId="{39B70C52-C5FC-49D0-88B5-5567306E8459}" dt="2020-06-02T01:08:44.617" v="957"/>
          <ac:graphicFrameMkLst>
            <pc:docMk/>
            <pc:sldMk cId="0" sldId="449"/>
            <ac:graphicFrameMk id="5" creationId="{00000000-0000-0000-0000-000000000000}"/>
          </ac:graphicFrameMkLst>
        </pc:graphicFrameChg>
        <pc:graphicFrameChg chg="mod">
          <ac:chgData name="CAI JUN" userId="08ce88e1165b00db" providerId="LiveId" clId="{39B70C52-C5FC-49D0-88B5-5567306E8459}" dt="2020-06-02T01:08:55.195" v="959"/>
          <ac:graphicFrameMkLst>
            <pc:docMk/>
            <pc:sldMk cId="0" sldId="449"/>
            <ac:graphicFrameMk id="7" creationId="{00000000-0000-0000-0000-000000000000}"/>
          </ac:graphicFrameMkLst>
        </pc:graphicFrameChg>
      </pc:sldChg>
      <pc:sldChg chg="modSp">
        <pc:chgData name="CAI JUN" userId="08ce88e1165b00db" providerId="LiveId" clId="{39B70C52-C5FC-49D0-88B5-5567306E8459}" dt="2020-06-02T01:09:39.882" v="966"/>
        <pc:sldMkLst>
          <pc:docMk/>
          <pc:sldMk cId="0" sldId="451"/>
        </pc:sldMkLst>
        <pc:graphicFrameChg chg="mod">
          <ac:chgData name="CAI JUN" userId="08ce88e1165b00db" providerId="LiveId" clId="{39B70C52-C5FC-49D0-88B5-5567306E8459}" dt="2020-06-02T01:09:26.617" v="962"/>
          <ac:graphicFrameMkLst>
            <pc:docMk/>
            <pc:sldMk cId="0" sldId="451"/>
            <ac:graphicFrameMk id="39940" creationId="{00000000-0000-0000-0000-000000000000}"/>
          </ac:graphicFrameMkLst>
        </pc:graphicFrameChg>
        <pc:graphicFrameChg chg="mod">
          <ac:chgData name="CAI JUN" userId="08ce88e1165b00db" providerId="LiveId" clId="{39B70C52-C5FC-49D0-88B5-5567306E8459}" dt="2020-06-02T01:09:34.132" v="964"/>
          <ac:graphicFrameMkLst>
            <pc:docMk/>
            <pc:sldMk cId="0" sldId="451"/>
            <ac:graphicFrameMk id="39941" creationId="{00000000-0000-0000-0000-000000000000}"/>
          </ac:graphicFrameMkLst>
        </pc:graphicFrameChg>
        <pc:graphicFrameChg chg="mod">
          <ac:chgData name="CAI JUN" userId="08ce88e1165b00db" providerId="LiveId" clId="{39B70C52-C5FC-49D0-88B5-5567306E8459}" dt="2020-06-02T01:09:39.882" v="966"/>
          <ac:graphicFrameMkLst>
            <pc:docMk/>
            <pc:sldMk cId="0" sldId="451"/>
            <ac:graphicFrameMk id="39942" creationId="{00000000-0000-0000-0000-000000000000}"/>
          </ac:graphicFrameMkLst>
        </pc:graphicFrameChg>
      </pc:sldChg>
      <pc:sldChg chg="modSp">
        <pc:chgData name="CAI JUN" userId="08ce88e1165b00db" providerId="LiveId" clId="{39B70C52-C5FC-49D0-88B5-5567306E8459}" dt="2020-06-02T01:20:15.210" v="1062"/>
        <pc:sldMkLst>
          <pc:docMk/>
          <pc:sldMk cId="0" sldId="453"/>
        </pc:sldMkLst>
        <pc:graphicFrameChg chg="mod">
          <ac:chgData name="CAI JUN" userId="08ce88e1165b00db" providerId="LiveId" clId="{39B70C52-C5FC-49D0-88B5-5567306E8459}" dt="2020-06-02T01:20:15.210" v="1062"/>
          <ac:graphicFrameMkLst>
            <pc:docMk/>
            <pc:sldMk cId="0" sldId="453"/>
            <ac:graphicFrameMk id="44034" creationId="{00000000-0000-0000-0000-000000000000}"/>
          </ac:graphicFrameMkLst>
        </pc:graphicFrameChg>
        <pc:graphicFrameChg chg="mod">
          <ac:chgData name="CAI JUN" userId="08ce88e1165b00db" providerId="LiveId" clId="{39B70C52-C5FC-49D0-88B5-5567306E8459}" dt="2020-06-02T01:19:58.616" v="1058"/>
          <ac:graphicFrameMkLst>
            <pc:docMk/>
            <pc:sldMk cId="0" sldId="453"/>
            <ac:graphicFrameMk id="44038" creationId="{00000000-0000-0000-0000-000000000000}"/>
          </ac:graphicFrameMkLst>
        </pc:graphicFrameChg>
        <pc:graphicFrameChg chg="mod">
          <ac:chgData name="CAI JUN" userId="08ce88e1165b00db" providerId="LiveId" clId="{39B70C52-C5FC-49D0-88B5-5567306E8459}" dt="2020-06-02T01:20:06.757" v="1060"/>
          <ac:graphicFrameMkLst>
            <pc:docMk/>
            <pc:sldMk cId="0" sldId="453"/>
            <ac:graphicFrameMk id="44039" creationId="{00000000-0000-0000-0000-000000000000}"/>
          </ac:graphicFrameMkLst>
        </pc:graphicFrameChg>
      </pc:sldChg>
      <pc:sldChg chg="modSp mod">
        <pc:chgData name="CAI JUN" userId="08ce88e1165b00db" providerId="LiveId" clId="{39B70C52-C5FC-49D0-88B5-5567306E8459}" dt="2020-06-02T01:20:49.976" v="1070" actId="1076"/>
        <pc:sldMkLst>
          <pc:docMk/>
          <pc:sldMk cId="0" sldId="454"/>
        </pc:sldMkLst>
        <pc:spChg chg="mod">
          <ac:chgData name="CAI JUN" userId="08ce88e1165b00db" providerId="LiveId" clId="{39B70C52-C5FC-49D0-88B5-5567306E8459}" dt="2020-06-02T01:20:49.976" v="1070" actId="1076"/>
          <ac:spMkLst>
            <pc:docMk/>
            <pc:sldMk cId="0" sldId="454"/>
            <ac:spMk id="45059" creationId="{00000000-0000-0000-0000-000000000000}"/>
          </ac:spMkLst>
        </pc:spChg>
        <pc:spChg chg="mod">
          <ac:chgData name="CAI JUN" userId="08ce88e1165b00db" providerId="LiveId" clId="{39B70C52-C5FC-49D0-88B5-5567306E8459}" dt="2020-06-02T01:20:49.241" v="1069" actId="113"/>
          <ac:spMkLst>
            <pc:docMk/>
            <pc:sldMk cId="0" sldId="454"/>
            <ac:spMk id="45063" creationId="{00000000-0000-0000-0000-000000000000}"/>
          </ac:spMkLst>
        </pc:spChg>
        <pc:graphicFrameChg chg="mod">
          <ac:chgData name="CAI JUN" userId="08ce88e1165b00db" providerId="LiveId" clId="{39B70C52-C5FC-49D0-88B5-5567306E8459}" dt="2020-06-02T01:20:28.054" v="1064"/>
          <ac:graphicFrameMkLst>
            <pc:docMk/>
            <pc:sldMk cId="0" sldId="454"/>
            <ac:graphicFrameMk id="45060" creationId="{00000000-0000-0000-0000-000000000000}"/>
          </ac:graphicFrameMkLst>
        </pc:graphicFrameChg>
        <pc:graphicFrameChg chg="mod">
          <ac:chgData name="CAI JUN" userId="08ce88e1165b00db" providerId="LiveId" clId="{39B70C52-C5FC-49D0-88B5-5567306E8459}" dt="2020-06-02T01:20:42.335" v="1067"/>
          <ac:graphicFrameMkLst>
            <pc:docMk/>
            <pc:sldMk cId="0" sldId="454"/>
            <ac:graphicFrameMk id="45061" creationId="{00000000-0000-0000-0000-000000000000}"/>
          </ac:graphicFrameMkLst>
        </pc:graphicFrameChg>
      </pc:sldChg>
      <pc:sldChg chg="modSp mod">
        <pc:chgData name="CAI JUN" userId="08ce88e1165b00db" providerId="LiveId" clId="{39B70C52-C5FC-49D0-88B5-5567306E8459}" dt="2020-06-02T01:15:48.913" v="1000" actId="113"/>
        <pc:sldMkLst>
          <pc:docMk/>
          <pc:sldMk cId="0" sldId="456"/>
        </pc:sldMkLst>
        <pc:spChg chg="mod">
          <ac:chgData name="CAI JUN" userId="08ce88e1165b00db" providerId="LiveId" clId="{39B70C52-C5FC-49D0-88B5-5567306E8459}" dt="2020-06-02T01:15:48.913" v="1000" actId="113"/>
          <ac:spMkLst>
            <pc:docMk/>
            <pc:sldMk cId="0" sldId="456"/>
            <ac:spMk id="49158" creationId="{00000000-0000-0000-0000-000000000000}"/>
          </ac:spMkLst>
        </pc:spChg>
        <pc:graphicFrameChg chg="mod">
          <ac:chgData name="CAI JUN" userId="08ce88e1165b00db" providerId="LiveId" clId="{39B70C52-C5FC-49D0-88B5-5567306E8459}" dt="2020-06-02T01:15:33.741" v="995"/>
          <ac:graphicFrameMkLst>
            <pc:docMk/>
            <pc:sldMk cId="0" sldId="456"/>
            <ac:graphicFrameMk id="77" creationId="{00000000-0000-0000-0000-000000000000}"/>
          </ac:graphicFrameMkLst>
        </pc:graphicFrameChg>
        <pc:graphicFrameChg chg="mod">
          <ac:chgData name="CAI JUN" userId="08ce88e1165b00db" providerId="LiveId" clId="{39B70C52-C5FC-49D0-88B5-5567306E8459}" dt="2020-06-02T01:15:42.194" v="997"/>
          <ac:graphicFrameMkLst>
            <pc:docMk/>
            <pc:sldMk cId="0" sldId="456"/>
            <ac:graphicFrameMk id="49156" creationId="{00000000-0000-0000-0000-000000000000}"/>
          </ac:graphicFrameMkLst>
        </pc:graphicFrameChg>
      </pc:sldChg>
      <pc:sldChg chg="delSp modSp mod">
        <pc:chgData name="CAI JUN" userId="08ce88e1165b00db" providerId="LiveId" clId="{39B70C52-C5FC-49D0-88B5-5567306E8459}" dt="2020-06-02T01:14:16.210" v="993" actId="1036"/>
        <pc:sldMkLst>
          <pc:docMk/>
          <pc:sldMk cId="0" sldId="457"/>
        </pc:sldMkLst>
        <pc:spChg chg="mod">
          <ac:chgData name="CAI JUN" userId="08ce88e1165b00db" providerId="LiveId" clId="{39B70C52-C5FC-49D0-88B5-5567306E8459}" dt="2020-06-02T01:14:10.116" v="990" actId="1076"/>
          <ac:spMkLst>
            <pc:docMk/>
            <pc:sldMk cId="0" sldId="457"/>
            <ac:spMk id="14" creationId="{00000000-0000-0000-0000-000000000000}"/>
          </ac:spMkLst>
        </pc:spChg>
        <pc:spChg chg="mod">
          <ac:chgData name="CAI JUN" userId="08ce88e1165b00db" providerId="LiveId" clId="{39B70C52-C5FC-49D0-88B5-5567306E8459}" dt="2020-06-02T01:14:10.116" v="990" actId="1076"/>
          <ac:spMkLst>
            <pc:docMk/>
            <pc:sldMk cId="0" sldId="457"/>
            <ac:spMk id="15" creationId="{00000000-0000-0000-0000-000000000000}"/>
          </ac:spMkLst>
        </pc:spChg>
        <pc:spChg chg="mod">
          <ac:chgData name="CAI JUN" userId="08ce88e1165b00db" providerId="LiveId" clId="{39B70C52-C5FC-49D0-88B5-5567306E8459}" dt="2020-06-02T01:14:10.116" v="990" actId="1076"/>
          <ac:spMkLst>
            <pc:docMk/>
            <pc:sldMk cId="0" sldId="457"/>
            <ac:spMk id="50181" creationId="{00000000-0000-0000-0000-000000000000}"/>
          </ac:spMkLst>
        </pc:spChg>
        <pc:spChg chg="mod">
          <ac:chgData name="CAI JUN" userId="08ce88e1165b00db" providerId="LiveId" clId="{39B70C52-C5FC-49D0-88B5-5567306E8459}" dt="2020-06-02T01:14:10.116" v="990" actId="1076"/>
          <ac:spMkLst>
            <pc:docMk/>
            <pc:sldMk cId="0" sldId="457"/>
            <ac:spMk id="50182" creationId="{00000000-0000-0000-0000-000000000000}"/>
          </ac:spMkLst>
        </pc:spChg>
        <pc:spChg chg="mod">
          <ac:chgData name="CAI JUN" userId="08ce88e1165b00db" providerId="LiveId" clId="{39B70C52-C5FC-49D0-88B5-5567306E8459}" dt="2020-06-02T01:14:10.116" v="990" actId="1076"/>
          <ac:spMkLst>
            <pc:docMk/>
            <pc:sldMk cId="0" sldId="457"/>
            <ac:spMk id="50185" creationId="{00000000-0000-0000-0000-000000000000}"/>
          </ac:spMkLst>
        </pc:spChg>
        <pc:spChg chg="mod">
          <ac:chgData name="CAI JUN" userId="08ce88e1165b00db" providerId="LiveId" clId="{39B70C52-C5FC-49D0-88B5-5567306E8459}" dt="2020-06-02T01:14:10.116" v="990" actId="1076"/>
          <ac:spMkLst>
            <pc:docMk/>
            <pc:sldMk cId="0" sldId="457"/>
            <ac:spMk id="50186" creationId="{00000000-0000-0000-0000-000000000000}"/>
          </ac:spMkLst>
        </pc:spChg>
        <pc:spChg chg="mod">
          <ac:chgData name="CAI JUN" userId="08ce88e1165b00db" providerId="LiveId" clId="{39B70C52-C5FC-49D0-88B5-5567306E8459}" dt="2020-06-02T01:14:10.116" v="990" actId="1076"/>
          <ac:spMkLst>
            <pc:docMk/>
            <pc:sldMk cId="0" sldId="457"/>
            <ac:spMk id="50188" creationId="{00000000-0000-0000-0000-000000000000}"/>
          </ac:spMkLst>
        </pc:spChg>
        <pc:grpChg chg="mod">
          <ac:chgData name="CAI JUN" userId="08ce88e1165b00db" providerId="LiveId" clId="{39B70C52-C5FC-49D0-88B5-5567306E8459}" dt="2020-06-02T01:14:10.116" v="990" actId="1076"/>
          <ac:grpSpMkLst>
            <pc:docMk/>
            <pc:sldMk cId="0" sldId="457"/>
            <ac:grpSpMk id="2" creationId="{00000000-0000-0000-0000-000000000000}"/>
          </ac:grpSpMkLst>
        </pc:grpChg>
        <pc:grpChg chg="mod">
          <ac:chgData name="CAI JUN" userId="08ce88e1165b00db" providerId="LiveId" clId="{39B70C52-C5FC-49D0-88B5-5567306E8459}" dt="2020-06-02T01:14:10.116" v="990" actId="1076"/>
          <ac:grpSpMkLst>
            <pc:docMk/>
            <pc:sldMk cId="0" sldId="457"/>
            <ac:grpSpMk id="50180" creationId="{00000000-0000-0000-0000-000000000000}"/>
          </ac:grpSpMkLst>
        </pc:grpChg>
        <pc:graphicFrameChg chg="del mod">
          <ac:chgData name="CAI JUN" userId="08ce88e1165b00db" providerId="LiveId" clId="{39B70C52-C5FC-49D0-88B5-5567306E8459}" dt="2020-06-02T01:13:55.288" v="987" actId="478"/>
          <ac:graphicFrameMkLst>
            <pc:docMk/>
            <pc:sldMk cId="0" sldId="457"/>
            <ac:graphicFrameMk id="16" creationId="{00000000-0000-0000-0000-000000000000}"/>
          </ac:graphicFrameMkLst>
        </pc:graphicFrameChg>
        <pc:graphicFrameChg chg="del mod">
          <ac:chgData name="CAI JUN" userId="08ce88e1165b00db" providerId="LiveId" clId="{39B70C52-C5FC-49D0-88B5-5567306E8459}" dt="2020-06-02T01:13:55.288" v="987" actId="478"/>
          <ac:graphicFrameMkLst>
            <pc:docMk/>
            <pc:sldMk cId="0" sldId="457"/>
            <ac:graphicFrameMk id="17" creationId="{00000000-0000-0000-0000-000000000000}"/>
          </ac:graphicFrameMkLst>
        </pc:graphicFrameChg>
        <pc:graphicFrameChg chg="mod">
          <ac:chgData name="CAI JUN" userId="08ce88e1165b00db" providerId="LiveId" clId="{39B70C52-C5FC-49D0-88B5-5567306E8459}" dt="2020-06-02T01:11:57.721" v="973"/>
          <ac:graphicFrameMkLst>
            <pc:docMk/>
            <pc:sldMk cId="0" sldId="457"/>
            <ac:graphicFrameMk id="50178" creationId="{00000000-0000-0000-0000-000000000000}"/>
          </ac:graphicFrameMkLst>
        </pc:graphicFrameChg>
        <pc:graphicFrameChg chg="del mod">
          <ac:chgData name="CAI JUN" userId="08ce88e1165b00db" providerId="LiveId" clId="{39B70C52-C5FC-49D0-88B5-5567306E8459}" dt="2020-06-02T01:13:55.288" v="987" actId="478"/>
          <ac:graphicFrameMkLst>
            <pc:docMk/>
            <pc:sldMk cId="0" sldId="457"/>
            <ac:graphicFrameMk id="50183" creationId="{00000000-0000-0000-0000-000000000000}"/>
          </ac:graphicFrameMkLst>
        </pc:graphicFrameChg>
        <pc:graphicFrameChg chg="mod">
          <ac:chgData name="CAI JUN" userId="08ce88e1165b00db" providerId="LiveId" clId="{39B70C52-C5FC-49D0-88B5-5567306E8459}" dt="2020-06-02T01:14:16.210" v="993" actId="1036"/>
          <ac:graphicFrameMkLst>
            <pc:docMk/>
            <pc:sldMk cId="0" sldId="457"/>
            <ac:graphicFrameMk id="50184" creationId="{00000000-0000-0000-0000-000000000000}"/>
          </ac:graphicFrameMkLst>
        </pc:graphicFrameChg>
        <pc:graphicFrameChg chg="del mod">
          <ac:chgData name="CAI JUN" userId="08ce88e1165b00db" providerId="LiveId" clId="{39B70C52-C5FC-49D0-88B5-5567306E8459}" dt="2020-06-02T01:13:55.288" v="987" actId="478"/>
          <ac:graphicFrameMkLst>
            <pc:docMk/>
            <pc:sldMk cId="0" sldId="457"/>
            <ac:graphicFrameMk id="50187" creationId="{00000000-0000-0000-0000-000000000000}"/>
          </ac:graphicFrameMkLst>
        </pc:graphicFrameChg>
      </pc:sldChg>
      <pc:sldChg chg="modSp">
        <pc:chgData name="CAI JUN" userId="08ce88e1165b00db" providerId="LiveId" clId="{39B70C52-C5FC-49D0-88B5-5567306E8459}" dt="2020-06-02T00:23:07.760" v="62"/>
        <pc:sldMkLst>
          <pc:docMk/>
          <pc:sldMk cId="0" sldId="458"/>
        </pc:sldMkLst>
        <pc:graphicFrameChg chg="mod">
          <ac:chgData name="CAI JUN" userId="08ce88e1165b00db" providerId="LiveId" clId="{39B70C52-C5FC-49D0-88B5-5567306E8459}" dt="2020-06-02T00:22:43.792" v="58"/>
          <ac:graphicFrameMkLst>
            <pc:docMk/>
            <pc:sldMk cId="0" sldId="458"/>
            <ac:graphicFrameMk id="7172" creationId="{00000000-0000-0000-0000-000000000000}"/>
          </ac:graphicFrameMkLst>
        </pc:graphicFrameChg>
        <pc:graphicFrameChg chg="mod">
          <ac:chgData name="CAI JUN" userId="08ce88e1165b00db" providerId="LiveId" clId="{39B70C52-C5FC-49D0-88B5-5567306E8459}" dt="2020-06-02T00:22:56.088" v="60"/>
          <ac:graphicFrameMkLst>
            <pc:docMk/>
            <pc:sldMk cId="0" sldId="458"/>
            <ac:graphicFrameMk id="7173" creationId="{00000000-0000-0000-0000-000000000000}"/>
          </ac:graphicFrameMkLst>
        </pc:graphicFrameChg>
        <pc:graphicFrameChg chg="mod">
          <ac:chgData name="CAI JUN" userId="08ce88e1165b00db" providerId="LiveId" clId="{39B70C52-C5FC-49D0-88B5-5567306E8459}" dt="2020-06-02T00:22:28.057" v="56"/>
          <ac:graphicFrameMkLst>
            <pc:docMk/>
            <pc:sldMk cId="0" sldId="458"/>
            <ac:graphicFrameMk id="7174" creationId="{00000000-0000-0000-0000-000000000000}"/>
          </ac:graphicFrameMkLst>
        </pc:graphicFrameChg>
        <pc:graphicFrameChg chg="mod">
          <ac:chgData name="CAI JUN" userId="08ce88e1165b00db" providerId="LiveId" clId="{39B70C52-C5FC-49D0-88B5-5567306E8459}" dt="2020-06-02T00:23:07.760" v="62"/>
          <ac:graphicFrameMkLst>
            <pc:docMk/>
            <pc:sldMk cId="0" sldId="458"/>
            <ac:graphicFrameMk id="7175" creationId="{00000000-0000-0000-0000-000000000000}"/>
          </ac:graphicFrameMkLst>
        </pc:graphicFrameChg>
      </pc:sldChg>
      <pc:sldChg chg="modSp">
        <pc:chgData name="CAI JUN" userId="08ce88e1165b00db" providerId="LiveId" clId="{39B70C52-C5FC-49D0-88B5-5567306E8459}" dt="2020-06-02T00:26:03.698" v="96"/>
        <pc:sldMkLst>
          <pc:docMk/>
          <pc:sldMk cId="0" sldId="466"/>
        </pc:sldMkLst>
        <pc:spChg chg="mod">
          <ac:chgData name="CAI JUN" userId="08ce88e1165b00db" providerId="LiveId" clId="{39B70C52-C5FC-49D0-88B5-5567306E8459}" dt="2020-06-02T00:26:03.698" v="96"/>
          <ac:spMkLst>
            <pc:docMk/>
            <pc:sldMk cId="0" sldId="466"/>
            <ac:spMk id="83991" creationId="{00000000-0000-0000-0000-000000000000}"/>
          </ac:spMkLst>
        </pc:spChg>
        <pc:grpChg chg="mod">
          <ac:chgData name="CAI JUN" userId="08ce88e1165b00db" providerId="LiveId" clId="{39B70C52-C5FC-49D0-88B5-5567306E8459}" dt="2020-06-02T00:26:03.698" v="96"/>
          <ac:grpSpMkLst>
            <pc:docMk/>
            <pc:sldMk cId="0" sldId="466"/>
            <ac:grpSpMk id="12290" creationId="{00000000-0000-0000-0000-000000000000}"/>
          </ac:grpSpMkLst>
        </pc:grpChg>
        <pc:graphicFrameChg chg="mod">
          <ac:chgData name="CAI JUN" userId="08ce88e1165b00db" providerId="LiveId" clId="{39B70C52-C5FC-49D0-88B5-5567306E8459}" dt="2020-06-02T00:26:03.698" v="96"/>
          <ac:graphicFrameMkLst>
            <pc:docMk/>
            <pc:sldMk cId="0" sldId="466"/>
            <ac:graphicFrameMk id="12300" creationId="{00000000-0000-0000-0000-000000000000}"/>
          </ac:graphicFrameMkLst>
        </pc:graphicFrameChg>
      </pc:sldChg>
      <pc:sldChg chg="modSp">
        <pc:chgData name="CAI JUN" userId="08ce88e1165b00db" providerId="LiveId" clId="{39B70C52-C5FC-49D0-88B5-5567306E8459}" dt="2020-06-02T00:19:14.890" v="7"/>
        <pc:sldMkLst>
          <pc:docMk/>
          <pc:sldMk cId="0" sldId="468"/>
        </pc:sldMkLst>
        <pc:graphicFrameChg chg="mod">
          <ac:chgData name="CAI JUN" userId="08ce88e1165b00db" providerId="LiveId" clId="{39B70C52-C5FC-49D0-88B5-5567306E8459}" dt="2020-06-02T00:19:09.843" v="5"/>
          <ac:graphicFrameMkLst>
            <pc:docMk/>
            <pc:sldMk cId="0" sldId="468"/>
            <ac:graphicFrameMk id="4101" creationId="{00000000-0000-0000-0000-000000000000}"/>
          </ac:graphicFrameMkLst>
        </pc:graphicFrameChg>
        <pc:graphicFrameChg chg="mod">
          <ac:chgData name="CAI JUN" userId="08ce88e1165b00db" providerId="LiveId" clId="{39B70C52-C5FC-49D0-88B5-5567306E8459}" dt="2020-06-02T00:19:02.936" v="3"/>
          <ac:graphicFrameMkLst>
            <pc:docMk/>
            <pc:sldMk cId="0" sldId="468"/>
            <ac:graphicFrameMk id="4102" creationId="{00000000-0000-0000-0000-000000000000}"/>
          </ac:graphicFrameMkLst>
        </pc:graphicFrameChg>
        <pc:graphicFrameChg chg="mod">
          <ac:chgData name="CAI JUN" userId="08ce88e1165b00db" providerId="LiveId" clId="{39B70C52-C5FC-49D0-88B5-5567306E8459}" dt="2020-06-02T00:19:14.890" v="7"/>
          <ac:graphicFrameMkLst>
            <pc:docMk/>
            <pc:sldMk cId="0" sldId="468"/>
            <ac:graphicFrameMk id="4103" creationId="{00000000-0000-0000-0000-000000000000}"/>
          </ac:graphicFrameMkLst>
        </pc:graphicFrameChg>
        <pc:graphicFrameChg chg="mod">
          <ac:chgData name="CAI JUN" userId="08ce88e1165b00db" providerId="LiveId" clId="{39B70C52-C5FC-49D0-88B5-5567306E8459}" dt="2020-06-02T00:18:47.577" v="1"/>
          <ac:graphicFrameMkLst>
            <pc:docMk/>
            <pc:sldMk cId="0" sldId="468"/>
            <ac:graphicFrameMk id="4108" creationId="{00000000-0000-0000-0000-000000000000}"/>
          </ac:graphicFrameMkLst>
        </pc:graphicFrameChg>
      </pc:sldChg>
      <pc:sldChg chg="modSp mod">
        <pc:chgData name="CAI JUN" userId="08ce88e1165b00db" providerId="LiveId" clId="{39B70C52-C5FC-49D0-88B5-5567306E8459}" dt="2020-06-02T00:44:04.175" v="391" actId="113"/>
        <pc:sldMkLst>
          <pc:docMk/>
          <pc:sldMk cId="0" sldId="469"/>
        </pc:sldMkLst>
        <pc:spChg chg="mod">
          <ac:chgData name="CAI JUN" userId="08ce88e1165b00db" providerId="LiveId" clId="{39B70C52-C5FC-49D0-88B5-5567306E8459}" dt="2020-06-02T00:44:04.175" v="391" actId="113"/>
          <ac:spMkLst>
            <pc:docMk/>
            <pc:sldMk cId="0" sldId="469"/>
            <ac:spMk id="2" creationId="{00000000-0000-0000-0000-000000000000}"/>
          </ac:spMkLst>
        </pc:spChg>
        <pc:grpChg chg="mod">
          <ac:chgData name="CAI JUN" userId="08ce88e1165b00db" providerId="LiveId" clId="{39B70C52-C5FC-49D0-88B5-5567306E8459}" dt="2020-06-02T00:44:01.128" v="390"/>
          <ac:grpSpMkLst>
            <pc:docMk/>
            <pc:sldMk cId="0" sldId="469"/>
            <ac:grpSpMk id="3" creationId="{00000000-0000-0000-0000-000000000000}"/>
          </ac:grpSpMkLst>
        </pc:grpChg>
        <pc:graphicFrameChg chg="mod">
          <ac:chgData name="CAI JUN" userId="08ce88e1165b00db" providerId="LiveId" clId="{39B70C52-C5FC-49D0-88B5-5567306E8459}" dt="2020-06-02T00:43:47.863" v="388"/>
          <ac:graphicFrameMkLst>
            <pc:docMk/>
            <pc:sldMk cId="0" sldId="469"/>
            <ac:graphicFrameMk id="21506" creationId="{00000000-0000-0000-0000-000000000000}"/>
          </ac:graphicFrameMkLst>
        </pc:graphicFrameChg>
        <pc:graphicFrameChg chg="mod">
          <ac:chgData name="CAI JUN" userId="08ce88e1165b00db" providerId="LiveId" clId="{39B70C52-C5FC-49D0-88B5-5567306E8459}" dt="2020-06-02T00:44:01.128" v="390"/>
          <ac:graphicFrameMkLst>
            <pc:docMk/>
            <pc:sldMk cId="0" sldId="469"/>
            <ac:graphicFrameMk id="21510" creationId="{00000000-0000-0000-0000-000000000000}"/>
          </ac:graphicFrameMkLst>
        </pc:graphicFrameChg>
      </pc:sldChg>
      <pc:sldChg chg="modSp mod">
        <pc:chgData name="CAI JUN" userId="08ce88e1165b00db" providerId="LiveId" clId="{39B70C52-C5FC-49D0-88B5-5567306E8459}" dt="2020-06-02T00:24:28.792" v="74" actId="1036"/>
        <pc:sldMkLst>
          <pc:docMk/>
          <pc:sldMk cId="0" sldId="473"/>
        </pc:sldMkLst>
        <pc:graphicFrameChg chg="mod">
          <ac:chgData name="CAI JUN" userId="08ce88e1165b00db" providerId="LiveId" clId="{39B70C52-C5FC-49D0-88B5-5567306E8459}" dt="2020-06-02T00:24:28.792" v="74" actId="1036"/>
          <ac:graphicFrameMkLst>
            <pc:docMk/>
            <pc:sldMk cId="0" sldId="473"/>
            <ac:graphicFrameMk id="5" creationId="{00000000-0000-0000-0000-000000000000}"/>
          </ac:graphicFrameMkLst>
        </pc:graphicFrameChg>
        <pc:graphicFrameChg chg="mod">
          <ac:chgData name="CAI JUN" userId="08ce88e1165b00db" providerId="LiveId" clId="{39B70C52-C5FC-49D0-88B5-5567306E8459}" dt="2020-06-02T00:24:13.604" v="71"/>
          <ac:graphicFrameMkLst>
            <pc:docMk/>
            <pc:sldMk cId="0" sldId="473"/>
            <ac:graphicFrameMk id="9221" creationId="{00000000-0000-0000-0000-000000000000}"/>
          </ac:graphicFrameMkLst>
        </pc:graphicFrameChg>
      </pc:sldChg>
      <pc:sldChg chg="modSp mod">
        <pc:chgData name="CAI JUN" userId="08ce88e1165b00db" providerId="LiveId" clId="{39B70C52-C5FC-49D0-88B5-5567306E8459}" dt="2020-06-07T02:55:03.444" v="1156" actId="1038"/>
        <pc:sldMkLst>
          <pc:docMk/>
          <pc:sldMk cId="0" sldId="475"/>
        </pc:sldMkLst>
        <pc:spChg chg="mod">
          <ac:chgData name="CAI JUN" userId="08ce88e1165b00db" providerId="LiveId" clId="{39B70C52-C5FC-49D0-88B5-5567306E8459}" dt="2020-06-02T00:45:45.028" v="429" actId="14100"/>
          <ac:spMkLst>
            <pc:docMk/>
            <pc:sldMk cId="0" sldId="475"/>
            <ac:spMk id="24579" creationId="{00000000-0000-0000-0000-000000000000}"/>
          </ac:spMkLst>
        </pc:spChg>
        <pc:spChg chg="mod">
          <ac:chgData name="CAI JUN" userId="08ce88e1165b00db" providerId="LiveId" clId="{39B70C52-C5FC-49D0-88B5-5567306E8459}" dt="2020-06-02T00:46:06.215" v="433" actId="207"/>
          <ac:spMkLst>
            <pc:docMk/>
            <pc:sldMk cId="0" sldId="475"/>
            <ac:spMk id="24593" creationId="{00000000-0000-0000-0000-000000000000}"/>
          </ac:spMkLst>
        </pc:spChg>
        <pc:graphicFrameChg chg="mod">
          <ac:chgData name="CAI JUN" userId="08ce88e1165b00db" providerId="LiveId" clId="{39B70C52-C5FC-49D0-88B5-5567306E8459}" dt="2020-06-02T01:10:53.603" v="971"/>
          <ac:graphicFrameMkLst>
            <pc:docMk/>
            <pc:sldMk cId="0" sldId="475"/>
            <ac:graphicFrameMk id="24578" creationId="{00000000-0000-0000-0000-000000000000}"/>
          </ac:graphicFrameMkLst>
        </pc:graphicFrameChg>
        <pc:graphicFrameChg chg="mod">
          <ac:chgData name="CAI JUN" userId="08ce88e1165b00db" providerId="LiveId" clId="{39B70C52-C5FC-49D0-88B5-5567306E8459}" dt="2020-06-02T00:45:55.856" v="431"/>
          <ac:graphicFrameMkLst>
            <pc:docMk/>
            <pc:sldMk cId="0" sldId="475"/>
            <ac:graphicFrameMk id="24580" creationId="{00000000-0000-0000-0000-000000000000}"/>
          </ac:graphicFrameMkLst>
        </pc:graphicFrameChg>
        <pc:graphicFrameChg chg="mod">
          <ac:chgData name="CAI JUN" userId="08ce88e1165b00db" providerId="LiveId" clId="{39B70C52-C5FC-49D0-88B5-5567306E8459}" dt="2020-06-07T02:55:03.444" v="1156" actId="1038"/>
          <ac:graphicFrameMkLst>
            <pc:docMk/>
            <pc:sldMk cId="0" sldId="475"/>
            <ac:graphicFrameMk id="24586" creationId="{00000000-0000-0000-0000-000000000000}"/>
          </ac:graphicFrameMkLst>
        </pc:graphicFrameChg>
      </pc:sldChg>
      <pc:sldChg chg="modSp mod">
        <pc:chgData name="CAI JUN" userId="08ce88e1165b00db" providerId="LiveId" clId="{39B70C52-C5FC-49D0-88B5-5567306E8459}" dt="2020-06-02T01:23:43.288" v="1109"/>
        <pc:sldMkLst>
          <pc:docMk/>
          <pc:sldMk cId="0" sldId="480"/>
        </pc:sldMkLst>
        <pc:spChg chg="mod">
          <ac:chgData name="CAI JUN" userId="08ce88e1165b00db" providerId="LiveId" clId="{39B70C52-C5FC-49D0-88B5-5567306E8459}" dt="2020-06-02T01:23:01.038" v="1100"/>
          <ac:spMkLst>
            <pc:docMk/>
            <pc:sldMk cId="0" sldId="480"/>
            <ac:spMk id="47110" creationId="{00000000-0000-0000-0000-000000000000}"/>
          </ac:spMkLst>
        </pc:spChg>
        <pc:spChg chg="mod">
          <ac:chgData name="CAI JUN" userId="08ce88e1165b00db" providerId="LiveId" clId="{39B70C52-C5FC-49D0-88B5-5567306E8459}" dt="2020-06-02T01:23:14.882" v="1103" actId="113"/>
          <ac:spMkLst>
            <pc:docMk/>
            <pc:sldMk cId="0" sldId="480"/>
            <ac:spMk id="47112" creationId="{00000000-0000-0000-0000-000000000000}"/>
          </ac:spMkLst>
        </pc:spChg>
        <pc:spChg chg="mod">
          <ac:chgData name="CAI JUN" userId="08ce88e1165b00db" providerId="LiveId" clId="{39B70C52-C5FC-49D0-88B5-5567306E8459}" dt="2020-06-02T01:23:43.288" v="1109"/>
          <ac:spMkLst>
            <pc:docMk/>
            <pc:sldMk cId="0" sldId="480"/>
            <ac:spMk id="47114" creationId="{00000000-0000-0000-0000-000000000000}"/>
          </ac:spMkLst>
        </pc:spChg>
        <pc:grpChg chg="mod">
          <ac:chgData name="CAI JUN" userId="08ce88e1165b00db" providerId="LiveId" clId="{39B70C52-C5FC-49D0-88B5-5567306E8459}" dt="2020-06-02T01:23:43.288" v="1109"/>
          <ac:grpSpMkLst>
            <pc:docMk/>
            <pc:sldMk cId="0" sldId="480"/>
            <ac:grpSpMk id="2" creationId="{00000000-0000-0000-0000-000000000000}"/>
          </ac:grpSpMkLst>
        </pc:grpChg>
        <pc:grpChg chg="mod">
          <ac:chgData name="CAI JUN" userId="08ce88e1165b00db" providerId="LiveId" clId="{39B70C52-C5FC-49D0-88B5-5567306E8459}" dt="2020-06-02T01:23:10.741" v="1102"/>
          <ac:grpSpMkLst>
            <pc:docMk/>
            <pc:sldMk cId="0" sldId="480"/>
            <ac:grpSpMk id="3" creationId="{00000000-0000-0000-0000-000000000000}"/>
          </ac:grpSpMkLst>
        </pc:grpChg>
        <pc:grpChg chg="mod">
          <ac:chgData name="CAI JUN" userId="08ce88e1165b00db" providerId="LiveId" clId="{39B70C52-C5FC-49D0-88B5-5567306E8459}" dt="2020-06-02T01:23:43.288" v="1109"/>
          <ac:grpSpMkLst>
            <pc:docMk/>
            <pc:sldMk cId="0" sldId="480"/>
            <ac:grpSpMk id="4" creationId="{00000000-0000-0000-0000-000000000000}"/>
          </ac:grpSpMkLst>
        </pc:grpChg>
        <pc:grpChg chg="mod">
          <ac:chgData name="CAI JUN" userId="08ce88e1165b00db" providerId="LiveId" clId="{39B70C52-C5FC-49D0-88B5-5567306E8459}" dt="2020-06-02T01:23:10.741" v="1102"/>
          <ac:grpSpMkLst>
            <pc:docMk/>
            <pc:sldMk cId="0" sldId="480"/>
            <ac:grpSpMk id="5" creationId="{00000000-0000-0000-0000-000000000000}"/>
          </ac:grpSpMkLst>
        </pc:grpChg>
        <pc:grpChg chg="mod">
          <ac:chgData name="CAI JUN" userId="08ce88e1165b00db" providerId="LiveId" clId="{39B70C52-C5FC-49D0-88B5-5567306E8459}" dt="2020-06-02T01:23:43.288" v="1109"/>
          <ac:grpSpMkLst>
            <pc:docMk/>
            <pc:sldMk cId="0" sldId="480"/>
            <ac:grpSpMk id="7" creationId="{00000000-0000-0000-0000-000000000000}"/>
          </ac:grpSpMkLst>
        </pc:grpChg>
        <pc:grpChg chg="mod">
          <ac:chgData name="CAI JUN" userId="08ce88e1165b00db" providerId="LiveId" clId="{39B70C52-C5FC-49D0-88B5-5567306E8459}" dt="2020-06-02T01:23:01.038" v="1100"/>
          <ac:grpSpMkLst>
            <pc:docMk/>
            <pc:sldMk cId="0" sldId="480"/>
            <ac:grpSpMk id="9" creationId="{00000000-0000-0000-0000-000000000000}"/>
          </ac:grpSpMkLst>
        </pc:grpChg>
        <pc:graphicFrameChg chg="mod">
          <ac:chgData name="CAI JUN" userId="08ce88e1165b00db" providerId="LiveId" clId="{39B70C52-C5FC-49D0-88B5-5567306E8459}" dt="2020-06-02T01:23:43.288" v="1109"/>
          <ac:graphicFrameMkLst>
            <pc:docMk/>
            <pc:sldMk cId="0" sldId="480"/>
            <ac:graphicFrameMk id="6" creationId="{00000000-0000-0000-0000-000000000000}"/>
          </ac:graphicFrameMkLst>
        </pc:graphicFrameChg>
        <pc:graphicFrameChg chg="mod">
          <ac:chgData name="CAI JUN" userId="08ce88e1165b00db" providerId="LiveId" clId="{39B70C52-C5FC-49D0-88B5-5567306E8459}" dt="2020-06-02T01:23:43.288" v="1109"/>
          <ac:graphicFrameMkLst>
            <pc:docMk/>
            <pc:sldMk cId="0" sldId="480"/>
            <ac:graphicFrameMk id="12" creationId="{00000000-0000-0000-0000-000000000000}"/>
          </ac:graphicFrameMkLst>
        </pc:graphicFrameChg>
        <pc:graphicFrameChg chg="mod">
          <ac:chgData name="CAI JUN" userId="08ce88e1165b00db" providerId="LiveId" clId="{39B70C52-C5FC-49D0-88B5-5567306E8459}" dt="2020-06-02T01:23:10.741" v="1102"/>
          <ac:graphicFrameMkLst>
            <pc:docMk/>
            <pc:sldMk cId="0" sldId="480"/>
            <ac:graphicFrameMk id="14" creationId="{00000000-0000-0000-0000-000000000000}"/>
          </ac:graphicFrameMkLst>
        </pc:graphicFrameChg>
        <pc:graphicFrameChg chg="mod">
          <ac:chgData name="CAI JUN" userId="08ce88e1165b00db" providerId="LiveId" clId="{39B70C52-C5FC-49D0-88B5-5567306E8459}" dt="2020-06-02T01:23:43.288" v="1109"/>
          <ac:graphicFrameMkLst>
            <pc:docMk/>
            <pc:sldMk cId="0" sldId="480"/>
            <ac:graphicFrameMk id="16" creationId="{00000000-0000-0000-0000-000000000000}"/>
          </ac:graphicFrameMkLst>
        </pc:graphicFrameChg>
        <pc:graphicFrameChg chg="mod">
          <ac:chgData name="CAI JUN" userId="08ce88e1165b00db" providerId="LiveId" clId="{39B70C52-C5FC-49D0-88B5-5567306E8459}" dt="2020-06-02T01:22:33.194" v="1094"/>
          <ac:graphicFrameMkLst>
            <pc:docMk/>
            <pc:sldMk cId="0" sldId="480"/>
            <ac:graphicFrameMk id="47106" creationId="{00000000-0000-0000-0000-000000000000}"/>
          </ac:graphicFrameMkLst>
        </pc:graphicFrameChg>
        <pc:graphicFrameChg chg="mod">
          <ac:chgData name="CAI JUN" userId="08ce88e1165b00db" providerId="LiveId" clId="{39B70C52-C5FC-49D0-88B5-5567306E8459}" dt="2020-06-02T01:23:01.038" v="1100"/>
          <ac:graphicFrameMkLst>
            <pc:docMk/>
            <pc:sldMk cId="0" sldId="480"/>
            <ac:graphicFrameMk id="47111" creationId="{00000000-0000-0000-0000-000000000000}"/>
          </ac:graphicFrameMkLst>
        </pc:graphicFrameChg>
        <pc:graphicFrameChg chg="mod">
          <ac:chgData name="CAI JUN" userId="08ce88e1165b00db" providerId="LiveId" clId="{39B70C52-C5FC-49D0-88B5-5567306E8459}" dt="2020-06-02T01:23:10.741" v="1102"/>
          <ac:graphicFrameMkLst>
            <pc:docMk/>
            <pc:sldMk cId="0" sldId="480"/>
            <ac:graphicFrameMk id="47113" creationId="{00000000-0000-0000-0000-000000000000}"/>
          </ac:graphicFrameMkLst>
        </pc:graphicFrameChg>
        <pc:graphicFrameChg chg="mod">
          <ac:chgData name="CAI JUN" userId="08ce88e1165b00db" providerId="LiveId" clId="{39B70C52-C5FC-49D0-88B5-5567306E8459}" dt="2020-06-02T01:23:43.288" v="1109"/>
          <ac:graphicFrameMkLst>
            <pc:docMk/>
            <pc:sldMk cId="0" sldId="480"/>
            <ac:graphicFrameMk id="47115" creationId="{00000000-0000-0000-0000-000000000000}"/>
          </ac:graphicFrameMkLst>
        </pc:graphicFrameChg>
      </pc:sldChg>
      <pc:sldChg chg="modSp">
        <pc:chgData name="CAI JUN" userId="08ce88e1165b00db" providerId="LiveId" clId="{39B70C52-C5FC-49D0-88B5-5567306E8459}" dt="2020-06-02T01:17:41.819" v="1013"/>
        <pc:sldMkLst>
          <pc:docMk/>
          <pc:sldMk cId="0" sldId="481"/>
        </pc:sldMkLst>
        <pc:graphicFrameChg chg="mod">
          <ac:chgData name="CAI JUN" userId="08ce88e1165b00db" providerId="LiveId" clId="{39B70C52-C5FC-49D0-88B5-5567306E8459}" dt="2020-06-02T01:17:33.038" v="1011"/>
          <ac:graphicFrameMkLst>
            <pc:docMk/>
            <pc:sldMk cId="0" sldId="481"/>
            <ac:graphicFrameMk id="41990" creationId="{00000000-0000-0000-0000-000000000000}"/>
          </ac:graphicFrameMkLst>
        </pc:graphicFrameChg>
        <pc:graphicFrameChg chg="mod">
          <ac:chgData name="CAI JUN" userId="08ce88e1165b00db" providerId="LiveId" clId="{39B70C52-C5FC-49D0-88B5-5567306E8459}" dt="2020-06-02T01:17:41.819" v="1013"/>
          <ac:graphicFrameMkLst>
            <pc:docMk/>
            <pc:sldMk cId="0" sldId="481"/>
            <ac:graphicFrameMk id="41993" creationId="{00000000-0000-0000-0000-000000000000}"/>
          </ac:graphicFrameMkLst>
        </pc:graphicFrameChg>
        <pc:graphicFrameChg chg="mod">
          <ac:chgData name="CAI JUN" userId="08ce88e1165b00db" providerId="LiveId" clId="{39B70C52-C5FC-49D0-88B5-5567306E8459}" dt="2020-06-02T01:17:24.398" v="1009"/>
          <ac:graphicFrameMkLst>
            <pc:docMk/>
            <pc:sldMk cId="0" sldId="481"/>
            <ac:graphicFrameMk id="43012" creationId="{00000000-0000-0000-0000-000000000000}"/>
          </ac:graphicFrameMkLst>
        </pc:graphicFrameChg>
      </pc:sldChg>
      <pc:sldChg chg="modSp mod">
        <pc:chgData name="CAI JUN" userId="08ce88e1165b00db" providerId="LiveId" clId="{39B70C52-C5FC-49D0-88B5-5567306E8459}" dt="2020-06-02T01:22:16.898" v="1092" actId="1038"/>
        <pc:sldMkLst>
          <pc:docMk/>
          <pc:sldMk cId="0" sldId="483"/>
        </pc:sldMkLst>
        <pc:spChg chg="mod">
          <ac:chgData name="CAI JUN" userId="08ce88e1165b00db" providerId="LiveId" clId="{39B70C52-C5FC-49D0-88B5-5567306E8459}" dt="2020-06-02T01:21:15.773" v="1072" actId="113"/>
          <ac:spMkLst>
            <pc:docMk/>
            <pc:sldMk cId="0" sldId="483"/>
            <ac:spMk id="45061" creationId="{00000000-0000-0000-0000-000000000000}"/>
          </ac:spMkLst>
        </pc:spChg>
        <pc:spChg chg="mod">
          <ac:chgData name="CAI JUN" userId="08ce88e1165b00db" providerId="LiveId" clId="{39B70C52-C5FC-49D0-88B5-5567306E8459}" dt="2020-06-02T01:22:03.382" v="1082" actId="113"/>
          <ac:spMkLst>
            <pc:docMk/>
            <pc:sldMk cId="0" sldId="483"/>
            <ac:spMk id="46091" creationId="{00000000-0000-0000-0000-000000000000}"/>
          </ac:spMkLst>
        </pc:spChg>
        <pc:spChg chg="mod">
          <ac:chgData name="CAI JUN" userId="08ce88e1165b00db" providerId="LiveId" clId="{39B70C52-C5FC-49D0-88B5-5567306E8459}" dt="2020-06-02T01:22:03.382" v="1082" actId="113"/>
          <ac:spMkLst>
            <pc:docMk/>
            <pc:sldMk cId="0" sldId="483"/>
            <ac:spMk id="46092" creationId="{00000000-0000-0000-0000-000000000000}"/>
          </ac:spMkLst>
        </pc:spChg>
        <pc:grpChg chg="mod">
          <ac:chgData name="CAI JUN" userId="08ce88e1165b00db" providerId="LiveId" clId="{39B70C52-C5FC-49D0-88B5-5567306E8459}" dt="2020-06-02T01:22:03.382" v="1082" actId="113"/>
          <ac:grpSpMkLst>
            <pc:docMk/>
            <pc:sldMk cId="0" sldId="483"/>
            <ac:grpSpMk id="3" creationId="{00000000-0000-0000-0000-000000000000}"/>
          </ac:grpSpMkLst>
        </pc:grpChg>
        <pc:grpChg chg="mod">
          <ac:chgData name="CAI JUN" userId="08ce88e1165b00db" providerId="LiveId" clId="{39B70C52-C5FC-49D0-88B5-5567306E8459}" dt="2020-06-02T01:22:03.382" v="1082" actId="113"/>
          <ac:grpSpMkLst>
            <pc:docMk/>
            <pc:sldMk cId="0" sldId="483"/>
            <ac:grpSpMk id="45058" creationId="{00000000-0000-0000-0000-000000000000}"/>
          </ac:grpSpMkLst>
        </pc:grpChg>
        <pc:graphicFrameChg chg="mod">
          <ac:chgData name="CAI JUN" userId="08ce88e1165b00db" providerId="LiveId" clId="{39B70C52-C5FC-49D0-88B5-5567306E8459}" dt="2020-06-02T01:22:03.382" v="1082" actId="113"/>
          <ac:graphicFrameMkLst>
            <pc:docMk/>
            <pc:sldMk cId="0" sldId="483"/>
            <ac:graphicFrameMk id="13" creationId="{00000000-0000-0000-0000-000000000000}"/>
          </ac:graphicFrameMkLst>
        </pc:graphicFrameChg>
        <pc:graphicFrameChg chg="mod">
          <ac:chgData name="CAI JUN" userId="08ce88e1165b00db" providerId="LiveId" clId="{39B70C52-C5FC-49D0-88B5-5567306E8459}" dt="2020-06-02T01:22:12.710" v="1089" actId="1038"/>
          <ac:graphicFrameMkLst>
            <pc:docMk/>
            <pc:sldMk cId="0" sldId="483"/>
            <ac:graphicFrameMk id="46093" creationId="{00000000-0000-0000-0000-000000000000}"/>
          </ac:graphicFrameMkLst>
        </pc:graphicFrameChg>
        <pc:graphicFrameChg chg="mod">
          <ac:chgData name="CAI JUN" userId="08ce88e1165b00db" providerId="LiveId" clId="{39B70C52-C5FC-49D0-88B5-5567306E8459}" dt="2020-06-02T01:22:03.382" v="1082" actId="113"/>
          <ac:graphicFrameMkLst>
            <pc:docMk/>
            <pc:sldMk cId="0" sldId="483"/>
            <ac:graphicFrameMk id="46094" creationId="{00000000-0000-0000-0000-000000000000}"/>
          </ac:graphicFrameMkLst>
        </pc:graphicFrameChg>
        <pc:graphicFrameChg chg="mod">
          <ac:chgData name="CAI JUN" userId="08ce88e1165b00db" providerId="LiveId" clId="{39B70C52-C5FC-49D0-88B5-5567306E8459}" dt="2020-06-02T01:22:16.898" v="1092" actId="1038"/>
          <ac:graphicFrameMkLst>
            <pc:docMk/>
            <pc:sldMk cId="0" sldId="483"/>
            <ac:graphicFrameMk id="46095" creationId="{00000000-0000-0000-0000-000000000000}"/>
          </ac:graphicFrameMkLst>
        </pc:graphicFrameChg>
        <pc:picChg chg="mod">
          <ac:chgData name="CAI JUN" userId="08ce88e1165b00db" providerId="LiveId" clId="{39B70C52-C5FC-49D0-88B5-5567306E8459}" dt="2020-06-02T01:22:03.382" v="1082" actId="113"/>
          <ac:picMkLst>
            <pc:docMk/>
            <pc:sldMk cId="0" sldId="483"/>
            <ac:picMk id="46090" creationId="{00000000-0000-0000-0000-000000000000}"/>
          </ac:picMkLst>
        </pc:picChg>
      </pc:sldChg>
      <pc:sldChg chg="modSp mod">
        <pc:chgData name="CAI JUN" userId="08ce88e1165b00db" providerId="LiveId" clId="{39B70C52-C5FC-49D0-88B5-5567306E8459}" dt="2020-06-07T03:02:18.796" v="1221"/>
        <pc:sldMkLst>
          <pc:docMk/>
          <pc:sldMk cId="1777469103" sldId="485"/>
        </pc:sldMkLst>
        <pc:spChg chg="mod">
          <ac:chgData name="CAI JUN" userId="08ce88e1165b00db" providerId="LiveId" clId="{39B70C52-C5FC-49D0-88B5-5567306E8459}" dt="2020-06-07T02:59:13.495" v="1193"/>
          <ac:spMkLst>
            <pc:docMk/>
            <pc:sldMk cId="1777469103" sldId="485"/>
            <ac:spMk id="10" creationId="{00000000-0000-0000-0000-000000000000}"/>
          </ac:spMkLst>
        </pc:spChg>
        <pc:spChg chg="mod">
          <ac:chgData name="CAI JUN" userId="08ce88e1165b00db" providerId="LiveId" clId="{39B70C52-C5FC-49D0-88B5-5567306E8459}" dt="2020-06-07T02:58:51.318" v="1187" actId="113"/>
          <ac:spMkLst>
            <pc:docMk/>
            <pc:sldMk cId="1777469103" sldId="485"/>
            <ac:spMk id="12" creationId="{00000000-0000-0000-0000-000000000000}"/>
          </ac:spMkLst>
        </pc:spChg>
        <pc:grpChg chg="mod">
          <ac:chgData name="CAI JUN" userId="08ce88e1165b00db" providerId="LiveId" clId="{39B70C52-C5FC-49D0-88B5-5567306E8459}" dt="2020-06-07T02:59:13.495" v="1193"/>
          <ac:grpSpMkLst>
            <pc:docMk/>
            <pc:sldMk cId="1777469103" sldId="485"/>
            <ac:grpSpMk id="2" creationId="{00000000-0000-0000-0000-000000000000}"/>
          </ac:grpSpMkLst>
        </pc:grpChg>
        <pc:graphicFrameChg chg="mod">
          <ac:chgData name="CAI JUN" userId="08ce88e1165b00db" providerId="LiveId" clId="{39B70C52-C5FC-49D0-88B5-5567306E8459}" dt="2020-06-07T03:02:18.796" v="1221"/>
          <ac:graphicFrameMkLst>
            <pc:docMk/>
            <pc:sldMk cId="1777469103" sldId="485"/>
            <ac:graphicFrameMk id="6" creationId="{00000000-0000-0000-0000-000000000000}"/>
          </ac:graphicFrameMkLst>
        </pc:graphicFrameChg>
        <pc:graphicFrameChg chg="mod">
          <ac:chgData name="CAI JUN" userId="08ce88e1165b00db" providerId="LiveId" clId="{39B70C52-C5FC-49D0-88B5-5567306E8459}" dt="2020-06-07T02:59:13.495" v="1193"/>
          <ac:graphicFrameMkLst>
            <pc:docMk/>
            <pc:sldMk cId="1777469103" sldId="485"/>
            <ac:graphicFrameMk id="8" creationId="{00000000-0000-0000-0000-000000000000}"/>
          </ac:graphicFrameMkLst>
        </pc:graphicFrameChg>
        <pc:graphicFrameChg chg="mod">
          <ac:chgData name="CAI JUN" userId="08ce88e1165b00db" providerId="LiveId" clId="{39B70C52-C5FC-49D0-88B5-5567306E8459}" dt="2020-06-07T02:59:13.495" v="1193"/>
          <ac:graphicFrameMkLst>
            <pc:docMk/>
            <pc:sldMk cId="1777469103" sldId="485"/>
            <ac:graphicFrameMk id="11" creationId="{00000000-0000-0000-0000-000000000000}"/>
          </ac:graphicFrameMkLst>
        </pc:graphicFrameChg>
      </pc:sldChg>
      <pc:sldChg chg="modSp">
        <pc:chgData name="CAI JUN" userId="08ce88e1165b00db" providerId="LiveId" clId="{39B70C52-C5FC-49D0-88B5-5567306E8459}" dt="2020-06-07T03:00:20.046" v="1207"/>
        <pc:sldMkLst>
          <pc:docMk/>
          <pc:sldMk cId="3987409899" sldId="486"/>
        </pc:sldMkLst>
        <pc:spChg chg="mod">
          <ac:chgData name="CAI JUN" userId="08ce88e1165b00db" providerId="LiveId" clId="{39B70C52-C5FC-49D0-88B5-5567306E8459}" dt="2020-06-07T03:00:20.046" v="1207"/>
          <ac:spMkLst>
            <pc:docMk/>
            <pc:sldMk cId="3987409899" sldId="486"/>
            <ac:spMk id="10" creationId="{00000000-0000-0000-0000-000000000000}"/>
          </ac:spMkLst>
        </pc:spChg>
        <pc:grpChg chg="mod">
          <ac:chgData name="CAI JUN" userId="08ce88e1165b00db" providerId="LiveId" clId="{39B70C52-C5FC-49D0-88B5-5567306E8459}" dt="2020-06-07T03:00:20.046" v="1207"/>
          <ac:grpSpMkLst>
            <pc:docMk/>
            <pc:sldMk cId="3987409899" sldId="486"/>
            <ac:grpSpMk id="2" creationId="{00000000-0000-0000-0000-000000000000}"/>
          </ac:grpSpMkLst>
        </pc:grpChg>
        <pc:graphicFrameChg chg="mod">
          <ac:chgData name="CAI JUN" userId="08ce88e1165b00db" providerId="LiveId" clId="{39B70C52-C5FC-49D0-88B5-5567306E8459}" dt="2020-06-07T03:00:20.046" v="1207"/>
          <ac:graphicFrameMkLst>
            <pc:docMk/>
            <pc:sldMk cId="3987409899" sldId="486"/>
            <ac:graphicFrameMk id="7" creationId="{00000000-0000-0000-0000-000000000000}"/>
          </ac:graphicFrameMkLst>
        </pc:graphicFrameChg>
        <pc:graphicFrameChg chg="mod">
          <ac:chgData name="CAI JUN" userId="08ce88e1165b00db" providerId="LiveId" clId="{39B70C52-C5FC-49D0-88B5-5567306E8459}" dt="2020-06-07T03:00:20.046" v="1207"/>
          <ac:graphicFrameMkLst>
            <pc:docMk/>
            <pc:sldMk cId="3987409899" sldId="486"/>
            <ac:graphicFrameMk id="11" creationId="{00000000-0000-0000-0000-000000000000}"/>
          </ac:graphicFrameMkLst>
        </pc:graphicFrameChg>
        <pc:graphicFrameChg chg="mod">
          <ac:chgData name="CAI JUN" userId="08ce88e1165b00db" providerId="LiveId" clId="{39B70C52-C5FC-49D0-88B5-5567306E8459}" dt="2020-06-07T03:00:20.046" v="1207"/>
          <ac:graphicFrameMkLst>
            <pc:docMk/>
            <pc:sldMk cId="3987409899" sldId="486"/>
            <ac:graphicFrameMk id="12" creationId="{00000000-0000-0000-0000-000000000000}"/>
          </ac:graphicFrameMkLst>
        </pc:graphicFrameChg>
        <pc:graphicFrameChg chg="mod">
          <ac:chgData name="CAI JUN" userId="08ce88e1165b00db" providerId="LiveId" clId="{39B70C52-C5FC-49D0-88B5-5567306E8459}" dt="2020-06-07T03:00:20.046" v="1207"/>
          <ac:graphicFrameMkLst>
            <pc:docMk/>
            <pc:sldMk cId="3987409899" sldId="486"/>
            <ac:graphicFrameMk id="13" creationId="{00000000-0000-0000-0000-000000000000}"/>
          </ac:graphicFrameMkLst>
        </pc:graphicFrameChg>
        <pc:graphicFrameChg chg="mod">
          <ac:chgData name="CAI JUN" userId="08ce88e1165b00db" providerId="LiveId" clId="{39B70C52-C5FC-49D0-88B5-5567306E8459}" dt="2020-06-07T03:00:20.046" v="1207"/>
          <ac:graphicFrameMkLst>
            <pc:docMk/>
            <pc:sldMk cId="3987409899" sldId="486"/>
            <ac:graphicFrameMk id="14" creationId="{00000000-0000-0000-0000-000000000000}"/>
          </ac:graphicFrameMkLst>
        </pc:graphicFrameChg>
        <pc:graphicFrameChg chg="mod">
          <ac:chgData name="CAI JUN" userId="08ce88e1165b00db" providerId="LiveId" clId="{39B70C52-C5FC-49D0-88B5-5567306E8459}" dt="2020-06-07T03:00:20.046" v="1207"/>
          <ac:graphicFrameMkLst>
            <pc:docMk/>
            <pc:sldMk cId="3987409899" sldId="486"/>
            <ac:graphicFrameMk id="15" creationId="{00000000-0000-0000-0000-000000000000}"/>
          </ac:graphicFrameMkLst>
        </pc:graphicFrameChg>
      </pc:sldChg>
      <pc:sldChg chg="modSp">
        <pc:chgData name="CAI JUN" userId="08ce88e1165b00db" providerId="LiveId" clId="{39B70C52-C5FC-49D0-88B5-5567306E8459}" dt="2020-06-07T03:01:17.801" v="1219"/>
        <pc:sldMkLst>
          <pc:docMk/>
          <pc:sldMk cId="3625864145" sldId="487"/>
        </pc:sldMkLst>
        <pc:spChg chg="mod">
          <ac:chgData name="CAI JUN" userId="08ce88e1165b00db" providerId="LiveId" clId="{39B70C52-C5FC-49D0-88B5-5567306E8459}" dt="2020-06-07T03:01:17.801" v="1219"/>
          <ac:spMkLst>
            <pc:docMk/>
            <pc:sldMk cId="3625864145" sldId="487"/>
            <ac:spMk id="10" creationId="{00000000-0000-0000-0000-000000000000}"/>
          </ac:spMkLst>
        </pc:spChg>
        <pc:grpChg chg="mod">
          <ac:chgData name="CAI JUN" userId="08ce88e1165b00db" providerId="LiveId" clId="{39B70C52-C5FC-49D0-88B5-5567306E8459}" dt="2020-06-07T03:01:17.801" v="1219"/>
          <ac:grpSpMkLst>
            <pc:docMk/>
            <pc:sldMk cId="3625864145" sldId="487"/>
            <ac:grpSpMk id="2" creationId="{00000000-0000-0000-0000-000000000000}"/>
          </ac:grpSpMkLst>
        </pc:grpChg>
        <pc:graphicFrameChg chg="mod">
          <ac:chgData name="CAI JUN" userId="08ce88e1165b00db" providerId="LiveId" clId="{39B70C52-C5FC-49D0-88B5-5567306E8459}" dt="2020-06-07T03:01:17.801" v="1219"/>
          <ac:graphicFrameMkLst>
            <pc:docMk/>
            <pc:sldMk cId="3625864145" sldId="487"/>
            <ac:graphicFrameMk id="7" creationId="{00000000-0000-0000-0000-000000000000}"/>
          </ac:graphicFrameMkLst>
        </pc:graphicFrameChg>
        <pc:graphicFrameChg chg="mod">
          <ac:chgData name="CAI JUN" userId="08ce88e1165b00db" providerId="LiveId" clId="{39B70C52-C5FC-49D0-88B5-5567306E8459}" dt="2020-06-07T03:01:17.801" v="1219"/>
          <ac:graphicFrameMkLst>
            <pc:docMk/>
            <pc:sldMk cId="3625864145" sldId="487"/>
            <ac:graphicFrameMk id="11" creationId="{00000000-0000-0000-0000-000000000000}"/>
          </ac:graphicFrameMkLst>
        </pc:graphicFrameChg>
        <pc:graphicFrameChg chg="mod">
          <ac:chgData name="CAI JUN" userId="08ce88e1165b00db" providerId="LiveId" clId="{39B70C52-C5FC-49D0-88B5-5567306E8459}" dt="2020-06-07T03:01:17.801" v="1219"/>
          <ac:graphicFrameMkLst>
            <pc:docMk/>
            <pc:sldMk cId="3625864145" sldId="487"/>
            <ac:graphicFrameMk id="12" creationId="{00000000-0000-0000-0000-000000000000}"/>
          </ac:graphicFrameMkLst>
        </pc:graphicFrameChg>
        <pc:graphicFrameChg chg="mod">
          <ac:chgData name="CAI JUN" userId="08ce88e1165b00db" providerId="LiveId" clId="{39B70C52-C5FC-49D0-88B5-5567306E8459}" dt="2020-06-07T03:01:17.801" v="1219"/>
          <ac:graphicFrameMkLst>
            <pc:docMk/>
            <pc:sldMk cId="3625864145" sldId="487"/>
            <ac:graphicFrameMk id="13" creationId="{00000000-0000-0000-0000-000000000000}"/>
          </ac:graphicFrameMkLst>
        </pc:graphicFrameChg>
        <pc:graphicFrameChg chg="mod">
          <ac:chgData name="CAI JUN" userId="08ce88e1165b00db" providerId="LiveId" clId="{39B70C52-C5FC-49D0-88B5-5567306E8459}" dt="2020-06-07T03:01:17.801" v="1219"/>
          <ac:graphicFrameMkLst>
            <pc:docMk/>
            <pc:sldMk cId="3625864145" sldId="487"/>
            <ac:graphicFrameMk id="14" creationId="{00000000-0000-0000-0000-000000000000}"/>
          </ac:graphicFrameMkLst>
        </pc:graphicFrameChg>
        <pc:graphicFrameChg chg="mod">
          <ac:chgData name="CAI JUN" userId="08ce88e1165b00db" providerId="LiveId" clId="{39B70C52-C5FC-49D0-88B5-5567306E8459}" dt="2020-06-07T03:01:17.801" v="1219"/>
          <ac:graphicFrameMkLst>
            <pc:docMk/>
            <pc:sldMk cId="3625864145" sldId="487"/>
            <ac:graphicFrameMk id="15" creationId="{00000000-0000-0000-0000-000000000000}"/>
          </ac:graphicFrameMkLst>
        </pc:graphicFrameChg>
      </pc:sldChg>
      <pc:sldChg chg="modSp mod">
        <pc:chgData name="CAI JUN" userId="08ce88e1165b00db" providerId="LiveId" clId="{39B70C52-C5FC-49D0-88B5-5567306E8459}" dt="2020-06-07T02:57:14.355" v="1166"/>
        <pc:sldMkLst>
          <pc:docMk/>
          <pc:sldMk cId="2916204642" sldId="488"/>
        </pc:sldMkLst>
        <pc:spChg chg="mod">
          <ac:chgData name="CAI JUN" userId="08ce88e1165b00db" providerId="LiveId" clId="{39B70C52-C5FC-49D0-88B5-5567306E8459}" dt="2020-06-07T02:57:14.355" v="1166"/>
          <ac:spMkLst>
            <pc:docMk/>
            <pc:sldMk cId="2916204642" sldId="488"/>
            <ac:spMk id="10" creationId="{00000000-0000-0000-0000-000000000000}"/>
          </ac:spMkLst>
        </pc:spChg>
        <pc:spChg chg="mod">
          <ac:chgData name="CAI JUN" userId="08ce88e1165b00db" providerId="LiveId" clId="{39B70C52-C5FC-49D0-88B5-5567306E8459}" dt="2020-06-07T02:56:59.298" v="1162" actId="113"/>
          <ac:spMkLst>
            <pc:docMk/>
            <pc:sldMk cId="2916204642" sldId="488"/>
            <ac:spMk id="12" creationId="{00000000-0000-0000-0000-000000000000}"/>
          </ac:spMkLst>
        </pc:spChg>
        <pc:grpChg chg="mod">
          <ac:chgData name="CAI JUN" userId="08ce88e1165b00db" providerId="LiveId" clId="{39B70C52-C5FC-49D0-88B5-5567306E8459}" dt="2020-06-07T02:57:14.355" v="1166"/>
          <ac:grpSpMkLst>
            <pc:docMk/>
            <pc:sldMk cId="2916204642" sldId="488"/>
            <ac:grpSpMk id="2" creationId="{00000000-0000-0000-0000-000000000000}"/>
          </ac:grpSpMkLst>
        </pc:grpChg>
        <pc:graphicFrameChg chg="mod">
          <ac:chgData name="CAI JUN" userId="08ce88e1165b00db" providerId="LiveId" clId="{39B70C52-C5FC-49D0-88B5-5567306E8459}" dt="2020-06-07T02:57:14.355" v="1166"/>
          <ac:graphicFrameMkLst>
            <pc:docMk/>
            <pc:sldMk cId="2916204642" sldId="488"/>
            <ac:graphicFrameMk id="6" creationId="{00000000-0000-0000-0000-000000000000}"/>
          </ac:graphicFrameMkLst>
        </pc:graphicFrameChg>
        <pc:graphicFrameChg chg="mod">
          <ac:chgData name="CAI JUN" userId="08ce88e1165b00db" providerId="LiveId" clId="{39B70C52-C5FC-49D0-88B5-5567306E8459}" dt="2020-06-07T02:57:14.355" v="1166"/>
          <ac:graphicFrameMkLst>
            <pc:docMk/>
            <pc:sldMk cId="2916204642" sldId="488"/>
            <ac:graphicFrameMk id="8" creationId="{00000000-0000-0000-0000-000000000000}"/>
          </ac:graphicFrameMkLst>
        </pc:graphicFrameChg>
        <pc:graphicFrameChg chg="mod">
          <ac:chgData name="CAI JUN" userId="08ce88e1165b00db" providerId="LiveId" clId="{39B70C52-C5FC-49D0-88B5-5567306E8459}" dt="2020-06-07T02:57:14.355" v="1166"/>
          <ac:graphicFrameMkLst>
            <pc:docMk/>
            <pc:sldMk cId="2916204642" sldId="488"/>
            <ac:graphicFrameMk id="11" creationId="{00000000-0000-0000-0000-000000000000}"/>
          </ac:graphicFrameMkLst>
        </pc:graphicFrameChg>
      </pc:sldChg>
      <pc:sldChg chg="modSp">
        <pc:chgData name="CAI JUN" userId="08ce88e1165b00db" providerId="LiveId" clId="{39B70C52-C5FC-49D0-88B5-5567306E8459}" dt="2020-06-07T02:58:25.321" v="1183"/>
        <pc:sldMkLst>
          <pc:docMk/>
          <pc:sldMk cId="141998244" sldId="489"/>
        </pc:sldMkLst>
        <pc:spChg chg="mod">
          <ac:chgData name="CAI JUN" userId="08ce88e1165b00db" providerId="LiveId" clId="{39B70C52-C5FC-49D0-88B5-5567306E8459}" dt="2020-06-07T02:58:25.321" v="1183"/>
          <ac:spMkLst>
            <pc:docMk/>
            <pc:sldMk cId="141998244" sldId="489"/>
            <ac:spMk id="10" creationId="{00000000-0000-0000-0000-000000000000}"/>
          </ac:spMkLst>
        </pc:spChg>
        <pc:grpChg chg="mod">
          <ac:chgData name="CAI JUN" userId="08ce88e1165b00db" providerId="LiveId" clId="{39B70C52-C5FC-49D0-88B5-5567306E8459}" dt="2020-06-07T02:58:25.321" v="1183"/>
          <ac:grpSpMkLst>
            <pc:docMk/>
            <pc:sldMk cId="141998244" sldId="489"/>
            <ac:grpSpMk id="2" creationId="{00000000-0000-0000-0000-000000000000}"/>
          </ac:grpSpMkLst>
        </pc:grpChg>
        <pc:grpChg chg="mod">
          <ac:chgData name="CAI JUN" userId="08ce88e1165b00db" providerId="LiveId" clId="{39B70C52-C5FC-49D0-88B5-5567306E8459}" dt="2020-06-07T02:58:25.321" v="1183"/>
          <ac:grpSpMkLst>
            <pc:docMk/>
            <pc:sldMk cId="141998244" sldId="489"/>
            <ac:grpSpMk id="3" creationId="{00000000-0000-0000-0000-000000000000}"/>
          </ac:grpSpMkLst>
        </pc:grpChg>
        <pc:graphicFrameChg chg="mod">
          <ac:chgData name="CAI JUN" userId="08ce88e1165b00db" providerId="LiveId" clId="{39B70C52-C5FC-49D0-88B5-5567306E8459}" dt="2020-06-07T02:58:25.321" v="1183"/>
          <ac:graphicFrameMkLst>
            <pc:docMk/>
            <pc:sldMk cId="141998244" sldId="489"/>
            <ac:graphicFrameMk id="7" creationId="{00000000-0000-0000-0000-000000000000}"/>
          </ac:graphicFrameMkLst>
        </pc:graphicFrameChg>
        <pc:graphicFrameChg chg="mod">
          <ac:chgData name="CAI JUN" userId="08ce88e1165b00db" providerId="LiveId" clId="{39B70C52-C5FC-49D0-88B5-5567306E8459}" dt="2020-06-07T02:58:25.321" v="1183"/>
          <ac:graphicFrameMkLst>
            <pc:docMk/>
            <pc:sldMk cId="141998244" sldId="489"/>
            <ac:graphicFrameMk id="11" creationId="{00000000-0000-0000-0000-000000000000}"/>
          </ac:graphicFrameMkLst>
        </pc:graphicFrameChg>
        <pc:graphicFrameChg chg="mod">
          <ac:chgData name="CAI JUN" userId="08ce88e1165b00db" providerId="LiveId" clId="{39B70C52-C5FC-49D0-88B5-5567306E8459}" dt="2020-06-07T02:58:25.321" v="1183"/>
          <ac:graphicFrameMkLst>
            <pc:docMk/>
            <pc:sldMk cId="141998244" sldId="489"/>
            <ac:graphicFrameMk id="12" creationId="{00000000-0000-0000-0000-000000000000}"/>
          </ac:graphicFrameMkLst>
        </pc:graphicFrameChg>
        <pc:graphicFrameChg chg="mod">
          <ac:chgData name="CAI JUN" userId="08ce88e1165b00db" providerId="LiveId" clId="{39B70C52-C5FC-49D0-88B5-5567306E8459}" dt="2020-06-07T02:58:25.321" v="1183"/>
          <ac:graphicFrameMkLst>
            <pc:docMk/>
            <pc:sldMk cId="141998244" sldId="489"/>
            <ac:graphicFrameMk id="15" creationId="{00000000-0000-0000-0000-000000000000}"/>
          </ac:graphicFrameMkLst>
        </pc:graphicFrameChg>
        <pc:graphicFrameChg chg="mod">
          <ac:chgData name="CAI JUN" userId="08ce88e1165b00db" providerId="LiveId" clId="{39B70C52-C5FC-49D0-88B5-5567306E8459}" dt="2020-06-07T02:58:25.321" v="1183"/>
          <ac:graphicFrameMkLst>
            <pc:docMk/>
            <pc:sldMk cId="141998244" sldId="489"/>
            <ac:graphicFrameMk id="16" creationId="{00000000-0000-0000-0000-000000000000}"/>
          </ac:graphicFrameMkLst>
        </pc:graphicFrameChg>
        <pc:graphicFrameChg chg="mod">
          <ac:chgData name="CAI JUN" userId="08ce88e1165b00db" providerId="LiveId" clId="{39B70C52-C5FC-49D0-88B5-5567306E8459}" dt="2020-06-07T02:58:25.321" v="1183"/>
          <ac:graphicFrameMkLst>
            <pc:docMk/>
            <pc:sldMk cId="141998244" sldId="489"/>
            <ac:graphicFrameMk id="17" creationId="{00000000-0000-0000-0000-000000000000}"/>
          </ac:graphicFrameMkLst>
        </pc:graphicFrameChg>
        <pc:graphicFrameChg chg="mod">
          <ac:chgData name="CAI JUN" userId="08ce88e1165b00db" providerId="LiveId" clId="{39B70C52-C5FC-49D0-88B5-5567306E8459}" dt="2020-06-07T02:58:25.321" v="1183"/>
          <ac:graphicFrameMkLst>
            <pc:docMk/>
            <pc:sldMk cId="141998244" sldId="489"/>
            <ac:graphicFrameMk id="18" creationId="{00000000-0000-0000-0000-000000000000}"/>
          </ac:graphicFrameMkLst>
        </pc:graphicFrameChg>
        <pc:graphicFrameChg chg="mod">
          <ac:chgData name="CAI JUN" userId="08ce88e1165b00db" providerId="LiveId" clId="{39B70C52-C5FC-49D0-88B5-5567306E8459}" dt="2020-06-07T02:58:25.321" v="1183"/>
          <ac:graphicFrameMkLst>
            <pc:docMk/>
            <pc:sldMk cId="141998244" sldId="489"/>
            <ac:graphicFrameMk id="19" creationId="{00000000-0000-0000-0000-000000000000}"/>
          </ac:graphicFrameMkLst>
        </pc:graphicFrameChg>
      </pc:sldChg>
      <pc:sldChg chg="modSp mod">
        <pc:chgData name="CAI JUN" userId="08ce88e1165b00db" providerId="LiveId" clId="{39B70C52-C5FC-49D0-88B5-5567306E8459}" dt="2020-06-02T00:32:37.319" v="247" actId="14100"/>
        <pc:sldMkLst>
          <pc:docMk/>
          <pc:sldMk cId="2410200934" sldId="490"/>
        </pc:sldMkLst>
        <pc:spChg chg="mod">
          <ac:chgData name="CAI JUN" userId="08ce88e1165b00db" providerId="LiveId" clId="{39B70C52-C5FC-49D0-88B5-5567306E8459}" dt="2020-06-02T00:32:18.569" v="241" actId="20577"/>
          <ac:spMkLst>
            <pc:docMk/>
            <pc:sldMk cId="2410200934" sldId="490"/>
            <ac:spMk id="10" creationId="{00000000-0000-0000-0000-000000000000}"/>
          </ac:spMkLst>
        </pc:spChg>
        <pc:spChg chg="mod">
          <ac:chgData name="CAI JUN" userId="08ce88e1165b00db" providerId="LiveId" clId="{39B70C52-C5FC-49D0-88B5-5567306E8459}" dt="2020-06-02T00:31:21.788" v="227" actId="113"/>
          <ac:spMkLst>
            <pc:docMk/>
            <pc:sldMk cId="2410200934" sldId="490"/>
            <ac:spMk id="30722" creationId="{00000000-0000-0000-0000-000000000000}"/>
          </ac:spMkLst>
        </pc:spChg>
        <pc:spChg chg="mod">
          <ac:chgData name="CAI JUN" userId="08ce88e1165b00db" providerId="LiveId" clId="{39B70C52-C5FC-49D0-88B5-5567306E8459}" dt="2020-06-02T00:31:42.210" v="232" actId="113"/>
          <ac:spMkLst>
            <pc:docMk/>
            <pc:sldMk cId="2410200934" sldId="490"/>
            <ac:spMk id="30724" creationId="{00000000-0000-0000-0000-000000000000}"/>
          </ac:spMkLst>
        </pc:spChg>
        <pc:graphicFrameChg chg="mod">
          <ac:chgData name="CAI JUN" userId="08ce88e1165b00db" providerId="LiveId" clId="{39B70C52-C5FC-49D0-88B5-5567306E8459}" dt="2020-06-02T00:32:33.288" v="244" actId="14100"/>
          <ac:graphicFrameMkLst>
            <pc:docMk/>
            <pc:sldMk cId="2410200934" sldId="490"/>
            <ac:graphicFrameMk id="30723" creationId="{00000000-0000-0000-0000-000000000000}"/>
          </ac:graphicFrameMkLst>
        </pc:graphicFrameChg>
        <pc:graphicFrameChg chg="mod">
          <ac:chgData name="CAI JUN" userId="08ce88e1165b00db" providerId="LiveId" clId="{39B70C52-C5FC-49D0-88B5-5567306E8459}" dt="2020-06-02T00:32:37.319" v="247" actId="14100"/>
          <ac:graphicFrameMkLst>
            <pc:docMk/>
            <pc:sldMk cId="2410200934" sldId="490"/>
            <ac:graphicFrameMk id="30725" creationId="{00000000-0000-0000-0000-000000000000}"/>
          </ac:graphicFrameMkLst>
        </pc:graphicFrameChg>
      </pc:sldChg>
      <pc:sldChg chg="modSp mod">
        <pc:chgData name="CAI JUN" userId="08ce88e1165b00db" providerId="LiveId" clId="{39B70C52-C5FC-49D0-88B5-5567306E8459}" dt="2020-06-02T00:31:01.413" v="223" actId="1038"/>
        <pc:sldMkLst>
          <pc:docMk/>
          <pc:sldMk cId="1081644842" sldId="491"/>
        </pc:sldMkLst>
        <pc:spChg chg="mod">
          <ac:chgData name="CAI JUN" userId="08ce88e1165b00db" providerId="LiveId" clId="{39B70C52-C5FC-49D0-88B5-5567306E8459}" dt="2020-06-02T00:30:38.694" v="207" actId="113"/>
          <ac:spMkLst>
            <pc:docMk/>
            <pc:sldMk cId="1081644842" sldId="491"/>
            <ac:spMk id="31749" creationId="{00000000-0000-0000-0000-000000000000}"/>
          </ac:spMkLst>
        </pc:spChg>
        <pc:spChg chg="mod">
          <ac:chgData name="CAI JUN" userId="08ce88e1165b00db" providerId="LiveId" clId="{39B70C52-C5FC-49D0-88B5-5567306E8459}" dt="2020-06-02T00:30:23.054" v="204" actId="6549"/>
          <ac:spMkLst>
            <pc:docMk/>
            <pc:sldMk cId="1081644842" sldId="491"/>
            <ac:spMk id="31752" creationId="{00000000-0000-0000-0000-000000000000}"/>
          </ac:spMkLst>
        </pc:spChg>
        <pc:grpChg chg="mod">
          <ac:chgData name="CAI JUN" userId="08ce88e1165b00db" providerId="LiveId" clId="{39B70C52-C5FC-49D0-88B5-5567306E8459}" dt="2020-06-02T00:30:04.616" v="187"/>
          <ac:grpSpMkLst>
            <pc:docMk/>
            <pc:sldMk cId="1081644842" sldId="491"/>
            <ac:grpSpMk id="31750" creationId="{00000000-0000-0000-0000-000000000000}"/>
          </ac:grpSpMkLst>
        </pc:grpChg>
        <pc:graphicFrameChg chg="mod">
          <ac:chgData name="CAI JUN" userId="08ce88e1165b00db" providerId="LiveId" clId="{39B70C52-C5FC-49D0-88B5-5567306E8459}" dt="2020-06-02T00:31:01.413" v="223" actId="1038"/>
          <ac:graphicFrameMkLst>
            <pc:docMk/>
            <pc:sldMk cId="1081644842" sldId="491"/>
            <ac:graphicFrameMk id="31747" creationId="{00000000-0000-0000-0000-000000000000}"/>
          </ac:graphicFrameMkLst>
        </pc:graphicFrameChg>
        <pc:graphicFrameChg chg="mod">
          <ac:chgData name="CAI JUN" userId="08ce88e1165b00db" providerId="LiveId" clId="{39B70C52-C5FC-49D0-88B5-5567306E8459}" dt="2020-06-02T00:30:17.007" v="203" actId="1037"/>
          <ac:graphicFrameMkLst>
            <pc:docMk/>
            <pc:sldMk cId="1081644842" sldId="491"/>
            <ac:graphicFrameMk id="31751" creationId="{00000000-0000-0000-0000-000000000000}"/>
          </ac:graphicFrameMkLst>
        </pc:graphicFrameChg>
      </pc:sldChg>
      <pc:sldChg chg="modSp mod">
        <pc:chgData name="CAI JUN" userId="08ce88e1165b00db" providerId="LiveId" clId="{39B70C52-C5FC-49D0-88B5-5567306E8459}" dt="2020-06-02T00:36:34.898" v="315"/>
        <pc:sldMkLst>
          <pc:docMk/>
          <pc:sldMk cId="3327656774" sldId="492"/>
        </pc:sldMkLst>
        <pc:spChg chg="mod">
          <ac:chgData name="CAI JUN" userId="08ce88e1165b00db" providerId="LiveId" clId="{39B70C52-C5FC-49D0-88B5-5567306E8459}" dt="2020-06-02T00:35:49.241" v="311" actId="113"/>
          <ac:spMkLst>
            <pc:docMk/>
            <pc:sldMk cId="3327656774" sldId="492"/>
            <ac:spMk id="34" creationId="{00000000-0000-0000-0000-000000000000}"/>
          </ac:spMkLst>
        </pc:spChg>
        <pc:graphicFrameChg chg="mod">
          <ac:chgData name="CAI JUN" userId="08ce88e1165b00db" providerId="LiveId" clId="{39B70C52-C5FC-49D0-88B5-5567306E8459}" dt="2020-06-02T00:35:42.991" v="309"/>
          <ac:graphicFrameMkLst>
            <pc:docMk/>
            <pc:sldMk cId="3327656774" sldId="492"/>
            <ac:graphicFrameMk id="33" creationId="{00000000-0000-0000-0000-000000000000}"/>
          </ac:graphicFrameMkLst>
        </pc:graphicFrameChg>
        <pc:graphicFrameChg chg="mod">
          <ac:chgData name="CAI JUN" userId="08ce88e1165b00db" providerId="LiveId" clId="{39B70C52-C5FC-49D0-88B5-5567306E8459}" dt="2020-06-02T00:36:34.898" v="315"/>
          <ac:graphicFrameMkLst>
            <pc:docMk/>
            <pc:sldMk cId="3327656774" sldId="492"/>
            <ac:graphicFrameMk id="35" creationId="{00000000-0000-0000-0000-000000000000}"/>
          </ac:graphicFrameMkLst>
        </pc:graphicFrameChg>
        <pc:graphicFrameChg chg="mod">
          <ac:chgData name="CAI JUN" userId="08ce88e1165b00db" providerId="LiveId" clId="{39B70C52-C5FC-49D0-88B5-5567306E8459}" dt="2020-06-02T00:36:17.523" v="313"/>
          <ac:graphicFrameMkLst>
            <pc:docMk/>
            <pc:sldMk cId="3327656774" sldId="492"/>
            <ac:graphicFrameMk id="36" creationId="{00000000-0000-0000-0000-000000000000}"/>
          </ac:graphicFrameMkLst>
        </pc:graphicFrameChg>
        <pc:graphicFrameChg chg="mod">
          <ac:chgData name="CAI JUN" userId="08ce88e1165b00db" providerId="LiveId" clId="{39B70C52-C5FC-49D0-88B5-5567306E8459}" dt="2020-06-02T00:35:32.648" v="307"/>
          <ac:graphicFrameMkLst>
            <pc:docMk/>
            <pc:sldMk cId="3327656774" sldId="492"/>
            <ac:graphicFrameMk id="32770" creationId="{00000000-0000-0000-0000-000000000000}"/>
          </ac:graphicFrameMkLst>
        </pc:graphicFrameChg>
      </pc:sldChg>
      <pc:sldChg chg="modSp mod">
        <pc:chgData name="CAI JUN" userId="08ce88e1165b00db" providerId="LiveId" clId="{39B70C52-C5FC-49D0-88B5-5567306E8459}" dt="2020-06-02T00:40:31.726" v="367" actId="1038"/>
        <pc:sldMkLst>
          <pc:docMk/>
          <pc:sldMk cId="2384548441" sldId="493"/>
        </pc:sldMkLst>
        <pc:spChg chg="mod">
          <ac:chgData name="CAI JUN" userId="08ce88e1165b00db" providerId="LiveId" clId="{39B70C52-C5FC-49D0-88B5-5567306E8459}" dt="2020-06-02T00:40:18.851" v="355"/>
          <ac:spMkLst>
            <pc:docMk/>
            <pc:sldMk cId="2384548441" sldId="493"/>
            <ac:spMk id="33798" creationId="{00000000-0000-0000-0000-000000000000}"/>
          </ac:spMkLst>
        </pc:spChg>
        <pc:spChg chg="mod">
          <ac:chgData name="CAI JUN" userId="08ce88e1165b00db" providerId="LiveId" clId="{39B70C52-C5FC-49D0-88B5-5567306E8459}" dt="2020-06-02T00:40:07.366" v="353"/>
          <ac:spMkLst>
            <pc:docMk/>
            <pc:sldMk cId="2384548441" sldId="493"/>
            <ac:spMk id="33800" creationId="{00000000-0000-0000-0000-000000000000}"/>
          </ac:spMkLst>
        </pc:spChg>
        <pc:grpChg chg="mod">
          <ac:chgData name="CAI JUN" userId="08ce88e1165b00db" providerId="LiveId" clId="{39B70C52-C5FC-49D0-88B5-5567306E8459}" dt="2020-06-02T00:40:07.366" v="353"/>
          <ac:grpSpMkLst>
            <pc:docMk/>
            <pc:sldMk cId="2384548441" sldId="493"/>
            <ac:grpSpMk id="33796" creationId="{00000000-0000-0000-0000-000000000000}"/>
          </ac:grpSpMkLst>
        </pc:grpChg>
        <pc:grpChg chg="mod">
          <ac:chgData name="CAI JUN" userId="08ce88e1165b00db" providerId="LiveId" clId="{39B70C52-C5FC-49D0-88B5-5567306E8459}" dt="2020-06-02T00:40:18.851" v="355"/>
          <ac:grpSpMkLst>
            <pc:docMk/>
            <pc:sldMk cId="2384548441" sldId="493"/>
            <ac:grpSpMk id="33797" creationId="{00000000-0000-0000-0000-000000000000}"/>
          </ac:grpSpMkLst>
        </pc:grpChg>
        <pc:graphicFrameChg chg="mod">
          <ac:chgData name="CAI JUN" userId="08ce88e1165b00db" providerId="LiveId" clId="{39B70C52-C5FC-49D0-88B5-5567306E8459}" dt="2020-06-02T00:40:18.851" v="355"/>
          <ac:graphicFrameMkLst>
            <pc:docMk/>
            <pc:sldMk cId="2384548441" sldId="493"/>
            <ac:graphicFrameMk id="33799" creationId="{00000000-0000-0000-0000-000000000000}"/>
          </ac:graphicFrameMkLst>
        </pc:graphicFrameChg>
        <pc:graphicFrameChg chg="mod">
          <ac:chgData name="CAI JUN" userId="08ce88e1165b00db" providerId="LiveId" clId="{39B70C52-C5FC-49D0-88B5-5567306E8459}" dt="2020-06-02T00:40:07.366" v="353"/>
          <ac:graphicFrameMkLst>
            <pc:docMk/>
            <pc:sldMk cId="2384548441" sldId="493"/>
            <ac:graphicFrameMk id="33801" creationId="{00000000-0000-0000-0000-000000000000}"/>
          </ac:graphicFrameMkLst>
        </pc:graphicFrameChg>
        <pc:graphicFrameChg chg="mod">
          <ac:chgData name="CAI JUN" userId="08ce88e1165b00db" providerId="LiveId" clId="{39B70C52-C5FC-49D0-88B5-5567306E8459}" dt="2020-06-02T00:40:31.726" v="367" actId="1038"/>
          <ac:graphicFrameMkLst>
            <pc:docMk/>
            <pc:sldMk cId="2384548441" sldId="493"/>
            <ac:graphicFrameMk id="33802" creationId="{00000000-0000-0000-0000-000000000000}"/>
          </ac:graphicFrameMkLst>
        </pc:graphicFrameChg>
      </pc:sldChg>
      <pc:sldChg chg="modSp mod">
        <pc:chgData name="CAI JUN" userId="08ce88e1165b00db" providerId="LiveId" clId="{39B70C52-C5FC-49D0-88B5-5567306E8459}" dt="2020-06-02T01:08:23.242" v="954" actId="113"/>
        <pc:sldMkLst>
          <pc:docMk/>
          <pc:sldMk cId="3007322594" sldId="494"/>
        </pc:sldMkLst>
        <pc:spChg chg="mod">
          <ac:chgData name="CAI JUN" userId="08ce88e1165b00db" providerId="LiveId" clId="{39B70C52-C5FC-49D0-88B5-5567306E8459}" dt="2020-06-02T01:07:30.929" v="944" actId="207"/>
          <ac:spMkLst>
            <pc:docMk/>
            <pc:sldMk cId="3007322594" sldId="494"/>
            <ac:spMk id="36874" creationId="{00000000-0000-0000-0000-000000000000}"/>
          </ac:spMkLst>
        </pc:spChg>
        <pc:spChg chg="mod">
          <ac:chgData name="CAI JUN" userId="08ce88e1165b00db" providerId="LiveId" clId="{39B70C52-C5FC-49D0-88B5-5567306E8459}" dt="2020-06-02T01:08:15.914" v="952" actId="113"/>
          <ac:spMkLst>
            <pc:docMk/>
            <pc:sldMk cId="3007322594" sldId="494"/>
            <ac:spMk id="36875" creationId="{00000000-0000-0000-0000-000000000000}"/>
          </ac:spMkLst>
        </pc:spChg>
        <pc:spChg chg="mod">
          <ac:chgData name="CAI JUN" userId="08ce88e1165b00db" providerId="LiveId" clId="{39B70C52-C5FC-49D0-88B5-5567306E8459}" dt="2020-06-02T01:08:23.242" v="954" actId="113"/>
          <ac:spMkLst>
            <pc:docMk/>
            <pc:sldMk cId="3007322594" sldId="494"/>
            <ac:spMk id="36876" creationId="{00000000-0000-0000-0000-000000000000}"/>
          </ac:spMkLst>
        </pc:spChg>
        <pc:spChg chg="mod">
          <ac:chgData name="CAI JUN" userId="08ce88e1165b00db" providerId="LiveId" clId="{39B70C52-C5FC-49D0-88B5-5567306E8459}" dt="2020-06-02T01:08:03.164" v="949" actId="113"/>
          <ac:spMkLst>
            <pc:docMk/>
            <pc:sldMk cId="3007322594" sldId="494"/>
            <ac:spMk id="36879" creationId="{00000000-0000-0000-0000-000000000000}"/>
          </ac:spMkLst>
        </pc:spChg>
        <pc:spChg chg="mod">
          <ac:chgData name="CAI JUN" userId="08ce88e1165b00db" providerId="LiveId" clId="{39B70C52-C5FC-49D0-88B5-5567306E8459}" dt="2020-06-02T01:07:57.742" v="947" actId="113"/>
          <ac:spMkLst>
            <pc:docMk/>
            <pc:sldMk cId="3007322594" sldId="494"/>
            <ac:spMk id="36880" creationId="{00000000-0000-0000-0000-000000000000}"/>
          </ac:spMkLst>
        </pc:spChg>
        <pc:spChg chg="mod">
          <ac:chgData name="CAI JUN" userId="08ce88e1165b00db" providerId="LiveId" clId="{39B70C52-C5FC-49D0-88B5-5567306E8459}" dt="2020-06-02T01:07:59.742" v="948" actId="113"/>
          <ac:spMkLst>
            <pc:docMk/>
            <pc:sldMk cId="3007322594" sldId="494"/>
            <ac:spMk id="36881" creationId="{00000000-0000-0000-0000-000000000000}"/>
          </ac:spMkLst>
        </pc:spChg>
        <pc:graphicFrameChg chg="mod">
          <ac:chgData name="CAI JUN" userId="08ce88e1165b00db" providerId="LiveId" clId="{39B70C52-C5FC-49D0-88B5-5567306E8459}" dt="2020-06-02T01:07:15.226" v="938"/>
          <ac:graphicFrameMkLst>
            <pc:docMk/>
            <pc:sldMk cId="3007322594" sldId="494"/>
            <ac:graphicFrameMk id="36867" creationId="{00000000-0000-0000-0000-000000000000}"/>
          </ac:graphicFrameMkLst>
        </pc:graphicFrameChg>
      </pc:sldChg>
      <pc:sldChg chg="modSp mod">
        <pc:chgData name="CAI JUN" userId="08ce88e1165b00db" providerId="LiveId" clId="{39B70C52-C5FC-49D0-88B5-5567306E8459}" dt="2020-06-02T00:34:17.741" v="291" actId="1037"/>
        <pc:sldMkLst>
          <pc:docMk/>
          <pc:sldMk cId="1489691013" sldId="495"/>
        </pc:sldMkLst>
        <pc:spChg chg="mod">
          <ac:chgData name="CAI JUN" userId="08ce88e1165b00db" providerId="LiveId" clId="{39B70C52-C5FC-49D0-88B5-5567306E8459}" dt="2020-06-02T00:33:38.429" v="261"/>
          <ac:spMkLst>
            <pc:docMk/>
            <pc:sldMk cId="1489691013" sldId="495"/>
            <ac:spMk id="12" creationId="{00000000-0000-0000-0000-000000000000}"/>
          </ac:spMkLst>
        </pc:spChg>
        <pc:spChg chg="mod">
          <ac:chgData name="CAI JUN" userId="08ce88e1165b00db" providerId="LiveId" clId="{39B70C52-C5FC-49D0-88B5-5567306E8459}" dt="2020-06-02T00:32:59.648" v="251"/>
          <ac:spMkLst>
            <pc:docMk/>
            <pc:sldMk cId="1489691013" sldId="495"/>
            <ac:spMk id="30728" creationId="{00000000-0000-0000-0000-000000000000}"/>
          </ac:spMkLst>
        </pc:spChg>
        <pc:grpChg chg="mod">
          <ac:chgData name="CAI JUN" userId="08ce88e1165b00db" providerId="LiveId" clId="{39B70C52-C5FC-49D0-88B5-5567306E8459}" dt="2020-06-02T00:33:38.429" v="261"/>
          <ac:grpSpMkLst>
            <pc:docMk/>
            <pc:sldMk cId="1489691013" sldId="495"/>
            <ac:grpSpMk id="3" creationId="{00000000-0000-0000-0000-000000000000}"/>
          </ac:grpSpMkLst>
        </pc:grpChg>
        <pc:grpChg chg="mod">
          <ac:chgData name="CAI JUN" userId="08ce88e1165b00db" providerId="LiveId" clId="{39B70C52-C5FC-49D0-88B5-5567306E8459}" dt="2020-06-02T00:32:59.648" v="251"/>
          <ac:grpSpMkLst>
            <pc:docMk/>
            <pc:sldMk cId="1489691013" sldId="495"/>
            <ac:grpSpMk id="30726" creationId="{00000000-0000-0000-0000-000000000000}"/>
          </ac:grpSpMkLst>
        </pc:grpChg>
        <pc:graphicFrameChg chg="mod">
          <ac:chgData name="CAI JUN" userId="08ce88e1165b00db" providerId="LiveId" clId="{39B70C52-C5FC-49D0-88B5-5567306E8459}" dt="2020-06-02T00:33:57.226" v="271" actId="14100"/>
          <ac:graphicFrameMkLst>
            <pc:docMk/>
            <pc:sldMk cId="1489691013" sldId="495"/>
            <ac:graphicFrameMk id="14" creationId="{00000000-0000-0000-0000-000000000000}"/>
          </ac:graphicFrameMkLst>
        </pc:graphicFrameChg>
        <pc:graphicFrameChg chg="mod">
          <ac:chgData name="CAI JUN" userId="08ce88e1165b00db" providerId="LiveId" clId="{39B70C52-C5FC-49D0-88B5-5567306E8459}" dt="2020-06-02T00:34:17.741" v="291" actId="1037"/>
          <ac:graphicFrameMkLst>
            <pc:docMk/>
            <pc:sldMk cId="1489691013" sldId="495"/>
            <ac:graphicFrameMk id="15" creationId="{00000000-0000-0000-0000-000000000000}"/>
          </ac:graphicFrameMkLst>
        </pc:graphicFrameChg>
        <pc:graphicFrameChg chg="mod">
          <ac:chgData name="CAI JUN" userId="08ce88e1165b00db" providerId="LiveId" clId="{39B70C52-C5FC-49D0-88B5-5567306E8459}" dt="2020-06-02T00:34:07.601" v="280" actId="1036"/>
          <ac:graphicFrameMkLst>
            <pc:docMk/>
            <pc:sldMk cId="1489691013" sldId="495"/>
            <ac:graphicFrameMk id="30729" creationId="{00000000-0000-0000-0000-000000000000}"/>
          </ac:graphicFrameMkLst>
        </pc:graphicFrameChg>
      </pc:sldChg>
      <pc:sldChg chg="modSp mod">
        <pc:chgData name="CAI JUN" userId="08ce88e1165b00db" providerId="LiveId" clId="{39B70C52-C5FC-49D0-88B5-5567306E8459}" dt="2020-06-02T00:46:42.403" v="436" actId="113"/>
        <pc:sldMkLst>
          <pc:docMk/>
          <pc:sldMk cId="637987383" sldId="498"/>
        </pc:sldMkLst>
        <pc:spChg chg="mod">
          <ac:chgData name="CAI JUN" userId="08ce88e1165b00db" providerId="LiveId" clId="{39B70C52-C5FC-49D0-88B5-5567306E8459}" dt="2020-06-02T00:46:37.668" v="434" actId="113"/>
          <ac:spMkLst>
            <pc:docMk/>
            <pc:sldMk cId="637987383" sldId="498"/>
            <ac:spMk id="11" creationId="{00000000-0000-0000-0000-000000000000}"/>
          </ac:spMkLst>
        </pc:spChg>
        <pc:spChg chg="mod">
          <ac:chgData name="CAI JUN" userId="08ce88e1165b00db" providerId="LiveId" clId="{39B70C52-C5FC-49D0-88B5-5567306E8459}" dt="2020-06-02T00:46:40.168" v="435" actId="113"/>
          <ac:spMkLst>
            <pc:docMk/>
            <pc:sldMk cId="637987383" sldId="498"/>
            <ac:spMk id="12" creationId="{00000000-0000-0000-0000-000000000000}"/>
          </ac:spMkLst>
        </pc:spChg>
        <pc:spChg chg="mod">
          <ac:chgData name="CAI JUN" userId="08ce88e1165b00db" providerId="LiveId" clId="{39B70C52-C5FC-49D0-88B5-5567306E8459}" dt="2020-06-02T00:46:42.403" v="436" actId="113"/>
          <ac:spMkLst>
            <pc:docMk/>
            <pc:sldMk cId="637987383" sldId="498"/>
            <ac:spMk id="13" creationId="{00000000-0000-0000-0000-000000000000}"/>
          </ac:spMkLst>
        </pc:spChg>
      </pc:sldChg>
      <pc:sldChg chg="addSp delSp modSp">
        <pc:chgData name="CAI JUN" userId="08ce88e1165b00db" providerId="LiveId" clId="{39B70C52-C5FC-49D0-88B5-5567306E8459}" dt="2020-06-02T00:54:35.342" v="721"/>
        <pc:sldMkLst>
          <pc:docMk/>
          <pc:sldMk cId="352352470" sldId="500"/>
        </pc:sldMkLst>
        <pc:spChg chg="mod">
          <ac:chgData name="CAI JUN" userId="08ce88e1165b00db" providerId="LiveId" clId="{39B70C52-C5FC-49D0-88B5-5567306E8459}" dt="2020-06-02T00:52:14.921" v="697"/>
          <ac:spMkLst>
            <pc:docMk/>
            <pc:sldMk cId="352352470" sldId="500"/>
            <ac:spMk id="25" creationId="{4CA22AFE-3A4A-43BB-B356-A0320CD726BB}"/>
          </ac:spMkLst>
        </pc:spChg>
        <pc:spChg chg="mod">
          <ac:chgData name="CAI JUN" userId="08ce88e1165b00db" providerId="LiveId" clId="{39B70C52-C5FC-49D0-88B5-5567306E8459}" dt="2020-06-02T00:52:14.921" v="697"/>
          <ac:spMkLst>
            <pc:docMk/>
            <pc:sldMk cId="352352470" sldId="500"/>
            <ac:spMk id="27" creationId="{A345847A-8D8F-447E-BB22-17F8FD278BB5}"/>
          </ac:spMkLst>
        </pc:spChg>
        <pc:spChg chg="mod">
          <ac:chgData name="CAI JUN" userId="08ce88e1165b00db" providerId="LiveId" clId="{39B70C52-C5FC-49D0-88B5-5567306E8459}" dt="2020-06-02T00:53:36.624" v="711"/>
          <ac:spMkLst>
            <pc:docMk/>
            <pc:sldMk cId="352352470" sldId="500"/>
            <ac:spMk id="30" creationId="{9541EE49-85CF-417D-929C-79F535C4C1D2}"/>
          </ac:spMkLst>
        </pc:spChg>
        <pc:spChg chg="mod">
          <ac:chgData name="CAI JUN" userId="08ce88e1165b00db" providerId="LiveId" clId="{39B70C52-C5FC-49D0-88B5-5567306E8459}" dt="2020-06-02T00:53:36.624" v="711"/>
          <ac:spMkLst>
            <pc:docMk/>
            <pc:sldMk cId="352352470" sldId="500"/>
            <ac:spMk id="32" creationId="{5F4E2AE3-22EE-4BDF-B72F-7F1815F2AA35}"/>
          </ac:spMkLst>
        </pc:spChg>
        <pc:spChg chg="del">
          <ac:chgData name="CAI JUN" userId="08ce88e1165b00db" providerId="LiveId" clId="{39B70C52-C5FC-49D0-88B5-5567306E8459}" dt="2020-06-02T00:52:14.264" v="696" actId="478"/>
          <ac:spMkLst>
            <pc:docMk/>
            <pc:sldMk cId="352352470" sldId="500"/>
            <ac:spMk id="27650" creationId="{00000000-0000-0000-0000-000000000000}"/>
          </ac:spMkLst>
        </pc:spChg>
        <pc:grpChg chg="add del mod">
          <ac:chgData name="CAI JUN" userId="08ce88e1165b00db" providerId="LiveId" clId="{39B70C52-C5FC-49D0-88B5-5567306E8459}" dt="2020-06-02T00:53:36.155" v="710" actId="478"/>
          <ac:grpSpMkLst>
            <pc:docMk/>
            <pc:sldMk cId="352352470" sldId="500"/>
            <ac:grpSpMk id="24" creationId="{7992BC3F-49F3-4313-A745-D5F92227744A}"/>
          </ac:grpSpMkLst>
        </pc:grpChg>
        <pc:grpChg chg="mod">
          <ac:chgData name="CAI JUN" userId="08ce88e1165b00db" providerId="LiveId" clId="{39B70C52-C5FC-49D0-88B5-5567306E8459}" dt="2020-06-02T00:52:14.921" v="697"/>
          <ac:grpSpMkLst>
            <pc:docMk/>
            <pc:sldMk cId="352352470" sldId="500"/>
            <ac:grpSpMk id="26" creationId="{31C62A32-C74C-44A4-BEC3-1B83460E152A}"/>
          </ac:grpSpMkLst>
        </pc:grpChg>
        <pc:grpChg chg="add mod">
          <ac:chgData name="CAI JUN" userId="08ce88e1165b00db" providerId="LiveId" clId="{39B70C52-C5FC-49D0-88B5-5567306E8459}" dt="2020-06-02T00:53:36.624" v="711"/>
          <ac:grpSpMkLst>
            <pc:docMk/>
            <pc:sldMk cId="352352470" sldId="500"/>
            <ac:grpSpMk id="29" creationId="{0C565807-E5BA-4C7C-AD3B-E623884B0D1C}"/>
          </ac:grpSpMkLst>
        </pc:grpChg>
        <pc:grpChg chg="mod">
          <ac:chgData name="CAI JUN" userId="08ce88e1165b00db" providerId="LiveId" clId="{39B70C52-C5FC-49D0-88B5-5567306E8459}" dt="2020-06-02T00:53:36.624" v="711"/>
          <ac:grpSpMkLst>
            <pc:docMk/>
            <pc:sldMk cId="352352470" sldId="500"/>
            <ac:grpSpMk id="31" creationId="{57DBD809-5F49-4896-B9C2-302F08BFA28A}"/>
          </ac:grpSpMkLst>
        </pc:grpChg>
        <pc:grpChg chg="del">
          <ac:chgData name="CAI JUN" userId="08ce88e1165b00db" providerId="LiveId" clId="{39B70C52-C5FC-49D0-88B5-5567306E8459}" dt="2020-06-02T00:52:12.311" v="695" actId="478"/>
          <ac:grpSpMkLst>
            <pc:docMk/>
            <pc:sldMk cId="352352470" sldId="500"/>
            <ac:grpSpMk id="27651" creationId="{00000000-0000-0000-0000-000000000000}"/>
          </ac:grpSpMkLst>
        </pc:grpChg>
        <pc:graphicFrameChg chg="mod">
          <ac:chgData name="CAI JUN" userId="08ce88e1165b00db" providerId="LiveId" clId="{39B70C52-C5FC-49D0-88B5-5567306E8459}" dt="2020-06-02T00:52:14.921" v="697"/>
          <ac:graphicFrameMkLst>
            <pc:docMk/>
            <pc:sldMk cId="352352470" sldId="500"/>
            <ac:graphicFrameMk id="28" creationId="{8D1ABBC7-E4F7-4DD0-8D83-0869F08566A5}"/>
          </ac:graphicFrameMkLst>
        </pc:graphicFrameChg>
        <pc:graphicFrameChg chg="mod">
          <ac:chgData name="CAI JUN" userId="08ce88e1165b00db" providerId="LiveId" clId="{39B70C52-C5FC-49D0-88B5-5567306E8459}" dt="2020-06-02T00:53:36.624" v="711"/>
          <ac:graphicFrameMkLst>
            <pc:docMk/>
            <pc:sldMk cId="352352470" sldId="500"/>
            <ac:graphicFrameMk id="33" creationId="{132665DD-3380-4C03-8F2D-C25BDE3CCD59}"/>
          </ac:graphicFrameMkLst>
        </pc:graphicFrameChg>
        <pc:graphicFrameChg chg="mod">
          <ac:chgData name="CAI JUN" userId="08ce88e1165b00db" providerId="LiveId" clId="{39B70C52-C5FC-49D0-88B5-5567306E8459}" dt="2020-06-02T00:54:35.342" v="721"/>
          <ac:graphicFrameMkLst>
            <pc:docMk/>
            <pc:sldMk cId="352352470" sldId="500"/>
            <ac:graphicFrameMk id="27654" creationId="{00000000-0000-0000-0000-000000000000}"/>
          </ac:graphicFrameMkLst>
        </pc:graphicFrameChg>
      </pc:sldChg>
      <pc:sldChg chg="addSp delSp modSp mod">
        <pc:chgData name="CAI JUN" userId="08ce88e1165b00db" providerId="LiveId" clId="{39B70C52-C5FC-49D0-88B5-5567306E8459}" dt="2020-06-02T01:26:11.117" v="1128" actId="113"/>
        <pc:sldMkLst>
          <pc:docMk/>
          <pc:sldMk cId="1776469771" sldId="503"/>
        </pc:sldMkLst>
        <pc:spChg chg="mod">
          <ac:chgData name="CAI JUN" userId="08ce88e1165b00db" providerId="LiveId" clId="{39B70C52-C5FC-49D0-88B5-5567306E8459}" dt="2020-06-02T01:26:11.117" v="1128" actId="113"/>
          <ac:spMkLst>
            <pc:docMk/>
            <pc:sldMk cId="1776469771" sldId="503"/>
            <ac:spMk id="3" creationId="{00000000-0000-0000-0000-000000000000}"/>
          </ac:spMkLst>
        </pc:spChg>
        <pc:spChg chg="mod">
          <ac:chgData name="CAI JUN" userId="08ce88e1165b00db" providerId="LiveId" clId="{39B70C52-C5FC-49D0-88B5-5567306E8459}" dt="2020-06-02T01:25:55.133" v="1126" actId="20577"/>
          <ac:spMkLst>
            <pc:docMk/>
            <pc:sldMk cId="1776469771" sldId="503"/>
            <ac:spMk id="6" creationId="{00000000-0000-0000-0000-000000000000}"/>
          </ac:spMkLst>
        </pc:spChg>
        <pc:spChg chg="del">
          <ac:chgData name="CAI JUN" userId="08ce88e1165b00db" providerId="LiveId" clId="{39B70C52-C5FC-49D0-88B5-5567306E8459}" dt="2020-06-02T01:25:27.898" v="1121" actId="478"/>
          <ac:spMkLst>
            <pc:docMk/>
            <pc:sldMk cId="1776469771" sldId="503"/>
            <ac:spMk id="9" creationId="{00000000-0000-0000-0000-000000000000}"/>
          </ac:spMkLst>
        </pc:spChg>
        <pc:spChg chg="add mod">
          <ac:chgData name="CAI JUN" userId="08ce88e1165b00db" providerId="LiveId" clId="{39B70C52-C5FC-49D0-88B5-5567306E8459}" dt="2020-06-02T01:25:28.555" v="1122"/>
          <ac:spMkLst>
            <pc:docMk/>
            <pc:sldMk cId="1776469771" sldId="503"/>
            <ac:spMk id="23" creationId="{B54B1F41-D5EE-4118-8062-70EDA3B0A845}"/>
          </ac:spMkLst>
        </pc:spChg>
      </pc:sldChg>
      <pc:sldChg chg="addSp delSp modSp mod">
        <pc:chgData name="CAI JUN" userId="08ce88e1165b00db" providerId="LiveId" clId="{39B70C52-C5FC-49D0-88B5-5567306E8459}" dt="2020-06-02T01:25:23.070" v="1120"/>
        <pc:sldMkLst>
          <pc:docMk/>
          <pc:sldMk cId="3890312480" sldId="504"/>
        </pc:sldMkLst>
        <pc:spChg chg="add mod">
          <ac:chgData name="CAI JUN" userId="08ce88e1165b00db" providerId="LiveId" clId="{39B70C52-C5FC-49D0-88B5-5567306E8459}" dt="2020-06-02T01:25:23.070" v="1120"/>
          <ac:spMkLst>
            <pc:docMk/>
            <pc:sldMk cId="3890312480" sldId="504"/>
            <ac:spMk id="11" creationId="{048A017A-5418-4B20-9DE8-A7C9D98C1988}"/>
          </ac:spMkLst>
        </pc:spChg>
        <pc:spChg chg="del">
          <ac:chgData name="CAI JUN" userId="08ce88e1165b00db" providerId="LiveId" clId="{39B70C52-C5FC-49D0-88B5-5567306E8459}" dt="2020-06-02T01:25:22.414" v="1119" actId="478"/>
          <ac:spMkLst>
            <pc:docMk/>
            <pc:sldMk cId="3890312480" sldId="504"/>
            <ac:spMk id="13" creationId="{00000000-0000-0000-0000-000000000000}"/>
          </ac:spMkLst>
        </pc:spChg>
        <pc:spChg chg="mod">
          <ac:chgData name="CAI JUN" userId="08ce88e1165b00db" providerId="LiveId" clId="{39B70C52-C5FC-49D0-88B5-5567306E8459}" dt="2020-06-02T01:24:34.617" v="1112" actId="20577"/>
          <ac:spMkLst>
            <pc:docMk/>
            <pc:sldMk cId="3890312480" sldId="504"/>
            <ac:spMk id="17" creationId="{00000000-0000-0000-0000-000000000000}"/>
          </ac:spMkLst>
        </pc:spChg>
        <pc:graphicFrameChg chg="mod">
          <ac:chgData name="CAI JUN" userId="08ce88e1165b00db" providerId="LiveId" clId="{39B70C52-C5FC-49D0-88B5-5567306E8459}" dt="2020-06-02T01:18:43.476" v="1031" actId="1036"/>
          <ac:graphicFrameMkLst>
            <pc:docMk/>
            <pc:sldMk cId="3890312480" sldId="504"/>
            <ac:graphicFrameMk id="4" creationId="{00000000-0000-0000-0000-000000000000}"/>
          </ac:graphicFrameMkLst>
        </pc:graphicFrameChg>
        <pc:graphicFrameChg chg="mod">
          <ac:chgData name="CAI JUN" userId="08ce88e1165b00db" providerId="LiveId" clId="{39B70C52-C5FC-49D0-88B5-5567306E8459}" dt="2020-06-02T01:18:43.476" v="1031" actId="1036"/>
          <ac:graphicFrameMkLst>
            <pc:docMk/>
            <pc:sldMk cId="3890312480" sldId="504"/>
            <ac:graphicFrameMk id="14" creationId="{00000000-0000-0000-0000-000000000000}"/>
          </ac:graphicFrameMkLst>
        </pc:graphicFrameChg>
        <pc:graphicFrameChg chg="mod">
          <ac:chgData name="CAI JUN" userId="08ce88e1165b00db" providerId="LiveId" clId="{39B70C52-C5FC-49D0-88B5-5567306E8459}" dt="2020-06-02T01:18:43.476" v="1031" actId="1036"/>
          <ac:graphicFrameMkLst>
            <pc:docMk/>
            <pc:sldMk cId="3890312480" sldId="504"/>
            <ac:graphicFrameMk id="19" creationId="{00000000-0000-0000-0000-000000000000}"/>
          </ac:graphicFrameMkLst>
        </pc:graphicFrameChg>
      </pc:sldChg>
      <pc:sldChg chg="addSp delSp modSp mod">
        <pc:chgData name="CAI JUN" userId="08ce88e1165b00db" providerId="LiveId" clId="{39B70C52-C5FC-49D0-88B5-5567306E8459}" dt="2020-06-02T01:25:15.617" v="1118" actId="113"/>
        <pc:sldMkLst>
          <pc:docMk/>
          <pc:sldMk cId="1869580287" sldId="505"/>
        </pc:sldMkLst>
        <pc:spChg chg="mod">
          <ac:chgData name="CAI JUN" userId="08ce88e1165b00db" providerId="LiveId" clId="{39B70C52-C5FC-49D0-88B5-5567306E8459}" dt="2020-06-02T01:24:56.930" v="1114"/>
          <ac:spMkLst>
            <pc:docMk/>
            <pc:sldMk cId="1869580287" sldId="505"/>
            <ac:spMk id="15" creationId="{F1C6928D-D09C-4658-9CDD-826A51D46044}"/>
          </ac:spMkLst>
        </pc:spChg>
        <pc:spChg chg="mod">
          <ac:chgData name="CAI JUN" userId="08ce88e1165b00db" providerId="LiveId" clId="{39B70C52-C5FC-49D0-88B5-5567306E8459}" dt="2020-06-02T01:25:15.617" v="1118" actId="113"/>
          <ac:spMkLst>
            <pc:docMk/>
            <pc:sldMk cId="1869580287" sldId="505"/>
            <ac:spMk id="27" creationId="{00000000-0000-0000-0000-000000000000}"/>
          </ac:spMkLst>
        </pc:spChg>
        <pc:grpChg chg="add mod">
          <ac:chgData name="CAI JUN" userId="08ce88e1165b00db" providerId="LiveId" clId="{39B70C52-C5FC-49D0-88B5-5567306E8459}" dt="2020-06-02T01:24:56.930" v="1114"/>
          <ac:grpSpMkLst>
            <pc:docMk/>
            <pc:sldMk cId="1869580287" sldId="505"/>
            <ac:grpSpMk id="14" creationId="{E637E4A7-EA64-4D08-804A-3DC53DC0EFE3}"/>
          </ac:grpSpMkLst>
        </pc:grpChg>
        <pc:grpChg chg="del">
          <ac:chgData name="CAI JUN" userId="08ce88e1165b00db" providerId="LiveId" clId="{39B70C52-C5FC-49D0-88B5-5567306E8459}" dt="2020-06-02T01:24:56.164" v="1113" actId="478"/>
          <ac:grpSpMkLst>
            <pc:docMk/>
            <pc:sldMk cId="1869580287" sldId="505"/>
            <ac:grpSpMk id="19" creationId="{00000000-0000-0000-0000-000000000000}"/>
          </ac:grpSpMkLst>
        </pc:grpChg>
        <pc:graphicFrameChg chg="mod">
          <ac:chgData name="CAI JUN" userId="08ce88e1165b00db" providerId="LiveId" clId="{39B70C52-C5FC-49D0-88B5-5567306E8459}" dt="2020-06-02T01:19:32.304" v="1047" actId="14100"/>
          <ac:graphicFrameMkLst>
            <pc:docMk/>
            <pc:sldMk cId="1869580287" sldId="505"/>
            <ac:graphicFrameMk id="17" creationId="{00000000-0000-0000-0000-000000000000}"/>
          </ac:graphicFrameMkLst>
        </pc:graphicFrameChg>
        <pc:graphicFrameChg chg="mod">
          <ac:chgData name="CAI JUN" userId="08ce88e1165b00db" providerId="LiveId" clId="{39B70C52-C5FC-49D0-88B5-5567306E8459}" dt="2020-06-02T01:19:32.304" v="1047" actId="14100"/>
          <ac:graphicFrameMkLst>
            <pc:docMk/>
            <pc:sldMk cId="1869580287" sldId="505"/>
            <ac:graphicFrameMk id="20" creationId="{00000000-0000-0000-0000-000000000000}"/>
          </ac:graphicFrameMkLst>
        </pc:graphicFrameChg>
        <pc:graphicFrameChg chg="mod">
          <ac:chgData name="CAI JUN" userId="08ce88e1165b00db" providerId="LiveId" clId="{39B70C52-C5FC-49D0-88B5-5567306E8459}" dt="2020-06-02T01:19:32.304" v="1047" actId="14100"/>
          <ac:graphicFrameMkLst>
            <pc:docMk/>
            <pc:sldMk cId="1869580287" sldId="505"/>
            <ac:graphicFrameMk id="21" creationId="{00000000-0000-0000-0000-000000000000}"/>
          </ac:graphicFrameMkLst>
        </pc:graphicFrameChg>
        <pc:graphicFrameChg chg="mod">
          <ac:chgData name="CAI JUN" userId="08ce88e1165b00db" providerId="LiveId" clId="{39B70C52-C5FC-49D0-88B5-5567306E8459}" dt="2020-06-02T01:19:40.366" v="1056" actId="14100"/>
          <ac:graphicFrameMkLst>
            <pc:docMk/>
            <pc:sldMk cId="1869580287" sldId="505"/>
            <ac:graphicFrameMk id="26" creationId="{00000000-0000-0000-0000-000000000000}"/>
          </ac:graphicFrameMkLst>
        </pc:graphicFrameChg>
        <pc:cxnChg chg="mod">
          <ac:chgData name="CAI JUN" userId="08ce88e1165b00db" providerId="LiveId" clId="{39B70C52-C5FC-49D0-88B5-5567306E8459}" dt="2020-06-02T01:24:56.930" v="1114"/>
          <ac:cxnSpMkLst>
            <pc:docMk/>
            <pc:sldMk cId="1869580287" sldId="505"/>
            <ac:cxnSpMk id="22" creationId="{451F25B7-D051-4A52-B0B3-5E1872832A13}"/>
          </ac:cxnSpMkLst>
        </pc:cxnChg>
        <pc:cxnChg chg="mod">
          <ac:chgData name="CAI JUN" userId="08ce88e1165b00db" providerId="LiveId" clId="{39B70C52-C5FC-49D0-88B5-5567306E8459}" dt="2020-06-02T01:24:56.930" v="1114"/>
          <ac:cxnSpMkLst>
            <pc:docMk/>
            <pc:sldMk cId="1869580287" sldId="505"/>
            <ac:cxnSpMk id="23" creationId="{5AD8900A-D6D8-4163-8F3D-7665010BF212}"/>
          </ac:cxnSpMkLst>
        </pc:cxnChg>
      </pc:sldChg>
      <pc:sldChg chg="addSp delSp modSp mod">
        <pc:chgData name="CAI JUN" userId="08ce88e1165b00db" providerId="LiveId" clId="{39B70C52-C5FC-49D0-88B5-5567306E8459}" dt="2020-06-02T00:53:40.264" v="713"/>
        <pc:sldMkLst>
          <pc:docMk/>
          <pc:sldMk cId="1486691043" sldId="507"/>
        </pc:sldMkLst>
        <pc:spChg chg="mod">
          <ac:chgData name="CAI JUN" userId="08ce88e1165b00db" providerId="LiveId" clId="{39B70C52-C5FC-49D0-88B5-5567306E8459}" dt="2020-06-02T00:53:40.264" v="713"/>
          <ac:spMkLst>
            <pc:docMk/>
            <pc:sldMk cId="1486691043" sldId="507"/>
            <ac:spMk id="27" creationId="{DED12D61-9174-4F4D-BDFA-4A333C5951FC}"/>
          </ac:spMkLst>
        </pc:spChg>
        <pc:spChg chg="mod">
          <ac:chgData name="CAI JUN" userId="08ce88e1165b00db" providerId="LiveId" clId="{39B70C52-C5FC-49D0-88B5-5567306E8459}" dt="2020-06-02T00:53:40.264" v="713"/>
          <ac:spMkLst>
            <pc:docMk/>
            <pc:sldMk cId="1486691043" sldId="507"/>
            <ac:spMk id="29" creationId="{DCCB484F-2A00-4EB3-BB93-47D55AE6BCB6}"/>
          </ac:spMkLst>
        </pc:spChg>
        <pc:spChg chg="mod">
          <ac:chgData name="CAI JUN" userId="08ce88e1165b00db" providerId="LiveId" clId="{39B70C52-C5FC-49D0-88B5-5567306E8459}" dt="2020-06-02T00:49:38.155" v="556"/>
          <ac:spMkLst>
            <pc:docMk/>
            <pc:sldMk cId="1486691043" sldId="507"/>
            <ac:spMk id="36" creationId="{00000000-0000-0000-0000-000000000000}"/>
          </ac:spMkLst>
        </pc:spChg>
        <pc:spChg chg="mod">
          <ac:chgData name="CAI JUN" userId="08ce88e1165b00db" providerId="LiveId" clId="{39B70C52-C5FC-49D0-88B5-5567306E8459}" dt="2020-06-02T00:49:38.155" v="556"/>
          <ac:spMkLst>
            <pc:docMk/>
            <pc:sldMk cId="1486691043" sldId="507"/>
            <ac:spMk id="37" creationId="{00000000-0000-0000-0000-000000000000}"/>
          </ac:spMkLst>
        </pc:spChg>
        <pc:spChg chg="mod">
          <ac:chgData name="CAI JUN" userId="08ce88e1165b00db" providerId="LiveId" clId="{39B70C52-C5FC-49D0-88B5-5567306E8459}" dt="2020-06-02T00:49:38.155" v="556"/>
          <ac:spMkLst>
            <pc:docMk/>
            <pc:sldMk cId="1486691043" sldId="507"/>
            <ac:spMk id="38" creationId="{00000000-0000-0000-0000-000000000000}"/>
          </ac:spMkLst>
        </pc:spChg>
        <pc:spChg chg="mod">
          <ac:chgData name="CAI JUN" userId="08ce88e1165b00db" providerId="LiveId" clId="{39B70C52-C5FC-49D0-88B5-5567306E8459}" dt="2020-06-02T00:49:38.155" v="556"/>
          <ac:spMkLst>
            <pc:docMk/>
            <pc:sldMk cId="1486691043" sldId="507"/>
            <ac:spMk id="39" creationId="{00000000-0000-0000-0000-000000000000}"/>
          </ac:spMkLst>
        </pc:spChg>
        <pc:spChg chg="mod">
          <ac:chgData name="CAI JUN" userId="08ce88e1165b00db" providerId="LiveId" clId="{39B70C52-C5FC-49D0-88B5-5567306E8459}" dt="2020-06-02T00:49:38.155" v="556"/>
          <ac:spMkLst>
            <pc:docMk/>
            <pc:sldMk cId="1486691043" sldId="507"/>
            <ac:spMk id="42" creationId="{00000000-0000-0000-0000-000000000000}"/>
          </ac:spMkLst>
        </pc:spChg>
        <pc:spChg chg="mod">
          <ac:chgData name="CAI JUN" userId="08ce88e1165b00db" providerId="LiveId" clId="{39B70C52-C5FC-49D0-88B5-5567306E8459}" dt="2020-06-02T00:49:38.155" v="556"/>
          <ac:spMkLst>
            <pc:docMk/>
            <pc:sldMk cId="1486691043" sldId="507"/>
            <ac:spMk id="44" creationId="{00000000-0000-0000-0000-000000000000}"/>
          </ac:spMkLst>
        </pc:spChg>
        <pc:spChg chg="mod">
          <ac:chgData name="CAI JUN" userId="08ce88e1165b00db" providerId="LiveId" clId="{39B70C52-C5FC-49D0-88B5-5567306E8459}" dt="2020-06-02T00:51:35.280" v="688" actId="164"/>
          <ac:spMkLst>
            <pc:docMk/>
            <pc:sldMk cId="1486691043" sldId="507"/>
            <ac:spMk id="27650" creationId="{00000000-0000-0000-0000-000000000000}"/>
          </ac:spMkLst>
        </pc:spChg>
        <pc:spChg chg="mod">
          <ac:chgData name="CAI JUN" userId="08ce88e1165b00db" providerId="LiveId" clId="{39B70C52-C5FC-49D0-88B5-5567306E8459}" dt="2020-06-02T00:51:23.046" v="687" actId="1038"/>
          <ac:spMkLst>
            <pc:docMk/>
            <pc:sldMk cId="1486691043" sldId="507"/>
            <ac:spMk id="27663" creationId="{00000000-0000-0000-0000-000000000000}"/>
          </ac:spMkLst>
        </pc:spChg>
        <pc:grpChg chg="mod">
          <ac:chgData name="CAI JUN" userId="08ce88e1165b00db" providerId="LiveId" clId="{39B70C52-C5FC-49D0-88B5-5567306E8459}" dt="2020-06-02T00:49:38.155" v="556"/>
          <ac:grpSpMkLst>
            <pc:docMk/>
            <pc:sldMk cId="1486691043" sldId="507"/>
            <ac:grpSpMk id="3" creationId="{00000000-0000-0000-0000-000000000000}"/>
          </ac:grpSpMkLst>
        </pc:grpChg>
        <pc:grpChg chg="add del mod">
          <ac:chgData name="CAI JUN" userId="08ce88e1165b00db" providerId="LiveId" clId="{39B70C52-C5FC-49D0-88B5-5567306E8459}" dt="2020-06-02T00:53:39.796" v="712" actId="478"/>
          <ac:grpSpMkLst>
            <pc:docMk/>
            <pc:sldMk cId="1486691043" sldId="507"/>
            <ac:grpSpMk id="4" creationId="{D9A10159-E22F-40E6-A3A1-7EE1BA5D3466}"/>
          </ac:grpSpMkLst>
        </pc:grpChg>
        <pc:grpChg chg="add mod">
          <ac:chgData name="CAI JUN" userId="08ce88e1165b00db" providerId="LiveId" clId="{39B70C52-C5FC-49D0-88B5-5567306E8459}" dt="2020-06-02T00:53:40.264" v="713"/>
          <ac:grpSpMkLst>
            <pc:docMk/>
            <pc:sldMk cId="1486691043" sldId="507"/>
            <ac:grpSpMk id="26" creationId="{4C189001-B332-49CB-9000-18A212FB6CC5}"/>
          </ac:grpSpMkLst>
        </pc:grpChg>
        <pc:grpChg chg="mod">
          <ac:chgData name="CAI JUN" userId="08ce88e1165b00db" providerId="LiveId" clId="{39B70C52-C5FC-49D0-88B5-5567306E8459}" dt="2020-06-02T00:53:40.264" v="713"/>
          <ac:grpSpMkLst>
            <pc:docMk/>
            <pc:sldMk cId="1486691043" sldId="507"/>
            <ac:grpSpMk id="28" creationId="{3D4A51CA-B517-4602-9E4C-67A51530F35F}"/>
          </ac:grpSpMkLst>
        </pc:grpChg>
        <pc:grpChg chg="mod">
          <ac:chgData name="CAI JUN" userId="08ce88e1165b00db" providerId="LiveId" clId="{39B70C52-C5FC-49D0-88B5-5567306E8459}" dt="2020-06-02T00:49:38.155" v="556"/>
          <ac:grpSpMkLst>
            <pc:docMk/>
            <pc:sldMk cId="1486691043" sldId="507"/>
            <ac:grpSpMk id="33" creationId="{00000000-0000-0000-0000-000000000000}"/>
          </ac:grpSpMkLst>
        </pc:grpChg>
        <pc:grpChg chg="mod">
          <ac:chgData name="CAI JUN" userId="08ce88e1165b00db" providerId="LiveId" clId="{39B70C52-C5FC-49D0-88B5-5567306E8459}" dt="2020-06-02T00:49:38.155" v="556"/>
          <ac:grpSpMkLst>
            <pc:docMk/>
            <pc:sldMk cId="1486691043" sldId="507"/>
            <ac:grpSpMk id="34" creationId="{00000000-0000-0000-0000-000000000000}"/>
          </ac:grpSpMkLst>
        </pc:grpChg>
        <pc:grpChg chg="mod">
          <ac:chgData name="CAI JUN" userId="08ce88e1165b00db" providerId="LiveId" clId="{39B70C52-C5FC-49D0-88B5-5567306E8459}" dt="2020-06-02T00:49:38.155" v="556"/>
          <ac:grpSpMkLst>
            <pc:docMk/>
            <pc:sldMk cId="1486691043" sldId="507"/>
            <ac:grpSpMk id="35" creationId="{00000000-0000-0000-0000-000000000000}"/>
          </ac:grpSpMkLst>
        </pc:grpChg>
        <pc:grpChg chg="mod">
          <ac:chgData name="CAI JUN" userId="08ce88e1165b00db" providerId="LiveId" clId="{39B70C52-C5FC-49D0-88B5-5567306E8459}" dt="2020-06-02T00:51:35.280" v="688" actId="164"/>
          <ac:grpSpMkLst>
            <pc:docMk/>
            <pc:sldMk cId="1486691043" sldId="507"/>
            <ac:grpSpMk id="27651" creationId="{00000000-0000-0000-0000-000000000000}"/>
          </ac:grpSpMkLst>
        </pc:grpChg>
        <pc:graphicFrameChg chg="mod">
          <ac:chgData name="CAI JUN" userId="08ce88e1165b00db" providerId="LiveId" clId="{39B70C52-C5FC-49D0-88B5-5567306E8459}" dt="2020-06-02T00:53:40.264" v="713"/>
          <ac:graphicFrameMkLst>
            <pc:docMk/>
            <pc:sldMk cId="1486691043" sldId="507"/>
            <ac:graphicFrameMk id="30" creationId="{2A861DB7-4FDF-4EF8-8B31-A73C908F7EBF}"/>
          </ac:graphicFrameMkLst>
        </pc:graphicFrameChg>
        <pc:graphicFrameChg chg="mod">
          <ac:chgData name="CAI JUN" userId="08ce88e1165b00db" providerId="LiveId" clId="{39B70C52-C5FC-49D0-88B5-5567306E8459}" dt="2020-06-02T00:49:38.155" v="556"/>
          <ac:graphicFrameMkLst>
            <pc:docMk/>
            <pc:sldMk cId="1486691043" sldId="507"/>
            <ac:graphicFrameMk id="46" creationId="{00000000-0000-0000-0000-000000000000}"/>
          </ac:graphicFrameMkLst>
        </pc:graphicFrameChg>
        <pc:graphicFrameChg chg="mod">
          <ac:chgData name="CAI JUN" userId="08ce88e1165b00db" providerId="LiveId" clId="{39B70C52-C5FC-49D0-88B5-5567306E8459}" dt="2020-06-02T00:49:48.577" v="558"/>
          <ac:graphicFrameMkLst>
            <pc:docMk/>
            <pc:sldMk cId="1486691043" sldId="507"/>
            <ac:graphicFrameMk id="47" creationId="{00000000-0000-0000-0000-000000000000}"/>
          </ac:graphicFrameMkLst>
        </pc:graphicFrameChg>
        <pc:graphicFrameChg chg="mod">
          <ac:chgData name="CAI JUN" userId="08ce88e1165b00db" providerId="LiveId" clId="{39B70C52-C5FC-49D0-88B5-5567306E8459}" dt="2020-06-02T00:49:38.155" v="556"/>
          <ac:graphicFrameMkLst>
            <pc:docMk/>
            <pc:sldMk cId="1486691043" sldId="507"/>
            <ac:graphicFrameMk id="48" creationId="{00000000-0000-0000-0000-000000000000}"/>
          </ac:graphicFrameMkLst>
        </pc:graphicFrameChg>
        <pc:graphicFrameChg chg="mod">
          <ac:chgData name="CAI JUN" userId="08ce88e1165b00db" providerId="LiveId" clId="{39B70C52-C5FC-49D0-88B5-5567306E8459}" dt="2020-06-02T00:49:16.467" v="551" actId="14100"/>
          <ac:graphicFrameMkLst>
            <pc:docMk/>
            <pc:sldMk cId="1486691043" sldId="507"/>
            <ac:graphicFrameMk id="49" creationId="{00000000-0000-0000-0000-000000000000}"/>
          </ac:graphicFrameMkLst>
        </pc:graphicFrameChg>
        <pc:graphicFrameChg chg="mod">
          <ac:chgData name="CAI JUN" userId="08ce88e1165b00db" providerId="LiveId" clId="{39B70C52-C5FC-49D0-88B5-5567306E8459}" dt="2020-06-02T00:51:23.046" v="687" actId="1038"/>
          <ac:graphicFrameMkLst>
            <pc:docMk/>
            <pc:sldMk cId="1486691043" sldId="507"/>
            <ac:graphicFrameMk id="27664" creationId="{00000000-0000-0000-0000-000000000000}"/>
          </ac:graphicFrameMkLst>
        </pc:graphicFrameChg>
        <pc:cxnChg chg="mod">
          <ac:chgData name="CAI JUN" userId="08ce88e1165b00db" providerId="LiveId" clId="{39B70C52-C5FC-49D0-88B5-5567306E8459}" dt="2020-06-02T00:49:38.155" v="556"/>
          <ac:cxnSpMkLst>
            <pc:docMk/>
            <pc:sldMk cId="1486691043" sldId="507"/>
            <ac:cxnSpMk id="40" creationId="{00000000-0000-0000-0000-000000000000}"/>
          </ac:cxnSpMkLst>
        </pc:cxnChg>
        <pc:cxnChg chg="mod">
          <ac:chgData name="CAI JUN" userId="08ce88e1165b00db" providerId="LiveId" clId="{39B70C52-C5FC-49D0-88B5-5567306E8459}" dt="2020-06-02T00:49:38.155" v="556"/>
          <ac:cxnSpMkLst>
            <pc:docMk/>
            <pc:sldMk cId="1486691043" sldId="507"/>
            <ac:cxnSpMk id="41" creationId="{00000000-0000-0000-0000-000000000000}"/>
          </ac:cxnSpMkLst>
        </pc:cxnChg>
        <pc:cxnChg chg="mod">
          <ac:chgData name="CAI JUN" userId="08ce88e1165b00db" providerId="LiveId" clId="{39B70C52-C5FC-49D0-88B5-5567306E8459}" dt="2020-06-02T00:49:38.155" v="556"/>
          <ac:cxnSpMkLst>
            <pc:docMk/>
            <pc:sldMk cId="1486691043" sldId="507"/>
            <ac:cxnSpMk id="43" creationId="{00000000-0000-0000-0000-000000000000}"/>
          </ac:cxnSpMkLst>
        </pc:cxnChg>
      </pc:sldChg>
      <pc:sldChg chg="addSp delSp modSp mod">
        <pc:chgData name="CAI JUN" userId="08ce88e1165b00db" providerId="LiveId" clId="{39B70C52-C5FC-49D0-88B5-5567306E8459}" dt="2020-06-02T01:25:34.617" v="1124"/>
        <pc:sldMkLst>
          <pc:docMk/>
          <pc:sldMk cId="1232476466" sldId="509"/>
        </pc:sldMkLst>
        <pc:spChg chg="add mod">
          <ac:chgData name="CAI JUN" userId="08ce88e1165b00db" providerId="LiveId" clId="{39B70C52-C5FC-49D0-88B5-5567306E8459}" dt="2020-06-02T01:25:34.617" v="1124"/>
          <ac:spMkLst>
            <pc:docMk/>
            <pc:sldMk cId="1232476466" sldId="509"/>
            <ac:spMk id="7" creationId="{4E8292F6-21AA-49D0-83B7-68719C962B28}"/>
          </ac:spMkLst>
        </pc:spChg>
        <pc:spChg chg="del">
          <ac:chgData name="CAI JUN" userId="08ce88e1165b00db" providerId="LiveId" clId="{39B70C52-C5FC-49D0-88B5-5567306E8459}" dt="2020-06-02T01:25:34.148" v="1123" actId="478"/>
          <ac:spMkLst>
            <pc:docMk/>
            <pc:sldMk cId="1232476466" sldId="509"/>
            <ac:spMk id="27" creationId="{00000000-0000-0000-0000-000000000000}"/>
          </ac:spMkLst>
        </pc:spChg>
        <pc:graphicFrameChg chg="mod">
          <ac:chgData name="CAI JUN" userId="08ce88e1165b00db" providerId="LiveId" clId="{39B70C52-C5FC-49D0-88B5-5567306E8459}" dt="2020-06-02T01:17:59.413" v="1016"/>
          <ac:graphicFrameMkLst>
            <pc:docMk/>
            <pc:sldMk cId="1232476466" sldId="509"/>
            <ac:graphicFrameMk id="23" creationId="{00000000-0000-0000-0000-000000000000}"/>
          </ac:graphicFrameMkLst>
        </pc:graphicFrameChg>
      </pc:sldChg>
      <pc:sldChg chg="modSp mod">
        <pc:chgData name="CAI JUN" userId="08ce88e1165b00db" providerId="LiveId" clId="{39B70C52-C5FC-49D0-88B5-5567306E8459}" dt="2020-06-02T00:23:53.479" v="69" actId="113"/>
        <pc:sldMkLst>
          <pc:docMk/>
          <pc:sldMk cId="202155631" sldId="511"/>
        </pc:sldMkLst>
        <pc:spChg chg="mod">
          <ac:chgData name="CAI JUN" userId="08ce88e1165b00db" providerId="LiveId" clId="{39B70C52-C5FC-49D0-88B5-5567306E8459}" dt="2020-06-02T00:23:53.479" v="69" actId="113"/>
          <ac:spMkLst>
            <pc:docMk/>
            <pc:sldMk cId="202155631" sldId="511"/>
            <ac:spMk id="8201" creationId="{00000000-0000-0000-0000-000000000000}"/>
          </ac:spMkLst>
        </pc:spChg>
        <pc:spChg chg="mod">
          <ac:chgData name="CAI JUN" userId="08ce88e1165b00db" providerId="LiveId" clId="{39B70C52-C5FC-49D0-88B5-5567306E8459}" dt="2020-06-02T00:23:39.792" v="66"/>
          <ac:spMkLst>
            <pc:docMk/>
            <pc:sldMk cId="202155631" sldId="511"/>
            <ac:spMk id="8205" creationId="{00000000-0000-0000-0000-000000000000}"/>
          </ac:spMkLst>
        </pc:spChg>
        <pc:grpChg chg="mod">
          <ac:chgData name="CAI JUN" userId="08ce88e1165b00db" providerId="LiveId" clId="{39B70C52-C5FC-49D0-88B5-5567306E8459}" dt="2020-06-02T00:23:50.057" v="68"/>
          <ac:grpSpMkLst>
            <pc:docMk/>
            <pc:sldMk cId="202155631" sldId="511"/>
            <ac:grpSpMk id="2" creationId="{00000000-0000-0000-0000-000000000000}"/>
          </ac:grpSpMkLst>
        </pc:grpChg>
        <pc:grpChg chg="mod">
          <ac:chgData name="CAI JUN" userId="08ce88e1165b00db" providerId="LiveId" clId="{39B70C52-C5FC-49D0-88B5-5567306E8459}" dt="2020-06-02T00:23:39.792" v="66"/>
          <ac:grpSpMkLst>
            <pc:docMk/>
            <pc:sldMk cId="202155631" sldId="511"/>
            <ac:grpSpMk id="8198" creationId="{00000000-0000-0000-0000-000000000000}"/>
          </ac:grpSpMkLst>
        </pc:grpChg>
        <pc:graphicFrameChg chg="mod">
          <ac:chgData name="CAI JUN" userId="08ce88e1165b00db" providerId="LiveId" clId="{39B70C52-C5FC-49D0-88B5-5567306E8459}" dt="2020-06-02T00:23:50.057" v="68"/>
          <ac:graphicFrameMkLst>
            <pc:docMk/>
            <pc:sldMk cId="202155631" sldId="511"/>
            <ac:graphicFrameMk id="11" creationId="{00000000-0000-0000-0000-000000000000}"/>
          </ac:graphicFrameMkLst>
        </pc:graphicFrameChg>
        <pc:graphicFrameChg chg="mod">
          <ac:chgData name="CAI JUN" userId="08ce88e1165b00db" providerId="LiveId" clId="{39B70C52-C5FC-49D0-88B5-5567306E8459}" dt="2020-06-02T00:23:28.354" v="64"/>
          <ac:graphicFrameMkLst>
            <pc:docMk/>
            <pc:sldMk cId="202155631" sldId="511"/>
            <ac:graphicFrameMk id="8195" creationId="{00000000-0000-0000-0000-000000000000}"/>
          </ac:graphicFrameMkLst>
        </pc:graphicFrameChg>
        <pc:graphicFrameChg chg="mod">
          <ac:chgData name="CAI JUN" userId="08ce88e1165b00db" providerId="LiveId" clId="{39B70C52-C5FC-49D0-88B5-5567306E8459}" dt="2020-06-02T00:23:39.792" v="66"/>
          <ac:graphicFrameMkLst>
            <pc:docMk/>
            <pc:sldMk cId="202155631" sldId="511"/>
            <ac:graphicFrameMk id="8206" creationId="{00000000-0000-0000-0000-000000000000}"/>
          </ac:graphicFrameMkLst>
        </pc:graphicFrameChg>
      </pc:sldChg>
      <pc:sldChg chg="modSp mod">
        <pc:chgData name="CAI JUN" userId="08ce88e1165b00db" providerId="LiveId" clId="{39B70C52-C5FC-49D0-88B5-5567306E8459}" dt="2020-06-02T00:35:16.569" v="305"/>
        <pc:sldMkLst>
          <pc:docMk/>
          <pc:sldMk cId="2398911887" sldId="512"/>
        </pc:sldMkLst>
        <pc:spChg chg="mod">
          <ac:chgData name="CAI JUN" userId="08ce88e1165b00db" providerId="LiveId" clId="{39B70C52-C5FC-49D0-88B5-5567306E8459}" dt="2020-06-02T00:35:03.335" v="302" actId="113"/>
          <ac:spMkLst>
            <pc:docMk/>
            <pc:sldMk cId="2398911887" sldId="512"/>
            <ac:spMk id="32774" creationId="{00000000-0000-0000-0000-000000000000}"/>
          </ac:spMkLst>
        </pc:spChg>
        <pc:spChg chg="mod">
          <ac:chgData name="CAI JUN" userId="08ce88e1165b00db" providerId="LiveId" clId="{39B70C52-C5FC-49D0-88B5-5567306E8459}" dt="2020-06-02T00:34:43.351" v="297" actId="113"/>
          <ac:spMkLst>
            <pc:docMk/>
            <pc:sldMk cId="2398911887" sldId="512"/>
            <ac:spMk id="32775" creationId="{00000000-0000-0000-0000-000000000000}"/>
          </ac:spMkLst>
        </pc:spChg>
        <pc:spChg chg="mod">
          <ac:chgData name="CAI JUN" userId="08ce88e1165b00db" providerId="LiveId" clId="{39B70C52-C5FC-49D0-88B5-5567306E8459}" dt="2020-06-02T00:35:06.085" v="303" actId="113"/>
          <ac:spMkLst>
            <pc:docMk/>
            <pc:sldMk cId="2398911887" sldId="512"/>
            <ac:spMk id="32777" creationId="{00000000-0000-0000-0000-000000000000}"/>
          </ac:spMkLst>
        </pc:spChg>
        <pc:graphicFrameChg chg="mod">
          <ac:chgData name="CAI JUN" userId="08ce88e1165b00db" providerId="LiveId" clId="{39B70C52-C5FC-49D0-88B5-5567306E8459}" dt="2020-06-02T00:34:56.585" v="301" actId="1036"/>
          <ac:graphicFrameMkLst>
            <pc:docMk/>
            <pc:sldMk cId="2398911887" sldId="512"/>
            <ac:graphicFrameMk id="32770" creationId="{00000000-0000-0000-0000-000000000000}"/>
          </ac:graphicFrameMkLst>
        </pc:graphicFrameChg>
        <pc:graphicFrameChg chg="mod">
          <ac:chgData name="CAI JUN" userId="08ce88e1165b00db" providerId="LiveId" clId="{39B70C52-C5FC-49D0-88B5-5567306E8459}" dt="2020-06-02T00:35:16.569" v="305"/>
          <ac:graphicFrameMkLst>
            <pc:docMk/>
            <pc:sldMk cId="2398911887" sldId="512"/>
            <ac:graphicFrameMk id="32771" creationId="{00000000-0000-0000-0000-000000000000}"/>
          </ac:graphicFrameMkLst>
        </pc:graphicFrameChg>
      </pc:sldChg>
      <pc:sldChg chg="modSp mod">
        <pc:chgData name="CAI JUN" userId="08ce88e1165b00db" providerId="LiveId" clId="{39B70C52-C5FC-49D0-88B5-5567306E8459}" dt="2020-06-02T00:38:10.835" v="332" actId="207"/>
        <pc:sldMkLst>
          <pc:docMk/>
          <pc:sldMk cId="1663133379" sldId="513"/>
        </pc:sldMkLst>
        <pc:spChg chg="mod">
          <ac:chgData name="CAI JUN" userId="08ce88e1165b00db" providerId="LiveId" clId="{39B70C52-C5FC-49D0-88B5-5567306E8459}" dt="2020-06-02T00:38:10.835" v="332" actId="207"/>
          <ac:spMkLst>
            <pc:docMk/>
            <pc:sldMk cId="1663133379" sldId="513"/>
            <ac:spMk id="3" creationId="{00000000-0000-0000-0000-000000000000}"/>
          </ac:spMkLst>
        </pc:spChg>
        <pc:spChg chg="mod">
          <ac:chgData name="CAI JUN" userId="08ce88e1165b00db" providerId="LiveId" clId="{39B70C52-C5FC-49D0-88B5-5567306E8459}" dt="2020-06-02T00:37:17.757" v="323" actId="113"/>
          <ac:spMkLst>
            <pc:docMk/>
            <pc:sldMk cId="1663133379" sldId="513"/>
            <ac:spMk id="4" creationId="{00000000-0000-0000-0000-000000000000}"/>
          </ac:spMkLst>
        </pc:spChg>
        <pc:graphicFrameChg chg="mod">
          <ac:chgData name="CAI JUN" userId="08ce88e1165b00db" providerId="LiveId" clId="{39B70C52-C5FC-49D0-88B5-5567306E8459}" dt="2020-06-02T00:36:50.773" v="317"/>
          <ac:graphicFrameMkLst>
            <pc:docMk/>
            <pc:sldMk cId="1663133379" sldId="513"/>
            <ac:graphicFrameMk id="2" creationId="{00000000-0000-0000-0000-000000000000}"/>
          </ac:graphicFrameMkLst>
        </pc:graphicFrameChg>
        <pc:graphicFrameChg chg="mod">
          <ac:chgData name="CAI JUN" userId="08ce88e1165b00db" providerId="LiveId" clId="{39B70C52-C5FC-49D0-88B5-5567306E8459}" dt="2020-06-02T00:37:26.788" v="325"/>
          <ac:graphicFrameMkLst>
            <pc:docMk/>
            <pc:sldMk cId="1663133379" sldId="513"/>
            <ac:graphicFrameMk id="5" creationId="{00000000-0000-0000-0000-000000000000}"/>
          </ac:graphicFrameMkLst>
        </pc:graphicFrameChg>
        <pc:graphicFrameChg chg="mod">
          <ac:chgData name="CAI JUN" userId="08ce88e1165b00db" providerId="LiveId" clId="{39B70C52-C5FC-49D0-88B5-5567306E8459}" dt="2020-06-02T00:37:36.523" v="327"/>
          <ac:graphicFrameMkLst>
            <pc:docMk/>
            <pc:sldMk cId="1663133379" sldId="513"/>
            <ac:graphicFrameMk id="6" creationId="{00000000-0000-0000-0000-000000000000}"/>
          </ac:graphicFrameMkLst>
        </pc:graphicFrameChg>
        <pc:graphicFrameChg chg="mod">
          <ac:chgData name="CAI JUN" userId="08ce88e1165b00db" providerId="LiveId" clId="{39B70C52-C5FC-49D0-88B5-5567306E8459}" dt="2020-06-02T00:37:45.335" v="330"/>
          <ac:graphicFrameMkLst>
            <pc:docMk/>
            <pc:sldMk cId="1663133379" sldId="513"/>
            <ac:graphicFrameMk id="8" creationId="{00000000-0000-0000-0000-000000000000}"/>
          </ac:graphicFrameMkLst>
        </pc:graphicFrameChg>
      </pc:sldChg>
      <pc:sldChg chg="modSp mod">
        <pc:chgData name="CAI JUN" userId="08ce88e1165b00db" providerId="LiveId" clId="{39B70C52-C5FC-49D0-88B5-5567306E8459}" dt="2020-06-02T00:39:43.601" v="348"/>
        <pc:sldMkLst>
          <pc:docMk/>
          <pc:sldMk cId="220474419" sldId="514"/>
        </pc:sldMkLst>
        <pc:spChg chg="mod">
          <ac:chgData name="CAI JUN" userId="08ce88e1165b00db" providerId="LiveId" clId="{39B70C52-C5FC-49D0-88B5-5567306E8459}" dt="2020-06-02T00:38:51.366" v="342" actId="113"/>
          <ac:spMkLst>
            <pc:docMk/>
            <pc:sldMk cId="220474419" sldId="514"/>
            <ac:spMk id="4" creationId="{00000000-0000-0000-0000-000000000000}"/>
          </ac:spMkLst>
        </pc:spChg>
        <pc:spChg chg="mod">
          <ac:chgData name="CAI JUN" userId="08ce88e1165b00db" providerId="LiveId" clId="{39B70C52-C5FC-49D0-88B5-5567306E8459}" dt="2020-06-02T00:38:47.194" v="341" actId="207"/>
          <ac:spMkLst>
            <pc:docMk/>
            <pc:sldMk cId="220474419" sldId="514"/>
            <ac:spMk id="10" creationId="{00000000-0000-0000-0000-000000000000}"/>
          </ac:spMkLst>
        </pc:spChg>
        <pc:graphicFrameChg chg="mod">
          <ac:chgData name="CAI JUN" userId="08ce88e1165b00db" providerId="LiveId" clId="{39B70C52-C5FC-49D0-88B5-5567306E8459}" dt="2020-06-02T00:39:01.382" v="344"/>
          <ac:graphicFrameMkLst>
            <pc:docMk/>
            <pc:sldMk cId="220474419" sldId="514"/>
            <ac:graphicFrameMk id="8" creationId="{00000000-0000-0000-0000-000000000000}"/>
          </ac:graphicFrameMkLst>
        </pc:graphicFrameChg>
        <pc:graphicFrameChg chg="mod">
          <ac:chgData name="CAI JUN" userId="08ce88e1165b00db" providerId="LiveId" clId="{39B70C52-C5FC-49D0-88B5-5567306E8459}" dt="2020-06-02T00:39:43.601" v="348"/>
          <ac:graphicFrameMkLst>
            <pc:docMk/>
            <pc:sldMk cId="220474419" sldId="514"/>
            <ac:graphicFrameMk id="9" creationId="{00000000-0000-0000-0000-000000000000}"/>
          </ac:graphicFrameMkLst>
        </pc:graphicFrameChg>
        <pc:graphicFrameChg chg="mod">
          <ac:chgData name="CAI JUN" userId="08ce88e1165b00db" providerId="LiveId" clId="{39B70C52-C5FC-49D0-88B5-5567306E8459}" dt="2020-06-02T00:38:26.116" v="334"/>
          <ac:graphicFrameMkLst>
            <pc:docMk/>
            <pc:sldMk cId="220474419" sldId="514"/>
            <ac:graphicFrameMk id="11"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png"/><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13.png"/><Relationship Id="rId6" Type="http://schemas.openxmlformats.org/officeDocument/2006/relationships/image" Target="../media/image14.png"/><Relationship Id="rId5" Type="http://schemas.openxmlformats.org/officeDocument/2006/relationships/image" Target="../media/image39.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A082D91D-6CF4-40B3-9891-6308380AAD40}" type="slidenum">
              <a:rPr lang="en-US" altLang="zh-CN"/>
              <a:pPr>
                <a:defRPr/>
              </a:pPr>
              <a:t>‹#›</a:t>
            </a:fld>
            <a:endParaRPr lang="en-US" altLang="zh-CN"/>
          </a:p>
        </p:txBody>
      </p:sp>
    </p:spTree>
    <p:extLst>
      <p:ext uri="{BB962C8B-B14F-4D97-AF65-F5344CB8AC3E}">
        <p14:creationId xmlns:p14="http://schemas.microsoft.com/office/powerpoint/2010/main" val="1988684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88F2A844-3F05-4339-B1EC-CA70F57C427F}" type="slidenum">
              <a:rPr lang="en-US" altLang="zh-CN"/>
              <a:pPr>
                <a:defRPr/>
              </a:pPr>
              <a:t>‹#›</a:t>
            </a:fld>
            <a:endParaRPr lang="en-US" altLang="zh-CN"/>
          </a:p>
        </p:txBody>
      </p:sp>
    </p:spTree>
    <p:extLst>
      <p:ext uri="{BB962C8B-B14F-4D97-AF65-F5344CB8AC3E}">
        <p14:creationId xmlns:p14="http://schemas.microsoft.com/office/powerpoint/2010/main" val="283628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EF5FF2-9F18-4596-9E82-5CA15B71A27E}" type="slidenum">
              <a:rPr lang="en-US" altLang="zh-CN"/>
              <a:pPr>
                <a:defRPr/>
              </a:pPr>
              <a:t>‹#›</a:t>
            </a:fld>
            <a:endParaRPr lang="en-US" altLang="zh-CN"/>
          </a:p>
        </p:txBody>
      </p:sp>
    </p:spTree>
    <p:extLst>
      <p:ext uri="{BB962C8B-B14F-4D97-AF65-F5344CB8AC3E}">
        <p14:creationId xmlns:p14="http://schemas.microsoft.com/office/powerpoint/2010/main" val="370412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02A413-B2A5-4E7C-9336-7BC3B1050EA6}" type="slidenum">
              <a:rPr lang="en-US" altLang="zh-CN"/>
              <a:pPr>
                <a:defRPr/>
              </a:pPr>
              <a:t>‹#›</a:t>
            </a:fld>
            <a:endParaRPr lang="en-US" altLang="zh-CN"/>
          </a:p>
        </p:txBody>
      </p:sp>
    </p:spTree>
    <p:extLst>
      <p:ext uri="{BB962C8B-B14F-4D97-AF65-F5344CB8AC3E}">
        <p14:creationId xmlns:p14="http://schemas.microsoft.com/office/powerpoint/2010/main" val="3291199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AB72DB-3684-4F79-AF1E-A61797BA91CA}" type="slidenum">
              <a:rPr lang="en-US" altLang="zh-CN"/>
              <a:pPr>
                <a:defRPr/>
              </a:pPr>
              <a:t>‹#›</a:t>
            </a:fld>
            <a:endParaRPr lang="en-US" altLang="zh-CN"/>
          </a:p>
        </p:txBody>
      </p:sp>
    </p:spTree>
    <p:extLst>
      <p:ext uri="{BB962C8B-B14F-4D97-AF65-F5344CB8AC3E}">
        <p14:creationId xmlns:p14="http://schemas.microsoft.com/office/powerpoint/2010/main" val="424460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B424ED-387A-4030-AA06-27BF27B14C96}" type="slidenum">
              <a:rPr lang="en-US" altLang="zh-CN"/>
              <a:pPr>
                <a:defRPr/>
              </a:pPr>
              <a:t>‹#›</a:t>
            </a:fld>
            <a:endParaRPr lang="en-US" altLang="zh-CN"/>
          </a:p>
        </p:txBody>
      </p:sp>
    </p:spTree>
    <p:extLst>
      <p:ext uri="{BB962C8B-B14F-4D97-AF65-F5344CB8AC3E}">
        <p14:creationId xmlns:p14="http://schemas.microsoft.com/office/powerpoint/2010/main" val="141230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B66E050-A763-473D-BDA3-BC5EBED06819}" type="slidenum">
              <a:rPr lang="en-US" altLang="zh-CN"/>
              <a:pPr>
                <a:defRPr/>
              </a:pPr>
              <a:t>‹#›</a:t>
            </a:fld>
            <a:endParaRPr lang="en-US" altLang="zh-CN"/>
          </a:p>
        </p:txBody>
      </p:sp>
    </p:spTree>
    <p:extLst>
      <p:ext uri="{BB962C8B-B14F-4D97-AF65-F5344CB8AC3E}">
        <p14:creationId xmlns:p14="http://schemas.microsoft.com/office/powerpoint/2010/main" val="4560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0F2B9A-75EC-4146-A028-946B5ACF967E}" type="slidenum">
              <a:rPr lang="en-US" altLang="zh-CN"/>
              <a:pPr>
                <a:defRPr/>
              </a:pPr>
              <a:t>‹#›</a:t>
            </a:fld>
            <a:endParaRPr lang="en-US" altLang="zh-CN"/>
          </a:p>
        </p:txBody>
      </p:sp>
    </p:spTree>
    <p:extLst>
      <p:ext uri="{BB962C8B-B14F-4D97-AF65-F5344CB8AC3E}">
        <p14:creationId xmlns:p14="http://schemas.microsoft.com/office/powerpoint/2010/main" val="171371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E09E7F7-4F1F-4B1E-A153-3658AC54DCDE}" type="slidenum">
              <a:rPr lang="en-US" altLang="zh-CN"/>
              <a:pPr>
                <a:defRPr/>
              </a:pPr>
              <a:t>‹#›</a:t>
            </a:fld>
            <a:endParaRPr lang="en-US" altLang="zh-CN"/>
          </a:p>
        </p:txBody>
      </p:sp>
    </p:spTree>
    <p:extLst>
      <p:ext uri="{BB962C8B-B14F-4D97-AF65-F5344CB8AC3E}">
        <p14:creationId xmlns:p14="http://schemas.microsoft.com/office/powerpoint/2010/main" val="166634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461F949-43CB-4D5B-BEA6-3300067A0C9F}" type="slidenum">
              <a:rPr lang="en-US" altLang="zh-CN"/>
              <a:pPr>
                <a:defRPr/>
              </a:pPr>
              <a:t>‹#›</a:t>
            </a:fld>
            <a:endParaRPr lang="en-US" altLang="zh-CN"/>
          </a:p>
        </p:txBody>
      </p:sp>
    </p:spTree>
    <p:extLst>
      <p:ext uri="{BB962C8B-B14F-4D97-AF65-F5344CB8AC3E}">
        <p14:creationId xmlns:p14="http://schemas.microsoft.com/office/powerpoint/2010/main" val="420684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07F8CF1-C8FE-416E-B1A7-8A1CDD99B08F}" type="slidenum">
              <a:rPr lang="en-US" altLang="zh-CN"/>
              <a:pPr>
                <a:defRPr/>
              </a:pPr>
              <a:t>‹#›</a:t>
            </a:fld>
            <a:endParaRPr lang="en-US" altLang="zh-CN"/>
          </a:p>
        </p:txBody>
      </p:sp>
    </p:spTree>
    <p:extLst>
      <p:ext uri="{BB962C8B-B14F-4D97-AF65-F5344CB8AC3E}">
        <p14:creationId xmlns:p14="http://schemas.microsoft.com/office/powerpoint/2010/main" val="176288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961AF6-B153-44B2-9CA5-2C73C53D01FF}" type="slidenum">
              <a:rPr lang="en-US" altLang="zh-CN"/>
              <a:pPr>
                <a:defRPr/>
              </a:pPr>
              <a:t>‹#›</a:t>
            </a:fld>
            <a:endParaRPr lang="en-US" altLang="zh-CN"/>
          </a:p>
        </p:txBody>
      </p:sp>
    </p:spTree>
    <p:extLst>
      <p:ext uri="{BB962C8B-B14F-4D97-AF65-F5344CB8AC3E}">
        <p14:creationId xmlns:p14="http://schemas.microsoft.com/office/powerpoint/2010/main" val="226876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F3298A-D148-4CFB-81F7-84AF1BFB8CDE}" type="slidenum">
              <a:rPr lang="en-US" altLang="zh-CN"/>
              <a:pPr>
                <a:defRPr/>
              </a:pPr>
              <a:t>‹#›</a:t>
            </a:fld>
            <a:endParaRPr lang="en-US" altLang="zh-CN"/>
          </a:p>
        </p:txBody>
      </p:sp>
    </p:spTree>
    <p:extLst>
      <p:ext uri="{BB962C8B-B14F-4D97-AF65-F5344CB8AC3E}">
        <p14:creationId xmlns:p14="http://schemas.microsoft.com/office/powerpoint/2010/main" val="389090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41FF10E7-7C4F-411F-B289-210487E381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96"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 id="214748469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4.png"/><Relationship Id="rId4" Type="http://schemas.openxmlformats.org/officeDocument/2006/relationships/image" Target="../media/image35.wmf"/></Relationships>
</file>

<file path=ppt/slides/_rels/slide1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6.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13.png"/><Relationship Id="rId9" Type="http://schemas.openxmlformats.org/officeDocument/2006/relationships/oleObject" Target="../embeddings/oleObject32.bin"/><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7.bin"/><Relationship Id="rId4" Type="http://schemas.openxmlformats.org/officeDocument/2006/relationships/image" Target="../media/image4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8.jpeg"/><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8.png"/><Relationship Id="rId7" Type="http://schemas.openxmlformats.org/officeDocument/2006/relationships/oleObject" Target="../embeddings/oleObject16.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2.wmf"/><Relationship Id="rId4" Type="http://schemas.openxmlformats.org/officeDocument/2006/relationships/image" Target="../media/image19.png"/><Relationship Id="rId9"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image" Target="../media/image34.png"/><Relationship Id="rId4" Type="http://schemas.openxmlformats.org/officeDocument/2006/relationships/image" Target="../media/image3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14350" y="1600200"/>
            <a:ext cx="79819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000250" indent="-2000250">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2-4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克劳修斯不等式和可逆性判据</a:t>
            </a:r>
            <a:endParaRPr kumimoji="1" lang="zh-CN" altLang="en-US" sz="6000" dirty="0">
              <a:solidFill>
                <a:srgbClr val="FF0066"/>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3075" name="TextBox 1"/>
          <p:cNvSpPr txBox="1">
            <a:spLocks noChangeArrowheads="1"/>
          </p:cNvSpPr>
          <p:nvPr/>
        </p:nvSpPr>
        <p:spPr bwMode="auto">
          <a:xfrm>
            <a:off x="1671638" y="3886200"/>
            <a:ext cx="6048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Clausius Inequality and Reversibility Criterion</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2"/>
          <p:cNvGrpSpPr>
            <a:grpSpLocks/>
          </p:cNvGrpSpPr>
          <p:nvPr/>
        </p:nvGrpSpPr>
        <p:grpSpPr bwMode="auto">
          <a:xfrm>
            <a:off x="1147763" y="1031875"/>
            <a:ext cx="2762250" cy="1123950"/>
            <a:chOff x="3096" y="3048"/>
            <a:chExt cx="1740" cy="708"/>
          </a:xfrm>
        </p:grpSpPr>
        <p:sp>
          <p:nvSpPr>
            <p:cNvPr id="83991" name="AutoShape 23"/>
            <p:cNvSpPr>
              <a:spLocks noChangeArrowheads="1"/>
            </p:cNvSpPr>
            <p:nvPr/>
          </p:nvSpPr>
          <p:spPr bwMode="auto">
            <a:xfrm>
              <a:off x="3096" y="3048"/>
              <a:ext cx="1740" cy="708"/>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graphicFrame>
          <p:nvGraphicFramePr>
            <p:cNvPr id="12300" name="Object 24"/>
            <p:cNvGraphicFramePr>
              <a:graphicFrameLocks noChangeAspect="1"/>
            </p:cNvGraphicFramePr>
            <p:nvPr>
              <p:extLst>
                <p:ext uri="{D42A27DB-BD31-4B8C-83A1-F6EECF244321}">
                  <p14:modId xmlns:p14="http://schemas.microsoft.com/office/powerpoint/2010/main" val="131623777"/>
                </p:ext>
              </p:extLst>
            </p:nvPr>
          </p:nvGraphicFramePr>
          <p:xfrm>
            <a:off x="3135" y="3124"/>
            <a:ext cx="1494" cy="628"/>
          </p:xfrm>
          <a:graphic>
            <a:graphicData uri="http://schemas.openxmlformats.org/presentationml/2006/ole">
              <mc:AlternateContent xmlns:mc="http://schemas.openxmlformats.org/markup-compatibility/2006">
                <mc:Choice xmlns:v="urn:schemas-microsoft-com:vml" Requires="v">
                  <p:oleObj spid="_x0000_s9218" name="Equation" r:id="rId3" imgW="1054080" imgH="444240" progId="Equation.DSMT4">
                    <p:embed/>
                  </p:oleObj>
                </mc:Choice>
                <mc:Fallback>
                  <p:oleObj name="Equation" r:id="rId3" imgW="1054080" imgH="444240" progId="Equation.DSMT4">
                    <p:embed/>
                    <p:pic>
                      <p:nvPicPr>
                        <p:cNvPr id="12300" name="Object 24"/>
                        <p:cNvPicPr>
                          <a:picLocks noChangeAspect="1" noChangeArrowheads="1"/>
                        </p:cNvPicPr>
                        <p:nvPr/>
                      </p:nvPicPr>
                      <p:blipFill>
                        <a:blip r:embed="rId4"/>
                        <a:srcRect/>
                        <a:stretch>
                          <a:fillRect/>
                        </a:stretch>
                      </p:blipFill>
                      <p:spPr bwMode="auto">
                        <a:xfrm>
                          <a:off x="3135" y="3124"/>
                          <a:ext cx="1494"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Text Box 12"/>
          <p:cNvSpPr txBox="1">
            <a:spLocks noChangeArrowheads="1"/>
          </p:cNvSpPr>
          <p:nvPr/>
        </p:nvSpPr>
        <p:spPr bwMode="auto">
          <a:xfrm>
            <a:off x="742950" y="3629025"/>
            <a:ext cx="7815263" cy="2659063"/>
          </a:xfrm>
          <a:prstGeom prst="rect">
            <a:avLst/>
          </a:prstGeom>
          <a:noFill/>
          <a:ln>
            <a:noFill/>
          </a:ln>
          <a:effectLst>
            <a:prstShdw prst="shdw18" dist="17961" dir="13500000">
              <a:schemeClr val="tx1">
                <a:gamma/>
                <a:shade val="60000"/>
                <a:invGamma/>
              </a:schemeClr>
            </a:prst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type="none" w="sm" len="sm"/>
                <a:tailEnd type="none" w="sm" len="sm"/>
              </a14:hiddenLine>
            </a:ext>
          </a:extLst>
        </p:spPr>
        <p:txBody>
          <a:bodyPr lIns="36000" tIns="36000" rIns="36000" bIns="36000">
            <a:spAutoFit/>
          </a:bodyPr>
          <a:lstStyle/>
          <a:p>
            <a:pPr>
              <a:lnSpc>
                <a:spcPct val="120000"/>
              </a:lnSpc>
              <a:defRPr/>
            </a:pPr>
            <a:r>
              <a:rPr kumimoji="1" lang="zh-CN" altLang="en-US" dirty="0">
                <a:solidFill>
                  <a:srgbClr val="0000FF"/>
                </a:solidFill>
                <a:latin typeface="宋体" panose="02010600030101010101" pitchFamily="2" charset="-122"/>
              </a:rPr>
              <a:t>证明过程隐含一个限制条件</a:t>
            </a:r>
            <a:r>
              <a:rPr kumimoji="1" lang="zh-CN" altLang="en-US" dirty="0">
                <a:solidFill>
                  <a:srgbClr val="0000FF"/>
                </a:solidFill>
                <a:ea typeface="楷体_GB2312" pitchFamily="49" charset="-122"/>
              </a:rPr>
              <a:t>：</a:t>
            </a:r>
            <a:r>
              <a:rPr kumimoji="1" lang="zh-CN" altLang="en-US" dirty="0">
                <a:solidFill>
                  <a:srgbClr val="0000FF"/>
                </a:solidFill>
                <a:latin typeface="楷体" panose="02010609060101010101" pitchFamily="49" charset="-122"/>
                <a:ea typeface="楷体" panose="02010609060101010101" pitchFamily="49" charset="-122"/>
              </a:rPr>
              <a:t>因为</a:t>
            </a:r>
            <a:r>
              <a:rPr kumimoji="1" lang="en-US" altLang="zh-CN" dirty="0">
                <a:solidFill>
                  <a:srgbClr val="0000FF"/>
                </a:solidFill>
                <a:ea typeface="楷体_GB2312" pitchFamily="49" charset="-122"/>
              </a:rPr>
              <a:t>A</a:t>
            </a:r>
            <a:r>
              <a:rPr kumimoji="1" lang="zh-CN" altLang="en-US" dirty="0">
                <a:solidFill>
                  <a:srgbClr val="0000FF"/>
                </a:solidFill>
                <a:latin typeface="楷体" panose="02010609060101010101" pitchFamily="49" charset="-122"/>
                <a:ea typeface="楷体" panose="02010609060101010101" pitchFamily="49" charset="-122"/>
              </a:rPr>
              <a:t>和</a:t>
            </a:r>
            <a:r>
              <a:rPr kumimoji="1" lang="en-US" altLang="zh-CN" dirty="0">
                <a:solidFill>
                  <a:srgbClr val="0000FF"/>
                </a:solidFill>
                <a:ea typeface="楷体_GB2312" pitchFamily="49" charset="-122"/>
              </a:rPr>
              <a:t>B</a:t>
            </a:r>
            <a:r>
              <a:rPr kumimoji="1" lang="zh-CN" altLang="en-US" dirty="0">
                <a:solidFill>
                  <a:srgbClr val="0000FF"/>
                </a:solidFill>
                <a:latin typeface="楷体" panose="02010609060101010101" pitchFamily="49" charset="-122"/>
                <a:ea typeface="楷体" panose="02010609060101010101" pitchFamily="49" charset="-122"/>
              </a:rPr>
              <a:t>是可逆过程的初末态，可逆过程中任意点都无限接近平衡，所以</a:t>
            </a:r>
            <a:r>
              <a:rPr kumimoji="1" lang="zh-CN" altLang="en-US" dirty="0">
                <a:solidFill>
                  <a:srgbClr val="0000FF"/>
                </a:solidFill>
                <a:latin typeface="黑体" panose="02010609060101010101" pitchFamily="49" charset="-122"/>
                <a:ea typeface="黑体" panose="02010609060101010101" pitchFamily="49" charset="-122"/>
              </a:rPr>
              <a:t>初终态</a:t>
            </a:r>
            <a:r>
              <a:rPr kumimoji="1" lang="en-US" altLang="zh-CN" dirty="0">
                <a:solidFill>
                  <a:srgbClr val="0000FF"/>
                </a:solidFill>
                <a:ea typeface="黑体" panose="02010609060101010101" pitchFamily="49" charset="-122"/>
                <a:cs typeface="Times New Roman" panose="02020603050405020304" pitchFamily="18" charset="0"/>
              </a:rPr>
              <a:t>A</a:t>
            </a:r>
            <a:r>
              <a:rPr kumimoji="1" lang="zh-CN" altLang="en-US" dirty="0">
                <a:solidFill>
                  <a:srgbClr val="0000FF"/>
                </a:solidFill>
                <a:latin typeface="黑体" panose="02010609060101010101" pitchFamily="49" charset="-122"/>
                <a:ea typeface="黑体" panose="02010609060101010101" pitchFamily="49" charset="-122"/>
              </a:rPr>
              <a:t>和</a:t>
            </a:r>
            <a:r>
              <a:rPr kumimoji="1" lang="en-US" altLang="zh-CN" dirty="0">
                <a:solidFill>
                  <a:srgbClr val="0000FF"/>
                </a:solidFill>
                <a:ea typeface="黑体" panose="02010609060101010101" pitchFamily="49" charset="-122"/>
                <a:cs typeface="Times New Roman" panose="02020603050405020304" pitchFamily="18" charset="0"/>
              </a:rPr>
              <a:t>B</a:t>
            </a:r>
            <a:r>
              <a:rPr kumimoji="1" lang="zh-CN" altLang="en-US" dirty="0">
                <a:solidFill>
                  <a:srgbClr val="0000FF"/>
                </a:solidFill>
                <a:latin typeface="黑体" panose="02010609060101010101" pitchFamily="49" charset="-122"/>
                <a:ea typeface="黑体" panose="02010609060101010101" pitchFamily="49" charset="-122"/>
              </a:rPr>
              <a:t>必须是平衡态</a:t>
            </a:r>
            <a:r>
              <a:rPr kumimoji="1" lang="zh-CN" altLang="en-US" dirty="0">
                <a:solidFill>
                  <a:srgbClr val="0000FF"/>
                </a:solidFill>
                <a:latin typeface="宋体" panose="02010600030101010101" pitchFamily="2" charset="-122"/>
              </a:rPr>
              <a:t>，经典热力学能够定量分析的不可逆过程是指</a:t>
            </a:r>
            <a:r>
              <a:rPr kumimoji="1" lang="zh-CN" altLang="en-US" dirty="0">
                <a:solidFill>
                  <a:srgbClr val="FF0000"/>
                </a:solidFill>
                <a:latin typeface="黑体" panose="02010609060101010101" pitchFamily="49" charset="-122"/>
                <a:ea typeface="黑体" panose="02010609060101010101" pitchFamily="49" charset="-122"/>
              </a:rPr>
              <a:t>初终态为平衡态的不可逆过程</a:t>
            </a:r>
            <a:r>
              <a:rPr kumimoji="1" lang="zh-CN" altLang="en-US" dirty="0">
                <a:solidFill>
                  <a:srgbClr val="0000FF"/>
                </a:solidFill>
                <a:latin typeface="宋体" panose="02010600030101010101" pitchFamily="2" charset="-122"/>
              </a:rPr>
              <a:t>，</a:t>
            </a:r>
            <a:r>
              <a:rPr kumimoji="1" lang="zh-CN" altLang="en-US" dirty="0">
                <a:solidFill>
                  <a:srgbClr val="FF0000"/>
                </a:solidFill>
                <a:latin typeface="黑体" panose="02010609060101010101" pitchFamily="49" charset="-122"/>
                <a:ea typeface="黑体" panose="02010609060101010101" pitchFamily="49" charset="-122"/>
              </a:rPr>
              <a:t>不是</a:t>
            </a:r>
            <a:r>
              <a:rPr kumimoji="1" lang="zh-CN" altLang="en-US" dirty="0">
                <a:solidFill>
                  <a:srgbClr val="FF0000"/>
                </a:solidFill>
                <a:latin typeface="楷体" panose="02010609060101010101" pitchFamily="49" charset="-122"/>
                <a:ea typeface="楷体" panose="02010609060101010101" pitchFamily="49" charset="-122"/>
              </a:rPr>
              <a:t>“完全任意的”不可逆过程</a:t>
            </a:r>
            <a:r>
              <a:rPr kumimoji="1" lang="zh-CN" altLang="en-US" dirty="0">
                <a:solidFill>
                  <a:srgbClr val="0000FF"/>
                </a:solidFill>
                <a:latin typeface="宋体" panose="02010600030101010101" pitchFamily="2" charset="-122"/>
              </a:rPr>
              <a:t>！</a:t>
            </a:r>
            <a:endParaRPr kumimoji="1" lang="zh-CN" altLang="en-US" dirty="0">
              <a:solidFill>
                <a:schemeClr val="bg1"/>
              </a:solidFill>
              <a:latin typeface="宋体" panose="02010600030101010101" pitchFamily="2" charset="-122"/>
            </a:endParaRPr>
          </a:p>
        </p:txBody>
      </p:sp>
      <p:grpSp>
        <p:nvGrpSpPr>
          <p:cNvPr id="12292" name="组合 7"/>
          <p:cNvGrpSpPr>
            <a:grpSpLocks/>
          </p:cNvGrpSpPr>
          <p:nvPr/>
        </p:nvGrpSpPr>
        <p:grpSpPr bwMode="auto">
          <a:xfrm>
            <a:off x="4337050" y="1373188"/>
            <a:ext cx="4079875" cy="1549400"/>
            <a:chOff x="4672011" y="3031945"/>
            <a:chExt cx="4079859" cy="1548753"/>
          </a:xfrm>
        </p:grpSpPr>
        <p:pic>
          <p:nvPicPr>
            <p:cNvPr id="1229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2011" y="3031945"/>
              <a:ext cx="4079859" cy="1548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7" name="TextBox 9"/>
            <p:cNvSpPr txBox="1">
              <a:spLocks noChangeArrowheads="1"/>
            </p:cNvSpPr>
            <p:nvPr/>
          </p:nvSpPr>
          <p:spPr bwMode="auto">
            <a:xfrm>
              <a:off x="6486527" y="3471858"/>
              <a:ext cx="565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rPr>
                <a:t>I</a:t>
              </a:r>
              <a:endParaRPr lang="zh-CN" altLang="en-US" sz="2000" baseline="-25000">
                <a:solidFill>
                  <a:srgbClr val="000000"/>
                </a:solidFill>
                <a:latin typeface="Times New Roman" pitchFamily="18" charset="0"/>
              </a:endParaRPr>
            </a:p>
          </p:txBody>
        </p:sp>
        <p:sp>
          <p:nvSpPr>
            <p:cNvPr id="12298" name="TextBox 10"/>
            <p:cNvSpPr txBox="1">
              <a:spLocks noChangeArrowheads="1"/>
            </p:cNvSpPr>
            <p:nvPr/>
          </p:nvSpPr>
          <p:spPr bwMode="auto">
            <a:xfrm>
              <a:off x="6751629" y="4000475"/>
              <a:ext cx="565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rPr>
                <a:t>R</a:t>
              </a:r>
              <a:endParaRPr lang="zh-CN" altLang="en-US" sz="2000" baseline="-25000">
                <a:solidFill>
                  <a:srgbClr val="000000"/>
                </a:solidFill>
                <a:latin typeface="Times New Roman" pitchFamily="18" charset="0"/>
              </a:endParaRPr>
            </a:p>
          </p:txBody>
        </p:sp>
      </p:grpSp>
      <p:sp>
        <p:nvSpPr>
          <p:cNvPr id="11" name="TextBox 10"/>
          <p:cNvSpPr txBox="1"/>
          <p:nvPr/>
        </p:nvSpPr>
        <p:spPr>
          <a:xfrm>
            <a:off x="6424613" y="2889250"/>
            <a:ext cx="2638425" cy="831850"/>
          </a:xfrm>
          <a:prstGeom prst="rect">
            <a:avLst/>
          </a:prstGeom>
          <a:solidFill>
            <a:schemeClr val="bg2">
              <a:lumMod val="40000"/>
              <a:lumOff val="60000"/>
            </a:schemeClr>
          </a:solidFill>
        </p:spPr>
        <p:txBody>
          <a:bodyPr>
            <a:spAutoFit/>
          </a:bodyPr>
          <a:lstStyle/>
          <a:p>
            <a:pPr>
              <a:defRPr/>
            </a:pPr>
            <a:r>
              <a:rPr lang="zh-CN" altLang="en-US" sz="2400" dirty="0">
                <a:solidFill>
                  <a:srgbClr val="FF0000"/>
                </a:solidFill>
              </a:rPr>
              <a:t>可逆过程中间任一点都是平衡态！</a:t>
            </a:r>
          </a:p>
        </p:txBody>
      </p:sp>
      <p:sp>
        <p:nvSpPr>
          <p:cNvPr id="12" name="TextBox 11"/>
          <p:cNvSpPr txBox="1"/>
          <p:nvPr/>
        </p:nvSpPr>
        <p:spPr>
          <a:xfrm>
            <a:off x="1228725" y="2189163"/>
            <a:ext cx="2657475" cy="830262"/>
          </a:xfrm>
          <a:prstGeom prst="rect">
            <a:avLst/>
          </a:prstGeom>
          <a:solidFill>
            <a:schemeClr val="bg2">
              <a:lumMod val="40000"/>
              <a:lumOff val="60000"/>
            </a:schemeClr>
          </a:solidFill>
        </p:spPr>
        <p:txBody>
          <a:bodyPr>
            <a:spAutoFit/>
          </a:bodyPr>
          <a:lstStyle/>
          <a:p>
            <a:pPr>
              <a:defRPr/>
            </a:pPr>
            <a:r>
              <a:rPr lang="zh-CN" altLang="en-US" sz="2400" dirty="0">
                <a:solidFill>
                  <a:srgbClr val="000000"/>
                </a:solidFill>
              </a:rPr>
              <a:t>将不可逆过程与可逆过程进行比较！</a:t>
            </a:r>
          </a:p>
        </p:txBody>
      </p:sp>
      <p:sp>
        <p:nvSpPr>
          <p:cNvPr id="14" name="TextBox 13"/>
          <p:cNvSpPr txBox="1"/>
          <p:nvPr/>
        </p:nvSpPr>
        <p:spPr>
          <a:xfrm>
            <a:off x="4957763" y="534988"/>
            <a:ext cx="2387600" cy="831850"/>
          </a:xfrm>
          <a:prstGeom prst="rect">
            <a:avLst/>
          </a:prstGeom>
          <a:solidFill>
            <a:schemeClr val="bg2">
              <a:lumMod val="40000"/>
              <a:lumOff val="60000"/>
            </a:schemeClr>
          </a:solidFill>
        </p:spPr>
        <p:txBody>
          <a:bodyPr>
            <a:spAutoFit/>
          </a:bodyPr>
          <a:lstStyle/>
          <a:p>
            <a:pPr>
              <a:defRPr/>
            </a:pPr>
            <a:r>
              <a:rPr lang="zh-CN" altLang="en-US" sz="2400" dirty="0">
                <a:solidFill>
                  <a:srgbClr val="0000FF"/>
                </a:solidFill>
              </a:rPr>
              <a:t>不可逆过程中间存在非平衡态！</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46"/>
          <p:cNvGraphicFramePr>
            <a:graphicFrameLocks noChangeAspect="1"/>
          </p:cNvGraphicFramePr>
          <p:nvPr/>
        </p:nvGraphicFramePr>
        <p:xfrm>
          <a:off x="5543550" y="1243013"/>
          <a:ext cx="2017713" cy="1114425"/>
        </p:xfrm>
        <a:graphic>
          <a:graphicData uri="http://schemas.openxmlformats.org/presentationml/2006/ole">
            <mc:AlternateContent xmlns:mc="http://schemas.openxmlformats.org/markup-compatibility/2006">
              <mc:Choice xmlns:v="urn:schemas-microsoft-com:vml" Requires="v">
                <p:oleObj spid="_x0000_s10242" name="位图图像" r:id="rId3" imgW="1638529" imgH="905001" progId="Paint.Picture">
                  <p:embed/>
                </p:oleObj>
              </mc:Choice>
              <mc:Fallback>
                <p:oleObj name="位图图像" r:id="rId3" imgW="1638529" imgH="905001" progId="Paint.Picture">
                  <p:embed/>
                  <p:pic>
                    <p:nvPicPr>
                      <p:cNvPr id="13314"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0" y="1243013"/>
                        <a:ext cx="201771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5" name="Text Box 10"/>
          <p:cNvSpPr txBox="1">
            <a:spLocks noChangeArrowheads="1"/>
          </p:cNvSpPr>
          <p:nvPr/>
        </p:nvSpPr>
        <p:spPr bwMode="auto">
          <a:xfrm>
            <a:off x="669925" y="4203700"/>
            <a:ext cx="2800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a:solidFill>
                  <a:srgbClr val="FF0000"/>
                </a:solidFill>
                <a:latin typeface="黑体" pitchFamily="2" charset="-122"/>
                <a:ea typeface="黑体" pitchFamily="2" charset="-122"/>
              </a:rPr>
              <a:t>任意过程的热温商</a:t>
            </a:r>
            <a:endParaRPr kumimoji="1" lang="zh-CN" altLang="en-US" sz="2800">
              <a:solidFill>
                <a:srgbClr val="FF0000"/>
              </a:solidFill>
              <a:latin typeface="黑体" pitchFamily="2" charset="-122"/>
              <a:ea typeface="黑体" pitchFamily="2" charset="-122"/>
            </a:endParaRPr>
          </a:p>
        </p:txBody>
      </p:sp>
      <p:grpSp>
        <p:nvGrpSpPr>
          <p:cNvPr id="13316" name="Group 43"/>
          <p:cNvGrpSpPr>
            <a:grpSpLocks/>
          </p:cNvGrpSpPr>
          <p:nvPr/>
        </p:nvGrpSpPr>
        <p:grpSpPr bwMode="auto">
          <a:xfrm>
            <a:off x="5353050" y="4838700"/>
            <a:ext cx="2762250" cy="1123950"/>
            <a:chOff x="3096" y="3048"/>
            <a:chExt cx="1740" cy="708"/>
          </a:xfrm>
        </p:grpSpPr>
        <p:sp>
          <p:nvSpPr>
            <p:cNvPr id="86057" name="AutoShape 41"/>
            <p:cNvSpPr>
              <a:spLocks noChangeArrowheads="1"/>
            </p:cNvSpPr>
            <p:nvPr/>
          </p:nvSpPr>
          <p:spPr bwMode="auto">
            <a:xfrm>
              <a:off x="3096" y="3048"/>
              <a:ext cx="1740" cy="708"/>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graphicFrame>
          <p:nvGraphicFramePr>
            <p:cNvPr id="13331" name="Object 15"/>
            <p:cNvGraphicFramePr>
              <a:graphicFrameLocks noChangeAspect="1"/>
            </p:cNvGraphicFramePr>
            <p:nvPr>
              <p:extLst>
                <p:ext uri="{D42A27DB-BD31-4B8C-83A1-F6EECF244321}">
                  <p14:modId xmlns:p14="http://schemas.microsoft.com/office/powerpoint/2010/main" val="1060078836"/>
                </p:ext>
              </p:extLst>
            </p:nvPr>
          </p:nvGraphicFramePr>
          <p:xfrm>
            <a:off x="3212" y="3123"/>
            <a:ext cx="1494" cy="629"/>
          </p:xfrm>
          <a:graphic>
            <a:graphicData uri="http://schemas.openxmlformats.org/presentationml/2006/ole">
              <mc:AlternateContent xmlns:mc="http://schemas.openxmlformats.org/markup-compatibility/2006">
                <mc:Choice xmlns:v="urn:schemas-microsoft-com:vml" Requires="v">
                  <p:oleObj spid="_x0000_s10243" name="Equation" r:id="rId5" imgW="1054080" imgH="444240" progId="Equation.DSMT4">
                    <p:embed/>
                  </p:oleObj>
                </mc:Choice>
                <mc:Fallback>
                  <p:oleObj name="Equation" r:id="rId5" imgW="1054080" imgH="444240" progId="Equation.DSMT4">
                    <p:embed/>
                    <p:pic>
                      <p:nvPicPr>
                        <p:cNvPr id="13331" name="Object 15"/>
                        <p:cNvPicPr>
                          <a:picLocks noChangeAspect="1" noChangeArrowheads="1"/>
                        </p:cNvPicPr>
                        <p:nvPr/>
                      </p:nvPicPr>
                      <p:blipFill>
                        <a:blip r:embed="rId6"/>
                        <a:srcRect/>
                        <a:stretch>
                          <a:fillRect/>
                        </a:stretch>
                      </p:blipFill>
                      <p:spPr bwMode="auto">
                        <a:xfrm>
                          <a:off x="3212" y="3123"/>
                          <a:ext cx="1494" cy="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317" name="Group 42"/>
          <p:cNvGrpSpPr>
            <a:grpSpLocks/>
          </p:cNvGrpSpPr>
          <p:nvPr/>
        </p:nvGrpSpPr>
        <p:grpSpPr bwMode="auto">
          <a:xfrm>
            <a:off x="647700" y="4838700"/>
            <a:ext cx="4229100" cy="1123950"/>
            <a:chOff x="288" y="3048"/>
            <a:chExt cx="2664" cy="708"/>
          </a:xfrm>
        </p:grpSpPr>
        <p:sp>
          <p:nvSpPr>
            <p:cNvPr id="86033" name="AutoShape 17"/>
            <p:cNvSpPr>
              <a:spLocks noChangeArrowheads="1"/>
            </p:cNvSpPr>
            <p:nvPr/>
          </p:nvSpPr>
          <p:spPr bwMode="auto">
            <a:xfrm>
              <a:off x="288" y="3048"/>
              <a:ext cx="2664" cy="708"/>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graphicFrame>
          <p:nvGraphicFramePr>
            <p:cNvPr id="13329" name="Object 18"/>
            <p:cNvGraphicFramePr>
              <a:graphicFrameLocks noChangeAspect="1"/>
            </p:cNvGraphicFramePr>
            <p:nvPr>
              <p:extLst>
                <p:ext uri="{D42A27DB-BD31-4B8C-83A1-F6EECF244321}">
                  <p14:modId xmlns:p14="http://schemas.microsoft.com/office/powerpoint/2010/main" val="1983004523"/>
                </p:ext>
              </p:extLst>
            </p:nvPr>
          </p:nvGraphicFramePr>
          <p:xfrm>
            <a:off x="367" y="3067"/>
            <a:ext cx="2496" cy="613"/>
          </p:xfrm>
          <a:graphic>
            <a:graphicData uri="http://schemas.openxmlformats.org/presentationml/2006/ole">
              <mc:AlternateContent xmlns:mc="http://schemas.openxmlformats.org/markup-compatibility/2006">
                <mc:Choice xmlns:v="urn:schemas-microsoft-com:vml" Requires="v">
                  <p:oleObj spid="_x0000_s10244" name="Equation" r:id="rId7" imgW="1600200" imgH="393480" progId="Equation.DSMT4">
                    <p:embed/>
                  </p:oleObj>
                </mc:Choice>
                <mc:Fallback>
                  <p:oleObj name="Equation" r:id="rId7" imgW="1600200" imgH="393480" progId="Equation.DSMT4">
                    <p:embed/>
                    <p:pic>
                      <p:nvPicPr>
                        <p:cNvPr id="13329" name="Object 18"/>
                        <p:cNvPicPr>
                          <a:picLocks noChangeAspect="1" noChangeArrowheads="1"/>
                        </p:cNvPicPr>
                        <p:nvPr/>
                      </p:nvPicPr>
                      <p:blipFill>
                        <a:blip r:embed="rId8"/>
                        <a:srcRect/>
                        <a:stretch>
                          <a:fillRect/>
                        </a:stretch>
                      </p:blipFill>
                      <p:spPr bwMode="auto">
                        <a:xfrm>
                          <a:off x="367" y="3067"/>
                          <a:ext cx="2496" cy="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318" name="Group 21"/>
          <p:cNvGrpSpPr>
            <a:grpSpLocks/>
          </p:cNvGrpSpPr>
          <p:nvPr/>
        </p:nvGrpSpPr>
        <p:grpSpPr bwMode="auto">
          <a:xfrm>
            <a:off x="5676900" y="2979738"/>
            <a:ext cx="1828800" cy="1052512"/>
            <a:chOff x="936" y="3089"/>
            <a:chExt cx="1152" cy="663"/>
          </a:xfrm>
        </p:grpSpPr>
        <p:sp>
          <p:nvSpPr>
            <p:cNvPr id="86038" name="AutoShape 22"/>
            <p:cNvSpPr>
              <a:spLocks noChangeArrowheads="1"/>
            </p:cNvSpPr>
            <p:nvPr/>
          </p:nvSpPr>
          <p:spPr bwMode="auto">
            <a:xfrm>
              <a:off x="936" y="3120"/>
              <a:ext cx="1152" cy="61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graphicFrame>
          <p:nvGraphicFramePr>
            <p:cNvPr id="13327" name="Object 23"/>
            <p:cNvGraphicFramePr>
              <a:graphicFrameLocks noChangeAspect="1"/>
            </p:cNvGraphicFramePr>
            <p:nvPr>
              <p:extLst>
                <p:ext uri="{D42A27DB-BD31-4B8C-83A1-F6EECF244321}">
                  <p14:modId xmlns:p14="http://schemas.microsoft.com/office/powerpoint/2010/main" val="2858353225"/>
                </p:ext>
              </p:extLst>
            </p:nvPr>
          </p:nvGraphicFramePr>
          <p:xfrm>
            <a:off x="1092" y="3089"/>
            <a:ext cx="891" cy="663"/>
          </p:xfrm>
          <a:graphic>
            <a:graphicData uri="http://schemas.openxmlformats.org/presentationml/2006/ole">
              <mc:AlternateContent xmlns:mc="http://schemas.openxmlformats.org/markup-compatibility/2006">
                <mc:Choice xmlns:v="urn:schemas-microsoft-com:vml" Requires="v">
                  <p:oleObj spid="_x0000_s10245" name="Equation" r:id="rId9" imgW="596880" imgH="444240" progId="Equation.DSMT4">
                    <p:embed/>
                  </p:oleObj>
                </mc:Choice>
                <mc:Fallback>
                  <p:oleObj name="Equation" r:id="rId9" imgW="596880" imgH="444240" progId="Equation.DSMT4">
                    <p:embed/>
                    <p:pic>
                      <p:nvPicPr>
                        <p:cNvPr id="13327" name="Object 23"/>
                        <p:cNvPicPr>
                          <a:picLocks noChangeAspect="1" noChangeArrowheads="1"/>
                        </p:cNvPicPr>
                        <p:nvPr/>
                      </p:nvPicPr>
                      <p:blipFill>
                        <a:blip r:embed="rId10"/>
                        <a:srcRect/>
                        <a:stretch>
                          <a:fillRect/>
                        </a:stretch>
                      </p:blipFill>
                      <p:spPr bwMode="auto">
                        <a:xfrm>
                          <a:off x="1092" y="3089"/>
                          <a:ext cx="891"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319" name="Group 24"/>
          <p:cNvGrpSpPr>
            <a:grpSpLocks/>
          </p:cNvGrpSpPr>
          <p:nvPr/>
        </p:nvGrpSpPr>
        <p:grpSpPr bwMode="auto">
          <a:xfrm>
            <a:off x="1733550" y="3003553"/>
            <a:ext cx="1752600" cy="928688"/>
            <a:chOff x="1560" y="3344"/>
            <a:chExt cx="1104" cy="585"/>
          </a:xfrm>
        </p:grpSpPr>
        <p:sp>
          <p:nvSpPr>
            <p:cNvPr id="86041" name="AutoShape 25"/>
            <p:cNvSpPr>
              <a:spLocks noChangeArrowheads="1"/>
            </p:cNvSpPr>
            <p:nvPr/>
          </p:nvSpPr>
          <p:spPr bwMode="auto">
            <a:xfrm>
              <a:off x="1560" y="3348"/>
              <a:ext cx="1104" cy="576"/>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graphicFrame>
          <p:nvGraphicFramePr>
            <p:cNvPr id="13325" name="Object 26"/>
            <p:cNvGraphicFramePr>
              <a:graphicFrameLocks noChangeAspect="1"/>
            </p:cNvGraphicFramePr>
            <p:nvPr>
              <p:extLst>
                <p:ext uri="{D42A27DB-BD31-4B8C-83A1-F6EECF244321}">
                  <p14:modId xmlns:p14="http://schemas.microsoft.com/office/powerpoint/2010/main" val="2458543427"/>
                </p:ext>
              </p:extLst>
            </p:nvPr>
          </p:nvGraphicFramePr>
          <p:xfrm>
            <a:off x="1649" y="3344"/>
            <a:ext cx="1002" cy="585"/>
          </p:xfrm>
          <a:graphic>
            <a:graphicData uri="http://schemas.openxmlformats.org/presentationml/2006/ole">
              <mc:AlternateContent xmlns:mc="http://schemas.openxmlformats.org/markup-compatibility/2006">
                <mc:Choice xmlns:v="urn:schemas-microsoft-com:vml" Requires="v">
                  <p:oleObj spid="_x0000_s10246" name="Equation" r:id="rId11" imgW="672840" imgH="393480" progId="Equation.DSMT4">
                    <p:embed/>
                  </p:oleObj>
                </mc:Choice>
                <mc:Fallback>
                  <p:oleObj name="Equation" r:id="rId11" imgW="672840" imgH="393480" progId="Equation.DSMT4">
                    <p:embed/>
                    <p:pic>
                      <p:nvPicPr>
                        <p:cNvPr id="13325" name="Object 26"/>
                        <p:cNvPicPr>
                          <a:picLocks noChangeAspect="1" noChangeArrowheads="1"/>
                        </p:cNvPicPr>
                        <p:nvPr/>
                      </p:nvPicPr>
                      <p:blipFill>
                        <a:blip r:embed="rId12"/>
                        <a:srcRect/>
                        <a:stretch>
                          <a:fillRect/>
                        </a:stretch>
                      </p:blipFill>
                      <p:spPr bwMode="auto">
                        <a:xfrm>
                          <a:off x="1649" y="3344"/>
                          <a:ext cx="1002"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20" name="Text Box 37"/>
          <p:cNvSpPr txBox="1">
            <a:spLocks noChangeArrowheads="1"/>
          </p:cNvSpPr>
          <p:nvPr/>
        </p:nvSpPr>
        <p:spPr bwMode="auto">
          <a:xfrm>
            <a:off x="669925" y="641350"/>
            <a:ext cx="37814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a:solidFill>
                  <a:srgbClr val="FF0000"/>
                </a:solidFill>
                <a:latin typeface="黑体" pitchFamily="2" charset="-122"/>
                <a:ea typeface="黑体" pitchFamily="2" charset="-122"/>
              </a:rPr>
              <a:t>两个热源间循环的热温商</a:t>
            </a:r>
          </a:p>
        </p:txBody>
      </p:sp>
      <p:sp>
        <p:nvSpPr>
          <p:cNvPr id="13321" name="Text Box 39"/>
          <p:cNvSpPr txBox="1">
            <a:spLocks noChangeArrowheads="1"/>
          </p:cNvSpPr>
          <p:nvPr/>
        </p:nvSpPr>
        <p:spPr bwMode="auto">
          <a:xfrm>
            <a:off x="688975" y="2393950"/>
            <a:ext cx="2800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a:solidFill>
                  <a:srgbClr val="FF0000"/>
                </a:solidFill>
                <a:latin typeface="黑体" pitchFamily="2" charset="-122"/>
                <a:ea typeface="黑体" pitchFamily="2" charset="-122"/>
              </a:rPr>
              <a:t>任意循环的热温商</a:t>
            </a:r>
            <a:endParaRPr kumimoji="1" lang="zh-CN" altLang="en-US" sz="2400">
              <a:latin typeface="黑体" pitchFamily="2" charset="-122"/>
              <a:ea typeface="黑体" pitchFamily="2" charset="-122"/>
            </a:endParaRPr>
          </a:p>
        </p:txBody>
      </p:sp>
      <p:sp>
        <p:nvSpPr>
          <p:cNvPr id="13322" name="Text Box 44"/>
          <p:cNvSpPr txBox="1">
            <a:spLocks noChangeArrowheads="1"/>
          </p:cNvSpPr>
          <p:nvPr/>
        </p:nvSpPr>
        <p:spPr bwMode="auto">
          <a:xfrm>
            <a:off x="6515100" y="1962150"/>
            <a:ext cx="800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1400">
                <a:solidFill>
                  <a:srgbClr val="000000"/>
                </a:solidFill>
                <a:latin typeface="Times New Roman" pitchFamily="18" charset="0"/>
              </a:rPr>
              <a:t>环</a:t>
            </a:r>
          </a:p>
        </p:txBody>
      </p:sp>
      <p:graphicFrame>
        <p:nvGraphicFramePr>
          <p:cNvPr id="13323" name="Object 45"/>
          <p:cNvGraphicFramePr>
            <a:graphicFrameLocks noChangeAspect="1"/>
          </p:cNvGraphicFramePr>
          <p:nvPr/>
        </p:nvGraphicFramePr>
        <p:xfrm>
          <a:off x="1409700" y="1143000"/>
          <a:ext cx="2133600" cy="1212850"/>
        </p:xfrm>
        <a:graphic>
          <a:graphicData uri="http://schemas.openxmlformats.org/presentationml/2006/ole">
            <mc:AlternateContent xmlns:mc="http://schemas.openxmlformats.org/markup-compatibility/2006">
              <mc:Choice xmlns:v="urn:schemas-microsoft-com:vml" Requires="v">
                <p:oleObj spid="_x0000_s10247" name="位图图像" r:id="rId13" imgW="1676634" imgH="952633" progId="Paint.Picture">
                  <p:embed/>
                </p:oleObj>
              </mc:Choice>
              <mc:Fallback>
                <p:oleObj name="位图图像" r:id="rId13" imgW="1676634" imgH="952633" progId="Paint.Picture">
                  <p:embed/>
                  <p:pic>
                    <p:nvPicPr>
                      <p:cNvPr id="13323"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9700" y="1143000"/>
                        <a:ext cx="21336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11"/>
          <p:cNvSpPr>
            <a:spLocks noChangeArrowheads="1"/>
          </p:cNvSpPr>
          <p:nvPr/>
        </p:nvSpPr>
        <p:spPr bwMode="auto">
          <a:xfrm flipH="1" flipV="1">
            <a:off x="685800" y="1371600"/>
            <a:ext cx="7829550" cy="1428750"/>
          </a:xfrm>
          <a:prstGeom prst="bevel">
            <a:avLst>
              <a:gd name="adj" fmla="val 2935"/>
            </a:avLst>
          </a:prstGeom>
          <a:solidFill>
            <a:srgbClr val="D5D5D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88076" name="Text Box 12"/>
          <p:cNvSpPr txBox="1">
            <a:spLocks noChangeArrowheads="1"/>
          </p:cNvSpPr>
          <p:nvPr/>
        </p:nvSpPr>
        <p:spPr bwMode="auto">
          <a:xfrm>
            <a:off x="746125" y="1487488"/>
            <a:ext cx="7727950" cy="1038160"/>
          </a:xfrm>
          <a:prstGeom prst="rect">
            <a:avLst/>
          </a:prstGeom>
          <a:noFill/>
          <a:ln>
            <a:noFill/>
          </a:ln>
          <a:effectLst>
            <a:prstShdw prst="shdw18" dist="17961" dir="13500000">
              <a:schemeClr val="tx1">
                <a:gamma/>
                <a:shade val="60000"/>
                <a:invGamma/>
              </a:schemeClr>
            </a:prst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type="none" w="sm" len="sm"/>
                <a:tailEnd type="none" w="sm" len="sm"/>
              </a14:hiddenLine>
            </a:ext>
          </a:extLst>
        </p:spPr>
        <p:txBody>
          <a:bodyPr lIns="36000" tIns="36000" rIns="36000" bIns="36000">
            <a:spAutoFit/>
          </a:bodyPr>
          <a:lstStyle/>
          <a:p>
            <a:pPr>
              <a:lnSpc>
                <a:spcPct val="120000"/>
              </a:lnSpc>
              <a:defRPr/>
            </a:pPr>
            <a:r>
              <a:rPr kumimoji="1" lang="zh-CN" altLang="en-US" dirty="0">
                <a:solidFill>
                  <a:srgbClr val="0000FF"/>
                </a:solidFill>
                <a:latin typeface="楷体" panose="02010609060101010101" pitchFamily="49" charset="-122"/>
                <a:ea typeface="楷体" panose="02010609060101010101" pitchFamily="49" charset="-122"/>
              </a:rPr>
              <a:t>可将该过程的热温商与一个具有同样初终态的可逆过程的热温商进行比较：</a:t>
            </a:r>
            <a:r>
              <a:rPr kumimoji="1" lang="zh-CN" altLang="en-US" dirty="0">
                <a:solidFill>
                  <a:schemeClr val="bg1"/>
                </a:solidFill>
                <a:latin typeface="楷体" panose="02010609060101010101" pitchFamily="49" charset="-122"/>
                <a:ea typeface="楷体" panose="02010609060101010101" pitchFamily="49" charset="-122"/>
              </a:rPr>
              <a:t>    </a:t>
            </a:r>
          </a:p>
        </p:txBody>
      </p:sp>
      <p:sp>
        <p:nvSpPr>
          <p:cNvPr id="14340" name="Text Box 13"/>
          <p:cNvSpPr txBox="1">
            <a:spLocks noChangeArrowheads="1"/>
          </p:cNvSpPr>
          <p:nvPr/>
        </p:nvSpPr>
        <p:spPr bwMode="auto">
          <a:xfrm>
            <a:off x="860425" y="790575"/>
            <a:ext cx="5183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FF0000"/>
                </a:solidFill>
                <a:latin typeface="Times New Roman" pitchFamily="18" charset="0"/>
                <a:ea typeface="黑体" pitchFamily="2" charset="-122"/>
              </a:rPr>
              <a:t>判断一个过程是否可逆</a:t>
            </a:r>
            <a:endParaRPr kumimoji="1" lang="zh-CN" altLang="en-US" sz="2400">
              <a:latin typeface="Times New Roman" pitchFamily="18" charset="0"/>
            </a:endParaRPr>
          </a:p>
        </p:txBody>
      </p:sp>
      <p:sp>
        <p:nvSpPr>
          <p:cNvPr id="14341" name="Text Box 15"/>
          <p:cNvSpPr txBox="1">
            <a:spLocks noChangeArrowheads="1"/>
          </p:cNvSpPr>
          <p:nvPr/>
        </p:nvSpPr>
        <p:spPr bwMode="auto">
          <a:xfrm>
            <a:off x="5114925" y="3362325"/>
            <a:ext cx="3411538"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en-US" altLang="zh-CN" sz="2800">
                <a:solidFill>
                  <a:srgbClr val="FF0000"/>
                </a:solidFill>
                <a:latin typeface="Times New Roman" pitchFamily="18" charset="0"/>
                <a:ea typeface="黑体" pitchFamily="2" charset="-122"/>
              </a:rPr>
              <a:t>◆</a:t>
            </a:r>
            <a:r>
              <a:rPr kumimoji="1" lang="zh-CN" altLang="en-US" sz="2800">
                <a:solidFill>
                  <a:srgbClr val="0000FF"/>
                </a:solidFill>
                <a:latin typeface="黑体" pitchFamily="2" charset="-122"/>
                <a:ea typeface="黑体" pitchFamily="2" charset="-122"/>
              </a:rPr>
              <a:t>小于 不可逆过程</a:t>
            </a:r>
          </a:p>
          <a:p>
            <a:pPr eaLnBrk="1" hangingPunct="1">
              <a:lnSpc>
                <a:spcPct val="120000"/>
              </a:lnSpc>
              <a:spcBef>
                <a:spcPct val="0"/>
              </a:spcBef>
              <a:buClrTx/>
              <a:buSzTx/>
              <a:buFontTx/>
              <a:buNone/>
            </a:pPr>
            <a:r>
              <a:rPr kumimoji="1" lang="zh-CN" altLang="en-US" sz="2800">
                <a:solidFill>
                  <a:srgbClr val="FF0000"/>
                </a:solidFill>
                <a:latin typeface="Times New Roman" pitchFamily="18" charset="0"/>
                <a:ea typeface="黑体" pitchFamily="2" charset="-122"/>
              </a:rPr>
              <a:t>◆</a:t>
            </a:r>
            <a:r>
              <a:rPr kumimoji="1" lang="zh-CN" altLang="en-US" sz="2800">
                <a:solidFill>
                  <a:srgbClr val="0000FF"/>
                </a:solidFill>
                <a:latin typeface="黑体" pitchFamily="2" charset="-122"/>
                <a:ea typeface="黑体" pitchFamily="2" charset="-122"/>
              </a:rPr>
              <a:t>等于 可逆过程</a:t>
            </a:r>
          </a:p>
          <a:p>
            <a:pPr eaLnBrk="1" hangingPunct="1">
              <a:lnSpc>
                <a:spcPct val="120000"/>
              </a:lnSpc>
              <a:spcBef>
                <a:spcPct val="0"/>
              </a:spcBef>
              <a:buClrTx/>
              <a:buSzTx/>
              <a:buFontTx/>
              <a:buNone/>
            </a:pPr>
            <a:r>
              <a:rPr kumimoji="1" lang="zh-CN" altLang="en-US" sz="2800">
                <a:solidFill>
                  <a:srgbClr val="FF0000"/>
                </a:solidFill>
                <a:latin typeface="Times New Roman" pitchFamily="18" charset="0"/>
                <a:ea typeface="黑体" pitchFamily="2" charset="-122"/>
              </a:rPr>
              <a:t>◆</a:t>
            </a:r>
            <a:r>
              <a:rPr kumimoji="1" lang="zh-CN" altLang="en-US" sz="2800">
                <a:solidFill>
                  <a:srgbClr val="0000FF"/>
                </a:solidFill>
                <a:latin typeface="黑体" pitchFamily="2" charset="-122"/>
                <a:ea typeface="黑体" pitchFamily="2" charset="-122"/>
              </a:rPr>
              <a:t>大于 </a:t>
            </a:r>
            <a:r>
              <a:rPr kumimoji="1" lang="zh-CN" altLang="en-US" sz="2800">
                <a:solidFill>
                  <a:srgbClr val="0000FF"/>
                </a:solidFill>
                <a:latin typeface="Times New Roman" pitchFamily="18" charset="0"/>
                <a:ea typeface="黑体" pitchFamily="2" charset="-122"/>
              </a:rPr>
              <a:t>违反热力学第二定律，不可能发生</a:t>
            </a:r>
            <a:endParaRPr kumimoji="1" lang="zh-CN" altLang="en-US" sz="2800">
              <a:solidFill>
                <a:srgbClr val="FF0000"/>
              </a:solidFill>
              <a:latin typeface="Times New Roman" pitchFamily="18" charset="0"/>
              <a:ea typeface="黑体" pitchFamily="2" charset="-122"/>
            </a:endParaRPr>
          </a:p>
          <a:p>
            <a:pPr eaLnBrk="1" hangingPunct="1">
              <a:lnSpc>
                <a:spcPct val="120000"/>
              </a:lnSpc>
              <a:spcBef>
                <a:spcPct val="0"/>
              </a:spcBef>
              <a:buClrTx/>
              <a:buSzTx/>
              <a:buFontTx/>
              <a:buNone/>
            </a:pPr>
            <a:endParaRPr kumimoji="1" lang="en-US" altLang="zh-CN" sz="2800">
              <a:solidFill>
                <a:srgbClr val="FF0000"/>
              </a:solidFill>
              <a:latin typeface="Times New Roman" pitchFamily="18" charset="0"/>
              <a:ea typeface="黑体" pitchFamily="2" charset="-122"/>
            </a:endParaRPr>
          </a:p>
        </p:txBody>
      </p:sp>
      <p:grpSp>
        <p:nvGrpSpPr>
          <p:cNvPr id="14342" name="Group 38"/>
          <p:cNvGrpSpPr>
            <a:grpSpLocks/>
          </p:cNvGrpSpPr>
          <p:nvPr/>
        </p:nvGrpSpPr>
        <p:grpSpPr bwMode="auto">
          <a:xfrm>
            <a:off x="704850" y="3327409"/>
            <a:ext cx="4243388" cy="2722567"/>
            <a:chOff x="444" y="2096"/>
            <a:chExt cx="2673" cy="1715"/>
          </a:xfrm>
        </p:grpSpPr>
        <p:sp>
          <p:nvSpPr>
            <p:cNvPr id="88081" name="Oval 17"/>
            <p:cNvSpPr>
              <a:spLocks noChangeArrowheads="1"/>
            </p:cNvSpPr>
            <p:nvPr/>
          </p:nvSpPr>
          <p:spPr bwMode="auto">
            <a:xfrm>
              <a:off x="444" y="2676"/>
              <a:ext cx="516" cy="516"/>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sp>
          <p:nvSpPr>
            <p:cNvPr id="14344" name="WordArt 18"/>
            <p:cNvSpPr>
              <a:spLocks noChangeArrowheads="1" noChangeShapeType="1" noTextEdit="1"/>
            </p:cNvSpPr>
            <p:nvPr/>
          </p:nvSpPr>
          <p:spPr bwMode="auto">
            <a:xfrm rot="113372">
              <a:off x="1106" y="2096"/>
              <a:ext cx="1400" cy="260"/>
            </a:xfrm>
            <a:prstGeom prst="rect">
              <a:avLst/>
            </a:prstGeom>
          </p:spPr>
          <p:txBody>
            <a:bodyPr spcFirstLastPara="1" wrap="none" fromWordArt="1">
              <a:prstTxWarp prst="textArchUp">
                <a:avLst>
                  <a:gd name="adj" fmla="val 10708057"/>
                </a:avLst>
              </a:prstTxWarp>
            </a:bodyPr>
            <a:lstStyle/>
            <a:p>
              <a:pPr algn="ctr"/>
              <a:r>
                <a:rPr lang="zh-CN" altLang="en-US" kern="10">
                  <a:ln w="9525">
                    <a:solidFill>
                      <a:srgbClr val="000000"/>
                    </a:solidFill>
                    <a:round/>
                    <a:headEnd type="none" w="sm" len="sm"/>
                    <a:tailEnd type="none" w="sm" len="sm"/>
                  </a:ln>
                  <a:solidFill>
                    <a:srgbClr val="000000"/>
                  </a:solidFill>
                  <a:latin typeface="宋体"/>
                  <a:ea typeface="宋体"/>
                </a:rPr>
                <a:t>实 际 过 程</a:t>
              </a:r>
            </a:p>
          </p:txBody>
        </p:sp>
        <p:sp>
          <p:nvSpPr>
            <p:cNvPr id="88083" name="Oval 19"/>
            <p:cNvSpPr>
              <a:spLocks noChangeArrowheads="1"/>
            </p:cNvSpPr>
            <p:nvPr/>
          </p:nvSpPr>
          <p:spPr bwMode="auto">
            <a:xfrm>
              <a:off x="2580" y="2676"/>
              <a:ext cx="480" cy="480"/>
            </a:xfrm>
            <a:prstGeom prst="ellipse">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sp>
          <p:nvSpPr>
            <p:cNvPr id="14346" name="Text Box 21"/>
            <p:cNvSpPr txBox="1">
              <a:spLocks noChangeArrowheads="1"/>
            </p:cNvSpPr>
            <p:nvPr/>
          </p:nvSpPr>
          <p:spPr bwMode="auto">
            <a:xfrm>
              <a:off x="566" y="2712"/>
              <a:ext cx="301" cy="36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a:solidFill>
                    <a:schemeClr val="tx2"/>
                  </a:solidFill>
                  <a:latin typeface="Times New Roman" pitchFamily="18" charset="0"/>
                </a:rPr>
                <a:t>A</a:t>
              </a:r>
              <a:endParaRPr kumimoji="1" lang="en-US" altLang="zh-CN" sz="2400">
                <a:latin typeface="Times New Roman" pitchFamily="18" charset="0"/>
              </a:endParaRPr>
            </a:p>
          </p:txBody>
        </p:sp>
        <p:sp>
          <p:nvSpPr>
            <p:cNvPr id="14347" name="Text Box 22"/>
            <p:cNvSpPr txBox="1">
              <a:spLocks noChangeArrowheads="1"/>
            </p:cNvSpPr>
            <p:nvPr/>
          </p:nvSpPr>
          <p:spPr bwMode="auto">
            <a:xfrm>
              <a:off x="2678" y="2712"/>
              <a:ext cx="287" cy="36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a:solidFill>
                    <a:schemeClr val="tx2"/>
                  </a:solidFill>
                  <a:latin typeface="Times New Roman" pitchFamily="18" charset="0"/>
                </a:rPr>
                <a:t>B</a:t>
              </a:r>
              <a:endParaRPr kumimoji="1" lang="en-US" altLang="zh-CN" sz="2400">
                <a:latin typeface="Times New Roman" pitchFamily="18" charset="0"/>
              </a:endParaRPr>
            </a:p>
          </p:txBody>
        </p:sp>
        <p:sp>
          <p:nvSpPr>
            <p:cNvPr id="14348" name="AutoShape 23"/>
            <p:cNvSpPr>
              <a:spLocks noChangeArrowheads="1"/>
            </p:cNvSpPr>
            <p:nvPr/>
          </p:nvSpPr>
          <p:spPr bwMode="auto">
            <a:xfrm flipV="1">
              <a:off x="624" y="3060"/>
              <a:ext cx="2493" cy="546"/>
            </a:xfrm>
            <a:prstGeom prst="curvedDownArrow">
              <a:avLst>
                <a:gd name="adj1" fmla="val 27269"/>
                <a:gd name="adj2" fmla="val 114740"/>
                <a:gd name="adj3" fmla="val 31463"/>
              </a:avLst>
            </a:prstGeom>
            <a:solidFill>
              <a:srgbClr val="99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4349" name="WordArt 24"/>
            <p:cNvSpPr>
              <a:spLocks noChangeArrowheads="1" noChangeShapeType="1" noTextEdit="1"/>
            </p:cNvSpPr>
            <p:nvPr/>
          </p:nvSpPr>
          <p:spPr bwMode="auto">
            <a:xfrm rot="113372">
              <a:off x="1082" y="3551"/>
              <a:ext cx="1400" cy="260"/>
            </a:xfrm>
            <a:prstGeom prst="rect">
              <a:avLst/>
            </a:prstGeom>
          </p:spPr>
          <p:txBody>
            <a:bodyPr spcFirstLastPara="1" wrap="none" fromWordArt="1">
              <a:prstTxWarp prst="textArchDown">
                <a:avLst>
                  <a:gd name="adj" fmla="val 0"/>
                </a:avLst>
              </a:prstTxWarp>
            </a:bodyPr>
            <a:lstStyle/>
            <a:p>
              <a:pPr algn="ctr"/>
              <a:r>
                <a:rPr lang="zh-CN" altLang="en-US" kern="10" dirty="0">
                  <a:ln w="9525">
                    <a:solidFill>
                      <a:srgbClr val="000000"/>
                    </a:solidFill>
                    <a:round/>
                    <a:headEnd type="none" w="sm" len="sm"/>
                    <a:tailEnd type="none" w="sm" len="sm"/>
                  </a:ln>
                  <a:solidFill>
                    <a:srgbClr val="000000"/>
                  </a:solidFill>
                  <a:latin typeface="宋体"/>
                  <a:ea typeface="宋体"/>
                </a:rPr>
                <a:t>可 逆 过 程</a:t>
              </a:r>
            </a:p>
          </p:txBody>
        </p:sp>
        <p:sp>
          <p:nvSpPr>
            <p:cNvPr id="14350" name="AutoShape 33"/>
            <p:cNvSpPr>
              <a:spLocks noChangeArrowheads="1"/>
            </p:cNvSpPr>
            <p:nvPr/>
          </p:nvSpPr>
          <p:spPr bwMode="auto">
            <a:xfrm>
              <a:off x="624" y="2208"/>
              <a:ext cx="2493" cy="546"/>
            </a:xfrm>
            <a:prstGeom prst="curvedDownArrow">
              <a:avLst>
                <a:gd name="adj1" fmla="val 27269"/>
                <a:gd name="adj2" fmla="val 114740"/>
                <a:gd name="adj3" fmla="val 3146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4351" name="Object 35"/>
            <p:cNvGraphicFramePr>
              <a:graphicFrameLocks noChangeAspect="1"/>
            </p:cNvGraphicFramePr>
            <p:nvPr>
              <p:extLst>
                <p:ext uri="{D42A27DB-BD31-4B8C-83A1-F6EECF244321}">
                  <p14:modId xmlns:p14="http://schemas.microsoft.com/office/powerpoint/2010/main" val="4011034421"/>
                </p:ext>
              </p:extLst>
            </p:nvPr>
          </p:nvGraphicFramePr>
          <p:xfrm>
            <a:off x="953" y="2614"/>
            <a:ext cx="1640" cy="647"/>
          </p:xfrm>
          <a:graphic>
            <a:graphicData uri="http://schemas.openxmlformats.org/presentationml/2006/ole">
              <mc:AlternateContent xmlns:mc="http://schemas.openxmlformats.org/markup-compatibility/2006">
                <mc:Choice xmlns:v="urn:schemas-microsoft-com:vml" Requires="v">
                  <p:oleObj spid="_x0000_s11266" name="Equation" r:id="rId3" imgW="1117440" imgH="444240" progId="Equation.DSMT4">
                    <p:embed/>
                  </p:oleObj>
                </mc:Choice>
                <mc:Fallback>
                  <p:oleObj name="Equation" r:id="rId3" imgW="1117440" imgH="444240" progId="Equation.DSMT4">
                    <p:embed/>
                    <p:pic>
                      <p:nvPicPr>
                        <p:cNvPr id="14351" name="Object 35"/>
                        <p:cNvPicPr>
                          <a:picLocks noChangeAspect="1" noChangeArrowheads="1"/>
                        </p:cNvPicPr>
                        <p:nvPr/>
                      </p:nvPicPr>
                      <p:blipFill>
                        <a:blip r:embed="rId4"/>
                        <a:srcRect/>
                        <a:stretch>
                          <a:fillRect/>
                        </a:stretch>
                      </p:blipFill>
                      <p:spPr bwMode="auto">
                        <a:xfrm>
                          <a:off x="953" y="2614"/>
                          <a:ext cx="1640" cy="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2" name="Text Box 37"/>
            <p:cNvSpPr txBox="1">
              <a:spLocks noChangeArrowheads="1"/>
            </p:cNvSpPr>
            <p:nvPr/>
          </p:nvSpPr>
          <p:spPr bwMode="auto">
            <a:xfrm>
              <a:off x="1597" y="2527"/>
              <a:ext cx="244"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90000"/>
                </a:lnSpc>
                <a:spcBef>
                  <a:spcPct val="0"/>
                </a:spcBef>
                <a:buClrTx/>
                <a:buSzTx/>
                <a:buFontTx/>
                <a:buNone/>
              </a:pPr>
              <a:r>
                <a:rPr kumimoji="1" lang="en-US" altLang="zh-CN" sz="2800" dirty="0">
                  <a:solidFill>
                    <a:srgbClr val="0000FF"/>
                  </a:solidFill>
                  <a:latin typeface="Times New Roman" pitchFamily="18" charset="0"/>
                </a:rPr>
                <a:t>&lt;</a:t>
              </a:r>
            </a:p>
            <a:p>
              <a:pPr eaLnBrk="1" hangingPunct="1">
                <a:lnSpc>
                  <a:spcPct val="90000"/>
                </a:lnSpc>
                <a:spcBef>
                  <a:spcPct val="0"/>
                </a:spcBef>
                <a:buClrTx/>
                <a:buSzTx/>
                <a:buFontTx/>
                <a:buNone/>
              </a:pPr>
              <a:r>
                <a:rPr kumimoji="1" lang="en-US" altLang="zh-CN" sz="2800" dirty="0">
                  <a:solidFill>
                    <a:srgbClr val="0000FF"/>
                  </a:solidFill>
                  <a:latin typeface="Times New Roman" pitchFamily="18" charset="0"/>
                </a:rPr>
                <a:t>=</a:t>
              </a:r>
            </a:p>
            <a:p>
              <a:pPr eaLnBrk="1" hangingPunct="1">
                <a:lnSpc>
                  <a:spcPct val="90000"/>
                </a:lnSpc>
                <a:spcBef>
                  <a:spcPct val="0"/>
                </a:spcBef>
                <a:buClrTx/>
                <a:buSzTx/>
                <a:buFontTx/>
                <a:buNone/>
              </a:pPr>
              <a:r>
                <a:rPr kumimoji="1" lang="en-US" altLang="zh-CN" sz="2800" dirty="0">
                  <a:solidFill>
                    <a:srgbClr val="0000FF"/>
                  </a:solidFill>
                  <a:latin typeface="Times New Roman" pitchFamily="18" charset="0"/>
                </a:rPr>
                <a:t>&gt;</a:t>
              </a:r>
              <a:endParaRPr kumimoji="1" lang="en-US" altLang="zh-CN" sz="2400" dirty="0">
                <a:latin typeface="Times New Roman" pitchFamily="18" charset="0"/>
              </a:endParaRPr>
            </a:p>
          </p:txBody>
        </p:sp>
      </p:grpSp>
    </p:spTree>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bwMode="auto">
          <a:xfrm>
            <a:off x="5557838" y="2130425"/>
            <a:ext cx="2900362" cy="728663"/>
          </a:xfrm>
          <a:prstGeom prst="ellipse">
            <a:avLst/>
          </a:prstGeom>
          <a:solidFill>
            <a:schemeClr val="accent1">
              <a:lumMod val="50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p>
        </p:txBody>
      </p:sp>
      <p:sp>
        <p:nvSpPr>
          <p:cNvPr id="15363" name="Text Box 10"/>
          <p:cNvSpPr txBox="1">
            <a:spLocks noChangeArrowheads="1"/>
          </p:cNvSpPr>
          <p:nvPr/>
        </p:nvSpPr>
        <p:spPr bwMode="auto">
          <a:xfrm>
            <a:off x="631825" y="654050"/>
            <a:ext cx="80549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2.</a:t>
            </a:r>
            <a:r>
              <a:rPr kumimoji="1" lang="zh-CN" altLang="en-US" sz="2800">
                <a:solidFill>
                  <a:srgbClr val="FF0000"/>
                </a:solidFill>
                <a:latin typeface="黑体" pitchFamily="2" charset="-122"/>
                <a:ea typeface="黑体" pitchFamily="2" charset="-122"/>
              </a:rPr>
              <a:t>克劳修斯不等式和可逆性判据</a:t>
            </a:r>
            <a:r>
              <a:rPr kumimoji="1" lang="en-US" altLang="zh-CN" sz="2800">
                <a:solidFill>
                  <a:srgbClr val="FF0000"/>
                </a:solidFill>
                <a:latin typeface="Times New Roman" pitchFamily="18" charset="0"/>
                <a:ea typeface="黑体" pitchFamily="2" charset="-122"/>
                <a:cs typeface="Times New Roman" pitchFamily="18" charset="0"/>
              </a:rPr>
              <a:t>(Clausius inequality and reversibility criterion)</a:t>
            </a:r>
            <a:endParaRPr kumimoji="1" lang="zh-CN" altLang="en-US" sz="2400">
              <a:latin typeface="黑体" pitchFamily="2" charset="-122"/>
              <a:ea typeface="黑体" pitchFamily="2" charset="-122"/>
            </a:endParaRPr>
          </a:p>
        </p:txBody>
      </p:sp>
      <p:sp>
        <p:nvSpPr>
          <p:cNvPr id="85023" name="Text Box 31"/>
          <p:cNvSpPr txBox="1">
            <a:spLocks noChangeArrowheads="1"/>
          </p:cNvSpPr>
          <p:nvPr/>
        </p:nvSpPr>
        <p:spPr bwMode="auto">
          <a:xfrm>
            <a:off x="5664200" y="2235200"/>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dirty="0">
                <a:solidFill>
                  <a:srgbClr val="000000"/>
                </a:solidFill>
                <a:effectLst>
                  <a:outerShdw blurRad="38100" dist="38100" dir="2700000" algn="tl">
                    <a:srgbClr val="C0C0C0"/>
                  </a:outerShdw>
                </a:effectLst>
                <a:latin typeface="黑体" pitchFamily="2" charset="-122"/>
                <a:ea typeface="黑体" pitchFamily="2" charset="-122"/>
              </a:rPr>
              <a:t>克劳修斯不等式</a:t>
            </a:r>
          </a:p>
        </p:txBody>
      </p:sp>
      <p:grpSp>
        <p:nvGrpSpPr>
          <p:cNvPr id="15365" name="组合 4"/>
          <p:cNvGrpSpPr>
            <a:grpSpLocks/>
          </p:cNvGrpSpPr>
          <p:nvPr/>
        </p:nvGrpSpPr>
        <p:grpSpPr bwMode="auto">
          <a:xfrm>
            <a:off x="1943091" y="1843088"/>
            <a:ext cx="3162309" cy="1243012"/>
            <a:chOff x="600066" y="1843056"/>
            <a:chExt cx="3162300" cy="1243013"/>
          </a:xfrm>
        </p:grpSpPr>
        <p:sp>
          <p:nvSpPr>
            <p:cNvPr id="15370" name="AutoShape 19"/>
            <p:cNvSpPr>
              <a:spLocks noChangeArrowheads="1"/>
            </p:cNvSpPr>
            <p:nvPr/>
          </p:nvSpPr>
          <p:spPr bwMode="auto">
            <a:xfrm>
              <a:off x="600066" y="1843056"/>
              <a:ext cx="3162300" cy="1243013"/>
            </a:xfrm>
            <a:prstGeom prst="roundRect">
              <a:avLst>
                <a:gd name="adj" fmla="val 16667"/>
              </a:avLst>
            </a:prstGeom>
            <a:solidFill>
              <a:srgbClr val="CCCCFF"/>
            </a:solidFill>
            <a:ln>
              <a:noFill/>
            </a:ln>
            <a:effectLst>
              <a:prstShdw prst="shdw17" dist="17961" dir="13500000">
                <a:srgbClr val="7A7A99"/>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5371" name="Object 33"/>
            <p:cNvGraphicFramePr>
              <a:graphicFrameLocks noChangeAspect="1"/>
            </p:cNvGraphicFramePr>
            <p:nvPr>
              <p:extLst>
                <p:ext uri="{D42A27DB-BD31-4B8C-83A1-F6EECF244321}">
                  <p14:modId xmlns:p14="http://schemas.microsoft.com/office/powerpoint/2010/main" val="3250307143"/>
                </p:ext>
              </p:extLst>
            </p:nvPr>
          </p:nvGraphicFramePr>
          <p:xfrm>
            <a:off x="625352" y="1931088"/>
            <a:ext cx="3066053" cy="1079650"/>
          </p:xfrm>
          <a:graphic>
            <a:graphicData uri="http://schemas.openxmlformats.org/presentationml/2006/ole">
              <mc:AlternateContent xmlns:mc="http://schemas.openxmlformats.org/markup-compatibility/2006">
                <mc:Choice xmlns:v="urn:schemas-microsoft-com:vml" Requires="v">
                  <p:oleObj spid="_x0000_s12290" name="Equation" r:id="rId3" imgW="1257120" imgH="444240" progId="Equation.DSMT4">
                    <p:embed/>
                  </p:oleObj>
                </mc:Choice>
                <mc:Fallback>
                  <p:oleObj name="Equation" r:id="rId3" imgW="1257120" imgH="444240" progId="Equation.DSMT4">
                    <p:embed/>
                    <p:pic>
                      <p:nvPicPr>
                        <p:cNvPr id="15371" name="Object 33"/>
                        <p:cNvPicPr>
                          <a:picLocks noChangeAspect="1" noChangeArrowheads="1"/>
                        </p:cNvPicPr>
                        <p:nvPr/>
                      </p:nvPicPr>
                      <p:blipFill>
                        <a:blip r:embed="rId4"/>
                        <a:srcRect/>
                        <a:stretch>
                          <a:fillRect/>
                        </a:stretch>
                      </p:blipFill>
                      <p:spPr bwMode="auto">
                        <a:xfrm>
                          <a:off x="625352" y="1931088"/>
                          <a:ext cx="3066053" cy="10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66" name="组合 8"/>
          <p:cNvGrpSpPr>
            <a:grpSpLocks/>
          </p:cNvGrpSpPr>
          <p:nvPr/>
        </p:nvGrpSpPr>
        <p:grpSpPr bwMode="auto">
          <a:xfrm>
            <a:off x="2220642" y="4167188"/>
            <a:ext cx="5632721" cy="1570037"/>
            <a:chOff x="1777727" y="4395795"/>
            <a:chExt cx="5631930" cy="1569660"/>
          </a:xfrm>
        </p:grpSpPr>
        <p:sp>
          <p:nvSpPr>
            <p:cNvPr id="15368" name="Text Box 25"/>
            <p:cNvSpPr txBox="1">
              <a:spLocks noChangeArrowheads="1"/>
            </p:cNvSpPr>
            <p:nvPr/>
          </p:nvSpPr>
          <p:spPr bwMode="auto">
            <a:xfrm>
              <a:off x="4588669" y="4395795"/>
              <a:ext cx="28209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a:solidFill>
                    <a:srgbClr val="FF0000"/>
                  </a:solidFill>
                  <a:latin typeface="Times New Roman" pitchFamily="18" charset="0"/>
                  <a:ea typeface="黑体" pitchFamily="2" charset="-122"/>
                </a:rPr>
                <a:t>&gt;0</a:t>
              </a:r>
              <a:r>
                <a:rPr kumimoji="1" lang="en-US" altLang="zh-CN" sz="2800">
                  <a:latin typeface="Times New Roman" pitchFamily="18" charset="0"/>
                  <a:ea typeface="黑体" pitchFamily="2" charset="-122"/>
                </a:rPr>
                <a:t>  </a:t>
              </a:r>
              <a:r>
                <a:rPr kumimoji="1" lang="zh-CN" altLang="en-US" sz="2800">
                  <a:solidFill>
                    <a:srgbClr val="0000FF"/>
                  </a:solidFill>
                  <a:latin typeface="Times New Roman" pitchFamily="18" charset="0"/>
                  <a:ea typeface="黑体" pitchFamily="2" charset="-122"/>
                </a:rPr>
                <a:t>不可逆过程</a:t>
              </a:r>
              <a:endParaRPr kumimoji="1" lang="en-US" altLang="zh-CN" sz="2800">
                <a:solidFill>
                  <a:srgbClr val="0000FF"/>
                </a:solidFill>
                <a:latin typeface="Times New Roman" pitchFamily="18" charset="0"/>
                <a:ea typeface="黑体" pitchFamily="2" charset="-122"/>
              </a:endParaRPr>
            </a:p>
            <a:p>
              <a:pPr eaLnBrk="1" hangingPunct="1">
                <a:spcBef>
                  <a:spcPct val="0"/>
                </a:spcBef>
                <a:buClrTx/>
                <a:buSzTx/>
                <a:buFontTx/>
                <a:buNone/>
              </a:pPr>
              <a:r>
                <a:rPr kumimoji="1" lang="en-US" altLang="zh-CN">
                  <a:solidFill>
                    <a:srgbClr val="FF0000"/>
                  </a:solidFill>
                  <a:latin typeface="Times New Roman" pitchFamily="18" charset="0"/>
                  <a:ea typeface="黑体" pitchFamily="2" charset="-122"/>
                </a:rPr>
                <a:t>=0</a:t>
              </a:r>
              <a:r>
                <a:rPr kumimoji="1" lang="en-US" altLang="zh-CN" sz="2800">
                  <a:solidFill>
                    <a:srgbClr val="0033CC"/>
                  </a:solidFill>
                  <a:latin typeface="Times New Roman" pitchFamily="18" charset="0"/>
                  <a:ea typeface="黑体" pitchFamily="2" charset="-122"/>
                </a:rPr>
                <a:t>  </a:t>
              </a:r>
              <a:r>
                <a:rPr kumimoji="1" lang="zh-CN" altLang="en-US" sz="2800">
                  <a:solidFill>
                    <a:srgbClr val="0000FF"/>
                  </a:solidFill>
                  <a:latin typeface="Times New Roman" pitchFamily="18" charset="0"/>
                  <a:ea typeface="黑体" pitchFamily="2" charset="-122"/>
                </a:rPr>
                <a:t>可逆过程</a:t>
              </a:r>
              <a:endParaRPr kumimoji="1" lang="zh-CN" altLang="en-US" sz="2400">
                <a:solidFill>
                  <a:srgbClr val="0033CC"/>
                </a:solidFill>
                <a:latin typeface="Times New Roman" pitchFamily="18" charset="0"/>
              </a:endParaRPr>
            </a:p>
            <a:p>
              <a:pPr eaLnBrk="1" hangingPunct="1">
                <a:spcBef>
                  <a:spcPct val="0"/>
                </a:spcBef>
                <a:buClrTx/>
                <a:buSzTx/>
                <a:buFontTx/>
                <a:buNone/>
              </a:pPr>
              <a:r>
                <a:rPr kumimoji="1" lang="en-US" altLang="zh-CN">
                  <a:solidFill>
                    <a:srgbClr val="FF0000"/>
                  </a:solidFill>
                  <a:latin typeface="Times New Roman" pitchFamily="18" charset="0"/>
                  <a:ea typeface="黑体" pitchFamily="2" charset="-122"/>
                </a:rPr>
                <a:t>&lt;0</a:t>
              </a:r>
              <a:r>
                <a:rPr kumimoji="1" lang="en-US" altLang="zh-CN" sz="2800">
                  <a:solidFill>
                    <a:srgbClr val="0033CC"/>
                  </a:solidFill>
                  <a:latin typeface="Times New Roman" pitchFamily="18" charset="0"/>
                  <a:ea typeface="黑体" pitchFamily="2" charset="-122"/>
                </a:rPr>
                <a:t>  </a:t>
              </a:r>
              <a:r>
                <a:rPr kumimoji="1" lang="zh-CN" altLang="en-US" sz="2800">
                  <a:solidFill>
                    <a:srgbClr val="0000FF"/>
                  </a:solidFill>
                  <a:latin typeface="Times New Roman" pitchFamily="18" charset="0"/>
                  <a:ea typeface="黑体" pitchFamily="2" charset="-122"/>
                </a:rPr>
                <a:t>不可能发生</a:t>
              </a:r>
              <a:endParaRPr kumimoji="1" lang="zh-CN" altLang="en-US" sz="2400">
                <a:solidFill>
                  <a:srgbClr val="0033CC"/>
                </a:solidFill>
                <a:latin typeface="Times New Roman" pitchFamily="18" charset="0"/>
              </a:endParaRPr>
            </a:p>
          </p:txBody>
        </p:sp>
        <p:graphicFrame>
          <p:nvGraphicFramePr>
            <p:cNvPr id="15369" name="对象 2"/>
            <p:cNvGraphicFramePr>
              <a:graphicFrameLocks noChangeAspect="1"/>
            </p:cNvGraphicFramePr>
            <p:nvPr>
              <p:extLst>
                <p:ext uri="{D42A27DB-BD31-4B8C-83A1-F6EECF244321}">
                  <p14:modId xmlns:p14="http://schemas.microsoft.com/office/powerpoint/2010/main" val="1975246458"/>
                </p:ext>
              </p:extLst>
            </p:nvPr>
          </p:nvGraphicFramePr>
          <p:xfrm>
            <a:off x="1777727" y="4681129"/>
            <a:ext cx="2600503" cy="1107446"/>
          </p:xfrm>
          <a:graphic>
            <a:graphicData uri="http://schemas.openxmlformats.org/presentationml/2006/ole">
              <mc:AlternateContent xmlns:mc="http://schemas.openxmlformats.org/markup-compatibility/2006">
                <mc:Choice xmlns:v="urn:schemas-microsoft-com:vml" Requires="v">
                  <p:oleObj spid="_x0000_s12291" name="Equation" r:id="rId5" imgW="1041120" imgH="444240" progId="Equation.DSMT4">
                    <p:embed/>
                  </p:oleObj>
                </mc:Choice>
                <mc:Fallback>
                  <p:oleObj name="Equation" r:id="rId5" imgW="1041120" imgH="444240" progId="Equation.DSMT4">
                    <p:embed/>
                    <p:pic>
                      <p:nvPicPr>
                        <p:cNvPr id="15369" name="对象 2"/>
                        <p:cNvPicPr>
                          <a:picLocks noChangeAspect="1" noChangeArrowheads="1"/>
                        </p:cNvPicPr>
                        <p:nvPr/>
                      </p:nvPicPr>
                      <p:blipFill>
                        <a:blip r:embed="rId6"/>
                        <a:srcRect/>
                        <a:stretch>
                          <a:fillRect/>
                        </a:stretch>
                      </p:blipFill>
                      <p:spPr bwMode="auto">
                        <a:xfrm>
                          <a:off x="1777727" y="4681129"/>
                          <a:ext cx="2600503" cy="1107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367" name="矩形 1"/>
          <p:cNvSpPr>
            <a:spLocks noChangeArrowheads="1"/>
          </p:cNvSpPr>
          <p:nvPr/>
        </p:nvSpPr>
        <p:spPr bwMode="auto">
          <a:xfrm>
            <a:off x="5329238" y="3052763"/>
            <a:ext cx="3459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Times New Roman" pitchFamily="18" charset="0"/>
                <a:ea typeface="黑体" pitchFamily="2" charset="-122"/>
                <a:cs typeface="Times New Roman" pitchFamily="18" charset="0"/>
              </a:rPr>
              <a:t>(Clausius inequality) </a:t>
            </a:r>
            <a:endParaRPr lang="zh-CN" altLang="en-US" sz="2800">
              <a:latin typeface="Times New Roman" pitchFamily="18" charset="0"/>
              <a:ea typeface="黑体" pitchFamily="2" charset="-122"/>
              <a:cs typeface="Times New Roman" pitchFamily="18" charset="0"/>
            </a:endParaRPr>
          </a:p>
        </p:txBody>
      </p:sp>
    </p:spTree>
  </p:cSld>
  <p:clrMapOvr>
    <a:masterClrMapping/>
  </p:clrMapOvr>
  <p:transition spd="slow" advClick="0">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600780" y="1650288"/>
            <a:ext cx="3924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chemeClr val="accent2"/>
                </a:solidFill>
                <a:latin typeface="Times New Roman" pitchFamily="18" charset="0"/>
              </a:rPr>
              <a:t>自发过程（自动过程）</a:t>
            </a:r>
          </a:p>
        </p:txBody>
      </p:sp>
      <p:sp>
        <p:nvSpPr>
          <p:cNvPr id="16387" name="Text Box 6"/>
          <p:cNvSpPr txBox="1">
            <a:spLocks noChangeArrowheads="1"/>
          </p:cNvSpPr>
          <p:nvPr/>
        </p:nvSpPr>
        <p:spPr bwMode="auto">
          <a:xfrm>
            <a:off x="1057275" y="4856160"/>
            <a:ext cx="7796213"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800" dirty="0">
                <a:latin typeface="Times New Roman" pitchFamily="18" charset="0"/>
              </a:rPr>
              <a:t>需外力帮助才能发生的过程。</a:t>
            </a:r>
          </a:p>
          <a:p>
            <a:pPr eaLnBrk="1" hangingPunct="1">
              <a:spcBef>
                <a:spcPts val="600"/>
              </a:spcBef>
              <a:buClrTx/>
              <a:buSzTx/>
              <a:buFontTx/>
              <a:buNone/>
            </a:pPr>
            <a:r>
              <a:rPr lang="zh-CN" altLang="en-US" sz="2800" dirty="0">
                <a:latin typeface="Times New Roman" pitchFamily="18" charset="0"/>
              </a:rPr>
              <a:t>系统需要从环境得到功才能进行的过程；相同条件下，若过程可逆进行，则输入最小功。</a:t>
            </a:r>
          </a:p>
        </p:txBody>
      </p:sp>
      <p:sp>
        <p:nvSpPr>
          <p:cNvPr id="16388" name="Text Box 7"/>
          <p:cNvSpPr txBox="1">
            <a:spLocks noChangeArrowheads="1"/>
          </p:cNvSpPr>
          <p:nvPr/>
        </p:nvSpPr>
        <p:spPr bwMode="auto">
          <a:xfrm>
            <a:off x="1028700" y="2136415"/>
            <a:ext cx="782478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800" dirty="0">
                <a:latin typeface="Times New Roman" pitchFamily="18" charset="0"/>
              </a:rPr>
              <a:t>无需外力帮助，顺其自然，就可以发生的过程。</a:t>
            </a:r>
          </a:p>
          <a:p>
            <a:pPr eaLnBrk="1" hangingPunct="1">
              <a:spcBef>
                <a:spcPts val="600"/>
              </a:spcBef>
              <a:buClrTx/>
              <a:buSzTx/>
              <a:buFontTx/>
              <a:buNone/>
            </a:pPr>
            <a:r>
              <a:rPr lang="zh-CN" altLang="en-US" sz="2800" dirty="0">
                <a:latin typeface="Times New Roman" pitchFamily="18" charset="0"/>
              </a:rPr>
              <a:t>系统不需从环境得到功就可以进行的过程。</a:t>
            </a:r>
            <a:endParaRPr lang="en-US" altLang="zh-CN" sz="2800" dirty="0">
              <a:latin typeface="Times New Roman" pitchFamily="18" charset="0"/>
            </a:endParaRPr>
          </a:p>
          <a:p>
            <a:pPr eaLnBrk="1" hangingPunct="1">
              <a:spcBef>
                <a:spcPts val="600"/>
              </a:spcBef>
              <a:buClrTx/>
              <a:buSzTx/>
              <a:buFontTx/>
              <a:buNone/>
            </a:pPr>
            <a:r>
              <a:rPr lang="zh-CN" altLang="en-US" sz="2800" dirty="0">
                <a:latin typeface="Times New Roman" pitchFamily="18" charset="0"/>
              </a:rPr>
              <a:t>自发过程可以加以利用来对外输出功；相同条件下，若过程可逆进行，则输出最大功。</a:t>
            </a:r>
          </a:p>
        </p:txBody>
      </p:sp>
      <p:sp>
        <p:nvSpPr>
          <p:cNvPr id="16389" name="Text Box 8"/>
          <p:cNvSpPr txBox="1">
            <a:spLocks noChangeArrowheads="1"/>
          </p:cNvSpPr>
          <p:nvPr/>
        </p:nvSpPr>
        <p:spPr bwMode="auto">
          <a:xfrm>
            <a:off x="657225" y="4278486"/>
            <a:ext cx="474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chemeClr val="accent2"/>
                </a:solidFill>
                <a:latin typeface="Times New Roman" pitchFamily="18" charset="0"/>
              </a:rPr>
              <a:t>非自发过程（非自动过程）</a:t>
            </a:r>
          </a:p>
        </p:txBody>
      </p:sp>
      <p:sp>
        <p:nvSpPr>
          <p:cNvPr id="16390" name="Text Box 10"/>
          <p:cNvSpPr txBox="1">
            <a:spLocks noChangeArrowheads="1"/>
          </p:cNvSpPr>
          <p:nvPr/>
        </p:nvSpPr>
        <p:spPr bwMode="auto">
          <a:xfrm>
            <a:off x="582613" y="850892"/>
            <a:ext cx="7618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chemeClr val="hlink"/>
                </a:solidFill>
                <a:latin typeface="Times New Roman" pitchFamily="18" charset="0"/>
              </a:rPr>
              <a:t>实际过程都是不可逆过程，分为两类：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046"/>
          <p:cNvSpPr txBox="1">
            <a:spLocks noChangeArrowheads="1"/>
          </p:cNvSpPr>
          <p:nvPr/>
        </p:nvSpPr>
        <p:spPr bwMode="auto">
          <a:xfrm>
            <a:off x="582613" y="565150"/>
            <a:ext cx="7945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1.</a:t>
            </a:r>
            <a:r>
              <a:rPr kumimoji="1" lang="zh-CN" altLang="en-US" sz="2800">
                <a:solidFill>
                  <a:srgbClr val="FF0000"/>
                </a:solidFill>
                <a:latin typeface="黑体" pitchFamily="2" charset="-122"/>
                <a:ea typeface="黑体" pitchFamily="2" charset="-122"/>
              </a:rPr>
              <a:t> 热温商</a:t>
            </a:r>
            <a:r>
              <a:rPr kumimoji="1" lang="en-US" altLang="zh-CN" sz="2800">
                <a:solidFill>
                  <a:srgbClr val="FF0000"/>
                </a:solidFill>
                <a:latin typeface="Times New Roman" pitchFamily="18" charset="0"/>
                <a:ea typeface="黑体" pitchFamily="2" charset="-122"/>
                <a:cs typeface="Times New Roman" pitchFamily="18" charset="0"/>
              </a:rPr>
              <a:t>(heat-temperature ratio)</a:t>
            </a:r>
            <a:endParaRPr kumimoji="1" lang="zh-CN" altLang="en-US" sz="2400">
              <a:latin typeface="Times New Roman" pitchFamily="18" charset="0"/>
              <a:ea typeface="黑体" pitchFamily="2" charset="-122"/>
              <a:cs typeface="Times New Roman" pitchFamily="18" charset="0"/>
            </a:endParaRPr>
          </a:p>
        </p:txBody>
      </p:sp>
      <p:grpSp>
        <p:nvGrpSpPr>
          <p:cNvPr id="4099" name="组合 11"/>
          <p:cNvGrpSpPr>
            <a:grpSpLocks/>
          </p:cNvGrpSpPr>
          <p:nvPr/>
        </p:nvGrpSpPr>
        <p:grpSpPr bwMode="auto">
          <a:xfrm>
            <a:off x="1392238" y="1177925"/>
            <a:ext cx="6835775" cy="1219200"/>
            <a:chOff x="1393031" y="1472995"/>
            <a:chExt cx="6835749" cy="1219200"/>
          </a:xfrm>
        </p:grpSpPr>
        <p:grpSp>
          <p:nvGrpSpPr>
            <p:cNvPr id="4107" name="Group 1061"/>
            <p:cNvGrpSpPr>
              <a:grpSpLocks/>
            </p:cNvGrpSpPr>
            <p:nvPr/>
          </p:nvGrpSpPr>
          <p:grpSpPr bwMode="auto">
            <a:xfrm>
              <a:off x="1393031" y="1472995"/>
              <a:ext cx="6835749" cy="1219200"/>
              <a:chOff x="1296" y="3108"/>
              <a:chExt cx="4157" cy="768"/>
            </a:xfrm>
          </p:grpSpPr>
          <p:sp>
            <p:nvSpPr>
              <p:cNvPr id="4109" name="AutoShape 1060"/>
              <p:cNvSpPr>
                <a:spLocks noChangeArrowheads="1"/>
              </p:cNvSpPr>
              <p:nvPr/>
            </p:nvSpPr>
            <p:spPr bwMode="auto">
              <a:xfrm flipH="1" flipV="1">
                <a:off x="1296" y="3108"/>
                <a:ext cx="4157" cy="768"/>
              </a:xfrm>
              <a:prstGeom prst="bevel">
                <a:avLst>
                  <a:gd name="adj" fmla="val 3931"/>
                </a:avLst>
              </a:prstGeom>
              <a:solidFill>
                <a:srgbClr val="DDDDD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4110" name="Group 1055"/>
              <p:cNvGrpSpPr>
                <a:grpSpLocks/>
              </p:cNvGrpSpPr>
              <p:nvPr/>
            </p:nvGrpSpPr>
            <p:grpSpPr bwMode="auto">
              <a:xfrm>
                <a:off x="1358" y="3196"/>
                <a:ext cx="3196" cy="615"/>
                <a:chOff x="1502" y="2956"/>
                <a:chExt cx="3196" cy="615"/>
              </a:xfrm>
            </p:grpSpPr>
            <p:sp>
              <p:nvSpPr>
                <p:cNvPr id="4111" name="Text Box 1050"/>
                <p:cNvSpPr txBox="1">
                  <a:spLocks noChangeArrowheads="1"/>
                </p:cNvSpPr>
                <p:nvPr/>
              </p:nvSpPr>
              <p:spPr bwMode="auto">
                <a:xfrm>
                  <a:off x="1502" y="3067"/>
                  <a:ext cx="1122" cy="36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黑体" pitchFamily="2" charset="-122"/>
                      <a:ea typeface="黑体" pitchFamily="2" charset="-122"/>
                    </a:rPr>
                    <a:t>热温商 </a:t>
                  </a:r>
                  <a:r>
                    <a:rPr kumimoji="1" lang="en-US" altLang="zh-CN">
                      <a:solidFill>
                        <a:srgbClr val="0000FF"/>
                      </a:solidFill>
                      <a:latin typeface="宋体" pitchFamily="2" charset="-122"/>
                    </a:rPr>
                    <a:t>= </a:t>
                  </a:r>
                  <a:endParaRPr kumimoji="1" lang="en-US" altLang="zh-CN" sz="2400">
                    <a:latin typeface="Times New Roman" pitchFamily="18" charset="0"/>
                  </a:endParaRPr>
                </a:p>
              </p:txBody>
            </p:sp>
            <p:grpSp>
              <p:nvGrpSpPr>
                <p:cNvPr id="4112" name="Group 1054"/>
                <p:cNvGrpSpPr>
                  <a:grpSpLocks/>
                </p:cNvGrpSpPr>
                <p:nvPr/>
              </p:nvGrpSpPr>
              <p:grpSpPr bwMode="auto">
                <a:xfrm>
                  <a:off x="2558" y="2956"/>
                  <a:ext cx="2140" cy="615"/>
                  <a:chOff x="2570" y="2920"/>
                  <a:chExt cx="2140" cy="615"/>
                </a:xfrm>
              </p:grpSpPr>
              <p:sp>
                <p:nvSpPr>
                  <p:cNvPr id="4113" name="Text Box 1051"/>
                  <p:cNvSpPr txBox="1">
                    <a:spLocks noChangeArrowheads="1"/>
                  </p:cNvSpPr>
                  <p:nvPr/>
                </p:nvSpPr>
                <p:spPr bwMode="auto">
                  <a:xfrm>
                    <a:off x="2570" y="2920"/>
                    <a:ext cx="2140" cy="32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Times New Roman" pitchFamily="18" charset="0"/>
                        <a:ea typeface="黑体" pitchFamily="2" charset="-122"/>
                      </a:rPr>
                      <a:t>系统吸收或放出的热</a:t>
                    </a:r>
                    <a:endParaRPr kumimoji="1" lang="zh-CN" altLang="en-US" sz="2400">
                      <a:latin typeface="Times New Roman" pitchFamily="18" charset="0"/>
                    </a:endParaRPr>
                  </a:p>
                </p:txBody>
              </p:sp>
              <p:sp>
                <p:nvSpPr>
                  <p:cNvPr id="4114" name="Text Box 1052"/>
                  <p:cNvSpPr txBox="1">
                    <a:spLocks noChangeArrowheads="1"/>
                  </p:cNvSpPr>
                  <p:nvPr/>
                </p:nvSpPr>
                <p:spPr bwMode="auto">
                  <a:xfrm>
                    <a:off x="2762" y="3208"/>
                    <a:ext cx="1632" cy="32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Times New Roman" pitchFamily="18" charset="0"/>
                        <a:ea typeface="黑体" pitchFamily="2" charset="-122"/>
                      </a:rPr>
                      <a:t>相应的环境温度</a:t>
                    </a:r>
                    <a:endParaRPr kumimoji="1" lang="zh-CN" altLang="en-US" sz="2400">
                      <a:latin typeface="Times New Roman" pitchFamily="18" charset="0"/>
                    </a:endParaRPr>
                  </a:p>
                </p:txBody>
              </p:sp>
              <p:sp>
                <p:nvSpPr>
                  <p:cNvPr id="4115" name="Line 1053"/>
                  <p:cNvSpPr>
                    <a:spLocks noChangeShapeType="1"/>
                  </p:cNvSpPr>
                  <p:nvPr/>
                </p:nvSpPr>
                <p:spPr bwMode="auto">
                  <a:xfrm>
                    <a:off x="2592" y="3240"/>
                    <a:ext cx="21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aphicFrame>
          <p:nvGraphicFramePr>
            <p:cNvPr id="4108" name="对象 10"/>
            <p:cNvGraphicFramePr>
              <a:graphicFrameLocks noChangeAspect="1"/>
            </p:cNvGraphicFramePr>
            <p:nvPr>
              <p:extLst>
                <p:ext uri="{D42A27DB-BD31-4B8C-83A1-F6EECF244321}">
                  <p14:modId xmlns:p14="http://schemas.microsoft.com/office/powerpoint/2010/main" val="1798268923"/>
                </p:ext>
              </p:extLst>
            </p:nvPr>
          </p:nvGraphicFramePr>
          <p:xfrm>
            <a:off x="6908778" y="1639783"/>
            <a:ext cx="822641" cy="1027881"/>
          </p:xfrm>
          <a:graphic>
            <a:graphicData uri="http://schemas.openxmlformats.org/presentationml/2006/ole">
              <mc:AlternateContent xmlns:mc="http://schemas.openxmlformats.org/markup-compatibility/2006">
                <mc:Choice xmlns:v="urn:schemas-microsoft-com:vml" Requires="v">
                  <p:oleObj spid="_x0000_s1026" name="Equation" r:id="rId3" imgW="355320" imgH="444240" progId="Equation.DSMT4">
                    <p:embed/>
                  </p:oleObj>
                </mc:Choice>
                <mc:Fallback>
                  <p:oleObj name="Equation" r:id="rId3" imgW="355320" imgH="444240" progId="Equation.DSMT4">
                    <p:embed/>
                    <p:pic>
                      <p:nvPicPr>
                        <p:cNvPr id="4108" name="对象 10"/>
                        <p:cNvPicPr>
                          <a:picLocks noChangeAspect="1" noChangeArrowheads="1"/>
                        </p:cNvPicPr>
                        <p:nvPr/>
                      </p:nvPicPr>
                      <p:blipFill>
                        <a:blip r:embed="rId4"/>
                        <a:srcRect/>
                        <a:stretch>
                          <a:fillRect/>
                        </a:stretch>
                      </p:blipFill>
                      <p:spPr bwMode="auto">
                        <a:xfrm>
                          <a:off x="6908778" y="1639783"/>
                          <a:ext cx="822641" cy="102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00" name="Text Box 1046"/>
          <p:cNvSpPr txBox="1">
            <a:spLocks noChangeArrowheads="1"/>
          </p:cNvSpPr>
          <p:nvPr/>
        </p:nvSpPr>
        <p:spPr bwMode="auto">
          <a:xfrm>
            <a:off x="631825" y="2686050"/>
            <a:ext cx="5016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(1).</a:t>
            </a:r>
            <a:r>
              <a:rPr kumimoji="1" lang="zh-CN" altLang="en-US" sz="2800">
                <a:solidFill>
                  <a:srgbClr val="FF0000"/>
                </a:solidFill>
                <a:latin typeface="黑体" pitchFamily="2" charset="-122"/>
                <a:ea typeface="黑体" pitchFamily="2" charset="-122"/>
              </a:rPr>
              <a:t>卡诺循环</a:t>
            </a:r>
            <a:r>
              <a:rPr kumimoji="1" lang="en-US" altLang="zh-CN" sz="2800">
                <a:solidFill>
                  <a:srgbClr val="FF0000"/>
                </a:solidFill>
                <a:latin typeface="Times New Roman" pitchFamily="18" charset="0"/>
                <a:ea typeface="黑体" pitchFamily="2" charset="-122"/>
                <a:cs typeface="Times New Roman" pitchFamily="18" charset="0"/>
              </a:rPr>
              <a:t>(Carnot cycle)</a:t>
            </a:r>
            <a:endParaRPr kumimoji="1" lang="zh-CN" altLang="en-US" sz="2400">
              <a:latin typeface="黑体" pitchFamily="2" charset="-122"/>
              <a:ea typeface="黑体" pitchFamily="2" charset="-122"/>
            </a:endParaRPr>
          </a:p>
        </p:txBody>
      </p:sp>
      <p:graphicFrame>
        <p:nvGraphicFramePr>
          <p:cNvPr id="4101" name="Object 1047"/>
          <p:cNvGraphicFramePr>
            <a:graphicFrameLocks noChangeAspect="1"/>
          </p:cNvGraphicFramePr>
          <p:nvPr>
            <p:extLst>
              <p:ext uri="{D42A27DB-BD31-4B8C-83A1-F6EECF244321}">
                <p14:modId xmlns:p14="http://schemas.microsoft.com/office/powerpoint/2010/main" val="1974904265"/>
              </p:ext>
            </p:extLst>
          </p:nvPr>
        </p:nvGraphicFramePr>
        <p:xfrm>
          <a:off x="1506538" y="4305300"/>
          <a:ext cx="3349625" cy="996950"/>
        </p:xfrm>
        <a:graphic>
          <a:graphicData uri="http://schemas.openxmlformats.org/presentationml/2006/ole">
            <mc:AlternateContent xmlns:mc="http://schemas.openxmlformats.org/markup-compatibility/2006">
              <mc:Choice xmlns:v="urn:schemas-microsoft-com:vml" Requires="v">
                <p:oleObj spid="_x0000_s1027" name="Equation" r:id="rId5" imgW="1536480" imgH="457200" progId="Equation.DSMT4">
                  <p:embed/>
                </p:oleObj>
              </mc:Choice>
              <mc:Fallback>
                <p:oleObj name="Equation" r:id="rId5" imgW="1536480" imgH="457200" progId="Equation.DSMT4">
                  <p:embed/>
                  <p:pic>
                    <p:nvPicPr>
                      <p:cNvPr id="4101" name="Object 1047"/>
                      <p:cNvPicPr>
                        <a:picLocks noChangeAspect="1" noChangeArrowheads="1"/>
                      </p:cNvPicPr>
                      <p:nvPr/>
                    </p:nvPicPr>
                    <p:blipFill>
                      <a:blip r:embed="rId6"/>
                      <a:srcRect/>
                      <a:stretch>
                        <a:fillRect/>
                      </a:stretch>
                    </p:blipFill>
                    <p:spPr bwMode="auto">
                      <a:xfrm>
                        <a:off x="1506538" y="4305300"/>
                        <a:ext cx="334962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048"/>
          <p:cNvGraphicFramePr>
            <a:graphicFrameLocks noChangeAspect="1"/>
          </p:cNvGraphicFramePr>
          <p:nvPr>
            <p:extLst>
              <p:ext uri="{D42A27DB-BD31-4B8C-83A1-F6EECF244321}">
                <p14:modId xmlns:p14="http://schemas.microsoft.com/office/powerpoint/2010/main" val="3175506794"/>
              </p:ext>
            </p:extLst>
          </p:nvPr>
        </p:nvGraphicFramePr>
        <p:xfrm>
          <a:off x="1454150" y="3371850"/>
          <a:ext cx="3430588" cy="928688"/>
        </p:xfrm>
        <a:graphic>
          <a:graphicData uri="http://schemas.openxmlformats.org/presentationml/2006/ole">
            <mc:AlternateContent xmlns:mc="http://schemas.openxmlformats.org/markup-compatibility/2006">
              <mc:Choice xmlns:v="urn:schemas-microsoft-com:vml" Requires="v">
                <p:oleObj spid="_x0000_s1028" name="Equation" r:id="rId7" imgW="1688760" imgH="457200" progId="Equation.DSMT4">
                  <p:embed/>
                </p:oleObj>
              </mc:Choice>
              <mc:Fallback>
                <p:oleObj name="Equation" r:id="rId7" imgW="1688760" imgH="457200" progId="Equation.DSMT4">
                  <p:embed/>
                  <p:pic>
                    <p:nvPicPr>
                      <p:cNvPr id="4102" name="Object 1048"/>
                      <p:cNvPicPr>
                        <a:picLocks noChangeAspect="1" noChangeArrowheads="1"/>
                      </p:cNvPicPr>
                      <p:nvPr/>
                    </p:nvPicPr>
                    <p:blipFill>
                      <a:blip r:embed="rId8"/>
                      <a:srcRect/>
                      <a:stretch>
                        <a:fillRect/>
                      </a:stretch>
                    </p:blipFill>
                    <p:spPr bwMode="auto">
                      <a:xfrm>
                        <a:off x="1454150" y="3371850"/>
                        <a:ext cx="3430588"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1049"/>
          <p:cNvGraphicFramePr>
            <a:graphicFrameLocks noChangeAspect="1"/>
          </p:cNvGraphicFramePr>
          <p:nvPr>
            <p:extLst>
              <p:ext uri="{D42A27DB-BD31-4B8C-83A1-F6EECF244321}">
                <p14:modId xmlns:p14="http://schemas.microsoft.com/office/powerpoint/2010/main" val="1543450505"/>
              </p:ext>
            </p:extLst>
          </p:nvPr>
        </p:nvGraphicFramePr>
        <p:xfrm>
          <a:off x="1270000" y="5645150"/>
          <a:ext cx="3381375" cy="900113"/>
        </p:xfrm>
        <a:graphic>
          <a:graphicData uri="http://schemas.openxmlformats.org/presentationml/2006/ole">
            <mc:AlternateContent xmlns:mc="http://schemas.openxmlformats.org/markup-compatibility/2006">
              <mc:Choice xmlns:v="urn:schemas-microsoft-com:vml" Requires="v">
                <p:oleObj spid="_x0000_s1029" name="Equation" r:id="rId9" imgW="1663560" imgH="444240" progId="Equation.DSMT4">
                  <p:embed/>
                </p:oleObj>
              </mc:Choice>
              <mc:Fallback>
                <p:oleObj name="Equation" r:id="rId9" imgW="1663560" imgH="444240" progId="Equation.DSMT4">
                  <p:embed/>
                  <p:pic>
                    <p:nvPicPr>
                      <p:cNvPr id="4103" name="Object 1049"/>
                      <p:cNvPicPr>
                        <a:picLocks noChangeAspect="1" noChangeArrowheads="1"/>
                      </p:cNvPicPr>
                      <p:nvPr/>
                    </p:nvPicPr>
                    <p:blipFill>
                      <a:blip r:embed="rId10"/>
                      <a:srcRect/>
                      <a:stretch>
                        <a:fillRect/>
                      </a:stretch>
                    </p:blipFill>
                    <p:spPr bwMode="auto">
                      <a:xfrm>
                        <a:off x="1270000" y="5645150"/>
                        <a:ext cx="338137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AutoShape 1059"/>
          <p:cNvSpPr>
            <a:spLocks noChangeArrowheads="1"/>
          </p:cNvSpPr>
          <p:nvPr/>
        </p:nvSpPr>
        <p:spPr bwMode="auto">
          <a:xfrm>
            <a:off x="4972050" y="5791200"/>
            <a:ext cx="976313"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105" name="Picture 1063" descr="02-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8325" y="2765425"/>
            <a:ext cx="28797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6" name="Object 1068"/>
          <p:cNvGraphicFramePr>
            <a:graphicFrameLocks noChangeAspect="1"/>
          </p:cNvGraphicFramePr>
          <p:nvPr/>
        </p:nvGraphicFramePr>
        <p:xfrm>
          <a:off x="6272213" y="5676900"/>
          <a:ext cx="1781175" cy="896938"/>
        </p:xfrm>
        <a:graphic>
          <a:graphicData uri="http://schemas.openxmlformats.org/presentationml/2006/ole">
            <mc:AlternateContent xmlns:mc="http://schemas.openxmlformats.org/markup-compatibility/2006">
              <mc:Choice xmlns:v="urn:schemas-microsoft-com:vml" Requires="v">
                <p:oleObj spid="_x0000_s1030" name="位图图像" r:id="rId12" imgW="1362265" imgH="685714" progId="Paint.Picture">
                  <p:embed/>
                </p:oleObj>
              </mc:Choice>
              <mc:Fallback>
                <p:oleObj name="位图图像" r:id="rId12" imgW="1362265" imgH="685714" progId="Paint.Picture">
                  <p:embed/>
                  <p:pic>
                    <p:nvPicPr>
                      <p:cNvPr id="4106" name="Object 10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72213" y="5676900"/>
                        <a:ext cx="1781175"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0"/>
          <p:cNvSpPr txBox="1">
            <a:spLocks noChangeArrowheads="1"/>
          </p:cNvSpPr>
          <p:nvPr/>
        </p:nvSpPr>
        <p:spPr bwMode="auto">
          <a:xfrm>
            <a:off x="631825" y="679450"/>
            <a:ext cx="382905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600">
                <a:solidFill>
                  <a:srgbClr val="FF0000"/>
                </a:solidFill>
                <a:latin typeface="黑体" pitchFamily="2" charset="-122"/>
                <a:ea typeface="黑体" pitchFamily="2" charset="-122"/>
              </a:rPr>
              <a:t>(1)</a:t>
            </a:r>
            <a:r>
              <a:rPr kumimoji="1" lang="zh-CN" altLang="en-US" sz="2600">
                <a:solidFill>
                  <a:srgbClr val="FF0000"/>
                </a:solidFill>
                <a:latin typeface="黑体" pitchFamily="2" charset="-122"/>
                <a:ea typeface="黑体" pitchFamily="2" charset="-122"/>
              </a:rPr>
              <a:t>卡诺循环</a:t>
            </a:r>
            <a:endParaRPr kumimoji="1" lang="en-US" altLang="zh-CN" sz="2600">
              <a:solidFill>
                <a:srgbClr val="FF0000"/>
              </a:solidFill>
              <a:latin typeface="黑体" pitchFamily="2" charset="-122"/>
              <a:ea typeface="黑体" pitchFamily="2" charset="-122"/>
            </a:endParaRPr>
          </a:p>
          <a:p>
            <a:pPr eaLnBrk="1" hangingPunct="1">
              <a:spcBef>
                <a:spcPct val="0"/>
              </a:spcBef>
              <a:buClrTx/>
              <a:buSzTx/>
              <a:buFontTx/>
              <a:buNone/>
            </a:pPr>
            <a:r>
              <a:rPr kumimoji="1" lang="en-US" altLang="zh-CN" sz="2600">
                <a:solidFill>
                  <a:srgbClr val="FF0000"/>
                </a:solidFill>
                <a:latin typeface="Times New Roman" pitchFamily="18" charset="0"/>
                <a:ea typeface="黑体" pitchFamily="2" charset="-122"/>
                <a:cs typeface="Times New Roman" pitchFamily="18" charset="0"/>
              </a:rPr>
              <a:t>(Carnot cycle)</a:t>
            </a:r>
            <a:endParaRPr kumimoji="1" lang="zh-CN" altLang="en-US" sz="2400">
              <a:latin typeface="Times New Roman" pitchFamily="18" charset="0"/>
              <a:ea typeface="黑体" pitchFamily="2" charset="-122"/>
              <a:cs typeface="Times New Roman" pitchFamily="18" charset="0"/>
            </a:endParaRPr>
          </a:p>
        </p:txBody>
      </p:sp>
      <p:graphicFrame>
        <p:nvGraphicFramePr>
          <p:cNvPr id="5124" name="Object 11"/>
          <p:cNvGraphicFramePr>
            <a:graphicFrameLocks noChangeAspect="1"/>
          </p:cNvGraphicFramePr>
          <p:nvPr>
            <p:extLst>
              <p:ext uri="{D42A27DB-BD31-4B8C-83A1-F6EECF244321}">
                <p14:modId xmlns:p14="http://schemas.microsoft.com/office/powerpoint/2010/main" val="4056694396"/>
              </p:ext>
            </p:extLst>
          </p:nvPr>
        </p:nvGraphicFramePr>
        <p:xfrm>
          <a:off x="762000" y="2717800"/>
          <a:ext cx="3351213" cy="998538"/>
        </p:xfrm>
        <a:graphic>
          <a:graphicData uri="http://schemas.openxmlformats.org/presentationml/2006/ole">
            <mc:AlternateContent xmlns:mc="http://schemas.openxmlformats.org/markup-compatibility/2006">
              <mc:Choice xmlns:v="urn:schemas-microsoft-com:vml" Requires="v">
                <p:oleObj spid="_x0000_s2050" name="Equation" r:id="rId3" imgW="1536480" imgH="457200" progId="Equation.DSMT4">
                  <p:embed/>
                </p:oleObj>
              </mc:Choice>
              <mc:Fallback>
                <p:oleObj name="Equation" r:id="rId3" imgW="1536480" imgH="457200" progId="Equation.DSMT4">
                  <p:embed/>
                  <p:pic>
                    <p:nvPicPr>
                      <p:cNvPr id="5124" name="Object 11"/>
                      <p:cNvPicPr>
                        <a:picLocks noChangeAspect="1" noChangeArrowheads="1"/>
                      </p:cNvPicPr>
                      <p:nvPr/>
                    </p:nvPicPr>
                    <p:blipFill>
                      <a:blip r:embed="rId4"/>
                      <a:srcRect/>
                      <a:stretch>
                        <a:fillRect/>
                      </a:stretch>
                    </p:blipFill>
                    <p:spPr bwMode="auto">
                      <a:xfrm>
                        <a:off x="762000" y="2717800"/>
                        <a:ext cx="3351213"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12"/>
          <p:cNvGraphicFramePr>
            <a:graphicFrameLocks noChangeAspect="1"/>
          </p:cNvGraphicFramePr>
          <p:nvPr>
            <p:extLst>
              <p:ext uri="{D42A27DB-BD31-4B8C-83A1-F6EECF244321}">
                <p14:modId xmlns:p14="http://schemas.microsoft.com/office/powerpoint/2010/main" val="3714774337"/>
              </p:ext>
            </p:extLst>
          </p:nvPr>
        </p:nvGraphicFramePr>
        <p:xfrm>
          <a:off x="693738" y="1846263"/>
          <a:ext cx="3429000" cy="928687"/>
        </p:xfrm>
        <a:graphic>
          <a:graphicData uri="http://schemas.openxmlformats.org/presentationml/2006/ole">
            <mc:AlternateContent xmlns:mc="http://schemas.openxmlformats.org/markup-compatibility/2006">
              <mc:Choice xmlns:v="urn:schemas-microsoft-com:vml" Requires="v">
                <p:oleObj spid="_x0000_s2051" name="Equation" r:id="rId5" imgW="1688760" imgH="457200" progId="Equation.DSMT4">
                  <p:embed/>
                </p:oleObj>
              </mc:Choice>
              <mc:Fallback>
                <p:oleObj name="Equation" r:id="rId5" imgW="1688760" imgH="457200" progId="Equation.DSMT4">
                  <p:embed/>
                  <p:pic>
                    <p:nvPicPr>
                      <p:cNvPr id="5125" name="Object 12"/>
                      <p:cNvPicPr>
                        <a:picLocks noChangeAspect="1" noChangeArrowheads="1"/>
                      </p:cNvPicPr>
                      <p:nvPr/>
                    </p:nvPicPr>
                    <p:blipFill>
                      <a:blip r:embed="rId6"/>
                      <a:srcRect/>
                      <a:stretch>
                        <a:fillRect/>
                      </a:stretch>
                    </p:blipFill>
                    <p:spPr bwMode="auto">
                      <a:xfrm>
                        <a:off x="693738" y="1846263"/>
                        <a:ext cx="342900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Text Box 26"/>
          <p:cNvSpPr txBox="1">
            <a:spLocks noChangeArrowheads="1"/>
          </p:cNvSpPr>
          <p:nvPr/>
        </p:nvSpPr>
        <p:spPr bwMode="auto">
          <a:xfrm>
            <a:off x="4460875" y="576263"/>
            <a:ext cx="4446588"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600">
                <a:solidFill>
                  <a:srgbClr val="FF0000"/>
                </a:solidFill>
                <a:latin typeface="黑体" pitchFamily="2" charset="-122"/>
                <a:ea typeface="黑体" pitchFamily="2" charset="-122"/>
              </a:rPr>
              <a:t>(2)</a:t>
            </a:r>
            <a:r>
              <a:rPr kumimoji="1" lang="zh-CN" altLang="en-US" sz="2600">
                <a:solidFill>
                  <a:srgbClr val="FF0000"/>
                </a:solidFill>
                <a:latin typeface="黑体" pitchFamily="2" charset="-122"/>
                <a:ea typeface="黑体" pitchFamily="2" charset="-122"/>
              </a:rPr>
              <a:t>两个热源间的不可逆循环</a:t>
            </a:r>
            <a:endParaRPr kumimoji="1" lang="en-US" altLang="zh-CN" sz="2600">
              <a:solidFill>
                <a:srgbClr val="FF0000"/>
              </a:solidFill>
              <a:latin typeface="黑体" pitchFamily="2" charset="-122"/>
              <a:ea typeface="黑体" pitchFamily="2" charset="-122"/>
            </a:endParaRPr>
          </a:p>
          <a:p>
            <a:pPr eaLnBrk="1" hangingPunct="1">
              <a:spcBef>
                <a:spcPct val="0"/>
              </a:spcBef>
              <a:buClrTx/>
              <a:buSzTx/>
              <a:buFontTx/>
              <a:buNone/>
            </a:pPr>
            <a:r>
              <a:rPr kumimoji="1" lang="en-US" altLang="zh-CN" sz="2600">
                <a:solidFill>
                  <a:srgbClr val="FF0000"/>
                </a:solidFill>
                <a:latin typeface="Times New Roman" pitchFamily="18" charset="0"/>
                <a:ea typeface="黑体" pitchFamily="2" charset="-122"/>
                <a:cs typeface="Times New Roman" pitchFamily="18" charset="0"/>
              </a:rPr>
              <a:t>(irreversible cycle with two thermal resources)</a:t>
            </a:r>
            <a:endParaRPr kumimoji="1" lang="zh-CN" altLang="en-US" sz="2800">
              <a:solidFill>
                <a:srgbClr val="FF0000"/>
              </a:solidFill>
              <a:latin typeface="Times New Roman" pitchFamily="18" charset="0"/>
              <a:ea typeface="黑体" pitchFamily="2" charset="-122"/>
              <a:cs typeface="Times New Roman" pitchFamily="18" charset="0"/>
            </a:endParaRPr>
          </a:p>
        </p:txBody>
      </p:sp>
      <p:graphicFrame>
        <p:nvGraphicFramePr>
          <p:cNvPr id="5127" name="Object 27"/>
          <p:cNvGraphicFramePr>
            <a:graphicFrameLocks noChangeAspect="1"/>
          </p:cNvGraphicFramePr>
          <p:nvPr>
            <p:extLst>
              <p:ext uri="{D42A27DB-BD31-4B8C-83A1-F6EECF244321}">
                <p14:modId xmlns:p14="http://schemas.microsoft.com/office/powerpoint/2010/main" val="1946200067"/>
              </p:ext>
            </p:extLst>
          </p:nvPr>
        </p:nvGraphicFramePr>
        <p:xfrm>
          <a:off x="5027613" y="1808163"/>
          <a:ext cx="3694112" cy="963612"/>
        </p:xfrm>
        <a:graphic>
          <a:graphicData uri="http://schemas.openxmlformats.org/presentationml/2006/ole">
            <mc:AlternateContent xmlns:mc="http://schemas.openxmlformats.org/markup-compatibility/2006">
              <mc:Choice xmlns:v="urn:schemas-microsoft-com:vml" Requires="v">
                <p:oleObj spid="_x0000_s2052" name="Equation" r:id="rId7" imgW="1752480" imgH="457200" progId="Equation.DSMT4">
                  <p:embed/>
                </p:oleObj>
              </mc:Choice>
              <mc:Fallback>
                <p:oleObj name="Equation" r:id="rId7" imgW="1752480" imgH="457200" progId="Equation.DSMT4">
                  <p:embed/>
                  <p:pic>
                    <p:nvPicPr>
                      <p:cNvPr id="5127" name="Object 27"/>
                      <p:cNvPicPr>
                        <a:picLocks noChangeAspect="1" noChangeArrowheads="1"/>
                      </p:cNvPicPr>
                      <p:nvPr/>
                    </p:nvPicPr>
                    <p:blipFill>
                      <a:blip r:embed="rId8"/>
                      <a:srcRect/>
                      <a:stretch>
                        <a:fillRect/>
                      </a:stretch>
                    </p:blipFill>
                    <p:spPr bwMode="auto">
                      <a:xfrm>
                        <a:off x="5027613" y="1808163"/>
                        <a:ext cx="3694112"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28"/>
          <p:cNvGraphicFramePr>
            <a:graphicFrameLocks noChangeAspect="1"/>
          </p:cNvGraphicFramePr>
          <p:nvPr>
            <p:extLst>
              <p:ext uri="{D42A27DB-BD31-4B8C-83A1-F6EECF244321}">
                <p14:modId xmlns:p14="http://schemas.microsoft.com/office/powerpoint/2010/main" val="1400448779"/>
              </p:ext>
            </p:extLst>
          </p:nvPr>
        </p:nvGraphicFramePr>
        <p:xfrm>
          <a:off x="5910263" y="2767013"/>
          <a:ext cx="1884362" cy="952500"/>
        </p:xfrm>
        <a:graphic>
          <a:graphicData uri="http://schemas.openxmlformats.org/presentationml/2006/ole">
            <mc:AlternateContent xmlns:mc="http://schemas.openxmlformats.org/markup-compatibility/2006">
              <mc:Choice xmlns:v="urn:schemas-microsoft-com:vml" Requires="v">
                <p:oleObj spid="_x0000_s2053" name="Equation" r:id="rId9" imgW="876240" imgH="444240" progId="Equation.DSMT4">
                  <p:embed/>
                </p:oleObj>
              </mc:Choice>
              <mc:Fallback>
                <p:oleObj name="Equation" r:id="rId9" imgW="876240" imgH="444240" progId="Equation.DSMT4">
                  <p:embed/>
                  <p:pic>
                    <p:nvPicPr>
                      <p:cNvPr id="5128" name="Object 28"/>
                      <p:cNvPicPr>
                        <a:picLocks noChangeAspect="1" noChangeArrowheads="1"/>
                      </p:cNvPicPr>
                      <p:nvPr/>
                    </p:nvPicPr>
                    <p:blipFill>
                      <a:blip r:embed="rId10"/>
                      <a:srcRect/>
                      <a:stretch>
                        <a:fillRect/>
                      </a:stretch>
                    </p:blipFill>
                    <p:spPr bwMode="auto">
                      <a:xfrm>
                        <a:off x="5910263" y="2767013"/>
                        <a:ext cx="1884362"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9" name="Group 67"/>
          <p:cNvGrpSpPr>
            <a:grpSpLocks/>
          </p:cNvGrpSpPr>
          <p:nvPr/>
        </p:nvGrpSpPr>
        <p:grpSpPr bwMode="auto">
          <a:xfrm>
            <a:off x="3162300" y="4195763"/>
            <a:ext cx="2652713" cy="804862"/>
            <a:chOff x="1992" y="2532"/>
            <a:chExt cx="1671" cy="507"/>
          </a:xfrm>
        </p:grpSpPr>
        <p:sp>
          <p:nvSpPr>
            <p:cNvPr id="5139" name="AutoShape 65"/>
            <p:cNvSpPr>
              <a:spLocks noChangeArrowheads="1"/>
            </p:cNvSpPr>
            <p:nvPr/>
          </p:nvSpPr>
          <p:spPr bwMode="auto">
            <a:xfrm>
              <a:off x="1992" y="2532"/>
              <a:ext cx="531" cy="5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3 w 21600"/>
                <a:gd name="T19" fmla="*/ 3153 h 21600"/>
                <a:gd name="T20" fmla="*/ 18427 w 21600"/>
                <a:gd name="T21" fmla="*/ 1844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213" y="11332"/>
                  </a:moveTo>
                  <a:cubicBezTo>
                    <a:pt x="15235" y="11156"/>
                    <a:pt x="15246" y="10978"/>
                    <a:pt x="15246" y="10800"/>
                  </a:cubicBezTo>
                  <a:cubicBezTo>
                    <a:pt x="15246" y="8344"/>
                    <a:pt x="13255" y="6354"/>
                    <a:pt x="10800" y="6354"/>
                  </a:cubicBezTo>
                  <a:cubicBezTo>
                    <a:pt x="10340" y="6353"/>
                    <a:pt x="9884" y="6425"/>
                    <a:pt x="9446" y="6564"/>
                  </a:cubicBezTo>
                  <a:lnTo>
                    <a:pt x="7512" y="512"/>
                  </a:lnTo>
                  <a:cubicBezTo>
                    <a:pt x="8575" y="172"/>
                    <a:pt x="9684" y="-1"/>
                    <a:pt x="10800" y="0"/>
                  </a:cubicBezTo>
                  <a:cubicBezTo>
                    <a:pt x="16764" y="0"/>
                    <a:pt x="21600" y="4835"/>
                    <a:pt x="21600" y="10800"/>
                  </a:cubicBezTo>
                  <a:cubicBezTo>
                    <a:pt x="21600" y="11232"/>
                    <a:pt x="21573" y="11665"/>
                    <a:pt x="21522" y="12094"/>
                  </a:cubicBezTo>
                  <a:lnTo>
                    <a:pt x="24202" y="12418"/>
                  </a:lnTo>
                  <a:lnTo>
                    <a:pt x="17664" y="17548"/>
                  </a:lnTo>
                  <a:lnTo>
                    <a:pt x="12533" y="11009"/>
                  </a:lnTo>
                  <a:lnTo>
                    <a:pt x="15213" y="11332"/>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12700">
                  <a:solidFill>
                    <a:srgbClr val="FF0000"/>
                  </a:solidFill>
                  <a:miter lim="800000"/>
                  <a:headEnd type="none" w="sm" len="sm"/>
                  <a:tailEnd type="none" w="sm" len="sm"/>
                </a14:hiddenLine>
              </a:ext>
            </a:extLst>
          </p:spPr>
          <p:txBody>
            <a:bodyPr wrap="none" anchor="ctr"/>
            <a:lstStyle/>
            <a:p>
              <a:endParaRPr lang="zh-CN" altLang="en-US"/>
            </a:p>
          </p:txBody>
        </p:sp>
        <p:sp>
          <p:nvSpPr>
            <p:cNvPr id="5140" name="AutoShape 66"/>
            <p:cNvSpPr>
              <a:spLocks noChangeArrowheads="1"/>
            </p:cNvSpPr>
            <p:nvPr/>
          </p:nvSpPr>
          <p:spPr bwMode="auto">
            <a:xfrm flipH="1">
              <a:off x="3132" y="2532"/>
              <a:ext cx="531" cy="5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3 w 21600"/>
                <a:gd name="T19" fmla="*/ 3153 h 21600"/>
                <a:gd name="T20" fmla="*/ 18427 w 21600"/>
                <a:gd name="T21" fmla="*/ 1844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213" y="11332"/>
                  </a:moveTo>
                  <a:cubicBezTo>
                    <a:pt x="15235" y="11156"/>
                    <a:pt x="15246" y="10978"/>
                    <a:pt x="15246" y="10800"/>
                  </a:cubicBezTo>
                  <a:cubicBezTo>
                    <a:pt x="15246" y="8344"/>
                    <a:pt x="13255" y="6354"/>
                    <a:pt x="10800" y="6354"/>
                  </a:cubicBezTo>
                  <a:cubicBezTo>
                    <a:pt x="10340" y="6353"/>
                    <a:pt x="9884" y="6425"/>
                    <a:pt x="9446" y="6564"/>
                  </a:cubicBezTo>
                  <a:lnTo>
                    <a:pt x="7512" y="512"/>
                  </a:lnTo>
                  <a:cubicBezTo>
                    <a:pt x="8575" y="172"/>
                    <a:pt x="9684" y="-1"/>
                    <a:pt x="10800" y="0"/>
                  </a:cubicBezTo>
                  <a:cubicBezTo>
                    <a:pt x="16764" y="0"/>
                    <a:pt x="21600" y="4835"/>
                    <a:pt x="21600" y="10800"/>
                  </a:cubicBezTo>
                  <a:cubicBezTo>
                    <a:pt x="21600" y="11232"/>
                    <a:pt x="21573" y="11665"/>
                    <a:pt x="21522" y="12094"/>
                  </a:cubicBezTo>
                  <a:lnTo>
                    <a:pt x="24202" y="12418"/>
                  </a:lnTo>
                  <a:lnTo>
                    <a:pt x="17664" y="17548"/>
                  </a:lnTo>
                  <a:lnTo>
                    <a:pt x="12533" y="11009"/>
                  </a:lnTo>
                  <a:lnTo>
                    <a:pt x="15213" y="11332"/>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12700">
                  <a:solidFill>
                    <a:srgbClr val="FF0000"/>
                  </a:solidFill>
                  <a:miter lim="800000"/>
                  <a:headEnd type="none" w="sm" len="sm"/>
                  <a:tailEnd type="none" w="sm" len="sm"/>
                </a14:hiddenLine>
              </a:ext>
            </a:extLst>
          </p:spPr>
          <p:txBody>
            <a:bodyPr wrap="none" anchor="ctr"/>
            <a:lstStyle/>
            <a:p>
              <a:endParaRPr lang="zh-CN" altLang="en-US"/>
            </a:p>
          </p:txBody>
        </p:sp>
      </p:grpSp>
      <p:grpSp>
        <p:nvGrpSpPr>
          <p:cNvPr id="2" name="组合 1"/>
          <p:cNvGrpSpPr/>
          <p:nvPr/>
        </p:nvGrpSpPr>
        <p:grpSpPr>
          <a:xfrm>
            <a:off x="5543550" y="3724275"/>
            <a:ext cx="2017713" cy="1114425"/>
            <a:chOff x="5543550" y="3724275"/>
            <a:chExt cx="2017713" cy="1114425"/>
          </a:xfrm>
        </p:grpSpPr>
        <p:graphicFrame>
          <p:nvGraphicFramePr>
            <p:cNvPr id="5122" name="Object 80"/>
            <p:cNvGraphicFramePr>
              <a:graphicFrameLocks noChangeAspect="1"/>
            </p:cNvGraphicFramePr>
            <p:nvPr>
              <p:extLst>
                <p:ext uri="{D42A27DB-BD31-4B8C-83A1-F6EECF244321}">
                  <p14:modId xmlns:p14="http://schemas.microsoft.com/office/powerpoint/2010/main" val="3236078475"/>
                </p:ext>
              </p:extLst>
            </p:nvPr>
          </p:nvGraphicFramePr>
          <p:xfrm>
            <a:off x="5543550" y="3724275"/>
            <a:ext cx="2017713" cy="1114425"/>
          </p:xfrm>
          <a:graphic>
            <a:graphicData uri="http://schemas.openxmlformats.org/presentationml/2006/ole">
              <mc:AlternateContent xmlns:mc="http://schemas.openxmlformats.org/markup-compatibility/2006">
                <mc:Choice xmlns:v="urn:schemas-microsoft-com:vml" Requires="v">
                  <p:oleObj spid="_x0000_s2054" name="BMP 图像" r:id="rId11" imgW="1638529" imgH="905001" progId="Paint.Picture">
                    <p:embed/>
                  </p:oleObj>
                </mc:Choice>
                <mc:Fallback>
                  <p:oleObj name="BMP 图像" r:id="rId11" imgW="1638529" imgH="905001" progId="Paint.Picture">
                    <p:embed/>
                    <p:pic>
                      <p:nvPicPr>
                        <p:cNvPr id="5122" name="Object 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3550" y="3724275"/>
                          <a:ext cx="201771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0" name="Text Box 71"/>
            <p:cNvSpPr txBox="1">
              <a:spLocks noChangeArrowheads="1"/>
            </p:cNvSpPr>
            <p:nvPr/>
          </p:nvSpPr>
          <p:spPr bwMode="auto">
            <a:xfrm>
              <a:off x="6496050" y="4460020"/>
              <a:ext cx="800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1400" dirty="0">
                  <a:solidFill>
                    <a:srgbClr val="000000"/>
                  </a:solidFill>
                  <a:latin typeface="Times New Roman" pitchFamily="18" charset="0"/>
                </a:rPr>
                <a:t>环</a:t>
              </a:r>
            </a:p>
          </p:txBody>
        </p:sp>
      </p:grpSp>
      <p:graphicFrame>
        <p:nvGraphicFramePr>
          <p:cNvPr id="5131" name="Object 79"/>
          <p:cNvGraphicFramePr>
            <a:graphicFrameLocks noChangeAspect="1"/>
          </p:cNvGraphicFramePr>
          <p:nvPr/>
        </p:nvGraphicFramePr>
        <p:xfrm>
          <a:off x="1219200" y="3635375"/>
          <a:ext cx="2133600" cy="1212850"/>
        </p:xfrm>
        <a:graphic>
          <a:graphicData uri="http://schemas.openxmlformats.org/presentationml/2006/ole">
            <mc:AlternateContent xmlns:mc="http://schemas.openxmlformats.org/markup-compatibility/2006">
              <mc:Choice xmlns:v="urn:schemas-microsoft-com:vml" Requires="v">
                <p:oleObj spid="_x0000_s2055" name="位图图像" r:id="rId13" imgW="1676634" imgH="952633" progId="Paint.Picture">
                  <p:embed/>
                </p:oleObj>
              </mc:Choice>
              <mc:Fallback>
                <p:oleObj name="位图图像" r:id="rId13" imgW="1676634" imgH="952633" progId="Paint.Picture">
                  <p:embed/>
                  <p:pic>
                    <p:nvPicPr>
                      <p:cNvPr id="5131" name="Object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635375"/>
                        <a:ext cx="2133600"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32" name="Group 23"/>
          <p:cNvGrpSpPr>
            <a:grpSpLocks/>
          </p:cNvGrpSpPr>
          <p:nvPr/>
        </p:nvGrpSpPr>
        <p:grpSpPr bwMode="auto">
          <a:xfrm>
            <a:off x="315913" y="5000625"/>
            <a:ext cx="8467725" cy="1485900"/>
            <a:chOff x="230" y="2963"/>
            <a:chExt cx="5334" cy="936"/>
          </a:xfrm>
        </p:grpSpPr>
        <p:grpSp>
          <p:nvGrpSpPr>
            <p:cNvPr id="5133" name="Group 21"/>
            <p:cNvGrpSpPr>
              <a:grpSpLocks/>
            </p:cNvGrpSpPr>
            <p:nvPr/>
          </p:nvGrpSpPr>
          <p:grpSpPr bwMode="auto">
            <a:xfrm>
              <a:off x="230" y="2963"/>
              <a:ext cx="2645" cy="936"/>
              <a:chOff x="230" y="2963"/>
              <a:chExt cx="2645" cy="936"/>
            </a:xfrm>
          </p:grpSpPr>
          <p:sp>
            <p:nvSpPr>
              <p:cNvPr id="5137" name="AutoShape 52"/>
              <p:cNvSpPr>
                <a:spLocks noChangeArrowheads="1"/>
              </p:cNvSpPr>
              <p:nvPr/>
            </p:nvSpPr>
            <p:spPr bwMode="auto">
              <a:xfrm flipH="1" flipV="1">
                <a:off x="230" y="2963"/>
                <a:ext cx="2645" cy="936"/>
              </a:xfrm>
              <a:prstGeom prst="bevel">
                <a:avLst>
                  <a:gd name="adj" fmla="val 3931"/>
                </a:avLst>
              </a:prstGeom>
              <a:solidFill>
                <a:srgbClr val="DDDDD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38" name="Text Box 50"/>
              <p:cNvSpPr txBox="1">
                <a:spLocks noChangeArrowheads="1"/>
              </p:cNvSpPr>
              <p:nvPr/>
            </p:nvSpPr>
            <p:spPr bwMode="auto">
              <a:xfrm>
                <a:off x="362" y="3031"/>
                <a:ext cx="2369" cy="80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Times New Roman" pitchFamily="18" charset="0"/>
                    <a:ea typeface="黑体" pitchFamily="2" charset="-122"/>
                  </a:rPr>
                  <a:t>循环完成后，环境的变化可通过逆卡诺循环消除，不遗留不可逆变化</a:t>
                </a:r>
                <a:endParaRPr kumimoji="1" lang="zh-CN" altLang="en-US" sz="2800">
                  <a:latin typeface="Times New Roman" pitchFamily="18" charset="0"/>
                  <a:ea typeface="黑体" pitchFamily="2" charset="-122"/>
                </a:endParaRPr>
              </a:p>
            </p:txBody>
          </p:sp>
        </p:grpSp>
        <p:grpSp>
          <p:nvGrpSpPr>
            <p:cNvPr id="5134" name="Group 22"/>
            <p:cNvGrpSpPr>
              <a:grpSpLocks/>
            </p:cNvGrpSpPr>
            <p:nvPr/>
          </p:nvGrpSpPr>
          <p:grpSpPr bwMode="auto">
            <a:xfrm>
              <a:off x="2952" y="2963"/>
              <a:ext cx="2612" cy="936"/>
              <a:chOff x="2952" y="2976"/>
              <a:chExt cx="2612" cy="936"/>
            </a:xfrm>
          </p:grpSpPr>
          <p:sp>
            <p:nvSpPr>
              <p:cNvPr id="5135" name="AutoShape 61"/>
              <p:cNvSpPr>
                <a:spLocks noChangeArrowheads="1"/>
              </p:cNvSpPr>
              <p:nvPr/>
            </p:nvSpPr>
            <p:spPr bwMode="auto">
              <a:xfrm flipH="1" flipV="1">
                <a:off x="2952" y="2976"/>
                <a:ext cx="2612" cy="936"/>
              </a:xfrm>
              <a:prstGeom prst="bevel">
                <a:avLst>
                  <a:gd name="adj" fmla="val 3931"/>
                </a:avLst>
              </a:prstGeom>
              <a:solidFill>
                <a:srgbClr val="DDDDD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36" name="Text Box 62"/>
              <p:cNvSpPr txBox="1">
                <a:spLocks noChangeArrowheads="1"/>
              </p:cNvSpPr>
              <p:nvPr/>
            </p:nvSpPr>
            <p:spPr bwMode="auto">
              <a:xfrm>
                <a:off x="3090" y="3072"/>
                <a:ext cx="2388" cy="646"/>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50000"/>
                  </a:spcBef>
                  <a:buClrTx/>
                  <a:buSzTx/>
                  <a:buFontTx/>
                  <a:buNone/>
                </a:pPr>
                <a:r>
                  <a:rPr kumimoji="1" lang="zh-CN" altLang="en-US" sz="2800">
                    <a:solidFill>
                      <a:srgbClr val="0000FF"/>
                    </a:solidFill>
                    <a:latin typeface="Times New Roman" pitchFamily="18" charset="0"/>
                    <a:ea typeface="黑体" pitchFamily="2" charset="-122"/>
                  </a:rPr>
                  <a:t>循环完成后，环境遗留不能消除的不可逆变化</a:t>
                </a:r>
                <a:endParaRPr kumimoji="1" lang="zh-CN" altLang="en-US" sz="2800">
                  <a:latin typeface="Times New Roman" pitchFamily="18" charset="0"/>
                  <a:ea typeface="黑体" pitchFamily="2" charset="-122"/>
                </a:endParaRPr>
              </a:p>
            </p:txBody>
          </p:sp>
        </p:grpSp>
      </p:gr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0"/>
          <p:cNvSpPr txBox="1">
            <a:spLocks noChangeArrowheads="1"/>
          </p:cNvSpPr>
          <p:nvPr/>
        </p:nvSpPr>
        <p:spPr bwMode="auto">
          <a:xfrm>
            <a:off x="631825" y="654050"/>
            <a:ext cx="65547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(3)</a:t>
            </a:r>
            <a:r>
              <a:rPr kumimoji="1" lang="zh-CN" altLang="en-US" sz="2800">
                <a:solidFill>
                  <a:srgbClr val="FF0000"/>
                </a:solidFill>
                <a:latin typeface="黑体" pitchFamily="2" charset="-122"/>
                <a:ea typeface="黑体" pitchFamily="2" charset="-122"/>
              </a:rPr>
              <a:t>任意循环</a:t>
            </a:r>
            <a:r>
              <a:rPr kumimoji="1" lang="en-US" altLang="zh-CN" sz="2800">
                <a:solidFill>
                  <a:srgbClr val="FF0000"/>
                </a:solidFill>
                <a:latin typeface="Times New Roman" pitchFamily="18" charset="0"/>
                <a:ea typeface="黑体" pitchFamily="2" charset="-122"/>
                <a:cs typeface="Times New Roman" pitchFamily="18" charset="0"/>
              </a:rPr>
              <a:t>(arbitrary cycle)</a:t>
            </a:r>
            <a:endParaRPr kumimoji="1" lang="zh-CN" altLang="en-US" sz="2400">
              <a:latin typeface="黑体" pitchFamily="2" charset="-122"/>
              <a:ea typeface="黑体" pitchFamily="2" charset="-122"/>
            </a:endParaRPr>
          </a:p>
        </p:txBody>
      </p:sp>
      <p:graphicFrame>
        <p:nvGraphicFramePr>
          <p:cNvPr id="6147" name="对象 1"/>
          <p:cNvGraphicFramePr>
            <a:graphicFrameLocks noChangeAspect="1"/>
          </p:cNvGraphicFramePr>
          <p:nvPr>
            <p:extLst>
              <p:ext uri="{D42A27DB-BD31-4B8C-83A1-F6EECF244321}">
                <p14:modId xmlns:p14="http://schemas.microsoft.com/office/powerpoint/2010/main" val="2620118348"/>
              </p:ext>
            </p:extLst>
          </p:nvPr>
        </p:nvGraphicFramePr>
        <p:xfrm>
          <a:off x="1608138" y="5210175"/>
          <a:ext cx="1716087" cy="481013"/>
        </p:xfrm>
        <a:graphic>
          <a:graphicData uri="http://schemas.openxmlformats.org/presentationml/2006/ole">
            <mc:AlternateContent xmlns:mc="http://schemas.openxmlformats.org/markup-compatibility/2006">
              <mc:Choice xmlns:v="urn:schemas-microsoft-com:vml" Requires="v">
                <p:oleObj spid="_x0000_s3074" name="Equation" r:id="rId3" imgW="812520" imgH="228600" progId="Equation.DSMT4">
                  <p:embed/>
                </p:oleObj>
              </mc:Choice>
              <mc:Fallback>
                <p:oleObj name="Equation" r:id="rId3" imgW="812520" imgH="228600" progId="Equation.DSMT4">
                  <p:embed/>
                  <p:pic>
                    <p:nvPicPr>
                      <p:cNvPr id="6147" name="对象 1"/>
                      <p:cNvPicPr>
                        <a:picLocks noChangeAspect="1" noChangeArrowheads="1"/>
                      </p:cNvPicPr>
                      <p:nvPr/>
                    </p:nvPicPr>
                    <p:blipFill>
                      <a:blip r:embed="rId4"/>
                      <a:srcRect/>
                      <a:stretch>
                        <a:fillRect/>
                      </a:stretch>
                    </p:blipFill>
                    <p:spPr bwMode="auto">
                      <a:xfrm>
                        <a:off x="1608138" y="5210175"/>
                        <a:ext cx="17160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48" name="组合 2"/>
          <p:cNvGrpSpPr>
            <a:grpSpLocks/>
          </p:cNvGrpSpPr>
          <p:nvPr/>
        </p:nvGrpSpPr>
        <p:grpSpPr bwMode="auto">
          <a:xfrm>
            <a:off x="4248150" y="1171575"/>
            <a:ext cx="4738688" cy="5386388"/>
            <a:chOff x="4291035" y="1171569"/>
            <a:chExt cx="4738674" cy="5386392"/>
          </a:xfrm>
        </p:grpSpPr>
        <p:pic>
          <p:nvPicPr>
            <p:cNvPr id="615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1035" y="1171569"/>
              <a:ext cx="4738674" cy="453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9152" y="5709350"/>
              <a:ext cx="4080821" cy="848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6149" name="TextBox 10"/>
          <p:cNvSpPr txBox="1">
            <a:spLocks noChangeArrowheads="1"/>
          </p:cNvSpPr>
          <p:nvPr/>
        </p:nvSpPr>
        <p:spPr bwMode="auto">
          <a:xfrm>
            <a:off x="485775" y="1173163"/>
            <a:ext cx="42814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设循环过程中系统与多个热源接触，再用多个卡诺热机将每个热源与另一个大热源连接。系统和热机作的总功为</a:t>
            </a:r>
          </a:p>
        </p:txBody>
      </p:sp>
      <p:graphicFrame>
        <p:nvGraphicFramePr>
          <p:cNvPr id="6150" name="对象 3"/>
          <p:cNvGraphicFramePr>
            <a:graphicFrameLocks noChangeAspect="1"/>
          </p:cNvGraphicFramePr>
          <p:nvPr>
            <p:extLst>
              <p:ext uri="{D42A27DB-BD31-4B8C-83A1-F6EECF244321}">
                <p14:modId xmlns:p14="http://schemas.microsoft.com/office/powerpoint/2010/main" val="1167680278"/>
              </p:ext>
            </p:extLst>
          </p:nvPr>
        </p:nvGraphicFramePr>
        <p:xfrm>
          <a:off x="1228172" y="2731858"/>
          <a:ext cx="2056034" cy="525923"/>
        </p:xfrm>
        <a:graphic>
          <a:graphicData uri="http://schemas.openxmlformats.org/presentationml/2006/ole">
            <mc:AlternateContent xmlns:mc="http://schemas.openxmlformats.org/markup-compatibility/2006">
              <mc:Choice xmlns:v="urn:schemas-microsoft-com:vml" Requires="v">
                <p:oleObj spid="_x0000_s3075" name="Equation" r:id="rId7" imgW="1041120" imgH="266400" progId="Equation.DSMT4">
                  <p:embed/>
                </p:oleObj>
              </mc:Choice>
              <mc:Fallback>
                <p:oleObj name="Equation" r:id="rId7" imgW="1041120" imgH="266400" progId="Equation.DSMT4">
                  <p:embed/>
                  <p:pic>
                    <p:nvPicPr>
                      <p:cNvPr id="6150" name="对象 3"/>
                      <p:cNvPicPr>
                        <a:picLocks noChangeAspect="1" noChangeArrowheads="1"/>
                      </p:cNvPicPr>
                      <p:nvPr/>
                    </p:nvPicPr>
                    <p:blipFill>
                      <a:blip r:embed="rId8"/>
                      <a:srcRect/>
                      <a:stretch>
                        <a:fillRect/>
                      </a:stretch>
                    </p:blipFill>
                    <p:spPr bwMode="auto">
                      <a:xfrm>
                        <a:off x="1228172" y="2731858"/>
                        <a:ext cx="2056034" cy="52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TextBox 16"/>
          <p:cNvSpPr txBox="1">
            <a:spLocks noChangeArrowheads="1"/>
          </p:cNvSpPr>
          <p:nvPr/>
        </p:nvSpPr>
        <p:spPr bwMode="auto">
          <a:xfrm>
            <a:off x="485775" y="3178175"/>
            <a:ext cx="3771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系统和热机吸收或放出的总热量</a:t>
            </a:r>
            <a:r>
              <a:rPr lang="zh-CN" altLang="en-US" sz="2400" dirty="0">
                <a:solidFill>
                  <a:srgbClr val="FF0000"/>
                </a:solidFill>
                <a:latin typeface="Times New Roman" pitchFamily="18" charset="0"/>
              </a:rPr>
              <a:t>只来自于</a:t>
            </a:r>
            <a:r>
              <a:rPr lang="en-US" altLang="zh-CN" sz="2400" b="0" i="1" dirty="0">
                <a:solidFill>
                  <a:srgbClr val="000000"/>
                </a:solidFill>
                <a:latin typeface="Times New Roman" pitchFamily="18" charset="0"/>
              </a:rPr>
              <a:t>T</a:t>
            </a:r>
            <a:r>
              <a:rPr lang="en-US" altLang="zh-CN" sz="2400" b="0" baseline="-25000" dirty="0">
                <a:solidFill>
                  <a:srgbClr val="000000"/>
                </a:solidFill>
                <a:latin typeface="Times New Roman" pitchFamily="18" charset="0"/>
              </a:rPr>
              <a:t>0</a:t>
            </a:r>
            <a:r>
              <a:rPr lang="zh-CN" altLang="en-US" sz="2400" dirty="0">
                <a:solidFill>
                  <a:srgbClr val="FF0000"/>
                </a:solidFill>
                <a:latin typeface="Times New Roman" pitchFamily="18" charset="0"/>
              </a:rPr>
              <a:t>热源</a:t>
            </a:r>
            <a:r>
              <a:rPr lang="zh-CN" altLang="en-US" sz="2400" dirty="0">
                <a:latin typeface="Times New Roman" pitchFamily="18" charset="0"/>
              </a:rPr>
              <a:t>：</a:t>
            </a:r>
          </a:p>
        </p:txBody>
      </p:sp>
      <p:graphicFrame>
        <p:nvGraphicFramePr>
          <p:cNvPr id="6152" name="对象 4"/>
          <p:cNvGraphicFramePr>
            <a:graphicFrameLocks noChangeAspect="1"/>
          </p:cNvGraphicFramePr>
          <p:nvPr>
            <p:extLst>
              <p:ext uri="{D42A27DB-BD31-4B8C-83A1-F6EECF244321}">
                <p14:modId xmlns:p14="http://schemas.microsoft.com/office/powerpoint/2010/main" val="3189159177"/>
              </p:ext>
            </p:extLst>
          </p:nvPr>
        </p:nvGraphicFramePr>
        <p:xfrm>
          <a:off x="1581150" y="3951288"/>
          <a:ext cx="1684338" cy="554037"/>
        </p:xfrm>
        <a:graphic>
          <a:graphicData uri="http://schemas.openxmlformats.org/presentationml/2006/ole">
            <mc:AlternateContent xmlns:mc="http://schemas.openxmlformats.org/markup-compatibility/2006">
              <mc:Choice xmlns:v="urn:schemas-microsoft-com:vml" Requires="v">
                <p:oleObj spid="_x0000_s3076" name="Equation" r:id="rId9" imgW="812520" imgH="266400" progId="Equation.DSMT4">
                  <p:embed/>
                </p:oleObj>
              </mc:Choice>
              <mc:Fallback>
                <p:oleObj name="Equation" r:id="rId9" imgW="812520" imgH="266400" progId="Equation.DSMT4">
                  <p:embed/>
                  <p:pic>
                    <p:nvPicPr>
                      <p:cNvPr id="6152" name="对象 4"/>
                      <p:cNvPicPr>
                        <a:picLocks noChangeAspect="1" noChangeArrowheads="1"/>
                      </p:cNvPicPr>
                      <p:nvPr/>
                    </p:nvPicPr>
                    <p:blipFill>
                      <a:blip r:embed="rId10"/>
                      <a:srcRect/>
                      <a:stretch>
                        <a:fillRect/>
                      </a:stretch>
                    </p:blipFill>
                    <p:spPr bwMode="auto">
                      <a:xfrm>
                        <a:off x="1581150" y="3951288"/>
                        <a:ext cx="1684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3" name="TextBox 18"/>
          <p:cNvSpPr txBox="1">
            <a:spLocks noChangeArrowheads="1"/>
          </p:cNvSpPr>
          <p:nvPr/>
        </p:nvSpPr>
        <p:spPr bwMode="auto">
          <a:xfrm>
            <a:off x="485775" y="4405313"/>
            <a:ext cx="3814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完成一个循环，系统和热机都恢复原状，根据热一</a:t>
            </a:r>
          </a:p>
        </p:txBody>
      </p:sp>
      <p:sp>
        <p:nvSpPr>
          <p:cNvPr id="6154" name="TextBox 19"/>
          <p:cNvSpPr txBox="1">
            <a:spLocks noChangeArrowheads="1"/>
          </p:cNvSpPr>
          <p:nvPr/>
        </p:nvSpPr>
        <p:spPr bwMode="auto">
          <a:xfrm>
            <a:off x="485775" y="5715000"/>
            <a:ext cx="41005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若</a:t>
            </a:r>
            <a:r>
              <a:rPr lang="en-US" altLang="zh-CN" sz="2400" b="0" i="1" dirty="0">
                <a:solidFill>
                  <a:srgbClr val="000000"/>
                </a:solidFill>
                <a:latin typeface="Times New Roman" pitchFamily="18" charset="0"/>
              </a:rPr>
              <a:t>Q</a:t>
            </a:r>
            <a:r>
              <a:rPr lang="zh-CN" altLang="en-US" sz="2400" baseline="-25000" dirty="0">
                <a:solidFill>
                  <a:srgbClr val="000000"/>
                </a:solidFill>
                <a:latin typeface="Times New Roman" pitchFamily="18" charset="0"/>
              </a:rPr>
              <a:t>总</a:t>
            </a:r>
            <a:r>
              <a:rPr lang="en-US" altLang="zh-CN" sz="2400" b="0" dirty="0">
                <a:solidFill>
                  <a:srgbClr val="000000"/>
                </a:solidFill>
                <a:latin typeface="Times New Roman" pitchFamily="18" charset="0"/>
              </a:rPr>
              <a:t>&gt;0</a:t>
            </a:r>
            <a:r>
              <a:rPr lang="zh-CN" altLang="en-US" sz="2400" dirty="0">
                <a:solidFill>
                  <a:srgbClr val="FF0000"/>
                </a:solidFill>
                <a:latin typeface="Times New Roman" pitchFamily="18" charset="0"/>
              </a:rPr>
              <a:t>，则</a:t>
            </a:r>
            <a:r>
              <a:rPr lang="en-US" altLang="zh-CN" sz="2400" b="0" i="1" dirty="0">
                <a:solidFill>
                  <a:srgbClr val="000000"/>
                </a:solidFill>
                <a:latin typeface="Times New Roman" pitchFamily="18" charset="0"/>
              </a:rPr>
              <a:t>W</a:t>
            </a:r>
            <a:r>
              <a:rPr lang="zh-CN" altLang="en-US" sz="2400" baseline="-25000" dirty="0">
                <a:solidFill>
                  <a:srgbClr val="000000"/>
                </a:solidFill>
                <a:latin typeface="Times New Roman" pitchFamily="18" charset="0"/>
              </a:rPr>
              <a:t>总</a:t>
            </a:r>
            <a:r>
              <a:rPr lang="en-US" altLang="zh-CN" sz="2400" b="0" dirty="0">
                <a:solidFill>
                  <a:srgbClr val="000000"/>
                </a:solidFill>
                <a:latin typeface="Times New Roman" pitchFamily="18" charset="0"/>
              </a:rPr>
              <a:t>&lt;0</a:t>
            </a:r>
            <a:r>
              <a:rPr lang="zh-CN" altLang="en-US" sz="2400" dirty="0">
                <a:solidFill>
                  <a:srgbClr val="FF0000"/>
                </a:solidFill>
                <a:latin typeface="Times New Roman" pitchFamily="18" charset="0"/>
              </a:rPr>
              <a:t>，装置从单一热源吸热做功，错！</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2"/>
          <p:cNvGrpSpPr>
            <a:grpSpLocks/>
          </p:cNvGrpSpPr>
          <p:nvPr/>
        </p:nvGrpSpPr>
        <p:grpSpPr bwMode="auto">
          <a:xfrm>
            <a:off x="4248150" y="1171575"/>
            <a:ext cx="4738688" cy="5386388"/>
            <a:chOff x="4291035" y="1171569"/>
            <a:chExt cx="4738674" cy="5386392"/>
          </a:xfrm>
        </p:grpSpPr>
        <p:pic>
          <p:nvPicPr>
            <p:cNvPr id="717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35" y="1171569"/>
              <a:ext cx="4738674" cy="453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152" y="5709350"/>
              <a:ext cx="4080821" cy="848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171" name="TextBox 10"/>
          <p:cNvSpPr txBox="1">
            <a:spLocks noChangeArrowheads="1"/>
          </p:cNvSpPr>
          <p:nvPr/>
        </p:nvSpPr>
        <p:spPr bwMode="auto">
          <a:xfrm>
            <a:off x="474663" y="1252345"/>
            <a:ext cx="4183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等号表示总功和总热都为零，装置复原且没有在环境中留下影响，是可逆过程。</a:t>
            </a:r>
            <a:endParaRPr lang="en-US" altLang="zh-CN" sz="2400" dirty="0">
              <a:latin typeface="Times New Roman" pitchFamily="18" charset="0"/>
            </a:endParaRPr>
          </a:p>
        </p:txBody>
      </p:sp>
      <p:graphicFrame>
        <p:nvGraphicFramePr>
          <p:cNvPr id="7172" name="对象 3"/>
          <p:cNvGraphicFramePr>
            <a:graphicFrameLocks noChangeAspect="1"/>
          </p:cNvGraphicFramePr>
          <p:nvPr>
            <p:extLst>
              <p:ext uri="{D42A27DB-BD31-4B8C-83A1-F6EECF244321}">
                <p14:modId xmlns:p14="http://schemas.microsoft.com/office/powerpoint/2010/main" val="1033741243"/>
              </p:ext>
            </p:extLst>
          </p:nvPr>
        </p:nvGraphicFramePr>
        <p:xfrm>
          <a:off x="511175" y="3343275"/>
          <a:ext cx="3632200" cy="896938"/>
        </p:xfrm>
        <a:graphic>
          <a:graphicData uri="http://schemas.openxmlformats.org/presentationml/2006/ole">
            <mc:AlternateContent xmlns:mc="http://schemas.openxmlformats.org/markup-compatibility/2006">
              <mc:Choice xmlns:v="urn:schemas-microsoft-com:vml" Requires="v">
                <p:oleObj spid="_x0000_s4098" name="Equation" r:id="rId5" imgW="1752480" imgH="431640" progId="Equation.DSMT4">
                  <p:embed/>
                </p:oleObj>
              </mc:Choice>
              <mc:Fallback>
                <p:oleObj name="Equation" r:id="rId5" imgW="1752480" imgH="431640" progId="Equation.DSMT4">
                  <p:embed/>
                  <p:pic>
                    <p:nvPicPr>
                      <p:cNvPr id="7172" name="对象 3"/>
                      <p:cNvPicPr>
                        <a:picLocks noChangeAspect="1" noChangeArrowheads="1"/>
                      </p:cNvPicPr>
                      <p:nvPr/>
                    </p:nvPicPr>
                    <p:blipFill>
                      <a:blip r:embed="rId6"/>
                      <a:srcRect/>
                      <a:stretch>
                        <a:fillRect/>
                      </a:stretch>
                    </p:blipFill>
                    <p:spPr bwMode="auto">
                      <a:xfrm>
                        <a:off x="511175" y="3343275"/>
                        <a:ext cx="36322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对象 4"/>
          <p:cNvGraphicFramePr>
            <a:graphicFrameLocks noChangeAspect="1"/>
          </p:cNvGraphicFramePr>
          <p:nvPr>
            <p:extLst>
              <p:ext uri="{D42A27DB-BD31-4B8C-83A1-F6EECF244321}">
                <p14:modId xmlns:p14="http://schemas.microsoft.com/office/powerpoint/2010/main" val="1544087430"/>
              </p:ext>
            </p:extLst>
          </p:nvPr>
        </p:nvGraphicFramePr>
        <p:xfrm>
          <a:off x="539750" y="4252913"/>
          <a:ext cx="3527425" cy="896937"/>
        </p:xfrm>
        <a:graphic>
          <a:graphicData uri="http://schemas.openxmlformats.org/presentationml/2006/ole">
            <mc:AlternateContent xmlns:mc="http://schemas.openxmlformats.org/markup-compatibility/2006">
              <mc:Choice xmlns:v="urn:schemas-microsoft-com:vml" Requires="v">
                <p:oleObj spid="_x0000_s4099" name="Equation" r:id="rId7" imgW="1701720" imgH="431640" progId="Equation.DSMT4">
                  <p:embed/>
                </p:oleObj>
              </mc:Choice>
              <mc:Fallback>
                <p:oleObj name="Equation" r:id="rId7" imgW="1701720" imgH="431640" progId="Equation.DSMT4">
                  <p:embed/>
                  <p:pic>
                    <p:nvPicPr>
                      <p:cNvPr id="7173" name="对象 4"/>
                      <p:cNvPicPr>
                        <a:picLocks noChangeAspect="1" noChangeArrowheads="1"/>
                      </p:cNvPicPr>
                      <p:nvPr/>
                    </p:nvPicPr>
                    <p:blipFill>
                      <a:blip r:embed="rId8"/>
                      <a:srcRect/>
                      <a:stretch>
                        <a:fillRect/>
                      </a:stretch>
                    </p:blipFill>
                    <p:spPr bwMode="auto">
                      <a:xfrm>
                        <a:off x="539750" y="4252913"/>
                        <a:ext cx="3527425"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对象 5"/>
          <p:cNvGraphicFramePr>
            <a:graphicFrameLocks noChangeAspect="1"/>
          </p:cNvGraphicFramePr>
          <p:nvPr>
            <p:extLst>
              <p:ext uri="{D42A27DB-BD31-4B8C-83A1-F6EECF244321}">
                <p14:modId xmlns:p14="http://schemas.microsoft.com/office/powerpoint/2010/main" val="2126269811"/>
              </p:ext>
            </p:extLst>
          </p:nvPr>
        </p:nvGraphicFramePr>
        <p:xfrm>
          <a:off x="1643063" y="773113"/>
          <a:ext cx="973137" cy="474662"/>
        </p:xfrm>
        <a:graphic>
          <a:graphicData uri="http://schemas.openxmlformats.org/presentationml/2006/ole">
            <mc:AlternateContent xmlns:mc="http://schemas.openxmlformats.org/markup-compatibility/2006">
              <mc:Choice xmlns:v="urn:schemas-microsoft-com:vml" Requires="v">
                <p:oleObj spid="_x0000_s4100" name="Equation" r:id="rId9" imgW="469800" imgH="228600" progId="Equation.DSMT4">
                  <p:embed/>
                </p:oleObj>
              </mc:Choice>
              <mc:Fallback>
                <p:oleObj name="Equation" r:id="rId9" imgW="469800" imgH="228600" progId="Equation.DSMT4">
                  <p:embed/>
                  <p:pic>
                    <p:nvPicPr>
                      <p:cNvPr id="7174" name="对象 5"/>
                      <p:cNvPicPr>
                        <a:picLocks noChangeAspect="1" noChangeArrowheads="1"/>
                      </p:cNvPicPr>
                      <p:nvPr/>
                    </p:nvPicPr>
                    <p:blipFill>
                      <a:blip r:embed="rId10"/>
                      <a:srcRect/>
                      <a:stretch>
                        <a:fillRect/>
                      </a:stretch>
                    </p:blipFill>
                    <p:spPr bwMode="auto">
                      <a:xfrm>
                        <a:off x="1643063" y="773113"/>
                        <a:ext cx="97313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对象 6"/>
          <p:cNvGraphicFramePr>
            <a:graphicFrameLocks noChangeAspect="1"/>
          </p:cNvGraphicFramePr>
          <p:nvPr>
            <p:extLst>
              <p:ext uri="{D42A27DB-BD31-4B8C-83A1-F6EECF244321}">
                <p14:modId xmlns:p14="http://schemas.microsoft.com/office/powerpoint/2010/main" val="1626107351"/>
              </p:ext>
            </p:extLst>
          </p:nvPr>
        </p:nvGraphicFramePr>
        <p:xfrm>
          <a:off x="769938" y="5159375"/>
          <a:ext cx="2974975" cy="922338"/>
        </p:xfrm>
        <a:graphic>
          <a:graphicData uri="http://schemas.openxmlformats.org/presentationml/2006/ole">
            <mc:AlternateContent xmlns:mc="http://schemas.openxmlformats.org/markup-compatibility/2006">
              <mc:Choice xmlns:v="urn:schemas-microsoft-com:vml" Requires="v">
                <p:oleObj spid="_x0000_s4101" name="Equation" r:id="rId11" imgW="1434960" imgH="444240" progId="Equation.DSMT4">
                  <p:embed/>
                </p:oleObj>
              </mc:Choice>
              <mc:Fallback>
                <p:oleObj name="Equation" r:id="rId11" imgW="1434960" imgH="444240" progId="Equation.DSMT4">
                  <p:embed/>
                  <p:pic>
                    <p:nvPicPr>
                      <p:cNvPr id="7175" name="对象 6"/>
                      <p:cNvPicPr>
                        <a:picLocks noChangeAspect="1" noChangeArrowheads="1"/>
                      </p:cNvPicPr>
                      <p:nvPr/>
                    </p:nvPicPr>
                    <p:blipFill>
                      <a:blip r:embed="rId12"/>
                      <a:srcRect/>
                      <a:stretch>
                        <a:fillRect/>
                      </a:stretch>
                    </p:blipFill>
                    <p:spPr bwMode="auto">
                      <a:xfrm>
                        <a:off x="769938" y="5159375"/>
                        <a:ext cx="29749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矩形 7"/>
          <p:cNvSpPr>
            <a:spLocks noChangeArrowheads="1"/>
          </p:cNvSpPr>
          <p:nvPr/>
        </p:nvSpPr>
        <p:spPr bwMode="auto">
          <a:xfrm>
            <a:off x="474663" y="2466240"/>
            <a:ext cx="3705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对每一个卡诺热机应用卡诺定理</a:t>
            </a:r>
          </a:p>
        </p:txBody>
      </p:sp>
      <p:sp>
        <p:nvSpPr>
          <p:cNvPr id="7177" name="TextBox 13"/>
          <p:cNvSpPr txBox="1">
            <a:spLocks noChangeArrowheads="1"/>
          </p:cNvSpPr>
          <p:nvPr/>
        </p:nvSpPr>
        <p:spPr bwMode="auto">
          <a:xfrm>
            <a:off x="441325" y="6119813"/>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等号表示可逆过程</a:t>
            </a:r>
            <a:endParaRPr lang="en-US" altLang="zh-CN" sz="2400">
              <a:latin typeface="Times New Roman" pitchFamily="18" charset="0"/>
            </a:endParaRP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3"/>
          <p:cNvSpPr txBox="1">
            <a:spLocks noChangeArrowheads="1"/>
          </p:cNvSpPr>
          <p:nvPr/>
        </p:nvSpPr>
        <p:spPr bwMode="auto">
          <a:xfrm>
            <a:off x="1704874" y="1240465"/>
            <a:ext cx="33893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循环过程</a:t>
            </a:r>
            <a:endParaRPr lang="en-US" altLang="zh-CN" sz="2800" dirty="0">
              <a:latin typeface="Times New Roman" pitchFamily="18" charset="0"/>
            </a:endParaRPr>
          </a:p>
        </p:txBody>
      </p:sp>
      <p:graphicFrame>
        <p:nvGraphicFramePr>
          <p:cNvPr id="8195" name="对象 1"/>
          <p:cNvGraphicFramePr>
            <a:graphicFrameLocks noChangeAspect="1"/>
          </p:cNvGraphicFramePr>
          <p:nvPr>
            <p:extLst>
              <p:ext uri="{D42A27DB-BD31-4B8C-83A1-F6EECF244321}">
                <p14:modId xmlns:p14="http://schemas.microsoft.com/office/powerpoint/2010/main" val="1949782741"/>
              </p:ext>
            </p:extLst>
          </p:nvPr>
        </p:nvGraphicFramePr>
        <p:xfrm>
          <a:off x="3600450" y="1000125"/>
          <a:ext cx="3609975" cy="1143000"/>
        </p:xfrm>
        <a:graphic>
          <a:graphicData uri="http://schemas.openxmlformats.org/presentationml/2006/ole">
            <mc:AlternateContent xmlns:mc="http://schemas.openxmlformats.org/markup-compatibility/2006">
              <mc:Choice xmlns:v="urn:schemas-microsoft-com:vml" Requires="v">
                <p:oleObj spid="_x0000_s5122" name="Equation" r:id="rId3" imgW="1447560" imgH="457200" progId="Equation.DSMT4">
                  <p:embed/>
                </p:oleObj>
              </mc:Choice>
              <mc:Fallback>
                <p:oleObj name="Equation" r:id="rId3" imgW="1447560" imgH="457200" progId="Equation.DSMT4">
                  <p:embed/>
                  <p:pic>
                    <p:nvPicPr>
                      <p:cNvPr id="8195" name="对象 1"/>
                      <p:cNvPicPr>
                        <a:picLocks noChangeAspect="1" noChangeArrowheads="1"/>
                      </p:cNvPicPr>
                      <p:nvPr/>
                    </p:nvPicPr>
                    <p:blipFill>
                      <a:blip r:embed="rId4"/>
                      <a:srcRect/>
                      <a:stretch>
                        <a:fillRect/>
                      </a:stretch>
                    </p:blipFill>
                    <p:spPr bwMode="auto">
                      <a:xfrm>
                        <a:off x="3600450" y="1000125"/>
                        <a:ext cx="3609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7" name="TextBox 15"/>
          <p:cNvSpPr txBox="1">
            <a:spLocks noChangeArrowheads="1"/>
          </p:cNvSpPr>
          <p:nvPr/>
        </p:nvSpPr>
        <p:spPr bwMode="auto">
          <a:xfrm>
            <a:off x="755688" y="5216335"/>
            <a:ext cx="6710361"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循环过程的热温商不可能大于零。</a:t>
            </a:r>
            <a:endParaRPr lang="en-US" altLang="zh-CN" sz="2800" dirty="0">
              <a:latin typeface="Times New Roman" pitchFamily="18" charset="0"/>
            </a:endParaRPr>
          </a:p>
        </p:txBody>
      </p:sp>
      <p:grpSp>
        <p:nvGrpSpPr>
          <p:cNvPr id="8198" name="组合 3"/>
          <p:cNvGrpSpPr>
            <a:grpSpLocks/>
          </p:cNvGrpSpPr>
          <p:nvPr/>
        </p:nvGrpSpPr>
        <p:grpSpPr bwMode="auto">
          <a:xfrm>
            <a:off x="755689" y="2457024"/>
            <a:ext cx="7953376" cy="524301"/>
            <a:chOff x="876280" y="4410107"/>
            <a:chExt cx="7953396" cy="524301"/>
          </a:xfrm>
        </p:grpSpPr>
        <p:sp>
          <p:nvSpPr>
            <p:cNvPr id="8205" name="TextBox 14"/>
            <p:cNvSpPr txBox="1">
              <a:spLocks noChangeArrowheads="1"/>
            </p:cNvSpPr>
            <p:nvPr/>
          </p:nvSpPr>
          <p:spPr bwMode="auto">
            <a:xfrm>
              <a:off x="876280" y="4410107"/>
              <a:ext cx="7953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dirty="0">
                  <a:latin typeface="Times New Roman" pitchFamily="18" charset="0"/>
                </a:rPr>
                <a:t>“&lt;”</a:t>
              </a:r>
              <a:r>
                <a:rPr lang="zh-CN" altLang="en-US" sz="2800" dirty="0">
                  <a:latin typeface="Times New Roman" pitchFamily="18" charset="0"/>
                </a:rPr>
                <a:t>：不可逆循环过程，      是实际发生的热量。</a:t>
              </a:r>
              <a:endParaRPr lang="en-US" altLang="zh-CN" sz="2800" dirty="0">
                <a:latin typeface="Times New Roman" pitchFamily="18" charset="0"/>
              </a:endParaRPr>
            </a:p>
          </p:txBody>
        </p:sp>
        <p:graphicFrame>
          <p:nvGraphicFramePr>
            <p:cNvPr id="8206" name="对象 2"/>
            <p:cNvGraphicFramePr>
              <a:graphicFrameLocks noChangeAspect="1"/>
            </p:cNvGraphicFramePr>
            <p:nvPr>
              <p:extLst>
                <p:ext uri="{D42A27DB-BD31-4B8C-83A1-F6EECF244321}">
                  <p14:modId xmlns:p14="http://schemas.microsoft.com/office/powerpoint/2010/main" val="433960695"/>
                </p:ext>
              </p:extLst>
            </p:nvPr>
          </p:nvGraphicFramePr>
          <p:xfrm>
            <a:off x="4694189" y="4445458"/>
            <a:ext cx="611189" cy="488950"/>
          </p:xfrm>
          <a:graphic>
            <a:graphicData uri="http://schemas.openxmlformats.org/presentationml/2006/ole">
              <mc:AlternateContent xmlns:mc="http://schemas.openxmlformats.org/markup-compatibility/2006">
                <mc:Choice xmlns:v="urn:schemas-microsoft-com:vml" Requires="v">
                  <p:oleObj spid="_x0000_s5123" name="Equation" r:id="rId5" imgW="253800" imgH="203040" progId="Equation.DSMT4">
                    <p:embed/>
                  </p:oleObj>
                </mc:Choice>
                <mc:Fallback>
                  <p:oleObj name="Equation" r:id="rId5" imgW="253800" imgH="203040" progId="Equation.DSMT4">
                    <p:embed/>
                    <p:pic>
                      <p:nvPicPr>
                        <p:cNvPr id="8206" name="对象 2"/>
                        <p:cNvPicPr>
                          <a:picLocks noChangeAspect="1" noChangeArrowheads="1"/>
                        </p:cNvPicPr>
                        <p:nvPr/>
                      </p:nvPicPr>
                      <p:blipFill>
                        <a:blip r:embed="rId6"/>
                        <a:srcRect/>
                        <a:stretch>
                          <a:fillRect/>
                        </a:stretch>
                      </p:blipFill>
                      <p:spPr bwMode="auto">
                        <a:xfrm>
                          <a:off x="4694189" y="4445458"/>
                          <a:ext cx="611189"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 name="组合 1"/>
          <p:cNvGrpSpPr/>
          <p:nvPr/>
        </p:nvGrpSpPr>
        <p:grpSpPr>
          <a:xfrm>
            <a:off x="755688" y="3157029"/>
            <a:ext cx="8042622" cy="1851534"/>
            <a:chOff x="755688" y="3157029"/>
            <a:chExt cx="8042622" cy="1851534"/>
          </a:xfrm>
        </p:grpSpPr>
        <p:sp>
          <p:nvSpPr>
            <p:cNvPr id="8201" name="TextBox 14"/>
            <p:cNvSpPr txBox="1">
              <a:spLocks noChangeArrowheads="1"/>
            </p:cNvSpPr>
            <p:nvPr/>
          </p:nvSpPr>
          <p:spPr bwMode="auto">
            <a:xfrm>
              <a:off x="755688" y="3157029"/>
              <a:ext cx="804262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936000" indent="-936000" eaLnBrk="1" hangingPunct="1">
                <a:spcBef>
                  <a:spcPct val="0"/>
                </a:spcBef>
                <a:buClrTx/>
                <a:buSzTx/>
                <a:buFontTx/>
                <a:buNone/>
              </a:pPr>
              <a:r>
                <a:rPr lang="en-US" altLang="zh-CN" sz="2800" dirty="0">
                  <a:latin typeface="Times New Roman" pitchFamily="18" charset="0"/>
                </a:rPr>
                <a:t>“=”</a:t>
              </a:r>
              <a:r>
                <a:rPr lang="zh-CN" altLang="en-US" sz="2800" dirty="0">
                  <a:latin typeface="Times New Roman" pitchFamily="18" charset="0"/>
                </a:rPr>
                <a:t>：可逆循环过程，若系统直接与环境换热，则可逆性要求系统与环境之间没有温差，可用系统温度</a:t>
              </a:r>
              <a:r>
                <a:rPr lang="en-US" altLang="zh-CN" sz="2800" b="0" i="1" dirty="0">
                  <a:solidFill>
                    <a:srgbClr val="000000"/>
                  </a:solidFill>
                  <a:latin typeface="Times New Roman" pitchFamily="18" charset="0"/>
                </a:rPr>
                <a:t>T</a:t>
              </a:r>
              <a:r>
                <a:rPr lang="zh-CN" altLang="en-US" sz="2800" dirty="0">
                  <a:latin typeface="Times New Roman" pitchFamily="18" charset="0"/>
                </a:rPr>
                <a:t>表示环境温度，可逆过程热量可记为        。</a:t>
              </a:r>
              <a:endParaRPr lang="en-US" altLang="zh-CN" sz="2800" dirty="0">
                <a:latin typeface="Times New Roman" pitchFamily="18" charset="0"/>
              </a:endParaRPr>
            </a:p>
          </p:txBody>
        </p:sp>
        <p:graphicFrame>
          <p:nvGraphicFramePr>
            <p:cNvPr id="11" name="对象 2"/>
            <p:cNvGraphicFramePr>
              <a:graphicFrameLocks noChangeAspect="1"/>
            </p:cNvGraphicFramePr>
            <p:nvPr>
              <p:extLst>
                <p:ext uri="{D42A27DB-BD31-4B8C-83A1-F6EECF244321}">
                  <p14:modId xmlns:p14="http://schemas.microsoft.com/office/powerpoint/2010/main" val="1050893840"/>
                </p:ext>
              </p:extLst>
            </p:nvPr>
          </p:nvGraphicFramePr>
          <p:xfrm>
            <a:off x="2503488" y="4457700"/>
            <a:ext cx="763587" cy="550863"/>
          </p:xfrm>
          <a:graphic>
            <a:graphicData uri="http://schemas.openxmlformats.org/presentationml/2006/ole">
              <mc:AlternateContent xmlns:mc="http://schemas.openxmlformats.org/markup-compatibility/2006">
                <mc:Choice xmlns:v="urn:schemas-microsoft-com:vml" Requires="v">
                  <p:oleObj spid="_x0000_s5124" name="Equation" r:id="rId7" imgW="317160" imgH="228600" progId="Equation.DSMT4">
                    <p:embed/>
                  </p:oleObj>
                </mc:Choice>
                <mc:Fallback>
                  <p:oleObj name="Equation" r:id="rId7" imgW="317160" imgH="228600" progId="Equation.DSMT4">
                    <p:embed/>
                    <p:pic>
                      <p:nvPicPr>
                        <p:cNvPr id="11" name="对象 2"/>
                        <p:cNvPicPr>
                          <a:picLocks noChangeAspect="1" noChangeArrowheads="1"/>
                        </p:cNvPicPr>
                        <p:nvPr/>
                      </p:nvPicPr>
                      <p:blipFill>
                        <a:blip r:embed="rId8"/>
                        <a:srcRect/>
                        <a:stretch>
                          <a:fillRect/>
                        </a:stretch>
                      </p:blipFill>
                      <p:spPr bwMode="auto">
                        <a:xfrm>
                          <a:off x="2503488" y="4457700"/>
                          <a:ext cx="76358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02155631"/>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14"/>
          <p:cNvSpPr txBox="1">
            <a:spLocks noChangeArrowheads="1"/>
          </p:cNvSpPr>
          <p:nvPr/>
        </p:nvSpPr>
        <p:spPr bwMode="auto">
          <a:xfrm>
            <a:off x="893492" y="2116932"/>
            <a:ext cx="77581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在推导上述不等式的过程中，并不排斥复合的系统，也不要求体系处于平衡态，</a:t>
            </a:r>
            <a:r>
              <a:rPr lang="zh-CN" altLang="en-US" sz="2800" dirty="0">
                <a:solidFill>
                  <a:srgbClr val="FF0000"/>
                </a:solidFill>
                <a:latin typeface="黑体" pitchFamily="2" charset="-122"/>
                <a:ea typeface="黑体" pitchFamily="2" charset="-122"/>
              </a:rPr>
              <a:t>只要体系整体是封闭的就可以了</a:t>
            </a:r>
            <a:r>
              <a:rPr lang="zh-CN" altLang="en-US" sz="2800" dirty="0">
                <a:latin typeface="Times New Roman" pitchFamily="18" charset="0"/>
              </a:rPr>
              <a:t>。对于复合系统，体系可以看作是由多个子体系构成的，只要将每个子体系的热温商相加就可以了，注意：子体系之间的热量传递必须排除在外。</a:t>
            </a:r>
          </a:p>
        </p:txBody>
      </p:sp>
      <p:sp>
        <p:nvSpPr>
          <p:cNvPr id="9220" name="TextBox 13"/>
          <p:cNvSpPr txBox="1">
            <a:spLocks noChangeArrowheads="1"/>
          </p:cNvSpPr>
          <p:nvPr/>
        </p:nvSpPr>
        <p:spPr bwMode="auto">
          <a:xfrm>
            <a:off x="1940718" y="1138006"/>
            <a:ext cx="33893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循环过程</a:t>
            </a:r>
            <a:endParaRPr lang="en-US" altLang="zh-CN" sz="2800" dirty="0">
              <a:latin typeface="Times New Roman" pitchFamily="18" charset="0"/>
            </a:endParaRPr>
          </a:p>
        </p:txBody>
      </p:sp>
      <p:graphicFrame>
        <p:nvGraphicFramePr>
          <p:cNvPr id="9221" name="对象 1"/>
          <p:cNvGraphicFramePr>
            <a:graphicFrameLocks noChangeAspect="1"/>
          </p:cNvGraphicFramePr>
          <p:nvPr>
            <p:extLst>
              <p:ext uri="{D42A27DB-BD31-4B8C-83A1-F6EECF244321}">
                <p14:modId xmlns:p14="http://schemas.microsoft.com/office/powerpoint/2010/main" val="3268174453"/>
              </p:ext>
            </p:extLst>
          </p:nvPr>
        </p:nvGraphicFramePr>
        <p:xfrm>
          <a:off x="4406900" y="877888"/>
          <a:ext cx="1846263" cy="1222375"/>
        </p:xfrm>
        <a:graphic>
          <a:graphicData uri="http://schemas.openxmlformats.org/presentationml/2006/ole">
            <mc:AlternateContent xmlns:mc="http://schemas.openxmlformats.org/markup-compatibility/2006">
              <mc:Choice xmlns:v="urn:schemas-microsoft-com:vml" Requires="v">
                <p:oleObj spid="_x0000_s6146" name="Equation" r:id="rId3" imgW="672840" imgH="444240" progId="Equation.DSMT4">
                  <p:embed/>
                </p:oleObj>
              </mc:Choice>
              <mc:Fallback>
                <p:oleObj name="Equation" r:id="rId3" imgW="672840" imgH="444240" progId="Equation.DSMT4">
                  <p:embed/>
                  <p:pic>
                    <p:nvPicPr>
                      <p:cNvPr id="9221" name="对象 1"/>
                      <p:cNvPicPr>
                        <a:picLocks noChangeAspect="1" noChangeArrowheads="1"/>
                      </p:cNvPicPr>
                      <p:nvPr/>
                    </p:nvPicPr>
                    <p:blipFill>
                      <a:blip r:embed="rId4"/>
                      <a:srcRect/>
                      <a:stretch>
                        <a:fillRect/>
                      </a:stretch>
                    </p:blipFill>
                    <p:spPr bwMode="auto">
                      <a:xfrm>
                        <a:off x="4406900" y="877888"/>
                        <a:ext cx="18462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1"/>
          <p:cNvGraphicFramePr>
            <a:graphicFrameLocks noChangeAspect="1"/>
          </p:cNvGraphicFramePr>
          <p:nvPr>
            <p:extLst>
              <p:ext uri="{D42A27DB-BD31-4B8C-83A1-F6EECF244321}">
                <p14:modId xmlns:p14="http://schemas.microsoft.com/office/powerpoint/2010/main" val="3749070387"/>
              </p:ext>
            </p:extLst>
          </p:nvPr>
        </p:nvGraphicFramePr>
        <p:xfrm>
          <a:off x="1682750" y="4857927"/>
          <a:ext cx="6176963" cy="1257300"/>
        </p:xfrm>
        <a:graphic>
          <a:graphicData uri="http://schemas.openxmlformats.org/presentationml/2006/ole">
            <mc:AlternateContent xmlns:mc="http://schemas.openxmlformats.org/markup-compatibility/2006">
              <mc:Choice xmlns:v="urn:schemas-microsoft-com:vml" Requires="v">
                <p:oleObj spid="_x0000_s6147" name="Equation" r:id="rId5" imgW="2501640" imgH="507960" progId="Equation.DSMT4">
                  <p:embed/>
                </p:oleObj>
              </mc:Choice>
              <mc:Fallback>
                <p:oleObj name="Equation" r:id="rId5" imgW="2501640" imgH="507960" progId="Equation.DSMT4">
                  <p:embed/>
                  <p:pic>
                    <p:nvPicPr>
                      <p:cNvPr id="5" name="对象 1"/>
                      <p:cNvPicPr>
                        <a:picLocks noChangeAspect="1" noChangeArrowheads="1"/>
                      </p:cNvPicPr>
                      <p:nvPr/>
                    </p:nvPicPr>
                    <p:blipFill>
                      <a:blip r:embed="rId6"/>
                      <a:srcRect/>
                      <a:stretch>
                        <a:fillRect/>
                      </a:stretch>
                    </p:blipFill>
                    <p:spPr bwMode="auto">
                      <a:xfrm>
                        <a:off x="1682750" y="4857927"/>
                        <a:ext cx="617696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0"/>
          <p:cNvSpPr txBox="1">
            <a:spLocks noChangeArrowheads="1"/>
          </p:cNvSpPr>
          <p:nvPr/>
        </p:nvSpPr>
        <p:spPr bwMode="auto">
          <a:xfrm>
            <a:off x="631825" y="654050"/>
            <a:ext cx="7996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(4)</a:t>
            </a:r>
            <a:r>
              <a:rPr kumimoji="1" lang="zh-CN" altLang="en-US" sz="2800">
                <a:solidFill>
                  <a:srgbClr val="FF0000"/>
                </a:solidFill>
                <a:latin typeface="黑体" pitchFamily="2" charset="-122"/>
                <a:ea typeface="黑体" pitchFamily="2" charset="-122"/>
              </a:rPr>
              <a:t>任意可逆过程</a:t>
            </a:r>
            <a:r>
              <a:rPr kumimoji="1" lang="en-US" altLang="zh-CN" sz="2800">
                <a:solidFill>
                  <a:srgbClr val="FF0000"/>
                </a:solidFill>
                <a:latin typeface="Times New Roman" pitchFamily="18" charset="0"/>
                <a:ea typeface="黑体" pitchFamily="2" charset="-122"/>
                <a:cs typeface="Times New Roman" pitchFamily="18" charset="0"/>
              </a:rPr>
              <a:t>(arbitrary reversible process)</a:t>
            </a:r>
            <a:endParaRPr kumimoji="1" lang="zh-CN" altLang="en-US" sz="2800">
              <a:solidFill>
                <a:srgbClr val="FF0000"/>
              </a:solidFill>
              <a:latin typeface="黑体" pitchFamily="2" charset="-122"/>
              <a:ea typeface="黑体" pitchFamily="2" charset="-122"/>
            </a:endParaRPr>
          </a:p>
        </p:txBody>
      </p:sp>
      <p:graphicFrame>
        <p:nvGraphicFramePr>
          <p:cNvPr id="10243" name="Object 17"/>
          <p:cNvGraphicFramePr>
            <a:graphicFrameLocks noChangeAspect="1"/>
          </p:cNvGraphicFramePr>
          <p:nvPr>
            <p:extLst>
              <p:ext uri="{D42A27DB-BD31-4B8C-83A1-F6EECF244321}">
                <p14:modId xmlns:p14="http://schemas.microsoft.com/office/powerpoint/2010/main" val="1956501866"/>
              </p:ext>
            </p:extLst>
          </p:nvPr>
        </p:nvGraphicFramePr>
        <p:xfrm>
          <a:off x="1204913" y="1473200"/>
          <a:ext cx="2954337" cy="2351088"/>
        </p:xfrm>
        <a:graphic>
          <a:graphicData uri="http://schemas.openxmlformats.org/presentationml/2006/ole">
            <mc:AlternateContent xmlns:mc="http://schemas.openxmlformats.org/markup-compatibility/2006">
              <mc:Choice xmlns:v="urn:schemas-microsoft-com:vml" Requires="v">
                <p:oleObj spid="_x0000_s7170" name="Equation" r:id="rId3" imgW="1244520" imgH="990360" progId="Equation.DSMT4">
                  <p:embed/>
                </p:oleObj>
              </mc:Choice>
              <mc:Fallback>
                <p:oleObj name="Equation" r:id="rId3" imgW="1244520" imgH="990360" progId="Equation.DSMT4">
                  <p:embed/>
                  <p:pic>
                    <p:nvPicPr>
                      <p:cNvPr id="10243" name="Object 17"/>
                      <p:cNvPicPr>
                        <a:picLocks noChangeAspect="1" noChangeArrowheads="1"/>
                      </p:cNvPicPr>
                      <p:nvPr/>
                    </p:nvPicPr>
                    <p:blipFill>
                      <a:blip r:embed="rId4"/>
                      <a:srcRect/>
                      <a:stretch>
                        <a:fillRect/>
                      </a:stretch>
                    </p:blipFill>
                    <p:spPr bwMode="auto">
                      <a:xfrm>
                        <a:off x="1204913" y="1473200"/>
                        <a:ext cx="2954337" cy="235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4" name="Group 24"/>
          <p:cNvGrpSpPr>
            <a:grpSpLocks/>
          </p:cNvGrpSpPr>
          <p:nvPr/>
        </p:nvGrpSpPr>
        <p:grpSpPr bwMode="auto">
          <a:xfrm>
            <a:off x="498535" y="4403726"/>
            <a:ext cx="3989388" cy="952500"/>
            <a:chOff x="360" y="2688"/>
            <a:chExt cx="2513" cy="600"/>
          </a:xfrm>
        </p:grpSpPr>
        <p:sp>
          <p:nvSpPr>
            <p:cNvPr id="82965" name="AutoShape 21"/>
            <p:cNvSpPr>
              <a:spLocks noChangeArrowheads="1"/>
            </p:cNvSpPr>
            <p:nvPr/>
          </p:nvSpPr>
          <p:spPr bwMode="auto">
            <a:xfrm>
              <a:off x="360" y="2688"/>
              <a:ext cx="2513" cy="600"/>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graphicFrame>
          <p:nvGraphicFramePr>
            <p:cNvPr id="10252" name="Object 22"/>
            <p:cNvGraphicFramePr>
              <a:graphicFrameLocks noChangeAspect="1"/>
            </p:cNvGraphicFramePr>
            <p:nvPr>
              <p:extLst>
                <p:ext uri="{D42A27DB-BD31-4B8C-83A1-F6EECF244321}">
                  <p14:modId xmlns:p14="http://schemas.microsoft.com/office/powerpoint/2010/main" val="2299688817"/>
                </p:ext>
              </p:extLst>
            </p:nvPr>
          </p:nvGraphicFramePr>
          <p:xfrm>
            <a:off x="423" y="2704"/>
            <a:ext cx="2374" cy="564"/>
          </p:xfrm>
          <a:graphic>
            <a:graphicData uri="http://schemas.openxmlformats.org/presentationml/2006/ole">
              <mc:AlternateContent xmlns:mc="http://schemas.openxmlformats.org/markup-compatibility/2006">
                <mc:Choice xmlns:v="urn:schemas-microsoft-com:vml" Requires="v">
                  <p:oleObj spid="_x0000_s7171" name="Equation" r:id="rId5" imgW="1650960" imgH="393480" progId="Equation.DSMT4">
                    <p:embed/>
                  </p:oleObj>
                </mc:Choice>
                <mc:Fallback>
                  <p:oleObj name="Equation" r:id="rId5" imgW="1650960" imgH="393480" progId="Equation.DSMT4">
                    <p:embed/>
                    <p:pic>
                      <p:nvPicPr>
                        <p:cNvPr id="10252" name="Object 22"/>
                        <p:cNvPicPr>
                          <a:picLocks noChangeAspect="1" noChangeArrowheads="1"/>
                        </p:cNvPicPr>
                        <p:nvPr/>
                      </p:nvPicPr>
                      <p:blipFill>
                        <a:blip r:embed="rId6"/>
                        <a:srcRect/>
                        <a:stretch>
                          <a:fillRect/>
                        </a:stretch>
                      </p:blipFill>
                      <p:spPr bwMode="auto">
                        <a:xfrm>
                          <a:off x="423" y="2704"/>
                          <a:ext cx="2374"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2975" name="Group 31"/>
          <p:cNvGrpSpPr>
            <a:grpSpLocks/>
          </p:cNvGrpSpPr>
          <p:nvPr/>
        </p:nvGrpSpPr>
        <p:grpSpPr bwMode="auto">
          <a:xfrm>
            <a:off x="1804988" y="5119689"/>
            <a:ext cx="6823075" cy="1390650"/>
            <a:chOff x="1390" y="3084"/>
            <a:chExt cx="4058" cy="876"/>
          </a:xfrm>
        </p:grpSpPr>
        <p:sp>
          <p:nvSpPr>
            <p:cNvPr id="10247" name="Freeform 27"/>
            <p:cNvSpPr>
              <a:spLocks/>
            </p:cNvSpPr>
            <p:nvPr/>
          </p:nvSpPr>
          <p:spPr bwMode="auto">
            <a:xfrm rot="5400000" flipH="1">
              <a:off x="1731" y="2952"/>
              <a:ext cx="362" cy="1043"/>
            </a:xfrm>
            <a:custGeom>
              <a:avLst/>
              <a:gdLst>
                <a:gd name="T0" fmla="*/ 0 w 8233"/>
                <a:gd name="T1" fmla="*/ 0 h 6956"/>
                <a:gd name="T2" fmla="*/ 0 w 8233"/>
                <a:gd name="T3" fmla="*/ 0 h 6956"/>
                <a:gd name="T4" fmla="*/ 0 w 8233"/>
                <a:gd name="T5" fmla="*/ 0 h 6956"/>
                <a:gd name="T6" fmla="*/ 0 w 8233"/>
                <a:gd name="T7" fmla="*/ 0 h 6956"/>
                <a:gd name="T8" fmla="*/ 0 w 8233"/>
                <a:gd name="T9" fmla="*/ 0 h 6956"/>
                <a:gd name="T10" fmla="*/ 0 w 8233"/>
                <a:gd name="T11" fmla="*/ 0 h 6956"/>
                <a:gd name="T12" fmla="*/ 0 w 8233"/>
                <a:gd name="T13" fmla="*/ 0 h 6956"/>
                <a:gd name="T14" fmla="*/ 0 w 8233"/>
                <a:gd name="T15" fmla="*/ 0 h 6956"/>
                <a:gd name="T16" fmla="*/ 0 w 8233"/>
                <a:gd name="T17" fmla="*/ 0 h 6956"/>
                <a:gd name="T18" fmla="*/ 0 w 8233"/>
                <a:gd name="T19" fmla="*/ 0 h 6956"/>
                <a:gd name="T20" fmla="*/ 0 w 8233"/>
                <a:gd name="T21" fmla="*/ 0 h 6956"/>
                <a:gd name="T22" fmla="*/ 0 w 8233"/>
                <a:gd name="T23" fmla="*/ 0 h 6956"/>
                <a:gd name="T24" fmla="*/ 0 w 8233"/>
                <a:gd name="T25" fmla="*/ 0 h 6956"/>
                <a:gd name="T26" fmla="*/ 0 w 8233"/>
                <a:gd name="T27" fmla="*/ 0 h 6956"/>
                <a:gd name="T28" fmla="*/ 0 w 8233"/>
                <a:gd name="T29" fmla="*/ 0 h 6956"/>
                <a:gd name="T30" fmla="*/ 0 w 8233"/>
                <a:gd name="T31" fmla="*/ 0 h 6956"/>
                <a:gd name="T32" fmla="*/ 0 w 8233"/>
                <a:gd name="T33" fmla="*/ 0 h 6956"/>
                <a:gd name="T34" fmla="*/ 0 w 8233"/>
                <a:gd name="T35" fmla="*/ 0 h 6956"/>
                <a:gd name="T36" fmla="*/ 0 w 8233"/>
                <a:gd name="T37" fmla="*/ 0 h 6956"/>
                <a:gd name="T38" fmla="*/ 0 w 8233"/>
                <a:gd name="T39" fmla="*/ 0 h 6956"/>
                <a:gd name="T40" fmla="*/ 0 w 8233"/>
                <a:gd name="T41" fmla="*/ 0 h 6956"/>
                <a:gd name="T42" fmla="*/ 0 w 8233"/>
                <a:gd name="T43" fmla="*/ 0 h 6956"/>
                <a:gd name="T44" fmla="*/ 0 w 8233"/>
                <a:gd name="T45" fmla="*/ 0 h 6956"/>
                <a:gd name="T46" fmla="*/ 0 w 8233"/>
                <a:gd name="T47" fmla="*/ 0 h 6956"/>
                <a:gd name="T48" fmla="*/ 0 w 8233"/>
                <a:gd name="T49" fmla="*/ 0 h 6956"/>
                <a:gd name="T50" fmla="*/ 0 w 8233"/>
                <a:gd name="T51" fmla="*/ 0 h 6956"/>
                <a:gd name="T52" fmla="*/ 0 w 8233"/>
                <a:gd name="T53" fmla="*/ 0 h 6956"/>
                <a:gd name="T54" fmla="*/ 0 w 8233"/>
                <a:gd name="T55" fmla="*/ 0 h 6956"/>
                <a:gd name="T56" fmla="*/ 0 w 8233"/>
                <a:gd name="T57" fmla="*/ 0 h 6956"/>
                <a:gd name="T58" fmla="*/ 0 w 8233"/>
                <a:gd name="T59" fmla="*/ 0 h 6956"/>
                <a:gd name="T60" fmla="*/ 0 w 8233"/>
                <a:gd name="T61" fmla="*/ 0 h 6956"/>
                <a:gd name="T62" fmla="*/ 0 w 8233"/>
                <a:gd name="T63" fmla="*/ 0 h 6956"/>
                <a:gd name="T64" fmla="*/ 0 w 8233"/>
                <a:gd name="T65" fmla="*/ 0 h 6956"/>
                <a:gd name="T66" fmla="*/ 0 w 8233"/>
                <a:gd name="T67" fmla="*/ 0 h 6956"/>
                <a:gd name="T68" fmla="*/ 0 w 8233"/>
                <a:gd name="T69" fmla="*/ 0 h 69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233" h="6956">
                  <a:moveTo>
                    <a:pt x="0" y="2744"/>
                  </a:moveTo>
                  <a:lnTo>
                    <a:pt x="2745" y="0"/>
                  </a:lnTo>
                  <a:lnTo>
                    <a:pt x="5489" y="2744"/>
                  </a:lnTo>
                  <a:lnTo>
                    <a:pt x="4155" y="2744"/>
                  </a:lnTo>
                  <a:lnTo>
                    <a:pt x="4166" y="2963"/>
                  </a:lnTo>
                  <a:lnTo>
                    <a:pt x="4187" y="3177"/>
                  </a:lnTo>
                  <a:lnTo>
                    <a:pt x="4232" y="3375"/>
                  </a:lnTo>
                  <a:lnTo>
                    <a:pt x="4291" y="3571"/>
                  </a:lnTo>
                  <a:lnTo>
                    <a:pt x="4363" y="3753"/>
                  </a:lnTo>
                  <a:lnTo>
                    <a:pt x="4451" y="3928"/>
                  </a:lnTo>
                  <a:lnTo>
                    <a:pt x="4550" y="4098"/>
                  </a:lnTo>
                  <a:lnTo>
                    <a:pt x="4659" y="4253"/>
                  </a:lnTo>
                  <a:lnTo>
                    <a:pt x="4780" y="4399"/>
                  </a:lnTo>
                  <a:lnTo>
                    <a:pt x="4907" y="4542"/>
                  </a:lnTo>
                  <a:lnTo>
                    <a:pt x="5050" y="4669"/>
                  </a:lnTo>
                  <a:lnTo>
                    <a:pt x="5192" y="4789"/>
                  </a:lnTo>
                  <a:lnTo>
                    <a:pt x="5345" y="4899"/>
                  </a:lnTo>
                  <a:lnTo>
                    <a:pt x="5505" y="5003"/>
                  </a:lnTo>
                  <a:lnTo>
                    <a:pt x="5670" y="5091"/>
                  </a:lnTo>
                  <a:lnTo>
                    <a:pt x="5834" y="5173"/>
                  </a:lnTo>
                  <a:lnTo>
                    <a:pt x="6004" y="5245"/>
                  </a:lnTo>
                  <a:lnTo>
                    <a:pt x="6180" y="5311"/>
                  </a:lnTo>
                  <a:lnTo>
                    <a:pt x="6350" y="5360"/>
                  </a:lnTo>
                  <a:lnTo>
                    <a:pt x="6520" y="5404"/>
                  </a:lnTo>
                  <a:lnTo>
                    <a:pt x="6696" y="5431"/>
                  </a:lnTo>
                  <a:lnTo>
                    <a:pt x="6866" y="5453"/>
                  </a:lnTo>
                  <a:lnTo>
                    <a:pt x="7032" y="5464"/>
                  </a:lnTo>
                  <a:lnTo>
                    <a:pt x="7196" y="5470"/>
                  </a:lnTo>
                  <a:lnTo>
                    <a:pt x="7349" y="5459"/>
                  </a:lnTo>
                  <a:lnTo>
                    <a:pt x="7503" y="5436"/>
                  </a:lnTo>
                  <a:lnTo>
                    <a:pt x="7646" y="5409"/>
                  </a:lnTo>
                  <a:lnTo>
                    <a:pt x="7784" y="5366"/>
                  </a:lnTo>
                  <a:lnTo>
                    <a:pt x="7910" y="5315"/>
                  </a:lnTo>
                  <a:lnTo>
                    <a:pt x="8030" y="5255"/>
                  </a:lnTo>
                  <a:lnTo>
                    <a:pt x="8140" y="5179"/>
                  </a:lnTo>
                  <a:lnTo>
                    <a:pt x="8233" y="5096"/>
                  </a:lnTo>
                  <a:lnTo>
                    <a:pt x="7970" y="5404"/>
                  </a:lnTo>
                  <a:lnTo>
                    <a:pt x="7701" y="5678"/>
                  </a:lnTo>
                  <a:lnTo>
                    <a:pt x="7427" y="5925"/>
                  </a:lnTo>
                  <a:lnTo>
                    <a:pt x="7141" y="6139"/>
                  </a:lnTo>
                  <a:lnTo>
                    <a:pt x="6850" y="6331"/>
                  </a:lnTo>
                  <a:lnTo>
                    <a:pt x="6559" y="6496"/>
                  </a:lnTo>
                  <a:lnTo>
                    <a:pt x="6263" y="6633"/>
                  </a:lnTo>
                  <a:lnTo>
                    <a:pt x="5966" y="6743"/>
                  </a:lnTo>
                  <a:lnTo>
                    <a:pt x="5670" y="6831"/>
                  </a:lnTo>
                  <a:lnTo>
                    <a:pt x="5373" y="6890"/>
                  </a:lnTo>
                  <a:lnTo>
                    <a:pt x="5077" y="6935"/>
                  </a:lnTo>
                  <a:lnTo>
                    <a:pt x="4780" y="6956"/>
                  </a:lnTo>
                  <a:lnTo>
                    <a:pt x="4495" y="6951"/>
                  </a:lnTo>
                  <a:lnTo>
                    <a:pt x="4210" y="6930"/>
                  </a:lnTo>
                  <a:lnTo>
                    <a:pt x="3931" y="6890"/>
                  </a:lnTo>
                  <a:lnTo>
                    <a:pt x="3661" y="6831"/>
                  </a:lnTo>
                  <a:lnTo>
                    <a:pt x="3393" y="6754"/>
                  </a:lnTo>
                  <a:lnTo>
                    <a:pt x="3140" y="6660"/>
                  </a:lnTo>
                  <a:lnTo>
                    <a:pt x="2893" y="6556"/>
                  </a:lnTo>
                  <a:lnTo>
                    <a:pt x="2662" y="6430"/>
                  </a:lnTo>
                  <a:lnTo>
                    <a:pt x="2443" y="6293"/>
                  </a:lnTo>
                  <a:lnTo>
                    <a:pt x="2235" y="6144"/>
                  </a:lnTo>
                  <a:lnTo>
                    <a:pt x="2042" y="5980"/>
                  </a:lnTo>
                  <a:lnTo>
                    <a:pt x="1866" y="5810"/>
                  </a:lnTo>
                  <a:lnTo>
                    <a:pt x="1702" y="5623"/>
                  </a:lnTo>
                  <a:lnTo>
                    <a:pt x="1559" y="5431"/>
                  </a:lnTo>
                  <a:lnTo>
                    <a:pt x="1438" y="5228"/>
                  </a:lnTo>
                  <a:lnTo>
                    <a:pt x="1334" y="5020"/>
                  </a:lnTo>
                  <a:lnTo>
                    <a:pt x="1252" y="4800"/>
                  </a:lnTo>
                  <a:lnTo>
                    <a:pt x="1192" y="4575"/>
                  </a:lnTo>
                  <a:lnTo>
                    <a:pt x="1153" y="4344"/>
                  </a:lnTo>
                  <a:lnTo>
                    <a:pt x="1141" y="4115"/>
                  </a:lnTo>
                  <a:lnTo>
                    <a:pt x="1141" y="2744"/>
                  </a:lnTo>
                  <a:lnTo>
                    <a:pt x="0" y="2744"/>
                  </a:lnTo>
                  <a:close/>
                </a:path>
              </a:pathLst>
            </a:cu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48" name="Group 30"/>
            <p:cNvGrpSpPr>
              <a:grpSpLocks/>
            </p:cNvGrpSpPr>
            <p:nvPr/>
          </p:nvGrpSpPr>
          <p:grpSpPr bwMode="auto">
            <a:xfrm>
              <a:off x="2616" y="3084"/>
              <a:ext cx="2832" cy="876"/>
              <a:chOff x="2640" y="3156"/>
              <a:chExt cx="2832" cy="876"/>
            </a:xfrm>
          </p:grpSpPr>
          <p:sp>
            <p:nvSpPr>
              <p:cNvPr id="82973" name="Oval 29"/>
              <p:cNvSpPr>
                <a:spLocks noChangeArrowheads="1"/>
              </p:cNvSpPr>
              <p:nvPr/>
            </p:nvSpPr>
            <p:spPr bwMode="auto">
              <a:xfrm>
                <a:off x="2640" y="3156"/>
                <a:ext cx="2832" cy="876"/>
              </a:xfrm>
              <a:prstGeom prst="ellipse">
                <a:avLst/>
              </a:prstGeom>
              <a:solidFill>
                <a:schemeClr val="tx2"/>
              </a:solidFill>
              <a:ln>
                <a:noFill/>
              </a:ln>
              <a:effectLst>
                <a:prstShdw prst="shdw18" dist="17961" dir="13500000">
                  <a:schemeClr val="tx2">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sp>
            <p:nvSpPr>
              <p:cNvPr id="82972" name="Text Box 28"/>
              <p:cNvSpPr txBox="1">
                <a:spLocks noChangeArrowheads="1"/>
              </p:cNvSpPr>
              <p:nvPr/>
            </p:nvSpPr>
            <p:spPr bwMode="auto">
              <a:xfrm>
                <a:off x="2877" y="3313"/>
                <a:ext cx="2460"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defRPr/>
                </a:pPr>
                <a:r>
                  <a:rPr kumimoji="1" lang="zh-CN" altLang="en-US">
                    <a:solidFill>
                      <a:srgbClr val="FFFFCC"/>
                    </a:solidFill>
                    <a:effectLst>
                      <a:outerShdw blurRad="38100" dist="38100" dir="2700000" algn="tl">
                        <a:srgbClr val="C0C0C0"/>
                      </a:outerShdw>
                    </a:effectLst>
                    <a:ea typeface="黑体" pitchFamily="2" charset="-122"/>
                  </a:rPr>
                  <a:t>可逆过程的热温商只决定于初终态，与过程无关</a:t>
                </a:r>
              </a:p>
            </p:txBody>
          </p:sp>
        </p:grpSp>
      </p:grpSp>
      <p:pic>
        <p:nvPicPr>
          <p:cNvPr id="10246"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9944" y="1882775"/>
            <a:ext cx="4067175"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75"/>
                                        </p:tgtEl>
                                        <p:attrNameLst>
                                          <p:attrName>style.visibility</p:attrName>
                                        </p:attrNameLst>
                                      </p:cBhvr>
                                      <p:to>
                                        <p:strVal val="visible"/>
                                      </p:to>
                                    </p:set>
                                    <p:animEffect transition="in" filter="wipe(left)">
                                      <p:cBhvr>
                                        <p:cTn id="7" dur="500"/>
                                        <p:tgtEl>
                                          <p:spTgt spid="82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95" name="Group 27"/>
          <p:cNvGrpSpPr>
            <a:grpSpLocks/>
          </p:cNvGrpSpPr>
          <p:nvPr/>
        </p:nvGrpSpPr>
        <p:grpSpPr bwMode="auto">
          <a:xfrm>
            <a:off x="1901825" y="4838700"/>
            <a:ext cx="6632575" cy="1371600"/>
            <a:chOff x="1366" y="3048"/>
            <a:chExt cx="4010" cy="864"/>
          </a:xfrm>
        </p:grpSpPr>
        <p:grpSp>
          <p:nvGrpSpPr>
            <p:cNvPr id="11277" name="Group 26"/>
            <p:cNvGrpSpPr>
              <a:grpSpLocks/>
            </p:cNvGrpSpPr>
            <p:nvPr/>
          </p:nvGrpSpPr>
          <p:grpSpPr bwMode="auto">
            <a:xfrm>
              <a:off x="2664" y="3048"/>
              <a:ext cx="2712" cy="864"/>
              <a:chOff x="2700" y="3084"/>
              <a:chExt cx="2712" cy="864"/>
            </a:xfrm>
          </p:grpSpPr>
          <p:sp>
            <p:nvSpPr>
              <p:cNvPr id="83987" name="Oval 19"/>
              <p:cNvSpPr>
                <a:spLocks noChangeArrowheads="1"/>
              </p:cNvSpPr>
              <p:nvPr/>
            </p:nvSpPr>
            <p:spPr bwMode="auto">
              <a:xfrm>
                <a:off x="2700" y="3084"/>
                <a:ext cx="2712" cy="864"/>
              </a:xfrm>
              <a:prstGeom prst="ellipse">
                <a:avLst/>
              </a:prstGeom>
              <a:solidFill>
                <a:schemeClr val="tx2"/>
              </a:solidFill>
              <a:ln>
                <a:noFill/>
              </a:ln>
              <a:effectLst>
                <a:prstShdw prst="shdw18" dist="17961" dir="13500000">
                  <a:schemeClr val="tx2">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sp>
            <p:nvSpPr>
              <p:cNvPr id="83988" name="Text Box 20"/>
              <p:cNvSpPr txBox="1">
                <a:spLocks noChangeArrowheads="1"/>
              </p:cNvSpPr>
              <p:nvPr/>
            </p:nvSpPr>
            <p:spPr bwMode="auto">
              <a:xfrm>
                <a:off x="2942" y="3205"/>
                <a:ext cx="2264"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defRPr/>
                </a:pPr>
                <a:r>
                  <a:rPr kumimoji="1" lang="zh-CN" altLang="en-US">
                    <a:solidFill>
                      <a:srgbClr val="FFFFCC"/>
                    </a:solidFill>
                    <a:effectLst>
                      <a:outerShdw blurRad="38100" dist="38100" dir="2700000" algn="tl">
                        <a:srgbClr val="C0C0C0"/>
                      </a:outerShdw>
                    </a:effectLst>
                    <a:ea typeface="黑体" pitchFamily="2" charset="-122"/>
                  </a:rPr>
                  <a:t>不可逆过程的热温商恒小于可逆过程的热温商</a:t>
                </a:r>
              </a:p>
            </p:txBody>
          </p:sp>
        </p:grpSp>
        <p:sp>
          <p:nvSpPr>
            <p:cNvPr id="11278" name="Freeform 21"/>
            <p:cNvSpPr>
              <a:spLocks/>
            </p:cNvSpPr>
            <p:nvPr/>
          </p:nvSpPr>
          <p:spPr bwMode="auto">
            <a:xfrm rot="5400000" flipH="1">
              <a:off x="1615" y="2920"/>
              <a:ext cx="545" cy="1043"/>
            </a:xfrm>
            <a:custGeom>
              <a:avLst/>
              <a:gdLst>
                <a:gd name="T0" fmla="*/ 0 w 8233"/>
                <a:gd name="T1" fmla="*/ 0 h 6956"/>
                <a:gd name="T2" fmla="*/ 0 w 8233"/>
                <a:gd name="T3" fmla="*/ 0 h 6956"/>
                <a:gd name="T4" fmla="*/ 0 w 8233"/>
                <a:gd name="T5" fmla="*/ 0 h 6956"/>
                <a:gd name="T6" fmla="*/ 0 w 8233"/>
                <a:gd name="T7" fmla="*/ 0 h 6956"/>
                <a:gd name="T8" fmla="*/ 0 w 8233"/>
                <a:gd name="T9" fmla="*/ 0 h 6956"/>
                <a:gd name="T10" fmla="*/ 0 w 8233"/>
                <a:gd name="T11" fmla="*/ 0 h 6956"/>
                <a:gd name="T12" fmla="*/ 0 w 8233"/>
                <a:gd name="T13" fmla="*/ 0 h 6956"/>
                <a:gd name="T14" fmla="*/ 0 w 8233"/>
                <a:gd name="T15" fmla="*/ 0 h 6956"/>
                <a:gd name="T16" fmla="*/ 0 w 8233"/>
                <a:gd name="T17" fmla="*/ 0 h 6956"/>
                <a:gd name="T18" fmla="*/ 0 w 8233"/>
                <a:gd name="T19" fmla="*/ 0 h 6956"/>
                <a:gd name="T20" fmla="*/ 0 w 8233"/>
                <a:gd name="T21" fmla="*/ 0 h 6956"/>
                <a:gd name="T22" fmla="*/ 0 w 8233"/>
                <a:gd name="T23" fmla="*/ 0 h 6956"/>
                <a:gd name="T24" fmla="*/ 0 w 8233"/>
                <a:gd name="T25" fmla="*/ 0 h 6956"/>
                <a:gd name="T26" fmla="*/ 0 w 8233"/>
                <a:gd name="T27" fmla="*/ 0 h 6956"/>
                <a:gd name="T28" fmla="*/ 0 w 8233"/>
                <a:gd name="T29" fmla="*/ 0 h 6956"/>
                <a:gd name="T30" fmla="*/ 0 w 8233"/>
                <a:gd name="T31" fmla="*/ 0 h 6956"/>
                <a:gd name="T32" fmla="*/ 0 w 8233"/>
                <a:gd name="T33" fmla="*/ 0 h 6956"/>
                <a:gd name="T34" fmla="*/ 0 w 8233"/>
                <a:gd name="T35" fmla="*/ 0 h 6956"/>
                <a:gd name="T36" fmla="*/ 0 w 8233"/>
                <a:gd name="T37" fmla="*/ 0 h 6956"/>
                <a:gd name="T38" fmla="*/ 0 w 8233"/>
                <a:gd name="T39" fmla="*/ 0 h 6956"/>
                <a:gd name="T40" fmla="*/ 0 w 8233"/>
                <a:gd name="T41" fmla="*/ 0 h 6956"/>
                <a:gd name="T42" fmla="*/ 0 w 8233"/>
                <a:gd name="T43" fmla="*/ 0 h 6956"/>
                <a:gd name="T44" fmla="*/ 0 w 8233"/>
                <a:gd name="T45" fmla="*/ 0 h 6956"/>
                <a:gd name="T46" fmla="*/ 0 w 8233"/>
                <a:gd name="T47" fmla="*/ 0 h 6956"/>
                <a:gd name="T48" fmla="*/ 0 w 8233"/>
                <a:gd name="T49" fmla="*/ 0 h 6956"/>
                <a:gd name="T50" fmla="*/ 0 w 8233"/>
                <a:gd name="T51" fmla="*/ 0 h 6956"/>
                <a:gd name="T52" fmla="*/ 0 w 8233"/>
                <a:gd name="T53" fmla="*/ 0 h 6956"/>
                <a:gd name="T54" fmla="*/ 0 w 8233"/>
                <a:gd name="T55" fmla="*/ 0 h 6956"/>
                <a:gd name="T56" fmla="*/ 0 w 8233"/>
                <a:gd name="T57" fmla="*/ 0 h 6956"/>
                <a:gd name="T58" fmla="*/ 0 w 8233"/>
                <a:gd name="T59" fmla="*/ 0 h 6956"/>
                <a:gd name="T60" fmla="*/ 0 w 8233"/>
                <a:gd name="T61" fmla="*/ 0 h 6956"/>
                <a:gd name="T62" fmla="*/ 0 w 8233"/>
                <a:gd name="T63" fmla="*/ 0 h 6956"/>
                <a:gd name="T64" fmla="*/ 0 w 8233"/>
                <a:gd name="T65" fmla="*/ 0 h 6956"/>
                <a:gd name="T66" fmla="*/ 0 w 8233"/>
                <a:gd name="T67" fmla="*/ 0 h 6956"/>
                <a:gd name="T68" fmla="*/ 0 w 8233"/>
                <a:gd name="T69" fmla="*/ 0 h 69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233" h="6956">
                  <a:moveTo>
                    <a:pt x="0" y="2744"/>
                  </a:moveTo>
                  <a:lnTo>
                    <a:pt x="2745" y="0"/>
                  </a:lnTo>
                  <a:lnTo>
                    <a:pt x="5489" y="2744"/>
                  </a:lnTo>
                  <a:lnTo>
                    <a:pt x="4155" y="2744"/>
                  </a:lnTo>
                  <a:lnTo>
                    <a:pt x="4166" y="2963"/>
                  </a:lnTo>
                  <a:lnTo>
                    <a:pt x="4187" y="3177"/>
                  </a:lnTo>
                  <a:lnTo>
                    <a:pt x="4232" y="3375"/>
                  </a:lnTo>
                  <a:lnTo>
                    <a:pt x="4291" y="3571"/>
                  </a:lnTo>
                  <a:lnTo>
                    <a:pt x="4363" y="3753"/>
                  </a:lnTo>
                  <a:lnTo>
                    <a:pt x="4451" y="3928"/>
                  </a:lnTo>
                  <a:lnTo>
                    <a:pt x="4550" y="4098"/>
                  </a:lnTo>
                  <a:lnTo>
                    <a:pt x="4659" y="4253"/>
                  </a:lnTo>
                  <a:lnTo>
                    <a:pt x="4780" y="4399"/>
                  </a:lnTo>
                  <a:lnTo>
                    <a:pt x="4907" y="4542"/>
                  </a:lnTo>
                  <a:lnTo>
                    <a:pt x="5050" y="4669"/>
                  </a:lnTo>
                  <a:lnTo>
                    <a:pt x="5192" y="4789"/>
                  </a:lnTo>
                  <a:lnTo>
                    <a:pt x="5345" y="4899"/>
                  </a:lnTo>
                  <a:lnTo>
                    <a:pt x="5505" y="5003"/>
                  </a:lnTo>
                  <a:lnTo>
                    <a:pt x="5670" y="5091"/>
                  </a:lnTo>
                  <a:lnTo>
                    <a:pt x="5834" y="5173"/>
                  </a:lnTo>
                  <a:lnTo>
                    <a:pt x="6004" y="5245"/>
                  </a:lnTo>
                  <a:lnTo>
                    <a:pt x="6180" y="5311"/>
                  </a:lnTo>
                  <a:lnTo>
                    <a:pt x="6350" y="5360"/>
                  </a:lnTo>
                  <a:lnTo>
                    <a:pt x="6520" y="5404"/>
                  </a:lnTo>
                  <a:lnTo>
                    <a:pt x="6696" y="5431"/>
                  </a:lnTo>
                  <a:lnTo>
                    <a:pt x="6866" y="5453"/>
                  </a:lnTo>
                  <a:lnTo>
                    <a:pt x="7032" y="5464"/>
                  </a:lnTo>
                  <a:lnTo>
                    <a:pt x="7196" y="5470"/>
                  </a:lnTo>
                  <a:lnTo>
                    <a:pt x="7349" y="5459"/>
                  </a:lnTo>
                  <a:lnTo>
                    <a:pt x="7503" y="5436"/>
                  </a:lnTo>
                  <a:lnTo>
                    <a:pt x="7646" y="5409"/>
                  </a:lnTo>
                  <a:lnTo>
                    <a:pt x="7784" y="5366"/>
                  </a:lnTo>
                  <a:lnTo>
                    <a:pt x="7910" y="5315"/>
                  </a:lnTo>
                  <a:lnTo>
                    <a:pt x="8030" y="5255"/>
                  </a:lnTo>
                  <a:lnTo>
                    <a:pt x="8140" y="5179"/>
                  </a:lnTo>
                  <a:lnTo>
                    <a:pt x="8233" y="5096"/>
                  </a:lnTo>
                  <a:lnTo>
                    <a:pt x="7970" y="5404"/>
                  </a:lnTo>
                  <a:lnTo>
                    <a:pt x="7701" y="5678"/>
                  </a:lnTo>
                  <a:lnTo>
                    <a:pt x="7427" y="5925"/>
                  </a:lnTo>
                  <a:lnTo>
                    <a:pt x="7141" y="6139"/>
                  </a:lnTo>
                  <a:lnTo>
                    <a:pt x="6850" y="6331"/>
                  </a:lnTo>
                  <a:lnTo>
                    <a:pt x="6559" y="6496"/>
                  </a:lnTo>
                  <a:lnTo>
                    <a:pt x="6263" y="6633"/>
                  </a:lnTo>
                  <a:lnTo>
                    <a:pt x="5966" y="6743"/>
                  </a:lnTo>
                  <a:lnTo>
                    <a:pt x="5670" y="6831"/>
                  </a:lnTo>
                  <a:lnTo>
                    <a:pt x="5373" y="6890"/>
                  </a:lnTo>
                  <a:lnTo>
                    <a:pt x="5077" y="6935"/>
                  </a:lnTo>
                  <a:lnTo>
                    <a:pt x="4780" y="6956"/>
                  </a:lnTo>
                  <a:lnTo>
                    <a:pt x="4495" y="6951"/>
                  </a:lnTo>
                  <a:lnTo>
                    <a:pt x="4210" y="6930"/>
                  </a:lnTo>
                  <a:lnTo>
                    <a:pt x="3931" y="6890"/>
                  </a:lnTo>
                  <a:lnTo>
                    <a:pt x="3661" y="6831"/>
                  </a:lnTo>
                  <a:lnTo>
                    <a:pt x="3393" y="6754"/>
                  </a:lnTo>
                  <a:lnTo>
                    <a:pt x="3140" y="6660"/>
                  </a:lnTo>
                  <a:lnTo>
                    <a:pt x="2893" y="6556"/>
                  </a:lnTo>
                  <a:lnTo>
                    <a:pt x="2662" y="6430"/>
                  </a:lnTo>
                  <a:lnTo>
                    <a:pt x="2443" y="6293"/>
                  </a:lnTo>
                  <a:lnTo>
                    <a:pt x="2235" y="6144"/>
                  </a:lnTo>
                  <a:lnTo>
                    <a:pt x="2042" y="5980"/>
                  </a:lnTo>
                  <a:lnTo>
                    <a:pt x="1866" y="5810"/>
                  </a:lnTo>
                  <a:lnTo>
                    <a:pt x="1702" y="5623"/>
                  </a:lnTo>
                  <a:lnTo>
                    <a:pt x="1559" y="5431"/>
                  </a:lnTo>
                  <a:lnTo>
                    <a:pt x="1438" y="5228"/>
                  </a:lnTo>
                  <a:lnTo>
                    <a:pt x="1334" y="5020"/>
                  </a:lnTo>
                  <a:lnTo>
                    <a:pt x="1252" y="4800"/>
                  </a:lnTo>
                  <a:lnTo>
                    <a:pt x="1192" y="4575"/>
                  </a:lnTo>
                  <a:lnTo>
                    <a:pt x="1153" y="4344"/>
                  </a:lnTo>
                  <a:lnTo>
                    <a:pt x="1141" y="4115"/>
                  </a:lnTo>
                  <a:lnTo>
                    <a:pt x="1141" y="2744"/>
                  </a:lnTo>
                  <a:lnTo>
                    <a:pt x="0" y="2744"/>
                  </a:lnTo>
                  <a:close/>
                </a:path>
              </a:pathLst>
            </a:cu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267" name="Group 22"/>
          <p:cNvGrpSpPr>
            <a:grpSpLocks/>
          </p:cNvGrpSpPr>
          <p:nvPr/>
        </p:nvGrpSpPr>
        <p:grpSpPr bwMode="auto">
          <a:xfrm>
            <a:off x="1103313" y="3449638"/>
            <a:ext cx="2762250" cy="1123950"/>
            <a:chOff x="3096" y="3048"/>
            <a:chExt cx="1740" cy="708"/>
          </a:xfrm>
        </p:grpSpPr>
        <p:sp>
          <p:nvSpPr>
            <p:cNvPr id="83991" name="AutoShape 23"/>
            <p:cNvSpPr>
              <a:spLocks noChangeArrowheads="1"/>
            </p:cNvSpPr>
            <p:nvPr/>
          </p:nvSpPr>
          <p:spPr bwMode="auto">
            <a:xfrm>
              <a:off x="3096" y="3048"/>
              <a:ext cx="1740" cy="708"/>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anchor="ctr"/>
            <a:lstStyle/>
            <a:p>
              <a:pPr>
                <a:defRPr/>
              </a:pPr>
              <a:endParaRPr lang="zh-CN" altLang="en-US"/>
            </a:p>
          </p:txBody>
        </p:sp>
        <p:graphicFrame>
          <p:nvGraphicFramePr>
            <p:cNvPr id="11276" name="Object 24"/>
            <p:cNvGraphicFramePr>
              <a:graphicFrameLocks noChangeAspect="1"/>
            </p:cNvGraphicFramePr>
            <p:nvPr>
              <p:extLst>
                <p:ext uri="{D42A27DB-BD31-4B8C-83A1-F6EECF244321}">
                  <p14:modId xmlns:p14="http://schemas.microsoft.com/office/powerpoint/2010/main" val="1146124957"/>
                </p:ext>
              </p:extLst>
            </p:nvPr>
          </p:nvGraphicFramePr>
          <p:xfrm>
            <a:off x="3198" y="3103"/>
            <a:ext cx="1494" cy="628"/>
          </p:xfrm>
          <a:graphic>
            <a:graphicData uri="http://schemas.openxmlformats.org/presentationml/2006/ole">
              <mc:AlternateContent xmlns:mc="http://schemas.openxmlformats.org/markup-compatibility/2006">
                <mc:Choice xmlns:v="urn:schemas-microsoft-com:vml" Requires="v">
                  <p:oleObj spid="_x0000_s8194" name="Equation" r:id="rId3" imgW="1054080" imgH="444240" progId="Equation.DSMT4">
                    <p:embed/>
                  </p:oleObj>
                </mc:Choice>
                <mc:Fallback>
                  <p:oleObj name="Equation" r:id="rId3" imgW="1054080" imgH="444240" progId="Equation.DSMT4">
                    <p:embed/>
                    <p:pic>
                      <p:nvPicPr>
                        <p:cNvPr id="11276" name="Object 24"/>
                        <p:cNvPicPr>
                          <a:picLocks noChangeAspect="1" noChangeArrowheads="1"/>
                        </p:cNvPicPr>
                        <p:nvPr/>
                      </p:nvPicPr>
                      <p:blipFill>
                        <a:blip r:embed="rId4"/>
                        <a:srcRect/>
                        <a:stretch>
                          <a:fillRect/>
                        </a:stretch>
                      </p:blipFill>
                      <p:spPr bwMode="auto">
                        <a:xfrm>
                          <a:off x="3198" y="3103"/>
                          <a:ext cx="1494"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68" name="Text Box 10"/>
          <p:cNvSpPr txBox="1">
            <a:spLocks noChangeArrowheads="1"/>
          </p:cNvSpPr>
          <p:nvPr/>
        </p:nvSpPr>
        <p:spPr bwMode="auto">
          <a:xfrm>
            <a:off x="342900" y="554038"/>
            <a:ext cx="8658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(5)</a:t>
            </a:r>
            <a:r>
              <a:rPr kumimoji="1" lang="zh-CN" altLang="en-US" sz="2800">
                <a:solidFill>
                  <a:srgbClr val="FF0000"/>
                </a:solidFill>
                <a:latin typeface="黑体" pitchFamily="2" charset="-122"/>
                <a:ea typeface="黑体" pitchFamily="2" charset="-122"/>
              </a:rPr>
              <a:t>“任意”不可逆过程</a:t>
            </a:r>
            <a:r>
              <a:rPr kumimoji="1" lang="en-US" altLang="zh-CN" sz="2800">
                <a:solidFill>
                  <a:srgbClr val="FF0000"/>
                </a:solidFill>
                <a:latin typeface="Times New Roman" pitchFamily="18" charset="0"/>
                <a:ea typeface="黑体" pitchFamily="2" charset="-122"/>
                <a:cs typeface="Times New Roman" pitchFamily="18" charset="0"/>
              </a:rPr>
              <a:t>(arbitrary irreversible process)</a:t>
            </a:r>
            <a:endParaRPr kumimoji="1" lang="zh-CN" altLang="en-US" sz="2800">
              <a:solidFill>
                <a:srgbClr val="FF0000"/>
              </a:solidFill>
              <a:latin typeface="黑体" pitchFamily="2" charset="-122"/>
              <a:ea typeface="黑体" pitchFamily="2" charset="-122"/>
            </a:endParaRPr>
          </a:p>
        </p:txBody>
      </p:sp>
      <p:grpSp>
        <p:nvGrpSpPr>
          <p:cNvPr id="11269" name="组合 5"/>
          <p:cNvGrpSpPr>
            <a:grpSpLocks/>
          </p:cNvGrpSpPr>
          <p:nvPr/>
        </p:nvGrpSpPr>
        <p:grpSpPr bwMode="auto">
          <a:xfrm>
            <a:off x="4672013" y="3070225"/>
            <a:ext cx="4079875" cy="1549400"/>
            <a:chOff x="4672011" y="3031945"/>
            <a:chExt cx="4079859" cy="1548753"/>
          </a:xfrm>
        </p:grpSpPr>
        <p:pic>
          <p:nvPicPr>
            <p:cNvPr id="1127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2011" y="3031945"/>
              <a:ext cx="4079859" cy="1548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73" name="TextBox 4"/>
            <p:cNvSpPr txBox="1">
              <a:spLocks noChangeArrowheads="1"/>
            </p:cNvSpPr>
            <p:nvPr/>
          </p:nvSpPr>
          <p:spPr bwMode="auto">
            <a:xfrm>
              <a:off x="6486527" y="3471858"/>
              <a:ext cx="565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rPr>
                <a:t>I</a:t>
              </a:r>
              <a:endParaRPr lang="zh-CN" altLang="en-US" sz="2000" baseline="-25000">
                <a:solidFill>
                  <a:srgbClr val="000000"/>
                </a:solidFill>
                <a:latin typeface="Times New Roman" pitchFamily="18" charset="0"/>
              </a:endParaRPr>
            </a:p>
          </p:txBody>
        </p:sp>
        <p:sp>
          <p:nvSpPr>
            <p:cNvPr id="11274" name="TextBox 23"/>
            <p:cNvSpPr txBox="1">
              <a:spLocks noChangeArrowheads="1"/>
            </p:cNvSpPr>
            <p:nvPr/>
          </p:nvSpPr>
          <p:spPr bwMode="auto">
            <a:xfrm>
              <a:off x="6751629" y="4000475"/>
              <a:ext cx="565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rPr>
                <a:t>R</a:t>
              </a:r>
              <a:endParaRPr lang="zh-CN" altLang="en-US" sz="2000" baseline="-25000">
                <a:solidFill>
                  <a:srgbClr val="000000"/>
                </a:solidFill>
                <a:latin typeface="Times New Roman" pitchFamily="18" charset="0"/>
              </a:endParaRPr>
            </a:p>
          </p:txBody>
        </p:sp>
      </p:grpSp>
      <p:sp>
        <p:nvSpPr>
          <p:cNvPr id="11270" name="矩形 2"/>
          <p:cNvSpPr>
            <a:spLocks noChangeArrowheads="1"/>
          </p:cNvSpPr>
          <p:nvPr/>
        </p:nvSpPr>
        <p:spPr bwMode="auto">
          <a:xfrm>
            <a:off x="722313" y="1111250"/>
            <a:ext cx="77263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黑体" pitchFamily="2" charset="-122"/>
                <a:ea typeface="黑体" pitchFamily="2" charset="-122"/>
              </a:rPr>
              <a:t>将</a:t>
            </a:r>
            <a:r>
              <a:rPr kumimoji="1" lang="zh-CN" altLang="en-US" sz="2800">
                <a:solidFill>
                  <a:srgbClr val="FF0000"/>
                </a:solidFill>
                <a:latin typeface="黑体" pitchFamily="2" charset="-122"/>
                <a:ea typeface="黑体" pitchFamily="2" charset="-122"/>
              </a:rPr>
              <a:t>“</a:t>
            </a:r>
            <a:r>
              <a:rPr kumimoji="1" lang="zh-CN" altLang="en-US" sz="2800">
                <a:solidFill>
                  <a:srgbClr val="0000FF"/>
                </a:solidFill>
                <a:latin typeface="黑体" pitchFamily="2" charset="-122"/>
                <a:ea typeface="黑体" pitchFamily="2" charset="-122"/>
              </a:rPr>
              <a:t>任意</a:t>
            </a:r>
            <a:r>
              <a:rPr kumimoji="1" lang="zh-CN" altLang="en-US" sz="2800">
                <a:solidFill>
                  <a:srgbClr val="FF0000"/>
                </a:solidFill>
                <a:latin typeface="黑体" pitchFamily="2" charset="-122"/>
                <a:ea typeface="黑体" pitchFamily="2" charset="-122"/>
              </a:rPr>
              <a:t>”</a:t>
            </a:r>
            <a:r>
              <a:rPr kumimoji="1" lang="zh-CN" altLang="en-US" sz="2800">
                <a:solidFill>
                  <a:srgbClr val="0000FF"/>
                </a:solidFill>
                <a:latin typeface="黑体" pitchFamily="2" charset="-122"/>
                <a:ea typeface="黑体" pitchFamily="2" charset="-122"/>
              </a:rPr>
              <a:t>不可逆过程和一个具有相同初终态的可逆过程的逆过程构成循环：</a:t>
            </a:r>
            <a:endParaRPr lang="zh-CN" altLang="en-US" sz="2800">
              <a:latin typeface="Times New Roman" pitchFamily="18" charset="0"/>
            </a:endParaRPr>
          </a:p>
        </p:txBody>
      </p:sp>
      <p:graphicFrame>
        <p:nvGraphicFramePr>
          <p:cNvPr id="11271" name="Object 15"/>
          <p:cNvGraphicFramePr>
            <a:graphicFrameLocks noChangeAspect="1"/>
          </p:cNvGraphicFramePr>
          <p:nvPr>
            <p:extLst>
              <p:ext uri="{D42A27DB-BD31-4B8C-83A1-F6EECF244321}">
                <p14:modId xmlns:p14="http://schemas.microsoft.com/office/powerpoint/2010/main" val="2898890670"/>
              </p:ext>
            </p:extLst>
          </p:nvPr>
        </p:nvGraphicFramePr>
        <p:xfrm>
          <a:off x="1222375" y="2079625"/>
          <a:ext cx="4784725" cy="1136650"/>
        </p:xfrm>
        <a:graphic>
          <a:graphicData uri="http://schemas.openxmlformats.org/presentationml/2006/ole">
            <mc:AlternateContent xmlns:mc="http://schemas.openxmlformats.org/markup-compatibility/2006">
              <mc:Choice xmlns:v="urn:schemas-microsoft-com:vml" Requires="v">
                <p:oleObj spid="_x0000_s8195" name="Equation" r:id="rId6" imgW="2031840" imgH="482400" progId="Equation.DSMT4">
                  <p:embed/>
                </p:oleObj>
              </mc:Choice>
              <mc:Fallback>
                <p:oleObj name="Equation" r:id="rId6" imgW="2031840" imgH="482400" progId="Equation.DSMT4">
                  <p:embed/>
                  <p:pic>
                    <p:nvPicPr>
                      <p:cNvPr id="11271" name="Object 15"/>
                      <p:cNvPicPr>
                        <a:picLocks noChangeAspect="1" noChangeArrowheads="1"/>
                      </p:cNvPicPr>
                      <p:nvPr/>
                    </p:nvPicPr>
                    <p:blipFill>
                      <a:blip r:embed="rId7"/>
                      <a:srcRect/>
                      <a:stretch>
                        <a:fillRect/>
                      </a:stretch>
                    </p:blipFill>
                    <p:spPr bwMode="auto">
                      <a:xfrm>
                        <a:off x="1222375" y="2079625"/>
                        <a:ext cx="478472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95"/>
                                        </p:tgtEl>
                                        <p:attrNameLst>
                                          <p:attrName>style.visibility</p:attrName>
                                        </p:attrNameLst>
                                      </p:cBhvr>
                                      <p:to>
                                        <p:strVal val="visible"/>
                                      </p:to>
                                    </p:set>
                                    <p:animEffect transition="in" filter="wipe(left)">
                                      <p:cBhvr>
                                        <p:cTn id="7" dur="500"/>
                                        <p:tgtEl>
                                          <p:spTgt spid="83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14708</TotalTime>
  <Words>703</Words>
  <Application>Microsoft Office PowerPoint</Application>
  <PresentationFormat>全屏显示(4:3)</PresentationFormat>
  <Paragraphs>71</Paragraphs>
  <Slides>14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14</vt:i4>
      </vt:variant>
    </vt:vector>
  </HeadingPairs>
  <TitlesOfParts>
    <vt:vector size="24" baseType="lpstr">
      <vt:lpstr>黑体</vt:lpstr>
      <vt:lpstr>楷体</vt:lpstr>
      <vt:lpstr>宋体</vt:lpstr>
      <vt:lpstr>Arial</vt:lpstr>
      <vt:lpstr>Times New Roman</vt:lpstr>
      <vt:lpstr>Wingdings</vt:lpstr>
      <vt:lpstr>古瓶荷花</vt:lpstr>
      <vt:lpstr>Equation</vt:lpstr>
      <vt:lpstr>位图图像</vt:lpstr>
      <vt:lpstr>BMP 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847</cp:revision>
  <dcterms:created xsi:type="dcterms:W3CDTF">1998-06-15T09:16:02Z</dcterms:created>
  <dcterms:modified xsi:type="dcterms:W3CDTF">2020-06-29T00:43:12Z</dcterms:modified>
</cp:coreProperties>
</file>