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417" r:id="rId2"/>
    <p:sldId id="418" r:id="rId3"/>
    <p:sldId id="430" r:id="rId4"/>
    <p:sldId id="429" r:id="rId5"/>
    <p:sldId id="421" r:id="rId6"/>
    <p:sldId id="441" r:id="rId7"/>
    <p:sldId id="434" r:id="rId8"/>
    <p:sldId id="435" r:id="rId9"/>
    <p:sldId id="422" r:id="rId10"/>
    <p:sldId id="438" r:id="rId11"/>
    <p:sldId id="423" r:id="rId12"/>
    <p:sldId id="424" r:id="rId13"/>
    <p:sldId id="425" r:id="rId14"/>
    <p:sldId id="426" r:id="rId15"/>
    <p:sldId id="427" r:id="rId16"/>
    <p:sldId id="437" r:id="rId17"/>
    <p:sldId id="428" r:id="rId18"/>
    <p:sldId id="43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996633"/>
    <a:srgbClr val="CC9900"/>
    <a:srgbClr val="993300"/>
    <a:srgbClr val="FF5050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ABBA0-3DA5-4B59-A0E8-D3CD8C86DE09}" v="18" dt="2020-11-12T06:09:1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-210" userId="08ce88e1165b00db" providerId="LiveId" clId="{1C0ABBA0-3DA5-4B59-A0E8-D3CD8C86DE09}"/>
    <pc:docChg chg="modSld">
      <pc:chgData name="3-210" userId="08ce88e1165b00db" providerId="LiveId" clId="{1C0ABBA0-3DA5-4B59-A0E8-D3CD8C86DE09}" dt="2020-11-12T06:08:50.670" v="9" actId="113"/>
      <pc:docMkLst>
        <pc:docMk/>
      </pc:docMkLst>
      <pc:sldChg chg="modSp">
        <pc:chgData name="3-210" userId="08ce88e1165b00db" providerId="LiveId" clId="{1C0ABBA0-3DA5-4B59-A0E8-D3CD8C86DE09}" dt="2020-11-12T06:08:50.670" v="9" actId="113"/>
        <pc:sldMkLst>
          <pc:docMk/>
          <pc:sldMk cId="0" sldId="422"/>
        </pc:sldMkLst>
        <pc:spChg chg="mod">
          <ac:chgData name="3-210" userId="08ce88e1165b00db" providerId="LiveId" clId="{1C0ABBA0-3DA5-4B59-A0E8-D3CD8C86DE09}" dt="2020-11-12T06:08:50.670" v="9" actId="113"/>
          <ac:spMkLst>
            <pc:docMk/>
            <pc:sldMk cId="0" sldId="422"/>
            <ac:spMk id="11279" creationId="{00000000-0000-0000-0000-000000000000}"/>
          </ac:spMkLst>
        </pc:spChg>
        <pc:spChg chg="mod">
          <ac:chgData name="3-210" userId="08ce88e1165b00db" providerId="LiveId" clId="{1C0ABBA0-3DA5-4B59-A0E8-D3CD8C86DE09}" dt="2020-11-12T06:08:50.670" v="9" actId="113"/>
          <ac:spMkLst>
            <pc:docMk/>
            <pc:sldMk cId="0" sldId="422"/>
            <ac:spMk id="11280" creationId="{00000000-0000-0000-0000-000000000000}"/>
          </ac:spMkLst>
        </pc:spChg>
        <pc:spChg chg="mod">
          <ac:chgData name="3-210" userId="08ce88e1165b00db" providerId="LiveId" clId="{1C0ABBA0-3DA5-4B59-A0E8-D3CD8C86DE09}" dt="2020-11-12T06:08:50.670" v="9" actId="113"/>
          <ac:spMkLst>
            <pc:docMk/>
            <pc:sldMk cId="0" sldId="422"/>
            <ac:spMk id="11281" creationId="{00000000-0000-0000-0000-000000000000}"/>
          </ac:spMkLst>
        </pc:spChg>
        <pc:spChg chg="mod">
          <ac:chgData name="3-210" userId="08ce88e1165b00db" providerId="LiveId" clId="{1C0ABBA0-3DA5-4B59-A0E8-D3CD8C86DE09}" dt="2020-11-12T06:08:50.670" v="9" actId="113"/>
          <ac:spMkLst>
            <pc:docMk/>
            <pc:sldMk cId="0" sldId="422"/>
            <ac:spMk id="11282" creationId="{00000000-0000-0000-0000-000000000000}"/>
          </ac:spMkLst>
        </pc:spChg>
        <pc:graphicFrameChg chg="mod">
          <ac:chgData name="3-210" userId="08ce88e1165b00db" providerId="LiveId" clId="{1C0ABBA0-3DA5-4B59-A0E8-D3CD8C86DE09}" dt="2020-11-12T06:08:35.442" v="8"/>
          <ac:graphicFrameMkLst>
            <pc:docMk/>
            <pc:sldMk cId="0" sldId="422"/>
            <ac:graphicFrameMk id="11272" creationId="{00000000-0000-0000-0000-000000000000}"/>
          </ac:graphicFrameMkLst>
        </pc:graphicFrameChg>
      </pc:sldChg>
      <pc:sldChg chg="modSp mod">
        <pc:chgData name="3-210" userId="08ce88e1165b00db" providerId="LiveId" clId="{1C0ABBA0-3DA5-4B59-A0E8-D3CD8C86DE09}" dt="2020-11-12T06:08:09.212" v="6"/>
        <pc:sldMkLst>
          <pc:docMk/>
          <pc:sldMk cId="0" sldId="435"/>
        </pc:sldMkLst>
        <pc:spChg chg="mod">
          <ac:chgData name="3-210" userId="08ce88e1165b00db" providerId="LiveId" clId="{1C0ABBA0-3DA5-4B59-A0E8-D3CD8C86DE09}" dt="2020-11-12T06:05:44.752" v="0" actId="113"/>
          <ac:spMkLst>
            <pc:docMk/>
            <pc:sldMk cId="0" sldId="435"/>
            <ac:spMk id="10263" creationId="{00000000-0000-0000-0000-000000000000}"/>
          </ac:spMkLst>
        </pc:spChg>
        <pc:graphicFrameChg chg="mod">
          <ac:chgData name="3-210" userId="08ce88e1165b00db" providerId="LiveId" clId="{1C0ABBA0-3DA5-4B59-A0E8-D3CD8C86DE09}" dt="2020-11-12T06:08:09.212" v="6"/>
          <ac:graphicFrameMkLst>
            <pc:docMk/>
            <pc:sldMk cId="0" sldId="435"/>
            <ac:graphicFrameMk id="10243" creationId="{00000000-0000-0000-0000-000000000000}"/>
          </ac:graphicFrameMkLst>
        </pc:graphicFrameChg>
      </pc:sldChg>
      <pc:sldChg chg="modSp mod">
        <pc:chgData name="3-210" userId="08ce88e1165b00db" providerId="LiveId" clId="{1C0ABBA0-3DA5-4B59-A0E8-D3CD8C86DE09}" dt="2020-11-12T06:06:09.006" v="4" actId="113"/>
        <pc:sldMkLst>
          <pc:docMk/>
          <pc:sldMk cId="0" sldId="438"/>
        </pc:sldMkLst>
        <pc:spChg chg="mod">
          <ac:chgData name="3-210" userId="08ce88e1165b00db" providerId="LiveId" clId="{1C0ABBA0-3DA5-4B59-A0E8-D3CD8C86DE09}" dt="2020-11-12T06:06:09.006" v="4" actId="113"/>
          <ac:spMkLst>
            <pc:docMk/>
            <pc:sldMk cId="0" sldId="438"/>
            <ac:spMk id="12293" creationId="{00000000-0000-0000-0000-000000000000}"/>
          </ac:spMkLst>
        </pc:spChg>
      </pc:sldChg>
    </pc:docChg>
  </pc:docChgLst>
  <pc:docChgLst>
    <pc:chgData name="CAI JUN" userId="08ce88e1165b00db" providerId="LiveId" clId="{9FF31CA7-3A63-4849-9EBB-E6CF6A6A74CA}"/>
    <pc:docChg chg="custSel modSld">
      <pc:chgData name="CAI JUN" userId="08ce88e1165b00db" providerId="LiveId" clId="{9FF31CA7-3A63-4849-9EBB-E6CF6A6A74CA}" dt="2020-06-07T03:25:20.696" v="403"/>
      <pc:docMkLst>
        <pc:docMk/>
      </pc:docMkLst>
      <pc:sldChg chg="modSp">
        <pc:chgData name="CAI JUN" userId="08ce88e1165b00db" providerId="LiveId" clId="{9FF31CA7-3A63-4849-9EBB-E6CF6A6A74CA}" dt="2020-06-07T03:06:07.012" v="29"/>
        <pc:sldMkLst>
          <pc:docMk/>
          <pc:sldMk cId="0" sldId="421"/>
        </pc:sldMkLst>
        <pc:spChg chg="mod">
          <ac:chgData name="CAI JUN" userId="08ce88e1165b00db" providerId="LiveId" clId="{9FF31CA7-3A63-4849-9EBB-E6CF6A6A74CA}" dt="2020-06-07T03:05:39.935" v="23" actId="207"/>
          <ac:spMkLst>
            <pc:docMk/>
            <pc:sldMk cId="0" sldId="421"/>
            <ac:spMk id="10" creationId="{00000000-0000-0000-0000-000000000000}"/>
          </ac:spMkLst>
        </pc:spChg>
        <pc:spChg chg="mod">
          <ac:chgData name="CAI JUN" userId="08ce88e1165b00db" providerId="LiveId" clId="{9FF31CA7-3A63-4849-9EBB-E6CF6A6A74CA}" dt="2020-06-07T03:06:07.012" v="29"/>
          <ac:spMkLst>
            <pc:docMk/>
            <pc:sldMk cId="0" sldId="421"/>
            <ac:spMk id="7178" creationId="{00000000-0000-0000-0000-000000000000}"/>
          </ac:spMkLst>
        </pc:spChg>
        <pc:spChg chg="mod">
          <ac:chgData name="CAI JUN" userId="08ce88e1165b00db" providerId="LiveId" clId="{9FF31CA7-3A63-4849-9EBB-E6CF6A6A74CA}" dt="2020-06-07T03:05:30.200" v="19" actId="207"/>
          <ac:spMkLst>
            <pc:docMk/>
            <pc:sldMk cId="0" sldId="421"/>
            <ac:spMk id="7181" creationId="{00000000-0000-0000-0000-000000000000}"/>
          </ac:spMkLst>
        </pc:spChg>
        <pc:spChg chg="mod">
          <ac:chgData name="CAI JUN" userId="08ce88e1165b00db" providerId="LiveId" clId="{9FF31CA7-3A63-4849-9EBB-E6CF6A6A74CA}" dt="2020-06-07T03:05:34.110" v="21" actId="207"/>
          <ac:spMkLst>
            <pc:docMk/>
            <pc:sldMk cId="0" sldId="421"/>
            <ac:spMk id="7182" creationId="{00000000-0000-0000-0000-000000000000}"/>
          </ac:spMkLst>
        </pc:spChg>
        <pc:grpChg chg="mod">
          <ac:chgData name="CAI JUN" userId="08ce88e1165b00db" providerId="LiveId" clId="{9FF31CA7-3A63-4849-9EBB-E6CF6A6A74CA}" dt="2020-06-07T03:06:07.012" v="29"/>
          <ac:grpSpMkLst>
            <pc:docMk/>
            <pc:sldMk cId="0" sldId="421"/>
            <ac:grpSpMk id="4" creationId="{00000000-0000-0000-0000-000000000000}"/>
          </ac:grpSpMkLst>
        </pc:grpChg>
        <pc:graphicFrameChg chg="mod">
          <ac:chgData name="CAI JUN" userId="08ce88e1165b00db" providerId="LiveId" clId="{9FF31CA7-3A63-4849-9EBB-E6CF6A6A74CA}" dt="2020-06-07T03:05:48.200" v="25"/>
          <ac:graphicFrameMkLst>
            <pc:docMk/>
            <pc:sldMk cId="0" sldId="421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5:56.526" v="27"/>
          <ac:graphicFrameMkLst>
            <pc:docMk/>
            <pc:sldMk cId="0" sldId="421"/>
            <ac:graphicFrameMk id="28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6:07.012" v="29"/>
          <ac:graphicFrameMkLst>
            <pc:docMk/>
            <pc:sldMk cId="0" sldId="421"/>
            <ac:graphicFrameMk id="7179" creationId="{00000000-0000-0000-0000-000000000000}"/>
          </ac:graphicFrameMkLst>
        </pc:graphicFrameChg>
      </pc:sldChg>
      <pc:sldChg chg="modSp">
        <pc:chgData name="CAI JUN" userId="08ce88e1165b00db" providerId="LiveId" clId="{9FF31CA7-3A63-4849-9EBB-E6CF6A6A74CA}" dt="2020-06-07T03:10:13.463" v="90"/>
        <pc:sldMkLst>
          <pc:docMk/>
          <pc:sldMk cId="0" sldId="423"/>
        </pc:sldMkLst>
        <pc:graphicFrameChg chg="mod">
          <ac:chgData name="CAI JUN" userId="08ce88e1165b00db" providerId="LiveId" clId="{9FF31CA7-3A63-4849-9EBB-E6CF6A6A74CA}" dt="2020-06-07T03:09:04.158" v="72"/>
          <ac:graphicFrameMkLst>
            <pc:docMk/>
            <pc:sldMk cId="0" sldId="423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07.132" v="74"/>
          <ac:graphicFrameMkLst>
            <pc:docMk/>
            <pc:sldMk cId="0" sldId="423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09.947" v="76"/>
          <ac:graphicFrameMkLst>
            <pc:docMk/>
            <pc:sldMk cId="0" sldId="423"/>
            <ac:graphicFrameMk id="1331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12.703" v="78"/>
          <ac:graphicFrameMkLst>
            <pc:docMk/>
            <pc:sldMk cId="0" sldId="423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34.037" v="80"/>
          <ac:graphicFrameMkLst>
            <pc:docMk/>
            <pc:sldMk cId="0" sldId="423"/>
            <ac:graphicFrameMk id="1332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50.361" v="84"/>
          <ac:graphicFrameMkLst>
            <pc:docMk/>
            <pc:sldMk cId="0" sldId="423"/>
            <ac:graphicFrameMk id="12391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42.988" v="82"/>
          <ac:graphicFrameMkLst>
            <pc:docMk/>
            <pc:sldMk cId="0" sldId="423"/>
            <ac:graphicFrameMk id="12392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9:58.234" v="86"/>
          <ac:graphicFrameMkLst>
            <pc:docMk/>
            <pc:sldMk cId="0" sldId="423"/>
            <ac:graphicFrameMk id="123925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0:06.889" v="88"/>
          <ac:graphicFrameMkLst>
            <pc:docMk/>
            <pc:sldMk cId="0" sldId="423"/>
            <ac:graphicFrameMk id="12392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0:13.463" v="90"/>
          <ac:graphicFrameMkLst>
            <pc:docMk/>
            <pc:sldMk cId="0" sldId="423"/>
            <ac:graphicFrameMk id="123931" creationId="{00000000-0000-0000-0000-000000000000}"/>
          </ac:graphicFrameMkLst>
        </pc:graphicFrameChg>
      </pc:sldChg>
      <pc:sldChg chg="addSp delSp modSp mod">
        <pc:chgData name="CAI JUN" userId="08ce88e1165b00db" providerId="LiveId" clId="{9FF31CA7-3A63-4849-9EBB-E6CF6A6A74CA}" dt="2020-06-07T03:15:48.377" v="271"/>
        <pc:sldMkLst>
          <pc:docMk/>
          <pc:sldMk cId="0" sldId="424"/>
        </pc:sldMkLst>
        <pc:spChg chg="mod">
          <ac:chgData name="CAI JUN" userId="08ce88e1165b00db" providerId="LiveId" clId="{9FF31CA7-3A63-4849-9EBB-E6CF6A6A74CA}" dt="2020-06-07T03:14:34.014" v="251" actId="164"/>
          <ac:spMkLst>
            <pc:docMk/>
            <pc:sldMk cId="0" sldId="424"/>
            <ac:spMk id="14338" creationId="{00000000-0000-0000-0000-000000000000}"/>
          </ac:spMkLst>
        </pc:spChg>
        <pc:spChg chg="mod">
          <ac:chgData name="CAI JUN" userId="08ce88e1165b00db" providerId="LiveId" clId="{9FF31CA7-3A63-4849-9EBB-E6CF6A6A74CA}" dt="2020-06-07T03:14:34.014" v="251" actId="164"/>
          <ac:spMkLst>
            <pc:docMk/>
            <pc:sldMk cId="0" sldId="424"/>
            <ac:spMk id="14340" creationId="{00000000-0000-0000-0000-000000000000}"/>
          </ac:spMkLst>
        </pc:spChg>
        <pc:grpChg chg="add mod">
          <ac:chgData name="CAI JUN" userId="08ce88e1165b00db" providerId="LiveId" clId="{9FF31CA7-3A63-4849-9EBB-E6CF6A6A74CA}" dt="2020-06-07T03:14:34.014" v="251" actId="164"/>
          <ac:grpSpMkLst>
            <pc:docMk/>
            <pc:sldMk cId="0" sldId="424"/>
            <ac:grpSpMk id="2" creationId="{449D11EF-8E7F-449F-ADB6-D669AC825A68}"/>
          </ac:grpSpMkLst>
        </pc:grpChg>
        <pc:graphicFrameChg chg="add mod">
          <ac:chgData name="CAI JUN" userId="08ce88e1165b00db" providerId="LiveId" clId="{9FF31CA7-3A63-4849-9EBB-E6CF6A6A74CA}" dt="2020-06-07T03:14:34.014" v="251" actId="164"/>
          <ac:graphicFrameMkLst>
            <pc:docMk/>
            <pc:sldMk cId="0" sldId="424"/>
            <ac:graphicFrameMk id="28" creationId="{AD93DEC1-9FE9-49A8-973D-D066EEDE8695}"/>
          </ac:graphicFrameMkLst>
        </pc:graphicFrameChg>
        <pc:graphicFrameChg chg="mod">
          <ac:chgData name="CAI JUN" userId="08ce88e1165b00db" providerId="LiveId" clId="{9FF31CA7-3A63-4849-9EBB-E6CF6A6A74CA}" dt="2020-06-07T03:14:34.014" v="251" actId="164"/>
          <ac:graphicFrameMkLst>
            <pc:docMk/>
            <pc:sldMk cId="0" sldId="424"/>
            <ac:graphicFrameMk id="14339" creationId="{00000000-0000-0000-0000-000000000000}"/>
          </ac:graphicFrameMkLst>
        </pc:graphicFrameChg>
        <pc:graphicFrameChg chg="del mod">
          <ac:chgData name="CAI JUN" userId="08ce88e1165b00db" providerId="LiveId" clId="{9FF31CA7-3A63-4849-9EBB-E6CF6A6A74CA}" dt="2020-06-07T03:13:27.497" v="238" actId="478"/>
          <ac:graphicFrameMkLst>
            <pc:docMk/>
            <pc:sldMk cId="0" sldId="424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41.131" v="267"/>
          <ac:graphicFrameMkLst>
            <pc:docMk/>
            <pc:sldMk cId="0" sldId="424"/>
            <ac:graphicFrameMk id="12596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44.777" v="269"/>
          <ac:graphicFrameMkLst>
            <pc:docMk/>
            <pc:sldMk cId="0" sldId="424"/>
            <ac:graphicFrameMk id="12597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48.377" v="271"/>
          <ac:graphicFrameMkLst>
            <pc:docMk/>
            <pc:sldMk cId="0" sldId="424"/>
            <ac:graphicFrameMk id="12597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05.429" v="256"/>
          <ac:graphicFrameMkLst>
            <pc:docMk/>
            <pc:sldMk cId="0" sldId="424"/>
            <ac:graphicFrameMk id="125976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14.274" v="258"/>
          <ac:graphicFrameMkLst>
            <pc:docMk/>
            <pc:sldMk cId="0" sldId="424"/>
            <ac:graphicFrameMk id="125978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20.532" v="261" actId="1076"/>
          <ac:graphicFrameMkLst>
            <pc:docMk/>
            <pc:sldMk cId="0" sldId="424"/>
            <ac:graphicFrameMk id="125980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23.664" v="263"/>
          <ac:graphicFrameMkLst>
            <pc:docMk/>
            <pc:sldMk cId="0" sldId="424"/>
            <ac:graphicFrameMk id="12598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5:32.257" v="265"/>
          <ac:graphicFrameMkLst>
            <pc:docMk/>
            <pc:sldMk cId="0" sldId="424"/>
            <ac:graphicFrameMk id="125984" creationId="{00000000-0000-0000-0000-000000000000}"/>
          </ac:graphicFrameMkLst>
        </pc:graphicFrameChg>
      </pc:sldChg>
      <pc:sldChg chg="addSp delSp modSp mod">
        <pc:chgData name="CAI JUN" userId="08ce88e1165b00db" providerId="LiveId" clId="{9FF31CA7-3A63-4849-9EBB-E6CF6A6A74CA}" dt="2020-06-07T03:16:43.487" v="285" actId="1076"/>
        <pc:sldMkLst>
          <pc:docMk/>
          <pc:sldMk cId="0" sldId="425"/>
        </pc:sldMkLst>
        <pc:spChg chg="mod">
          <ac:chgData name="CAI JUN" userId="08ce88e1165b00db" providerId="LiveId" clId="{9FF31CA7-3A63-4849-9EBB-E6CF6A6A74CA}" dt="2020-06-07T03:14:43.344" v="253"/>
          <ac:spMkLst>
            <pc:docMk/>
            <pc:sldMk cId="0" sldId="425"/>
            <ac:spMk id="25" creationId="{7902D711-FA20-47D0-A25A-CED2AE6592B9}"/>
          </ac:spMkLst>
        </pc:spChg>
        <pc:spChg chg="mod">
          <ac:chgData name="CAI JUN" userId="08ce88e1165b00db" providerId="LiveId" clId="{9FF31CA7-3A63-4849-9EBB-E6CF6A6A74CA}" dt="2020-06-07T03:14:43.344" v="253"/>
          <ac:spMkLst>
            <pc:docMk/>
            <pc:sldMk cId="0" sldId="425"/>
            <ac:spMk id="27" creationId="{60A7BD9A-118C-4A0F-9911-412E29650BF8}"/>
          </ac:spMkLst>
        </pc:spChg>
        <pc:spChg chg="del">
          <ac:chgData name="CAI JUN" userId="08ce88e1165b00db" providerId="LiveId" clId="{9FF31CA7-3A63-4849-9EBB-E6CF6A6A74CA}" dt="2020-06-07T03:14:42.719" v="252" actId="478"/>
          <ac:spMkLst>
            <pc:docMk/>
            <pc:sldMk cId="0" sldId="425"/>
            <ac:spMk id="15376" creationId="{00000000-0000-0000-0000-000000000000}"/>
          </ac:spMkLst>
        </pc:spChg>
        <pc:spChg chg="del">
          <ac:chgData name="CAI JUN" userId="08ce88e1165b00db" providerId="LiveId" clId="{9FF31CA7-3A63-4849-9EBB-E6CF6A6A74CA}" dt="2020-06-07T03:14:42.719" v="252" actId="478"/>
          <ac:spMkLst>
            <pc:docMk/>
            <pc:sldMk cId="0" sldId="425"/>
            <ac:spMk id="15378" creationId="{00000000-0000-0000-0000-000000000000}"/>
          </ac:spMkLst>
        </pc:spChg>
        <pc:grpChg chg="add mod">
          <ac:chgData name="CAI JUN" userId="08ce88e1165b00db" providerId="LiveId" clId="{9FF31CA7-3A63-4849-9EBB-E6CF6A6A74CA}" dt="2020-06-07T03:14:43.344" v="253"/>
          <ac:grpSpMkLst>
            <pc:docMk/>
            <pc:sldMk cId="0" sldId="425"/>
            <ac:grpSpMk id="24" creationId="{EF645DCB-49CA-43F2-B21F-1AE1717DE848}"/>
          </ac:grpSpMkLst>
        </pc:grpChg>
        <pc:graphicFrameChg chg="mod">
          <ac:chgData name="CAI JUN" userId="08ce88e1165b00db" providerId="LiveId" clId="{9FF31CA7-3A63-4849-9EBB-E6CF6A6A74CA}" dt="2020-06-07T03:14:43.344" v="253"/>
          <ac:graphicFrameMkLst>
            <pc:docMk/>
            <pc:sldMk cId="0" sldId="425"/>
            <ac:graphicFrameMk id="26" creationId="{6D8BEDAD-35FC-450B-BC79-F0419D17C120}"/>
          </ac:graphicFrameMkLst>
        </pc:graphicFrameChg>
        <pc:graphicFrameChg chg="mod">
          <ac:chgData name="CAI JUN" userId="08ce88e1165b00db" providerId="LiveId" clId="{9FF31CA7-3A63-4849-9EBB-E6CF6A6A74CA}" dt="2020-06-07T03:14:43.344" v="253"/>
          <ac:graphicFrameMkLst>
            <pc:docMk/>
            <pc:sldMk cId="0" sldId="425"/>
            <ac:graphicFrameMk id="28" creationId="{9F81025E-789B-44EC-B2D3-FE6526E1650A}"/>
          </ac:graphicFrameMkLst>
        </pc:graphicFrameChg>
        <pc:graphicFrameChg chg="del">
          <ac:chgData name="CAI JUN" userId="08ce88e1165b00db" providerId="LiveId" clId="{9FF31CA7-3A63-4849-9EBB-E6CF6A6A74CA}" dt="2020-06-07T03:14:42.719" v="252" actId="478"/>
          <ac:graphicFrameMkLst>
            <pc:docMk/>
            <pc:sldMk cId="0" sldId="425"/>
            <ac:graphicFrameMk id="1536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6:04.280" v="275"/>
          <ac:graphicFrameMkLst>
            <pc:docMk/>
            <pc:sldMk cId="0" sldId="425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6:33.501" v="282"/>
          <ac:graphicFrameMkLst>
            <pc:docMk/>
            <pc:sldMk cId="0" sldId="425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6:38.132" v="284"/>
          <ac:graphicFrameMkLst>
            <pc:docMk/>
            <pc:sldMk cId="0" sldId="425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6:43.487" v="285" actId="1076"/>
          <ac:graphicFrameMkLst>
            <pc:docMk/>
            <pc:sldMk cId="0" sldId="425"/>
            <ac:graphicFrameMk id="15375" creationId="{00000000-0000-0000-0000-000000000000}"/>
          </ac:graphicFrameMkLst>
        </pc:graphicFrameChg>
        <pc:graphicFrameChg chg="del">
          <ac:chgData name="CAI JUN" userId="08ce88e1165b00db" providerId="LiveId" clId="{9FF31CA7-3A63-4849-9EBB-E6CF6A6A74CA}" dt="2020-06-07T03:14:42.719" v="252" actId="478"/>
          <ac:graphicFrameMkLst>
            <pc:docMk/>
            <pc:sldMk cId="0" sldId="425"/>
            <ac:graphicFrameMk id="15377" creationId="{00000000-0000-0000-0000-000000000000}"/>
          </ac:graphicFrameMkLst>
        </pc:graphicFrameChg>
      </pc:sldChg>
      <pc:sldChg chg="modSp mod">
        <pc:chgData name="CAI JUN" userId="08ce88e1165b00db" providerId="LiveId" clId="{9FF31CA7-3A63-4849-9EBB-E6CF6A6A74CA}" dt="2020-06-07T03:18:15.863" v="302" actId="113"/>
        <pc:sldMkLst>
          <pc:docMk/>
          <pc:sldMk cId="0" sldId="426"/>
        </pc:sldMkLst>
        <pc:spChg chg="mod">
          <ac:chgData name="CAI JUN" userId="08ce88e1165b00db" providerId="LiveId" clId="{9FF31CA7-3A63-4849-9EBB-E6CF6A6A74CA}" dt="2020-06-07T03:18:15.863" v="302" actId="113"/>
          <ac:spMkLst>
            <pc:docMk/>
            <pc:sldMk cId="0" sldId="426"/>
            <ac:spMk id="16388" creationId="{00000000-0000-0000-0000-000000000000}"/>
          </ac:spMkLst>
        </pc:spChg>
      </pc:sldChg>
      <pc:sldChg chg="addSp delSp modSp">
        <pc:chgData name="CAI JUN" userId="08ce88e1165b00db" providerId="LiveId" clId="{9FF31CA7-3A63-4849-9EBB-E6CF6A6A74CA}" dt="2020-06-07T03:19:36.312" v="318"/>
        <pc:sldMkLst>
          <pc:docMk/>
          <pc:sldMk cId="0" sldId="427"/>
        </pc:sldMkLst>
        <pc:spChg chg="add mod">
          <ac:chgData name="CAI JUN" userId="08ce88e1165b00db" providerId="LiveId" clId="{9FF31CA7-3A63-4849-9EBB-E6CF6A6A74CA}" dt="2020-06-07T03:18:40.906" v="304"/>
          <ac:spMkLst>
            <pc:docMk/>
            <pc:sldMk cId="0" sldId="427"/>
            <ac:spMk id="9" creationId="{89A578E8-B918-450B-B84D-41AC3D9CA925}"/>
          </ac:spMkLst>
        </pc:spChg>
        <pc:spChg chg="del">
          <ac:chgData name="CAI JUN" userId="08ce88e1165b00db" providerId="LiveId" clId="{9FF31CA7-3A63-4849-9EBB-E6CF6A6A74CA}" dt="2020-06-07T03:18:40.390" v="303" actId="478"/>
          <ac:spMkLst>
            <pc:docMk/>
            <pc:sldMk cId="0" sldId="427"/>
            <ac:spMk id="17416" creationId="{00000000-0000-0000-0000-000000000000}"/>
          </ac:spMkLst>
        </pc:spChg>
        <pc:graphicFrameChg chg="mod">
          <ac:chgData name="CAI JUN" userId="08ce88e1165b00db" providerId="LiveId" clId="{9FF31CA7-3A63-4849-9EBB-E6CF6A6A74CA}" dt="2020-06-07T03:19:19.080" v="312"/>
          <ac:graphicFrameMkLst>
            <pc:docMk/>
            <pc:sldMk cId="0" sldId="427"/>
            <ac:graphicFrameMk id="13722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9:26.103" v="314"/>
          <ac:graphicFrameMkLst>
            <pc:docMk/>
            <pc:sldMk cId="0" sldId="427"/>
            <ac:graphicFrameMk id="13722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9:31.726" v="316"/>
          <ac:graphicFrameMkLst>
            <pc:docMk/>
            <pc:sldMk cId="0" sldId="427"/>
            <ac:graphicFrameMk id="13722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19:36.312" v="318"/>
          <ac:graphicFrameMkLst>
            <pc:docMk/>
            <pc:sldMk cId="0" sldId="427"/>
            <ac:graphicFrameMk id="137225" creationId="{00000000-0000-0000-0000-000000000000}"/>
          </ac:graphicFrameMkLst>
        </pc:graphicFrameChg>
      </pc:sldChg>
      <pc:sldChg chg="addSp delSp modSp">
        <pc:chgData name="CAI JUN" userId="08ce88e1165b00db" providerId="LiveId" clId="{9FF31CA7-3A63-4849-9EBB-E6CF6A6A74CA}" dt="2020-06-07T03:21:46.158" v="353"/>
        <pc:sldMkLst>
          <pc:docMk/>
          <pc:sldMk cId="0" sldId="428"/>
        </pc:sldMkLst>
        <pc:spChg chg="add mod">
          <ac:chgData name="CAI JUN" userId="08ce88e1165b00db" providerId="LiveId" clId="{9FF31CA7-3A63-4849-9EBB-E6CF6A6A74CA}" dt="2020-06-07T03:18:49.279" v="308"/>
          <ac:spMkLst>
            <pc:docMk/>
            <pc:sldMk cId="0" sldId="428"/>
            <ac:spMk id="9" creationId="{835432AA-7ABE-418C-A0DE-681B0AE5A6FE}"/>
          </ac:spMkLst>
        </pc:spChg>
        <pc:spChg chg="del">
          <ac:chgData name="CAI JUN" userId="08ce88e1165b00db" providerId="LiveId" clId="{9FF31CA7-3A63-4849-9EBB-E6CF6A6A74CA}" dt="2020-06-07T03:18:48.762" v="307" actId="478"/>
          <ac:spMkLst>
            <pc:docMk/>
            <pc:sldMk cId="0" sldId="428"/>
            <ac:spMk id="19464" creationId="{00000000-0000-0000-0000-000000000000}"/>
          </ac:spMkLst>
        </pc:spChg>
        <pc:graphicFrameChg chg="mod">
          <ac:chgData name="CAI JUN" userId="08ce88e1165b00db" providerId="LiveId" clId="{9FF31CA7-3A63-4849-9EBB-E6CF6A6A74CA}" dt="2020-06-07T03:21:25.734" v="347"/>
          <ac:graphicFrameMkLst>
            <pc:docMk/>
            <pc:sldMk cId="0" sldId="428"/>
            <ac:graphicFrameMk id="13926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1:33.263" v="349"/>
          <ac:graphicFrameMkLst>
            <pc:docMk/>
            <pc:sldMk cId="0" sldId="428"/>
            <ac:graphicFrameMk id="139270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1:40.430" v="351"/>
          <ac:graphicFrameMkLst>
            <pc:docMk/>
            <pc:sldMk cId="0" sldId="428"/>
            <ac:graphicFrameMk id="13927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1:46.158" v="353"/>
          <ac:graphicFrameMkLst>
            <pc:docMk/>
            <pc:sldMk cId="0" sldId="428"/>
            <ac:graphicFrameMk id="139272" creationId="{00000000-0000-0000-0000-000000000000}"/>
          </ac:graphicFrameMkLst>
        </pc:graphicFrameChg>
      </pc:sldChg>
      <pc:sldChg chg="modSp">
        <pc:chgData name="CAI JUN" userId="08ce88e1165b00db" providerId="LiveId" clId="{9FF31CA7-3A63-4849-9EBB-E6CF6A6A74CA}" dt="2020-06-07T03:05:17.429" v="17"/>
        <pc:sldMkLst>
          <pc:docMk/>
          <pc:sldMk cId="0" sldId="429"/>
        </pc:sldMkLst>
        <pc:graphicFrameChg chg="mod">
          <ac:chgData name="CAI JUN" userId="08ce88e1165b00db" providerId="LiveId" clId="{9FF31CA7-3A63-4849-9EBB-E6CF6A6A74CA}" dt="2020-06-07T03:05:09.095" v="15"/>
          <ac:graphicFrameMkLst>
            <pc:docMk/>
            <pc:sldMk cId="0" sldId="42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5:17.429" v="17"/>
          <ac:graphicFrameMkLst>
            <pc:docMk/>
            <pc:sldMk cId="0" sldId="429"/>
            <ac:graphicFrameMk id="131078" creationId="{00000000-0000-0000-0000-000000000000}"/>
          </ac:graphicFrameMkLst>
        </pc:graphicFrameChg>
      </pc:sldChg>
      <pc:sldChg chg="modSp mod">
        <pc:chgData name="CAI JUN" userId="08ce88e1165b00db" providerId="LiveId" clId="{9FF31CA7-3A63-4849-9EBB-E6CF6A6A74CA}" dt="2020-06-07T03:04:57.144" v="13"/>
        <pc:sldMkLst>
          <pc:docMk/>
          <pc:sldMk cId="0" sldId="430"/>
        </pc:sldMkLst>
        <pc:spChg chg="mod">
          <ac:chgData name="CAI JUN" userId="08ce88e1165b00db" providerId="LiveId" clId="{9FF31CA7-3A63-4849-9EBB-E6CF6A6A74CA}" dt="2020-06-07T03:04:21.191" v="5" actId="207"/>
          <ac:spMkLst>
            <pc:docMk/>
            <pc:sldMk cId="0" sldId="430"/>
            <ac:spMk id="5131" creationId="{00000000-0000-0000-0000-000000000000}"/>
          </ac:spMkLst>
        </pc:spChg>
        <pc:graphicFrameChg chg="mod">
          <ac:chgData name="CAI JUN" userId="08ce88e1165b00db" providerId="LiveId" clId="{9FF31CA7-3A63-4849-9EBB-E6CF6A6A74CA}" dt="2020-06-07T03:04:48.487" v="11"/>
          <ac:graphicFrameMkLst>
            <pc:docMk/>
            <pc:sldMk cId="0" sldId="430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4:57.144" v="13"/>
          <ac:graphicFrameMkLst>
            <pc:docMk/>
            <pc:sldMk cId="0" sldId="430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4:38.315" v="9"/>
          <ac:graphicFrameMkLst>
            <pc:docMk/>
            <pc:sldMk cId="0" sldId="43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4:09.594" v="1"/>
          <ac:graphicFrameMkLst>
            <pc:docMk/>
            <pc:sldMk cId="0" sldId="430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4:29.925" v="7"/>
          <ac:graphicFrameMkLst>
            <pc:docMk/>
            <pc:sldMk cId="0" sldId="430"/>
            <ac:graphicFrameMk id="131076" creationId="{00000000-0000-0000-0000-000000000000}"/>
          </ac:graphicFrameMkLst>
        </pc:graphicFrameChg>
      </pc:sldChg>
      <pc:sldChg chg="addSp delSp modSp">
        <pc:chgData name="CAI JUN" userId="08ce88e1165b00db" providerId="LiveId" clId="{9FF31CA7-3A63-4849-9EBB-E6CF6A6A74CA}" dt="2020-06-07T03:25:20.696" v="403"/>
        <pc:sldMkLst>
          <pc:docMk/>
          <pc:sldMk cId="0" sldId="433"/>
        </pc:sldMkLst>
        <pc:spChg chg="add mod">
          <ac:chgData name="CAI JUN" userId="08ce88e1165b00db" providerId="LiveId" clId="{9FF31CA7-3A63-4849-9EBB-E6CF6A6A74CA}" dt="2020-06-07T03:18:53.912" v="310"/>
          <ac:spMkLst>
            <pc:docMk/>
            <pc:sldMk cId="0" sldId="433"/>
            <ac:spMk id="37" creationId="{C4809853-6A1F-4C34-89CC-1BE21153AB78}"/>
          </ac:spMkLst>
        </pc:spChg>
        <pc:spChg chg="del">
          <ac:chgData name="CAI JUN" userId="08ce88e1165b00db" providerId="LiveId" clId="{9FF31CA7-3A63-4849-9EBB-E6CF6A6A74CA}" dt="2020-06-07T03:18:53.412" v="309" actId="478"/>
          <ac:spMkLst>
            <pc:docMk/>
            <pc:sldMk cId="0" sldId="433"/>
            <ac:spMk id="20489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490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491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494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497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498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501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505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509" creationId="{00000000-0000-0000-0000-000000000000}"/>
          </ac:spMkLst>
        </pc:spChg>
        <pc:spChg chg="mod">
          <ac:chgData name="CAI JUN" userId="08ce88e1165b00db" providerId="LiveId" clId="{9FF31CA7-3A63-4849-9EBB-E6CF6A6A74CA}" dt="2020-06-07T03:25:20.696" v="403"/>
          <ac:spMkLst>
            <pc:docMk/>
            <pc:sldMk cId="0" sldId="433"/>
            <ac:spMk id="20513" creationId="{00000000-0000-0000-0000-000000000000}"/>
          </ac:spMkLst>
        </pc:s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483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492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493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495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496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502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506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510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5:20.696" v="403"/>
          <ac:grpSpMkLst>
            <pc:docMk/>
            <pc:sldMk cId="0" sldId="433"/>
            <ac:grpSpMk id="20514" creationId="{00000000-0000-0000-0000-000000000000}"/>
          </ac:grpSpMkLst>
        </pc:grpChg>
        <pc:graphicFrameChg chg="mod">
          <ac:chgData name="CAI JUN" userId="08ce88e1165b00db" providerId="LiveId" clId="{9FF31CA7-3A63-4849-9EBB-E6CF6A6A74CA}" dt="2020-06-07T03:21:55.283" v="355"/>
          <ac:graphicFrameMkLst>
            <pc:docMk/>
            <pc:sldMk cId="0" sldId="433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2:02.530" v="357"/>
          <ac:graphicFrameMkLst>
            <pc:docMk/>
            <pc:sldMk cId="0" sldId="433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49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00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0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0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0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08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1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1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15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5:20.696" v="403"/>
          <ac:graphicFrameMkLst>
            <pc:docMk/>
            <pc:sldMk cId="0" sldId="433"/>
            <ac:graphicFrameMk id="20516" creationId="{00000000-0000-0000-0000-000000000000}"/>
          </ac:graphicFrameMkLst>
        </pc:graphicFrameChg>
      </pc:sldChg>
      <pc:sldChg chg="addSp delSp modSp mod">
        <pc:chgData name="CAI JUN" userId="08ce88e1165b00db" providerId="LiveId" clId="{9FF31CA7-3A63-4849-9EBB-E6CF6A6A74CA}" dt="2020-06-07T03:07:43.177" v="54" actId="113"/>
        <pc:sldMkLst>
          <pc:docMk/>
          <pc:sldMk cId="0" sldId="434"/>
        </pc:sldMkLst>
        <pc:spChg chg="mod">
          <ac:chgData name="CAI JUN" userId="08ce88e1165b00db" providerId="LiveId" clId="{9FF31CA7-3A63-4849-9EBB-E6CF6A6A74CA}" dt="2020-06-07T03:07:43.177" v="54" actId="113"/>
          <ac:spMkLst>
            <pc:docMk/>
            <pc:sldMk cId="0" sldId="434"/>
            <ac:spMk id="29" creationId="{00000000-0000-0000-0000-000000000000}"/>
          </ac:spMkLst>
        </pc:spChg>
        <pc:spChg chg="mod">
          <ac:chgData name="CAI JUN" userId="08ce88e1165b00db" providerId="LiveId" clId="{9FF31CA7-3A63-4849-9EBB-E6CF6A6A74CA}" dt="2020-06-07T03:07:15.878" v="47" actId="113"/>
          <ac:spMkLst>
            <pc:docMk/>
            <pc:sldMk cId="0" sldId="434"/>
            <ac:spMk id="9218" creationId="{00000000-0000-0000-0000-000000000000}"/>
          </ac:spMkLst>
        </pc:spChg>
        <pc:spChg chg="mod">
          <ac:chgData name="CAI JUN" userId="08ce88e1165b00db" providerId="LiveId" clId="{9FF31CA7-3A63-4849-9EBB-E6CF6A6A74CA}" dt="2020-06-07T03:07:23.501" v="49"/>
          <ac:spMkLst>
            <pc:docMk/>
            <pc:sldMk cId="0" sldId="434"/>
            <ac:spMk id="9224" creationId="{00000000-0000-0000-0000-000000000000}"/>
          </ac:spMkLst>
        </pc:spChg>
        <pc:grpChg chg="mod">
          <ac:chgData name="CAI JUN" userId="08ce88e1165b00db" providerId="LiveId" clId="{9FF31CA7-3A63-4849-9EBB-E6CF6A6A74CA}" dt="2020-06-07T03:07:23.501" v="49"/>
          <ac:grpSpMkLst>
            <pc:docMk/>
            <pc:sldMk cId="0" sldId="434"/>
            <ac:grpSpMk id="9220" creationId="{00000000-0000-0000-0000-000000000000}"/>
          </ac:grpSpMkLst>
        </pc:grpChg>
        <pc:graphicFrameChg chg="add mod">
          <ac:chgData name="CAI JUN" userId="08ce88e1165b00db" providerId="LiveId" clId="{9FF31CA7-3A63-4849-9EBB-E6CF6A6A74CA}" dt="2020-06-07T03:07:10.183" v="45" actId="1076"/>
          <ac:graphicFrameMkLst>
            <pc:docMk/>
            <pc:sldMk cId="0" sldId="434"/>
            <ac:graphicFrameMk id="10" creationId="{988F6412-547E-41FD-9C93-4B33085BCC73}"/>
          </ac:graphicFrameMkLst>
        </pc:graphicFrameChg>
        <pc:graphicFrameChg chg="mod">
          <ac:chgData name="CAI JUN" userId="08ce88e1165b00db" providerId="LiveId" clId="{9FF31CA7-3A63-4849-9EBB-E6CF6A6A74CA}" dt="2020-06-07T03:07:33.925" v="51"/>
          <ac:graphicFrameMkLst>
            <pc:docMk/>
            <pc:sldMk cId="0" sldId="434"/>
            <ac:graphicFrameMk id="28" creationId="{00000000-0000-0000-0000-000000000000}"/>
          </ac:graphicFrameMkLst>
        </pc:graphicFrameChg>
        <pc:graphicFrameChg chg="del">
          <ac:chgData name="CAI JUN" userId="08ce88e1165b00db" providerId="LiveId" clId="{9FF31CA7-3A63-4849-9EBB-E6CF6A6A74CA}" dt="2020-06-07T03:07:06.848" v="43" actId="478"/>
          <ac:graphicFrameMkLst>
            <pc:docMk/>
            <pc:sldMk cId="0" sldId="434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7:23.501" v="49"/>
          <ac:graphicFrameMkLst>
            <pc:docMk/>
            <pc:sldMk cId="0" sldId="434"/>
            <ac:graphicFrameMk id="9225" creationId="{00000000-0000-0000-0000-000000000000}"/>
          </ac:graphicFrameMkLst>
        </pc:graphicFrameChg>
      </pc:sldChg>
      <pc:sldChg chg="modSp mod">
        <pc:chgData name="CAI JUN" userId="08ce88e1165b00db" providerId="LiveId" clId="{9FF31CA7-3A63-4849-9EBB-E6CF6A6A74CA}" dt="2020-06-07T03:08:36.298" v="70" actId="14100"/>
        <pc:sldMkLst>
          <pc:docMk/>
          <pc:sldMk cId="0" sldId="435"/>
        </pc:sldMkLst>
        <pc:spChg chg="mod">
          <ac:chgData name="CAI JUN" userId="08ce88e1165b00db" providerId="LiveId" clId="{9FF31CA7-3A63-4849-9EBB-E6CF6A6A74CA}" dt="2020-06-07T03:08:05.040" v="58" actId="207"/>
          <ac:spMkLst>
            <pc:docMk/>
            <pc:sldMk cId="0" sldId="435"/>
            <ac:spMk id="10258" creationId="{00000000-0000-0000-0000-000000000000}"/>
          </ac:spMkLst>
        </pc:spChg>
        <pc:spChg chg="mod">
          <ac:chgData name="CAI JUN" userId="08ce88e1165b00db" providerId="LiveId" clId="{9FF31CA7-3A63-4849-9EBB-E6CF6A6A74CA}" dt="2020-06-07T03:08:09.705" v="60" actId="207"/>
          <ac:spMkLst>
            <pc:docMk/>
            <pc:sldMk cId="0" sldId="435"/>
            <ac:spMk id="10259" creationId="{00000000-0000-0000-0000-000000000000}"/>
          </ac:spMkLst>
        </pc:spChg>
        <pc:spChg chg="mod">
          <ac:chgData name="CAI JUN" userId="08ce88e1165b00db" providerId="LiveId" clId="{9FF31CA7-3A63-4849-9EBB-E6CF6A6A74CA}" dt="2020-06-07T03:08:14.370" v="62" actId="207"/>
          <ac:spMkLst>
            <pc:docMk/>
            <pc:sldMk cId="0" sldId="435"/>
            <ac:spMk id="10263" creationId="{00000000-0000-0000-0000-000000000000}"/>
          </ac:spMkLst>
        </pc:spChg>
        <pc:graphicFrameChg chg="mod">
          <ac:chgData name="CAI JUN" userId="08ce88e1165b00db" providerId="LiveId" clId="{9FF31CA7-3A63-4849-9EBB-E6CF6A6A74CA}" dt="2020-06-07T03:08:36.298" v="70" actId="14100"/>
          <ac:graphicFrameMkLst>
            <pc:docMk/>
            <pc:sldMk cId="0" sldId="435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8:24.310" v="64"/>
          <ac:graphicFrameMkLst>
            <pc:docMk/>
            <pc:sldMk cId="0" sldId="435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7:59.468" v="56"/>
          <ac:graphicFrameMkLst>
            <pc:docMk/>
            <pc:sldMk cId="0" sldId="435"/>
            <ac:graphicFrameMk id="10243" creationId="{00000000-0000-0000-0000-000000000000}"/>
          </ac:graphicFrameMkLst>
        </pc:graphicFrameChg>
      </pc:sldChg>
      <pc:sldChg chg="addSp delSp modSp mod">
        <pc:chgData name="CAI JUN" userId="08ce88e1165b00db" providerId="LiveId" clId="{9FF31CA7-3A63-4849-9EBB-E6CF6A6A74CA}" dt="2020-06-07T03:23:54.189" v="383"/>
        <pc:sldMkLst>
          <pc:docMk/>
          <pc:sldMk cId="0" sldId="437"/>
        </pc:sldMkLst>
        <pc:spChg chg="add del mod">
          <ac:chgData name="CAI JUN" userId="08ce88e1165b00db" providerId="LiveId" clId="{9FF31CA7-3A63-4849-9EBB-E6CF6A6A74CA}" dt="2020-06-07T03:21:05.215" v="343" actId="478"/>
          <ac:spMkLst>
            <pc:docMk/>
            <pc:sldMk cId="0" sldId="437"/>
            <ac:spMk id="2" creationId="{4CA0DF8A-CBBB-407A-8604-D6E47AF5A209}"/>
          </ac:spMkLst>
        </pc:spChg>
        <pc:spChg chg="mod">
          <ac:chgData name="CAI JUN" userId="08ce88e1165b00db" providerId="LiveId" clId="{9FF31CA7-3A63-4849-9EBB-E6CF6A6A74CA}" dt="2020-06-07T03:21:10.956" v="345" actId="1076"/>
          <ac:spMkLst>
            <pc:docMk/>
            <pc:sldMk cId="0" sldId="437"/>
            <ac:spMk id="33" creationId="{00000000-0000-0000-0000-000000000000}"/>
          </ac:spMkLst>
        </pc:spChg>
        <pc:spChg chg="add mod">
          <ac:chgData name="CAI JUN" userId="08ce88e1165b00db" providerId="LiveId" clId="{9FF31CA7-3A63-4849-9EBB-E6CF6A6A74CA}" dt="2020-06-07T03:18:44.958" v="306"/>
          <ac:spMkLst>
            <pc:docMk/>
            <pc:sldMk cId="0" sldId="437"/>
            <ac:spMk id="34" creationId="{43560102-2933-4F7C-B261-EC819D2531E1}"/>
          </ac:spMkLst>
        </pc:spChg>
        <pc:spChg chg="add mod">
          <ac:chgData name="CAI JUN" userId="08ce88e1165b00db" providerId="LiveId" clId="{9FF31CA7-3A63-4849-9EBB-E6CF6A6A74CA}" dt="2020-06-07T03:21:05.715" v="344"/>
          <ac:spMkLst>
            <pc:docMk/>
            <pc:sldMk cId="0" sldId="437"/>
            <ac:spMk id="35" creationId="{2A31A898-60C9-45EB-8529-6B59A272A958}"/>
          </ac:spMkLst>
        </pc:spChg>
        <pc:spChg chg="del">
          <ac:chgData name="CAI JUN" userId="08ce88e1165b00db" providerId="LiveId" clId="{9FF31CA7-3A63-4849-9EBB-E6CF6A6A74CA}" dt="2020-06-07T03:18:44.520" v="305" actId="478"/>
          <ac:spMkLst>
            <pc:docMk/>
            <pc:sldMk cId="0" sldId="437"/>
            <ac:spMk id="18439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0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1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2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3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4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5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48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50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51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54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55" creationId="{00000000-0000-0000-0000-000000000000}"/>
          </ac:spMkLst>
        </pc:spChg>
        <pc:spChg chg="mod">
          <ac:chgData name="CAI JUN" userId="08ce88e1165b00db" providerId="LiveId" clId="{9FF31CA7-3A63-4849-9EBB-E6CF6A6A74CA}" dt="2020-06-07T03:23:45.581" v="381"/>
          <ac:spMkLst>
            <pc:docMk/>
            <pc:sldMk cId="0" sldId="437"/>
            <ac:spMk id="18456" creationId="{00000000-0000-0000-0000-000000000000}"/>
          </ac:spMkLst>
        </pc:spChg>
        <pc:grpChg chg="mod">
          <ac:chgData name="CAI JUN" userId="08ce88e1165b00db" providerId="LiveId" clId="{9FF31CA7-3A63-4849-9EBB-E6CF6A6A74CA}" dt="2020-06-07T03:23:45.581" v="381"/>
          <ac:grpSpMkLst>
            <pc:docMk/>
            <pc:sldMk cId="0" sldId="437"/>
            <ac:grpSpMk id="17415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3:45.581" v="381"/>
          <ac:grpSpMkLst>
            <pc:docMk/>
            <pc:sldMk cId="0" sldId="437"/>
            <ac:grpSpMk id="18449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3:45.581" v="381"/>
          <ac:grpSpMkLst>
            <pc:docMk/>
            <pc:sldMk cId="0" sldId="437"/>
            <ac:grpSpMk id="18457" creationId="{00000000-0000-0000-0000-000000000000}"/>
          </ac:grpSpMkLst>
        </pc:grpChg>
        <pc:grpChg chg="mod">
          <ac:chgData name="CAI JUN" userId="08ce88e1165b00db" providerId="LiveId" clId="{9FF31CA7-3A63-4849-9EBB-E6CF6A6A74CA}" dt="2020-06-07T03:23:45.581" v="381"/>
          <ac:grpSpMkLst>
            <pc:docMk/>
            <pc:sldMk cId="0" sldId="437"/>
            <ac:grpSpMk id="18458" creationId="{00000000-0000-0000-0000-000000000000}"/>
          </ac:grpSpMkLst>
        </pc:grpChg>
        <pc:graphicFrameChg chg="mod">
          <ac:chgData name="CAI JUN" userId="08ce88e1165b00db" providerId="LiveId" clId="{9FF31CA7-3A63-4849-9EBB-E6CF6A6A74CA}" dt="2020-06-07T03:20:14.628" v="340" actId="1035"/>
          <ac:graphicFrameMkLst>
            <pc:docMk/>
            <pc:sldMk cId="0" sldId="437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0:00.932" v="324"/>
          <ac:graphicFrameMkLst>
            <pc:docMk/>
            <pc:sldMk cId="0" sldId="437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46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47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54.189" v="383"/>
          <ac:graphicFrameMkLst>
            <pc:docMk/>
            <pc:sldMk cId="0" sldId="437"/>
            <ac:graphicFrameMk id="1845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5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5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60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61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62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63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3:45.581" v="381"/>
          <ac:graphicFrameMkLst>
            <pc:docMk/>
            <pc:sldMk cId="0" sldId="437"/>
            <ac:graphicFrameMk id="18464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20:08.664" v="334" actId="1035"/>
          <ac:graphicFrameMkLst>
            <pc:docMk/>
            <pc:sldMk cId="0" sldId="437"/>
            <ac:graphicFrameMk id="137224" creationId="{00000000-0000-0000-0000-000000000000}"/>
          </ac:graphicFrameMkLst>
        </pc:graphicFrameChg>
      </pc:sldChg>
      <pc:sldChg chg="modSp mod">
        <pc:chgData name="CAI JUN" userId="08ce88e1165b00db" providerId="LiveId" clId="{9FF31CA7-3A63-4849-9EBB-E6CF6A6A74CA}" dt="2020-06-07T03:06:50.867" v="42" actId="14100"/>
        <pc:sldMkLst>
          <pc:docMk/>
          <pc:sldMk cId="0" sldId="441"/>
        </pc:sldMkLst>
        <pc:spChg chg="mod">
          <ac:chgData name="CAI JUN" userId="08ce88e1165b00db" providerId="LiveId" clId="{9FF31CA7-3A63-4849-9EBB-E6CF6A6A74CA}" dt="2020-06-07T03:06:31.601" v="33" actId="207"/>
          <ac:spMkLst>
            <pc:docMk/>
            <pc:sldMk cId="0" sldId="441"/>
            <ac:spMk id="8203" creationId="{00000000-0000-0000-0000-000000000000}"/>
          </ac:spMkLst>
        </pc:spChg>
        <pc:spChg chg="mod">
          <ac:chgData name="CAI JUN" userId="08ce88e1165b00db" providerId="LiveId" clId="{9FF31CA7-3A63-4849-9EBB-E6CF6A6A74CA}" dt="2020-06-07T03:06:35.249" v="35" actId="207"/>
          <ac:spMkLst>
            <pc:docMk/>
            <pc:sldMk cId="0" sldId="441"/>
            <ac:spMk id="8204" creationId="{00000000-0000-0000-0000-000000000000}"/>
          </ac:spMkLst>
        </pc:spChg>
        <pc:graphicFrameChg chg="mod">
          <ac:chgData name="CAI JUN" userId="08ce88e1165b00db" providerId="LiveId" clId="{9FF31CA7-3A63-4849-9EBB-E6CF6A6A74CA}" dt="2020-06-07T03:06:50.867" v="42" actId="14100"/>
          <ac:graphicFrameMkLst>
            <pc:docMk/>
            <pc:sldMk cId="0" sldId="441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9FF31CA7-3A63-4849-9EBB-E6CF6A6A74CA}" dt="2020-06-07T03:06:26.873" v="31"/>
          <ac:graphicFrameMkLst>
            <pc:docMk/>
            <pc:sldMk cId="0" sldId="441"/>
            <ac:graphicFrameMk id="819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png"/><Relationship Id="rId9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46.wmf"/><Relationship Id="rId11" Type="http://schemas.openxmlformats.org/officeDocument/2006/relationships/image" Target="../media/image51.png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76136F67-928A-46E9-AA5C-7ADA7CF9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B12EA-A748-4E78-8BFC-5FAC30F4B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1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D50C-597C-4A52-B2C6-5C30B8EC7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5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6E8C4-44D2-4E0C-80A1-D92666B9F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02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7B887-DB43-498E-84B1-E1C7BD15C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4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F5A9-ACEA-4AEA-B45D-63F360457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8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48D3-0493-46E3-92CF-DEC0A2696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3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015C0-5859-4D25-999D-5287D39D8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60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C7FF1-2CF6-4C13-9688-E40B066D3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84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0333-B504-4377-98AF-64B6967A7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0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F6D33-6428-420B-9950-837BDB0B7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15DA2-6B9D-4DA9-B382-FD8230CA6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0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46791-4E17-495D-8B3D-9D8902DE7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E8D518A-2FD5-4FDD-854E-4F559CE49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1.png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3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1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png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1.png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59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60.wmf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4.jpe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742949" y="1543050"/>
            <a:ext cx="785918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2-9 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焦耳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汤姆逊效应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8620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Joule-Thomson Effect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7388" y="636588"/>
            <a:ext cx="784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转变曲线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(inversion curve)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06413" y="590550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的恒焓线（实线）和焦耳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汤姆逊转变曲线（虚线）</a:t>
            </a:r>
          </a:p>
        </p:txBody>
      </p:sp>
      <p:pic>
        <p:nvPicPr>
          <p:cNvPr id="12292" name="Picture 3" descr="02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81100"/>
            <a:ext cx="569595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0"/>
          <p:cNvSpPr txBox="1">
            <a:spLocks noChangeArrowheads="1"/>
          </p:cNvSpPr>
          <p:nvPr/>
        </p:nvSpPr>
        <p:spPr bwMode="auto">
          <a:xfrm>
            <a:off x="6416675" y="2111375"/>
            <a:ext cx="24717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 dirty="0" err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JT</a:t>
            </a:r>
            <a:r>
              <a:rPr lang="zh-CN" altLang="en-US" sz="2400" dirty="0">
                <a:latin typeface="Times New Roman" pitchFamily="18" charset="0"/>
              </a:rPr>
              <a:t>是恒焓线的斜率，转变曲线是</a:t>
            </a:r>
            <a:r>
              <a:rPr lang="en-US" altLang="zh-CN" sz="2400" b="0" i="1" dirty="0" err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JT</a:t>
            </a:r>
            <a:r>
              <a:rPr lang="zh-CN" altLang="en-US" sz="2400" dirty="0">
                <a:latin typeface="Times New Roman" pitchFamily="18" charset="0"/>
              </a:rPr>
              <a:t>恰好等于零的曲线，也就是把各恒焓线斜率等于零的点连起来的曲线。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19100" y="5524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 理想气体节流膨胀，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267200" y="5334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试填         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5133975" y="647700"/>
          <a:ext cx="1504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558800" imgH="139700" progId="Equation.3">
                  <p:embed/>
                </p:oleObj>
              </mc:Choice>
              <mc:Fallback>
                <p:oleObj r:id="rId3" imgW="558800" imgH="139700" progId="Equation.3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647700"/>
                        <a:ext cx="1504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99101"/>
              </p:ext>
            </p:extLst>
          </p:nvPr>
        </p:nvGraphicFramePr>
        <p:xfrm>
          <a:off x="625475" y="1119188"/>
          <a:ext cx="13795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133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119188"/>
                        <a:ext cx="13795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49379"/>
              </p:ext>
            </p:extLst>
          </p:nvPr>
        </p:nvGraphicFramePr>
        <p:xfrm>
          <a:off x="2282825" y="1104900"/>
          <a:ext cx="1339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133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104900"/>
                        <a:ext cx="1339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91916"/>
              </p:ext>
            </p:extLst>
          </p:nvPr>
        </p:nvGraphicFramePr>
        <p:xfrm>
          <a:off x="3968750" y="1085850"/>
          <a:ext cx="1243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469800" imgH="203040" progId="Equation.DSMT4">
                  <p:embed/>
                </p:oleObj>
              </mc:Choice>
              <mc:Fallback>
                <p:oleObj name="Equation" r:id="rId9" imgW="469800" imgH="203040" progId="Equation.DSMT4">
                  <p:embed/>
                  <p:pic>
                    <p:nvPicPr>
                      <p:cNvPr id="133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085850"/>
                        <a:ext cx="1243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0609"/>
              </p:ext>
            </p:extLst>
          </p:nvPr>
        </p:nvGraphicFramePr>
        <p:xfrm>
          <a:off x="5653088" y="1076325"/>
          <a:ext cx="1190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469800" imgH="203040" progId="Equation.DSMT4">
                  <p:embed/>
                </p:oleObj>
              </mc:Choice>
              <mc:Fallback>
                <p:oleObj name="Equation" r:id="rId11" imgW="469800" imgH="203040" progId="Equation.DSMT4">
                  <p:embed/>
                  <p:pic>
                    <p:nvPicPr>
                      <p:cNvPr id="133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076325"/>
                        <a:ext cx="1190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64226"/>
              </p:ext>
            </p:extLst>
          </p:nvPr>
        </p:nvGraphicFramePr>
        <p:xfrm>
          <a:off x="7191375" y="1090613"/>
          <a:ext cx="1200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133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1090613"/>
                        <a:ext cx="12001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514350" y="16573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447800" y="2193925"/>
            <a:ext cx="203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理想气体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1066800" y="2251075"/>
          <a:ext cx="3619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15" imgW="139518" imgH="126835" progId="Equation.3">
                  <p:embed/>
                </p:oleObj>
              </mc:Choice>
              <mc:Fallback>
                <p:oleObj r:id="rId15" imgW="139518" imgH="126835" progId="Equation.3">
                  <p:embed/>
                  <p:pic>
                    <p:nvPicPr>
                      <p:cNvPr id="1239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51075"/>
                        <a:ext cx="3619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08887"/>
              </p:ext>
            </p:extLst>
          </p:nvPr>
        </p:nvGraphicFramePr>
        <p:xfrm>
          <a:off x="3303588" y="2193925"/>
          <a:ext cx="50720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803240" imgH="177480" progId="Equation.DSMT4">
                  <p:embed/>
                </p:oleObj>
              </mc:Choice>
              <mc:Fallback>
                <p:oleObj name="Equation" r:id="rId17" imgW="1803240" imgH="177480" progId="Equation.DSMT4">
                  <p:embed/>
                  <p:pic>
                    <p:nvPicPr>
                      <p:cNvPr id="1239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193925"/>
                        <a:ext cx="50720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08087"/>
              </p:ext>
            </p:extLst>
          </p:nvPr>
        </p:nvGraphicFramePr>
        <p:xfrm>
          <a:off x="2452688" y="1579563"/>
          <a:ext cx="3816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1473120" imgH="228600" progId="Equation.DSMT4">
                  <p:embed/>
                </p:oleObj>
              </mc:Choice>
              <mc:Fallback>
                <p:oleObj name="Equation" r:id="rId19" imgW="1473120" imgH="228600" progId="Equation.DSMT4">
                  <p:embed/>
                  <p:pic>
                    <p:nvPicPr>
                      <p:cNvPr id="1239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579563"/>
                        <a:ext cx="3816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9256"/>
              </p:ext>
            </p:extLst>
          </p:nvPr>
        </p:nvGraphicFramePr>
        <p:xfrm>
          <a:off x="711200" y="3968750"/>
          <a:ext cx="78279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3276360" imgH="444240" progId="Equation.DSMT4">
                  <p:embed/>
                </p:oleObj>
              </mc:Choice>
              <mc:Fallback>
                <p:oleObj name="Equation" r:id="rId21" imgW="3276360" imgH="444240" progId="Equation.DSMT4">
                  <p:embed/>
                  <p:pic>
                    <p:nvPicPr>
                      <p:cNvPr id="1239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968750"/>
                        <a:ext cx="78279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00974"/>
              </p:ext>
            </p:extLst>
          </p:nvPr>
        </p:nvGraphicFramePr>
        <p:xfrm>
          <a:off x="1738313" y="5235575"/>
          <a:ext cx="47339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3" imgW="1726920" imgH="203040" progId="Equation.DSMT4">
                  <p:embed/>
                </p:oleObj>
              </mc:Choice>
              <mc:Fallback>
                <p:oleObj name="Equation" r:id="rId23" imgW="1726920" imgH="203040" progId="Equation.DSMT4">
                  <p:embed/>
                  <p:pic>
                    <p:nvPicPr>
                      <p:cNvPr id="1239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5235575"/>
                        <a:ext cx="47339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66819"/>
              </p:ext>
            </p:extLst>
          </p:nvPr>
        </p:nvGraphicFramePr>
        <p:xfrm>
          <a:off x="1717675" y="5921375"/>
          <a:ext cx="48641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5" imgW="1777680" imgH="203040" progId="Equation.DSMT4">
                  <p:embed/>
                </p:oleObj>
              </mc:Choice>
              <mc:Fallback>
                <p:oleObj name="Equation" r:id="rId25" imgW="1777680" imgH="203040" progId="Equation.DSMT4">
                  <p:embed/>
                  <p:pic>
                    <p:nvPicPr>
                      <p:cNvPr id="123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5921375"/>
                        <a:ext cx="48641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23900" y="2865438"/>
            <a:ext cx="808196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无论气体是否理想，节流过程是绝热不可逆过程，所以熵总是增大，对于理想气体，其熵变为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 autoUpdateAnimBg="0"/>
      <p:bldP spid="123916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76250" y="2819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3086100" y="2724150"/>
          <a:ext cx="1905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位图图像" r:id="rId3" imgW="1905266" imgH="1486107" progId="Paint.Picture">
                  <p:embed/>
                </p:oleObj>
              </mc:Choice>
              <mc:Fallback>
                <p:oleObj name="位图图像" r:id="rId3" imgW="1905266" imgH="1486107" progId="Paint.Picture">
                  <p:embed/>
                  <p:pic>
                    <p:nvPicPr>
                      <p:cNvPr id="1259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724150"/>
                        <a:ext cx="1905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/>
        </p:nvGraphicFramePr>
        <p:xfrm>
          <a:off x="6805613" y="2724150"/>
          <a:ext cx="1819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位图图像" r:id="rId5" imgW="1819529" imgH="1371429" progId="Paint.Picture">
                  <p:embed/>
                </p:oleObj>
              </mc:Choice>
              <mc:Fallback>
                <p:oleObj name="位图图像" r:id="rId5" imgW="1819529" imgH="1371429" progId="Paint.Picture">
                  <p:embed/>
                  <p:pic>
                    <p:nvPicPr>
                      <p:cNvPr id="1259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2724150"/>
                        <a:ext cx="18192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5029200" y="3371850"/>
            <a:ext cx="1809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31704"/>
              </p:ext>
            </p:extLst>
          </p:nvPr>
        </p:nvGraphicFramePr>
        <p:xfrm>
          <a:off x="5700713" y="288925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66400" imgH="164880" progId="Equation.DSMT4">
                  <p:embed/>
                </p:oleObj>
              </mc:Choice>
              <mc:Fallback>
                <p:oleObj name="Equation" r:id="rId7" imgW="266400" imgH="164880" progId="Equation.DSMT4">
                  <p:embed/>
                  <p:pic>
                    <p:nvPicPr>
                      <p:cNvPr id="125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889250"/>
                        <a:ext cx="53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66" name="Group 14"/>
          <p:cNvGrpSpPr>
            <a:grpSpLocks/>
          </p:cNvGrpSpPr>
          <p:nvPr/>
        </p:nvGrpSpPr>
        <p:grpSpPr bwMode="auto">
          <a:xfrm>
            <a:off x="4000500" y="4233863"/>
            <a:ext cx="971550" cy="681037"/>
            <a:chOff x="3967" y="8539"/>
            <a:chExt cx="756" cy="1793"/>
          </a:xfrm>
        </p:grpSpPr>
        <p:sp>
          <p:nvSpPr>
            <p:cNvPr id="14362" name="Line 15"/>
            <p:cNvSpPr>
              <a:spLocks noChangeShapeType="1"/>
            </p:cNvSpPr>
            <p:nvPr/>
          </p:nvSpPr>
          <p:spPr bwMode="auto">
            <a:xfrm>
              <a:off x="3967" y="8539"/>
              <a:ext cx="0" cy="17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6"/>
            <p:cNvSpPr>
              <a:spLocks noChangeShapeType="1"/>
            </p:cNvSpPr>
            <p:nvPr/>
          </p:nvSpPr>
          <p:spPr bwMode="auto">
            <a:xfrm>
              <a:off x="3967" y="10332"/>
              <a:ext cx="7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6838950" y="4102100"/>
            <a:ext cx="850900" cy="774700"/>
            <a:chOff x="7089" y="4849"/>
            <a:chExt cx="756" cy="1793"/>
          </a:xfrm>
        </p:grpSpPr>
        <p:sp>
          <p:nvSpPr>
            <p:cNvPr id="14360" name="Line 18"/>
            <p:cNvSpPr>
              <a:spLocks noChangeShapeType="1"/>
            </p:cNvSpPr>
            <p:nvPr/>
          </p:nvSpPr>
          <p:spPr bwMode="auto">
            <a:xfrm>
              <a:off x="7845" y="4849"/>
              <a:ext cx="0" cy="17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>
              <a:off x="7089" y="6639"/>
              <a:ext cx="7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5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60587"/>
              </p:ext>
            </p:extLst>
          </p:nvPr>
        </p:nvGraphicFramePr>
        <p:xfrm>
          <a:off x="4144963" y="4394200"/>
          <a:ext cx="608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304560" imgH="228600" progId="Equation.DSMT4">
                  <p:embed/>
                </p:oleObj>
              </mc:Choice>
              <mc:Fallback>
                <p:oleObj name="Equation" r:id="rId9" imgW="304560" imgH="228600" progId="Equation.DSMT4">
                  <p:embed/>
                  <p:pic>
                    <p:nvPicPr>
                      <p:cNvPr id="1259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4394200"/>
                        <a:ext cx="608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14499"/>
              </p:ext>
            </p:extLst>
          </p:nvPr>
        </p:nvGraphicFramePr>
        <p:xfrm>
          <a:off x="7000875" y="439420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1259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39420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4114800" y="49149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节流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6877050" y="4972050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恒压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259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85940"/>
              </p:ext>
            </p:extLst>
          </p:nvPr>
        </p:nvGraphicFramePr>
        <p:xfrm>
          <a:off x="457200" y="3313113"/>
          <a:ext cx="255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1259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13113"/>
                        <a:ext cx="25527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223"/>
              </p:ext>
            </p:extLst>
          </p:nvPr>
        </p:nvGraphicFramePr>
        <p:xfrm>
          <a:off x="465138" y="3822700"/>
          <a:ext cx="2651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1320480" imgH="253800" progId="Equation.DSMT4">
                  <p:embed/>
                </p:oleObj>
              </mc:Choice>
              <mc:Fallback>
                <p:oleObj name="Equation" r:id="rId15" imgW="1320480" imgH="253800" progId="Equation.DSMT4">
                  <p:embed/>
                  <p:pic>
                    <p:nvPicPr>
                      <p:cNvPr id="125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22700"/>
                        <a:ext cx="2651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91970"/>
              </p:ext>
            </p:extLst>
          </p:nvPr>
        </p:nvGraphicFramePr>
        <p:xfrm>
          <a:off x="514350" y="4344193"/>
          <a:ext cx="1079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1259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344193"/>
                        <a:ext cx="1079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78917"/>
              </p:ext>
            </p:extLst>
          </p:nvPr>
        </p:nvGraphicFramePr>
        <p:xfrm>
          <a:off x="1090613" y="4829175"/>
          <a:ext cx="16113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838080" imgH="469800" progId="Equation.DSMT4">
                  <p:embed/>
                </p:oleObj>
              </mc:Choice>
              <mc:Fallback>
                <p:oleObj name="Equation" r:id="rId19" imgW="838080" imgH="469800" progId="Equation.DSMT4">
                  <p:embed/>
                  <p:pic>
                    <p:nvPicPr>
                      <p:cNvPr id="1259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829175"/>
                        <a:ext cx="16113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35357"/>
              </p:ext>
            </p:extLst>
          </p:nvPr>
        </p:nvGraphicFramePr>
        <p:xfrm>
          <a:off x="614363" y="5794375"/>
          <a:ext cx="47640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2425680" imgH="355320" progId="Equation.DSMT4">
                  <p:embed/>
                </p:oleObj>
              </mc:Choice>
              <mc:Fallback>
                <p:oleObj name="Equation" r:id="rId21" imgW="2425680" imgH="355320" progId="Equation.DSMT4">
                  <p:embed/>
                  <p:pic>
                    <p:nvPicPr>
                      <p:cNvPr id="1259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794375"/>
                        <a:ext cx="47640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5" name="Object 33"/>
          <p:cNvGraphicFramePr>
            <a:graphicFrameLocks noChangeAspect="1"/>
          </p:cNvGraphicFramePr>
          <p:nvPr/>
        </p:nvGraphicFramePr>
        <p:xfrm>
          <a:off x="5070475" y="4229100"/>
          <a:ext cx="17462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位图图像" r:id="rId23" imgW="1495634" imgH="1162212" progId="Paint.Picture">
                  <p:embed/>
                </p:oleObj>
              </mc:Choice>
              <mc:Fallback>
                <p:oleObj name="位图图像" r:id="rId23" imgW="1495634" imgH="1162212" progId="Paint.Picture">
                  <p:embed/>
                  <p:pic>
                    <p:nvPicPr>
                      <p:cNvPr id="1259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4229100"/>
                        <a:ext cx="17462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540375" y="3354388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恒温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9D11EF-8E7F-449F-ADB6-D669AC825A68}"/>
              </a:ext>
            </a:extLst>
          </p:cNvPr>
          <p:cNvGrpSpPr/>
          <p:nvPr/>
        </p:nvGrpSpPr>
        <p:grpSpPr>
          <a:xfrm>
            <a:off x="514350" y="514350"/>
            <a:ext cx="8262057" cy="2090739"/>
            <a:chOff x="514350" y="514350"/>
            <a:chExt cx="8262057" cy="2090739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527757" y="514350"/>
              <a:ext cx="824865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宋体" pitchFamily="2" charset="-122"/>
                </a:rPr>
                <a:t>℃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将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50g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800" baseline="-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由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0.1MPa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恒温压缩至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1MPa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，求其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。设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800" baseline="-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的焦耳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汤姆逊系数为</a:t>
              </a:r>
              <a:endParaRPr kumimoji="1"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43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569444"/>
                </p:ext>
              </p:extLst>
            </p:nvPr>
          </p:nvGraphicFramePr>
          <p:xfrm>
            <a:off x="1154614" y="1458628"/>
            <a:ext cx="5530379" cy="57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25" imgW="2323800" imgH="241200" progId="Equation.DSMT4">
                    <p:embed/>
                  </p:oleObj>
                </mc:Choice>
                <mc:Fallback>
                  <p:oleObj name="Equation" r:id="rId25" imgW="2323800" imgH="241200" progId="Equation.DSMT4">
                    <p:embed/>
                    <p:pic>
                      <p:nvPicPr>
                        <p:cNvPr id="143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614" y="1458628"/>
                          <a:ext cx="5530379" cy="57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514350" y="2029176"/>
              <a:ext cx="81343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摩尔质量为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44.01g∙mol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                    。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28" name="Object 3">
              <a:extLst>
                <a:ext uri="{FF2B5EF4-FFF2-40B4-BE49-F238E27FC236}">
                  <a16:creationId xmlns:a16="http://schemas.microsoft.com/office/drawing/2014/main" id="{AD93DEC1-9FE9-49A8-973D-D066EEDE86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625665"/>
                </p:ext>
              </p:extLst>
            </p:nvPr>
          </p:nvGraphicFramePr>
          <p:xfrm>
            <a:off x="4584348" y="2000251"/>
            <a:ext cx="3838575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27" imgW="1612800" imgH="253800" progId="Equation.DSMT4">
                    <p:embed/>
                  </p:oleObj>
                </mc:Choice>
                <mc:Fallback>
                  <p:oleObj name="Equation" r:id="rId27" imgW="1612800" imgH="253800" progId="Equation.DSMT4">
                    <p:embed/>
                    <p:pic>
                      <p:nvPicPr>
                        <p:cNvPr id="28" name="Object 3">
                          <a:extLst>
                            <a:ext uri="{FF2B5EF4-FFF2-40B4-BE49-F238E27FC236}">
                              <a16:creationId xmlns:a16="http://schemas.microsoft.com/office/drawing/2014/main" id="{AD93DEC1-9FE9-49A8-973D-D066EEDE86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348" y="2000251"/>
                          <a:ext cx="3838575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 autoUpdateAnimBg="0"/>
      <p:bldP spid="125963" grpId="0" animBg="1"/>
      <p:bldP spid="125974" grpId="0" autoUpdateAnimBg="0"/>
      <p:bldP spid="125975" grpId="0" autoUpdateAnimBg="0"/>
      <p:bldP spid="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76250" y="281940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3086100" y="2724150"/>
          <a:ext cx="1905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位图图像" r:id="rId3" imgW="1905266" imgH="1486107" progId="Paint.Picture">
                  <p:embed/>
                </p:oleObj>
              </mc:Choice>
              <mc:Fallback>
                <p:oleObj name="位图图像" r:id="rId3" imgW="1905266" imgH="1486107" progId="Paint.Picture">
                  <p:embed/>
                  <p:pic>
                    <p:nvPicPr>
                      <p:cNvPr id="153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724150"/>
                        <a:ext cx="1905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6805613" y="2724150"/>
          <a:ext cx="1819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位图图像" r:id="rId5" imgW="1819529" imgH="1371429" progId="Paint.Picture">
                  <p:embed/>
                </p:oleObj>
              </mc:Choice>
              <mc:Fallback>
                <p:oleObj name="位图图像" r:id="rId5" imgW="1819529" imgH="1371429" progId="Paint.Picture">
                  <p:embed/>
                  <p:pic>
                    <p:nvPicPr>
                      <p:cNvPr id="153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2724150"/>
                        <a:ext cx="18192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9"/>
          <p:cNvSpPr>
            <a:spLocks noChangeShapeType="1"/>
          </p:cNvSpPr>
          <p:nvPr/>
        </p:nvSpPr>
        <p:spPr bwMode="auto">
          <a:xfrm>
            <a:off x="5029200" y="3371850"/>
            <a:ext cx="1809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02287"/>
              </p:ext>
            </p:extLst>
          </p:nvPr>
        </p:nvGraphicFramePr>
        <p:xfrm>
          <a:off x="5700713" y="288925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66400" imgH="164880" progId="Equation.DSMT4">
                  <p:embed/>
                </p:oleObj>
              </mc:Choice>
              <mc:Fallback>
                <p:oleObj name="Equation" r:id="rId7" imgW="266400" imgH="164880" progId="Equation.DSMT4">
                  <p:embed/>
                  <p:pic>
                    <p:nvPicPr>
                      <p:cNvPr id="153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889250"/>
                        <a:ext cx="53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1"/>
          <p:cNvGraphicFramePr>
            <a:graphicFrameLocks noChangeAspect="1"/>
          </p:cNvGraphicFramePr>
          <p:nvPr/>
        </p:nvGraphicFramePr>
        <p:xfrm>
          <a:off x="5072063" y="4133850"/>
          <a:ext cx="1743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位图图像" r:id="rId9" imgW="1743318" imgH="1371429" progId="Paint.Picture">
                  <p:embed/>
                </p:oleObj>
              </mc:Choice>
              <mc:Fallback>
                <p:oleObj name="位图图像" r:id="rId9" imgW="1743318" imgH="1371429" progId="Paint.Picture">
                  <p:embed/>
                  <p:pic>
                    <p:nvPicPr>
                      <p:cNvPr id="1536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133850"/>
                        <a:ext cx="1743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12"/>
          <p:cNvGrpSpPr>
            <a:grpSpLocks/>
          </p:cNvGrpSpPr>
          <p:nvPr/>
        </p:nvGrpSpPr>
        <p:grpSpPr bwMode="auto">
          <a:xfrm>
            <a:off x="4000500" y="4233863"/>
            <a:ext cx="971550" cy="604837"/>
            <a:chOff x="3967" y="8539"/>
            <a:chExt cx="756" cy="1793"/>
          </a:xfrm>
        </p:grpSpPr>
        <p:sp>
          <p:nvSpPr>
            <p:cNvPr id="15382" name="Line 13"/>
            <p:cNvSpPr>
              <a:spLocks noChangeShapeType="1"/>
            </p:cNvSpPr>
            <p:nvPr/>
          </p:nvSpPr>
          <p:spPr bwMode="auto">
            <a:xfrm>
              <a:off x="3967" y="8539"/>
              <a:ext cx="0" cy="17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14"/>
            <p:cNvSpPr>
              <a:spLocks noChangeShapeType="1"/>
            </p:cNvSpPr>
            <p:nvPr/>
          </p:nvSpPr>
          <p:spPr bwMode="auto">
            <a:xfrm>
              <a:off x="3967" y="10332"/>
              <a:ext cx="7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0" name="Group 15"/>
          <p:cNvGrpSpPr>
            <a:grpSpLocks/>
          </p:cNvGrpSpPr>
          <p:nvPr/>
        </p:nvGrpSpPr>
        <p:grpSpPr bwMode="auto">
          <a:xfrm>
            <a:off x="6838950" y="4102100"/>
            <a:ext cx="850900" cy="698500"/>
            <a:chOff x="7089" y="4849"/>
            <a:chExt cx="756" cy="1793"/>
          </a:xfrm>
        </p:grpSpPr>
        <p:sp>
          <p:nvSpPr>
            <p:cNvPr id="15380" name="Line 16"/>
            <p:cNvSpPr>
              <a:spLocks noChangeShapeType="1"/>
            </p:cNvSpPr>
            <p:nvPr/>
          </p:nvSpPr>
          <p:spPr bwMode="auto">
            <a:xfrm>
              <a:off x="7845" y="4849"/>
              <a:ext cx="0" cy="179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17"/>
            <p:cNvSpPr>
              <a:spLocks noChangeShapeType="1"/>
            </p:cNvSpPr>
            <p:nvPr/>
          </p:nvSpPr>
          <p:spPr bwMode="auto">
            <a:xfrm>
              <a:off x="7089" y="6639"/>
              <a:ext cx="7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37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83516"/>
              </p:ext>
            </p:extLst>
          </p:nvPr>
        </p:nvGraphicFramePr>
        <p:xfrm>
          <a:off x="4202113" y="4356100"/>
          <a:ext cx="608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304560" imgH="228600" progId="Equation.DSMT4">
                  <p:embed/>
                </p:oleObj>
              </mc:Choice>
              <mc:Fallback>
                <p:oleObj name="Equation" r:id="rId11" imgW="304560" imgH="228600" progId="Equation.DSMT4">
                  <p:embed/>
                  <p:pic>
                    <p:nvPicPr>
                      <p:cNvPr id="1537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4356100"/>
                        <a:ext cx="608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97970"/>
              </p:ext>
            </p:extLst>
          </p:nvPr>
        </p:nvGraphicFramePr>
        <p:xfrm>
          <a:off x="6962775" y="429895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91960" imgH="228600" progId="Equation.DSMT4">
                  <p:embed/>
                </p:oleObj>
              </mc:Choice>
              <mc:Fallback>
                <p:oleObj name="Equation" r:id="rId13" imgW="291960" imgH="228600" progId="Equation.DSMT4">
                  <p:embed/>
                  <p:pic>
                    <p:nvPicPr>
                      <p:cNvPr id="1537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429895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20"/>
          <p:cNvSpPr txBox="1">
            <a:spLocks noChangeArrowheads="1"/>
          </p:cNvSpPr>
          <p:nvPr/>
        </p:nvSpPr>
        <p:spPr bwMode="auto">
          <a:xfrm>
            <a:off x="4057650" y="48387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节流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6838950" y="4857750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恒压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3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81854"/>
              </p:ext>
            </p:extLst>
          </p:nvPr>
        </p:nvGraphicFramePr>
        <p:xfrm>
          <a:off x="431448" y="3811588"/>
          <a:ext cx="6072187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3047760" imgH="1358640" progId="Equation.DSMT4">
                  <p:embed/>
                </p:oleObj>
              </mc:Choice>
              <mc:Fallback>
                <p:oleObj name="Equation" r:id="rId15" imgW="3047760" imgH="1358640" progId="Equation.DSMT4">
                  <p:embed/>
                  <p:pic>
                    <p:nvPicPr>
                      <p:cNvPr id="153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48" y="3811588"/>
                        <a:ext cx="6072187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23"/>
          <p:cNvSpPr txBox="1">
            <a:spLocks noChangeArrowheads="1"/>
          </p:cNvSpPr>
          <p:nvPr/>
        </p:nvSpPr>
        <p:spPr bwMode="auto">
          <a:xfrm>
            <a:off x="5540375" y="3354388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宋体" pitchFamily="2" charset="-122"/>
              </a:rPr>
              <a:t>恒温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F645DCB-49CA-43F2-B21F-1AE1717DE848}"/>
              </a:ext>
            </a:extLst>
          </p:cNvPr>
          <p:cNvGrpSpPr/>
          <p:nvPr/>
        </p:nvGrpSpPr>
        <p:grpSpPr>
          <a:xfrm>
            <a:off x="514350" y="514350"/>
            <a:ext cx="8262057" cy="2090739"/>
            <a:chOff x="514350" y="514350"/>
            <a:chExt cx="8262057" cy="2090739"/>
          </a:xfrm>
        </p:grpSpPr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7902D711-FA20-47D0-A25A-CED2AE659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57" y="514350"/>
              <a:ext cx="824865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宋体" pitchFamily="2" charset="-122"/>
                </a:rPr>
                <a:t>℃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将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50g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800" baseline="-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由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0.1MPa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恒温压缩至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1MPa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，求其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。设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800" baseline="-30000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的焦耳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汤姆逊系数为</a:t>
              </a:r>
              <a:endParaRPr kumimoji="1" lang="zh-CN" altLang="en-US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6" name="Object 3">
              <a:extLst>
                <a:ext uri="{FF2B5EF4-FFF2-40B4-BE49-F238E27FC236}">
                  <a16:creationId xmlns:a16="http://schemas.microsoft.com/office/drawing/2014/main" id="{6D8BEDAD-35FC-450B-BC79-F0419D17C1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964012"/>
                </p:ext>
              </p:extLst>
            </p:nvPr>
          </p:nvGraphicFramePr>
          <p:xfrm>
            <a:off x="1154614" y="1458628"/>
            <a:ext cx="5530379" cy="57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7" imgW="2323800" imgH="241200" progId="Equation.DSMT4">
                    <p:embed/>
                  </p:oleObj>
                </mc:Choice>
                <mc:Fallback>
                  <p:oleObj name="Equation" r:id="rId17" imgW="2323800" imgH="241200" progId="Equation.DSMT4">
                    <p:embed/>
                    <p:pic>
                      <p:nvPicPr>
                        <p:cNvPr id="26" name="Object 3">
                          <a:extLst>
                            <a:ext uri="{FF2B5EF4-FFF2-40B4-BE49-F238E27FC236}">
                              <a16:creationId xmlns:a16="http://schemas.microsoft.com/office/drawing/2014/main" id="{6D8BEDAD-35FC-450B-BC79-F0419D17C1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614" y="1458628"/>
                          <a:ext cx="5530379" cy="57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0A7BD9A-118C-4A0F-9911-412E29650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" y="2029176"/>
              <a:ext cx="81343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摩尔质量为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44.01g∙mol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−1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，                    。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28" name="Object 3">
              <a:extLst>
                <a:ext uri="{FF2B5EF4-FFF2-40B4-BE49-F238E27FC236}">
                  <a16:creationId xmlns:a16="http://schemas.microsoft.com/office/drawing/2014/main" id="{9F81025E-789B-44EC-B2D3-FE6526E165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622668"/>
                </p:ext>
              </p:extLst>
            </p:nvPr>
          </p:nvGraphicFramePr>
          <p:xfrm>
            <a:off x="4584348" y="2000251"/>
            <a:ext cx="3838575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19" imgW="1612800" imgH="253800" progId="Equation.DSMT4">
                    <p:embed/>
                  </p:oleObj>
                </mc:Choice>
                <mc:Fallback>
                  <p:oleObj name="Equation" r:id="rId19" imgW="1612800" imgH="253800" progId="Equation.DSMT4">
                    <p:embed/>
                    <p:pic>
                      <p:nvPicPr>
                        <p:cNvPr id="28" name="Object 3">
                          <a:extLst>
                            <a:ext uri="{FF2B5EF4-FFF2-40B4-BE49-F238E27FC236}">
                              <a16:creationId xmlns:a16="http://schemas.microsoft.com/office/drawing/2014/main" id="{9F81025E-789B-44EC-B2D3-FE6526E165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348" y="2000251"/>
                          <a:ext cx="3838575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06588"/>
            <a:ext cx="4357688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275138"/>
            <a:ext cx="5365750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6713" y="476250"/>
            <a:ext cx="85629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0.5mol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按下面（如图所示）两种方式混合，试求混合后的温度及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均可视为理想气体。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868488"/>
            <a:ext cx="4357688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47650" y="2019300"/>
            <a:ext cx="4606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第一种是恒容绝热过程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15623"/>
              </p:ext>
            </p:extLst>
          </p:nvPr>
        </p:nvGraphicFramePr>
        <p:xfrm>
          <a:off x="1655763" y="2995613"/>
          <a:ext cx="11541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495000" imgH="177480" progId="Equation.DSMT4">
                  <p:embed/>
                </p:oleObj>
              </mc:Choice>
              <mc:Fallback>
                <p:oleObj name="Equation" r:id="rId4" imgW="495000" imgH="177480" progId="Equation.DSMT4">
                  <p:embed/>
                  <p:pic>
                    <p:nvPicPr>
                      <p:cNvPr id="13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995613"/>
                        <a:ext cx="11541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90848"/>
              </p:ext>
            </p:extLst>
          </p:nvPr>
        </p:nvGraphicFramePr>
        <p:xfrm>
          <a:off x="731838" y="3643313"/>
          <a:ext cx="34004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13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43313"/>
                        <a:ext cx="34004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91419"/>
              </p:ext>
            </p:extLst>
          </p:nvPr>
        </p:nvGraphicFramePr>
        <p:xfrm>
          <a:off x="1135063" y="4206875"/>
          <a:ext cx="5441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2336760" imgH="393480" progId="Equation.DSMT4">
                  <p:embed/>
                </p:oleObj>
              </mc:Choice>
              <mc:Fallback>
                <p:oleObj name="Equation" r:id="rId8" imgW="2336760" imgH="393480" progId="Equation.DSMT4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206875"/>
                        <a:ext cx="5441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326463"/>
              </p:ext>
            </p:extLst>
          </p:nvPr>
        </p:nvGraphicFramePr>
        <p:xfrm>
          <a:off x="3030538" y="5540375"/>
          <a:ext cx="17748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0" imgW="761760" imgH="203040" progId="Equation.DSMT4">
                  <p:embed/>
                </p:oleObj>
              </mc:Choice>
              <mc:Fallback>
                <p:oleObj name="Equation" r:id="rId10" imgW="761760" imgH="203040" progId="Equation.DSMT4">
                  <p:embed/>
                  <p:pic>
                    <p:nvPicPr>
                      <p:cNvPr id="13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540375"/>
                        <a:ext cx="17748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89A578E8-B918-450B-B84D-41AC3D9CA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76250"/>
            <a:ext cx="85629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0.5mol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按下面（如图所示）两种方式混合，试求混合后的温度及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均可视为理想气体。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14803"/>
              </p:ext>
            </p:extLst>
          </p:nvPr>
        </p:nvGraphicFramePr>
        <p:xfrm>
          <a:off x="230520" y="3387687"/>
          <a:ext cx="8759512" cy="75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863960" imgH="419040" progId="Equation.DSMT4">
                  <p:embed/>
                </p:oleObj>
              </mc:Choice>
              <mc:Fallback>
                <p:oleObj name="Equation" r:id="rId3" imgW="4863960" imgH="419040" progId="Equation.DSMT4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20" y="3387687"/>
                        <a:ext cx="8759512" cy="757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41530"/>
              </p:ext>
            </p:extLst>
          </p:nvPr>
        </p:nvGraphicFramePr>
        <p:xfrm>
          <a:off x="1722232" y="4186538"/>
          <a:ext cx="5821774" cy="150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263760" imgH="812520" progId="Equation.DSMT4">
                  <p:embed/>
                </p:oleObj>
              </mc:Choice>
              <mc:Fallback>
                <p:oleObj name="Equation" r:id="rId5" imgW="3263760" imgH="81252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32" y="4186538"/>
                        <a:ext cx="5821774" cy="150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77478"/>
              </p:ext>
            </p:extLst>
          </p:nvPr>
        </p:nvGraphicFramePr>
        <p:xfrm>
          <a:off x="673100" y="5803900"/>
          <a:ext cx="79200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4483080" imgH="431640" progId="Equation.DSMT4">
                  <p:embed/>
                </p:oleObj>
              </mc:Choice>
              <mc:Fallback>
                <p:oleObj name="Equation" r:id="rId7" imgW="4483080" imgH="431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803900"/>
                        <a:ext cx="79200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组合 15"/>
          <p:cNvGrpSpPr>
            <a:grpSpLocks/>
          </p:cNvGrpSpPr>
          <p:nvPr/>
        </p:nvGrpSpPr>
        <p:grpSpPr bwMode="auto">
          <a:xfrm>
            <a:off x="2470150" y="1785938"/>
            <a:ext cx="6291263" cy="1552473"/>
            <a:chOff x="1138232" y="1819245"/>
            <a:chExt cx="6291273" cy="1551999"/>
          </a:xfrm>
        </p:grpSpPr>
        <p:sp>
          <p:nvSpPr>
            <p:cNvPr id="18440" name="Rectangle 2098"/>
            <p:cNvSpPr>
              <a:spLocks noChangeArrowheads="1"/>
            </p:cNvSpPr>
            <p:nvPr/>
          </p:nvSpPr>
          <p:spPr bwMode="auto">
            <a:xfrm>
              <a:off x="6308210" y="2346463"/>
              <a:ext cx="1121295" cy="6378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441" name="Line 2102"/>
            <p:cNvSpPr>
              <a:spLocks noChangeShapeType="1"/>
            </p:cNvSpPr>
            <p:nvPr/>
          </p:nvSpPr>
          <p:spPr bwMode="auto">
            <a:xfrm>
              <a:off x="5289022" y="2248594"/>
              <a:ext cx="1019188" cy="2935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Rectangle 2099"/>
            <p:cNvSpPr>
              <a:spLocks noChangeArrowheads="1"/>
            </p:cNvSpPr>
            <p:nvPr/>
          </p:nvSpPr>
          <p:spPr bwMode="auto">
            <a:xfrm>
              <a:off x="1138232" y="1904320"/>
              <a:ext cx="1541781" cy="6378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443" name="Rectangle 2099"/>
            <p:cNvSpPr>
              <a:spLocks noChangeArrowheads="1"/>
            </p:cNvSpPr>
            <p:nvPr/>
          </p:nvSpPr>
          <p:spPr bwMode="auto">
            <a:xfrm>
              <a:off x="3727222" y="1900198"/>
              <a:ext cx="1541781" cy="6378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444" name="Line 2102"/>
            <p:cNvSpPr>
              <a:spLocks noChangeShapeType="1"/>
            </p:cNvSpPr>
            <p:nvPr/>
          </p:nvSpPr>
          <p:spPr bwMode="auto">
            <a:xfrm>
              <a:off x="2680013" y="2244972"/>
              <a:ext cx="104720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Rectangle 2099"/>
            <p:cNvSpPr>
              <a:spLocks noChangeArrowheads="1"/>
            </p:cNvSpPr>
            <p:nvPr/>
          </p:nvSpPr>
          <p:spPr bwMode="auto">
            <a:xfrm>
              <a:off x="1158251" y="2694366"/>
              <a:ext cx="1541781" cy="637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8446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905133"/>
                </p:ext>
              </p:extLst>
            </p:nvPr>
          </p:nvGraphicFramePr>
          <p:xfrm>
            <a:off x="1392232" y="1938271"/>
            <a:ext cx="1069977" cy="315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545760" imgH="177480" progId="Equation.DSMT4">
                    <p:embed/>
                  </p:oleObj>
                </mc:Choice>
                <mc:Fallback>
                  <p:oleObj name="Equation" r:id="rId9" imgW="545760" imgH="177480" progId="Equation.DSMT4">
                    <p:embed/>
                    <p:pic>
                      <p:nvPicPr>
                        <p:cNvPr id="18446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232" y="1938271"/>
                          <a:ext cx="1069977" cy="315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251596"/>
                </p:ext>
              </p:extLst>
            </p:nvPr>
          </p:nvGraphicFramePr>
          <p:xfrm>
            <a:off x="1343020" y="2150931"/>
            <a:ext cx="1166814" cy="407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596880" imgH="228600" progId="Equation.DSMT4">
                    <p:embed/>
                  </p:oleObj>
                </mc:Choice>
                <mc:Fallback>
                  <p:oleObj name="Equation" r:id="rId11" imgW="596880" imgH="228600" progId="Equation.DSMT4">
                    <p:embed/>
                    <p:pic>
                      <p:nvPicPr>
                        <p:cNvPr id="18447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020" y="2150931"/>
                          <a:ext cx="1166814" cy="407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Rectangle 2099"/>
            <p:cNvSpPr>
              <a:spLocks noChangeArrowheads="1"/>
            </p:cNvSpPr>
            <p:nvPr/>
          </p:nvSpPr>
          <p:spPr bwMode="auto">
            <a:xfrm>
              <a:off x="3747240" y="2690244"/>
              <a:ext cx="1541781" cy="63781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18449" name="组合 31"/>
            <p:cNvGrpSpPr>
              <a:grpSpLocks/>
            </p:cNvGrpSpPr>
            <p:nvPr/>
          </p:nvGrpSpPr>
          <p:grpSpPr bwMode="auto">
            <a:xfrm>
              <a:off x="3981449" y="1935098"/>
              <a:ext cx="1068389" cy="617352"/>
              <a:chOff x="1512019" y="3826247"/>
              <a:chExt cx="1270582" cy="811305"/>
            </a:xfrm>
          </p:grpSpPr>
          <p:graphicFrame>
            <p:nvGraphicFramePr>
              <p:cNvPr id="1846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7796382"/>
                  </p:ext>
                </p:extLst>
              </p:nvPr>
            </p:nvGraphicFramePr>
            <p:xfrm>
              <a:off x="1512019" y="3826247"/>
              <a:ext cx="1270582" cy="415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Equation" r:id="rId13" imgW="545760" imgH="177480" progId="Equation.DSMT4">
                      <p:embed/>
                    </p:oleObj>
                  </mc:Choice>
                  <mc:Fallback>
                    <p:oleObj name="Equation" r:id="rId13" imgW="545760" imgH="177480" progId="Equation.DSMT4">
                      <p:embed/>
                      <p:pic>
                        <p:nvPicPr>
                          <p:cNvPr id="18463" name="对象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2019" y="3826247"/>
                            <a:ext cx="1270582" cy="415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5552080"/>
                  </p:ext>
                </p:extLst>
              </p:nvPr>
            </p:nvGraphicFramePr>
            <p:xfrm>
              <a:off x="1836745" y="4105721"/>
              <a:ext cx="623020" cy="5318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" name="Equation" r:id="rId15" imgW="266400" imgH="228600" progId="Equation.DSMT4">
                      <p:embed/>
                    </p:oleObj>
                  </mc:Choice>
                  <mc:Fallback>
                    <p:oleObj name="Equation" r:id="rId15" imgW="266400" imgH="228600" progId="Equation.DSMT4">
                      <p:embed/>
                      <p:pic>
                        <p:nvPicPr>
                          <p:cNvPr id="18464" name="对象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6745" y="4105721"/>
                            <a:ext cx="623020" cy="5318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Line 2102"/>
            <p:cNvSpPr>
              <a:spLocks noChangeShapeType="1"/>
            </p:cNvSpPr>
            <p:nvPr/>
          </p:nvSpPr>
          <p:spPr bwMode="auto">
            <a:xfrm>
              <a:off x="2700032" y="3035017"/>
              <a:ext cx="104720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2102"/>
            <p:cNvSpPr>
              <a:spLocks noChangeShapeType="1"/>
            </p:cNvSpPr>
            <p:nvPr/>
          </p:nvSpPr>
          <p:spPr bwMode="auto">
            <a:xfrm flipV="1">
              <a:off x="5309041" y="2694366"/>
              <a:ext cx="999169" cy="2899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452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591696"/>
                </p:ext>
              </p:extLst>
            </p:nvPr>
          </p:nvGraphicFramePr>
          <p:xfrm>
            <a:off x="6405657" y="2351284"/>
            <a:ext cx="994481" cy="359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17" imgW="507960" imgH="203040" progId="Equation.DSMT4">
                    <p:embed/>
                  </p:oleObj>
                </mc:Choice>
                <mc:Fallback>
                  <p:oleObj name="Equation" r:id="rId17" imgW="507960" imgH="203040" progId="Equation.DSMT4">
                    <p:embed/>
                    <p:pic>
                      <p:nvPicPr>
                        <p:cNvPr id="18452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5657" y="2351284"/>
                          <a:ext cx="994481" cy="359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3623641"/>
                </p:ext>
              </p:extLst>
            </p:nvPr>
          </p:nvGraphicFramePr>
          <p:xfrm>
            <a:off x="6657979" y="2607991"/>
            <a:ext cx="495301" cy="361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19" imgW="253800" imgH="203040" progId="Equation.DSMT4">
                    <p:embed/>
                  </p:oleObj>
                </mc:Choice>
                <mc:Fallback>
                  <p:oleObj name="Equation" r:id="rId19" imgW="253800" imgH="203040" progId="Equation.DSMT4">
                    <p:embed/>
                    <p:pic>
                      <p:nvPicPr>
                        <p:cNvPr id="18453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7979" y="2607991"/>
                          <a:ext cx="495301" cy="361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TextBox 7"/>
            <p:cNvSpPr txBox="1">
              <a:spLocks noChangeArrowheads="1"/>
            </p:cNvSpPr>
            <p:nvPr/>
          </p:nvSpPr>
          <p:spPr bwMode="auto">
            <a:xfrm>
              <a:off x="3034340" y="181924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55" name="TextBox 41"/>
            <p:cNvSpPr txBox="1">
              <a:spLocks noChangeArrowheads="1"/>
            </p:cNvSpPr>
            <p:nvPr/>
          </p:nvSpPr>
          <p:spPr bwMode="auto">
            <a:xfrm>
              <a:off x="3072436" y="261460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zh-CN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56" name="TextBox 42"/>
            <p:cNvSpPr txBox="1">
              <a:spLocks noChangeArrowheads="1"/>
            </p:cNvSpPr>
            <p:nvPr/>
          </p:nvSpPr>
          <p:spPr bwMode="auto">
            <a:xfrm>
              <a:off x="5644276" y="2385997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zh-CN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18457" name="组合 20"/>
            <p:cNvGrpSpPr>
              <a:grpSpLocks/>
            </p:cNvGrpSpPr>
            <p:nvPr/>
          </p:nvGrpSpPr>
          <p:grpSpPr bwMode="auto">
            <a:xfrm>
              <a:off x="3879849" y="2700038"/>
              <a:ext cx="1319214" cy="663373"/>
              <a:chOff x="2944279" y="5024811"/>
              <a:chExt cx="1568875" cy="871787"/>
            </a:xfrm>
          </p:grpSpPr>
          <p:graphicFrame>
            <p:nvGraphicFramePr>
              <p:cNvPr id="18461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4693671"/>
                  </p:ext>
                </p:extLst>
              </p:nvPr>
            </p:nvGraphicFramePr>
            <p:xfrm>
              <a:off x="2944279" y="5024811"/>
              <a:ext cx="1568875" cy="5339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9" name="Equation" r:id="rId21" imgW="672840" imgH="228600" progId="Equation.DSMT4">
                      <p:embed/>
                    </p:oleObj>
                  </mc:Choice>
                  <mc:Fallback>
                    <p:oleObj name="Equation" r:id="rId21" imgW="672840" imgH="228600" progId="Equation.DSMT4">
                      <p:embed/>
                      <p:pic>
                        <p:nvPicPr>
                          <p:cNvPr id="18461" name="对象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4279" y="5024811"/>
                            <a:ext cx="1568875" cy="5339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2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078180"/>
                  </p:ext>
                </p:extLst>
              </p:nvPr>
            </p:nvGraphicFramePr>
            <p:xfrm>
              <a:off x="3404936" y="5364767"/>
              <a:ext cx="649450" cy="5318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" name="Equation" r:id="rId23" imgW="279360" imgH="228600" progId="Equation.DSMT4">
                      <p:embed/>
                    </p:oleObj>
                  </mc:Choice>
                  <mc:Fallback>
                    <p:oleObj name="Equation" r:id="rId23" imgW="279360" imgH="228600" progId="Equation.DSMT4">
                      <p:embed/>
                      <p:pic>
                        <p:nvPicPr>
                          <p:cNvPr id="18462" name="对象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4936" y="5364767"/>
                            <a:ext cx="649450" cy="5318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8" name="组合 3"/>
            <p:cNvGrpSpPr>
              <a:grpSpLocks/>
            </p:cNvGrpSpPr>
            <p:nvPr/>
          </p:nvGrpSpPr>
          <p:grpSpPr bwMode="auto">
            <a:xfrm>
              <a:off x="1257635" y="2692728"/>
              <a:ext cx="1317627" cy="678516"/>
              <a:chOff x="202246" y="4318523"/>
              <a:chExt cx="1566988" cy="891689"/>
            </a:xfrm>
          </p:grpSpPr>
          <p:graphicFrame>
            <p:nvGraphicFramePr>
              <p:cNvPr id="18459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0919951"/>
                  </p:ext>
                </p:extLst>
              </p:nvPr>
            </p:nvGraphicFramePr>
            <p:xfrm>
              <a:off x="202246" y="4318523"/>
              <a:ext cx="1566988" cy="5339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1" name="Equation" r:id="rId25" imgW="672840" imgH="228600" progId="Equation.DSMT4">
                      <p:embed/>
                    </p:oleObj>
                  </mc:Choice>
                  <mc:Fallback>
                    <p:oleObj name="Equation" r:id="rId25" imgW="672840" imgH="228600" progId="Equation.DSMT4">
                      <p:embed/>
                      <p:pic>
                        <p:nvPicPr>
                          <p:cNvPr id="18459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46" y="4318523"/>
                            <a:ext cx="1566988" cy="5339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0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5795260"/>
                  </p:ext>
                </p:extLst>
              </p:nvPr>
            </p:nvGraphicFramePr>
            <p:xfrm>
              <a:off x="429525" y="4678380"/>
              <a:ext cx="1095004" cy="5318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2" name="Equation" r:id="rId27" imgW="469800" imgH="228600" progId="Equation.DSMT4">
                      <p:embed/>
                    </p:oleObj>
                  </mc:Choice>
                  <mc:Fallback>
                    <p:oleObj name="Equation" r:id="rId27" imgW="469800" imgH="228600" progId="Equation.DSMT4">
                      <p:embed/>
                      <p:pic>
                        <p:nvPicPr>
                          <p:cNvPr id="18460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525" y="4678380"/>
                            <a:ext cx="1095004" cy="5318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29310" y="2005264"/>
            <a:ext cx="17430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设计过程计算熵变</a:t>
            </a: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43560102-2933-4F7C-B261-EC819D253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76250"/>
            <a:ext cx="85629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0.5mol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按下面（如图所示）两种方式混合，试求混合后的温度及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均可视为理想气体。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2A31A898-60C9-45EB-8529-6B59A272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019300"/>
            <a:ext cx="139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874838"/>
            <a:ext cx="5365750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47650" y="2019300"/>
            <a:ext cx="42370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第二种是恒压绝热过程，也可看做节流过程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751805"/>
              </p:ext>
            </p:extLst>
          </p:nvPr>
        </p:nvGraphicFramePr>
        <p:xfrm>
          <a:off x="1274763" y="3162300"/>
          <a:ext cx="1920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825480" imgH="241200" progId="Equation.DSMT4">
                  <p:embed/>
                </p:oleObj>
              </mc:Choice>
              <mc:Fallback>
                <p:oleObj name="Equation" r:id="rId4" imgW="825480" imgH="241200" progId="Equation.DSMT4">
                  <p:embed/>
                  <p:pic>
                    <p:nvPicPr>
                      <p:cNvPr id="139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162300"/>
                        <a:ext cx="19208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78225"/>
              </p:ext>
            </p:extLst>
          </p:nvPr>
        </p:nvGraphicFramePr>
        <p:xfrm>
          <a:off x="1023938" y="4114800"/>
          <a:ext cx="3400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4114800"/>
                        <a:ext cx="3400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59287"/>
              </p:ext>
            </p:extLst>
          </p:nvPr>
        </p:nvGraphicFramePr>
        <p:xfrm>
          <a:off x="963613" y="4778375"/>
          <a:ext cx="5441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2336760" imgH="393480" progId="Equation.DSMT4">
                  <p:embed/>
                </p:oleObj>
              </mc:Choice>
              <mc:Fallback>
                <p:oleObj name="Equation" r:id="rId8" imgW="2336760" imgH="393480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778375"/>
                        <a:ext cx="5441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78656"/>
              </p:ext>
            </p:extLst>
          </p:nvPr>
        </p:nvGraphicFramePr>
        <p:xfrm>
          <a:off x="2992438" y="5807075"/>
          <a:ext cx="17764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761760" imgH="203040" progId="Equation.DSMT4">
                  <p:embed/>
                </p:oleObj>
              </mc:Choice>
              <mc:Fallback>
                <p:oleObj name="Equation" r:id="rId10" imgW="761760" imgH="203040" progId="Equation.DSMT4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5807075"/>
                        <a:ext cx="17764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835432AA-7ABE-418C-A0DE-681B0AE5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76250"/>
            <a:ext cx="85629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0.5mol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按下面（如图所示）两种方式混合，试求混合后的温度及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均可视为理想气体。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47650" y="2019300"/>
            <a:ext cx="139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1138238" y="1900238"/>
            <a:ext cx="6291262" cy="1457325"/>
            <a:chOff x="995352" y="2199608"/>
            <a:chExt cx="7481898" cy="1915228"/>
          </a:xfrm>
        </p:grpSpPr>
        <p:sp>
          <p:nvSpPr>
            <p:cNvPr id="20490" name="Rectangle 2098"/>
            <p:cNvSpPr>
              <a:spLocks noChangeArrowheads="1"/>
            </p:cNvSpPr>
            <p:nvPr/>
          </p:nvSpPr>
          <p:spPr bwMode="auto">
            <a:xfrm>
              <a:off x="7143750" y="2786077"/>
              <a:ext cx="13335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0491" name="Line 2102"/>
            <p:cNvSpPr>
              <a:spLocks noChangeShapeType="1"/>
            </p:cNvSpPr>
            <p:nvPr/>
          </p:nvSpPr>
          <p:spPr bwMode="auto">
            <a:xfrm>
              <a:off x="5931680" y="2657461"/>
              <a:ext cx="1212070" cy="385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492" name="组合 11"/>
            <p:cNvGrpSpPr>
              <a:grpSpLocks/>
            </p:cNvGrpSpPr>
            <p:nvPr/>
          </p:nvGrpSpPr>
          <p:grpSpPr bwMode="auto">
            <a:xfrm>
              <a:off x="995352" y="2205025"/>
              <a:ext cx="1833563" cy="870831"/>
              <a:chOff x="1009649" y="2647950"/>
              <a:chExt cx="1833563" cy="870831"/>
            </a:xfrm>
          </p:grpSpPr>
          <p:sp>
            <p:nvSpPr>
              <p:cNvPr id="20513" name="Rectangle 2099"/>
              <p:cNvSpPr>
                <a:spLocks noChangeArrowheads="1"/>
              </p:cNvSpPr>
              <p:nvPr/>
            </p:nvSpPr>
            <p:spPr bwMode="auto">
              <a:xfrm>
                <a:off x="1009649" y="2647950"/>
                <a:ext cx="1833563" cy="8382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0514" name="组合 33"/>
              <p:cNvGrpSpPr>
                <a:grpSpLocks/>
              </p:cNvGrpSpPr>
              <p:nvPr/>
            </p:nvGrpSpPr>
            <p:grpSpPr bwMode="auto">
              <a:xfrm>
                <a:off x="1126702" y="2707207"/>
                <a:ext cx="1599083" cy="811574"/>
                <a:chOff x="1350540" y="3826395"/>
                <a:chExt cx="1599083" cy="811574"/>
              </a:xfrm>
            </p:grpSpPr>
            <p:graphicFrame>
              <p:nvGraphicFramePr>
                <p:cNvPr id="20515" name="对象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6045644"/>
                    </p:ext>
                  </p:extLst>
                </p:nvPr>
              </p:nvGraphicFramePr>
              <p:xfrm>
                <a:off x="1497798" y="3826395"/>
                <a:ext cx="1300789" cy="415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38" name="Equation" r:id="rId3" imgW="558720" imgH="177480" progId="Equation.DSMT4">
                        <p:embed/>
                      </p:oleObj>
                    </mc:Choice>
                    <mc:Fallback>
                      <p:oleObj name="Equation" r:id="rId3" imgW="558720" imgH="177480" progId="Equation.DSMT4">
                        <p:embed/>
                        <p:pic>
                          <p:nvPicPr>
                            <p:cNvPr id="20515" name="对象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7798" y="3826395"/>
                              <a:ext cx="1300789" cy="415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16" name="对象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18630279"/>
                    </p:ext>
                  </p:extLst>
                </p:nvPr>
              </p:nvGraphicFramePr>
              <p:xfrm>
                <a:off x="1350540" y="4105960"/>
                <a:ext cx="1599083" cy="5320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39" name="Equation" r:id="rId5" imgW="685800" imgH="228600" progId="Equation.DSMT4">
                        <p:embed/>
                      </p:oleObj>
                    </mc:Choice>
                    <mc:Fallback>
                      <p:oleObj name="Equation" r:id="rId5" imgW="685800" imgH="228600" progId="Equation.DSMT4">
                        <p:embed/>
                        <p:pic>
                          <p:nvPicPr>
                            <p:cNvPr id="20516" name="对象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0540" y="4105960"/>
                              <a:ext cx="1599083" cy="5320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493" name="组合 12"/>
            <p:cNvGrpSpPr>
              <a:grpSpLocks/>
            </p:cNvGrpSpPr>
            <p:nvPr/>
          </p:nvGrpSpPr>
          <p:grpSpPr bwMode="auto">
            <a:xfrm>
              <a:off x="4074309" y="2199608"/>
              <a:ext cx="1833563" cy="872075"/>
              <a:chOff x="1009649" y="2647950"/>
              <a:chExt cx="1833563" cy="872075"/>
            </a:xfrm>
          </p:grpSpPr>
          <p:sp>
            <p:nvSpPr>
              <p:cNvPr id="20509" name="Rectangle 2099"/>
              <p:cNvSpPr>
                <a:spLocks noChangeArrowheads="1"/>
              </p:cNvSpPr>
              <p:nvPr/>
            </p:nvSpPr>
            <p:spPr bwMode="auto">
              <a:xfrm>
                <a:off x="1009649" y="2647950"/>
                <a:ext cx="1833563" cy="8382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0510" name="组合 29"/>
              <p:cNvGrpSpPr>
                <a:grpSpLocks/>
              </p:cNvGrpSpPr>
              <p:nvPr/>
            </p:nvGrpSpPr>
            <p:grpSpPr bwMode="auto">
              <a:xfrm>
                <a:off x="1287446" y="2706366"/>
                <a:ext cx="1272470" cy="813659"/>
                <a:chOff x="1511284" y="3825554"/>
                <a:chExt cx="1272470" cy="813659"/>
              </a:xfrm>
            </p:grpSpPr>
            <p:graphicFrame>
              <p:nvGraphicFramePr>
                <p:cNvPr id="2051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0253876"/>
                    </p:ext>
                  </p:extLst>
                </p:nvPr>
              </p:nvGraphicFramePr>
              <p:xfrm>
                <a:off x="1511284" y="3825554"/>
                <a:ext cx="1272470" cy="415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0" name="Equation" r:id="rId7" imgW="545760" imgH="177480" progId="Equation.DSMT4">
                        <p:embed/>
                      </p:oleObj>
                    </mc:Choice>
                    <mc:Fallback>
                      <p:oleObj name="Equation" r:id="rId7" imgW="545760" imgH="177480" progId="Equation.DSMT4">
                        <p:embed/>
                        <p:pic>
                          <p:nvPicPr>
                            <p:cNvPr id="20511" name="对象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1284" y="3825554"/>
                              <a:ext cx="1272470" cy="4151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12" name="对象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003411"/>
                    </p:ext>
                  </p:extLst>
                </p:nvPr>
              </p:nvGraphicFramePr>
              <p:xfrm>
                <a:off x="1735948" y="4105119"/>
                <a:ext cx="825029" cy="5340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1" name="Equation" r:id="rId9" imgW="355320" imgH="228600" progId="Equation.DSMT4">
                        <p:embed/>
                      </p:oleObj>
                    </mc:Choice>
                    <mc:Fallback>
                      <p:oleObj name="Equation" r:id="rId9" imgW="355320" imgH="228600" progId="Equation.DSMT4">
                        <p:embed/>
                        <p:pic>
                          <p:nvPicPr>
                            <p:cNvPr id="20512" name="对象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35948" y="4105119"/>
                              <a:ext cx="825029" cy="5340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0494" name="Line 2102"/>
            <p:cNvSpPr>
              <a:spLocks noChangeShapeType="1"/>
            </p:cNvSpPr>
            <p:nvPr/>
          </p:nvSpPr>
          <p:spPr bwMode="auto">
            <a:xfrm>
              <a:off x="2828915" y="2652700"/>
              <a:ext cx="124539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495" name="组合 14"/>
            <p:cNvGrpSpPr>
              <a:grpSpLocks/>
            </p:cNvGrpSpPr>
            <p:nvPr/>
          </p:nvGrpSpPr>
          <p:grpSpPr bwMode="auto">
            <a:xfrm>
              <a:off x="1019160" y="3242760"/>
              <a:ext cx="1833563" cy="872076"/>
              <a:chOff x="1009649" y="2647429"/>
              <a:chExt cx="1833563" cy="872076"/>
            </a:xfrm>
          </p:grpSpPr>
          <p:sp>
            <p:nvSpPr>
              <p:cNvPr id="20505" name="Rectangle 2099"/>
              <p:cNvSpPr>
                <a:spLocks noChangeArrowheads="1"/>
              </p:cNvSpPr>
              <p:nvPr/>
            </p:nvSpPr>
            <p:spPr bwMode="auto">
              <a:xfrm>
                <a:off x="1009649" y="2647950"/>
                <a:ext cx="1833563" cy="8382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0506" name="组合 25"/>
              <p:cNvGrpSpPr>
                <a:grpSpLocks/>
              </p:cNvGrpSpPr>
              <p:nvPr/>
            </p:nvGrpSpPr>
            <p:grpSpPr bwMode="auto">
              <a:xfrm>
                <a:off x="1140652" y="2647429"/>
                <a:ext cx="1568876" cy="872076"/>
                <a:chOff x="1364490" y="3766617"/>
                <a:chExt cx="1568876" cy="872076"/>
              </a:xfrm>
            </p:grpSpPr>
            <p:graphicFrame>
              <p:nvGraphicFramePr>
                <p:cNvPr id="20507" name="对象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9773110"/>
                    </p:ext>
                  </p:extLst>
                </p:nvPr>
              </p:nvGraphicFramePr>
              <p:xfrm>
                <a:off x="1364490" y="3766617"/>
                <a:ext cx="1568876" cy="5340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2" name="Equation" r:id="rId11" imgW="672840" imgH="228600" progId="Equation.DSMT4">
                        <p:embed/>
                      </p:oleObj>
                    </mc:Choice>
                    <mc:Fallback>
                      <p:oleObj name="Equation" r:id="rId11" imgW="672840" imgH="228600" progId="Equation.DSMT4">
                        <p:embed/>
                        <p:pic>
                          <p:nvPicPr>
                            <p:cNvPr id="20507" name="对象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4490" y="3766617"/>
                              <a:ext cx="1568876" cy="5340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0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1910199"/>
                    </p:ext>
                  </p:extLst>
                </p:nvPr>
              </p:nvGraphicFramePr>
              <p:xfrm>
                <a:off x="1511749" y="4104599"/>
                <a:ext cx="1272470" cy="5340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3" name="Equation" r:id="rId13" imgW="545760" imgH="228600" progId="Equation.DSMT4">
                        <p:embed/>
                      </p:oleObj>
                    </mc:Choice>
                    <mc:Fallback>
                      <p:oleObj name="Equation" r:id="rId13" imgW="545760" imgH="228600" progId="Equation.DSMT4">
                        <p:embed/>
                        <p:pic>
                          <p:nvPicPr>
                            <p:cNvPr id="2050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1749" y="4104599"/>
                              <a:ext cx="1272470" cy="5340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496" name="组合 15"/>
            <p:cNvGrpSpPr>
              <a:grpSpLocks/>
            </p:cNvGrpSpPr>
            <p:nvPr/>
          </p:nvGrpSpPr>
          <p:grpSpPr bwMode="auto">
            <a:xfrm>
              <a:off x="4098117" y="3237864"/>
              <a:ext cx="1833563" cy="870712"/>
              <a:chOff x="1009649" y="2647950"/>
              <a:chExt cx="1833563" cy="870712"/>
            </a:xfrm>
          </p:grpSpPr>
          <p:sp>
            <p:nvSpPr>
              <p:cNvPr id="20501" name="Rectangle 2099"/>
              <p:cNvSpPr>
                <a:spLocks noChangeArrowheads="1"/>
              </p:cNvSpPr>
              <p:nvPr/>
            </p:nvSpPr>
            <p:spPr bwMode="auto">
              <a:xfrm>
                <a:off x="1009649" y="2647950"/>
                <a:ext cx="1833563" cy="8382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grpSp>
            <p:nvGrpSpPr>
              <p:cNvPr id="20502" name="组合 21"/>
              <p:cNvGrpSpPr>
                <a:grpSpLocks/>
              </p:cNvGrpSpPr>
              <p:nvPr/>
            </p:nvGrpSpPr>
            <p:grpSpPr bwMode="auto">
              <a:xfrm>
                <a:off x="1140921" y="2648674"/>
                <a:ext cx="1566989" cy="869988"/>
                <a:chOff x="1364759" y="3767862"/>
                <a:chExt cx="1566989" cy="869988"/>
              </a:xfrm>
            </p:grpSpPr>
            <p:graphicFrame>
              <p:nvGraphicFramePr>
                <p:cNvPr id="20503" name="对象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61319534"/>
                    </p:ext>
                  </p:extLst>
                </p:nvPr>
              </p:nvGraphicFramePr>
              <p:xfrm>
                <a:off x="1364759" y="3767862"/>
                <a:ext cx="1566989" cy="5340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4" name="Equation" r:id="rId15" imgW="672840" imgH="228600" progId="Equation.DSMT4">
                        <p:embed/>
                      </p:oleObj>
                    </mc:Choice>
                    <mc:Fallback>
                      <p:oleObj name="Equation" r:id="rId15" imgW="672840" imgH="228600" progId="Equation.DSMT4">
                        <p:embed/>
                        <p:pic>
                          <p:nvPicPr>
                            <p:cNvPr id="20503" name="对象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4759" y="3767862"/>
                              <a:ext cx="1566989" cy="5340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0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0120744"/>
                    </p:ext>
                  </p:extLst>
                </p:nvPr>
              </p:nvGraphicFramePr>
              <p:xfrm>
                <a:off x="1736684" y="4105843"/>
                <a:ext cx="826917" cy="5320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5" name="Equation" r:id="rId17" imgW="355320" imgH="228600" progId="Equation.DSMT4">
                        <p:embed/>
                      </p:oleObj>
                    </mc:Choice>
                    <mc:Fallback>
                      <p:oleObj name="Equation" r:id="rId17" imgW="355320" imgH="228600" progId="Equation.DSMT4">
                        <p:embed/>
                        <p:pic>
                          <p:nvPicPr>
                            <p:cNvPr id="2050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36684" y="4105843"/>
                              <a:ext cx="826917" cy="5320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0497" name="Line 2102"/>
            <p:cNvSpPr>
              <a:spLocks noChangeShapeType="1"/>
            </p:cNvSpPr>
            <p:nvPr/>
          </p:nvSpPr>
          <p:spPr bwMode="auto">
            <a:xfrm>
              <a:off x="2852723" y="3690956"/>
              <a:ext cx="124539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2102"/>
            <p:cNvSpPr>
              <a:spLocks noChangeShapeType="1"/>
            </p:cNvSpPr>
            <p:nvPr/>
          </p:nvSpPr>
          <p:spPr bwMode="auto">
            <a:xfrm flipV="1">
              <a:off x="5955488" y="3243282"/>
              <a:ext cx="1188262" cy="3809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49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0234479"/>
                </p:ext>
              </p:extLst>
            </p:nvPr>
          </p:nvGraphicFramePr>
          <p:xfrm>
            <a:off x="7259638" y="2792413"/>
            <a:ext cx="118268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19" imgW="507960" imgH="203040" progId="Equation.DSMT4">
                    <p:embed/>
                  </p:oleObj>
                </mc:Choice>
                <mc:Fallback>
                  <p:oleObj name="Equation" r:id="rId19" imgW="507960" imgH="203040" progId="Equation.DSMT4">
                    <p:embed/>
                    <p:pic>
                      <p:nvPicPr>
                        <p:cNvPr id="2049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9638" y="2792413"/>
                          <a:ext cx="1182687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854486"/>
                </p:ext>
              </p:extLst>
            </p:nvPr>
          </p:nvGraphicFramePr>
          <p:xfrm>
            <a:off x="7440773" y="3100892"/>
            <a:ext cx="826917" cy="534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21" imgW="355320" imgH="228600" progId="Equation.DSMT4">
                    <p:embed/>
                  </p:oleObj>
                </mc:Choice>
                <mc:Fallback>
                  <p:oleObj name="Equation" r:id="rId21" imgW="355320" imgH="228600" progId="Equation.DSMT4">
                    <p:embed/>
                    <p:pic>
                      <p:nvPicPr>
                        <p:cNvPr id="2050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0773" y="3100892"/>
                          <a:ext cx="826917" cy="534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7211"/>
              </p:ext>
            </p:extLst>
          </p:nvPr>
        </p:nvGraphicFramePr>
        <p:xfrm>
          <a:off x="1290638" y="3667125"/>
          <a:ext cx="5710237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3" imgW="3263760" imgH="838080" progId="Equation.DSMT4">
                  <p:embed/>
                </p:oleObj>
              </mc:Choice>
              <mc:Fallback>
                <p:oleObj name="Equation" r:id="rId23" imgW="3263760" imgH="8380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667125"/>
                        <a:ext cx="5710237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14106"/>
              </p:ext>
            </p:extLst>
          </p:nvPr>
        </p:nvGraphicFramePr>
        <p:xfrm>
          <a:off x="1238250" y="5224463"/>
          <a:ext cx="46894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5" imgW="2654280" imgH="457200" progId="Equation.DSMT4">
                  <p:embed/>
                </p:oleObj>
              </mc:Choice>
              <mc:Fallback>
                <p:oleObj name="Equation" r:id="rId25" imgW="2654280" imgH="457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224463"/>
                        <a:ext cx="46894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3033713" y="18192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487" name="TextBox 41"/>
          <p:cNvSpPr txBox="1">
            <a:spLocks noChangeArrowheads="1"/>
          </p:cNvSpPr>
          <p:nvPr/>
        </p:nvSpPr>
        <p:spPr bwMode="auto">
          <a:xfrm>
            <a:off x="3071813" y="26146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488" name="TextBox 42"/>
          <p:cNvSpPr txBox="1">
            <a:spLocks noChangeArrowheads="1"/>
          </p:cNvSpPr>
          <p:nvPr/>
        </p:nvSpPr>
        <p:spPr bwMode="auto">
          <a:xfrm>
            <a:off x="5643563" y="23860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C4809853-6A1F-4C34-89CC-1BE21153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76250"/>
            <a:ext cx="85629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0℃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0.1MPa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0.5mol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按下面（如图所示）两种方式混合，试求混合后的温度及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He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均可视为理想气体。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7388" y="642938"/>
            <a:ext cx="33416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节流过程</a:t>
            </a:r>
            <a:endParaRPr kumimoji="1"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(throttling process)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4099" name="Picture 4" descr="0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695450"/>
            <a:ext cx="3348037" cy="311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02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1739900"/>
            <a:ext cx="4325937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952500" y="5029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焦耳实验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4899025" y="5029200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焦耳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汤姆逊效应</a:t>
            </a:r>
          </a:p>
        </p:txBody>
      </p: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3733800" y="323850"/>
            <a:ext cx="5143500" cy="1066800"/>
            <a:chOff x="2172" y="240"/>
            <a:chExt cx="3240" cy="672"/>
          </a:xfrm>
        </p:grpSpPr>
        <p:sp>
          <p:nvSpPr>
            <p:cNvPr id="4110" name="AutoShape 9"/>
            <p:cNvSpPr>
              <a:spLocks noChangeArrowheads="1"/>
            </p:cNvSpPr>
            <p:nvPr/>
          </p:nvSpPr>
          <p:spPr bwMode="auto">
            <a:xfrm>
              <a:off x="2172" y="240"/>
              <a:ext cx="3168" cy="672"/>
            </a:xfrm>
            <a:prstGeom prst="wedgeRoundRectCallout">
              <a:avLst>
                <a:gd name="adj1" fmla="val -71782"/>
                <a:gd name="adj2" fmla="val 1279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111" name="Text Box 10"/>
            <p:cNvSpPr txBox="1">
              <a:spLocks noChangeArrowheads="1"/>
            </p:cNvSpPr>
            <p:nvPr/>
          </p:nvSpPr>
          <p:spPr bwMode="auto">
            <a:xfrm>
              <a:off x="2268" y="276"/>
              <a:ext cx="31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</a:rPr>
                <a:t>在绝热条件下流体的始末态分别保持恒定压力的膨胀过程。</a:t>
              </a:r>
            </a:p>
          </p:txBody>
        </p:sp>
      </p:grp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5865813" y="1597025"/>
            <a:ext cx="116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多孔塞</a:t>
            </a:r>
          </a:p>
        </p:txBody>
      </p:sp>
      <p:sp>
        <p:nvSpPr>
          <p:cNvPr id="4105" name="Line 12"/>
          <p:cNvSpPr>
            <a:spLocks noChangeShapeType="1"/>
          </p:cNvSpPr>
          <p:nvPr/>
        </p:nvSpPr>
        <p:spPr bwMode="auto">
          <a:xfrm>
            <a:off x="6424613" y="2019300"/>
            <a:ext cx="0" cy="512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06" name="Group 5"/>
          <p:cNvGrpSpPr>
            <a:grpSpLocks/>
          </p:cNvGrpSpPr>
          <p:nvPr/>
        </p:nvGrpSpPr>
        <p:grpSpPr bwMode="auto">
          <a:xfrm>
            <a:off x="2840038" y="5572125"/>
            <a:ext cx="4457700" cy="884238"/>
            <a:chOff x="2952" y="3057"/>
            <a:chExt cx="2808" cy="557"/>
          </a:xfrm>
        </p:grpSpPr>
        <p:sp>
          <p:nvSpPr>
            <p:cNvPr id="4108" name="Oval 9"/>
            <p:cNvSpPr>
              <a:spLocks noChangeArrowheads="1"/>
            </p:cNvSpPr>
            <p:nvPr/>
          </p:nvSpPr>
          <p:spPr bwMode="auto">
            <a:xfrm>
              <a:off x="2952" y="3057"/>
              <a:ext cx="2808" cy="55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984" y="3175"/>
              <a:ext cx="27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节流过程是不可逆过程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308475" y="3908425"/>
            <a:ext cx="43227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多孔塞两侧的气体处于平衡态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多孔塞内的气体处于非平衡态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2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66713"/>
            <a:ext cx="4325937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2840038" y="5572125"/>
            <a:ext cx="4457700" cy="884238"/>
            <a:chOff x="2952" y="3057"/>
            <a:chExt cx="2808" cy="557"/>
          </a:xfrm>
        </p:grpSpPr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2952" y="3057"/>
              <a:ext cx="2808" cy="55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2984" y="3176"/>
              <a:ext cx="2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节流过程系统的总焓不变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1924050" y="5783263"/>
            <a:ext cx="538163" cy="4095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53465"/>
              </p:ext>
            </p:extLst>
          </p:nvPr>
        </p:nvGraphicFramePr>
        <p:xfrm>
          <a:off x="2066925" y="3486150"/>
          <a:ext cx="67325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124080" imgH="253800" progId="Equation.DSMT4">
                  <p:embed/>
                </p:oleObj>
              </mc:Choice>
              <mc:Fallback>
                <p:oleObj name="Equation" r:id="rId4" imgW="3124080" imgH="253800" progId="Equation.DSMT4">
                  <p:embed/>
                  <p:pic>
                    <p:nvPicPr>
                      <p:cNvPr id="131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486150"/>
                        <a:ext cx="67325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693738" y="827088"/>
            <a:ext cx="38449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将多孔塞两侧气体取为系统，总热力学能就是两侧气体内能之和：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1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279322"/>
              </p:ext>
            </p:extLst>
          </p:nvPr>
        </p:nvGraphicFramePr>
        <p:xfrm>
          <a:off x="1585913" y="2244725"/>
          <a:ext cx="175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61760" imgH="228600" progId="Equation.DSMT4">
                  <p:embed/>
                </p:oleObj>
              </mc:Choice>
              <mc:Fallback>
                <p:oleObj name="Equation" r:id="rId6" imgW="761760" imgH="228600" progId="Equation.DSMT4">
                  <p:embed/>
                  <p:pic>
                    <p:nvPicPr>
                      <p:cNvPr id="51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244725"/>
                        <a:ext cx="175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14320"/>
              </p:ext>
            </p:extLst>
          </p:nvPr>
        </p:nvGraphicFramePr>
        <p:xfrm>
          <a:off x="1711325" y="4241800"/>
          <a:ext cx="5870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552400" imgH="228600" progId="Equation.DSMT4">
                  <p:embed/>
                </p:oleObj>
              </mc:Choice>
              <mc:Fallback>
                <p:oleObj name="Equation" r:id="rId8" imgW="2552400" imgH="2286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4241800"/>
                        <a:ext cx="58705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1501"/>
              </p:ext>
            </p:extLst>
          </p:nvPr>
        </p:nvGraphicFramePr>
        <p:xfrm>
          <a:off x="1012825" y="4943475"/>
          <a:ext cx="7508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263760" imgH="228600" progId="Equation.DSMT4">
                  <p:embed/>
                </p:oleObj>
              </mc:Choice>
              <mc:Fallback>
                <p:oleObj name="Equation" r:id="rId10" imgW="3263760" imgH="2286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943475"/>
                        <a:ext cx="75088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40237"/>
              </p:ext>
            </p:extLst>
          </p:nvPr>
        </p:nvGraphicFramePr>
        <p:xfrm>
          <a:off x="706438" y="3590925"/>
          <a:ext cx="8207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380880" imgH="203040" progId="Equation.DSMT4">
                  <p:embed/>
                </p:oleObj>
              </mc:Choice>
              <mc:Fallback>
                <p:oleObj name="Equation" r:id="rId12" imgW="380880" imgH="2030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590925"/>
                        <a:ext cx="8207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666750" y="2757488"/>
            <a:ext cx="721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多孔塞两侧体积分别变化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2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365125"/>
            <a:ext cx="4325938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3000375" y="5430838"/>
            <a:ext cx="4457700" cy="884237"/>
            <a:chOff x="2952" y="3057"/>
            <a:chExt cx="2808" cy="557"/>
          </a:xfrm>
        </p:grpSpPr>
        <p:sp>
          <p:nvSpPr>
            <p:cNvPr id="6152" name="Oval 9"/>
            <p:cNvSpPr>
              <a:spLocks noChangeArrowheads="1"/>
            </p:cNvSpPr>
            <p:nvPr/>
          </p:nvSpPr>
          <p:spPr bwMode="auto">
            <a:xfrm>
              <a:off x="2952" y="3057"/>
              <a:ext cx="2808" cy="55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2984" y="3176"/>
              <a:ext cx="2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气体经节流后焓不变</a:t>
              </a: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2206625" y="5707063"/>
            <a:ext cx="538163" cy="4095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Text Box 14"/>
          <p:cNvSpPr txBox="1">
            <a:spLocks noChangeArrowheads="1"/>
          </p:cNvSpPr>
          <p:nvPr/>
        </p:nvSpPr>
        <p:spPr bwMode="auto">
          <a:xfrm>
            <a:off x="600075" y="874713"/>
            <a:ext cx="3956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如果低压侧的气体都来自于高压侧的节流膨胀过程，低压侧气体的性质就保持恒定。</a:t>
            </a:r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20671"/>
              </p:ext>
            </p:extLst>
          </p:nvPr>
        </p:nvGraphicFramePr>
        <p:xfrm>
          <a:off x="1485900" y="3551238"/>
          <a:ext cx="531653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311200" imgH="711000" progId="Equation.DSMT4">
                  <p:embed/>
                </p:oleObj>
              </mc:Choice>
              <mc:Fallback>
                <p:oleObj name="Equation" r:id="rId4" imgW="2311200" imgH="711000" progId="Equation.DSMT4">
                  <p:embed/>
                  <p:pic>
                    <p:nvPicPr>
                      <p:cNvPr id="131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551238"/>
                        <a:ext cx="531653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45317"/>
              </p:ext>
            </p:extLst>
          </p:nvPr>
        </p:nvGraphicFramePr>
        <p:xfrm>
          <a:off x="2244725" y="2881313"/>
          <a:ext cx="37385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625400" imgH="241200" progId="Equation.DSMT4">
                  <p:embed/>
                </p:oleObj>
              </mc:Choice>
              <mc:Fallback>
                <p:oleObj name="Equation" r:id="rId6" imgW="1625400" imgH="2412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881313"/>
                        <a:ext cx="37385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687388" y="636588"/>
            <a:ext cx="778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 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焦耳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汤姆逊系数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(Joule-Thomson coefficient)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71" name="组合 7"/>
          <p:cNvGrpSpPr>
            <a:grpSpLocks/>
          </p:cNvGrpSpPr>
          <p:nvPr/>
        </p:nvGrpSpPr>
        <p:grpSpPr bwMode="auto">
          <a:xfrm>
            <a:off x="3363913" y="1216025"/>
            <a:ext cx="4876800" cy="1323975"/>
            <a:chOff x="1964266" y="1377244"/>
            <a:chExt cx="4876799" cy="1325272"/>
          </a:xfrm>
        </p:grpSpPr>
        <p:sp>
          <p:nvSpPr>
            <p:cNvPr id="7180" name="Line 8"/>
            <p:cNvSpPr>
              <a:spLocks noChangeShapeType="1"/>
            </p:cNvSpPr>
            <p:nvPr/>
          </p:nvSpPr>
          <p:spPr bwMode="auto">
            <a:xfrm>
              <a:off x="3442404" y="1799157"/>
              <a:ext cx="1752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TextBox 1"/>
            <p:cNvSpPr txBox="1">
              <a:spLocks noChangeArrowheads="1"/>
            </p:cNvSpPr>
            <p:nvPr/>
          </p:nvSpPr>
          <p:spPr bwMode="auto">
            <a:xfrm>
              <a:off x="1964266" y="1444978"/>
              <a:ext cx="1625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2" name="TextBox 14"/>
            <p:cNvSpPr txBox="1">
              <a:spLocks noChangeArrowheads="1"/>
            </p:cNvSpPr>
            <p:nvPr/>
          </p:nvSpPr>
          <p:spPr bwMode="auto">
            <a:xfrm>
              <a:off x="5125153" y="1503680"/>
              <a:ext cx="17159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TextBox 2"/>
            <p:cNvSpPr txBox="1">
              <a:spLocks noChangeArrowheads="1"/>
            </p:cNvSpPr>
            <p:nvPr/>
          </p:nvSpPr>
          <p:spPr bwMode="auto">
            <a:xfrm>
              <a:off x="3838223" y="1377244"/>
              <a:ext cx="9031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节流</a:t>
              </a:r>
            </a:p>
          </p:txBody>
        </p:sp>
        <p:cxnSp>
          <p:nvCxnSpPr>
            <p:cNvPr id="7184" name="曲线连接符 4"/>
            <p:cNvCxnSpPr>
              <a:cxnSpLocks noChangeShapeType="1"/>
            </p:cNvCxnSpPr>
            <p:nvPr/>
          </p:nvCxnSpPr>
          <p:spPr bwMode="auto">
            <a:xfrm rot="16200000" flipH="1">
              <a:off x="4308404" y="459438"/>
              <a:ext cx="58702" cy="3143956"/>
            </a:xfrm>
            <a:prstGeom prst="curvedConnector3">
              <a:avLst>
                <a:gd name="adj1" fmla="val 1258657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5" name="TextBox 20"/>
            <p:cNvSpPr txBox="1">
              <a:spLocks noChangeArrowheads="1"/>
            </p:cNvSpPr>
            <p:nvPr/>
          </p:nvSpPr>
          <p:spPr bwMode="auto">
            <a:xfrm>
              <a:off x="3572930" y="2240851"/>
              <a:ext cx="14167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可逆恒焓</a:t>
              </a: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34603"/>
              </p:ext>
            </p:extLst>
          </p:nvPr>
        </p:nvGraphicFramePr>
        <p:xfrm>
          <a:off x="588963" y="3279775"/>
          <a:ext cx="7981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822480" imgH="507960" progId="Equation.DSMT4">
                  <p:embed/>
                </p:oleObj>
              </mc:Choice>
              <mc:Fallback>
                <p:oleObj name="Equation" r:id="rId3" imgW="3822480" imgH="5079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279775"/>
                        <a:ext cx="7981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150" y="2732088"/>
            <a:ext cx="8093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可逆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pVT</a:t>
            </a:r>
            <a:r>
              <a:rPr lang="zh-CN" altLang="en-US" sz="2800" dirty="0">
                <a:latin typeface="Times New Roman" pitchFamily="18" charset="0"/>
              </a:rPr>
              <a:t>变化可以用微分式表示：</a:t>
            </a:r>
          </a:p>
        </p:txBody>
      </p:sp>
      <p:graphicFrame>
        <p:nvGraphicFramePr>
          <p:cNvPr id="2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96061"/>
              </p:ext>
            </p:extLst>
          </p:nvPr>
        </p:nvGraphicFramePr>
        <p:xfrm>
          <a:off x="3476625" y="4356100"/>
          <a:ext cx="50133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400120" imgH="507960" progId="Equation.DSMT4">
                  <p:embed/>
                </p:oleObj>
              </mc:Choice>
              <mc:Fallback>
                <p:oleObj name="Equation" r:id="rId5" imgW="2400120" imgH="507960" progId="Equation.DSMT4">
                  <p:embed/>
                  <p:pic>
                    <p:nvPicPr>
                      <p:cNvPr id="2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356100"/>
                        <a:ext cx="50133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414338" y="4410075"/>
            <a:ext cx="2943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方程两边除以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i="1">
                <a:latin typeface="Times New Roman" pitchFamily="18" charset="0"/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并保持</a:t>
            </a:r>
            <a:r>
              <a:rPr lang="en-US" altLang="zh-CN" sz="2800" i="1">
                <a:latin typeface="Times New Roman" pitchFamily="18" charset="0"/>
              </a:rPr>
              <a:t>H</a:t>
            </a:r>
            <a:r>
              <a:rPr lang="zh-CN" altLang="en-US" sz="2800">
                <a:latin typeface="Times New Roman" pitchFamily="18" charset="0"/>
              </a:rPr>
              <a:t>不变</a:t>
            </a:r>
            <a:endParaRPr lang="zh-CN" altLang="en-US" sz="2800" i="1">
              <a:latin typeface="Times New Roman" pitchFamily="18" charset="0"/>
            </a:endParaRPr>
          </a:p>
        </p:txBody>
      </p:sp>
      <p:sp>
        <p:nvSpPr>
          <p:cNvPr id="7176" name="TextBox 30"/>
          <p:cNvSpPr txBox="1">
            <a:spLocks noChangeArrowheads="1"/>
          </p:cNvSpPr>
          <p:nvPr/>
        </p:nvSpPr>
        <p:spPr bwMode="auto">
          <a:xfrm>
            <a:off x="1089025" y="1265238"/>
            <a:ext cx="193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用可逆恒焓过程代替节流过程！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3850" y="5434013"/>
            <a:ext cx="8299450" cy="1084262"/>
            <a:chOff x="324117" y="5434013"/>
            <a:chExt cx="8299186" cy="1084262"/>
          </a:xfrm>
        </p:grpSpPr>
        <p:sp>
          <p:nvSpPr>
            <p:cNvPr id="7178" name="矩形 1"/>
            <p:cNvSpPr>
              <a:spLocks noChangeArrowheads="1"/>
            </p:cNvSpPr>
            <p:nvPr/>
          </p:nvSpPr>
          <p:spPr bwMode="auto">
            <a:xfrm>
              <a:off x="324117" y="5743538"/>
              <a:ext cx="30334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焦耳</a:t>
              </a:r>
              <a:r>
                <a:rPr kumimoji="1" lang="en-US" altLang="zh-CN" sz="28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</a:t>
              </a:r>
              <a:r>
                <a:rPr kumimoji="1" lang="zh-CN" altLang="en-US" sz="28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汤姆逊系数</a:t>
              </a: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717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1006423"/>
                </p:ext>
              </p:extLst>
            </p:nvPr>
          </p:nvGraphicFramePr>
          <p:xfrm>
            <a:off x="3462505" y="5434013"/>
            <a:ext cx="5160798" cy="1084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2412720" imgH="507960" progId="Equation.DSMT4">
                    <p:embed/>
                  </p:oleObj>
                </mc:Choice>
                <mc:Fallback>
                  <p:oleObj name="Equation" r:id="rId7" imgW="2412720" imgH="507960" progId="Equation.DSMT4">
                    <p:embed/>
                    <p:pic>
                      <p:nvPicPr>
                        <p:cNvPr id="7179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505" y="5434013"/>
                          <a:ext cx="5160798" cy="1084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Box 25"/>
          <p:cNvSpPr txBox="1">
            <a:spLocks noChangeArrowheads="1"/>
          </p:cNvSpPr>
          <p:nvPr/>
        </p:nvSpPr>
        <p:spPr bwMode="auto">
          <a:xfrm>
            <a:off x="565150" y="1836738"/>
            <a:ext cx="82232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焦耳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汤姆逊系数是平衡态性质，实际节流过程是不可逆过程，中间状态都是非平衡态，两者不相干。</a:t>
            </a:r>
            <a:endParaRPr lang="en-US" altLang="zh-CN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引入焦耳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汤姆逊系数的目的是：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用可逆恒焓过程代替去计算实际节流过程的温度及其他热性质变化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819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51351"/>
              </p:ext>
            </p:extLst>
          </p:nvPr>
        </p:nvGraphicFramePr>
        <p:xfrm>
          <a:off x="2095500" y="700088"/>
          <a:ext cx="5162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12720" imgH="507960" progId="Equation.DSMT4">
                  <p:embed/>
                </p:oleObj>
              </mc:Choice>
              <mc:Fallback>
                <p:oleObj name="Equation" r:id="rId3" imgW="2412720" imgH="507960" progId="Equation.DSMT4">
                  <p:embed/>
                  <p:pic>
                    <p:nvPicPr>
                      <p:cNvPr id="819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700088"/>
                        <a:ext cx="51625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06919"/>
              </p:ext>
            </p:extLst>
          </p:nvPr>
        </p:nvGraphicFramePr>
        <p:xfrm>
          <a:off x="1978515" y="5374892"/>
          <a:ext cx="5671158" cy="112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361960" imgH="469800" progId="Equation.DSMT4">
                  <p:embed/>
                </p:oleObj>
              </mc:Choice>
              <mc:Fallback>
                <p:oleObj name="Equation" r:id="rId5" imgW="2361960" imgH="469800" progId="Equation.DSMT4">
                  <p:embed/>
                  <p:pic>
                    <p:nvPicPr>
                      <p:cNvPr id="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515" y="5374892"/>
                        <a:ext cx="5671158" cy="1127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3024188" y="5430838"/>
            <a:ext cx="4641850" cy="10128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705725" y="5499100"/>
            <a:ext cx="912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可逆恒焓</a:t>
            </a:r>
          </a:p>
        </p:txBody>
      </p: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1998663" y="5589588"/>
            <a:ext cx="661987" cy="6492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996633"/>
              </a:solidFill>
              <a:latin typeface="Times New Roman" pitchFamily="18" charset="0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1084263" y="5495925"/>
            <a:ext cx="91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996633"/>
                </a:solidFill>
                <a:latin typeface="黑体" pitchFamily="49" charset="-122"/>
                <a:ea typeface="黑体" pitchFamily="49" charset="-122"/>
              </a:rPr>
              <a:t>实际</a:t>
            </a:r>
            <a:endParaRPr lang="en-US" altLang="zh-CN" sz="2400">
              <a:solidFill>
                <a:srgbClr val="996633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996633"/>
                </a:solidFill>
                <a:latin typeface="黑体" pitchFamily="49" charset="-122"/>
                <a:ea typeface="黑体" pitchFamily="49" charset="-122"/>
              </a:rPr>
              <a:t>节流</a:t>
            </a:r>
          </a:p>
        </p:txBody>
      </p:sp>
      <p:grpSp>
        <p:nvGrpSpPr>
          <p:cNvPr id="16" name="组合 7"/>
          <p:cNvGrpSpPr>
            <a:grpSpLocks/>
          </p:cNvGrpSpPr>
          <p:nvPr/>
        </p:nvGrpSpPr>
        <p:grpSpPr bwMode="auto">
          <a:xfrm>
            <a:off x="2290763" y="3683000"/>
            <a:ext cx="4876800" cy="1398588"/>
            <a:chOff x="1964266" y="1302955"/>
            <a:chExt cx="4876799" cy="1399561"/>
          </a:xfrm>
        </p:grpSpPr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3442404" y="1724868"/>
              <a:ext cx="1752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TextBox 1"/>
            <p:cNvSpPr txBox="1">
              <a:spLocks noChangeArrowheads="1"/>
            </p:cNvSpPr>
            <p:nvPr/>
          </p:nvSpPr>
          <p:spPr bwMode="auto">
            <a:xfrm>
              <a:off x="1964266" y="1444978"/>
              <a:ext cx="1625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04" name="TextBox 14"/>
            <p:cNvSpPr txBox="1">
              <a:spLocks noChangeArrowheads="1"/>
            </p:cNvSpPr>
            <p:nvPr/>
          </p:nvSpPr>
          <p:spPr bwMode="auto">
            <a:xfrm>
              <a:off x="5125153" y="1439069"/>
              <a:ext cx="17159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205" name="TextBox 2"/>
            <p:cNvSpPr txBox="1">
              <a:spLocks noChangeArrowheads="1"/>
            </p:cNvSpPr>
            <p:nvPr/>
          </p:nvSpPr>
          <p:spPr bwMode="auto">
            <a:xfrm>
              <a:off x="3838223" y="1302955"/>
              <a:ext cx="9031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节流</a:t>
              </a:r>
            </a:p>
          </p:txBody>
        </p:sp>
        <p:cxnSp>
          <p:nvCxnSpPr>
            <p:cNvPr id="8206" name="曲线连接符 4"/>
            <p:cNvCxnSpPr>
              <a:cxnSpLocks noChangeShapeType="1"/>
            </p:cNvCxnSpPr>
            <p:nvPr/>
          </p:nvCxnSpPr>
          <p:spPr bwMode="auto">
            <a:xfrm rot="16080000" flipH="1">
              <a:off x="4308404" y="459438"/>
              <a:ext cx="58702" cy="3143956"/>
            </a:xfrm>
            <a:prstGeom prst="curvedConnector3">
              <a:avLst>
                <a:gd name="adj1" fmla="val 1258657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7" name="TextBox 20"/>
            <p:cNvSpPr txBox="1">
              <a:spLocks noChangeArrowheads="1"/>
            </p:cNvSpPr>
            <p:nvPr/>
          </p:nvSpPr>
          <p:spPr bwMode="auto">
            <a:xfrm>
              <a:off x="3572930" y="2240851"/>
              <a:ext cx="14167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可逆恒焓</a:t>
              </a: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0"/>
          <p:cNvSpPr txBox="1">
            <a:spLocks noChangeArrowheads="1"/>
          </p:cNvSpPr>
          <p:nvPr/>
        </p:nvSpPr>
        <p:spPr bwMode="auto">
          <a:xfrm>
            <a:off x="525463" y="1531938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焦耳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汤姆逊系数表示在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可逆恒焓过程中温度随压强的变化率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，只能代表微小过程，指压强变化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，相应温度变化了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 = 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m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JT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9220" name="组合 24"/>
          <p:cNvGrpSpPr>
            <a:grpSpLocks/>
          </p:cNvGrpSpPr>
          <p:nvPr/>
        </p:nvGrpSpPr>
        <p:grpSpPr bwMode="auto">
          <a:xfrm>
            <a:off x="1528763" y="2981325"/>
            <a:ext cx="6577012" cy="1385888"/>
            <a:chOff x="1043737" y="2968110"/>
            <a:chExt cx="6576374" cy="1384995"/>
          </a:xfrm>
        </p:grpSpPr>
        <p:sp>
          <p:nvSpPr>
            <p:cNvPr id="9224" name="Text Box 24"/>
            <p:cNvSpPr txBox="1">
              <a:spLocks noChangeArrowheads="1"/>
            </p:cNvSpPr>
            <p:nvPr/>
          </p:nvSpPr>
          <p:spPr bwMode="auto">
            <a:xfrm>
              <a:off x="2906837" y="2968110"/>
              <a:ext cx="4713274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&gt;0 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温度随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压强降低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而降低</a:t>
              </a:r>
              <a:endPara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&lt;0 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温度随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压强降低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而升高</a:t>
              </a:r>
              <a:endPara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=0  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温度不随压强变化</a:t>
              </a:r>
              <a:endPara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9225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931681"/>
                </p:ext>
              </p:extLst>
            </p:nvPr>
          </p:nvGraphicFramePr>
          <p:xfrm>
            <a:off x="1043737" y="3158487"/>
            <a:ext cx="1793701" cy="1002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838080" imgH="469800" progId="Equation.DSMT4">
                    <p:embed/>
                  </p:oleObj>
                </mc:Choice>
                <mc:Fallback>
                  <p:oleObj name="Equation" r:id="rId3" imgW="838080" imgH="469800" progId="Equation.DSMT4">
                    <p:embed/>
                    <p:pic>
                      <p:nvPicPr>
                        <p:cNvPr id="9225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737" y="3158487"/>
                          <a:ext cx="1793701" cy="1002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46578"/>
              </p:ext>
            </p:extLst>
          </p:nvPr>
        </p:nvGraphicFramePr>
        <p:xfrm>
          <a:off x="3038475" y="4889500"/>
          <a:ext cx="3249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22360" imgH="355320" progId="Equation.DSMT4">
                  <p:embed/>
                </p:oleObj>
              </mc:Choice>
              <mc:Fallback>
                <p:oleObj name="Equation" r:id="rId5" imgW="1422360" imgH="355320" progId="Equation.DSMT4">
                  <p:embed/>
                  <p:pic>
                    <p:nvPicPr>
                      <p:cNvPr id="2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889500"/>
                        <a:ext cx="3249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531813" y="5589588"/>
            <a:ext cx="8331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只有当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m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JT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在区间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[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]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中不变号，才能由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m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JT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的正负号直接判断出节流后气体温度是升高还是降低。</a:t>
            </a:r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538163" y="4332288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实际节流过程不是微小过程，判断温度变化必须计算积分：</a:t>
            </a:r>
          </a:p>
        </p:txBody>
      </p:sp>
      <p:graphicFrame>
        <p:nvGraphicFramePr>
          <p:cNvPr id="10" name="对象 11">
            <a:extLst>
              <a:ext uri="{FF2B5EF4-FFF2-40B4-BE49-F238E27FC236}">
                <a16:creationId xmlns:a16="http://schemas.microsoft.com/office/drawing/2014/main" id="{988F6412-547E-41FD-9C93-4B33085BC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00640"/>
              </p:ext>
            </p:extLst>
          </p:nvPr>
        </p:nvGraphicFramePr>
        <p:xfrm>
          <a:off x="2116138" y="468313"/>
          <a:ext cx="5162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412720" imgH="507960" progId="Equation.DSMT4">
                  <p:embed/>
                </p:oleObj>
              </mc:Choice>
              <mc:Fallback>
                <p:oleObj name="Equation" r:id="rId7" imgW="2412720" imgH="507960" progId="Equation.DSMT4">
                  <p:embed/>
                  <p:pic>
                    <p:nvPicPr>
                      <p:cNvPr id="10" name="对象 11">
                        <a:extLst>
                          <a:ext uri="{FF2B5EF4-FFF2-40B4-BE49-F238E27FC236}">
                            <a16:creationId xmlns:a16="http://schemas.microsoft.com/office/drawing/2014/main" id="{988F6412-547E-41FD-9C93-4B33085BC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68313"/>
                        <a:ext cx="51625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"/>
          <p:cNvSpPr txBox="1">
            <a:spLocks noChangeArrowheads="1"/>
          </p:cNvSpPr>
          <p:nvPr/>
        </p:nvSpPr>
        <p:spPr bwMode="auto">
          <a:xfrm>
            <a:off x="519113" y="1643063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通常</a:t>
            </a:r>
            <a:r>
              <a:rPr lang="en-US" altLang="zh-CN" sz="2800" i="1">
                <a:latin typeface="Symbol" pitchFamily="18" charset="2"/>
              </a:rPr>
              <a:t>m</a:t>
            </a:r>
            <a:r>
              <a:rPr lang="en-US" altLang="zh-CN" sz="2800" baseline="-25000">
                <a:latin typeface="Times New Roman" pitchFamily="18" charset="0"/>
              </a:rPr>
              <a:t>JT</a:t>
            </a:r>
            <a:r>
              <a:rPr lang="zh-CN" altLang="en-US" sz="2800">
                <a:latin typeface="Times New Roman" pitchFamily="18" charset="0"/>
              </a:rPr>
              <a:t>依赖焓和压强的函数关系是未知的，而状态方程和热容更易获得，因此</a:t>
            </a:r>
          </a:p>
        </p:txBody>
      </p:sp>
      <p:graphicFrame>
        <p:nvGraphicFramePr>
          <p:cNvPr id="102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63965"/>
              </p:ext>
            </p:extLst>
          </p:nvPr>
        </p:nvGraphicFramePr>
        <p:xfrm>
          <a:off x="939800" y="803275"/>
          <a:ext cx="73882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251160" imgH="355320" progId="Equation.DSMT4">
                  <p:embed/>
                </p:oleObj>
              </mc:Choice>
              <mc:Fallback>
                <p:oleObj name="Equation" r:id="rId3" imgW="3251160" imgH="355320" progId="Equation.DSMT4">
                  <p:embed/>
                  <p:pic>
                    <p:nvPicPr>
                      <p:cNvPr id="102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803275"/>
                        <a:ext cx="73882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50716"/>
              </p:ext>
            </p:extLst>
          </p:nvPr>
        </p:nvGraphicFramePr>
        <p:xfrm>
          <a:off x="311445" y="4798120"/>
          <a:ext cx="8610011" cy="11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962160" imgH="507960" progId="Equation.DSMT4">
                  <p:embed/>
                </p:oleObj>
              </mc:Choice>
              <mc:Fallback>
                <p:oleObj name="Equation" r:id="rId5" imgW="3962160" imgH="5079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45" y="4798120"/>
                        <a:ext cx="8610011" cy="110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38911"/>
              </p:ext>
            </p:extLst>
          </p:nvPr>
        </p:nvGraphicFramePr>
        <p:xfrm>
          <a:off x="5118100" y="4165600"/>
          <a:ext cx="19891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952200" imgH="228600" progId="Equation.DSMT4">
                  <p:embed/>
                </p:oleObj>
              </mc:Choice>
              <mc:Fallback>
                <p:oleObj name="Equation" r:id="rId7" imgW="952200" imgH="228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4165600"/>
                        <a:ext cx="19891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19113" y="5980113"/>
            <a:ext cx="8316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用定压热容和状态方程计算节流过程的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终态</a:t>
            </a:r>
            <a:r>
              <a:rPr lang="zh-CN" altLang="en-US" sz="2800">
                <a:latin typeface="Times New Roman" pitchFamily="18" charset="0"/>
              </a:rPr>
              <a:t>温度。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35013" y="2900363"/>
            <a:ext cx="24876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用恒温和恒压过程代替来计算节流过程！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04800" y="4027003"/>
            <a:ext cx="6408738" cy="1854685"/>
            <a:chOff x="304800" y="4026518"/>
            <a:chExt cx="6408738" cy="1855170"/>
          </a:xfrm>
        </p:grpSpPr>
        <p:sp>
          <p:nvSpPr>
            <p:cNvPr id="10266" name="圆角矩形 1"/>
            <p:cNvSpPr>
              <a:spLocks noChangeArrowheads="1"/>
            </p:cNvSpPr>
            <p:nvPr/>
          </p:nvSpPr>
          <p:spPr bwMode="auto">
            <a:xfrm>
              <a:off x="304800" y="4832350"/>
              <a:ext cx="6408738" cy="104933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10267" name="直接箭头连接符 4"/>
            <p:cNvCxnSpPr>
              <a:cxnSpLocks noChangeShapeType="1"/>
              <a:stCxn id="10266" idx="0"/>
              <a:endCxn id="10252" idx="2"/>
            </p:cNvCxnSpPr>
            <p:nvPr/>
          </p:nvCxnSpPr>
          <p:spPr bwMode="auto">
            <a:xfrm flipV="1">
              <a:off x="3509169" y="4026518"/>
              <a:ext cx="1003119" cy="8058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937374" y="4032235"/>
            <a:ext cx="1980847" cy="1849453"/>
            <a:chOff x="6961187" y="4032220"/>
            <a:chExt cx="1980845" cy="1849468"/>
          </a:xfrm>
        </p:grpSpPr>
        <p:sp>
          <p:nvSpPr>
            <p:cNvPr id="10264" name="圆角矩形 19"/>
            <p:cNvSpPr>
              <a:spLocks noChangeArrowheads="1"/>
            </p:cNvSpPr>
            <p:nvPr/>
          </p:nvSpPr>
          <p:spPr bwMode="auto">
            <a:xfrm>
              <a:off x="6961187" y="4832350"/>
              <a:ext cx="1980845" cy="104933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10265" name="直接箭头连接符 24"/>
            <p:cNvCxnSpPr>
              <a:cxnSpLocks noChangeShapeType="1"/>
              <a:stCxn id="10264" idx="0"/>
              <a:endCxn id="10253" idx="2"/>
            </p:cNvCxnSpPr>
            <p:nvPr/>
          </p:nvCxnSpPr>
          <p:spPr bwMode="auto">
            <a:xfrm flipH="1" flipV="1">
              <a:off x="7813437" y="4032220"/>
              <a:ext cx="138173" cy="80013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41738" y="2773363"/>
            <a:ext cx="4918075" cy="1387475"/>
            <a:chOff x="3741738" y="2773363"/>
            <a:chExt cx="4918075" cy="1387475"/>
          </a:xfrm>
        </p:grpSpPr>
        <p:grpSp>
          <p:nvGrpSpPr>
            <p:cNvPr id="10251" name="组合 7"/>
            <p:cNvGrpSpPr>
              <a:grpSpLocks/>
            </p:cNvGrpSpPr>
            <p:nvPr/>
          </p:nvGrpSpPr>
          <p:grpSpPr bwMode="auto">
            <a:xfrm>
              <a:off x="3741738" y="2773363"/>
              <a:ext cx="4918075" cy="1387475"/>
              <a:chOff x="1761068" y="2895787"/>
              <a:chExt cx="4917469" cy="1386583"/>
            </a:xfrm>
          </p:grpSpPr>
          <p:grpSp>
            <p:nvGrpSpPr>
              <p:cNvPr id="10254" name="组合 2"/>
              <p:cNvGrpSpPr>
                <a:grpSpLocks/>
              </p:cNvGrpSpPr>
              <p:nvPr/>
            </p:nvGrpSpPr>
            <p:grpSpPr bwMode="auto">
              <a:xfrm>
                <a:off x="1761068" y="2895787"/>
                <a:ext cx="4917469" cy="1386583"/>
                <a:chOff x="4323646" y="5155071"/>
                <a:chExt cx="4917469" cy="1386583"/>
              </a:xfrm>
            </p:grpSpPr>
            <p:sp>
              <p:nvSpPr>
                <p:cNvPr id="10257" name="Line 8"/>
                <p:cNvSpPr>
                  <a:spLocks noChangeShapeType="1"/>
                </p:cNvSpPr>
                <p:nvPr/>
              </p:nvSpPr>
              <p:spPr bwMode="auto">
                <a:xfrm>
                  <a:off x="5745339" y="5576984"/>
                  <a:ext cx="198306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8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323646" y="5222805"/>
                  <a:ext cx="1625600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p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zh-CN" altLang="en-US" sz="2800" b="0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59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7728403" y="5281506"/>
                  <a:ext cx="151271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p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zh-CN" altLang="en-US" sz="2800" b="0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6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211480" y="5155071"/>
                  <a:ext cx="90311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>
                      <a:latin typeface="Times New Roman" pitchFamily="18" charset="0"/>
                    </a:rPr>
                    <a:t>节流</a:t>
                  </a:r>
                </a:p>
              </p:txBody>
            </p:sp>
            <p:sp>
              <p:nvSpPr>
                <p:cNvPr id="1026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608459" y="5804726"/>
                  <a:ext cx="876300" cy="47556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2" name="Line 8"/>
                <p:cNvSpPr>
                  <a:spLocks noChangeShapeType="1"/>
                </p:cNvSpPr>
                <p:nvPr/>
              </p:nvSpPr>
              <p:spPr bwMode="auto">
                <a:xfrm>
                  <a:off x="4969937" y="5804726"/>
                  <a:ext cx="876300" cy="47556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5785568" y="6018678"/>
                  <a:ext cx="2066902" cy="522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</a:t>
                  </a:r>
                  <a:r>
                    <a:rPr lang="zh-CN" altLang="en-US" sz="280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中间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p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zh-CN" sz="28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800" b="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800" b="0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zh-CN" altLang="en-US" sz="2800" b="0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aphicFrame>
            <p:nvGraphicFramePr>
              <p:cNvPr id="10255" name="对象 4"/>
              <p:cNvGraphicFramePr>
                <a:graphicFrameLocks noChangeAspect="1"/>
              </p:cNvGraphicFramePr>
              <p:nvPr/>
            </p:nvGraphicFramePr>
            <p:xfrm>
              <a:off x="2897016" y="3545442"/>
              <a:ext cx="476324" cy="3575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" name="Equation" r:id="rId9" imgW="304668" imgH="228501" progId="Equation.DSMT4">
                      <p:embed/>
                    </p:oleObj>
                  </mc:Choice>
                  <mc:Fallback>
                    <p:oleObj name="Equation" r:id="rId9" imgW="304668" imgH="228501" progId="Equation.DSMT4">
                      <p:embed/>
                      <p:pic>
                        <p:nvPicPr>
                          <p:cNvPr id="10255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7016" y="3545442"/>
                            <a:ext cx="476324" cy="3575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对象 5"/>
              <p:cNvGraphicFramePr>
                <a:graphicFrameLocks noChangeAspect="1"/>
              </p:cNvGraphicFramePr>
              <p:nvPr/>
            </p:nvGraphicFramePr>
            <p:xfrm>
              <a:off x="4798230" y="3507397"/>
              <a:ext cx="495300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" name="Equation" r:id="rId11" imgW="317362" imgH="228501" progId="Equation.DSMT4">
                      <p:embed/>
                    </p:oleObj>
                  </mc:Choice>
                  <mc:Fallback>
                    <p:oleObj name="Equation" r:id="rId11" imgW="317362" imgH="228501" progId="Equation.DSMT4">
                      <p:embed/>
                      <p:pic>
                        <p:nvPicPr>
                          <p:cNvPr id="10256" name="对象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8230" y="3507397"/>
                            <a:ext cx="495300" cy="358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4109857" y="3564731"/>
              <a:ext cx="804862" cy="46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恒温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7387194" y="3569963"/>
              <a:ext cx="804862" cy="46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恒压</a:t>
              </a: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"/>
          <p:cNvGrpSpPr>
            <a:grpSpLocks/>
          </p:cNvGrpSpPr>
          <p:nvPr/>
        </p:nvGrpSpPr>
        <p:grpSpPr bwMode="auto">
          <a:xfrm>
            <a:off x="3902075" y="323850"/>
            <a:ext cx="5086350" cy="4216400"/>
            <a:chOff x="3902075" y="323850"/>
            <a:chExt cx="5086350" cy="4216897"/>
          </a:xfrm>
        </p:grpSpPr>
        <p:pic>
          <p:nvPicPr>
            <p:cNvPr id="11275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075" y="323850"/>
              <a:ext cx="5086350" cy="421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Box 1"/>
            <p:cNvSpPr txBox="1">
              <a:spLocks noChangeArrowheads="1"/>
            </p:cNvSpPr>
            <p:nvPr/>
          </p:nvSpPr>
          <p:spPr bwMode="auto">
            <a:xfrm>
              <a:off x="6560302" y="2450938"/>
              <a:ext cx="1274924" cy="40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可逆恒焓</a:t>
              </a:r>
            </a:p>
          </p:txBody>
        </p:sp>
        <p:sp>
          <p:nvSpPr>
            <p:cNvPr id="11277" name="TextBox 16"/>
            <p:cNvSpPr txBox="1">
              <a:spLocks noChangeArrowheads="1"/>
            </p:cNvSpPr>
            <p:nvPr/>
          </p:nvSpPr>
          <p:spPr bwMode="auto">
            <a:xfrm>
              <a:off x="6504368" y="3187478"/>
              <a:ext cx="788992" cy="40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节流</a:t>
              </a:r>
            </a:p>
          </p:txBody>
        </p:sp>
        <p:sp>
          <p:nvSpPr>
            <p:cNvPr id="11278" name="TextBox 1"/>
            <p:cNvSpPr txBox="1">
              <a:spLocks noChangeArrowheads="1"/>
            </p:cNvSpPr>
            <p:nvPr/>
          </p:nvSpPr>
          <p:spPr bwMode="auto">
            <a:xfrm>
              <a:off x="5869013" y="568325"/>
              <a:ext cx="1274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恒焓线</a:t>
              </a:r>
            </a:p>
          </p:txBody>
        </p:sp>
        <p:sp>
          <p:nvSpPr>
            <p:cNvPr id="11279" name="TextBox 1"/>
            <p:cNvSpPr txBox="1">
              <a:spLocks noChangeArrowheads="1"/>
            </p:cNvSpPr>
            <p:nvPr/>
          </p:nvSpPr>
          <p:spPr bwMode="auto">
            <a:xfrm>
              <a:off x="7293360" y="343279"/>
              <a:ext cx="541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1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0" name="TextBox 15"/>
            <p:cNvSpPr txBox="1">
              <a:spLocks noChangeArrowheads="1"/>
            </p:cNvSpPr>
            <p:nvPr/>
          </p:nvSpPr>
          <p:spPr bwMode="auto">
            <a:xfrm>
              <a:off x="7225620" y="644171"/>
              <a:ext cx="541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1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="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1" name="TextBox 16"/>
            <p:cNvSpPr txBox="1">
              <a:spLocks noChangeArrowheads="1"/>
            </p:cNvSpPr>
            <p:nvPr/>
          </p:nvSpPr>
          <p:spPr bwMode="auto">
            <a:xfrm>
              <a:off x="7143774" y="972338"/>
              <a:ext cx="541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1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800" b="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7073588" y="1285373"/>
              <a:ext cx="541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1800" b="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800" b="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703263" y="1936750"/>
            <a:ext cx="32353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体系沿着恒焓线从初态变化至末态是可逆恒焓过程，实际节流过程的中间状态是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处于多空塞内的气体的状态，是非平衡态，不能在图中画出！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03263" y="768350"/>
            <a:ext cx="2744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可逆恒焓过程和实际节流过程</a:t>
            </a:r>
          </a:p>
        </p:txBody>
      </p:sp>
      <p:pic>
        <p:nvPicPr>
          <p:cNvPr id="11269" name="Picture 2" descr="02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4540250"/>
            <a:ext cx="401002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0" name="曲线连接符 11"/>
          <p:cNvCxnSpPr>
            <a:cxnSpLocks noChangeShapeType="1"/>
          </p:cNvCxnSpPr>
          <p:nvPr/>
        </p:nvCxnSpPr>
        <p:spPr bwMode="auto">
          <a:xfrm rot="5400000" flipH="1" flipV="1">
            <a:off x="5259387" y="3151188"/>
            <a:ext cx="2684463" cy="2236788"/>
          </a:xfrm>
          <a:prstGeom prst="curvedConnector3">
            <a:avLst>
              <a:gd name="adj1" fmla="val 39514"/>
            </a:avLst>
          </a:prstGeom>
          <a:noFill/>
          <a:ln w="28575" algn="ctr">
            <a:solidFill>
              <a:srgbClr val="0000FF"/>
            </a:solidFill>
            <a:prstDash val="dash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1" name="曲线连接符 11263"/>
          <p:cNvCxnSpPr>
            <a:cxnSpLocks noChangeShapeType="1"/>
          </p:cNvCxnSpPr>
          <p:nvPr/>
        </p:nvCxnSpPr>
        <p:spPr bwMode="auto">
          <a:xfrm rot="16200000" flipV="1">
            <a:off x="4996656" y="3759994"/>
            <a:ext cx="2979738" cy="1314450"/>
          </a:xfrm>
          <a:prstGeom prst="curvedConnector3">
            <a:avLst>
              <a:gd name="adj1" fmla="val 70361"/>
            </a:avLst>
          </a:prstGeom>
          <a:noFill/>
          <a:ln w="28575" algn="ctr">
            <a:solidFill>
              <a:schemeClr val="tx2"/>
            </a:solidFill>
            <a:prstDash val="dash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272" name="对象 112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61127"/>
              </p:ext>
            </p:extLst>
          </p:nvPr>
        </p:nvGraphicFramePr>
        <p:xfrm>
          <a:off x="4530725" y="4418013"/>
          <a:ext cx="1008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11272" name="对象 11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4418013"/>
                        <a:ext cx="1008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9"/>
          <p:cNvGraphicFramePr>
            <a:graphicFrameLocks noChangeAspect="1"/>
          </p:cNvGraphicFramePr>
          <p:nvPr/>
        </p:nvGraphicFramePr>
        <p:xfrm>
          <a:off x="7739063" y="2851150"/>
          <a:ext cx="2825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11273" name="对象 11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2851150"/>
                        <a:ext cx="2825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1280"/>
          <p:cNvGraphicFramePr>
            <a:graphicFrameLocks noChangeAspect="1"/>
          </p:cNvGraphicFramePr>
          <p:nvPr/>
        </p:nvGraphicFramePr>
        <p:xfrm>
          <a:off x="5545138" y="2808288"/>
          <a:ext cx="3032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11274" name="对象 11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2808288"/>
                        <a:ext cx="3032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7761</TotalTime>
  <Words>942</Words>
  <Application>Microsoft Office PowerPoint</Application>
  <PresentationFormat>全屏显示(4:3)</PresentationFormat>
  <Paragraphs>95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Equation.3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576</cp:revision>
  <dcterms:created xsi:type="dcterms:W3CDTF">1998-06-15T09:16:02Z</dcterms:created>
  <dcterms:modified xsi:type="dcterms:W3CDTF">2020-11-12T06:10:02Z</dcterms:modified>
</cp:coreProperties>
</file>