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48"/>
  </p:notesMasterIdLst>
  <p:sldIdLst>
    <p:sldId id="417" r:id="rId2"/>
    <p:sldId id="418" r:id="rId3"/>
    <p:sldId id="469" r:id="rId4"/>
    <p:sldId id="460" r:id="rId5"/>
    <p:sldId id="420" r:id="rId6"/>
    <p:sldId id="423" r:id="rId7"/>
    <p:sldId id="470" r:id="rId8"/>
    <p:sldId id="468" r:id="rId9"/>
    <p:sldId id="463" r:id="rId10"/>
    <p:sldId id="466" r:id="rId11"/>
    <p:sldId id="422" r:id="rId12"/>
    <p:sldId id="464" r:id="rId13"/>
    <p:sldId id="471" r:id="rId14"/>
    <p:sldId id="447" r:id="rId15"/>
    <p:sldId id="448" r:id="rId16"/>
    <p:sldId id="449" r:id="rId17"/>
    <p:sldId id="450" r:id="rId18"/>
    <p:sldId id="467" r:id="rId19"/>
    <p:sldId id="424" r:id="rId20"/>
    <p:sldId id="425" r:id="rId21"/>
    <p:sldId id="426" r:id="rId22"/>
    <p:sldId id="427" r:id="rId23"/>
    <p:sldId id="428" r:id="rId24"/>
    <p:sldId id="429" r:id="rId25"/>
    <p:sldId id="430" r:id="rId26"/>
    <p:sldId id="431" r:id="rId27"/>
    <p:sldId id="432" r:id="rId28"/>
    <p:sldId id="433" r:id="rId29"/>
    <p:sldId id="465" r:id="rId30"/>
    <p:sldId id="435" r:id="rId31"/>
    <p:sldId id="436" r:id="rId32"/>
    <p:sldId id="437" r:id="rId33"/>
    <p:sldId id="438" r:id="rId34"/>
    <p:sldId id="439" r:id="rId35"/>
    <p:sldId id="440" r:id="rId36"/>
    <p:sldId id="441" r:id="rId37"/>
    <p:sldId id="442" r:id="rId38"/>
    <p:sldId id="443" r:id="rId39"/>
    <p:sldId id="444" r:id="rId40"/>
    <p:sldId id="445" r:id="rId41"/>
    <p:sldId id="454" r:id="rId42"/>
    <p:sldId id="455" r:id="rId43"/>
    <p:sldId id="456" r:id="rId44"/>
    <p:sldId id="457" r:id="rId45"/>
    <p:sldId id="458" r:id="rId46"/>
    <p:sldId id="459" r:id="rId47"/>
  </p:sldIdLst>
  <p:sldSz cx="9144000" cy="6858000" type="screen4x3"/>
  <p:notesSz cx="6858000" cy="9144000"/>
  <p:defaultTextStyle>
    <a:defPPr>
      <a:defRPr lang="zh-CN"/>
    </a:defPPr>
    <a:lvl1pPr algn="l" rtl="0" fontAlgn="base">
      <a:spcBef>
        <a:spcPct val="0"/>
      </a:spcBef>
      <a:spcAft>
        <a:spcPct val="0"/>
      </a:spcAft>
      <a:defRPr sz="28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chemeClr val="tx1"/>
        </a:solidFill>
        <a:latin typeface="Times New Roman" pitchFamily="18" charset="0"/>
        <a:ea typeface="宋体" pitchFamily="2" charset="-122"/>
        <a:cs typeface="+mn-cs"/>
      </a:defRPr>
    </a:lvl5pPr>
    <a:lvl6pPr marL="2286000" algn="l" defTabSz="914400" rtl="0" eaLnBrk="1" latinLnBrk="0" hangingPunct="1">
      <a:defRPr sz="2800" b="1" kern="1200">
        <a:solidFill>
          <a:schemeClr val="tx1"/>
        </a:solidFill>
        <a:latin typeface="Times New Roman" pitchFamily="18" charset="0"/>
        <a:ea typeface="宋体" pitchFamily="2" charset="-122"/>
        <a:cs typeface="+mn-cs"/>
      </a:defRPr>
    </a:lvl6pPr>
    <a:lvl7pPr marL="2743200" algn="l" defTabSz="914400" rtl="0" eaLnBrk="1" latinLnBrk="0" hangingPunct="1">
      <a:defRPr sz="2800" b="1" kern="1200">
        <a:solidFill>
          <a:schemeClr val="tx1"/>
        </a:solidFill>
        <a:latin typeface="Times New Roman" pitchFamily="18" charset="0"/>
        <a:ea typeface="宋体" pitchFamily="2" charset="-122"/>
        <a:cs typeface="+mn-cs"/>
      </a:defRPr>
    </a:lvl7pPr>
    <a:lvl8pPr marL="3200400" algn="l" defTabSz="914400" rtl="0" eaLnBrk="1" latinLnBrk="0" hangingPunct="1">
      <a:defRPr sz="2800" b="1" kern="1200">
        <a:solidFill>
          <a:schemeClr val="tx1"/>
        </a:solidFill>
        <a:latin typeface="Times New Roman" pitchFamily="18" charset="0"/>
        <a:ea typeface="宋体" pitchFamily="2" charset="-122"/>
        <a:cs typeface="+mn-cs"/>
      </a:defRPr>
    </a:lvl8pPr>
    <a:lvl9pPr marL="3657600" algn="l" defTabSz="914400" rtl="0" eaLnBrk="1" latinLnBrk="0" hangingPunct="1">
      <a:defRPr sz="28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0000FF"/>
    <a:srgbClr val="FECEFB"/>
    <a:srgbClr val="E6E6E6"/>
    <a:srgbClr val="FFFFCC"/>
    <a:srgbClr val="993300"/>
    <a:srgbClr val="FF0000"/>
    <a:srgbClr val="FF5050"/>
    <a:srgbClr val="777777"/>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CEBBDA-DE34-46DD-9F7B-79EEFEF01C1C}" v="2338" dt="2020-11-17T08:08:03.551"/>
    <p1510:client id="{EB8D282C-1E23-476F-A8B3-F256761E089D}" v="35" dt="2020-11-18T00:39:58.5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9" autoAdjust="0"/>
    <p:restoredTop sz="94107" autoAdjust="0"/>
  </p:normalViewPr>
  <p:slideViewPr>
    <p:cSldViewPr snapToGrid="0">
      <p:cViewPr varScale="1">
        <p:scale>
          <a:sx n="66" d="100"/>
          <a:sy n="66" d="100"/>
        </p:scale>
        <p:origin x="128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37" d="100"/>
          <a:sy n="37" d="100"/>
        </p:scale>
        <p:origin x="-14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i Jun" userId="57e790d697ad4281" providerId="LiveId" clId="{0977BC38-083F-4D09-AD30-CB7B55069185}"/>
    <pc:docChg chg="undo custSel modSld">
      <pc:chgData name="Cai Jun" userId="57e790d697ad4281" providerId="LiveId" clId="{0977BC38-083F-4D09-AD30-CB7B55069185}" dt="2020-06-15T04:52:35.292" v="1346"/>
      <pc:docMkLst>
        <pc:docMk/>
      </pc:docMkLst>
      <pc:sldChg chg="delSp modSp mod">
        <pc:chgData name="Cai Jun" userId="57e790d697ad4281" providerId="LiveId" clId="{0977BC38-083F-4D09-AD30-CB7B55069185}" dt="2020-06-13T03:36:59.061" v="126" actId="1037"/>
        <pc:sldMkLst>
          <pc:docMk/>
          <pc:sldMk cId="0" sldId="420"/>
        </pc:sldMkLst>
        <pc:graphicFrameChg chg="mod">
          <ac:chgData name="Cai Jun" userId="57e790d697ad4281" providerId="LiveId" clId="{0977BC38-083F-4D09-AD30-CB7B55069185}" dt="2020-06-13T03:36:59.061" v="126" actId="1037"/>
          <ac:graphicFrameMkLst>
            <pc:docMk/>
            <pc:sldMk cId="0" sldId="420"/>
            <ac:graphicFrameMk id="6146" creationId="{00000000-0000-0000-0000-000000000000}"/>
          </ac:graphicFrameMkLst>
        </pc:graphicFrameChg>
        <pc:graphicFrameChg chg="del mod">
          <ac:chgData name="Cai Jun" userId="57e790d697ad4281" providerId="LiveId" clId="{0977BC38-083F-4D09-AD30-CB7B55069185}" dt="2020-06-13T03:35:59.979" v="73" actId="478"/>
          <ac:graphicFrameMkLst>
            <pc:docMk/>
            <pc:sldMk cId="0" sldId="420"/>
            <ac:graphicFrameMk id="6147" creationId="{00000000-0000-0000-0000-000000000000}"/>
          </ac:graphicFrameMkLst>
        </pc:graphicFrameChg>
        <pc:graphicFrameChg chg="del mod">
          <ac:chgData name="Cai Jun" userId="57e790d697ad4281" providerId="LiveId" clId="{0977BC38-083F-4D09-AD30-CB7B55069185}" dt="2020-06-13T03:35:59.979" v="73" actId="478"/>
          <ac:graphicFrameMkLst>
            <pc:docMk/>
            <pc:sldMk cId="0" sldId="420"/>
            <ac:graphicFrameMk id="6148" creationId="{00000000-0000-0000-0000-000000000000}"/>
          </ac:graphicFrameMkLst>
        </pc:graphicFrameChg>
        <pc:graphicFrameChg chg="del mod">
          <ac:chgData name="Cai Jun" userId="57e790d697ad4281" providerId="LiveId" clId="{0977BC38-083F-4D09-AD30-CB7B55069185}" dt="2020-06-13T03:35:59.979" v="73" actId="478"/>
          <ac:graphicFrameMkLst>
            <pc:docMk/>
            <pc:sldMk cId="0" sldId="420"/>
            <ac:graphicFrameMk id="6149" creationId="{00000000-0000-0000-0000-000000000000}"/>
          </ac:graphicFrameMkLst>
        </pc:graphicFrameChg>
        <pc:graphicFrameChg chg="del mod">
          <ac:chgData name="Cai Jun" userId="57e790d697ad4281" providerId="LiveId" clId="{0977BC38-083F-4D09-AD30-CB7B55069185}" dt="2020-06-13T03:35:59.979" v="73" actId="478"/>
          <ac:graphicFrameMkLst>
            <pc:docMk/>
            <pc:sldMk cId="0" sldId="420"/>
            <ac:graphicFrameMk id="6150" creationId="{00000000-0000-0000-0000-000000000000}"/>
          </ac:graphicFrameMkLst>
        </pc:graphicFrameChg>
        <pc:graphicFrameChg chg="del mod">
          <ac:chgData name="Cai Jun" userId="57e790d697ad4281" providerId="LiveId" clId="{0977BC38-083F-4D09-AD30-CB7B55069185}" dt="2020-06-13T03:35:59.979" v="73" actId="478"/>
          <ac:graphicFrameMkLst>
            <pc:docMk/>
            <pc:sldMk cId="0" sldId="420"/>
            <ac:graphicFrameMk id="6152" creationId="{00000000-0000-0000-0000-000000000000}"/>
          </ac:graphicFrameMkLst>
        </pc:graphicFrameChg>
        <pc:graphicFrameChg chg="del mod">
          <ac:chgData name="Cai Jun" userId="57e790d697ad4281" providerId="LiveId" clId="{0977BC38-083F-4D09-AD30-CB7B55069185}" dt="2020-06-13T03:35:59.979" v="73" actId="478"/>
          <ac:graphicFrameMkLst>
            <pc:docMk/>
            <pc:sldMk cId="0" sldId="420"/>
            <ac:graphicFrameMk id="6153" creationId="{00000000-0000-0000-0000-000000000000}"/>
          </ac:graphicFrameMkLst>
        </pc:graphicFrameChg>
        <pc:graphicFrameChg chg="del mod">
          <ac:chgData name="Cai Jun" userId="57e790d697ad4281" providerId="LiveId" clId="{0977BC38-083F-4D09-AD30-CB7B55069185}" dt="2020-06-13T03:36:37.822" v="80" actId="478"/>
          <ac:graphicFrameMkLst>
            <pc:docMk/>
            <pc:sldMk cId="0" sldId="420"/>
            <ac:graphicFrameMk id="6154" creationId="{00000000-0000-0000-0000-000000000000}"/>
          </ac:graphicFrameMkLst>
        </pc:graphicFrameChg>
      </pc:sldChg>
      <pc:sldChg chg="delSp modSp mod">
        <pc:chgData name="Cai Jun" userId="57e790d697ad4281" providerId="LiveId" clId="{0977BC38-083F-4D09-AD30-CB7B55069185}" dt="2020-06-13T03:50:38.160" v="320" actId="6549"/>
        <pc:sldMkLst>
          <pc:docMk/>
          <pc:sldMk cId="0" sldId="422"/>
        </pc:sldMkLst>
        <pc:spChg chg="mod">
          <ac:chgData name="Cai Jun" userId="57e790d697ad4281" providerId="LiveId" clId="{0977BC38-083F-4D09-AD30-CB7B55069185}" dt="2020-06-13T03:50:38.160" v="320" actId="6549"/>
          <ac:spMkLst>
            <pc:docMk/>
            <pc:sldMk cId="0" sldId="422"/>
            <ac:spMk id="11267" creationId="{00000000-0000-0000-0000-000000000000}"/>
          </ac:spMkLst>
        </pc:spChg>
        <pc:spChg chg="mod">
          <ac:chgData name="Cai Jun" userId="57e790d697ad4281" providerId="LiveId" clId="{0977BC38-083F-4D09-AD30-CB7B55069185}" dt="2020-06-13T03:50:35.671" v="319" actId="20577"/>
          <ac:spMkLst>
            <pc:docMk/>
            <pc:sldMk cId="0" sldId="422"/>
            <ac:spMk id="11268" creationId="{00000000-0000-0000-0000-000000000000}"/>
          </ac:spMkLst>
        </pc:spChg>
        <pc:spChg chg="del mod">
          <ac:chgData name="Cai Jun" userId="57e790d697ad4281" providerId="LiveId" clId="{0977BC38-083F-4D09-AD30-CB7B55069185}" dt="2020-06-13T03:49:25.310" v="283" actId="478"/>
          <ac:spMkLst>
            <pc:docMk/>
            <pc:sldMk cId="0" sldId="422"/>
            <ac:spMk id="11269" creationId="{00000000-0000-0000-0000-000000000000}"/>
          </ac:spMkLst>
        </pc:spChg>
        <pc:spChg chg="del mod">
          <ac:chgData name="Cai Jun" userId="57e790d697ad4281" providerId="LiveId" clId="{0977BC38-083F-4D09-AD30-CB7B55069185}" dt="2020-06-13T03:50:04.629" v="303" actId="478"/>
          <ac:spMkLst>
            <pc:docMk/>
            <pc:sldMk cId="0" sldId="422"/>
            <ac:spMk id="11270" creationId="{00000000-0000-0000-0000-000000000000}"/>
          </ac:spMkLst>
        </pc:spChg>
      </pc:sldChg>
      <pc:sldChg chg="modSp mod">
        <pc:chgData name="Cai Jun" userId="57e790d697ad4281" providerId="LiveId" clId="{0977BC38-083F-4D09-AD30-CB7B55069185}" dt="2020-06-13T04:01:49.203" v="559"/>
        <pc:sldMkLst>
          <pc:docMk/>
          <pc:sldMk cId="0" sldId="423"/>
        </pc:sldMkLst>
        <pc:spChg chg="mod">
          <ac:chgData name="Cai Jun" userId="57e790d697ad4281" providerId="LiveId" clId="{0977BC38-083F-4D09-AD30-CB7B55069185}" dt="2020-06-13T03:46:53.431" v="236" actId="20577"/>
          <ac:spMkLst>
            <pc:docMk/>
            <pc:sldMk cId="0" sldId="423"/>
            <ac:spMk id="51" creationId="{00000000-0000-0000-0000-000000000000}"/>
          </ac:spMkLst>
        </pc:spChg>
        <pc:grpChg chg="mod">
          <ac:chgData name="Cai Jun" userId="57e790d697ad4281" providerId="LiveId" clId="{0977BC38-083F-4D09-AD30-CB7B55069185}" dt="2020-06-13T03:46:36.524" v="217"/>
          <ac:grpSpMkLst>
            <pc:docMk/>
            <pc:sldMk cId="0" sldId="423"/>
            <ac:grpSpMk id="2" creationId="{58937306-EB5C-4AB9-AF93-2BD670E7EA86}"/>
          </ac:grpSpMkLst>
        </pc:grpChg>
        <pc:graphicFrameChg chg="mod">
          <ac:chgData name="Cai Jun" userId="57e790d697ad4281" providerId="LiveId" clId="{0977BC38-083F-4D09-AD30-CB7B55069185}" dt="2020-06-13T04:01:49.203" v="559"/>
          <ac:graphicFrameMkLst>
            <pc:docMk/>
            <pc:sldMk cId="0" sldId="423"/>
            <ac:graphicFrameMk id="4" creationId="{0DCCDFD0-5CBF-4AEC-8EEF-8E9CE979A29B}"/>
          </ac:graphicFrameMkLst>
        </pc:graphicFrameChg>
      </pc:sldChg>
      <pc:sldChg chg="modSp mod">
        <pc:chgData name="Cai Jun" userId="57e790d697ad4281" providerId="LiveId" clId="{0977BC38-083F-4D09-AD30-CB7B55069185}" dt="2020-06-13T03:51:38.998" v="344" actId="1038"/>
        <pc:sldMkLst>
          <pc:docMk/>
          <pc:sldMk cId="0" sldId="424"/>
        </pc:sldMkLst>
        <pc:spChg chg="mod">
          <ac:chgData name="Cai Jun" userId="57e790d697ad4281" providerId="LiveId" clId="{0977BC38-083F-4D09-AD30-CB7B55069185}" dt="2020-06-13T03:51:14.219" v="332" actId="207"/>
          <ac:spMkLst>
            <pc:docMk/>
            <pc:sldMk cId="0" sldId="424"/>
            <ac:spMk id="12290" creationId="{00000000-0000-0000-0000-000000000000}"/>
          </ac:spMkLst>
        </pc:spChg>
        <pc:spChg chg="mod">
          <ac:chgData name="Cai Jun" userId="57e790d697ad4281" providerId="LiveId" clId="{0977BC38-083F-4D09-AD30-CB7B55069185}" dt="2020-06-13T03:51:06.091" v="328" actId="207"/>
          <ac:spMkLst>
            <pc:docMk/>
            <pc:sldMk cId="0" sldId="424"/>
            <ac:spMk id="12291" creationId="{00000000-0000-0000-0000-000000000000}"/>
          </ac:spMkLst>
        </pc:spChg>
        <pc:graphicFrameChg chg="mod">
          <ac:chgData name="Cai Jun" userId="57e790d697ad4281" providerId="LiveId" clId="{0977BC38-083F-4D09-AD30-CB7B55069185}" dt="2020-06-13T03:51:38.998" v="344" actId="1038"/>
          <ac:graphicFrameMkLst>
            <pc:docMk/>
            <pc:sldMk cId="0" sldId="424"/>
            <ac:graphicFrameMk id="12292" creationId="{00000000-0000-0000-0000-000000000000}"/>
          </ac:graphicFrameMkLst>
        </pc:graphicFrameChg>
        <pc:graphicFrameChg chg="mod">
          <ac:chgData name="Cai Jun" userId="57e790d697ad4281" providerId="LiveId" clId="{0977BC38-083F-4D09-AD30-CB7B55069185}" dt="2020-06-13T03:51:23.505" v="334"/>
          <ac:graphicFrameMkLst>
            <pc:docMk/>
            <pc:sldMk cId="0" sldId="424"/>
            <ac:graphicFrameMk id="12293" creationId="{00000000-0000-0000-0000-000000000000}"/>
          </ac:graphicFrameMkLst>
        </pc:graphicFrameChg>
      </pc:sldChg>
      <pc:sldChg chg="modSp mod">
        <pc:chgData name="Cai Jun" userId="57e790d697ad4281" providerId="LiveId" clId="{0977BC38-083F-4D09-AD30-CB7B55069185}" dt="2020-06-15T04:33:53.441" v="1162" actId="1038"/>
        <pc:sldMkLst>
          <pc:docMk/>
          <pc:sldMk cId="0" sldId="425"/>
        </pc:sldMkLst>
        <pc:spChg chg="mod">
          <ac:chgData name="Cai Jun" userId="57e790d697ad4281" providerId="LiveId" clId="{0977BC38-083F-4D09-AD30-CB7B55069185}" dt="2020-06-13T03:52:52.159" v="405" actId="20577"/>
          <ac:spMkLst>
            <pc:docMk/>
            <pc:sldMk cId="0" sldId="425"/>
            <ac:spMk id="13315" creationId="{00000000-0000-0000-0000-000000000000}"/>
          </ac:spMkLst>
        </pc:spChg>
        <pc:spChg chg="mod">
          <ac:chgData name="Cai Jun" userId="57e790d697ad4281" providerId="LiveId" clId="{0977BC38-083F-4D09-AD30-CB7B55069185}" dt="2020-06-15T04:33:53.441" v="1162" actId="1038"/>
          <ac:spMkLst>
            <pc:docMk/>
            <pc:sldMk cId="0" sldId="425"/>
            <ac:spMk id="13321" creationId="{00000000-0000-0000-0000-000000000000}"/>
          </ac:spMkLst>
        </pc:spChg>
        <pc:spChg chg="mod">
          <ac:chgData name="Cai Jun" userId="57e790d697ad4281" providerId="LiveId" clId="{0977BC38-083F-4D09-AD30-CB7B55069185}" dt="2020-06-15T04:33:53.441" v="1162" actId="1038"/>
          <ac:spMkLst>
            <pc:docMk/>
            <pc:sldMk cId="0" sldId="425"/>
            <ac:spMk id="130068" creationId="{00000000-0000-0000-0000-000000000000}"/>
          </ac:spMkLst>
        </pc:spChg>
        <pc:spChg chg="mod">
          <ac:chgData name="Cai Jun" userId="57e790d697ad4281" providerId="LiveId" clId="{0977BC38-083F-4D09-AD30-CB7B55069185}" dt="2020-06-15T04:33:53.441" v="1162" actId="1038"/>
          <ac:spMkLst>
            <pc:docMk/>
            <pc:sldMk cId="0" sldId="425"/>
            <ac:spMk id="130069" creationId="{00000000-0000-0000-0000-000000000000}"/>
          </ac:spMkLst>
        </pc:spChg>
        <pc:spChg chg="mod">
          <ac:chgData name="Cai Jun" userId="57e790d697ad4281" providerId="LiveId" clId="{0977BC38-083F-4D09-AD30-CB7B55069185}" dt="2020-06-15T04:33:53.441" v="1162" actId="1038"/>
          <ac:spMkLst>
            <pc:docMk/>
            <pc:sldMk cId="0" sldId="425"/>
            <ac:spMk id="130070" creationId="{00000000-0000-0000-0000-000000000000}"/>
          </ac:spMkLst>
        </pc:spChg>
        <pc:spChg chg="mod">
          <ac:chgData name="Cai Jun" userId="57e790d697ad4281" providerId="LiveId" clId="{0977BC38-083F-4D09-AD30-CB7B55069185}" dt="2020-06-15T04:33:53.441" v="1162" actId="1038"/>
          <ac:spMkLst>
            <pc:docMk/>
            <pc:sldMk cId="0" sldId="425"/>
            <ac:spMk id="130072" creationId="{00000000-0000-0000-0000-000000000000}"/>
          </ac:spMkLst>
        </pc:spChg>
        <pc:grpChg chg="mod">
          <ac:chgData name="Cai Jun" userId="57e790d697ad4281" providerId="LiveId" clId="{0977BC38-083F-4D09-AD30-CB7B55069185}" dt="2020-06-13T03:52:23.478" v="358"/>
          <ac:grpSpMkLst>
            <pc:docMk/>
            <pc:sldMk cId="0" sldId="425"/>
            <ac:grpSpMk id="2" creationId="{00000000-0000-0000-0000-000000000000}"/>
          </ac:grpSpMkLst>
        </pc:grpChg>
        <pc:graphicFrameChg chg="mod">
          <ac:chgData name="Cai Jun" userId="57e790d697ad4281" providerId="LiveId" clId="{0977BC38-083F-4D09-AD30-CB7B55069185}" dt="2020-06-13T03:53:01.627" v="413" actId="1038"/>
          <ac:graphicFrameMkLst>
            <pc:docMk/>
            <pc:sldMk cId="0" sldId="425"/>
            <ac:graphicFrameMk id="13317" creationId="{00000000-0000-0000-0000-000000000000}"/>
          </ac:graphicFrameMkLst>
        </pc:graphicFrameChg>
        <pc:graphicFrameChg chg="mod">
          <ac:chgData name="Cai Jun" userId="57e790d697ad4281" providerId="LiveId" clId="{0977BC38-083F-4D09-AD30-CB7B55069185}" dt="2020-06-15T04:33:53.441" v="1162" actId="1038"/>
          <ac:graphicFrameMkLst>
            <pc:docMk/>
            <pc:sldMk cId="0" sldId="425"/>
            <ac:graphicFrameMk id="13320" creationId="{00000000-0000-0000-0000-000000000000}"/>
          </ac:graphicFrameMkLst>
        </pc:graphicFrameChg>
        <pc:graphicFrameChg chg="mod">
          <ac:chgData name="Cai Jun" userId="57e790d697ad4281" providerId="LiveId" clId="{0977BC38-083F-4D09-AD30-CB7B55069185}" dt="2020-06-15T04:33:53.441" v="1162" actId="1038"/>
          <ac:graphicFrameMkLst>
            <pc:docMk/>
            <pc:sldMk cId="0" sldId="425"/>
            <ac:graphicFrameMk id="13322" creationId="{00000000-0000-0000-0000-000000000000}"/>
          </ac:graphicFrameMkLst>
        </pc:graphicFrameChg>
        <pc:graphicFrameChg chg="mod">
          <ac:chgData name="Cai Jun" userId="57e790d697ad4281" providerId="LiveId" clId="{0977BC38-083F-4D09-AD30-CB7B55069185}" dt="2020-06-15T04:33:53.441" v="1162" actId="1038"/>
          <ac:graphicFrameMkLst>
            <pc:docMk/>
            <pc:sldMk cId="0" sldId="425"/>
            <ac:graphicFrameMk id="13339" creationId="{00000000-0000-0000-0000-000000000000}"/>
          </ac:graphicFrameMkLst>
        </pc:graphicFrameChg>
        <pc:graphicFrameChg chg="mod">
          <ac:chgData name="Cai Jun" userId="57e790d697ad4281" providerId="LiveId" clId="{0977BC38-083F-4D09-AD30-CB7B55069185}" dt="2020-06-15T04:33:53.441" v="1162" actId="1038"/>
          <ac:graphicFrameMkLst>
            <pc:docMk/>
            <pc:sldMk cId="0" sldId="425"/>
            <ac:graphicFrameMk id="130065" creationId="{00000000-0000-0000-0000-000000000000}"/>
          </ac:graphicFrameMkLst>
        </pc:graphicFrameChg>
        <pc:graphicFrameChg chg="mod">
          <ac:chgData name="Cai Jun" userId="57e790d697ad4281" providerId="LiveId" clId="{0977BC38-083F-4D09-AD30-CB7B55069185}" dt="2020-06-15T04:33:53.441" v="1162" actId="1038"/>
          <ac:graphicFrameMkLst>
            <pc:docMk/>
            <pc:sldMk cId="0" sldId="425"/>
            <ac:graphicFrameMk id="130066" creationId="{00000000-0000-0000-0000-000000000000}"/>
          </ac:graphicFrameMkLst>
        </pc:graphicFrameChg>
        <pc:graphicFrameChg chg="mod">
          <ac:chgData name="Cai Jun" userId="57e790d697ad4281" providerId="LiveId" clId="{0977BC38-083F-4D09-AD30-CB7B55069185}" dt="2020-06-15T04:33:53.441" v="1162" actId="1038"/>
          <ac:graphicFrameMkLst>
            <pc:docMk/>
            <pc:sldMk cId="0" sldId="425"/>
            <ac:graphicFrameMk id="130073" creationId="{00000000-0000-0000-0000-000000000000}"/>
          </ac:graphicFrameMkLst>
        </pc:graphicFrameChg>
        <pc:graphicFrameChg chg="mod">
          <ac:chgData name="Cai Jun" userId="57e790d697ad4281" providerId="LiveId" clId="{0977BC38-083F-4D09-AD30-CB7B55069185}" dt="2020-06-15T04:33:53.441" v="1162" actId="1038"/>
          <ac:graphicFrameMkLst>
            <pc:docMk/>
            <pc:sldMk cId="0" sldId="425"/>
            <ac:graphicFrameMk id="130075" creationId="{00000000-0000-0000-0000-000000000000}"/>
          </ac:graphicFrameMkLst>
        </pc:graphicFrameChg>
        <pc:graphicFrameChg chg="mod">
          <ac:chgData name="Cai Jun" userId="57e790d697ad4281" providerId="LiveId" clId="{0977BC38-083F-4D09-AD30-CB7B55069185}" dt="2020-06-15T04:33:53.441" v="1162" actId="1038"/>
          <ac:graphicFrameMkLst>
            <pc:docMk/>
            <pc:sldMk cId="0" sldId="425"/>
            <ac:graphicFrameMk id="130078" creationId="{00000000-0000-0000-0000-000000000000}"/>
          </ac:graphicFrameMkLst>
        </pc:graphicFrameChg>
        <pc:graphicFrameChg chg="mod">
          <ac:chgData name="Cai Jun" userId="57e790d697ad4281" providerId="LiveId" clId="{0977BC38-083F-4D09-AD30-CB7B55069185}" dt="2020-06-15T04:33:53.441" v="1162" actId="1038"/>
          <ac:graphicFrameMkLst>
            <pc:docMk/>
            <pc:sldMk cId="0" sldId="425"/>
            <ac:graphicFrameMk id="130080" creationId="{00000000-0000-0000-0000-000000000000}"/>
          </ac:graphicFrameMkLst>
        </pc:graphicFrameChg>
        <pc:graphicFrameChg chg="mod">
          <ac:chgData name="Cai Jun" userId="57e790d697ad4281" providerId="LiveId" clId="{0977BC38-083F-4D09-AD30-CB7B55069185}" dt="2020-06-15T04:33:53.441" v="1162" actId="1038"/>
          <ac:graphicFrameMkLst>
            <pc:docMk/>
            <pc:sldMk cId="0" sldId="425"/>
            <ac:graphicFrameMk id="130082" creationId="{00000000-0000-0000-0000-000000000000}"/>
          </ac:graphicFrameMkLst>
        </pc:graphicFrameChg>
        <pc:graphicFrameChg chg="mod">
          <ac:chgData name="Cai Jun" userId="57e790d697ad4281" providerId="LiveId" clId="{0977BC38-083F-4D09-AD30-CB7B55069185}" dt="2020-06-15T04:33:53.441" v="1162" actId="1038"/>
          <ac:graphicFrameMkLst>
            <pc:docMk/>
            <pc:sldMk cId="0" sldId="425"/>
            <ac:graphicFrameMk id="130084" creationId="{00000000-0000-0000-0000-000000000000}"/>
          </ac:graphicFrameMkLst>
        </pc:graphicFrameChg>
        <pc:graphicFrameChg chg="mod">
          <ac:chgData name="Cai Jun" userId="57e790d697ad4281" providerId="LiveId" clId="{0977BC38-083F-4D09-AD30-CB7B55069185}" dt="2020-06-15T04:33:53.441" v="1162" actId="1038"/>
          <ac:graphicFrameMkLst>
            <pc:docMk/>
            <pc:sldMk cId="0" sldId="425"/>
            <ac:graphicFrameMk id="130086" creationId="{00000000-0000-0000-0000-000000000000}"/>
          </ac:graphicFrameMkLst>
        </pc:graphicFrameChg>
        <pc:graphicFrameChg chg="mod">
          <ac:chgData name="Cai Jun" userId="57e790d697ad4281" providerId="LiveId" clId="{0977BC38-083F-4D09-AD30-CB7B55069185}" dt="2020-06-15T04:33:53.441" v="1162" actId="1038"/>
          <ac:graphicFrameMkLst>
            <pc:docMk/>
            <pc:sldMk cId="0" sldId="425"/>
            <ac:graphicFrameMk id="130088" creationId="{00000000-0000-0000-0000-000000000000}"/>
          </ac:graphicFrameMkLst>
        </pc:graphicFrameChg>
        <pc:graphicFrameChg chg="mod">
          <ac:chgData name="Cai Jun" userId="57e790d697ad4281" providerId="LiveId" clId="{0977BC38-083F-4D09-AD30-CB7B55069185}" dt="2020-06-13T03:54:17.131" v="432"/>
          <ac:graphicFrameMkLst>
            <pc:docMk/>
            <pc:sldMk cId="0" sldId="425"/>
            <ac:graphicFrameMk id="130090" creationId="{00000000-0000-0000-0000-000000000000}"/>
          </ac:graphicFrameMkLst>
        </pc:graphicFrameChg>
      </pc:sldChg>
      <pc:sldChg chg="addSp delSp modSp mod modAnim">
        <pc:chgData name="Cai Jun" userId="57e790d697ad4281" providerId="LiveId" clId="{0977BC38-083F-4D09-AD30-CB7B55069185}" dt="2020-06-15T04:35:29.319" v="1226" actId="1076"/>
        <pc:sldMkLst>
          <pc:docMk/>
          <pc:sldMk cId="0" sldId="426"/>
        </pc:sldMkLst>
        <pc:spChg chg="mod">
          <ac:chgData name="Cai Jun" userId="57e790d697ad4281" providerId="LiveId" clId="{0977BC38-083F-4D09-AD30-CB7B55069185}" dt="2020-06-13T03:58:09.561" v="513"/>
          <ac:spMkLst>
            <pc:docMk/>
            <pc:sldMk cId="0" sldId="426"/>
            <ac:spMk id="40" creationId="{5CB265CD-26B5-457B-A26D-C8C2CDB52E28}"/>
          </ac:spMkLst>
        </pc:spChg>
        <pc:spChg chg="mod">
          <ac:chgData name="Cai Jun" userId="57e790d697ad4281" providerId="LiveId" clId="{0977BC38-083F-4D09-AD30-CB7B55069185}" dt="2020-06-15T04:34:08.652" v="1188" actId="1038"/>
          <ac:spMkLst>
            <pc:docMk/>
            <pc:sldMk cId="0" sldId="426"/>
            <ac:spMk id="14344" creationId="{00000000-0000-0000-0000-000000000000}"/>
          </ac:spMkLst>
        </pc:spChg>
        <pc:spChg chg="mod">
          <ac:chgData name="Cai Jun" userId="57e790d697ad4281" providerId="LiveId" clId="{0977BC38-083F-4D09-AD30-CB7B55069185}" dt="2020-06-15T04:34:08.652" v="1188" actId="1038"/>
          <ac:spMkLst>
            <pc:docMk/>
            <pc:sldMk cId="0" sldId="426"/>
            <ac:spMk id="14347" creationId="{00000000-0000-0000-0000-000000000000}"/>
          </ac:spMkLst>
        </pc:spChg>
        <pc:spChg chg="mod">
          <ac:chgData name="Cai Jun" userId="57e790d697ad4281" providerId="LiveId" clId="{0977BC38-083F-4D09-AD30-CB7B55069185}" dt="2020-06-15T04:34:08.652" v="1188" actId="1038"/>
          <ac:spMkLst>
            <pc:docMk/>
            <pc:sldMk cId="0" sldId="426"/>
            <ac:spMk id="14348" creationId="{00000000-0000-0000-0000-000000000000}"/>
          </ac:spMkLst>
        </pc:spChg>
        <pc:spChg chg="mod">
          <ac:chgData name="Cai Jun" userId="57e790d697ad4281" providerId="LiveId" clId="{0977BC38-083F-4D09-AD30-CB7B55069185}" dt="2020-06-15T04:34:08.652" v="1188" actId="1038"/>
          <ac:spMkLst>
            <pc:docMk/>
            <pc:sldMk cId="0" sldId="426"/>
            <ac:spMk id="14349" creationId="{00000000-0000-0000-0000-000000000000}"/>
          </ac:spMkLst>
        </pc:spChg>
        <pc:spChg chg="mod">
          <ac:chgData name="Cai Jun" userId="57e790d697ad4281" providerId="LiveId" clId="{0977BC38-083F-4D09-AD30-CB7B55069185}" dt="2020-06-15T04:34:08.652" v="1188" actId="1038"/>
          <ac:spMkLst>
            <pc:docMk/>
            <pc:sldMk cId="0" sldId="426"/>
            <ac:spMk id="14350" creationId="{00000000-0000-0000-0000-000000000000}"/>
          </ac:spMkLst>
        </pc:spChg>
        <pc:grpChg chg="add mod">
          <ac:chgData name="Cai Jun" userId="57e790d697ad4281" providerId="LiveId" clId="{0977BC38-083F-4D09-AD30-CB7B55069185}" dt="2020-06-15T04:34:08.652" v="1188" actId="1038"/>
          <ac:grpSpMkLst>
            <pc:docMk/>
            <pc:sldMk cId="0" sldId="426"/>
            <ac:grpSpMk id="2" creationId="{2E72B010-EA6F-4239-BD79-0C5827991156}"/>
          </ac:grpSpMkLst>
        </pc:grpChg>
        <pc:grpChg chg="del">
          <ac:chgData name="Cai Jun" userId="57e790d697ad4281" providerId="LiveId" clId="{0977BC38-083F-4D09-AD30-CB7B55069185}" dt="2020-06-13T03:58:09.171" v="512" actId="478"/>
          <ac:grpSpMkLst>
            <pc:docMk/>
            <pc:sldMk cId="0" sldId="426"/>
            <ac:grpSpMk id="30" creationId="{00000000-0000-0000-0000-000000000000}"/>
          </ac:grpSpMkLst>
        </pc:grpChg>
        <pc:grpChg chg="add mod">
          <ac:chgData name="Cai Jun" userId="57e790d697ad4281" providerId="LiveId" clId="{0977BC38-083F-4D09-AD30-CB7B55069185}" dt="2020-06-13T03:58:09.561" v="513"/>
          <ac:grpSpMkLst>
            <pc:docMk/>
            <pc:sldMk cId="0" sldId="426"/>
            <ac:grpSpMk id="39" creationId="{D87B5634-135C-431B-AA2C-ABA90818DFE1}"/>
          </ac:grpSpMkLst>
        </pc:grpChg>
        <pc:graphicFrameChg chg="add mod">
          <ac:chgData name="Cai Jun" userId="57e790d697ad4281" providerId="LiveId" clId="{0977BC38-083F-4D09-AD30-CB7B55069185}" dt="2020-06-15T04:34:08.652" v="1188" actId="1038"/>
          <ac:graphicFrameMkLst>
            <pc:docMk/>
            <pc:sldMk cId="0" sldId="426"/>
            <ac:graphicFrameMk id="28" creationId="{53EF94ED-9456-4CAF-A7A4-253ED76CE5B9}"/>
          </ac:graphicFrameMkLst>
        </pc:graphicFrameChg>
        <pc:graphicFrameChg chg="add mod">
          <ac:chgData name="Cai Jun" userId="57e790d697ad4281" providerId="LiveId" clId="{0977BC38-083F-4D09-AD30-CB7B55069185}" dt="2020-06-15T04:34:08.652" v="1188" actId="1038"/>
          <ac:graphicFrameMkLst>
            <pc:docMk/>
            <pc:sldMk cId="0" sldId="426"/>
            <ac:graphicFrameMk id="29" creationId="{F7D17024-2DCC-4EF3-99F0-47C78A2F3B3D}"/>
          </ac:graphicFrameMkLst>
        </pc:graphicFrameChg>
        <pc:graphicFrameChg chg="add mod">
          <ac:chgData name="Cai Jun" userId="57e790d697ad4281" providerId="LiveId" clId="{0977BC38-083F-4D09-AD30-CB7B55069185}" dt="2020-06-15T04:34:08.652" v="1188" actId="1038"/>
          <ac:graphicFrameMkLst>
            <pc:docMk/>
            <pc:sldMk cId="0" sldId="426"/>
            <ac:graphicFrameMk id="33" creationId="{4A538A22-D908-43FD-922C-3C046AFDAFFA}"/>
          </ac:graphicFrameMkLst>
        </pc:graphicFrameChg>
        <pc:graphicFrameChg chg="add mod">
          <ac:chgData name="Cai Jun" userId="57e790d697ad4281" providerId="LiveId" clId="{0977BC38-083F-4D09-AD30-CB7B55069185}" dt="2020-06-15T04:34:08.652" v="1188" actId="1038"/>
          <ac:graphicFrameMkLst>
            <pc:docMk/>
            <pc:sldMk cId="0" sldId="426"/>
            <ac:graphicFrameMk id="34" creationId="{D4D1B69B-6EFB-48DD-8FF5-8271DD9AC5AE}"/>
          </ac:graphicFrameMkLst>
        </pc:graphicFrameChg>
        <pc:graphicFrameChg chg="add mod">
          <ac:chgData name="Cai Jun" userId="57e790d697ad4281" providerId="LiveId" clId="{0977BC38-083F-4D09-AD30-CB7B55069185}" dt="2020-06-15T04:34:08.652" v="1188" actId="1038"/>
          <ac:graphicFrameMkLst>
            <pc:docMk/>
            <pc:sldMk cId="0" sldId="426"/>
            <ac:graphicFrameMk id="35" creationId="{6BDC4601-13BD-4CBD-BF83-2CFDFA5B2D39}"/>
          </ac:graphicFrameMkLst>
        </pc:graphicFrameChg>
        <pc:graphicFrameChg chg="add mod">
          <ac:chgData name="Cai Jun" userId="57e790d697ad4281" providerId="LiveId" clId="{0977BC38-083F-4D09-AD30-CB7B55069185}" dt="2020-06-15T04:34:08.652" v="1188" actId="1038"/>
          <ac:graphicFrameMkLst>
            <pc:docMk/>
            <pc:sldMk cId="0" sldId="426"/>
            <ac:graphicFrameMk id="36" creationId="{DDAE7F9C-24EB-4F35-BC8C-627CCB538B71}"/>
          </ac:graphicFrameMkLst>
        </pc:graphicFrameChg>
        <pc:graphicFrameChg chg="add mod">
          <ac:chgData name="Cai Jun" userId="57e790d697ad4281" providerId="LiveId" clId="{0977BC38-083F-4D09-AD30-CB7B55069185}" dt="2020-06-15T04:34:08.652" v="1188" actId="1038"/>
          <ac:graphicFrameMkLst>
            <pc:docMk/>
            <pc:sldMk cId="0" sldId="426"/>
            <ac:graphicFrameMk id="37" creationId="{8D9FF7E5-B68C-4459-A7FE-1D3B8D4160A2}"/>
          </ac:graphicFrameMkLst>
        </pc:graphicFrameChg>
        <pc:graphicFrameChg chg="add mod">
          <ac:chgData name="Cai Jun" userId="57e790d697ad4281" providerId="LiveId" clId="{0977BC38-083F-4D09-AD30-CB7B55069185}" dt="2020-06-15T04:34:08.652" v="1188" actId="1038"/>
          <ac:graphicFrameMkLst>
            <pc:docMk/>
            <pc:sldMk cId="0" sldId="426"/>
            <ac:graphicFrameMk id="38" creationId="{44DA016C-547C-4BC5-895F-53238D532407}"/>
          </ac:graphicFrameMkLst>
        </pc:graphicFrameChg>
        <pc:graphicFrameChg chg="mod">
          <ac:chgData name="Cai Jun" userId="57e790d697ad4281" providerId="LiveId" clId="{0977BC38-083F-4D09-AD30-CB7B55069185}" dt="2020-06-13T03:58:09.561" v="513"/>
          <ac:graphicFrameMkLst>
            <pc:docMk/>
            <pc:sldMk cId="0" sldId="426"/>
            <ac:graphicFrameMk id="41" creationId="{AEE14327-D10D-4770-A6B4-E66CC8098D99}"/>
          </ac:graphicFrameMkLst>
        </pc:graphicFrameChg>
        <pc:graphicFrameChg chg="mod">
          <ac:chgData name="Cai Jun" userId="57e790d697ad4281" providerId="LiveId" clId="{0977BC38-083F-4D09-AD30-CB7B55069185}" dt="2020-06-15T04:34:08.652" v="1188" actId="1038"/>
          <ac:graphicFrameMkLst>
            <pc:docMk/>
            <pc:sldMk cId="0" sldId="426"/>
            <ac:graphicFrameMk id="14343" creationId="{00000000-0000-0000-0000-000000000000}"/>
          </ac:graphicFrameMkLst>
        </pc:graphicFrameChg>
        <pc:graphicFrameChg chg="mod">
          <ac:chgData name="Cai Jun" userId="57e790d697ad4281" providerId="LiveId" clId="{0977BC38-083F-4D09-AD30-CB7B55069185}" dt="2020-06-15T04:34:08.652" v="1188" actId="1038"/>
          <ac:graphicFrameMkLst>
            <pc:docMk/>
            <pc:sldMk cId="0" sldId="426"/>
            <ac:graphicFrameMk id="14345" creationId="{00000000-0000-0000-0000-000000000000}"/>
          </ac:graphicFrameMkLst>
        </pc:graphicFrameChg>
        <pc:graphicFrameChg chg="mod">
          <ac:chgData name="Cai Jun" userId="57e790d697ad4281" providerId="LiveId" clId="{0977BC38-083F-4D09-AD30-CB7B55069185}" dt="2020-06-15T04:34:08.652" v="1188" actId="1038"/>
          <ac:graphicFrameMkLst>
            <pc:docMk/>
            <pc:sldMk cId="0" sldId="426"/>
            <ac:graphicFrameMk id="14346" creationId="{00000000-0000-0000-0000-000000000000}"/>
          </ac:graphicFrameMkLst>
        </pc:graphicFrameChg>
        <pc:graphicFrameChg chg="mod">
          <ac:chgData name="Cai Jun" userId="57e790d697ad4281" providerId="LiveId" clId="{0977BC38-083F-4D09-AD30-CB7B55069185}" dt="2020-06-15T04:34:08.652" v="1188" actId="1038"/>
          <ac:graphicFrameMkLst>
            <pc:docMk/>
            <pc:sldMk cId="0" sldId="426"/>
            <ac:graphicFrameMk id="14351" creationId="{00000000-0000-0000-0000-000000000000}"/>
          </ac:graphicFrameMkLst>
        </pc:graphicFrameChg>
        <pc:graphicFrameChg chg="mod">
          <ac:chgData name="Cai Jun" userId="57e790d697ad4281" providerId="LiveId" clId="{0977BC38-083F-4D09-AD30-CB7B55069185}" dt="2020-06-15T04:34:08.652" v="1188" actId="1038"/>
          <ac:graphicFrameMkLst>
            <pc:docMk/>
            <pc:sldMk cId="0" sldId="426"/>
            <ac:graphicFrameMk id="14356" creationId="{00000000-0000-0000-0000-000000000000}"/>
          </ac:graphicFrameMkLst>
        </pc:graphicFrameChg>
        <pc:graphicFrameChg chg="del">
          <ac:chgData name="Cai Jun" userId="57e790d697ad4281" providerId="LiveId" clId="{0977BC38-083F-4D09-AD30-CB7B55069185}" dt="2020-06-13T03:57:04.697" v="497" actId="478"/>
          <ac:graphicFrameMkLst>
            <pc:docMk/>
            <pc:sldMk cId="0" sldId="426"/>
            <ac:graphicFrameMk id="14358" creationId="{00000000-0000-0000-0000-000000000000}"/>
          </ac:graphicFrameMkLst>
        </pc:graphicFrameChg>
        <pc:graphicFrameChg chg="del">
          <ac:chgData name="Cai Jun" userId="57e790d697ad4281" providerId="LiveId" clId="{0977BC38-083F-4D09-AD30-CB7B55069185}" dt="2020-06-13T03:57:04.697" v="497" actId="478"/>
          <ac:graphicFrameMkLst>
            <pc:docMk/>
            <pc:sldMk cId="0" sldId="426"/>
            <ac:graphicFrameMk id="14359" creationId="{00000000-0000-0000-0000-000000000000}"/>
          </ac:graphicFrameMkLst>
        </pc:graphicFrameChg>
        <pc:graphicFrameChg chg="del">
          <ac:chgData name="Cai Jun" userId="57e790d697ad4281" providerId="LiveId" clId="{0977BC38-083F-4D09-AD30-CB7B55069185}" dt="2020-06-13T03:57:04.697" v="497" actId="478"/>
          <ac:graphicFrameMkLst>
            <pc:docMk/>
            <pc:sldMk cId="0" sldId="426"/>
            <ac:graphicFrameMk id="14360" creationId="{00000000-0000-0000-0000-000000000000}"/>
          </ac:graphicFrameMkLst>
        </pc:graphicFrameChg>
        <pc:graphicFrameChg chg="del">
          <ac:chgData name="Cai Jun" userId="57e790d697ad4281" providerId="LiveId" clId="{0977BC38-083F-4D09-AD30-CB7B55069185}" dt="2020-06-13T03:57:04.697" v="497" actId="478"/>
          <ac:graphicFrameMkLst>
            <pc:docMk/>
            <pc:sldMk cId="0" sldId="426"/>
            <ac:graphicFrameMk id="14361" creationId="{00000000-0000-0000-0000-000000000000}"/>
          </ac:graphicFrameMkLst>
        </pc:graphicFrameChg>
        <pc:graphicFrameChg chg="del">
          <ac:chgData name="Cai Jun" userId="57e790d697ad4281" providerId="LiveId" clId="{0977BC38-083F-4D09-AD30-CB7B55069185}" dt="2020-06-13T03:57:04.697" v="497" actId="478"/>
          <ac:graphicFrameMkLst>
            <pc:docMk/>
            <pc:sldMk cId="0" sldId="426"/>
            <ac:graphicFrameMk id="14362" creationId="{00000000-0000-0000-0000-000000000000}"/>
          </ac:graphicFrameMkLst>
        </pc:graphicFrameChg>
        <pc:graphicFrameChg chg="del">
          <ac:chgData name="Cai Jun" userId="57e790d697ad4281" providerId="LiveId" clId="{0977BC38-083F-4D09-AD30-CB7B55069185}" dt="2020-06-13T03:57:04.697" v="497" actId="478"/>
          <ac:graphicFrameMkLst>
            <pc:docMk/>
            <pc:sldMk cId="0" sldId="426"/>
            <ac:graphicFrameMk id="14363" creationId="{00000000-0000-0000-0000-000000000000}"/>
          </ac:graphicFrameMkLst>
        </pc:graphicFrameChg>
        <pc:graphicFrameChg chg="del">
          <ac:chgData name="Cai Jun" userId="57e790d697ad4281" providerId="LiveId" clId="{0977BC38-083F-4D09-AD30-CB7B55069185}" dt="2020-06-13T03:57:04.697" v="497" actId="478"/>
          <ac:graphicFrameMkLst>
            <pc:docMk/>
            <pc:sldMk cId="0" sldId="426"/>
            <ac:graphicFrameMk id="14364" creationId="{00000000-0000-0000-0000-000000000000}"/>
          </ac:graphicFrameMkLst>
        </pc:graphicFrameChg>
        <pc:graphicFrameChg chg="del">
          <ac:chgData name="Cai Jun" userId="57e790d697ad4281" providerId="LiveId" clId="{0977BC38-083F-4D09-AD30-CB7B55069185}" dt="2020-06-13T03:57:04.697" v="497" actId="478"/>
          <ac:graphicFrameMkLst>
            <pc:docMk/>
            <pc:sldMk cId="0" sldId="426"/>
            <ac:graphicFrameMk id="14365" creationId="{00000000-0000-0000-0000-000000000000}"/>
          </ac:graphicFrameMkLst>
        </pc:graphicFrameChg>
        <pc:graphicFrameChg chg="mod">
          <ac:chgData name="Cai Jun" userId="57e790d697ad4281" providerId="LiveId" clId="{0977BC38-083F-4D09-AD30-CB7B55069185}" dt="2020-06-15T04:35:29.319" v="1226" actId="1076"/>
          <ac:graphicFrameMkLst>
            <pc:docMk/>
            <pc:sldMk cId="0" sldId="426"/>
            <ac:graphicFrameMk id="131100" creationId="{00000000-0000-0000-0000-000000000000}"/>
          </ac:graphicFrameMkLst>
        </pc:graphicFrameChg>
        <pc:graphicFrameChg chg="mod">
          <ac:chgData name="Cai Jun" userId="57e790d697ad4281" providerId="LiveId" clId="{0977BC38-083F-4D09-AD30-CB7B55069185}" dt="2020-06-13T03:59:29.531" v="527"/>
          <ac:graphicFrameMkLst>
            <pc:docMk/>
            <pc:sldMk cId="0" sldId="426"/>
            <ac:graphicFrameMk id="131102" creationId="{00000000-0000-0000-0000-000000000000}"/>
          </ac:graphicFrameMkLst>
        </pc:graphicFrameChg>
        <pc:graphicFrameChg chg="mod">
          <ac:chgData name="Cai Jun" userId="57e790d697ad4281" providerId="LiveId" clId="{0977BC38-083F-4D09-AD30-CB7B55069185}" dt="2020-06-15T04:35:19.140" v="1223" actId="1036"/>
          <ac:graphicFrameMkLst>
            <pc:docMk/>
            <pc:sldMk cId="0" sldId="426"/>
            <ac:graphicFrameMk id="131104" creationId="{00000000-0000-0000-0000-000000000000}"/>
          </ac:graphicFrameMkLst>
        </pc:graphicFrameChg>
      </pc:sldChg>
      <pc:sldChg chg="addSp delSp modSp">
        <pc:chgData name="Cai Jun" userId="57e790d697ad4281" providerId="LiveId" clId="{0977BC38-083F-4D09-AD30-CB7B55069185}" dt="2020-06-15T04:34:16.832" v="1190"/>
        <pc:sldMkLst>
          <pc:docMk/>
          <pc:sldMk cId="0" sldId="427"/>
        </pc:sldMkLst>
        <pc:spChg chg="mod">
          <ac:chgData name="Cai Jun" userId="57e790d697ad4281" providerId="LiveId" clId="{0977BC38-083F-4D09-AD30-CB7B55069185}" dt="2020-06-15T04:34:16.832" v="1190"/>
          <ac:spMkLst>
            <pc:docMk/>
            <pc:sldMk cId="0" sldId="427"/>
            <ac:spMk id="31" creationId="{62ADBBCE-C1EE-4198-ADCA-12118E096210}"/>
          </ac:spMkLst>
        </pc:spChg>
        <pc:spChg chg="mod">
          <ac:chgData name="Cai Jun" userId="57e790d697ad4281" providerId="LiveId" clId="{0977BC38-083F-4D09-AD30-CB7B55069185}" dt="2020-06-13T03:57:32.640" v="503"/>
          <ac:spMkLst>
            <pc:docMk/>
            <pc:sldMk cId="0" sldId="427"/>
            <ac:spMk id="32" creationId="{59068E13-0368-455F-BF4C-0FA62385F03D}"/>
          </ac:spMkLst>
        </pc:spChg>
        <pc:spChg chg="mod">
          <ac:chgData name="Cai Jun" userId="57e790d697ad4281" providerId="LiveId" clId="{0977BC38-083F-4D09-AD30-CB7B55069185}" dt="2020-06-13T03:57:32.640" v="503"/>
          <ac:spMkLst>
            <pc:docMk/>
            <pc:sldMk cId="0" sldId="427"/>
            <ac:spMk id="35" creationId="{30536CDD-74E0-4DAC-9E44-DDB9835BD0E5}"/>
          </ac:spMkLst>
        </pc:spChg>
        <pc:spChg chg="mod">
          <ac:chgData name="Cai Jun" userId="57e790d697ad4281" providerId="LiveId" clId="{0977BC38-083F-4D09-AD30-CB7B55069185}" dt="2020-06-13T03:57:32.640" v="503"/>
          <ac:spMkLst>
            <pc:docMk/>
            <pc:sldMk cId="0" sldId="427"/>
            <ac:spMk id="36" creationId="{2F871AD0-0708-4CEC-9944-0488D6CF6885}"/>
          </ac:spMkLst>
        </pc:spChg>
        <pc:spChg chg="mod">
          <ac:chgData name="Cai Jun" userId="57e790d697ad4281" providerId="LiveId" clId="{0977BC38-083F-4D09-AD30-CB7B55069185}" dt="2020-06-13T03:57:32.640" v="503"/>
          <ac:spMkLst>
            <pc:docMk/>
            <pc:sldMk cId="0" sldId="427"/>
            <ac:spMk id="37" creationId="{B7CD6E62-DF1C-48EC-9673-E027B888B7FD}"/>
          </ac:spMkLst>
        </pc:spChg>
        <pc:spChg chg="mod">
          <ac:chgData name="Cai Jun" userId="57e790d697ad4281" providerId="LiveId" clId="{0977BC38-083F-4D09-AD30-CB7B55069185}" dt="2020-06-13T03:57:32.640" v="503"/>
          <ac:spMkLst>
            <pc:docMk/>
            <pc:sldMk cId="0" sldId="427"/>
            <ac:spMk id="38" creationId="{2656C1C3-6BF6-42A6-9F87-BED92D5C957D}"/>
          </ac:spMkLst>
        </pc:spChg>
        <pc:spChg chg="mod">
          <ac:chgData name="Cai Jun" userId="57e790d697ad4281" providerId="LiveId" clId="{0977BC38-083F-4D09-AD30-CB7B55069185}" dt="2020-06-13T03:58:14.191" v="515"/>
          <ac:spMkLst>
            <pc:docMk/>
            <pc:sldMk cId="0" sldId="427"/>
            <ac:spMk id="50" creationId="{01374270-8DE5-4F31-BCC6-13FC6E625097}"/>
          </ac:spMkLst>
        </pc:spChg>
        <pc:spChg chg="mod">
          <ac:chgData name="Cai Jun" userId="57e790d697ad4281" providerId="LiveId" clId="{0977BC38-083F-4D09-AD30-CB7B55069185}" dt="2020-06-15T04:34:16.832" v="1190"/>
          <ac:spMkLst>
            <pc:docMk/>
            <pc:sldMk cId="0" sldId="427"/>
            <ac:spMk id="54" creationId="{AEDB325A-C6CD-411C-A423-27C0C7302584}"/>
          </ac:spMkLst>
        </pc:spChg>
        <pc:spChg chg="mod">
          <ac:chgData name="Cai Jun" userId="57e790d697ad4281" providerId="LiveId" clId="{0977BC38-083F-4D09-AD30-CB7B55069185}" dt="2020-06-15T04:34:16.832" v="1190"/>
          <ac:spMkLst>
            <pc:docMk/>
            <pc:sldMk cId="0" sldId="427"/>
            <ac:spMk id="55" creationId="{711A146A-03DA-4437-9F7B-0646BF942AC1}"/>
          </ac:spMkLst>
        </pc:spChg>
        <pc:spChg chg="mod">
          <ac:chgData name="Cai Jun" userId="57e790d697ad4281" providerId="LiveId" clId="{0977BC38-083F-4D09-AD30-CB7B55069185}" dt="2020-06-15T04:34:16.832" v="1190"/>
          <ac:spMkLst>
            <pc:docMk/>
            <pc:sldMk cId="0" sldId="427"/>
            <ac:spMk id="56" creationId="{3A096D73-F4B0-4411-986A-11CCCF9C65F3}"/>
          </ac:spMkLst>
        </pc:spChg>
        <pc:spChg chg="mod">
          <ac:chgData name="Cai Jun" userId="57e790d697ad4281" providerId="LiveId" clId="{0977BC38-083F-4D09-AD30-CB7B55069185}" dt="2020-06-15T04:34:16.832" v="1190"/>
          <ac:spMkLst>
            <pc:docMk/>
            <pc:sldMk cId="0" sldId="427"/>
            <ac:spMk id="57" creationId="{CED10B72-5CFD-4AD7-A853-2466612D0C7E}"/>
          </ac:spMkLst>
        </pc:spChg>
        <pc:spChg chg="del">
          <ac:chgData name="Cai Jun" userId="57e790d697ad4281" providerId="LiveId" clId="{0977BC38-083F-4D09-AD30-CB7B55069185}" dt="2020-06-13T03:57:32.085" v="502" actId="478"/>
          <ac:spMkLst>
            <pc:docMk/>
            <pc:sldMk cId="0" sldId="427"/>
            <ac:spMk id="15368" creationId="{00000000-0000-0000-0000-000000000000}"/>
          </ac:spMkLst>
        </pc:spChg>
        <pc:spChg chg="del">
          <ac:chgData name="Cai Jun" userId="57e790d697ad4281" providerId="LiveId" clId="{0977BC38-083F-4D09-AD30-CB7B55069185}" dt="2020-06-13T03:57:32.085" v="502" actId="478"/>
          <ac:spMkLst>
            <pc:docMk/>
            <pc:sldMk cId="0" sldId="427"/>
            <ac:spMk id="15371" creationId="{00000000-0000-0000-0000-000000000000}"/>
          </ac:spMkLst>
        </pc:spChg>
        <pc:spChg chg="del">
          <ac:chgData name="Cai Jun" userId="57e790d697ad4281" providerId="LiveId" clId="{0977BC38-083F-4D09-AD30-CB7B55069185}" dt="2020-06-13T03:57:32.085" v="502" actId="478"/>
          <ac:spMkLst>
            <pc:docMk/>
            <pc:sldMk cId="0" sldId="427"/>
            <ac:spMk id="15372" creationId="{00000000-0000-0000-0000-000000000000}"/>
          </ac:spMkLst>
        </pc:spChg>
        <pc:spChg chg="del">
          <ac:chgData name="Cai Jun" userId="57e790d697ad4281" providerId="LiveId" clId="{0977BC38-083F-4D09-AD30-CB7B55069185}" dt="2020-06-13T03:57:32.085" v="502" actId="478"/>
          <ac:spMkLst>
            <pc:docMk/>
            <pc:sldMk cId="0" sldId="427"/>
            <ac:spMk id="15373" creationId="{00000000-0000-0000-0000-000000000000}"/>
          </ac:spMkLst>
        </pc:spChg>
        <pc:spChg chg="del">
          <ac:chgData name="Cai Jun" userId="57e790d697ad4281" providerId="LiveId" clId="{0977BC38-083F-4D09-AD30-CB7B55069185}" dt="2020-06-13T03:57:32.085" v="502" actId="478"/>
          <ac:spMkLst>
            <pc:docMk/>
            <pc:sldMk cId="0" sldId="427"/>
            <ac:spMk id="15374" creationId="{00000000-0000-0000-0000-000000000000}"/>
          </ac:spMkLst>
        </pc:spChg>
        <pc:grpChg chg="add del mod">
          <ac:chgData name="Cai Jun" userId="57e790d697ad4281" providerId="LiveId" clId="{0977BC38-083F-4D09-AD30-CB7B55069185}" dt="2020-06-15T04:34:15.769" v="1189" actId="478"/>
          <ac:grpSpMkLst>
            <pc:docMk/>
            <pc:sldMk cId="0" sldId="427"/>
            <ac:grpSpMk id="27" creationId="{13B64877-A8CE-4FBB-8C97-F0448EE7AD4D}"/>
          </ac:grpSpMkLst>
        </pc:grpChg>
        <pc:grpChg chg="del">
          <ac:chgData name="Cai Jun" userId="57e790d697ad4281" providerId="LiveId" clId="{0977BC38-083F-4D09-AD30-CB7B55069185}" dt="2020-06-13T03:58:13.722" v="514" actId="478"/>
          <ac:grpSpMkLst>
            <pc:docMk/>
            <pc:sldMk cId="0" sldId="427"/>
            <ac:grpSpMk id="29" creationId="{00000000-0000-0000-0000-000000000000}"/>
          </ac:grpSpMkLst>
        </pc:grpChg>
        <pc:grpChg chg="add mod">
          <ac:chgData name="Cai Jun" userId="57e790d697ad4281" providerId="LiveId" clId="{0977BC38-083F-4D09-AD30-CB7B55069185}" dt="2020-06-15T04:34:16.832" v="1190"/>
          <ac:grpSpMkLst>
            <pc:docMk/>
            <pc:sldMk cId="0" sldId="427"/>
            <ac:grpSpMk id="29" creationId="{DD93DD59-F96D-44C6-8607-E9F7333A7975}"/>
          </ac:grpSpMkLst>
        </pc:grpChg>
        <pc:grpChg chg="add mod">
          <ac:chgData name="Cai Jun" userId="57e790d697ad4281" providerId="LiveId" clId="{0977BC38-083F-4D09-AD30-CB7B55069185}" dt="2020-06-13T03:58:14.191" v="515"/>
          <ac:grpSpMkLst>
            <pc:docMk/>
            <pc:sldMk cId="0" sldId="427"/>
            <ac:grpSpMk id="49" creationId="{7989F476-7D60-4F1B-BDCA-4E1121AC1D26}"/>
          </ac:grpSpMkLst>
        </pc:grpChg>
        <pc:graphicFrameChg chg="mod">
          <ac:chgData name="Cai Jun" userId="57e790d697ad4281" providerId="LiveId" clId="{0977BC38-083F-4D09-AD30-CB7B55069185}" dt="2020-06-13T03:57:32.640" v="503"/>
          <ac:graphicFrameMkLst>
            <pc:docMk/>
            <pc:sldMk cId="0" sldId="427"/>
            <ac:graphicFrameMk id="28" creationId="{52514DDD-A6FC-417C-8F57-9F2D6BF29727}"/>
          </ac:graphicFrameMkLst>
        </pc:graphicFrameChg>
        <pc:graphicFrameChg chg="mod">
          <ac:chgData name="Cai Jun" userId="57e790d697ad4281" providerId="LiveId" clId="{0977BC38-083F-4D09-AD30-CB7B55069185}" dt="2020-06-15T04:34:16.832" v="1190"/>
          <ac:graphicFrameMkLst>
            <pc:docMk/>
            <pc:sldMk cId="0" sldId="427"/>
            <ac:graphicFrameMk id="30" creationId="{A9E48289-2992-4EBA-B7E0-2FFD31147ECD}"/>
          </ac:graphicFrameMkLst>
        </pc:graphicFrameChg>
        <pc:graphicFrameChg chg="mod">
          <ac:chgData name="Cai Jun" userId="57e790d697ad4281" providerId="LiveId" clId="{0977BC38-083F-4D09-AD30-CB7B55069185}" dt="2020-06-13T03:57:32.640" v="503"/>
          <ac:graphicFrameMkLst>
            <pc:docMk/>
            <pc:sldMk cId="0" sldId="427"/>
            <ac:graphicFrameMk id="33" creationId="{5DB195A8-92CA-4C7A-BFB7-760FE2C21B81}"/>
          </ac:graphicFrameMkLst>
        </pc:graphicFrameChg>
        <pc:graphicFrameChg chg="mod">
          <ac:chgData name="Cai Jun" userId="57e790d697ad4281" providerId="LiveId" clId="{0977BC38-083F-4D09-AD30-CB7B55069185}" dt="2020-06-13T03:57:32.640" v="503"/>
          <ac:graphicFrameMkLst>
            <pc:docMk/>
            <pc:sldMk cId="0" sldId="427"/>
            <ac:graphicFrameMk id="34" creationId="{0C4DD68D-1F49-4955-B7F7-4F4628A209A1}"/>
          </ac:graphicFrameMkLst>
        </pc:graphicFrameChg>
        <pc:graphicFrameChg chg="mod">
          <ac:chgData name="Cai Jun" userId="57e790d697ad4281" providerId="LiveId" clId="{0977BC38-083F-4D09-AD30-CB7B55069185}" dt="2020-06-13T03:57:32.640" v="503"/>
          <ac:graphicFrameMkLst>
            <pc:docMk/>
            <pc:sldMk cId="0" sldId="427"/>
            <ac:graphicFrameMk id="39" creationId="{A22D82F7-E6C4-4985-91DE-FA3723864996}"/>
          </ac:graphicFrameMkLst>
        </pc:graphicFrameChg>
        <pc:graphicFrameChg chg="mod">
          <ac:chgData name="Cai Jun" userId="57e790d697ad4281" providerId="LiveId" clId="{0977BC38-083F-4D09-AD30-CB7B55069185}" dt="2020-06-13T03:57:32.640" v="503"/>
          <ac:graphicFrameMkLst>
            <pc:docMk/>
            <pc:sldMk cId="0" sldId="427"/>
            <ac:graphicFrameMk id="40" creationId="{368CA4D6-3618-42FB-B2EF-4C615744E365}"/>
          </ac:graphicFrameMkLst>
        </pc:graphicFrameChg>
        <pc:graphicFrameChg chg="mod">
          <ac:chgData name="Cai Jun" userId="57e790d697ad4281" providerId="LiveId" clId="{0977BC38-083F-4D09-AD30-CB7B55069185}" dt="2020-06-13T03:57:32.640" v="503"/>
          <ac:graphicFrameMkLst>
            <pc:docMk/>
            <pc:sldMk cId="0" sldId="427"/>
            <ac:graphicFrameMk id="41" creationId="{A33E9941-E291-4574-8B19-50EC0599D8DE}"/>
          </ac:graphicFrameMkLst>
        </pc:graphicFrameChg>
        <pc:graphicFrameChg chg="mod">
          <ac:chgData name="Cai Jun" userId="57e790d697ad4281" providerId="LiveId" clId="{0977BC38-083F-4D09-AD30-CB7B55069185}" dt="2020-06-13T03:57:32.640" v="503"/>
          <ac:graphicFrameMkLst>
            <pc:docMk/>
            <pc:sldMk cId="0" sldId="427"/>
            <ac:graphicFrameMk id="42" creationId="{0F1EA159-5C92-4337-85C5-3CA5A05574A4}"/>
          </ac:graphicFrameMkLst>
        </pc:graphicFrameChg>
        <pc:graphicFrameChg chg="mod">
          <ac:chgData name="Cai Jun" userId="57e790d697ad4281" providerId="LiveId" clId="{0977BC38-083F-4D09-AD30-CB7B55069185}" dt="2020-06-13T03:57:32.640" v="503"/>
          <ac:graphicFrameMkLst>
            <pc:docMk/>
            <pc:sldMk cId="0" sldId="427"/>
            <ac:graphicFrameMk id="43" creationId="{BD80ED6B-BD1E-4F84-9073-5CBE5F5E1F58}"/>
          </ac:graphicFrameMkLst>
        </pc:graphicFrameChg>
        <pc:graphicFrameChg chg="mod">
          <ac:chgData name="Cai Jun" userId="57e790d697ad4281" providerId="LiveId" clId="{0977BC38-083F-4D09-AD30-CB7B55069185}" dt="2020-06-13T03:57:32.640" v="503"/>
          <ac:graphicFrameMkLst>
            <pc:docMk/>
            <pc:sldMk cId="0" sldId="427"/>
            <ac:graphicFrameMk id="44" creationId="{A2C50751-9063-4CBC-B868-881007FE0C05}"/>
          </ac:graphicFrameMkLst>
        </pc:graphicFrameChg>
        <pc:graphicFrameChg chg="mod">
          <ac:chgData name="Cai Jun" userId="57e790d697ad4281" providerId="LiveId" clId="{0977BC38-083F-4D09-AD30-CB7B55069185}" dt="2020-06-13T03:57:32.640" v="503"/>
          <ac:graphicFrameMkLst>
            <pc:docMk/>
            <pc:sldMk cId="0" sldId="427"/>
            <ac:graphicFrameMk id="45" creationId="{0104AFBE-4BD7-4CF6-942A-AAE897D376CA}"/>
          </ac:graphicFrameMkLst>
        </pc:graphicFrameChg>
        <pc:graphicFrameChg chg="mod">
          <ac:chgData name="Cai Jun" userId="57e790d697ad4281" providerId="LiveId" clId="{0977BC38-083F-4D09-AD30-CB7B55069185}" dt="2020-06-13T03:57:32.640" v="503"/>
          <ac:graphicFrameMkLst>
            <pc:docMk/>
            <pc:sldMk cId="0" sldId="427"/>
            <ac:graphicFrameMk id="46" creationId="{0B9F465E-3662-4C3A-8374-A1B8B0444B45}"/>
          </ac:graphicFrameMkLst>
        </pc:graphicFrameChg>
        <pc:graphicFrameChg chg="mod">
          <ac:chgData name="Cai Jun" userId="57e790d697ad4281" providerId="LiveId" clId="{0977BC38-083F-4D09-AD30-CB7B55069185}" dt="2020-06-13T03:57:32.640" v="503"/>
          <ac:graphicFrameMkLst>
            <pc:docMk/>
            <pc:sldMk cId="0" sldId="427"/>
            <ac:graphicFrameMk id="47" creationId="{23143A8B-1388-4851-9F66-D79C9A26B4E6}"/>
          </ac:graphicFrameMkLst>
        </pc:graphicFrameChg>
        <pc:graphicFrameChg chg="mod">
          <ac:chgData name="Cai Jun" userId="57e790d697ad4281" providerId="LiveId" clId="{0977BC38-083F-4D09-AD30-CB7B55069185}" dt="2020-06-13T03:57:32.640" v="503"/>
          <ac:graphicFrameMkLst>
            <pc:docMk/>
            <pc:sldMk cId="0" sldId="427"/>
            <ac:graphicFrameMk id="48" creationId="{119B3F87-4B70-497F-8E6F-313BBE5039FB}"/>
          </ac:graphicFrameMkLst>
        </pc:graphicFrameChg>
        <pc:graphicFrameChg chg="mod">
          <ac:chgData name="Cai Jun" userId="57e790d697ad4281" providerId="LiveId" clId="{0977BC38-083F-4D09-AD30-CB7B55069185}" dt="2020-06-13T03:58:14.191" v="515"/>
          <ac:graphicFrameMkLst>
            <pc:docMk/>
            <pc:sldMk cId="0" sldId="427"/>
            <ac:graphicFrameMk id="51" creationId="{2CBB4648-F248-4C21-8E91-D3ED1544B580}"/>
          </ac:graphicFrameMkLst>
        </pc:graphicFrameChg>
        <pc:graphicFrameChg chg="mod">
          <ac:chgData name="Cai Jun" userId="57e790d697ad4281" providerId="LiveId" clId="{0977BC38-083F-4D09-AD30-CB7B55069185}" dt="2020-06-15T04:34:16.832" v="1190"/>
          <ac:graphicFrameMkLst>
            <pc:docMk/>
            <pc:sldMk cId="0" sldId="427"/>
            <ac:graphicFrameMk id="52" creationId="{E9E44A09-7713-48A2-B221-0E6EB154914A}"/>
          </ac:graphicFrameMkLst>
        </pc:graphicFrameChg>
        <pc:graphicFrameChg chg="mod">
          <ac:chgData name="Cai Jun" userId="57e790d697ad4281" providerId="LiveId" clId="{0977BC38-083F-4D09-AD30-CB7B55069185}" dt="2020-06-15T04:34:16.832" v="1190"/>
          <ac:graphicFrameMkLst>
            <pc:docMk/>
            <pc:sldMk cId="0" sldId="427"/>
            <ac:graphicFrameMk id="53" creationId="{5E331142-4DF5-42F2-8699-C3962D1B7387}"/>
          </ac:graphicFrameMkLst>
        </pc:graphicFrameChg>
        <pc:graphicFrameChg chg="mod">
          <ac:chgData name="Cai Jun" userId="57e790d697ad4281" providerId="LiveId" clId="{0977BC38-083F-4D09-AD30-CB7B55069185}" dt="2020-06-15T04:34:16.832" v="1190"/>
          <ac:graphicFrameMkLst>
            <pc:docMk/>
            <pc:sldMk cId="0" sldId="427"/>
            <ac:graphicFrameMk id="58" creationId="{A1F2D46F-E534-48FF-B79E-961ABCAB0E3A}"/>
          </ac:graphicFrameMkLst>
        </pc:graphicFrameChg>
        <pc:graphicFrameChg chg="mod">
          <ac:chgData name="Cai Jun" userId="57e790d697ad4281" providerId="LiveId" clId="{0977BC38-083F-4D09-AD30-CB7B55069185}" dt="2020-06-15T04:34:16.832" v="1190"/>
          <ac:graphicFrameMkLst>
            <pc:docMk/>
            <pc:sldMk cId="0" sldId="427"/>
            <ac:graphicFrameMk id="59" creationId="{5F05E9FF-493A-4E32-B9C3-EB8B6B4291FA}"/>
          </ac:graphicFrameMkLst>
        </pc:graphicFrameChg>
        <pc:graphicFrameChg chg="mod">
          <ac:chgData name="Cai Jun" userId="57e790d697ad4281" providerId="LiveId" clId="{0977BC38-083F-4D09-AD30-CB7B55069185}" dt="2020-06-15T04:34:16.832" v="1190"/>
          <ac:graphicFrameMkLst>
            <pc:docMk/>
            <pc:sldMk cId="0" sldId="427"/>
            <ac:graphicFrameMk id="60" creationId="{7F044973-FA41-488F-8835-05C00649BB6A}"/>
          </ac:graphicFrameMkLst>
        </pc:graphicFrameChg>
        <pc:graphicFrameChg chg="mod">
          <ac:chgData name="Cai Jun" userId="57e790d697ad4281" providerId="LiveId" clId="{0977BC38-083F-4D09-AD30-CB7B55069185}" dt="2020-06-15T04:34:16.832" v="1190"/>
          <ac:graphicFrameMkLst>
            <pc:docMk/>
            <pc:sldMk cId="0" sldId="427"/>
            <ac:graphicFrameMk id="61" creationId="{265D20A0-5183-4441-AE16-1648F8EE1BD8}"/>
          </ac:graphicFrameMkLst>
        </pc:graphicFrameChg>
        <pc:graphicFrameChg chg="mod">
          <ac:chgData name="Cai Jun" userId="57e790d697ad4281" providerId="LiveId" clId="{0977BC38-083F-4D09-AD30-CB7B55069185}" dt="2020-06-15T04:34:16.832" v="1190"/>
          <ac:graphicFrameMkLst>
            <pc:docMk/>
            <pc:sldMk cId="0" sldId="427"/>
            <ac:graphicFrameMk id="62" creationId="{9F08524F-4368-4FC6-86B9-88F7213294CB}"/>
          </ac:graphicFrameMkLst>
        </pc:graphicFrameChg>
        <pc:graphicFrameChg chg="mod">
          <ac:chgData name="Cai Jun" userId="57e790d697ad4281" providerId="LiveId" clId="{0977BC38-083F-4D09-AD30-CB7B55069185}" dt="2020-06-15T04:34:16.832" v="1190"/>
          <ac:graphicFrameMkLst>
            <pc:docMk/>
            <pc:sldMk cId="0" sldId="427"/>
            <ac:graphicFrameMk id="63" creationId="{B327B7EB-587C-40D1-8988-E4ED899AFBB8}"/>
          </ac:graphicFrameMkLst>
        </pc:graphicFrameChg>
        <pc:graphicFrameChg chg="mod">
          <ac:chgData name="Cai Jun" userId="57e790d697ad4281" providerId="LiveId" clId="{0977BC38-083F-4D09-AD30-CB7B55069185}" dt="2020-06-15T04:34:16.832" v="1190"/>
          <ac:graphicFrameMkLst>
            <pc:docMk/>
            <pc:sldMk cId="0" sldId="427"/>
            <ac:graphicFrameMk id="64" creationId="{DDD69686-E3D4-465B-9439-72CB1FA99B3C}"/>
          </ac:graphicFrameMkLst>
        </pc:graphicFrameChg>
        <pc:graphicFrameChg chg="mod">
          <ac:chgData name="Cai Jun" userId="57e790d697ad4281" providerId="LiveId" clId="{0977BC38-083F-4D09-AD30-CB7B55069185}" dt="2020-06-15T04:34:16.832" v="1190"/>
          <ac:graphicFrameMkLst>
            <pc:docMk/>
            <pc:sldMk cId="0" sldId="427"/>
            <ac:graphicFrameMk id="65" creationId="{80578EA9-BD86-4939-A5AB-C77FA7B4D0D4}"/>
          </ac:graphicFrameMkLst>
        </pc:graphicFrameChg>
        <pc:graphicFrameChg chg="mod">
          <ac:chgData name="Cai Jun" userId="57e790d697ad4281" providerId="LiveId" clId="{0977BC38-083F-4D09-AD30-CB7B55069185}" dt="2020-06-15T04:34:16.832" v="1190"/>
          <ac:graphicFrameMkLst>
            <pc:docMk/>
            <pc:sldMk cId="0" sldId="427"/>
            <ac:graphicFrameMk id="66" creationId="{74F38154-AEBB-4C4F-8CFC-D358C3E8A058}"/>
          </ac:graphicFrameMkLst>
        </pc:graphicFrameChg>
        <pc:graphicFrameChg chg="mod">
          <ac:chgData name="Cai Jun" userId="57e790d697ad4281" providerId="LiveId" clId="{0977BC38-083F-4D09-AD30-CB7B55069185}" dt="2020-06-15T04:34:16.832" v="1190"/>
          <ac:graphicFrameMkLst>
            <pc:docMk/>
            <pc:sldMk cId="0" sldId="427"/>
            <ac:graphicFrameMk id="67" creationId="{B3A553A6-A86D-4664-8CD1-9F3988B3165E}"/>
          </ac:graphicFrameMkLst>
        </pc:graphicFrameChg>
        <pc:graphicFrameChg chg="del">
          <ac:chgData name="Cai Jun" userId="57e790d697ad4281" providerId="LiveId" clId="{0977BC38-083F-4D09-AD30-CB7B55069185}" dt="2020-06-13T03:57:32.085" v="502" actId="478"/>
          <ac:graphicFrameMkLst>
            <pc:docMk/>
            <pc:sldMk cId="0" sldId="427"/>
            <ac:graphicFrameMk id="15367" creationId="{00000000-0000-0000-0000-000000000000}"/>
          </ac:graphicFrameMkLst>
        </pc:graphicFrameChg>
        <pc:graphicFrameChg chg="del">
          <ac:chgData name="Cai Jun" userId="57e790d697ad4281" providerId="LiveId" clId="{0977BC38-083F-4D09-AD30-CB7B55069185}" dt="2020-06-13T03:57:32.085" v="502" actId="478"/>
          <ac:graphicFrameMkLst>
            <pc:docMk/>
            <pc:sldMk cId="0" sldId="427"/>
            <ac:graphicFrameMk id="15369" creationId="{00000000-0000-0000-0000-000000000000}"/>
          </ac:graphicFrameMkLst>
        </pc:graphicFrameChg>
        <pc:graphicFrameChg chg="del">
          <ac:chgData name="Cai Jun" userId="57e790d697ad4281" providerId="LiveId" clId="{0977BC38-083F-4D09-AD30-CB7B55069185}" dt="2020-06-13T03:57:32.085" v="502" actId="478"/>
          <ac:graphicFrameMkLst>
            <pc:docMk/>
            <pc:sldMk cId="0" sldId="427"/>
            <ac:graphicFrameMk id="15370" creationId="{00000000-0000-0000-0000-000000000000}"/>
          </ac:graphicFrameMkLst>
        </pc:graphicFrameChg>
        <pc:graphicFrameChg chg="del">
          <ac:chgData name="Cai Jun" userId="57e790d697ad4281" providerId="LiveId" clId="{0977BC38-083F-4D09-AD30-CB7B55069185}" dt="2020-06-13T03:57:32.085" v="502" actId="478"/>
          <ac:graphicFrameMkLst>
            <pc:docMk/>
            <pc:sldMk cId="0" sldId="427"/>
            <ac:graphicFrameMk id="15375" creationId="{00000000-0000-0000-0000-000000000000}"/>
          </ac:graphicFrameMkLst>
        </pc:graphicFrameChg>
        <pc:graphicFrameChg chg="del">
          <ac:chgData name="Cai Jun" userId="57e790d697ad4281" providerId="LiveId" clId="{0977BC38-083F-4D09-AD30-CB7B55069185}" dt="2020-06-13T03:57:32.085" v="502" actId="478"/>
          <ac:graphicFrameMkLst>
            <pc:docMk/>
            <pc:sldMk cId="0" sldId="427"/>
            <ac:graphicFrameMk id="15379" creationId="{00000000-0000-0000-0000-000000000000}"/>
          </ac:graphicFrameMkLst>
        </pc:graphicFrameChg>
        <pc:graphicFrameChg chg="del">
          <ac:chgData name="Cai Jun" userId="57e790d697ad4281" providerId="LiveId" clId="{0977BC38-083F-4D09-AD30-CB7B55069185}" dt="2020-06-13T03:57:32.085" v="502" actId="478"/>
          <ac:graphicFrameMkLst>
            <pc:docMk/>
            <pc:sldMk cId="0" sldId="427"/>
            <ac:graphicFrameMk id="15381" creationId="{00000000-0000-0000-0000-000000000000}"/>
          </ac:graphicFrameMkLst>
        </pc:graphicFrameChg>
        <pc:graphicFrameChg chg="del">
          <ac:chgData name="Cai Jun" userId="57e790d697ad4281" providerId="LiveId" clId="{0977BC38-083F-4D09-AD30-CB7B55069185}" dt="2020-06-13T03:57:32.085" v="502" actId="478"/>
          <ac:graphicFrameMkLst>
            <pc:docMk/>
            <pc:sldMk cId="0" sldId="427"/>
            <ac:graphicFrameMk id="15382" creationId="{00000000-0000-0000-0000-000000000000}"/>
          </ac:graphicFrameMkLst>
        </pc:graphicFrameChg>
        <pc:graphicFrameChg chg="del">
          <ac:chgData name="Cai Jun" userId="57e790d697ad4281" providerId="LiveId" clId="{0977BC38-083F-4D09-AD30-CB7B55069185}" dt="2020-06-13T03:57:32.085" v="502" actId="478"/>
          <ac:graphicFrameMkLst>
            <pc:docMk/>
            <pc:sldMk cId="0" sldId="427"/>
            <ac:graphicFrameMk id="15383" creationId="{00000000-0000-0000-0000-000000000000}"/>
          </ac:graphicFrameMkLst>
        </pc:graphicFrameChg>
        <pc:graphicFrameChg chg="del">
          <ac:chgData name="Cai Jun" userId="57e790d697ad4281" providerId="LiveId" clId="{0977BC38-083F-4D09-AD30-CB7B55069185}" dt="2020-06-13T03:57:32.085" v="502" actId="478"/>
          <ac:graphicFrameMkLst>
            <pc:docMk/>
            <pc:sldMk cId="0" sldId="427"/>
            <ac:graphicFrameMk id="15384" creationId="{00000000-0000-0000-0000-000000000000}"/>
          </ac:graphicFrameMkLst>
        </pc:graphicFrameChg>
        <pc:graphicFrameChg chg="del">
          <ac:chgData name="Cai Jun" userId="57e790d697ad4281" providerId="LiveId" clId="{0977BC38-083F-4D09-AD30-CB7B55069185}" dt="2020-06-13T03:57:32.085" v="502" actId="478"/>
          <ac:graphicFrameMkLst>
            <pc:docMk/>
            <pc:sldMk cId="0" sldId="427"/>
            <ac:graphicFrameMk id="15385" creationId="{00000000-0000-0000-0000-000000000000}"/>
          </ac:graphicFrameMkLst>
        </pc:graphicFrameChg>
        <pc:graphicFrameChg chg="del">
          <ac:chgData name="Cai Jun" userId="57e790d697ad4281" providerId="LiveId" clId="{0977BC38-083F-4D09-AD30-CB7B55069185}" dt="2020-06-13T03:57:32.085" v="502" actId="478"/>
          <ac:graphicFrameMkLst>
            <pc:docMk/>
            <pc:sldMk cId="0" sldId="427"/>
            <ac:graphicFrameMk id="15386" creationId="{00000000-0000-0000-0000-000000000000}"/>
          </ac:graphicFrameMkLst>
        </pc:graphicFrameChg>
        <pc:graphicFrameChg chg="del">
          <ac:chgData name="Cai Jun" userId="57e790d697ad4281" providerId="LiveId" clId="{0977BC38-083F-4D09-AD30-CB7B55069185}" dt="2020-06-13T03:57:32.085" v="502" actId="478"/>
          <ac:graphicFrameMkLst>
            <pc:docMk/>
            <pc:sldMk cId="0" sldId="427"/>
            <ac:graphicFrameMk id="15387" creationId="{00000000-0000-0000-0000-000000000000}"/>
          </ac:graphicFrameMkLst>
        </pc:graphicFrameChg>
        <pc:graphicFrameChg chg="del">
          <ac:chgData name="Cai Jun" userId="57e790d697ad4281" providerId="LiveId" clId="{0977BC38-083F-4D09-AD30-CB7B55069185}" dt="2020-06-13T03:57:32.085" v="502" actId="478"/>
          <ac:graphicFrameMkLst>
            <pc:docMk/>
            <pc:sldMk cId="0" sldId="427"/>
            <ac:graphicFrameMk id="15388" creationId="{00000000-0000-0000-0000-000000000000}"/>
          </ac:graphicFrameMkLst>
        </pc:graphicFrameChg>
        <pc:graphicFrameChg chg="mod">
          <ac:chgData name="Cai Jun" userId="57e790d697ad4281" providerId="LiveId" clId="{0977BC38-083F-4D09-AD30-CB7B55069185}" dt="2020-06-13T03:59:48.109" v="531"/>
          <ac:graphicFrameMkLst>
            <pc:docMk/>
            <pc:sldMk cId="0" sldId="427"/>
            <ac:graphicFrameMk id="132126" creationId="{00000000-0000-0000-0000-000000000000}"/>
          </ac:graphicFrameMkLst>
        </pc:graphicFrameChg>
        <pc:graphicFrameChg chg="mod">
          <ac:chgData name="Cai Jun" userId="57e790d697ad4281" providerId="LiveId" clId="{0977BC38-083F-4D09-AD30-CB7B55069185}" dt="2020-06-13T03:59:55.348" v="533"/>
          <ac:graphicFrameMkLst>
            <pc:docMk/>
            <pc:sldMk cId="0" sldId="427"/>
            <ac:graphicFrameMk id="132128" creationId="{00000000-0000-0000-0000-000000000000}"/>
          </ac:graphicFrameMkLst>
        </pc:graphicFrameChg>
      </pc:sldChg>
      <pc:sldChg chg="addSp delSp modSp mod">
        <pc:chgData name="Cai Jun" userId="57e790d697ad4281" providerId="LiveId" clId="{0977BC38-083F-4D09-AD30-CB7B55069185}" dt="2020-06-15T04:35:35.546" v="1227" actId="1076"/>
        <pc:sldMkLst>
          <pc:docMk/>
          <pc:sldMk cId="0" sldId="428"/>
        </pc:sldMkLst>
        <pc:spChg chg="mod">
          <ac:chgData name="Cai Jun" userId="57e790d697ad4281" providerId="LiveId" clId="{0977BC38-083F-4D09-AD30-CB7B55069185}" dt="2020-06-15T04:34:21.117" v="1192"/>
          <ac:spMkLst>
            <pc:docMk/>
            <pc:sldMk cId="0" sldId="428"/>
            <ac:spMk id="31" creationId="{8B2D1655-BE40-4536-AFE4-2CB93980FCFA}"/>
          </ac:spMkLst>
        </pc:spChg>
        <pc:spChg chg="mod">
          <ac:chgData name="Cai Jun" userId="57e790d697ad4281" providerId="LiveId" clId="{0977BC38-083F-4D09-AD30-CB7B55069185}" dt="2020-06-13T03:57:37.845" v="505"/>
          <ac:spMkLst>
            <pc:docMk/>
            <pc:sldMk cId="0" sldId="428"/>
            <ac:spMk id="32" creationId="{68A09B69-6BE2-4E07-AAE6-E839632125F3}"/>
          </ac:spMkLst>
        </pc:spChg>
        <pc:spChg chg="mod">
          <ac:chgData name="Cai Jun" userId="57e790d697ad4281" providerId="LiveId" clId="{0977BC38-083F-4D09-AD30-CB7B55069185}" dt="2020-06-13T03:57:37.845" v="505"/>
          <ac:spMkLst>
            <pc:docMk/>
            <pc:sldMk cId="0" sldId="428"/>
            <ac:spMk id="35" creationId="{26514F6C-A877-4D56-BF04-DC703E9F9721}"/>
          </ac:spMkLst>
        </pc:spChg>
        <pc:spChg chg="mod">
          <ac:chgData name="Cai Jun" userId="57e790d697ad4281" providerId="LiveId" clId="{0977BC38-083F-4D09-AD30-CB7B55069185}" dt="2020-06-13T03:57:37.845" v="505"/>
          <ac:spMkLst>
            <pc:docMk/>
            <pc:sldMk cId="0" sldId="428"/>
            <ac:spMk id="36" creationId="{1EBC88A1-6B3B-4FC1-AED7-CAE84DE38479}"/>
          </ac:spMkLst>
        </pc:spChg>
        <pc:spChg chg="mod">
          <ac:chgData name="Cai Jun" userId="57e790d697ad4281" providerId="LiveId" clId="{0977BC38-083F-4D09-AD30-CB7B55069185}" dt="2020-06-13T03:57:37.845" v="505"/>
          <ac:spMkLst>
            <pc:docMk/>
            <pc:sldMk cId="0" sldId="428"/>
            <ac:spMk id="37" creationId="{1C2ED6DB-3BA7-4DEA-A799-2A5A1E2AFA62}"/>
          </ac:spMkLst>
        </pc:spChg>
        <pc:spChg chg="mod">
          <ac:chgData name="Cai Jun" userId="57e790d697ad4281" providerId="LiveId" clId="{0977BC38-083F-4D09-AD30-CB7B55069185}" dt="2020-06-13T03:57:37.845" v="505"/>
          <ac:spMkLst>
            <pc:docMk/>
            <pc:sldMk cId="0" sldId="428"/>
            <ac:spMk id="38" creationId="{51291227-60F7-45A0-A381-6D7B35C6C718}"/>
          </ac:spMkLst>
        </pc:spChg>
        <pc:spChg chg="mod">
          <ac:chgData name="Cai Jun" userId="57e790d697ad4281" providerId="LiveId" clId="{0977BC38-083F-4D09-AD30-CB7B55069185}" dt="2020-06-13T03:58:18.417" v="517"/>
          <ac:spMkLst>
            <pc:docMk/>
            <pc:sldMk cId="0" sldId="428"/>
            <ac:spMk id="50" creationId="{53B08C49-6676-47FB-9108-58D342EF1378}"/>
          </ac:spMkLst>
        </pc:spChg>
        <pc:spChg chg="mod">
          <ac:chgData name="Cai Jun" userId="57e790d697ad4281" providerId="LiveId" clId="{0977BC38-083F-4D09-AD30-CB7B55069185}" dt="2020-06-15T04:34:21.117" v="1192"/>
          <ac:spMkLst>
            <pc:docMk/>
            <pc:sldMk cId="0" sldId="428"/>
            <ac:spMk id="54" creationId="{BD57B10C-1EF3-4829-9A60-3E97DA151682}"/>
          </ac:spMkLst>
        </pc:spChg>
        <pc:spChg chg="mod">
          <ac:chgData name="Cai Jun" userId="57e790d697ad4281" providerId="LiveId" clId="{0977BC38-083F-4D09-AD30-CB7B55069185}" dt="2020-06-15T04:34:21.117" v="1192"/>
          <ac:spMkLst>
            <pc:docMk/>
            <pc:sldMk cId="0" sldId="428"/>
            <ac:spMk id="55" creationId="{4DDB8B05-C93E-4146-9C95-EB913958DA47}"/>
          </ac:spMkLst>
        </pc:spChg>
        <pc:spChg chg="mod">
          <ac:chgData name="Cai Jun" userId="57e790d697ad4281" providerId="LiveId" clId="{0977BC38-083F-4D09-AD30-CB7B55069185}" dt="2020-06-15T04:34:21.117" v="1192"/>
          <ac:spMkLst>
            <pc:docMk/>
            <pc:sldMk cId="0" sldId="428"/>
            <ac:spMk id="56" creationId="{D4ABB9DD-129F-455A-BC08-163126FCE6AA}"/>
          </ac:spMkLst>
        </pc:spChg>
        <pc:spChg chg="mod">
          <ac:chgData name="Cai Jun" userId="57e790d697ad4281" providerId="LiveId" clId="{0977BC38-083F-4D09-AD30-CB7B55069185}" dt="2020-06-15T04:34:21.117" v="1192"/>
          <ac:spMkLst>
            <pc:docMk/>
            <pc:sldMk cId="0" sldId="428"/>
            <ac:spMk id="57" creationId="{8DFCC052-030F-4872-A32F-F0653077FED2}"/>
          </ac:spMkLst>
        </pc:spChg>
        <pc:spChg chg="del">
          <ac:chgData name="Cai Jun" userId="57e790d697ad4281" providerId="LiveId" clId="{0977BC38-083F-4D09-AD30-CB7B55069185}" dt="2020-06-13T03:57:37.434" v="504" actId="478"/>
          <ac:spMkLst>
            <pc:docMk/>
            <pc:sldMk cId="0" sldId="428"/>
            <ac:spMk id="16392" creationId="{00000000-0000-0000-0000-000000000000}"/>
          </ac:spMkLst>
        </pc:spChg>
        <pc:spChg chg="del">
          <ac:chgData name="Cai Jun" userId="57e790d697ad4281" providerId="LiveId" clId="{0977BC38-083F-4D09-AD30-CB7B55069185}" dt="2020-06-13T03:57:37.434" v="504" actId="478"/>
          <ac:spMkLst>
            <pc:docMk/>
            <pc:sldMk cId="0" sldId="428"/>
            <ac:spMk id="16395" creationId="{00000000-0000-0000-0000-000000000000}"/>
          </ac:spMkLst>
        </pc:spChg>
        <pc:spChg chg="del">
          <ac:chgData name="Cai Jun" userId="57e790d697ad4281" providerId="LiveId" clId="{0977BC38-083F-4D09-AD30-CB7B55069185}" dt="2020-06-13T03:57:37.434" v="504" actId="478"/>
          <ac:spMkLst>
            <pc:docMk/>
            <pc:sldMk cId="0" sldId="428"/>
            <ac:spMk id="16396" creationId="{00000000-0000-0000-0000-000000000000}"/>
          </ac:spMkLst>
        </pc:spChg>
        <pc:spChg chg="del">
          <ac:chgData name="Cai Jun" userId="57e790d697ad4281" providerId="LiveId" clId="{0977BC38-083F-4D09-AD30-CB7B55069185}" dt="2020-06-13T03:57:37.434" v="504" actId="478"/>
          <ac:spMkLst>
            <pc:docMk/>
            <pc:sldMk cId="0" sldId="428"/>
            <ac:spMk id="16397" creationId="{00000000-0000-0000-0000-000000000000}"/>
          </ac:spMkLst>
        </pc:spChg>
        <pc:spChg chg="del">
          <ac:chgData name="Cai Jun" userId="57e790d697ad4281" providerId="LiveId" clId="{0977BC38-083F-4D09-AD30-CB7B55069185}" dt="2020-06-13T03:57:37.434" v="504" actId="478"/>
          <ac:spMkLst>
            <pc:docMk/>
            <pc:sldMk cId="0" sldId="428"/>
            <ac:spMk id="16398" creationId="{00000000-0000-0000-0000-000000000000}"/>
          </ac:spMkLst>
        </pc:spChg>
        <pc:grpChg chg="add del mod">
          <ac:chgData name="Cai Jun" userId="57e790d697ad4281" providerId="LiveId" clId="{0977BC38-083F-4D09-AD30-CB7B55069185}" dt="2020-06-15T04:34:20.544" v="1191" actId="478"/>
          <ac:grpSpMkLst>
            <pc:docMk/>
            <pc:sldMk cId="0" sldId="428"/>
            <ac:grpSpMk id="27" creationId="{6BACDC99-C207-4EE8-A6A2-29BD6F7340BF}"/>
          </ac:grpSpMkLst>
        </pc:grpChg>
        <pc:grpChg chg="del">
          <ac:chgData name="Cai Jun" userId="57e790d697ad4281" providerId="LiveId" clId="{0977BC38-083F-4D09-AD30-CB7B55069185}" dt="2020-06-13T03:58:17.985" v="516" actId="478"/>
          <ac:grpSpMkLst>
            <pc:docMk/>
            <pc:sldMk cId="0" sldId="428"/>
            <ac:grpSpMk id="29" creationId="{00000000-0000-0000-0000-000000000000}"/>
          </ac:grpSpMkLst>
        </pc:grpChg>
        <pc:grpChg chg="add mod">
          <ac:chgData name="Cai Jun" userId="57e790d697ad4281" providerId="LiveId" clId="{0977BC38-083F-4D09-AD30-CB7B55069185}" dt="2020-06-15T04:34:21.117" v="1192"/>
          <ac:grpSpMkLst>
            <pc:docMk/>
            <pc:sldMk cId="0" sldId="428"/>
            <ac:grpSpMk id="29" creationId="{DD5C0976-855D-4C4D-BA86-B403F6EB775A}"/>
          </ac:grpSpMkLst>
        </pc:grpChg>
        <pc:grpChg chg="add mod">
          <ac:chgData name="Cai Jun" userId="57e790d697ad4281" providerId="LiveId" clId="{0977BC38-083F-4D09-AD30-CB7B55069185}" dt="2020-06-13T03:58:18.417" v="517"/>
          <ac:grpSpMkLst>
            <pc:docMk/>
            <pc:sldMk cId="0" sldId="428"/>
            <ac:grpSpMk id="49" creationId="{56E3EE5E-F371-4168-AE59-2DF464341A76}"/>
          </ac:grpSpMkLst>
        </pc:grpChg>
        <pc:graphicFrameChg chg="mod">
          <ac:chgData name="Cai Jun" userId="57e790d697ad4281" providerId="LiveId" clId="{0977BC38-083F-4D09-AD30-CB7B55069185}" dt="2020-06-13T03:57:37.845" v="505"/>
          <ac:graphicFrameMkLst>
            <pc:docMk/>
            <pc:sldMk cId="0" sldId="428"/>
            <ac:graphicFrameMk id="28" creationId="{2F09B40D-70D9-4D3B-9DEE-45E7107D0D7E}"/>
          </ac:graphicFrameMkLst>
        </pc:graphicFrameChg>
        <pc:graphicFrameChg chg="mod">
          <ac:chgData name="Cai Jun" userId="57e790d697ad4281" providerId="LiveId" clId="{0977BC38-083F-4D09-AD30-CB7B55069185}" dt="2020-06-15T04:34:21.117" v="1192"/>
          <ac:graphicFrameMkLst>
            <pc:docMk/>
            <pc:sldMk cId="0" sldId="428"/>
            <ac:graphicFrameMk id="30" creationId="{04921131-45F0-402B-8467-D45F991794F8}"/>
          </ac:graphicFrameMkLst>
        </pc:graphicFrameChg>
        <pc:graphicFrameChg chg="mod">
          <ac:chgData name="Cai Jun" userId="57e790d697ad4281" providerId="LiveId" clId="{0977BC38-083F-4D09-AD30-CB7B55069185}" dt="2020-06-13T03:57:37.845" v="505"/>
          <ac:graphicFrameMkLst>
            <pc:docMk/>
            <pc:sldMk cId="0" sldId="428"/>
            <ac:graphicFrameMk id="33" creationId="{2179D8BF-3109-4EC1-AFC6-A02DF4B6B608}"/>
          </ac:graphicFrameMkLst>
        </pc:graphicFrameChg>
        <pc:graphicFrameChg chg="mod">
          <ac:chgData name="Cai Jun" userId="57e790d697ad4281" providerId="LiveId" clId="{0977BC38-083F-4D09-AD30-CB7B55069185}" dt="2020-06-13T03:57:37.845" v="505"/>
          <ac:graphicFrameMkLst>
            <pc:docMk/>
            <pc:sldMk cId="0" sldId="428"/>
            <ac:graphicFrameMk id="34" creationId="{190AE514-5A59-4F4B-82FE-8A2D5B6504C0}"/>
          </ac:graphicFrameMkLst>
        </pc:graphicFrameChg>
        <pc:graphicFrameChg chg="mod">
          <ac:chgData name="Cai Jun" userId="57e790d697ad4281" providerId="LiveId" clId="{0977BC38-083F-4D09-AD30-CB7B55069185}" dt="2020-06-13T03:57:37.845" v="505"/>
          <ac:graphicFrameMkLst>
            <pc:docMk/>
            <pc:sldMk cId="0" sldId="428"/>
            <ac:graphicFrameMk id="39" creationId="{4CD19FC0-8DDC-4BD0-99DC-42D12FCDE78F}"/>
          </ac:graphicFrameMkLst>
        </pc:graphicFrameChg>
        <pc:graphicFrameChg chg="mod">
          <ac:chgData name="Cai Jun" userId="57e790d697ad4281" providerId="LiveId" clId="{0977BC38-083F-4D09-AD30-CB7B55069185}" dt="2020-06-13T03:57:37.845" v="505"/>
          <ac:graphicFrameMkLst>
            <pc:docMk/>
            <pc:sldMk cId="0" sldId="428"/>
            <ac:graphicFrameMk id="40" creationId="{CC21F8DC-0F29-4B49-BB7D-90EE2C335765}"/>
          </ac:graphicFrameMkLst>
        </pc:graphicFrameChg>
        <pc:graphicFrameChg chg="mod">
          <ac:chgData name="Cai Jun" userId="57e790d697ad4281" providerId="LiveId" clId="{0977BC38-083F-4D09-AD30-CB7B55069185}" dt="2020-06-13T03:57:37.845" v="505"/>
          <ac:graphicFrameMkLst>
            <pc:docMk/>
            <pc:sldMk cId="0" sldId="428"/>
            <ac:graphicFrameMk id="41" creationId="{97444EC9-8DCC-478E-A32B-6663517C77DD}"/>
          </ac:graphicFrameMkLst>
        </pc:graphicFrameChg>
        <pc:graphicFrameChg chg="mod">
          <ac:chgData name="Cai Jun" userId="57e790d697ad4281" providerId="LiveId" clId="{0977BC38-083F-4D09-AD30-CB7B55069185}" dt="2020-06-13T03:57:37.845" v="505"/>
          <ac:graphicFrameMkLst>
            <pc:docMk/>
            <pc:sldMk cId="0" sldId="428"/>
            <ac:graphicFrameMk id="42" creationId="{FF5566CE-F669-4730-8009-426CC6E7A9B4}"/>
          </ac:graphicFrameMkLst>
        </pc:graphicFrameChg>
        <pc:graphicFrameChg chg="mod">
          <ac:chgData name="Cai Jun" userId="57e790d697ad4281" providerId="LiveId" clId="{0977BC38-083F-4D09-AD30-CB7B55069185}" dt="2020-06-13T03:57:37.845" v="505"/>
          <ac:graphicFrameMkLst>
            <pc:docMk/>
            <pc:sldMk cId="0" sldId="428"/>
            <ac:graphicFrameMk id="43" creationId="{D2ABD155-267B-4070-B26E-D9F83983BE16}"/>
          </ac:graphicFrameMkLst>
        </pc:graphicFrameChg>
        <pc:graphicFrameChg chg="mod">
          <ac:chgData name="Cai Jun" userId="57e790d697ad4281" providerId="LiveId" clId="{0977BC38-083F-4D09-AD30-CB7B55069185}" dt="2020-06-13T03:57:37.845" v="505"/>
          <ac:graphicFrameMkLst>
            <pc:docMk/>
            <pc:sldMk cId="0" sldId="428"/>
            <ac:graphicFrameMk id="44" creationId="{81001D0D-D9B5-43C3-BAAA-E2946D634FD7}"/>
          </ac:graphicFrameMkLst>
        </pc:graphicFrameChg>
        <pc:graphicFrameChg chg="mod">
          <ac:chgData name="Cai Jun" userId="57e790d697ad4281" providerId="LiveId" clId="{0977BC38-083F-4D09-AD30-CB7B55069185}" dt="2020-06-13T03:57:37.845" v="505"/>
          <ac:graphicFrameMkLst>
            <pc:docMk/>
            <pc:sldMk cId="0" sldId="428"/>
            <ac:graphicFrameMk id="45" creationId="{79A535B2-DE4A-425E-A3DF-07A8D484A501}"/>
          </ac:graphicFrameMkLst>
        </pc:graphicFrameChg>
        <pc:graphicFrameChg chg="mod">
          <ac:chgData name="Cai Jun" userId="57e790d697ad4281" providerId="LiveId" clId="{0977BC38-083F-4D09-AD30-CB7B55069185}" dt="2020-06-13T03:57:37.845" v="505"/>
          <ac:graphicFrameMkLst>
            <pc:docMk/>
            <pc:sldMk cId="0" sldId="428"/>
            <ac:graphicFrameMk id="46" creationId="{1B82D675-EEC4-437D-A063-E91CBBE17D6E}"/>
          </ac:graphicFrameMkLst>
        </pc:graphicFrameChg>
        <pc:graphicFrameChg chg="mod">
          <ac:chgData name="Cai Jun" userId="57e790d697ad4281" providerId="LiveId" clId="{0977BC38-083F-4D09-AD30-CB7B55069185}" dt="2020-06-13T03:57:37.845" v="505"/>
          <ac:graphicFrameMkLst>
            <pc:docMk/>
            <pc:sldMk cId="0" sldId="428"/>
            <ac:graphicFrameMk id="47" creationId="{32A8DAE7-9481-4B23-A4A6-2140C5C4D8B0}"/>
          </ac:graphicFrameMkLst>
        </pc:graphicFrameChg>
        <pc:graphicFrameChg chg="mod">
          <ac:chgData name="Cai Jun" userId="57e790d697ad4281" providerId="LiveId" clId="{0977BC38-083F-4D09-AD30-CB7B55069185}" dt="2020-06-13T03:57:37.845" v="505"/>
          <ac:graphicFrameMkLst>
            <pc:docMk/>
            <pc:sldMk cId="0" sldId="428"/>
            <ac:graphicFrameMk id="48" creationId="{F84F8F11-7C0E-4900-ADE4-F8CF46271ED4}"/>
          </ac:graphicFrameMkLst>
        </pc:graphicFrameChg>
        <pc:graphicFrameChg chg="mod">
          <ac:chgData name="Cai Jun" userId="57e790d697ad4281" providerId="LiveId" clId="{0977BC38-083F-4D09-AD30-CB7B55069185}" dt="2020-06-13T03:58:18.417" v="517"/>
          <ac:graphicFrameMkLst>
            <pc:docMk/>
            <pc:sldMk cId="0" sldId="428"/>
            <ac:graphicFrameMk id="51" creationId="{8889A14A-1A89-4043-99D6-401EEA6021FB}"/>
          </ac:graphicFrameMkLst>
        </pc:graphicFrameChg>
        <pc:graphicFrameChg chg="mod">
          <ac:chgData name="Cai Jun" userId="57e790d697ad4281" providerId="LiveId" clId="{0977BC38-083F-4D09-AD30-CB7B55069185}" dt="2020-06-15T04:34:21.117" v="1192"/>
          <ac:graphicFrameMkLst>
            <pc:docMk/>
            <pc:sldMk cId="0" sldId="428"/>
            <ac:graphicFrameMk id="52" creationId="{41FEFC93-572E-4452-8256-3A205018FB6C}"/>
          </ac:graphicFrameMkLst>
        </pc:graphicFrameChg>
        <pc:graphicFrameChg chg="mod">
          <ac:chgData name="Cai Jun" userId="57e790d697ad4281" providerId="LiveId" clId="{0977BC38-083F-4D09-AD30-CB7B55069185}" dt="2020-06-15T04:34:21.117" v="1192"/>
          <ac:graphicFrameMkLst>
            <pc:docMk/>
            <pc:sldMk cId="0" sldId="428"/>
            <ac:graphicFrameMk id="53" creationId="{5E089A7C-7DA8-43A8-9ED2-B0A80F70BD5A}"/>
          </ac:graphicFrameMkLst>
        </pc:graphicFrameChg>
        <pc:graphicFrameChg chg="mod">
          <ac:chgData name="Cai Jun" userId="57e790d697ad4281" providerId="LiveId" clId="{0977BC38-083F-4D09-AD30-CB7B55069185}" dt="2020-06-15T04:34:21.117" v="1192"/>
          <ac:graphicFrameMkLst>
            <pc:docMk/>
            <pc:sldMk cId="0" sldId="428"/>
            <ac:graphicFrameMk id="58" creationId="{9DB4D7EB-C16E-48D9-9314-280CF3B526A2}"/>
          </ac:graphicFrameMkLst>
        </pc:graphicFrameChg>
        <pc:graphicFrameChg chg="mod">
          <ac:chgData name="Cai Jun" userId="57e790d697ad4281" providerId="LiveId" clId="{0977BC38-083F-4D09-AD30-CB7B55069185}" dt="2020-06-15T04:34:21.117" v="1192"/>
          <ac:graphicFrameMkLst>
            <pc:docMk/>
            <pc:sldMk cId="0" sldId="428"/>
            <ac:graphicFrameMk id="59" creationId="{531A66FF-7B67-4EF5-AD12-EB3B3B5095DB}"/>
          </ac:graphicFrameMkLst>
        </pc:graphicFrameChg>
        <pc:graphicFrameChg chg="mod">
          <ac:chgData name="Cai Jun" userId="57e790d697ad4281" providerId="LiveId" clId="{0977BC38-083F-4D09-AD30-CB7B55069185}" dt="2020-06-15T04:34:21.117" v="1192"/>
          <ac:graphicFrameMkLst>
            <pc:docMk/>
            <pc:sldMk cId="0" sldId="428"/>
            <ac:graphicFrameMk id="60" creationId="{32556C28-69C9-4321-82E2-7A76B4C202DA}"/>
          </ac:graphicFrameMkLst>
        </pc:graphicFrameChg>
        <pc:graphicFrameChg chg="mod">
          <ac:chgData name="Cai Jun" userId="57e790d697ad4281" providerId="LiveId" clId="{0977BC38-083F-4D09-AD30-CB7B55069185}" dt="2020-06-15T04:34:21.117" v="1192"/>
          <ac:graphicFrameMkLst>
            <pc:docMk/>
            <pc:sldMk cId="0" sldId="428"/>
            <ac:graphicFrameMk id="61" creationId="{F5373078-F8A8-46A1-9F3F-E598B24AC596}"/>
          </ac:graphicFrameMkLst>
        </pc:graphicFrameChg>
        <pc:graphicFrameChg chg="mod">
          <ac:chgData name="Cai Jun" userId="57e790d697ad4281" providerId="LiveId" clId="{0977BC38-083F-4D09-AD30-CB7B55069185}" dt="2020-06-15T04:34:21.117" v="1192"/>
          <ac:graphicFrameMkLst>
            <pc:docMk/>
            <pc:sldMk cId="0" sldId="428"/>
            <ac:graphicFrameMk id="62" creationId="{9ED075A4-94D1-463F-9C06-11435A7FE633}"/>
          </ac:graphicFrameMkLst>
        </pc:graphicFrameChg>
        <pc:graphicFrameChg chg="mod">
          <ac:chgData name="Cai Jun" userId="57e790d697ad4281" providerId="LiveId" clId="{0977BC38-083F-4D09-AD30-CB7B55069185}" dt="2020-06-15T04:34:21.117" v="1192"/>
          <ac:graphicFrameMkLst>
            <pc:docMk/>
            <pc:sldMk cId="0" sldId="428"/>
            <ac:graphicFrameMk id="63" creationId="{5EB5DAF3-FA8A-4843-92F1-DA9E8DFCD59B}"/>
          </ac:graphicFrameMkLst>
        </pc:graphicFrameChg>
        <pc:graphicFrameChg chg="mod">
          <ac:chgData name="Cai Jun" userId="57e790d697ad4281" providerId="LiveId" clId="{0977BC38-083F-4D09-AD30-CB7B55069185}" dt="2020-06-15T04:34:21.117" v="1192"/>
          <ac:graphicFrameMkLst>
            <pc:docMk/>
            <pc:sldMk cId="0" sldId="428"/>
            <ac:graphicFrameMk id="64" creationId="{B0BE18E7-D9AF-4F1B-9095-A3C5E09760EC}"/>
          </ac:graphicFrameMkLst>
        </pc:graphicFrameChg>
        <pc:graphicFrameChg chg="mod">
          <ac:chgData name="Cai Jun" userId="57e790d697ad4281" providerId="LiveId" clId="{0977BC38-083F-4D09-AD30-CB7B55069185}" dt="2020-06-15T04:34:21.117" v="1192"/>
          <ac:graphicFrameMkLst>
            <pc:docMk/>
            <pc:sldMk cId="0" sldId="428"/>
            <ac:graphicFrameMk id="65" creationId="{F13A51C1-2128-4E7C-92BD-6589163BE7D4}"/>
          </ac:graphicFrameMkLst>
        </pc:graphicFrameChg>
        <pc:graphicFrameChg chg="mod">
          <ac:chgData name="Cai Jun" userId="57e790d697ad4281" providerId="LiveId" clId="{0977BC38-083F-4D09-AD30-CB7B55069185}" dt="2020-06-15T04:34:21.117" v="1192"/>
          <ac:graphicFrameMkLst>
            <pc:docMk/>
            <pc:sldMk cId="0" sldId="428"/>
            <ac:graphicFrameMk id="66" creationId="{999C3293-6970-4B2A-8DFF-2E2F1670C1D1}"/>
          </ac:graphicFrameMkLst>
        </pc:graphicFrameChg>
        <pc:graphicFrameChg chg="mod">
          <ac:chgData name="Cai Jun" userId="57e790d697ad4281" providerId="LiveId" clId="{0977BC38-083F-4D09-AD30-CB7B55069185}" dt="2020-06-15T04:34:21.117" v="1192"/>
          <ac:graphicFrameMkLst>
            <pc:docMk/>
            <pc:sldMk cId="0" sldId="428"/>
            <ac:graphicFrameMk id="67" creationId="{FD7277D7-B8A4-40D4-BA15-CCC14B8B86E3}"/>
          </ac:graphicFrameMkLst>
        </pc:graphicFrameChg>
        <pc:graphicFrameChg chg="del">
          <ac:chgData name="Cai Jun" userId="57e790d697ad4281" providerId="LiveId" clId="{0977BC38-083F-4D09-AD30-CB7B55069185}" dt="2020-06-13T03:57:37.434" v="504" actId="478"/>
          <ac:graphicFrameMkLst>
            <pc:docMk/>
            <pc:sldMk cId="0" sldId="428"/>
            <ac:graphicFrameMk id="16391" creationId="{00000000-0000-0000-0000-000000000000}"/>
          </ac:graphicFrameMkLst>
        </pc:graphicFrameChg>
        <pc:graphicFrameChg chg="del">
          <ac:chgData name="Cai Jun" userId="57e790d697ad4281" providerId="LiveId" clId="{0977BC38-083F-4D09-AD30-CB7B55069185}" dt="2020-06-13T03:57:37.434" v="504" actId="478"/>
          <ac:graphicFrameMkLst>
            <pc:docMk/>
            <pc:sldMk cId="0" sldId="428"/>
            <ac:graphicFrameMk id="16393" creationId="{00000000-0000-0000-0000-000000000000}"/>
          </ac:graphicFrameMkLst>
        </pc:graphicFrameChg>
        <pc:graphicFrameChg chg="del">
          <ac:chgData name="Cai Jun" userId="57e790d697ad4281" providerId="LiveId" clId="{0977BC38-083F-4D09-AD30-CB7B55069185}" dt="2020-06-13T03:57:37.434" v="504" actId="478"/>
          <ac:graphicFrameMkLst>
            <pc:docMk/>
            <pc:sldMk cId="0" sldId="428"/>
            <ac:graphicFrameMk id="16394" creationId="{00000000-0000-0000-0000-000000000000}"/>
          </ac:graphicFrameMkLst>
        </pc:graphicFrameChg>
        <pc:graphicFrameChg chg="del">
          <ac:chgData name="Cai Jun" userId="57e790d697ad4281" providerId="LiveId" clId="{0977BC38-083F-4D09-AD30-CB7B55069185}" dt="2020-06-13T03:57:37.434" v="504" actId="478"/>
          <ac:graphicFrameMkLst>
            <pc:docMk/>
            <pc:sldMk cId="0" sldId="428"/>
            <ac:graphicFrameMk id="16399" creationId="{00000000-0000-0000-0000-000000000000}"/>
          </ac:graphicFrameMkLst>
        </pc:graphicFrameChg>
        <pc:graphicFrameChg chg="del">
          <ac:chgData name="Cai Jun" userId="57e790d697ad4281" providerId="LiveId" clId="{0977BC38-083F-4D09-AD30-CB7B55069185}" dt="2020-06-13T03:57:37.434" v="504" actId="478"/>
          <ac:graphicFrameMkLst>
            <pc:docMk/>
            <pc:sldMk cId="0" sldId="428"/>
            <ac:graphicFrameMk id="16403" creationId="{00000000-0000-0000-0000-000000000000}"/>
          </ac:graphicFrameMkLst>
        </pc:graphicFrameChg>
        <pc:graphicFrameChg chg="del">
          <ac:chgData name="Cai Jun" userId="57e790d697ad4281" providerId="LiveId" clId="{0977BC38-083F-4D09-AD30-CB7B55069185}" dt="2020-06-13T03:57:37.434" v="504" actId="478"/>
          <ac:graphicFrameMkLst>
            <pc:docMk/>
            <pc:sldMk cId="0" sldId="428"/>
            <ac:graphicFrameMk id="16405" creationId="{00000000-0000-0000-0000-000000000000}"/>
          </ac:graphicFrameMkLst>
        </pc:graphicFrameChg>
        <pc:graphicFrameChg chg="del">
          <ac:chgData name="Cai Jun" userId="57e790d697ad4281" providerId="LiveId" clId="{0977BC38-083F-4D09-AD30-CB7B55069185}" dt="2020-06-13T03:57:37.434" v="504" actId="478"/>
          <ac:graphicFrameMkLst>
            <pc:docMk/>
            <pc:sldMk cId="0" sldId="428"/>
            <ac:graphicFrameMk id="16406" creationId="{00000000-0000-0000-0000-000000000000}"/>
          </ac:graphicFrameMkLst>
        </pc:graphicFrameChg>
        <pc:graphicFrameChg chg="del">
          <ac:chgData name="Cai Jun" userId="57e790d697ad4281" providerId="LiveId" clId="{0977BC38-083F-4D09-AD30-CB7B55069185}" dt="2020-06-13T03:57:37.434" v="504" actId="478"/>
          <ac:graphicFrameMkLst>
            <pc:docMk/>
            <pc:sldMk cId="0" sldId="428"/>
            <ac:graphicFrameMk id="16407" creationId="{00000000-0000-0000-0000-000000000000}"/>
          </ac:graphicFrameMkLst>
        </pc:graphicFrameChg>
        <pc:graphicFrameChg chg="del">
          <ac:chgData name="Cai Jun" userId="57e790d697ad4281" providerId="LiveId" clId="{0977BC38-083F-4D09-AD30-CB7B55069185}" dt="2020-06-13T03:57:37.434" v="504" actId="478"/>
          <ac:graphicFrameMkLst>
            <pc:docMk/>
            <pc:sldMk cId="0" sldId="428"/>
            <ac:graphicFrameMk id="16408" creationId="{00000000-0000-0000-0000-000000000000}"/>
          </ac:graphicFrameMkLst>
        </pc:graphicFrameChg>
        <pc:graphicFrameChg chg="del">
          <ac:chgData name="Cai Jun" userId="57e790d697ad4281" providerId="LiveId" clId="{0977BC38-083F-4D09-AD30-CB7B55069185}" dt="2020-06-13T03:57:37.434" v="504" actId="478"/>
          <ac:graphicFrameMkLst>
            <pc:docMk/>
            <pc:sldMk cId="0" sldId="428"/>
            <ac:graphicFrameMk id="16409" creationId="{00000000-0000-0000-0000-000000000000}"/>
          </ac:graphicFrameMkLst>
        </pc:graphicFrameChg>
        <pc:graphicFrameChg chg="del">
          <ac:chgData name="Cai Jun" userId="57e790d697ad4281" providerId="LiveId" clId="{0977BC38-083F-4D09-AD30-CB7B55069185}" dt="2020-06-13T03:57:37.434" v="504" actId="478"/>
          <ac:graphicFrameMkLst>
            <pc:docMk/>
            <pc:sldMk cId="0" sldId="428"/>
            <ac:graphicFrameMk id="16410" creationId="{00000000-0000-0000-0000-000000000000}"/>
          </ac:graphicFrameMkLst>
        </pc:graphicFrameChg>
        <pc:graphicFrameChg chg="del">
          <ac:chgData name="Cai Jun" userId="57e790d697ad4281" providerId="LiveId" clId="{0977BC38-083F-4D09-AD30-CB7B55069185}" dt="2020-06-13T03:57:37.434" v="504" actId="478"/>
          <ac:graphicFrameMkLst>
            <pc:docMk/>
            <pc:sldMk cId="0" sldId="428"/>
            <ac:graphicFrameMk id="16411" creationId="{00000000-0000-0000-0000-000000000000}"/>
          </ac:graphicFrameMkLst>
        </pc:graphicFrameChg>
        <pc:graphicFrameChg chg="del">
          <ac:chgData name="Cai Jun" userId="57e790d697ad4281" providerId="LiveId" clId="{0977BC38-083F-4D09-AD30-CB7B55069185}" dt="2020-06-13T03:57:37.434" v="504" actId="478"/>
          <ac:graphicFrameMkLst>
            <pc:docMk/>
            <pc:sldMk cId="0" sldId="428"/>
            <ac:graphicFrameMk id="16412" creationId="{00000000-0000-0000-0000-000000000000}"/>
          </ac:graphicFrameMkLst>
        </pc:graphicFrameChg>
        <pc:graphicFrameChg chg="mod">
          <ac:chgData name="Cai Jun" userId="57e790d697ad4281" providerId="LiveId" clId="{0977BC38-083F-4D09-AD30-CB7B55069185}" dt="2020-06-13T04:00:20.188" v="535"/>
          <ac:graphicFrameMkLst>
            <pc:docMk/>
            <pc:sldMk cId="0" sldId="428"/>
            <ac:graphicFrameMk id="133149" creationId="{00000000-0000-0000-0000-000000000000}"/>
          </ac:graphicFrameMkLst>
        </pc:graphicFrameChg>
        <pc:graphicFrameChg chg="mod">
          <ac:chgData name="Cai Jun" userId="57e790d697ad4281" providerId="LiveId" clId="{0977BC38-083F-4D09-AD30-CB7B55069185}" dt="2020-06-15T04:35:35.546" v="1227" actId="1076"/>
          <ac:graphicFrameMkLst>
            <pc:docMk/>
            <pc:sldMk cId="0" sldId="428"/>
            <ac:graphicFrameMk id="133151" creationId="{00000000-0000-0000-0000-000000000000}"/>
          </ac:graphicFrameMkLst>
        </pc:graphicFrameChg>
      </pc:sldChg>
      <pc:sldChg chg="addSp delSp modSp">
        <pc:chgData name="Cai Jun" userId="57e790d697ad4281" providerId="LiveId" clId="{0977BC38-083F-4D09-AD30-CB7B55069185}" dt="2020-06-15T04:34:27.507" v="1194"/>
        <pc:sldMkLst>
          <pc:docMk/>
          <pc:sldMk cId="0" sldId="429"/>
        </pc:sldMkLst>
        <pc:spChg chg="mod">
          <ac:chgData name="Cai Jun" userId="57e790d697ad4281" providerId="LiveId" clId="{0977BC38-083F-4D09-AD30-CB7B55069185}" dt="2020-06-15T04:34:27.507" v="1194"/>
          <ac:spMkLst>
            <pc:docMk/>
            <pc:sldMk cId="0" sldId="429"/>
            <ac:spMk id="31" creationId="{CA184CCD-5596-4336-9E45-BF9F661B9282}"/>
          </ac:spMkLst>
        </pc:spChg>
        <pc:spChg chg="mod">
          <ac:chgData name="Cai Jun" userId="57e790d697ad4281" providerId="LiveId" clId="{0977BC38-083F-4D09-AD30-CB7B55069185}" dt="2020-06-13T03:57:43.770" v="507"/>
          <ac:spMkLst>
            <pc:docMk/>
            <pc:sldMk cId="0" sldId="429"/>
            <ac:spMk id="32" creationId="{7A6C854F-DE4C-40D3-9C7D-14DE83D24EB8}"/>
          </ac:spMkLst>
        </pc:spChg>
        <pc:spChg chg="mod">
          <ac:chgData name="Cai Jun" userId="57e790d697ad4281" providerId="LiveId" clId="{0977BC38-083F-4D09-AD30-CB7B55069185}" dt="2020-06-13T03:57:43.770" v="507"/>
          <ac:spMkLst>
            <pc:docMk/>
            <pc:sldMk cId="0" sldId="429"/>
            <ac:spMk id="35" creationId="{CD90BCD3-2F3D-421D-863B-976BB71EC523}"/>
          </ac:spMkLst>
        </pc:spChg>
        <pc:spChg chg="mod">
          <ac:chgData name="Cai Jun" userId="57e790d697ad4281" providerId="LiveId" clId="{0977BC38-083F-4D09-AD30-CB7B55069185}" dt="2020-06-13T03:57:43.770" v="507"/>
          <ac:spMkLst>
            <pc:docMk/>
            <pc:sldMk cId="0" sldId="429"/>
            <ac:spMk id="36" creationId="{873B7F5B-E134-4FA8-AFCA-41CC1BE0FB56}"/>
          </ac:spMkLst>
        </pc:spChg>
        <pc:spChg chg="mod">
          <ac:chgData name="Cai Jun" userId="57e790d697ad4281" providerId="LiveId" clId="{0977BC38-083F-4D09-AD30-CB7B55069185}" dt="2020-06-13T03:57:43.770" v="507"/>
          <ac:spMkLst>
            <pc:docMk/>
            <pc:sldMk cId="0" sldId="429"/>
            <ac:spMk id="37" creationId="{1F5E8FB6-A33D-4A50-A351-A1799FE01D22}"/>
          </ac:spMkLst>
        </pc:spChg>
        <pc:spChg chg="mod">
          <ac:chgData name="Cai Jun" userId="57e790d697ad4281" providerId="LiveId" clId="{0977BC38-083F-4D09-AD30-CB7B55069185}" dt="2020-06-13T03:57:43.770" v="507"/>
          <ac:spMkLst>
            <pc:docMk/>
            <pc:sldMk cId="0" sldId="429"/>
            <ac:spMk id="38" creationId="{664368E0-C5B8-4F4D-B24A-36A072295CA6}"/>
          </ac:spMkLst>
        </pc:spChg>
        <pc:spChg chg="mod">
          <ac:chgData name="Cai Jun" userId="57e790d697ad4281" providerId="LiveId" clId="{0977BC38-083F-4D09-AD30-CB7B55069185}" dt="2020-06-13T03:58:22.513" v="519"/>
          <ac:spMkLst>
            <pc:docMk/>
            <pc:sldMk cId="0" sldId="429"/>
            <ac:spMk id="50" creationId="{7D0CC178-BB92-4C7F-A0A0-5BDC14F85F65}"/>
          </ac:spMkLst>
        </pc:spChg>
        <pc:spChg chg="mod">
          <ac:chgData name="Cai Jun" userId="57e790d697ad4281" providerId="LiveId" clId="{0977BC38-083F-4D09-AD30-CB7B55069185}" dt="2020-06-15T04:34:27.507" v="1194"/>
          <ac:spMkLst>
            <pc:docMk/>
            <pc:sldMk cId="0" sldId="429"/>
            <ac:spMk id="54" creationId="{7A9C6759-0F18-48C0-92AB-8ACA9D39942C}"/>
          </ac:spMkLst>
        </pc:spChg>
        <pc:spChg chg="mod">
          <ac:chgData name="Cai Jun" userId="57e790d697ad4281" providerId="LiveId" clId="{0977BC38-083F-4D09-AD30-CB7B55069185}" dt="2020-06-15T04:34:27.507" v="1194"/>
          <ac:spMkLst>
            <pc:docMk/>
            <pc:sldMk cId="0" sldId="429"/>
            <ac:spMk id="55" creationId="{65FDD1DD-C963-4A72-8B71-77266CB99C19}"/>
          </ac:spMkLst>
        </pc:spChg>
        <pc:spChg chg="mod">
          <ac:chgData name="Cai Jun" userId="57e790d697ad4281" providerId="LiveId" clId="{0977BC38-083F-4D09-AD30-CB7B55069185}" dt="2020-06-15T04:34:27.507" v="1194"/>
          <ac:spMkLst>
            <pc:docMk/>
            <pc:sldMk cId="0" sldId="429"/>
            <ac:spMk id="56" creationId="{9D58BAEE-517C-4C16-9B4B-20326EC22615}"/>
          </ac:spMkLst>
        </pc:spChg>
        <pc:spChg chg="mod">
          <ac:chgData name="Cai Jun" userId="57e790d697ad4281" providerId="LiveId" clId="{0977BC38-083F-4D09-AD30-CB7B55069185}" dt="2020-06-15T04:34:27.507" v="1194"/>
          <ac:spMkLst>
            <pc:docMk/>
            <pc:sldMk cId="0" sldId="429"/>
            <ac:spMk id="57" creationId="{6288F357-B3FC-418D-BFC3-B3F9830F27CC}"/>
          </ac:spMkLst>
        </pc:spChg>
        <pc:spChg chg="del">
          <ac:chgData name="Cai Jun" userId="57e790d697ad4281" providerId="LiveId" clId="{0977BC38-083F-4D09-AD30-CB7B55069185}" dt="2020-06-13T03:57:43.273" v="506" actId="478"/>
          <ac:spMkLst>
            <pc:docMk/>
            <pc:sldMk cId="0" sldId="429"/>
            <ac:spMk id="17416" creationId="{00000000-0000-0000-0000-000000000000}"/>
          </ac:spMkLst>
        </pc:spChg>
        <pc:spChg chg="del">
          <ac:chgData name="Cai Jun" userId="57e790d697ad4281" providerId="LiveId" clId="{0977BC38-083F-4D09-AD30-CB7B55069185}" dt="2020-06-13T03:57:43.273" v="506" actId="478"/>
          <ac:spMkLst>
            <pc:docMk/>
            <pc:sldMk cId="0" sldId="429"/>
            <ac:spMk id="17419" creationId="{00000000-0000-0000-0000-000000000000}"/>
          </ac:spMkLst>
        </pc:spChg>
        <pc:spChg chg="del">
          <ac:chgData name="Cai Jun" userId="57e790d697ad4281" providerId="LiveId" clId="{0977BC38-083F-4D09-AD30-CB7B55069185}" dt="2020-06-13T03:57:43.273" v="506" actId="478"/>
          <ac:spMkLst>
            <pc:docMk/>
            <pc:sldMk cId="0" sldId="429"/>
            <ac:spMk id="17420" creationId="{00000000-0000-0000-0000-000000000000}"/>
          </ac:spMkLst>
        </pc:spChg>
        <pc:spChg chg="del">
          <ac:chgData name="Cai Jun" userId="57e790d697ad4281" providerId="LiveId" clId="{0977BC38-083F-4D09-AD30-CB7B55069185}" dt="2020-06-13T03:57:43.273" v="506" actId="478"/>
          <ac:spMkLst>
            <pc:docMk/>
            <pc:sldMk cId="0" sldId="429"/>
            <ac:spMk id="17421" creationId="{00000000-0000-0000-0000-000000000000}"/>
          </ac:spMkLst>
        </pc:spChg>
        <pc:spChg chg="del">
          <ac:chgData name="Cai Jun" userId="57e790d697ad4281" providerId="LiveId" clId="{0977BC38-083F-4D09-AD30-CB7B55069185}" dt="2020-06-13T03:57:43.273" v="506" actId="478"/>
          <ac:spMkLst>
            <pc:docMk/>
            <pc:sldMk cId="0" sldId="429"/>
            <ac:spMk id="17422" creationId="{00000000-0000-0000-0000-000000000000}"/>
          </ac:spMkLst>
        </pc:spChg>
        <pc:grpChg chg="add del mod">
          <ac:chgData name="Cai Jun" userId="57e790d697ad4281" providerId="LiveId" clId="{0977BC38-083F-4D09-AD30-CB7B55069185}" dt="2020-06-15T04:34:27.195" v="1193" actId="478"/>
          <ac:grpSpMkLst>
            <pc:docMk/>
            <pc:sldMk cId="0" sldId="429"/>
            <ac:grpSpMk id="27" creationId="{FD84B276-5990-4D76-B34B-3C2E046FA878}"/>
          </ac:grpSpMkLst>
        </pc:grpChg>
        <pc:grpChg chg="del">
          <ac:chgData name="Cai Jun" userId="57e790d697ad4281" providerId="LiveId" clId="{0977BC38-083F-4D09-AD30-CB7B55069185}" dt="2020-06-13T03:58:21.997" v="518" actId="478"/>
          <ac:grpSpMkLst>
            <pc:docMk/>
            <pc:sldMk cId="0" sldId="429"/>
            <ac:grpSpMk id="29" creationId="{00000000-0000-0000-0000-000000000000}"/>
          </ac:grpSpMkLst>
        </pc:grpChg>
        <pc:grpChg chg="add mod">
          <ac:chgData name="Cai Jun" userId="57e790d697ad4281" providerId="LiveId" clId="{0977BC38-083F-4D09-AD30-CB7B55069185}" dt="2020-06-15T04:34:27.507" v="1194"/>
          <ac:grpSpMkLst>
            <pc:docMk/>
            <pc:sldMk cId="0" sldId="429"/>
            <ac:grpSpMk id="29" creationId="{162F4150-4284-4E3B-9997-05F17FBC0462}"/>
          </ac:grpSpMkLst>
        </pc:grpChg>
        <pc:grpChg chg="add mod">
          <ac:chgData name="Cai Jun" userId="57e790d697ad4281" providerId="LiveId" clId="{0977BC38-083F-4D09-AD30-CB7B55069185}" dt="2020-06-13T03:58:22.513" v="519"/>
          <ac:grpSpMkLst>
            <pc:docMk/>
            <pc:sldMk cId="0" sldId="429"/>
            <ac:grpSpMk id="49" creationId="{9B2B012C-FF78-41EC-B18E-08F6E4519743}"/>
          </ac:grpSpMkLst>
        </pc:grpChg>
        <pc:graphicFrameChg chg="mod">
          <ac:chgData name="Cai Jun" userId="57e790d697ad4281" providerId="LiveId" clId="{0977BC38-083F-4D09-AD30-CB7B55069185}" dt="2020-06-13T03:57:43.770" v="507"/>
          <ac:graphicFrameMkLst>
            <pc:docMk/>
            <pc:sldMk cId="0" sldId="429"/>
            <ac:graphicFrameMk id="28" creationId="{F6D80B92-43C9-417C-9AC3-CFED158BED72}"/>
          </ac:graphicFrameMkLst>
        </pc:graphicFrameChg>
        <pc:graphicFrameChg chg="mod">
          <ac:chgData name="Cai Jun" userId="57e790d697ad4281" providerId="LiveId" clId="{0977BC38-083F-4D09-AD30-CB7B55069185}" dt="2020-06-15T04:34:27.507" v="1194"/>
          <ac:graphicFrameMkLst>
            <pc:docMk/>
            <pc:sldMk cId="0" sldId="429"/>
            <ac:graphicFrameMk id="30" creationId="{0E3FBC3C-69D6-4974-B96B-7C77305AD948}"/>
          </ac:graphicFrameMkLst>
        </pc:graphicFrameChg>
        <pc:graphicFrameChg chg="mod">
          <ac:chgData name="Cai Jun" userId="57e790d697ad4281" providerId="LiveId" clId="{0977BC38-083F-4D09-AD30-CB7B55069185}" dt="2020-06-13T03:57:43.770" v="507"/>
          <ac:graphicFrameMkLst>
            <pc:docMk/>
            <pc:sldMk cId="0" sldId="429"/>
            <ac:graphicFrameMk id="33" creationId="{9F5ACA3A-CF6B-48E4-9A12-372EC796C1AA}"/>
          </ac:graphicFrameMkLst>
        </pc:graphicFrameChg>
        <pc:graphicFrameChg chg="mod">
          <ac:chgData name="Cai Jun" userId="57e790d697ad4281" providerId="LiveId" clId="{0977BC38-083F-4D09-AD30-CB7B55069185}" dt="2020-06-13T03:57:43.770" v="507"/>
          <ac:graphicFrameMkLst>
            <pc:docMk/>
            <pc:sldMk cId="0" sldId="429"/>
            <ac:graphicFrameMk id="34" creationId="{764F2D1E-920B-495D-94D6-73CD47DF05E3}"/>
          </ac:graphicFrameMkLst>
        </pc:graphicFrameChg>
        <pc:graphicFrameChg chg="mod">
          <ac:chgData name="Cai Jun" userId="57e790d697ad4281" providerId="LiveId" clId="{0977BC38-083F-4D09-AD30-CB7B55069185}" dt="2020-06-13T03:57:43.770" v="507"/>
          <ac:graphicFrameMkLst>
            <pc:docMk/>
            <pc:sldMk cId="0" sldId="429"/>
            <ac:graphicFrameMk id="39" creationId="{BCA030A6-511B-4B37-857B-B709F0283B07}"/>
          </ac:graphicFrameMkLst>
        </pc:graphicFrameChg>
        <pc:graphicFrameChg chg="mod">
          <ac:chgData name="Cai Jun" userId="57e790d697ad4281" providerId="LiveId" clId="{0977BC38-083F-4D09-AD30-CB7B55069185}" dt="2020-06-13T03:57:43.770" v="507"/>
          <ac:graphicFrameMkLst>
            <pc:docMk/>
            <pc:sldMk cId="0" sldId="429"/>
            <ac:graphicFrameMk id="40" creationId="{ED7D7F85-55C0-45F4-9AAB-3039F09DA080}"/>
          </ac:graphicFrameMkLst>
        </pc:graphicFrameChg>
        <pc:graphicFrameChg chg="mod">
          <ac:chgData name="Cai Jun" userId="57e790d697ad4281" providerId="LiveId" clId="{0977BC38-083F-4D09-AD30-CB7B55069185}" dt="2020-06-13T03:57:43.770" v="507"/>
          <ac:graphicFrameMkLst>
            <pc:docMk/>
            <pc:sldMk cId="0" sldId="429"/>
            <ac:graphicFrameMk id="41" creationId="{50075C85-E6B8-4406-9D66-911B207708F2}"/>
          </ac:graphicFrameMkLst>
        </pc:graphicFrameChg>
        <pc:graphicFrameChg chg="mod">
          <ac:chgData name="Cai Jun" userId="57e790d697ad4281" providerId="LiveId" clId="{0977BC38-083F-4D09-AD30-CB7B55069185}" dt="2020-06-13T03:57:43.770" v="507"/>
          <ac:graphicFrameMkLst>
            <pc:docMk/>
            <pc:sldMk cId="0" sldId="429"/>
            <ac:graphicFrameMk id="42" creationId="{1214E17D-C120-426D-80CC-9B13C1343B77}"/>
          </ac:graphicFrameMkLst>
        </pc:graphicFrameChg>
        <pc:graphicFrameChg chg="mod">
          <ac:chgData name="Cai Jun" userId="57e790d697ad4281" providerId="LiveId" clId="{0977BC38-083F-4D09-AD30-CB7B55069185}" dt="2020-06-13T03:57:43.770" v="507"/>
          <ac:graphicFrameMkLst>
            <pc:docMk/>
            <pc:sldMk cId="0" sldId="429"/>
            <ac:graphicFrameMk id="43" creationId="{5AED059F-904E-468F-8652-97671AA838B9}"/>
          </ac:graphicFrameMkLst>
        </pc:graphicFrameChg>
        <pc:graphicFrameChg chg="mod">
          <ac:chgData name="Cai Jun" userId="57e790d697ad4281" providerId="LiveId" clId="{0977BC38-083F-4D09-AD30-CB7B55069185}" dt="2020-06-13T03:57:43.770" v="507"/>
          <ac:graphicFrameMkLst>
            <pc:docMk/>
            <pc:sldMk cId="0" sldId="429"/>
            <ac:graphicFrameMk id="44" creationId="{53AF1864-5783-495A-930E-A6DE45B8DCCD}"/>
          </ac:graphicFrameMkLst>
        </pc:graphicFrameChg>
        <pc:graphicFrameChg chg="mod">
          <ac:chgData name="Cai Jun" userId="57e790d697ad4281" providerId="LiveId" clId="{0977BC38-083F-4D09-AD30-CB7B55069185}" dt="2020-06-13T03:57:43.770" v="507"/>
          <ac:graphicFrameMkLst>
            <pc:docMk/>
            <pc:sldMk cId="0" sldId="429"/>
            <ac:graphicFrameMk id="45" creationId="{FAE02DAC-DCA2-4BDE-8993-2C1C0298FF87}"/>
          </ac:graphicFrameMkLst>
        </pc:graphicFrameChg>
        <pc:graphicFrameChg chg="mod">
          <ac:chgData name="Cai Jun" userId="57e790d697ad4281" providerId="LiveId" clId="{0977BC38-083F-4D09-AD30-CB7B55069185}" dt="2020-06-13T03:57:43.770" v="507"/>
          <ac:graphicFrameMkLst>
            <pc:docMk/>
            <pc:sldMk cId="0" sldId="429"/>
            <ac:graphicFrameMk id="46" creationId="{2B2CFDD4-AC27-4969-A50F-259E4651A6E2}"/>
          </ac:graphicFrameMkLst>
        </pc:graphicFrameChg>
        <pc:graphicFrameChg chg="mod">
          <ac:chgData name="Cai Jun" userId="57e790d697ad4281" providerId="LiveId" clId="{0977BC38-083F-4D09-AD30-CB7B55069185}" dt="2020-06-13T03:57:43.770" v="507"/>
          <ac:graphicFrameMkLst>
            <pc:docMk/>
            <pc:sldMk cId="0" sldId="429"/>
            <ac:graphicFrameMk id="47" creationId="{85101ECC-50BB-4FE0-964E-1434341D9DC2}"/>
          </ac:graphicFrameMkLst>
        </pc:graphicFrameChg>
        <pc:graphicFrameChg chg="mod">
          <ac:chgData name="Cai Jun" userId="57e790d697ad4281" providerId="LiveId" clId="{0977BC38-083F-4D09-AD30-CB7B55069185}" dt="2020-06-13T03:57:43.770" v="507"/>
          <ac:graphicFrameMkLst>
            <pc:docMk/>
            <pc:sldMk cId="0" sldId="429"/>
            <ac:graphicFrameMk id="48" creationId="{65ABC36E-E1C2-4392-BC2C-668D932D3E3B}"/>
          </ac:graphicFrameMkLst>
        </pc:graphicFrameChg>
        <pc:graphicFrameChg chg="mod">
          <ac:chgData name="Cai Jun" userId="57e790d697ad4281" providerId="LiveId" clId="{0977BC38-083F-4D09-AD30-CB7B55069185}" dt="2020-06-13T03:58:22.513" v="519"/>
          <ac:graphicFrameMkLst>
            <pc:docMk/>
            <pc:sldMk cId="0" sldId="429"/>
            <ac:graphicFrameMk id="51" creationId="{4CF1E9A5-4068-4770-A310-EC58C59A66A3}"/>
          </ac:graphicFrameMkLst>
        </pc:graphicFrameChg>
        <pc:graphicFrameChg chg="mod">
          <ac:chgData name="Cai Jun" userId="57e790d697ad4281" providerId="LiveId" clId="{0977BC38-083F-4D09-AD30-CB7B55069185}" dt="2020-06-15T04:34:27.507" v="1194"/>
          <ac:graphicFrameMkLst>
            <pc:docMk/>
            <pc:sldMk cId="0" sldId="429"/>
            <ac:graphicFrameMk id="52" creationId="{59216EDD-36D7-449D-B17A-2FE2F76C6707}"/>
          </ac:graphicFrameMkLst>
        </pc:graphicFrameChg>
        <pc:graphicFrameChg chg="mod">
          <ac:chgData name="Cai Jun" userId="57e790d697ad4281" providerId="LiveId" clId="{0977BC38-083F-4D09-AD30-CB7B55069185}" dt="2020-06-15T04:34:27.507" v="1194"/>
          <ac:graphicFrameMkLst>
            <pc:docMk/>
            <pc:sldMk cId="0" sldId="429"/>
            <ac:graphicFrameMk id="53" creationId="{4655E0E6-1AAB-46EB-9B10-A54F9884A00B}"/>
          </ac:graphicFrameMkLst>
        </pc:graphicFrameChg>
        <pc:graphicFrameChg chg="mod">
          <ac:chgData name="Cai Jun" userId="57e790d697ad4281" providerId="LiveId" clId="{0977BC38-083F-4D09-AD30-CB7B55069185}" dt="2020-06-15T04:34:27.507" v="1194"/>
          <ac:graphicFrameMkLst>
            <pc:docMk/>
            <pc:sldMk cId="0" sldId="429"/>
            <ac:graphicFrameMk id="58" creationId="{6EA4A5E6-306B-4C2A-BDDC-F02A9A311FDA}"/>
          </ac:graphicFrameMkLst>
        </pc:graphicFrameChg>
        <pc:graphicFrameChg chg="mod">
          <ac:chgData name="Cai Jun" userId="57e790d697ad4281" providerId="LiveId" clId="{0977BC38-083F-4D09-AD30-CB7B55069185}" dt="2020-06-15T04:34:27.507" v="1194"/>
          <ac:graphicFrameMkLst>
            <pc:docMk/>
            <pc:sldMk cId="0" sldId="429"/>
            <ac:graphicFrameMk id="59" creationId="{618025F4-F784-41A1-8090-F3AE9FD79AE0}"/>
          </ac:graphicFrameMkLst>
        </pc:graphicFrameChg>
        <pc:graphicFrameChg chg="mod">
          <ac:chgData name="Cai Jun" userId="57e790d697ad4281" providerId="LiveId" clId="{0977BC38-083F-4D09-AD30-CB7B55069185}" dt="2020-06-15T04:34:27.507" v="1194"/>
          <ac:graphicFrameMkLst>
            <pc:docMk/>
            <pc:sldMk cId="0" sldId="429"/>
            <ac:graphicFrameMk id="60" creationId="{CDB4CB5E-7C6C-4D70-B910-590B209FC150}"/>
          </ac:graphicFrameMkLst>
        </pc:graphicFrameChg>
        <pc:graphicFrameChg chg="mod">
          <ac:chgData name="Cai Jun" userId="57e790d697ad4281" providerId="LiveId" clId="{0977BC38-083F-4D09-AD30-CB7B55069185}" dt="2020-06-15T04:34:27.507" v="1194"/>
          <ac:graphicFrameMkLst>
            <pc:docMk/>
            <pc:sldMk cId="0" sldId="429"/>
            <ac:graphicFrameMk id="61" creationId="{C54616D0-D1CA-45F4-BDF0-A40636B09361}"/>
          </ac:graphicFrameMkLst>
        </pc:graphicFrameChg>
        <pc:graphicFrameChg chg="mod">
          <ac:chgData name="Cai Jun" userId="57e790d697ad4281" providerId="LiveId" clId="{0977BC38-083F-4D09-AD30-CB7B55069185}" dt="2020-06-15T04:34:27.507" v="1194"/>
          <ac:graphicFrameMkLst>
            <pc:docMk/>
            <pc:sldMk cId="0" sldId="429"/>
            <ac:graphicFrameMk id="62" creationId="{7BB4B78C-A046-4E35-BE5F-66A32E092A19}"/>
          </ac:graphicFrameMkLst>
        </pc:graphicFrameChg>
        <pc:graphicFrameChg chg="mod">
          <ac:chgData name="Cai Jun" userId="57e790d697ad4281" providerId="LiveId" clId="{0977BC38-083F-4D09-AD30-CB7B55069185}" dt="2020-06-15T04:34:27.507" v="1194"/>
          <ac:graphicFrameMkLst>
            <pc:docMk/>
            <pc:sldMk cId="0" sldId="429"/>
            <ac:graphicFrameMk id="63" creationId="{E58447D9-5122-4CC8-A882-1C60A616AFE8}"/>
          </ac:graphicFrameMkLst>
        </pc:graphicFrameChg>
        <pc:graphicFrameChg chg="mod">
          <ac:chgData name="Cai Jun" userId="57e790d697ad4281" providerId="LiveId" clId="{0977BC38-083F-4D09-AD30-CB7B55069185}" dt="2020-06-15T04:34:27.507" v="1194"/>
          <ac:graphicFrameMkLst>
            <pc:docMk/>
            <pc:sldMk cId="0" sldId="429"/>
            <ac:graphicFrameMk id="64" creationId="{57A2EE4E-AAD6-4665-B8CF-37326FCBD02B}"/>
          </ac:graphicFrameMkLst>
        </pc:graphicFrameChg>
        <pc:graphicFrameChg chg="mod">
          <ac:chgData name="Cai Jun" userId="57e790d697ad4281" providerId="LiveId" clId="{0977BC38-083F-4D09-AD30-CB7B55069185}" dt="2020-06-15T04:34:27.507" v="1194"/>
          <ac:graphicFrameMkLst>
            <pc:docMk/>
            <pc:sldMk cId="0" sldId="429"/>
            <ac:graphicFrameMk id="65" creationId="{B1E1BDC0-BBBB-4BC1-9F6E-54400BA2BAAA}"/>
          </ac:graphicFrameMkLst>
        </pc:graphicFrameChg>
        <pc:graphicFrameChg chg="mod">
          <ac:chgData name="Cai Jun" userId="57e790d697ad4281" providerId="LiveId" clId="{0977BC38-083F-4D09-AD30-CB7B55069185}" dt="2020-06-15T04:34:27.507" v="1194"/>
          <ac:graphicFrameMkLst>
            <pc:docMk/>
            <pc:sldMk cId="0" sldId="429"/>
            <ac:graphicFrameMk id="66" creationId="{015FC91E-8B88-474B-ABCD-E02711956263}"/>
          </ac:graphicFrameMkLst>
        </pc:graphicFrameChg>
        <pc:graphicFrameChg chg="mod">
          <ac:chgData name="Cai Jun" userId="57e790d697ad4281" providerId="LiveId" clId="{0977BC38-083F-4D09-AD30-CB7B55069185}" dt="2020-06-15T04:34:27.507" v="1194"/>
          <ac:graphicFrameMkLst>
            <pc:docMk/>
            <pc:sldMk cId="0" sldId="429"/>
            <ac:graphicFrameMk id="67" creationId="{495EFE9F-0A4C-4122-9538-00D91BA36545}"/>
          </ac:graphicFrameMkLst>
        </pc:graphicFrameChg>
        <pc:graphicFrameChg chg="del">
          <ac:chgData name="Cai Jun" userId="57e790d697ad4281" providerId="LiveId" clId="{0977BC38-083F-4D09-AD30-CB7B55069185}" dt="2020-06-13T03:57:43.273" v="506" actId="478"/>
          <ac:graphicFrameMkLst>
            <pc:docMk/>
            <pc:sldMk cId="0" sldId="429"/>
            <ac:graphicFrameMk id="17415" creationId="{00000000-0000-0000-0000-000000000000}"/>
          </ac:graphicFrameMkLst>
        </pc:graphicFrameChg>
        <pc:graphicFrameChg chg="del">
          <ac:chgData name="Cai Jun" userId="57e790d697ad4281" providerId="LiveId" clId="{0977BC38-083F-4D09-AD30-CB7B55069185}" dt="2020-06-13T03:57:43.273" v="506" actId="478"/>
          <ac:graphicFrameMkLst>
            <pc:docMk/>
            <pc:sldMk cId="0" sldId="429"/>
            <ac:graphicFrameMk id="17417" creationId="{00000000-0000-0000-0000-000000000000}"/>
          </ac:graphicFrameMkLst>
        </pc:graphicFrameChg>
        <pc:graphicFrameChg chg="del">
          <ac:chgData name="Cai Jun" userId="57e790d697ad4281" providerId="LiveId" clId="{0977BC38-083F-4D09-AD30-CB7B55069185}" dt="2020-06-13T03:57:43.273" v="506" actId="478"/>
          <ac:graphicFrameMkLst>
            <pc:docMk/>
            <pc:sldMk cId="0" sldId="429"/>
            <ac:graphicFrameMk id="17418" creationId="{00000000-0000-0000-0000-000000000000}"/>
          </ac:graphicFrameMkLst>
        </pc:graphicFrameChg>
        <pc:graphicFrameChg chg="del">
          <ac:chgData name="Cai Jun" userId="57e790d697ad4281" providerId="LiveId" clId="{0977BC38-083F-4D09-AD30-CB7B55069185}" dt="2020-06-13T03:57:43.273" v="506" actId="478"/>
          <ac:graphicFrameMkLst>
            <pc:docMk/>
            <pc:sldMk cId="0" sldId="429"/>
            <ac:graphicFrameMk id="17423" creationId="{00000000-0000-0000-0000-000000000000}"/>
          </ac:graphicFrameMkLst>
        </pc:graphicFrameChg>
        <pc:graphicFrameChg chg="del">
          <ac:chgData name="Cai Jun" userId="57e790d697ad4281" providerId="LiveId" clId="{0977BC38-083F-4D09-AD30-CB7B55069185}" dt="2020-06-13T03:57:43.273" v="506" actId="478"/>
          <ac:graphicFrameMkLst>
            <pc:docMk/>
            <pc:sldMk cId="0" sldId="429"/>
            <ac:graphicFrameMk id="17427" creationId="{00000000-0000-0000-0000-000000000000}"/>
          </ac:graphicFrameMkLst>
        </pc:graphicFrameChg>
        <pc:graphicFrameChg chg="del">
          <ac:chgData name="Cai Jun" userId="57e790d697ad4281" providerId="LiveId" clId="{0977BC38-083F-4D09-AD30-CB7B55069185}" dt="2020-06-13T03:57:43.273" v="506" actId="478"/>
          <ac:graphicFrameMkLst>
            <pc:docMk/>
            <pc:sldMk cId="0" sldId="429"/>
            <ac:graphicFrameMk id="17429" creationId="{00000000-0000-0000-0000-000000000000}"/>
          </ac:graphicFrameMkLst>
        </pc:graphicFrameChg>
        <pc:graphicFrameChg chg="del">
          <ac:chgData name="Cai Jun" userId="57e790d697ad4281" providerId="LiveId" clId="{0977BC38-083F-4D09-AD30-CB7B55069185}" dt="2020-06-13T03:57:43.273" v="506" actId="478"/>
          <ac:graphicFrameMkLst>
            <pc:docMk/>
            <pc:sldMk cId="0" sldId="429"/>
            <ac:graphicFrameMk id="17430" creationId="{00000000-0000-0000-0000-000000000000}"/>
          </ac:graphicFrameMkLst>
        </pc:graphicFrameChg>
        <pc:graphicFrameChg chg="del">
          <ac:chgData name="Cai Jun" userId="57e790d697ad4281" providerId="LiveId" clId="{0977BC38-083F-4D09-AD30-CB7B55069185}" dt="2020-06-13T03:57:43.273" v="506" actId="478"/>
          <ac:graphicFrameMkLst>
            <pc:docMk/>
            <pc:sldMk cId="0" sldId="429"/>
            <ac:graphicFrameMk id="17431" creationId="{00000000-0000-0000-0000-000000000000}"/>
          </ac:graphicFrameMkLst>
        </pc:graphicFrameChg>
        <pc:graphicFrameChg chg="del">
          <ac:chgData name="Cai Jun" userId="57e790d697ad4281" providerId="LiveId" clId="{0977BC38-083F-4D09-AD30-CB7B55069185}" dt="2020-06-13T03:57:43.273" v="506" actId="478"/>
          <ac:graphicFrameMkLst>
            <pc:docMk/>
            <pc:sldMk cId="0" sldId="429"/>
            <ac:graphicFrameMk id="17432" creationId="{00000000-0000-0000-0000-000000000000}"/>
          </ac:graphicFrameMkLst>
        </pc:graphicFrameChg>
        <pc:graphicFrameChg chg="del">
          <ac:chgData name="Cai Jun" userId="57e790d697ad4281" providerId="LiveId" clId="{0977BC38-083F-4D09-AD30-CB7B55069185}" dt="2020-06-13T03:57:43.273" v="506" actId="478"/>
          <ac:graphicFrameMkLst>
            <pc:docMk/>
            <pc:sldMk cId="0" sldId="429"/>
            <ac:graphicFrameMk id="17433" creationId="{00000000-0000-0000-0000-000000000000}"/>
          </ac:graphicFrameMkLst>
        </pc:graphicFrameChg>
        <pc:graphicFrameChg chg="del">
          <ac:chgData name="Cai Jun" userId="57e790d697ad4281" providerId="LiveId" clId="{0977BC38-083F-4D09-AD30-CB7B55069185}" dt="2020-06-13T03:57:43.273" v="506" actId="478"/>
          <ac:graphicFrameMkLst>
            <pc:docMk/>
            <pc:sldMk cId="0" sldId="429"/>
            <ac:graphicFrameMk id="17434" creationId="{00000000-0000-0000-0000-000000000000}"/>
          </ac:graphicFrameMkLst>
        </pc:graphicFrameChg>
        <pc:graphicFrameChg chg="del">
          <ac:chgData name="Cai Jun" userId="57e790d697ad4281" providerId="LiveId" clId="{0977BC38-083F-4D09-AD30-CB7B55069185}" dt="2020-06-13T03:57:43.273" v="506" actId="478"/>
          <ac:graphicFrameMkLst>
            <pc:docMk/>
            <pc:sldMk cId="0" sldId="429"/>
            <ac:graphicFrameMk id="17435" creationId="{00000000-0000-0000-0000-000000000000}"/>
          </ac:graphicFrameMkLst>
        </pc:graphicFrameChg>
        <pc:graphicFrameChg chg="del">
          <ac:chgData name="Cai Jun" userId="57e790d697ad4281" providerId="LiveId" clId="{0977BC38-083F-4D09-AD30-CB7B55069185}" dt="2020-06-13T03:57:43.273" v="506" actId="478"/>
          <ac:graphicFrameMkLst>
            <pc:docMk/>
            <pc:sldMk cId="0" sldId="429"/>
            <ac:graphicFrameMk id="17436" creationId="{00000000-0000-0000-0000-000000000000}"/>
          </ac:graphicFrameMkLst>
        </pc:graphicFrameChg>
        <pc:graphicFrameChg chg="mod">
          <ac:chgData name="Cai Jun" userId="57e790d697ad4281" providerId="LiveId" clId="{0977BC38-083F-4D09-AD30-CB7B55069185}" dt="2020-06-13T04:00:53.498" v="541"/>
          <ac:graphicFrameMkLst>
            <pc:docMk/>
            <pc:sldMk cId="0" sldId="429"/>
            <ac:graphicFrameMk id="134173" creationId="{00000000-0000-0000-0000-000000000000}"/>
          </ac:graphicFrameMkLst>
        </pc:graphicFrameChg>
        <pc:graphicFrameChg chg="mod">
          <ac:chgData name="Cai Jun" userId="57e790d697ad4281" providerId="LiveId" clId="{0977BC38-083F-4D09-AD30-CB7B55069185}" dt="2020-06-13T04:00:59.959" v="543"/>
          <ac:graphicFrameMkLst>
            <pc:docMk/>
            <pc:sldMk cId="0" sldId="429"/>
            <ac:graphicFrameMk id="134175" creationId="{00000000-0000-0000-0000-000000000000}"/>
          </ac:graphicFrameMkLst>
        </pc:graphicFrameChg>
        <pc:graphicFrameChg chg="mod">
          <ac:chgData name="Cai Jun" userId="57e790d697ad4281" providerId="LiveId" clId="{0977BC38-083F-4D09-AD30-CB7B55069185}" dt="2020-06-13T04:01:04.559" v="545"/>
          <ac:graphicFrameMkLst>
            <pc:docMk/>
            <pc:sldMk cId="0" sldId="429"/>
            <ac:graphicFrameMk id="134177" creationId="{00000000-0000-0000-0000-000000000000}"/>
          </ac:graphicFrameMkLst>
        </pc:graphicFrameChg>
      </pc:sldChg>
      <pc:sldChg chg="addSp delSp modSp mod">
        <pc:chgData name="Cai Jun" userId="57e790d697ad4281" providerId="LiveId" clId="{0977BC38-083F-4D09-AD30-CB7B55069185}" dt="2020-06-15T04:34:52.565" v="1198"/>
        <pc:sldMkLst>
          <pc:docMk/>
          <pc:sldMk cId="0" sldId="430"/>
        </pc:sldMkLst>
        <pc:spChg chg="mod">
          <ac:chgData name="Cai Jun" userId="57e790d697ad4281" providerId="LiveId" clId="{0977BC38-083F-4D09-AD30-CB7B55069185}" dt="2020-06-15T04:34:52.565" v="1198"/>
          <ac:spMkLst>
            <pc:docMk/>
            <pc:sldMk cId="0" sldId="430"/>
            <ac:spMk id="31" creationId="{29D685BA-8C7A-43F8-AF41-366F915DDCC7}"/>
          </ac:spMkLst>
        </pc:spChg>
        <pc:spChg chg="mod">
          <ac:chgData name="Cai Jun" userId="57e790d697ad4281" providerId="LiveId" clId="{0977BC38-083F-4D09-AD30-CB7B55069185}" dt="2020-06-13T03:57:51.907" v="509"/>
          <ac:spMkLst>
            <pc:docMk/>
            <pc:sldMk cId="0" sldId="430"/>
            <ac:spMk id="32" creationId="{2FFC2C85-C79F-453C-A5E2-1CCA462A0E2B}"/>
          </ac:spMkLst>
        </pc:spChg>
        <pc:spChg chg="mod">
          <ac:chgData name="Cai Jun" userId="57e790d697ad4281" providerId="LiveId" clId="{0977BC38-083F-4D09-AD30-CB7B55069185}" dt="2020-06-13T03:57:51.907" v="509"/>
          <ac:spMkLst>
            <pc:docMk/>
            <pc:sldMk cId="0" sldId="430"/>
            <ac:spMk id="35" creationId="{DE75F4F7-20FF-41CE-9E80-72F8F6A51E41}"/>
          </ac:spMkLst>
        </pc:spChg>
        <pc:spChg chg="mod">
          <ac:chgData name="Cai Jun" userId="57e790d697ad4281" providerId="LiveId" clId="{0977BC38-083F-4D09-AD30-CB7B55069185}" dt="2020-06-13T03:57:51.907" v="509"/>
          <ac:spMkLst>
            <pc:docMk/>
            <pc:sldMk cId="0" sldId="430"/>
            <ac:spMk id="36" creationId="{3593F3B7-6D8B-4833-879E-20B5EEF1443C}"/>
          </ac:spMkLst>
        </pc:spChg>
        <pc:spChg chg="mod">
          <ac:chgData name="Cai Jun" userId="57e790d697ad4281" providerId="LiveId" clId="{0977BC38-083F-4D09-AD30-CB7B55069185}" dt="2020-06-13T03:57:51.907" v="509"/>
          <ac:spMkLst>
            <pc:docMk/>
            <pc:sldMk cId="0" sldId="430"/>
            <ac:spMk id="37" creationId="{E80EEB39-7DA1-429E-9A1D-E9D235E6AA0D}"/>
          </ac:spMkLst>
        </pc:spChg>
        <pc:spChg chg="mod">
          <ac:chgData name="Cai Jun" userId="57e790d697ad4281" providerId="LiveId" clId="{0977BC38-083F-4D09-AD30-CB7B55069185}" dt="2020-06-13T03:57:51.907" v="509"/>
          <ac:spMkLst>
            <pc:docMk/>
            <pc:sldMk cId="0" sldId="430"/>
            <ac:spMk id="38" creationId="{FB920FB9-4337-4601-BABC-7108F766F1DF}"/>
          </ac:spMkLst>
        </pc:spChg>
        <pc:spChg chg="mod">
          <ac:chgData name="Cai Jun" userId="57e790d697ad4281" providerId="LiveId" clId="{0977BC38-083F-4D09-AD30-CB7B55069185}" dt="2020-06-13T03:58:28.600" v="521"/>
          <ac:spMkLst>
            <pc:docMk/>
            <pc:sldMk cId="0" sldId="430"/>
            <ac:spMk id="50" creationId="{9ABCAB12-6A4A-4299-8920-6837035A6271}"/>
          </ac:spMkLst>
        </pc:spChg>
        <pc:spChg chg="mod">
          <ac:chgData name="Cai Jun" userId="57e790d697ad4281" providerId="LiveId" clId="{0977BC38-083F-4D09-AD30-CB7B55069185}" dt="2020-06-15T04:34:52.565" v="1198"/>
          <ac:spMkLst>
            <pc:docMk/>
            <pc:sldMk cId="0" sldId="430"/>
            <ac:spMk id="54" creationId="{0C7D87C4-3502-4A1C-9F41-04E769B0B12D}"/>
          </ac:spMkLst>
        </pc:spChg>
        <pc:spChg chg="mod">
          <ac:chgData name="Cai Jun" userId="57e790d697ad4281" providerId="LiveId" clId="{0977BC38-083F-4D09-AD30-CB7B55069185}" dt="2020-06-15T04:34:52.565" v="1198"/>
          <ac:spMkLst>
            <pc:docMk/>
            <pc:sldMk cId="0" sldId="430"/>
            <ac:spMk id="55" creationId="{5A5AAC74-8422-4DFA-B3F3-1A7A498C50A5}"/>
          </ac:spMkLst>
        </pc:spChg>
        <pc:spChg chg="mod">
          <ac:chgData name="Cai Jun" userId="57e790d697ad4281" providerId="LiveId" clId="{0977BC38-083F-4D09-AD30-CB7B55069185}" dt="2020-06-15T04:34:52.565" v="1198"/>
          <ac:spMkLst>
            <pc:docMk/>
            <pc:sldMk cId="0" sldId="430"/>
            <ac:spMk id="56" creationId="{12F16FB9-9DC7-4E16-804E-EE6F859CE08A}"/>
          </ac:spMkLst>
        </pc:spChg>
        <pc:spChg chg="mod">
          <ac:chgData name="Cai Jun" userId="57e790d697ad4281" providerId="LiveId" clId="{0977BC38-083F-4D09-AD30-CB7B55069185}" dt="2020-06-15T04:34:52.565" v="1198"/>
          <ac:spMkLst>
            <pc:docMk/>
            <pc:sldMk cId="0" sldId="430"/>
            <ac:spMk id="57" creationId="{13FCDAD7-0C3B-413C-B585-A7FC593823AA}"/>
          </ac:spMkLst>
        </pc:spChg>
        <pc:spChg chg="del">
          <ac:chgData name="Cai Jun" userId="57e790d697ad4281" providerId="LiveId" clId="{0977BC38-083F-4D09-AD30-CB7B55069185}" dt="2020-06-13T03:57:51.548" v="508" actId="478"/>
          <ac:spMkLst>
            <pc:docMk/>
            <pc:sldMk cId="0" sldId="430"/>
            <ac:spMk id="18440" creationId="{00000000-0000-0000-0000-000000000000}"/>
          </ac:spMkLst>
        </pc:spChg>
        <pc:spChg chg="del">
          <ac:chgData name="Cai Jun" userId="57e790d697ad4281" providerId="LiveId" clId="{0977BC38-083F-4D09-AD30-CB7B55069185}" dt="2020-06-13T03:57:51.548" v="508" actId="478"/>
          <ac:spMkLst>
            <pc:docMk/>
            <pc:sldMk cId="0" sldId="430"/>
            <ac:spMk id="18443" creationId="{00000000-0000-0000-0000-000000000000}"/>
          </ac:spMkLst>
        </pc:spChg>
        <pc:spChg chg="del">
          <ac:chgData name="Cai Jun" userId="57e790d697ad4281" providerId="LiveId" clId="{0977BC38-083F-4D09-AD30-CB7B55069185}" dt="2020-06-13T03:57:51.548" v="508" actId="478"/>
          <ac:spMkLst>
            <pc:docMk/>
            <pc:sldMk cId="0" sldId="430"/>
            <ac:spMk id="18444" creationId="{00000000-0000-0000-0000-000000000000}"/>
          </ac:spMkLst>
        </pc:spChg>
        <pc:spChg chg="del">
          <ac:chgData name="Cai Jun" userId="57e790d697ad4281" providerId="LiveId" clId="{0977BC38-083F-4D09-AD30-CB7B55069185}" dt="2020-06-13T03:57:51.548" v="508" actId="478"/>
          <ac:spMkLst>
            <pc:docMk/>
            <pc:sldMk cId="0" sldId="430"/>
            <ac:spMk id="18445" creationId="{00000000-0000-0000-0000-000000000000}"/>
          </ac:spMkLst>
        </pc:spChg>
        <pc:spChg chg="del">
          <ac:chgData name="Cai Jun" userId="57e790d697ad4281" providerId="LiveId" clId="{0977BC38-083F-4D09-AD30-CB7B55069185}" dt="2020-06-13T03:57:51.548" v="508" actId="478"/>
          <ac:spMkLst>
            <pc:docMk/>
            <pc:sldMk cId="0" sldId="430"/>
            <ac:spMk id="18446" creationId="{00000000-0000-0000-0000-000000000000}"/>
          </ac:spMkLst>
        </pc:spChg>
        <pc:grpChg chg="add del mod">
          <ac:chgData name="Cai Jun" userId="57e790d697ad4281" providerId="LiveId" clId="{0977BC38-083F-4D09-AD30-CB7B55069185}" dt="2020-06-15T04:34:51.606" v="1197" actId="478"/>
          <ac:grpSpMkLst>
            <pc:docMk/>
            <pc:sldMk cId="0" sldId="430"/>
            <ac:grpSpMk id="27" creationId="{CAF816F4-EA12-4BEF-8FD9-9EA8794BC333}"/>
          </ac:grpSpMkLst>
        </pc:grpChg>
        <pc:grpChg chg="del">
          <ac:chgData name="Cai Jun" userId="57e790d697ad4281" providerId="LiveId" clId="{0977BC38-083F-4D09-AD30-CB7B55069185}" dt="2020-06-13T03:58:28.147" v="520" actId="478"/>
          <ac:grpSpMkLst>
            <pc:docMk/>
            <pc:sldMk cId="0" sldId="430"/>
            <ac:grpSpMk id="29" creationId="{00000000-0000-0000-0000-000000000000}"/>
          </ac:grpSpMkLst>
        </pc:grpChg>
        <pc:grpChg chg="add mod">
          <ac:chgData name="Cai Jun" userId="57e790d697ad4281" providerId="LiveId" clId="{0977BC38-083F-4D09-AD30-CB7B55069185}" dt="2020-06-15T04:34:52.565" v="1198"/>
          <ac:grpSpMkLst>
            <pc:docMk/>
            <pc:sldMk cId="0" sldId="430"/>
            <ac:grpSpMk id="29" creationId="{A8D62BFD-CD91-402F-B4D3-08F40BEFF0F7}"/>
          </ac:grpSpMkLst>
        </pc:grpChg>
        <pc:grpChg chg="add mod">
          <ac:chgData name="Cai Jun" userId="57e790d697ad4281" providerId="LiveId" clId="{0977BC38-083F-4D09-AD30-CB7B55069185}" dt="2020-06-13T03:58:28.600" v="521"/>
          <ac:grpSpMkLst>
            <pc:docMk/>
            <pc:sldMk cId="0" sldId="430"/>
            <ac:grpSpMk id="49" creationId="{2ED4D34C-81A6-46A3-8779-3FEC5C472ADD}"/>
          </ac:grpSpMkLst>
        </pc:grpChg>
        <pc:graphicFrameChg chg="mod">
          <ac:chgData name="Cai Jun" userId="57e790d697ad4281" providerId="LiveId" clId="{0977BC38-083F-4D09-AD30-CB7B55069185}" dt="2020-06-13T03:57:51.907" v="509"/>
          <ac:graphicFrameMkLst>
            <pc:docMk/>
            <pc:sldMk cId="0" sldId="430"/>
            <ac:graphicFrameMk id="28" creationId="{D6A592BC-F798-4113-95F6-1A409DB9B2EF}"/>
          </ac:graphicFrameMkLst>
        </pc:graphicFrameChg>
        <pc:graphicFrameChg chg="mod">
          <ac:chgData name="Cai Jun" userId="57e790d697ad4281" providerId="LiveId" clId="{0977BC38-083F-4D09-AD30-CB7B55069185}" dt="2020-06-15T04:34:52.565" v="1198"/>
          <ac:graphicFrameMkLst>
            <pc:docMk/>
            <pc:sldMk cId="0" sldId="430"/>
            <ac:graphicFrameMk id="30" creationId="{F21C06E3-6D45-4BE9-83C0-55A532A166B0}"/>
          </ac:graphicFrameMkLst>
        </pc:graphicFrameChg>
        <pc:graphicFrameChg chg="mod">
          <ac:chgData name="Cai Jun" userId="57e790d697ad4281" providerId="LiveId" clId="{0977BC38-083F-4D09-AD30-CB7B55069185}" dt="2020-06-13T03:57:51.907" v="509"/>
          <ac:graphicFrameMkLst>
            <pc:docMk/>
            <pc:sldMk cId="0" sldId="430"/>
            <ac:graphicFrameMk id="33" creationId="{54687322-AC42-4493-AA14-2284D3407AFE}"/>
          </ac:graphicFrameMkLst>
        </pc:graphicFrameChg>
        <pc:graphicFrameChg chg="mod">
          <ac:chgData name="Cai Jun" userId="57e790d697ad4281" providerId="LiveId" clId="{0977BC38-083F-4D09-AD30-CB7B55069185}" dt="2020-06-13T03:57:51.907" v="509"/>
          <ac:graphicFrameMkLst>
            <pc:docMk/>
            <pc:sldMk cId="0" sldId="430"/>
            <ac:graphicFrameMk id="34" creationId="{9977E3E8-8CD3-445E-B60E-D488BD33BF3B}"/>
          </ac:graphicFrameMkLst>
        </pc:graphicFrameChg>
        <pc:graphicFrameChg chg="mod">
          <ac:chgData name="Cai Jun" userId="57e790d697ad4281" providerId="LiveId" clId="{0977BC38-083F-4D09-AD30-CB7B55069185}" dt="2020-06-13T03:57:51.907" v="509"/>
          <ac:graphicFrameMkLst>
            <pc:docMk/>
            <pc:sldMk cId="0" sldId="430"/>
            <ac:graphicFrameMk id="39" creationId="{E1EF6EBB-07A4-4D24-86A8-A470A43B67F1}"/>
          </ac:graphicFrameMkLst>
        </pc:graphicFrameChg>
        <pc:graphicFrameChg chg="mod">
          <ac:chgData name="Cai Jun" userId="57e790d697ad4281" providerId="LiveId" clId="{0977BC38-083F-4D09-AD30-CB7B55069185}" dt="2020-06-13T03:57:51.907" v="509"/>
          <ac:graphicFrameMkLst>
            <pc:docMk/>
            <pc:sldMk cId="0" sldId="430"/>
            <ac:graphicFrameMk id="40" creationId="{B3B2B458-649D-4755-B9AA-880C30AB9559}"/>
          </ac:graphicFrameMkLst>
        </pc:graphicFrameChg>
        <pc:graphicFrameChg chg="mod">
          <ac:chgData name="Cai Jun" userId="57e790d697ad4281" providerId="LiveId" clId="{0977BC38-083F-4D09-AD30-CB7B55069185}" dt="2020-06-13T03:57:51.907" v="509"/>
          <ac:graphicFrameMkLst>
            <pc:docMk/>
            <pc:sldMk cId="0" sldId="430"/>
            <ac:graphicFrameMk id="41" creationId="{F335653B-2178-497F-8FFD-B465F33E5E16}"/>
          </ac:graphicFrameMkLst>
        </pc:graphicFrameChg>
        <pc:graphicFrameChg chg="mod">
          <ac:chgData name="Cai Jun" userId="57e790d697ad4281" providerId="LiveId" clId="{0977BC38-083F-4D09-AD30-CB7B55069185}" dt="2020-06-13T03:57:51.907" v="509"/>
          <ac:graphicFrameMkLst>
            <pc:docMk/>
            <pc:sldMk cId="0" sldId="430"/>
            <ac:graphicFrameMk id="42" creationId="{8295B897-90D4-4D0C-B4BA-7169A33602D6}"/>
          </ac:graphicFrameMkLst>
        </pc:graphicFrameChg>
        <pc:graphicFrameChg chg="mod">
          <ac:chgData name="Cai Jun" userId="57e790d697ad4281" providerId="LiveId" clId="{0977BC38-083F-4D09-AD30-CB7B55069185}" dt="2020-06-13T03:57:51.907" v="509"/>
          <ac:graphicFrameMkLst>
            <pc:docMk/>
            <pc:sldMk cId="0" sldId="430"/>
            <ac:graphicFrameMk id="43" creationId="{0425024D-A1E5-4929-9634-B15591EBECE2}"/>
          </ac:graphicFrameMkLst>
        </pc:graphicFrameChg>
        <pc:graphicFrameChg chg="mod">
          <ac:chgData name="Cai Jun" userId="57e790d697ad4281" providerId="LiveId" clId="{0977BC38-083F-4D09-AD30-CB7B55069185}" dt="2020-06-13T03:57:51.907" v="509"/>
          <ac:graphicFrameMkLst>
            <pc:docMk/>
            <pc:sldMk cId="0" sldId="430"/>
            <ac:graphicFrameMk id="44" creationId="{A1BF5903-B11E-4280-B860-C06FF0729118}"/>
          </ac:graphicFrameMkLst>
        </pc:graphicFrameChg>
        <pc:graphicFrameChg chg="mod">
          <ac:chgData name="Cai Jun" userId="57e790d697ad4281" providerId="LiveId" clId="{0977BC38-083F-4D09-AD30-CB7B55069185}" dt="2020-06-13T03:57:51.907" v="509"/>
          <ac:graphicFrameMkLst>
            <pc:docMk/>
            <pc:sldMk cId="0" sldId="430"/>
            <ac:graphicFrameMk id="45" creationId="{9542F309-5D43-4520-84B5-42E9A01E2B35}"/>
          </ac:graphicFrameMkLst>
        </pc:graphicFrameChg>
        <pc:graphicFrameChg chg="mod">
          <ac:chgData name="Cai Jun" userId="57e790d697ad4281" providerId="LiveId" clId="{0977BC38-083F-4D09-AD30-CB7B55069185}" dt="2020-06-13T03:57:51.907" v="509"/>
          <ac:graphicFrameMkLst>
            <pc:docMk/>
            <pc:sldMk cId="0" sldId="430"/>
            <ac:graphicFrameMk id="46" creationId="{3363BAAB-5B10-4D02-94F7-4E34AAF7005B}"/>
          </ac:graphicFrameMkLst>
        </pc:graphicFrameChg>
        <pc:graphicFrameChg chg="mod">
          <ac:chgData name="Cai Jun" userId="57e790d697ad4281" providerId="LiveId" clId="{0977BC38-083F-4D09-AD30-CB7B55069185}" dt="2020-06-13T03:57:51.907" v="509"/>
          <ac:graphicFrameMkLst>
            <pc:docMk/>
            <pc:sldMk cId="0" sldId="430"/>
            <ac:graphicFrameMk id="47" creationId="{06A6BD01-4567-40C3-A7BC-60511FCCCFA5}"/>
          </ac:graphicFrameMkLst>
        </pc:graphicFrameChg>
        <pc:graphicFrameChg chg="mod">
          <ac:chgData name="Cai Jun" userId="57e790d697ad4281" providerId="LiveId" clId="{0977BC38-083F-4D09-AD30-CB7B55069185}" dt="2020-06-13T03:57:51.907" v="509"/>
          <ac:graphicFrameMkLst>
            <pc:docMk/>
            <pc:sldMk cId="0" sldId="430"/>
            <ac:graphicFrameMk id="48" creationId="{8EB2FE1B-15FE-4EDE-B3FF-3094625E34D7}"/>
          </ac:graphicFrameMkLst>
        </pc:graphicFrameChg>
        <pc:graphicFrameChg chg="mod">
          <ac:chgData name="Cai Jun" userId="57e790d697ad4281" providerId="LiveId" clId="{0977BC38-083F-4D09-AD30-CB7B55069185}" dt="2020-06-13T03:58:28.600" v="521"/>
          <ac:graphicFrameMkLst>
            <pc:docMk/>
            <pc:sldMk cId="0" sldId="430"/>
            <ac:graphicFrameMk id="51" creationId="{9115FCDE-1B58-4E65-9829-16EC784CCC29}"/>
          </ac:graphicFrameMkLst>
        </pc:graphicFrameChg>
        <pc:graphicFrameChg chg="mod">
          <ac:chgData name="Cai Jun" userId="57e790d697ad4281" providerId="LiveId" clId="{0977BC38-083F-4D09-AD30-CB7B55069185}" dt="2020-06-15T04:34:52.565" v="1198"/>
          <ac:graphicFrameMkLst>
            <pc:docMk/>
            <pc:sldMk cId="0" sldId="430"/>
            <ac:graphicFrameMk id="52" creationId="{A7253DA0-E71A-4ACC-B3D3-16777759B7D6}"/>
          </ac:graphicFrameMkLst>
        </pc:graphicFrameChg>
        <pc:graphicFrameChg chg="mod">
          <ac:chgData name="Cai Jun" userId="57e790d697ad4281" providerId="LiveId" clId="{0977BC38-083F-4D09-AD30-CB7B55069185}" dt="2020-06-15T04:34:52.565" v="1198"/>
          <ac:graphicFrameMkLst>
            <pc:docMk/>
            <pc:sldMk cId="0" sldId="430"/>
            <ac:graphicFrameMk id="53" creationId="{EF40D983-D7BA-43C3-8645-43E4D827FE14}"/>
          </ac:graphicFrameMkLst>
        </pc:graphicFrameChg>
        <pc:graphicFrameChg chg="mod">
          <ac:chgData name="Cai Jun" userId="57e790d697ad4281" providerId="LiveId" clId="{0977BC38-083F-4D09-AD30-CB7B55069185}" dt="2020-06-15T04:34:52.565" v="1198"/>
          <ac:graphicFrameMkLst>
            <pc:docMk/>
            <pc:sldMk cId="0" sldId="430"/>
            <ac:graphicFrameMk id="58" creationId="{76FBE295-6A67-407C-833E-FFFBA531CCF4}"/>
          </ac:graphicFrameMkLst>
        </pc:graphicFrameChg>
        <pc:graphicFrameChg chg="mod">
          <ac:chgData name="Cai Jun" userId="57e790d697ad4281" providerId="LiveId" clId="{0977BC38-083F-4D09-AD30-CB7B55069185}" dt="2020-06-15T04:34:52.565" v="1198"/>
          <ac:graphicFrameMkLst>
            <pc:docMk/>
            <pc:sldMk cId="0" sldId="430"/>
            <ac:graphicFrameMk id="59" creationId="{22790A87-FC0F-4E73-B189-80E432D25209}"/>
          </ac:graphicFrameMkLst>
        </pc:graphicFrameChg>
        <pc:graphicFrameChg chg="mod">
          <ac:chgData name="Cai Jun" userId="57e790d697ad4281" providerId="LiveId" clId="{0977BC38-083F-4D09-AD30-CB7B55069185}" dt="2020-06-15T04:34:52.565" v="1198"/>
          <ac:graphicFrameMkLst>
            <pc:docMk/>
            <pc:sldMk cId="0" sldId="430"/>
            <ac:graphicFrameMk id="60" creationId="{0A1DFDF1-3AE2-4568-BF32-492C1733B77A}"/>
          </ac:graphicFrameMkLst>
        </pc:graphicFrameChg>
        <pc:graphicFrameChg chg="mod">
          <ac:chgData name="Cai Jun" userId="57e790d697ad4281" providerId="LiveId" clId="{0977BC38-083F-4D09-AD30-CB7B55069185}" dt="2020-06-15T04:34:52.565" v="1198"/>
          <ac:graphicFrameMkLst>
            <pc:docMk/>
            <pc:sldMk cId="0" sldId="430"/>
            <ac:graphicFrameMk id="61" creationId="{1E295F83-859B-46B9-BC7D-CA3845655078}"/>
          </ac:graphicFrameMkLst>
        </pc:graphicFrameChg>
        <pc:graphicFrameChg chg="mod">
          <ac:chgData name="Cai Jun" userId="57e790d697ad4281" providerId="LiveId" clId="{0977BC38-083F-4D09-AD30-CB7B55069185}" dt="2020-06-15T04:34:52.565" v="1198"/>
          <ac:graphicFrameMkLst>
            <pc:docMk/>
            <pc:sldMk cId="0" sldId="430"/>
            <ac:graphicFrameMk id="62" creationId="{45BE3315-F6B4-4783-B1BE-3304C41C1F01}"/>
          </ac:graphicFrameMkLst>
        </pc:graphicFrameChg>
        <pc:graphicFrameChg chg="mod">
          <ac:chgData name="Cai Jun" userId="57e790d697ad4281" providerId="LiveId" clId="{0977BC38-083F-4D09-AD30-CB7B55069185}" dt="2020-06-15T04:34:52.565" v="1198"/>
          <ac:graphicFrameMkLst>
            <pc:docMk/>
            <pc:sldMk cId="0" sldId="430"/>
            <ac:graphicFrameMk id="63" creationId="{3CA146FB-75D9-4FD0-B9A8-EC6AFEDFF360}"/>
          </ac:graphicFrameMkLst>
        </pc:graphicFrameChg>
        <pc:graphicFrameChg chg="mod">
          <ac:chgData name="Cai Jun" userId="57e790d697ad4281" providerId="LiveId" clId="{0977BC38-083F-4D09-AD30-CB7B55069185}" dt="2020-06-15T04:34:52.565" v="1198"/>
          <ac:graphicFrameMkLst>
            <pc:docMk/>
            <pc:sldMk cId="0" sldId="430"/>
            <ac:graphicFrameMk id="64" creationId="{D4E310ED-0C7F-4FB4-B32D-B56B4C198191}"/>
          </ac:graphicFrameMkLst>
        </pc:graphicFrameChg>
        <pc:graphicFrameChg chg="mod">
          <ac:chgData name="Cai Jun" userId="57e790d697ad4281" providerId="LiveId" clId="{0977BC38-083F-4D09-AD30-CB7B55069185}" dt="2020-06-15T04:34:52.565" v="1198"/>
          <ac:graphicFrameMkLst>
            <pc:docMk/>
            <pc:sldMk cId="0" sldId="430"/>
            <ac:graphicFrameMk id="65" creationId="{46FEB269-BB2F-4103-BE31-6BAE030AFB07}"/>
          </ac:graphicFrameMkLst>
        </pc:graphicFrameChg>
        <pc:graphicFrameChg chg="mod">
          <ac:chgData name="Cai Jun" userId="57e790d697ad4281" providerId="LiveId" clId="{0977BC38-083F-4D09-AD30-CB7B55069185}" dt="2020-06-15T04:34:52.565" v="1198"/>
          <ac:graphicFrameMkLst>
            <pc:docMk/>
            <pc:sldMk cId="0" sldId="430"/>
            <ac:graphicFrameMk id="66" creationId="{5332749C-5BDB-4525-893C-F700FC11F3A5}"/>
          </ac:graphicFrameMkLst>
        </pc:graphicFrameChg>
        <pc:graphicFrameChg chg="mod">
          <ac:chgData name="Cai Jun" userId="57e790d697ad4281" providerId="LiveId" clId="{0977BC38-083F-4D09-AD30-CB7B55069185}" dt="2020-06-15T04:34:52.565" v="1198"/>
          <ac:graphicFrameMkLst>
            <pc:docMk/>
            <pc:sldMk cId="0" sldId="430"/>
            <ac:graphicFrameMk id="67" creationId="{1CA734E8-4E75-4897-924E-CF9A23673702}"/>
          </ac:graphicFrameMkLst>
        </pc:graphicFrameChg>
        <pc:graphicFrameChg chg="del">
          <ac:chgData name="Cai Jun" userId="57e790d697ad4281" providerId="LiveId" clId="{0977BC38-083F-4D09-AD30-CB7B55069185}" dt="2020-06-13T03:57:51.548" v="508" actId="478"/>
          <ac:graphicFrameMkLst>
            <pc:docMk/>
            <pc:sldMk cId="0" sldId="430"/>
            <ac:graphicFrameMk id="18439" creationId="{00000000-0000-0000-0000-000000000000}"/>
          </ac:graphicFrameMkLst>
        </pc:graphicFrameChg>
        <pc:graphicFrameChg chg="del">
          <ac:chgData name="Cai Jun" userId="57e790d697ad4281" providerId="LiveId" clId="{0977BC38-083F-4D09-AD30-CB7B55069185}" dt="2020-06-13T03:57:51.548" v="508" actId="478"/>
          <ac:graphicFrameMkLst>
            <pc:docMk/>
            <pc:sldMk cId="0" sldId="430"/>
            <ac:graphicFrameMk id="18441" creationId="{00000000-0000-0000-0000-000000000000}"/>
          </ac:graphicFrameMkLst>
        </pc:graphicFrameChg>
        <pc:graphicFrameChg chg="del">
          <ac:chgData name="Cai Jun" userId="57e790d697ad4281" providerId="LiveId" clId="{0977BC38-083F-4D09-AD30-CB7B55069185}" dt="2020-06-13T03:57:51.548" v="508" actId="478"/>
          <ac:graphicFrameMkLst>
            <pc:docMk/>
            <pc:sldMk cId="0" sldId="430"/>
            <ac:graphicFrameMk id="18442" creationId="{00000000-0000-0000-0000-000000000000}"/>
          </ac:graphicFrameMkLst>
        </pc:graphicFrameChg>
        <pc:graphicFrameChg chg="del">
          <ac:chgData name="Cai Jun" userId="57e790d697ad4281" providerId="LiveId" clId="{0977BC38-083F-4D09-AD30-CB7B55069185}" dt="2020-06-13T03:57:51.548" v="508" actId="478"/>
          <ac:graphicFrameMkLst>
            <pc:docMk/>
            <pc:sldMk cId="0" sldId="430"/>
            <ac:graphicFrameMk id="18447" creationId="{00000000-0000-0000-0000-000000000000}"/>
          </ac:graphicFrameMkLst>
        </pc:graphicFrameChg>
        <pc:graphicFrameChg chg="del">
          <ac:chgData name="Cai Jun" userId="57e790d697ad4281" providerId="LiveId" clId="{0977BC38-083F-4D09-AD30-CB7B55069185}" dt="2020-06-13T03:57:51.548" v="508" actId="478"/>
          <ac:graphicFrameMkLst>
            <pc:docMk/>
            <pc:sldMk cId="0" sldId="430"/>
            <ac:graphicFrameMk id="18451" creationId="{00000000-0000-0000-0000-000000000000}"/>
          </ac:graphicFrameMkLst>
        </pc:graphicFrameChg>
        <pc:graphicFrameChg chg="del">
          <ac:chgData name="Cai Jun" userId="57e790d697ad4281" providerId="LiveId" clId="{0977BC38-083F-4D09-AD30-CB7B55069185}" dt="2020-06-13T03:57:51.548" v="508" actId="478"/>
          <ac:graphicFrameMkLst>
            <pc:docMk/>
            <pc:sldMk cId="0" sldId="430"/>
            <ac:graphicFrameMk id="18453" creationId="{00000000-0000-0000-0000-000000000000}"/>
          </ac:graphicFrameMkLst>
        </pc:graphicFrameChg>
        <pc:graphicFrameChg chg="del">
          <ac:chgData name="Cai Jun" userId="57e790d697ad4281" providerId="LiveId" clId="{0977BC38-083F-4D09-AD30-CB7B55069185}" dt="2020-06-13T03:57:51.548" v="508" actId="478"/>
          <ac:graphicFrameMkLst>
            <pc:docMk/>
            <pc:sldMk cId="0" sldId="430"/>
            <ac:graphicFrameMk id="18454" creationId="{00000000-0000-0000-0000-000000000000}"/>
          </ac:graphicFrameMkLst>
        </pc:graphicFrameChg>
        <pc:graphicFrameChg chg="del">
          <ac:chgData name="Cai Jun" userId="57e790d697ad4281" providerId="LiveId" clId="{0977BC38-083F-4D09-AD30-CB7B55069185}" dt="2020-06-13T03:57:51.548" v="508" actId="478"/>
          <ac:graphicFrameMkLst>
            <pc:docMk/>
            <pc:sldMk cId="0" sldId="430"/>
            <ac:graphicFrameMk id="18455" creationId="{00000000-0000-0000-0000-000000000000}"/>
          </ac:graphicFrameMkLst>
        </pc:graphicFrameChg>
        <pc:graphicFrameChg chg="del">
          <ac:chgData name="Cai Jun" userId="57e790d697ad4281" providerId="LiveId" clId="{0977BC38-083F-4D09-AD30-CB7B55069185}" dt="2020-06-13T03:57:51.548" v="508" actId="478"/>
          <ac:graphicFrameMkLst>
            <pc:docMk/>
            <pc:sldMk cId="0" sldId="430"/>
            <ac:graphicFrameMk id="18456" creationId="{00000000-0000-0000-0000-000000000000}"/>
          </ac:graphicFrameMkLst>
        </pc:graphicFrameChg>
        <pc:graphicFrameChg chg="del">
          <ac:chgData name="Cai Jun" userId="57e790d697ad4281" providerId="LiveId" clId="{0977BC38-083F-4D09-AD30-CB7B55069185}" dt="2020-06-13T03:57:51.548" v="508" actId="478"/>
          <ac:graphicFrameMkLst>
            <pc:docMk/>
            <pc:sldMk cId="0" sldId="430"/>
            <ac:graphicFrameMk id="18457" creationId="{00000000-0000-0000-0000-000000000000}"/>
          </ac:graphicFrameMkLst>
        </pc:graphicFrameChg>
        <pc:graphicFrameChg chg="del">
          <ac:chgData name="Cai Jun" userId="57e790d697ad4281" providerId="LiveId" clId="{0977BC38-083F-4D09-AD30-CB7B55069185}" dt="2020-06-13T03:57:51.548" v="508" actId="478"/>
          <ac:graphicFrameMkLst>
            <pc:docMk/>
            <pc:sldMk cId="0" sldId="430"/>
            <ac:graphicFrameMk id="18458" creationId="{00000000-0000-0000-0000-000000000000}"/>
          </ac:graphicFrameMkLst>
        </pc:graphicFrameChg>
        <pc:graphicFrameChg chg="del">
          <ac:chgData name="Cai Jun" userId="57e790d697ad4281" providerId="LiveId" clId="{0977BC38-083F-4D09-AD30-CB7B55069185}" dt="2020-06-13T03:57:51.548" v="508" actId="478"/>
          <ac:graphicFrameMkLst>
            <pc:docMk/>
            <pc:sldMk cId="0" sldId="430"/>
            <ac:graphicFrameMk id="18459" creationId="{00000000-0000-0000-0000-000000000000}"/>
          </ac:graphicFrameMkLst>
        </pc:graphicFrameChg>
        <pc:graphicFrameChg chg="del">
          <ac:chgData name="Cai Jun" userId="57e790d697ad4281" providerId="LiveId" clId="{0977BC38-083F-4D09-AD30-CB7B55069185}" dt="2020-06-13T03:57:51.548" v="508" actId="478"/>
          <ac:graphicFrameMkLst>
            <pc:docMk/>
            <pc:sldMk cId="0" sldId="430"/>
            <ac:graphicFrameMk id="18460" creationId="{00000000-0000-0000-0000-000000000000}"/>
          </ac:graphicFrameMkLst>
        </pc:graphicFrameChg>
        <pc:graphicFrameChg chg="mod">
          <ac:chgData name="Cai Jun" userId="57e790d697ad4281" providerId="LiveId" clId="{0977BC38-083F-4D09-AD30-CB7B55069185}" dt="2020-06-13T04:01:10.803" v="547"/>
          <ac:graphicFrameMkLst>
            <pc:docMk/>
            <pc:sldMk cId="0" sldId="430"/>
            <ac:graphicFrameMk id="136221" creationId="{00000000-0000-0000-0000-000000000000}"/>
          </ac:graphicFrameMkLst>
        </pc:graphicFrameChg>
        <pc:graphicFrameChg chg="mod">
          <ac:chgData name="Cai Jun" userId="57e790d697ad4281" providerId="LiveId" clId="{0977BC38-083F-4D09-AD30-CB7B55069185}" dt="2020-06-13T04:01:25.300" v="553" actId="1076"/>
          <ac:graphicFrameMkLst>
            <pc:docMk/>
            <pc:sldMk cId="0" sldId="430"/>
            <ac:graphicFrameMk id="136222" creationId="{00000000-0000-0000-0000-000000000000}"/>
          </ac:graphicFrameMkLst>
        </pc:graphicFrameChg>
        <pc:graphicFrameChg chg="mod">
          <ac:chgData name="Cai Jun" userId="57e790d697ad4281" providerId="LiveId" clId="{0977BC38-083F-4D09-AD30-CB7B55069185}" dt="2020-06-13T04:01:23.788" v="552" actId="1076"/>
          <ac:graphicFrameMkLst>
            <pc:docMk/>
            <pc:sldMk cId="0" sldId="430"/>
            <ac:graphicFrameMk id="136224" creationId="{00000000-0000-0000-0000-000000000000}"/>
          </ac:graphicFrameMkLst>
        </pc:graphicFrameChg>
      </pc:sldChg>
      <pc:sldChg chg="addSp delSp modSp mod">
        <pc:chgData name="Cai Jun" userId="57e790d697ad4281" providerId="LiveId" clId="{0977BC38-083F-4D09-AD30-CB7B55069185}" dt="2020-06-15T04:38:23.705" v="1269"/>
        <pc:sldMkLst>
          <pc:docMk/>
          <pc:sldMk cId="0" sldId="431"/>
        </pc:sldMkLst>
        <pc:spChg chg="mod">
          <ac:chgData name="Cai Jun" userId="57e790d697ad4281" providerId="LiveId" clId="{0977BC38-083F-4D09-AD30-CB7B55069185}" dt="2020-06-15T04:34:55.979" v="1200"/>
          <ac:spMkLst>
            <pc:docMk/>
            <pc:sldMk cId="0" sldId="431"/>
            <ac:spMk id="31" creationId="{06AFB5A4-A60F-400F-B7DB-1D7C20C32621}"/>
          </ac:spMkLst>
        </pc:spChg>
        <pc:spChg chg="mod">
          <ac:chgData name="Cai Jun" userId="57e790d697ad4281" providerId="LiveId" clId="{0977BC38-083F-4D09-AD30-CB7B55069185}" dt="2020-06-13T03:57:58.782" v="511"/>
          <ac:spMkLst>
            <pc:docMk/>
            <pc:sldMk cId="0" sldId="431"/>
            <ac:spMk id="32" creationId="{FFCB4A47-1E96-47BC-919A-3BA6BCEECA04}"/>
          </ac:spMkLst>
        </pc:spChg>
        <pc:spChg chg="mod">
          <ac:chgData name="Cai Jun" userId="57e790d697ad4281" providerId="LiveId" clId="{0977BC38-083F-4D09-AD30-CB7B55069185}" dt="2020-06-13T03:57:58.782" v="511"/>
          <ac:spMkLst>
            <pc:docMk/>
            <pc:sldMk cId="0" sldId="431"/>
            <ac:spMk id="35" creationId="{A06D11EF-2753-409A-8FB5-2B8B24331F8F}"/>
          </ac:spMkLst>
        </pc:spChg>
        <pc:spChg chg="mod">
          <ac:chgData name="Cai Jun" userId="57e790d697ad4281" providerId="LiveId" clId="{0977BC38-083F-4D09-AD30-CB7B55069185}" dt="2020-06-13T03:57:58.782" v="511"/>
          <ac:spMkLst>
            <pc:docMk/>
            <pc:sldMk cId="0" sldId="431"/>
            <ac:spMk id="36" creationId="{5C7D33B8-DC81-448E-974C-25DFA73FC61B}"/>
          </ac:spMkLst>
        </pc:spChg>
        <pc:spChg chg="mod">
          <ac:chgData name="Cai Jun" userId="57e790d697ad4281" providerId="LiveId" clId="{0977BC38-083F-4D09-AD30-CB7B55069185}" dt="2020-06-13T03:57:58.782" v="511"/>
          <ac:spMkLst>
            <pc:docMk/>
            <pc:sldMk cId="0" sldId="431"/>
            <ac:spMk id="37" creationId="{D5FC8284-546D-44E2-B106-58C3D0AF8754}"/>
          </ac:spMkLst>
        </pc:spChg>
        <pc:spChg chg="mod">
          <ac:chgData name="Cai Jun" userId="57e790d697ad4281" providerId="LiveId" clId="{0977BC38-083F-4D09-AD30-CB7B55069185}" dt="2020-06-13T03:57:58.782" v="511"/>
          <ac:spMkLst>
            <pc:docMk/>
            <pc:sldMk cId="0" sldId="431"/>
            <ac:spMk id="38" creationId="{6EF00050-61ED-43D1-B89E-05BE9F16E0CF}"/>
          </ac:spMkLst>
        </pc:spChg>
        <pc:spChg chg="mod">
          <ac:chgData name="Cai Jun" userId="57e790d697ad4281" providerId="LiveId" clId="{0977BC38-083F-4D09-AD30-CB7B55069185}" dt="2020-06-13T03:58:34.107" v="523"/>
          <ac:spMkLst>
            <pc:docMk/>
            <pc:sldMk cId="0" sldId="431"/>
            <ac:spMk id="50" creationId="{42D45B88-BF35-4D74-80E9-4084D8E98FA8}"/>
          </ac:spMkLst>
        </pc:spChg>
        <pc:spChg chg="mod">
          <ac:chgData name="Cai Jun" userId="57e790d697ad4281" providerId="LiveId" clId="{0977BC38-083F-4D09-AD30-CB7B55069185}" dt="2020-06-15T04:34:55.979" v="1200"/>
          <ac:spMkLst>
            <pc:docMk/>
            <pc:sldMk cId="0" sldId="431"/>
            <ac:spMk id="54" creationId="{647BB5D9-F145-497F-917B-12E2F9C2D2E0}"/>
          </ac:spMkLst>
        </pc:spChg>
        <pc:spChg chg="mod">
          <ac:chgData name="Cai Jun" userId="57e790d697ad4281" providerId="LiveId" clId="{0977BC38-083F-4D09-AD30-CB7B55069185}" dt="2020-06-15T04:34:55.979" v="1200"/>
          <ac:spMkLst>
            <pc:docMk/>
            <pc:sldMk cId="0" sldId="431"/>
            <ac:spMk id="55" creationId="{20D270D7-1EC1-482E-9AB9-8DC66D124D84}"/>
          </ac:spMkLst>
        </pc:spChg>
        <pc:spChg chg="mod">
          <ac:chgData name="Cai Jun" userId="57e790d697ad4281" providerId="LiveId" clId="{0977BC38-083F-4D09-AD30-CB7B55069185}" dt="2020-06-15T04:34:55.979" v="1200"/>
          <ac:spMkLst>
            <pc:docMk/>
            <pc:sldMk cId="0" sldId="431"/>
            <ac:spMk id="56" creationId="{75B4097F-4FD7-4118-9D50-938CB7216BA3}"/>
          </ac:spMkLst>
        </pc:spChg>
        <pc:spChg chg="mod">
          <ac:chgData name="Cai Jun" userId="57e790d697ad4281" providerId="LiveId" clId="{0977BC38-083F-4D09-AD30-CB7B55069185}" dt="2020-06-15T04:34:55.979" v="1200"/>
          <ac:spMkLst>
            <pc:docMk/>
            <pc:sldMk cId="0" sldId="431"/>
            <ac:spMk id="57" creationId="{B680DD3C-FFB0-46DE-B793-9CD04939F27C}"/>
          </ac:spMkLst>
        </pc:spChg>
        <pc:spChg chg="del">
          <ac:chgData name="Cai Jun" userId="57e790d697ad4281" providerId="LiveId" clId="{0977BC38-083F-4D09-AD30-CB7B55069185}" dt="2020-06-13T03:57:58.360" v="510" actId="478"/>
          <ac:spMkLst>
            <pc:docMk/>
            <pc:sldMk cId="0" sldId="431"/>
            <ac:spMk id="19464" creationId="{00000000-0000-0000-0000-000000000000}"/>
          </ac:spMkLst>
        </pc:spChg>
        <pc:spChg chg="del">
          <ac:chgData name="Cai Jun" userId="57e790d697ad4281" providerId="LiveId" clId="{0977BC38-083F-4D09-AD30-CB7B55069185}" dt="2020-06-13T03:57:58.360" v="510" actId="478"/>
          <ac:spMkLst>
            <pc:docMk/>
            <pc:sldMk cId="0" sldId="431"/>
            <ac:spMk id="19468" creationId="{00000000-0000-0000-0000-000000000000}"/>
          </ac:spMkLst>
        </pc:spChg>
        <pc:spChg chg="del">
          <ac:chgData name="Cai Jun" userId="57e790d697ad4281" providerId="LiveId" clId="{0977BC38-083F-4D09-AD30-CB7B55069185}" dt="2020-06-13T03:57:58.360" v="510" actId="478"/>
          <ac:spMkLst>
            <pc:docMk/>
            <pc:sldMk cId="0" sldId="431"/>
            <ac:spMk id="19469" creationId="{00000000-0000-0000-0000-000000000000}"/>
          </ac:spMkLst>
        </pc:spChg>
        <pc:spChg chg="del">
          <ac:chgData name="Cai Jun" userId="57e790d697ad4281" providerId="LiveId" clId="{0977BC38-083F-4D09-AD30-CB7B55069185}" dt="2020-06-13T03:57:58.360" v="510" actId="478"/>
          <ac:spMkLst>
            <pc:docMk/>
            <pc:sldMk cId="0" sldId="431"/>
            <ac:spMk id="19470" creationId="{00000000-0000-0000-0000-000000000000}"/>
          </ac:spMkLst>
        </pc:spChg>
        <pc:spChg chg="del">
          <ac:chgData name="Cai Jun" userId="57e790d697ad4281" providerId="LiveId" clId="{0977BC38-083F-4D09-AD30-CB7B55069185}" dt="2020-06-13T03:57:58.360" v="510" actId="478"/>
          <ac:spMkLst>
            <pc:docMk/>
            <pc:sldMk cId="0" sldId="431"/>
            <ac:spMk id="19471" creationId="{00000000-0000-0000-0000-000000000000}"/>
          </ac:spMkLst>
        </pc:spChg>
        <pc:grpChg chg="add del mod">
          <ac:chgData name="Cai Jun" userId="57e790d697ad4281" providerId="LiveId" clId="{0977BC38-083F-4D09-AD30-CB7B55069185}" dt="2020-06-15T04:34:55.557" v="1199" actId="478"/>
          <ac:grpSpMkLst>
            <pc:docMk/>
            <pc:sldMk cId="0" sldId="431"/>
            <ac:grpSpMk id="27" creationId="{AF2E68C4-E32B-460E-B099-763197E46440}"/>
          </ac:grpSpMkLst>
        </pc:grpChg>
        <pc:grpChg chg="del">
          <ac:chgData name="Cai Jun" userId="57e790d697ad4281" providerId="LiveId" clId="{0977BC38-083F-4D09-AD30-CB7B55069185}" dt="2020-06-13T03:58:33.647" v="522" actId="478"/>
          <ac:grpSpMkLst>
            <pc:docMk/>
            <pc:sldMk cId="0" sldId="431"/>
            <ac:grpSpMk id="29" creationId="{00000000-0000-0000-0000-000000000000}"/>
          </ac:grpSpMkLst>
        </pc:grpChg>
        <pc:grpChg chg="add mod">
          <ac:chgData name="Cai Jun" userId="57e790d697ad4281" providerId="LiveId" clId="{0977BC38-083F-4D09-AD30-CB7B55069185}" dt="2020-06-15T04:34:55.979" v="1200"/>
          <ac:grpSpMkLst>
            <pc:docMk/>
            <pc:sldMk cId="0" sldId="431"/>
            <ac:grpSpMk id="29" creationId="{4FFC5788-D96E-4A18-8B45-FDB0ACC70399}"/>
          </ac:grpSpMkLst>
        </pc:grpChg>
        <pc:grpChg chg="add mod">
          <ac:chgData name="Cai Jun" userId="57e790d697ad4281" providerId="LiveId" clId="{0977BC38-083F-4D09-AD30-CB7B55069185}" dt="2020-06-13T03:58:34.107" v="523"/>
          <ac:grpSpMkLst>
            <pc:docMk/>
            <pc:sldMk cId="0" sldId="431"/>
            <ac:grpSpMk id="49" creationId="{1109E57F-CD50-407C-AC28-4FB10F9AF1BF}"/>
          </ac:grpSpMkLst>
        </pc:grpChg>
        <pc:graphicFrameChg chg="mod">
          <ac:chgData name="Cai Jun" userId="57e790d697ad4281" providerId="LiveId" clId="{0977BC38-083F-4D09-AD30-CB7B55069185}" dt="2020-06-13T03:57:58.782" v="511"/>
          <ac:graphicFrameMkLst>
            <pc:docMk/>
            <pc:sldMk cId="0" sldId="431"/>
            <ac:graphicFrameMk id="28" creationId="{B2B5D7EA-B978-4153-827C-33664D3C097C}"/>
          </ac:graphicFrameMkLst>
        </pc:graphicFrameChg>
        <pc:graphicFrameChg chg="mod">
          <ac:chgData name="Cai Jun" userId="57e790d697ad4281" providerId="LiveId" clId="{0977BC38-083F-4D09-AD30-CB7B55069185}" dt="2020-06-15T04:34:55.979" v="1200"/>
          <ac:graphicFrameMkLst>
            <pc:docMk/>
            <pc:sldMk cId="0" sldId="431"/>
            <ac:graphicFrameMk id="30" creationId="{B59531CD-B986-459B-8774-8ACA51AE30A5}"/>
          </ac:graphicFrameMkLst>
        </pc:graphicFrameChg>
        <pc:graphicFrameChg chg="mod">
          <ac:chgData name="Cai Jun" userId="57e790d697ad4281" providerId="LiveId" clId="{0977BC38-083F-4D09-AD30-CB7B55069185}" dt="2020-06-13T03:57:58.782" v="511"/>
          <ac:graphicFrameMkLst>
            <pc:docMk/>
            <pc:sldMk cId="0" sldId="431"/>
            <ac:graphicFrameMk id="33" creationId="{24FC80D5-22B0-4856-ADD6-F69839B04D89}"/>
          </ac:graphicFrameMkLst>
        </pc:graphicFrameChg>
        <pc:graphicFrameChg chg="mod">
          <ac:chgData name="Cai Jun" userId="57e790d697ad4281" providerId="LiveId" clId="{0977BC38-083F-4D09-AD30-CB7B55069185}" dt="2020-06-13T03:57:58.782" v="511"/>
          <ac:graphicFrameMkLst>
            <pc:docMk/>
            <pc:sldMk cId="0" sldId="431"/>
            <ac:graphicFrameMk id="34" creationId="{6673B9CD-AB2E-412D-AEAD-31CDE35C5334}"/>
          </ac:graphicFrameMkLst>
        </pc:graphicFrameChg>
        <pc:graphicFrameChg chg="mod">
          <ac:chgData name="Cai Jun" userId="57e790d697ad4281" providerId="LiveId" clId="{0977BC38-083F-4D09-AD30-CB7B55069185}" dt="2020-06-13T03:57:58.782" v="511"/>
          <ac:graphicFrameMkLst>
            <pc:docMk/>
            <pc:sldMk cId="0" sldId="431"/>
            <ac:graphicFrameMk id="39" creationId="{671F5B14-5C3A-4934-A196-C6DDAD597B90}"/>
          </ac:graphicFrameMkLst>
        </pc:graphicFrameChg>
        <pc:graphicFrameChg chg="mod">
          <ac:chgData name="Cai Jun" userId="57e790d697ad4281" providerId="LiveId" clId="{0977BC38-083F-4D09-AD30-CB7B55069185}" dt="2020-06-13T03:57:58.782" v="511"/>
          <ac:graphicFrameMkLst>
            <pc:docMk/>
            <pc:sldMk cId="0" sldId="431"/>
            <ac:graphicFrameMk id="40" creationId="{2E919C08-0679-4FFC-9F4E-355F8BF82691}"/>
          </ac:graphicFrameMkLst>
        </pc:graphicFrameChg>
        <pc:graphicFrameChg chg="mod">
          <ac:chgData name="Cai Jun" userId="57e790d697ad4281" providerId="LiveId" clId="{0977BC38-083F-4D09-AD30-CB7B55069185}" dt="2020-06-13T03:57:58.782" v="511"/>
          <ac:graphicFrameMkLst>
            <pc:docMk/>
            <pc:sldMk cId="0" sldId="431"/>
            <ac:graphicFrameMk id="41" creationId="{AC58C2D9-BBCD-451D-9BFF-628B60D6F6D5}"/>
          </ac:graphicFrameMkLst>
        </pc:graphicFrameChg>
        <pc:graphicFrameChg chg="mod">
          <ac:chgData name="Cai Jun" userId="57e790d697ad4281" providerId="LiveId" clId="{0977BC38-083F-4D09-AD30-CB7B55069185}" dt="2020-06-13T03:57:58.782" v="511"/>
          <ac:graphicFrameMkLst>
            <pc:docMk/>
            <pc:sldMk cId="0" sldId="431"/>
            <ac:graphicFrameMk id="42" creationId="{8FFD9733-B56A-472A-9B15-90C601510BB3}"/>
          </ac:graphicFrameMkLst>
        </pc:graphicFrameChg>
        <pc:graphicFrameChg chg="mod">
          <ac:chgData name="Cai Jun" userId="57e790d697ad4281" providerId="LiveId" clId="{0977BC38-083F-4D09-AD30-CB7B55069185}" dt="2020-06-13T03:57:58.782" v="511"/>
          <ac:graphicFrameMkLst>
            <pc:docMk/>
            <pc:sldMk cId="0" sldId="431"/>
            <ac:graphicFrameMk id="43" creationId="{651B4125-AD44-4BAA-A6DA-506478C18BC6}"/>
          </ac:graphicFrameMkLst>
        </pc:graphicFrameChg>
        <pc:graphicFrameChg chg="mod">
          <ac:chgData name="Cai Jun" userId="57e790d697ad4281" providerId="LiveId" clId="{0977BC38-083F-4D09-AD30-CB7B55069185}" dt="2020-06-13T03:57:58.782" v="511"/>
          <ac:graphicFrameMkLst>
            <pc:docMk/>
            <pc:sldMk cId="0" sldId="431"/>
            <ac:graphicFrameMk id="44" creationId="{DDAA1AA2-07CB-473E-8509-8D8C53F8B457}"/>
          </ac:graphicFrameMkLst>
        </pc:graphicFrameChg>
        <pc:graphicFrameChg chg="mod">
          <ac:chgData name="Cai Jun" userId="57e790d697ad4281" providerId="LiveId" clId="{0977BC38-083F-4D09-AD30-CB7B55069185}" dt="2020-06-13T03:57:58.782" v="511"/>
          <ac:graphicFrameMkLst>
            <pc:docMk/>
            <pc:sldMk cId="0" sldId="431"/>
            <ac:graphicFrameMk id="45" creationId="{A7FDFDF8-D09C-4BE3-8D5C-9B5192CEA39D}"/>
          </ac:graphicFrameMkLst>
        </pc:graphicFrameChg>
        <pc:graphicFrameChg chg="mod">
          <ac:chgData name="Cai Jun" userId="57e790d697ad4281" providerId="LiveId" clId="{0977BC38-083F-4D09-AD30-CB7B55069185}" dt="2020-06-13T03:57:58.782" v="511"/>
          <ac:graphicFrameMkLst>
            <pc:docMk/>
            <pc:sldMk cId="0" sldId="431"/>
            <ac:graphicFrameMk id="46" creationId="{A2EAF2B6-3518-47DB-8C65-2CB24578FE13}"/>
          </ac:graphicFrameMkLst>
        </pc:graphicFrameChg>
        <pc:graphicFrameChg chg="mod">
          <ac:chgData name="Cai Jun" userId="57e790d697ad4281" providerId="LiveId" clId="{0977BC38-083F-4D09-AD30-CB7B55069185}" dt="2020-06-13T03:57:58.782" v="511"/>
          <ac:graphicFrameMkLst>
            <pc:docMk/>
            <pc:sldMk cId="0" sldId="431"/>
            <ac:graphicFrameMk id="47" creationId="{247C33B0-9E1F-493B-A8DD-6A433BD4682B}"/>
          </ac:graphicFrameMkLst>
        </pc:graphicFrameChg>
        <pc:graphicFrameChg chg="mod">
          <ac:chgData name="Cai Jun" userId="57e790d697ad4281" providerId="LiveId" clId="{0977BC38-083F-4D09-AD30-CB7B55069185}" dt="2020-06-13T03:57:58.782" v="511"/>
          <ac:graphicFrameMkLst>
            <pc:docMk/>
            <pc:sldMk cId="0" sldId="431"/>
            <ac:graphicFrameMk id="48" creationId="{5EC3FF1F-8257-4D0C-8585-3EA223DBA0B5}"/>
          </ac:graphicFrameMkLst>
        </pc:graphicFrameChg>
        <pc:graphicFrameChg chg="mod">
          <ac:chgData name="Cai Jun" userId="57e790d697ad4281" providerId="LiveId" clId="{0977BC38-083F-4D09-AD30-CB7B55069185}" dt="2020-06-13T03:58:34.107" v="523"/>
          <ac:graphicFrameMkLst>
            <pc:docMk/>
            <pc:sldMk cId="0" sldId="431"/>
            <ac:graphicFrameMk id="51" creationId="{0F024E0F-8659-413C-A47E-C78279483148}"/>
          </ac:graphicFrameMkLst>
        </pc:graphicFrameChg>
        <pc:graphicFrameChg chg="mod">
          <ac:chgData name="Cai Jun" userId="57e790d697ad4281" providerId="LiveId" clId="{0977BC38-083F-4D09-AD30-CB7B55069185}" dt="2020-06-15T04:34:55.979" v="1200"/>
          <ac:graphicFrameMkLst>
            <pc:docMk/>
            <pc:sldMk cId="0" sldId="431"/>
            <ac:graphicFrameMk id="52" creationId="{D726012A-BA3D-4560-A258-E0188F3C1AC6}"/>
          </ac:graphicFrameMkLst>
        </pc:graphicFrameChg>
        <pc:graphicFrameChg chg="mod">
          <ac:chgData name="Cai Jun" userId="57e790d697ad4281" providerId="LiveId" clId="{0977BC38-083F-4D09-AD30-CB7B55069185}" dt="2020-06-15T04:34:55.979" v="1200"/>
          <ac:graphicFrameMkLst>
            <pc:docMk/>
            <pc:sldMk cId="0" sldId="431"/>
            <ac:graphicFrameMk id="53" creationId="{21D1284A-5218-402C-8FAE-209FE68C1818}"/>
          </ac:graphicFrameMkLst>
        </pc:graphicFrameChg>
        <pc:graphicFrameChg chg="mod">
          <ac:chgData name="Cai Jun" userId="57e790d697ad4281" providerId="LiveId" clId="{0977BC38-083F-4D09-AD30-CB7B55069185}" dt="2020-06-15T04:34:55.979" v="1200"/>
          <ac:graphicFrameMkLst>
            <pc:docMk/>
            <pc:sldMk cId="0" sldId="431"/>
            <ac:graphicFrameMk id="58" creationId="{FF18E3DA-4E09-4414-8FD6-A1E22A16AB20}"/>
          </ac:graphicFrameMkLst>
        </pc:graphicFrameChg>
        <pc:graphicFrameChg chg="mod">
          <ac:chgData name="Cai Jun" userId="57e790d697ad4281" providerId="LiveId" clId="{0977BC38-083F-4D09-AD30-CB7B55069185}" dt="2020-06-15T04:34:55.979" v="1200"/>
          <ac:graphicFrameMkLst>
            <pc:docMk/>
            <pc:sldMk cId="0" sldId="431"/>
            <ac:graphicFrameMk id="59" creationId="{9A6D8B84-8A18-41F4-B1EF-ADC22F14C40A}"/>
          </ac:graphicFrameMkLst>
        </pc:graphicFrameChg>
        <pc:graphicFrameChg chg="mod">
          <ac:chgData name="Cai Jun" userId="57e790d697ad4281" providerId="LiveId" clId="{0977BC38-083F-4D09-AD30-CB7B55069185}" dt="2020-06-15T04:34:55.979" v="1200"/>
          <ac:graphicFrameMkLst>
            <pc:docMk/>
            <pc:sldMk cId="0" sldId="431"/>
            <ac:graphicFrameMk id="60" creationId="{CDEC8887-615F-4B75-A453-E84654C01A7B}"/>
          </ac:graphicFrameMkLst>
        </pc:graphicFrameChg>
        <pc:graphicFrameChg chg="mod">
          <ac:chgData name="Cai Jun" userId="57e790d697ad4281" providerId="LiveId" clId="{0977BC38-083F-4D09-AD30-CB7B55069185}" dt="2020-06-15T04:34:55.979" v="1200"/>
          <ac:graphicFrameMkLst>
            <pc:docMk/>
            <pc:sldMk cId="0" sldId="431"/>
            <ac:graphicFrameMk id="61" creationId="{70D1D0F8-9EBA-41AC-996C-CB2FEAB13B33}"/>
          </ac:graphicFrameMkLst>
        </pc:graphicFrameChg>
        <pc:graphicFrameChg chg="mod">
          <ac:chgData name="Cai Jun" userId="57e790d697ad4281" providerId="LiveId" clId="{0977BC38-083F-4D09-AD30-CB7B55069185}" dt="2020-06-15T04:34:55.979" v="1200"/>
          <ac:graphicFrameMkLst>
            <pc:docMk/>
            <pc:sldMk cId="0" sldId="431"/>
            <ac:graphicFrameMk id="62" creationId="{F066F845-91B5-49E6-A445-2ACCD1F413F4}"/>
          </ac:graphicFrameMkLst>
        </pc:graphicFrameChg>
        <pc:graphicFrameChg chg="mod">
          <ac:chgData name="Cai Jun" userId="57e790d697ad4281" providerId="LiveId" clId="{0977BC38-083F-4D09-AD30-CB7B55069185}" dt="2020-06-15T04:34:55.979" v="1200"/>
          <ac:graphicFrameMkLst>
            <pc:docMk/>
            <pc:sldMk cId="0" sldId="431"/>
            <ac:graphicFrameMk id="63" creationId="{EB0E0FEA-8C6F-4B33-8FD5-703BDBFBDC10}"/>
          </ac:graphicFrameMkLst>
        </pc:graphicFrameChg>
        <pc:graphicFrameChg chg="mod">
          <ac:chgData name="Cai Jun" userId="57e790d697ad4281" providerId="LiveId" clId="{0977BC38-083F-4D09-AD30-CB7B55069185}" dt="2020-06-15T04:34:55.979" v="1200"/>
          <ac:graphicFrameMkLst>
            <pc:docMk/>
            <pc:sldMk cId="0" sldId="431"/>
            <ac:graphicFrameMk id="64" creationId="{8FD3BDEC-76D8-44F6-9384-2236DB68697B}"/>
          </ac:graphicFrameMkLst>
        </pc:graphicFrameChg>
        <pc:graphicFrameChg chg="mod">
          <ac:chgData name="Cai Jun" userId="57e790d697ad4281" providerId="LiveId" clId="{0977BC38-083F-4D09-AD30-CB7B55069185}" dt="2020-06-15T04:34:55.979" v="1200"/>
          <ac:graphicFrameMkLst>
            <pc:docMk/>
            <pc:sldMk cId="0" sldId="431"/>
            <ac:graphicFrameMk id="65" creationId="{1D304661-CCFE-4A2C-A52C-FDB750DB3596}"/>
          </ac:graphicFrameMkLst>
        </pc:graphicFrameChg>
        <pc:graphicFrameChg chg="mod">
          <ac:chgData name="Cai Jun" userId="57e790d697ad4281" providerId="LiveId" clId="{0977BC38-083F-4D09-AD30-CB7B55069185}" dt="2020-06-15T04:34:55.979" v="1200"/>
          <ac:graphicFrameMkLst>
            <pc:docMk/>
            <pc:sldMk cId="0" sldId="431"/>
            <ac:graphicFrameMk id="66" creationId="{7B58C453-164B-43D8-A846-FF8B94B9B4AD}"/>
          </ac:graphicFrameMkLst>
        </pc:graphicFrameChg>
        <pc:graphicFrameChg chg="mod">
          <ac:chgData name="Cai Jun" userId="57e790d697ad4281" providerId="LiveId" clId="{0977BC38-083F-4D09-AD30-CB7B55069185}" dt="2020-06-15T04:34:55.979" v="1200"/>
          <ac:graphicFrameMkLst>
            <pc:docMk/>
            <pc:sldMk cId="0" sldId="431"/>
            <ac:graphicFrameMk id="67" creationId="{8707D765-5794-48BA-B6F9-FE9A346A06E1}"/>
          </ac:graphicFrameMkLst>
        </pc:graphicFrameChg>
        <pc:graphicFrameChg chg="del">
          <ac:chgData name="Cai Jun" userId="57e790d697ad4281" providerId="LiveId" clId="{0977BC38-083F-4D09-AD30-CB7B55069185}" dt="2020-06-13T03:57:58.360" v="510" actId="478"/>
          <ac:graphicFrameMkLst>
            <pc:docMk/>
            <pc:sldMk cId="0" sldId="431"/>
            <ac:graphicFrameMk id="19463" creationId="{00000000-0000-0000-0000-000000000000}"/>
          </ac:graphicFrameMkLst>
        </pc:graphicFrameChg>
        <pc:graphicFrameChg chg="del">
          <ac:chgData name="Cai Jun" userId="57e790d697ad4281" providerId="LiveId" clId="{0977BC38-083F-4D09-AD30-CB7B55069185}" dt="2020-06-13T03:57:58.360" v="510" actId="478"/>
          <ac:graphicFrameMkLst>
            <pc:docMk/>
            <pc:sldMk cId="0" sldId="431"/>
            <ac:graphicFrameMk id="19465" creationId="{00000000-0000-0000-0000-000000000000}"/>
          </ac:graphicFrameMkLst>
        </pc:graphicFrameChg>
        <pc:graphicFrameChg chg="del">
          <ac:chgData name="Cai Jun" userId="57e790d697ad4281" providerId="LiveId" clId="{0977BC38-083F-4D09-AD30-CB7B55069185}" dt="2020-06-13T03:57:58.360" v="510" actId="478"/>
          <ac:graphicFrameMkLst>
            <pc:docMk/>
            <pc:sldMk cId="0" sldId="431"/>
            <ac:graphicFrameMk id="19466" creationId="{00000000-0000-0000-0000-000000000000}"/>
          </ac:graphicFrameMkLst>
        </pc:graphicFrameChg>
        <pc:graphicFrameChg chg="del">
          <ac:chgData name="Cai Jun" userId="57e790d697ad4281" providerId="LiveId" clId="{0977BC38-083F-4D09-AD30-CB7B55069185}" dt="2020-06-13T03:57:58.360" v="510" actId="478"/>
          <ac:graphicFrameMkLst>
            <pc:docMk/>
            <pc:sldMk cId="0" sldId="431"/>
            <ac:graphicFrameMk id="19467" creationId="{00000000-0000-0000-0000-000000000000}"/>
          </ac:graphicFrameMkLst>
        </pc:graphicFrameChg>
        <pc:graphicFrameChg chg="del">
          <ac:chgData name="Cai Jun" userId="57e790d697ad4281" providerId="LiveId" clId="{0977BC38-083F-4D09-AD30-CB7B55069185}" dt="2020-06-13T03:57:58.360" v="510" actId="478"/>
          <ac:graphicFrameMkLst>
            <pc:docMk/>
            <pc:sldMk cId="0" sldId="431"/>
            <ac:graphicFrameMk id="19472" creationId="{00000000-0000-0000-0000-000000000000}"/>
          </ac:graphicFrameMkLst>
        </pc:graphicFrameChg>
        <pc:graphicFrameChg chg="del">
          <ac:chgData name="Cai Jun" userId="57e790d697ad4281" providerId="LiveId" clId="{0977BC38-083F-4D09-AD30-CB7B55069185}" dt="2020-06-13T03:57:58.360" v="510" actId="478"/>
          <ac:graphicFrameMkLst>
            <pc:docMk/>
            <pc:sldMk cId="0" sldId="431"/>
            <ac:graphicFrameMk id="19473" creationId="{00000000-0000-0000-0000-000000000000}"/>
          </ac:graphicFrameMkLst>
        </pc:graphicFrameChg>
        <pc:graphicFrameChg chg="del">
          <ac:chgData name="Cai Jun" userId="57e790d697ad4281" providerId="LiveId" clId="{0977BC38-083F-4D09-AD30-CB7B55069185}" dt="2020-06-13T03:57:58.360" v="510" actId="478"/>
          <ac:graphicFrameMkLst>
            <pc:docMk/>
            <pc:sldMk cId="0" sldId="431"/>
            <ac:graphicFrameMk id="19474" creationId="{00000000-0000-0000-0000-000000000000}"/>
          </ac:graphicFrameMkLst>
        </pc:graphicFrameChg>
        <pc:graphicFrameChg chg="del">
          <ac:chgData name="Cai Jun" userId="57e790d697ad4281" providerId="LiveId" clId="{0977BC38-083F-4D09-AD30-CB7B55069185}" dt="2020-06-13T03:57:58.360" v="510" actId="478"/>
          <ac:graphicFrameMkLst>
            <pc:docMk/>
            <pc:sldMk cId="0" sldId="431"/>
            <ac:graphicFrameMk id="19475" creationId="{00000000-0000-0000-0000-000000000000}"/>
          </ac:graphicFrameMkLst>
        </pc:graphicFrameChg>
        <pc:graphicFrameChg chg="del">
          <ac:chgData name="Cai Jun" userId="57e790d697ad4281" providerId="LiveId" clId="{0977BC38-083F-4D09-AD30-CB7B55069185}" dt="2020-06-13T03:57:58.360" v="510" actId="478"/>
          <ac:graphicFrameMkLst>
            <pc:docMk/>
            <pc:sldMk cId="0" sldId="431"/>
            <ac:graphicFrameMk id="19476" creationId="{00000000-0000-0000-0000-000000000000}"/>
          </ac:graphicFrameMkLst>
        </pc:graphicFrameChg>
        <pc:graphicFrameChg chg="del">
          <ac:chgData name="Cai Jun" userId="57e790d697ad4281" providerId="LiveId" clId="{0977BC38-083F-4D09-AD30-CB7B55069185}" dt="2020-06-13T03:57:58.360" v="510" actId="478"/>
          <ac:graphicFrameMkLst>
            <pc:docMk/>
            <pc:sldMk cId="0" sldId="431"/>
            <ac:graphicFrameMk id="19477" creationId="{00000000-0000-0000-0000-000000000000}"/>
          </ac:graphicFrameMkLst>
        </pc:graphicFrameChg>
        <pc:graphicFrameChg chg="del">
          <ac:chgData name="Cai Jun" userId="57e790d697ad4281" providerId="LiveId" clId="{0977BC38-083F-4D09-AD30-CB7B55069185}" dt="2020-06-13T03:57:58.360" v="510" actId="478"/>
          <ac:graphicFrameMkLst>
            <pc:docMk/>
            <pc:sldMk cId="0" sldId="431"/>
            <ac:graphicFrameMk id="19478" creationId="{00000000-0000-0000-0000-000000000000}"/>
          </ac:graphicFrameMkLst>
        </pc:graphicFrameChg>
        <pc:graphicFrameChg chg="del">
          <ac:chgData name="Cai Jun" userId="57e790d697ad4281" providerId="LiveId" clId="{0977BC38-083F-4D09-AD30-CB7B55069185}" dt="2020-06-13T03:57:58.360" v="510" actId="478"/>
          <ac:graphicFrameMkLst>
            <pc:docMk/>
            <pc:sldMk cId="0" sldId="431"/>
            <ac:graphicFrameMk id="19479" creationId="{00000000-0000-0000-0000-000000000000}"/>
          </ac:graphicFrameMkLst>
        </pc:graphicFrameChg>
        <pc:graphicFrameChg chg="del">
          <ac:chgData name="Cai Jun" userId="57e790d697ad4281" providerId="LiveId" clId="{0977BC38-083F-4D09-AD30-CB7B55069185}" dt="2020-06-13T03:57:58.360" v="510" actId="478"/>
          <ac:graphicFrameMkLst>
            <pc:docMk/>
            <pc:sldMk cId="0" sldId="431"/>
            <ac:graphicFrameMk id="19483" creationId="{00000000-0000-0000-0000-000000000000}"/>
          </ac:graphicFrameMkLst>
        </pc:graphicFrameChg>
        <pc:graphicFrameChg chg="mod">
          <ac:chgData name="Cai Jun" userId="57e790d697ad4281" providerId="LiveId" clId="{0977BC38-083F-4D09-AD30-CB7B55069185}" dt="2020-06-15T04:38:23.705" v="1269"/>
          <ac:graphicFrameMkLst>
            <pc:docMk/>
            <pc:sldMk cId="0" sldId="431"/>
            <ac:graphicFrameMk id="137245" creationId="{00000000-0000-0000-0000-000000000000}"/>
          </ac:graphicFrameMkLst>
        </pc:graphicFrameChg>
        <pc:graphicFrameChg chg="mod">
          <ac:chgData name="Cai Jun" userId="57e790d697ad4281" providerId="LiveId" clId="{0977BC38-083F-4D09-AD30-CB7B55069185}" dt="2020-06-15T04:36:03.583" v="1268" actId="1037"/>
          <ac:graphicFrameMkLst>
            <pc:docMk/>
            <pc:sldMk cId="0" sldId="431"/>
            <ac:graphicFrameMk id="137247" creationId="{00000000-0000-0000-0000-000000000000}"/>
          </ac:graphicFrameMkLst>
        </pc:graphicFrameChg>
      </pc:sldChg>
      <pc:sldChg chg="modSp mod">
        <pc:chgData name="Cai Jun" userId="57e790d697ad4281" providerId="LiveId" clId="{0977BC38-083F-4D09-AD30-CB7B55069185}" dt="2020-06-13T04:10:51.019" v="579" actId="113"/>
        <pc:sldMkLst>
          <pc:docMk/>
          <pc:sldMk cId="0" sldId="432"/>
        </pc:sldMkLst>
        <pc:spChg chg="mod">
          <ac:chgData name="Cai Jun" userId="57e790d697ad4281" providerId="LiveId" clId="{0977BC38-083F-4D09-AD30-CB7B55069185}" dt="2020-06-13T04:10:51.019" v="579" actId="113"/>
          <ac:spMkLst>
            <pc:docMk/>
            <pc:sldMk cId="0" sldId="432"/>
            <ac:spMk id="20484" creationId="{00000000-0000-0000-0000-000000000000}"/>
          </ac:spMkLst>
        </pc:spChg>
      </pc:sldChg>
      <pc:sldChg chg="addSp delSp modSp">
        <pc:chgData name="Cai Jun" userId="57e790d697ad4281" providerId="LiveId" clId="{0977BC38-083F-4D09-AD30-CB7B55069185}" dt="2020-06-13T04:13:06.667" v="615"/>
        <pc:sldMkLst>
          <pc:docMk/>
          <pc:sldMk cId="0" sldId="433"/>
        </pc:sldMkLst>
        <pc:spChg chg="del">
          <ac:chgData name="Cai Jun" userId="57e790d697ad4281" providerId="LiveId" clId="{0977BC38-083F-4D09-AD30-CB7B55069185}" dt="2020-06-13T04:11:08.946" v="580" actId="478"/>
          <ac:spMkLst>
            <pc:docMk/>
            <pc:sldMk cId="0" sldId="433"/>
            <ac:spMk id="11" creationId="{00000000-0000-0000-0000-000000000000}"/>
          </ac:spMkLst>
        </pc:spChg>
        <pc:spChg chg="add mod">
          <ac:chgData name="Cai Jun" userId="57e790d697ad4281" providerId="LiveId" clId="{0977BC38-083F-4D09-AD30-CB7B55069185}" dt="2020-06-13T04:11:09.337" v="581"/>
          <ac:spMkLst>
            <pc:docMk/>
            <pc:sldMk cId="0" sldId="433"/>
            <ac:spMk id="12" creationId="{8DB2A99F-80EF-4EEF-9455-C3A863DBA342}"/>
          </ac:spMkLst>
        </pc:spChg>
        <pc:graphicFrameChg chg="mod">
          <ac:chgData name="Cai Jun" userId="57e790d697ad4281" providerId="LiveId" clId="{0977BC38-083F-4D09-AD30-CB7B55069185}" dt="2020-06-13T04:12:43.451" v="608"/>
          <ac:graphicFrameMkLst>
            <pc:docMk/>
            <pc:sldMk cId="0" sldId="433"/>
            <ac:graphicFrameMk id="21510" creationId="{00000000-0000-0000-0000-000000000000}"/>
          </ac:graphicFrameMkLst>
        </pc:graphicFrameChg>
        <pc:graphicFrameChg chg="mod">
          <ac:chgData name="Cai Jun" userId="57e790d697ad4281" providerId="LiveId" clId="{0977BC38-083F-4D09-AD30-CB7B55069185}" dt="2020-06-13T04:12:51.089" v="611"/>
          <ac:graphicFrameMkLst>
            <pc:docMk/>
            <pc:sldMk cId="0" sldId="433"/>
            <ac:graphicFrameMk id="21511" creationId="{00000000-0000-0000-0000-000000000000}"/>
          </ac:graphicFrameMkLst>
        </pc:graphicFrameChg>
        <pc:graphicFrameChg chg="mod">
          <ac:chgData name="Cai Jun" userId="57e790d697ad4281" providerId="LiveId" clId="{0977BC38-083F-4D09-AD30-CB7B55069185}" dt="2020-06-13T04:12:58.402" v="613"/>
          <ac:graphicFrameMkLst>
            <pc:docMk/>
            <pc:sldMk cId="0" sldId="433"/>
            <ac:graphicFrameMk id="21512" creationId="{00000000-0000-0000-0000-000000000000}"/>
          </ac:graphicFrameMkLst>
        </pc:graphicFrameChg>
        <pc:graphicFrameChg chg="mod">
          <ac:chgData name="Cai Jun" userId="57e790d697ad4281" providerId="LiveId" clId="{0977BC38-083F-4D09-AD30-CB7B55069185}" dt="2020-06-13T04:13:06.667" v="615"/>
          <ac:graphicFrameMkLst>
            <pc:docMk/>
            <pc:sldMk cId="0" sldId="433"/>
            <ac:graphicFrameMk id="21513" creationId="{00000000-0000-0000-0000-000000000000}"/>
          </ac:graphicFrameMkLst>
        </pc:graphicFrameChg>
      </pc:sldChg>
      <pc:sldChg chg="addSp delSp modSp mod modAnim">
        <pc:chgData name="Cai Jun" userId="57e790d697ad4281" providerId="LiveId" clId="{0977BC38-083F-4D09-AD30-CB7B55069185}" dt="2020-06-14T14:07:52.120" v="818"/>
        <pc:sldMkLst>
          <pc:docMk/>
          <pc:sldMk cId="0" sldId="435"/>
        </pc:sldMkLst>
        <pc:spChg chg="del">
          <ac:chgData name="Cai Jun" userId="57e790d697ad4281" providerId="LiveId" clId="{0977BC38-083F-4D09-AD30-CB7B55069185}" dt="2020-06-13T04:11:16.822" v="584" actId="478"/>
          <ac:spMkLst>
            <pc:docMk/>
            <pc:sldMk cId="0" sldId="435"/>
            <ac:spMk id="19" creationId="{00000000-0000-0000-0000-000000000000}"/>
          </ac:spMkLst>
        </pc:spChg>
        <pc:spChg chg="add mod">
          <ac:chgData name="Cai Jun" userId="57e790d697ad4281" providerId="LiveId" clId="{0977BC38-083F-4D09-AD30-CB7B55069185}" dt="2020-06-13T04:11:17.135" v="585"/>
          <ac:spMkLst>
            <pc:docMk/>
            <pc:sldMk cId="0" sldId="435"/>
            <ac:spMk id="20" creationId="{A2CD7013-7A87-42BC-A53F-EB5B0F3424F1}"/>
          </ac:spMkLst>
        </pc:spChg>
        <pc:graphicFrameChg chg="add mod">
          <ac:chgData name="Cai Jun" userId="57e790d697ad4281" providerId="LiveId" clId="{0977BC38-083F-4D09-AD30-CB7B55069185}" dt="2020-06-14T14:07:37.848" v="813"/>
          <ac:graphicFrameMkLst>
            <pc:docMk/>
            <pc:sldMk cId="0" sldId="435"/>
            <ac:graphicFrameMk id="19" creationId="{93275950-0701-4BBA-8DFF-9CE56519FC27}"/>
          </ac:graphicFrameMkLst>
        </pc:graphicFrameChg>
        <pc:graphicFrameChg chg="add mod">
          <ac:chgData name="Cai Jun" userId="57e790d697ad4281" providerId="LiveId" clId="{0977BC38-083F-4D09-AD30-CB7B55069185}" dt="2020-06-14T14:07:37.848" v="813"/>
          <ac:graphicFrameMkLst>
            <pc:docMk/>
            <pc:sldMk cId="0" sldId="435"/>
            <ac:graphicFrameMk id="21" creationId="{4A19FC36-4DEB-45FF-861A-DFAB6A1119F8}"/>
          </ac:graphicFrameMkLst>
        </pc:graphicFrameChg>
        <pc:graphicFrameChg chg="add mod">
          <ac:chgData name="Cai Jun" userId="57e790d697ad4281" providerId="LiveId" clId="{0977BC38-083F-4D09-AD30-CB7B55069185}" dt="2020-06-14T14:07:37.848" v="813"/>
          <ac:graphicFrameMkLst>
            <pc:docMk/>
            <pc:sldMk cId="0" sldId="435"/>
            <ac:graphicFrameMk id="22" creationId="{F2F0664A-F969-4292-84FD-5F129501C6ED}"/>
          </ac:graphicFrameMkLst>
        </pc:graphicFrameChg>
        <pc:graphicFrameChg chg="add mod">
          <ac:chgData name="Cai Jun" userId="57e790d697ad4281" providerId="LiveId" clId="{0977BC38-083F-4D09-AD30-CB7B55069185}" dt="2020-06-14T14:07:52.120" v="818"/>
          <ac:graphicFrameMkLst>
            <pc:docMk/>
            <pc:sldMk cId="0" sldId="435"/>
            <ac:graphicFrameMk id="23" creationId="{AC0A35FE-3CB4-40D1-88B7-1D47CAC0649B}"/>
          </ac:graphicFrameMkLst>
        </pc:graphicFrameChg>
        <pc:graphicFrameChg chg="del">
          <ac:chgData name="Cai Jun" userId="57e790d697ad4281" providerId="LiveId" clId="{0977BC38-083F-4D09-AD30-CB7B55069185}" dt="2020-06-14T14:07:51.649" v="817" actId="478"/>
          <ac:graphicFrameMkLst>
            <pc:docMk/>
            <pc:sldMk cId="0" sldId="435"/>
            <ac:graphicFrameMk id="23560" creationId="{00000000-0000-0000-0000-000000000000}"/>
          </ac:graphicFrameMkLst>
        </pc:graphicFrameChg>
        <pc:graphicFrameChg chg="del">
          <ac:chgData name="Cai Jun" userId="57e790d697ad4281" providerId="LiveId" clId="{0977BC38-083F-4D09-AD30-CB7B55069185}" dt="2020-06-14T14:07:37.254" v="812" actId="478"/>
          <ac:graphicFrameMkLst>
            <pc:docMk/>
            <pc:sldMk cId="0" sldId="435"/>
            <ac:graphicFrameMk id="23564" creationId="{00000000-0000-0000-0000-000000000000}"/>
          </ac:graphicFrameMkLst>
        </pc:graphicFrameChg>
        <pc:graphicFrameChg chg="del">
          <ac:chgData name="Cai Jun" userId="57e790d697ad4281" providerId="LiveId" clId="{0977BC38-083F-4D09-AD30-CB7B55069185}" dt="2020-06-14T14:07:37.254" v="812" actId="478"/>
          <ac:graphicFrameMkLst>
            <pc:docMk/>
            <pc:sldMk cId="0" sldId="435"/>
            <ac:graphicFrameMk id="23565" creationId="{00000000-0000-0000-0000-000000000000}"/>
          </ac:graphicFrameMkLst>
        </pc:graphicFrameChg>
        <pc:graphicFrameChg chg="del">
          <ac:chgData name="Cai Jun" userId="57e790d697ad4281" providerId="LiveId" clId="{0977BC38-083F-4D09-AD30-CB7B55069185}" dt="2020-06-14T14:07:37.254" v="812" actId="478"/>
          <ac:graphicFrameMkLst>
            <pc:docMk/>
            <pc:sldMk cId="0" sldId="435"/>
            <ac:graphicFrameMk id="23566" creationId="{00000000-0000-0000-0000-000000000000}"/>
          </ac:graphicFrameMkLst>
        </pc:graphicFrameChg>
        <pc:graphicFrameChg chg="mod">
          <ac:chgData name="Cai Jun" userId="57e790d697ad4281" providerId="LiveId" clId="{0977BC38-083F-4D09-AD30-CB7B55069185}" dt="2020-06-13T05:28:31.431" v="626"/>
          <ac:graphicFrameMkLst>
            <pc:docMk/>
            <pc:sldMk cId="0" sldId="435"/>
            <ac:graphicFrameMk id="23567" creationId="{00000000-0000-0000-0000-000000000000}"/>
          </ac:graphicFrameMkLst>
        </pc:graphicFrameChg>
        <pc:graphicFrameChg chg="mod">
          <ac:chgData name="Cai Jun" userId="57e790d697ad4281" providerId="LiveId" clId="{0977BC38-083F-4D09-AD30-CB7B55069185}" dt="2020-06-13T05:28:41.867" v="628"/>
          <ac:graphicFrameMkLst>
            <pc:docMk/>
            <pc:sldMk cId="0" sldId="435"/>
            <ac:graphicFrameMk id="141333" creationId="{00000000-0000-0000-0000-000000000000}"/>
          </ac:graphicFrameMkLst>
        </pc:graphicFrameChg>
        <pc:graphicFrameChg chg="mod">
          <ac:chgData name="Cai Jun" userId="57e790d697ad4281" providerId="LiveId" clId="{0977BC38-083F-4D09-AD30-CB7B55069185}" dt="2020-06-13T05:28:50.362" v="630"/>
          <ac:graphicFrameMkLst>
            <pc:docMk/>
            <pc:sldMk cId="0" sldId="435"/>
            <ac:graphicFrameMk id="141335" creationId="{00000000-0000-0000-0000-000000000000}"/>
          </ac:graphicFrameMkLst>
        </pc:graphicFrameChg>
      </pc:sldChg>
      <pc:sldChg chg="addSp delSp modSp mod">
        <pc:chgData name="Cai Jun" userId="57e790d697ad4281" providerId="LiveId" clId="{0977BC38-083F-4D09-AD30-CB7B55069185}" dt="2020-06-15T04:43:59.754" v="1273"/>
        <pc:sldMkLst>
          <pc:docMk/>
          <pc:sldMk cId="0" sldId="436"/>
        </pc:sldMkLst>
        <pc:spChg chg="del">
          <ac:chgData name="Cai Jun" userId="57e790d697ad4281" providerId="LiveId" clId="{0977BC38-083F-4D09-AD30-CB7B55069185}" dt="2020-06-13T04:11:21.033" v="586" actId="478"/>
          <ac:spMkLst>
            <pc:docMk/>
            <pc:sldMk cId="0" sldId="436"/>
            <ac:spMk id="19" creationId="{00000000-0000-0000-0000-000000000000}"/>
          </ac:spMkLst>
        </pc:spChg>
        <pc:spChg chg="add mod">
          <ac:chgData name="Cai Jun" userId="57e790d697ad4281" providerId="LiveId" clId="{0977BC38-083F-4D09-AD30-CB7B55069185}" dt="2020-06-13T04:11:21.407" v="587"/>
          <ac:spMkLst>
            <pc:docMk/>
            <pc:sldMk cId="0" sldId="436"/>
            <ac:spMk id="20" creationId="{F5C224A9-3E18-493D-A6A7-F03CEC80178C}"/>
          </ac:spMkLst>
        </pc:spChg>
        <pc:graphicFrameChg chg="add mod">
          <ac:chgData name="Cai Jun" userId="57e790d697ad4281" providerId="LiveId" clId="{0977BC38-083F-4D09-AD30-CB7B55069185}" dt="2020-06-14T14:08:02.576" v="820"/>
          <ac:graphicFrameMkLst>
            <pc:docMk/>
            <pc:sldMk cId="0" sldId="436"/>
            <ac:graphicFrameMk id="19" creationId="{829433B0-2210-4506-A936-7B2320195185}"/>
          </ac:graphicFrameMkLst>
        </pc:graphicFrameChg>
        <pc:graphicFrameChg chg="add mod">
          <ac:chgData name="Cai Jun" userId="57e790d697ad4281" providerId="LiveId" clId="{0977BC38-083F-4D09-AD30-CB7B55069185}" dt="2020-06-14T14:08:02.576" v="820"/>
          <ac:graphicFrameMkLst>
            <pc:docMk/>
            <pc:sldMk cId="0" sldId="436"/>
            <ac:graphicFrameMk id="21" creationId="{91E19FCE-FC86-4B96-A9AE-E5A364359DD3}"/>
          </ac:graphicFrameMkLst>
        </pc:graphicFrameChg>
        <pc:graphicFrameChg chg="add mod">
          <ac:chgData name="Cai Jun" userId="57e790d697ad4281" providerId="LiveId" clId="{0977BC38-083F-4D09-AD30-CB7B55069185}" dt="2020-06-14T14:08:02.576" v="820"/>
          <ac:graphicFrameMkLst>
            <pc:docMk/>
            <pc:sldMk cId="0" sldId="436"/>
            <ac:graphicFrameMk id="22" creationId="{4A6671D3-B6B9-4394-89D1-01B36C2AE3CD}"/>
          </ac:graphicFrameMkLst>
        </pc:graphicFrameChg>
        <pc:graphicFrameChg chg="add mod">
          <ac:chgData name="Cai Jun" userId="57e790d697ad4281" providerId="LiveId" clId="{0977BC38-083F-4D09-AD30-CB7B55069185}" dt="2020-06-14T14:08:02.576" v="820"/>
          <ac:graphicFrameMkLst>
            <pc:docMk/>
            <pc:sldMk cId="0" sldId="436"/>
            <ac:graphicFrameMk id="23" creationId="{7FF0EF5A-857B-4555-904B-A075680F1EF6}"/>
          </ac:graphicFrameMkLst>
        </pc:graphicFrameChg>
        <pc:graphicFrameChg chg="del mod">
          <ac:chgData name="Cai Jun" userId="57e790d697ad4281" providerId="LiveId" clId="{0977BC38-083F-4D09-AD30-CB7B55069185}" dt="2020-06-14T14:08:01.974" v="819" actId="478"/>
          <ac:graphicFrameMkLst>
            <pc:docMk/>
            <pc:sldMk cId="0" sldId="436"/>
            <ac:graphicFrameMk id="24584" creationId="{00000000-0000-0000-0000-000000000000}"/>
          </ac:graphicFrameMkLst>
        </pc:graphicFrameChg>
        <pc:graphicFrameChg chg="del">
          <ac:chgData name="Cai Jun" userId="57e790d697ad4281" providerId="LiveId" clId="{0977BC38-083F-4D09-AD30-CB7B55069185}" dt="2020-06-14T14:08:01.974" v="819" actId="478"/>
          <ac:graphicFrameMkLst>
            <pc:docMk/>
            <pc:sldMk cId="0" sldId="436"/>
            <ac:graphicFrameMk id="24588" creationId="{00000000-0000-0000-0000-000000000000}"/>
          </ac:graphicFrameMkLst>
        </pc:graphicFrameChg>
        <pc:graphicFrameChg chg="del">
          <ac:chgData name="Cai Jun" userId="57e790d697ad4281" providerId="LiveId" clId="{0977BC38-083F-4D09-AD30-CB7B55069185}" dt="2020-06-14T14:08:01.974" v="819" actId="478"/>
          <ac:graphicFrameMkLst>
            <pc:docMk/>
            <pc:sldMk cId="0" sldId="436"/>
            <ac:graphicFrameMk id="24589" creationId="{00000000-0000-0000-0000-000000000000}"/>
          </ac:graphicFrameMkLst>
        </pc:graphicFrameChg>
        <pc:graphicFrameChg chg="del">
          <ac:chgData name="Cai Jun" userId="57e790d697ad4281" providerId="LiveId" clId="{0977BC38-083F-4D09-AD30-CB7B55069185}" dt="2020-06-14T14:08:01.974" v="819" actId="478"/>
          <ac:graphicFrameMkLst>
            <pc:docMk/>
            <pc:sldMk cId="0" sldId="436"/>
            <ac:graphicFrameMk id="24590" creationId="{00000000-0000-0000-0000-000000000000}"/>
          </ac:graphicFrameMkLst>
        </pc:graphicFrameChg>
        <pc:graphicFrameChg chg="mod">
          <ac:chgData name="Cai Jun" userId="57e790d697ad4281" providerId="LiveId" clId="{0977BC38-083F-4D09-AD30-CB7B55069185}" dt="2020-06-15T04:43:51.896" v="1271"/>
          <ac:graphicFrameMkLst>
            <pc:docMk/>
            <pc:sldMk cId="0" sldId="436"/>
            <ac:graphicFrameMk id="142355" creationId="{00000000-0000-0000-0000-000000000000}"/>
          </ac:graphicFrameMkLst>
        </pc:graphicFrameChg>
        <pc:graphicFrameChg chg="mod">
          <ac:chgData name="Cai Jun" userId="57e790d697ad4281" providerId="LiveId" clId="{0977BC38-083F-4D09-AD30-CB7B55069185}" dt="2020-06-15T04:43:59.754" v="1273"/>
          <ac:graphicFrameMkLst>
            <pc:docMk/>
            <pc:sldMk cId="0" sldId="436"/>
            <ac:graphicFrameMk id="142357" creationId="{00000000-0000-0000-0000-000000000000}"/>
          </ac:graphicFrameMkLst>
        </pc:graphicFrameChg>
      </pc:sldChg>
      <pc:sldChg chg="modSp mod">
        <pc:chgData name="Cai Jun" userId="57e790d697ad4281" providerId="LiveId" clId="{0977BC38-083F-4D09-AD30-CB7B55069185}" dt="2020-06-13T04:11:49.156" v="596" actId="113"/>
        <pc:sldMkLst>
          <pc:docMk/>
          <pc:sldMk cId="0" sldId="437"/>
        </pc:sldMkLst>
        <pc:spChg chg="mod">
          <ac:chgData name="Cai Jun" userId="57e790d697ad4281" providerId="LiveId" clId="{0977BC38-083F-4D09-AD30-CB7B55069185}" dt="2020-06-13T04:11:49.156" v="596" actId="113"/>
          <ac:spMkLst>
            <pc:docMk/>
            <pc:sldMk cId="0" sldId="437"/>
            <ac:spMk id="25602" creationId="{00000000-0000-0000-0000-000000000000}"/>
          </ac:spMkLst>
        </pc:spChg>
      </pc:sldChg>
      <pc:sldChg chg="addSp delSp modSp mod">
        <pc:chgData name="Cai Jun" userId="57e790d697ad4281" providerId="LiveId" clId="{0977BC38-083F-4D09-AD30-CB7B55069185}" dt="2020-06-14T14:13:17.582" v="881"/>
        <pc:sldMkLst>
          <pc:docMk/>
          <pc:sldMk cId="0" sldId="438"/>
        </pc:sldMkLst>
        <pc:spChg chg="del">
          <ac:chgData name="Cai Jun" userId="57e790d697ad4281" providerId="LiveId" clId="{0977BC38-083F-4D09-AD30-CB7B55069185}" dt="2020-06-13T04:12:05.646" v="597" actId="478"/>
          <ac:spMkLst>
            <pc:docMk/>
            <pc:sldMk cId="0" sldId="438"/>
            <ac:spMk id="26" creationId="{00000000-0000-0000-0000-000000000000}"/>
          </ac:spMkLst>
        </pc:spChg>
        <pc:spChg chg="add mod">
          <ac:chgData name="Cai Jun" userId="57e790d697ad4281" providerId="LiveId" clId="{0977BC38-083F-4D09-AD30-CB7B55069185}" dt="2020-06-13T04:12:06.069" v="598"/>
          <ac:spMkLst>
            <pc:docMk/>
            <pc:sldMk cId="0" sldId="438"/>
            <ac:spMk id="27" creationId="{1CB1EEFE-4FF0-4435-9217-EDE58B796320}"/>
          </ac:spMkLst>
        </pc:spChg>
        <pc:spChg chg="mod">
          <ac:chgData name="Cai Jun" userId="57e790d697ad4281" providerId="LiveId" clId="{0977BC38-083F-4D09-AD30-CB7B55069185}" dt="2020-06-14T13:58:38.230" v="680" actId="14100"/>
          <ac:spMkLst>
            <pc:docMk/>
            <pc:sldMk cId="0" sldId="438"/>
            <ac:spMk id="144417" creationId="{00000000-0000-0000-0000-000000000000}"/>
          </ac:spMkLst>
        </pc:spChg>
        <pc:graphicFrameChg chg="mod">
          <ac:chgData name="Cai Jun" userId="57e790d697ad4281" providerId="LiveId" clId="{0977BC38-083F-4D09-AD30-CB7B55069185}" dt="2020-06-14T13:59:50.347" v="716"/>
          <ac:graphicFrameMkLst>
            <pc:docMk/>
            <pc:sldMk cId="0" sldId="438"/>
            <ac:graphicFrameMk id="26626" creationId="{00000000-0000-0000-0000-000000000000}"/>
          </ac:graphicFrameMkLst>
        </pc:graphicFrameChg>
        <pc:graphicFrameChg chg="mod">
          <ac:chgData name="Cai Jun" userId="57e790d697ad4281" providerId="LiveId" clId="{0977BC38-083F-4D09-AD30-CB7B55069185}" dt="2020-06-14T14:13:17.566" v="877"/>
          <ac:graphicFrameMkLst>
            <pc:docMk/>
            <pc:sldMk cId="0" sldId="438"/>
            <ac:graphicFrameMk id="26634" creationId="{00000000-0000-0000-0000-000000000000}"/>
          </ac:graphicFrameMkLst>
        </pc:graphicFrameChg>
        <pc:graphicFrameChg chg="mod">
          <ac:chgData name="Cai Jun" userId="57e790d697ad4281" providerId="LiveId" clId="{0977BC38-083F-4D09-AD30-CB7B55069185}" dt="2020-06-14T13:57:09.466" v="632"/>
          <ac:graphicFrameMkLst>
            <pc:docMk/>
            <pc:sldMk cId="0" sldId="438"/>
            <ac:graphicFrameMk id="144404" creationId="{00000000-0000-0000-0000-000000000000}"/>
          </ac:graphicFrameMkLst>
        </pc:graphicFrameChg>
        <pc:graphicFrameChg chg="mod">
          <ac:chgData name="Cai Jun" userId="57e790d697ad4281" providerId="LiveId" clId="{0977BC38-083F-4D09-AD30-CB7B55069185}" dt="2020-06-14T14:13:17.566" v="878"/>
          <ac:graphicFrameMkLst>
            <pc:docMk/>
            <pc:sldMk cId="0" sldId="438"/>
            <ac:graphicFrameMk id="144406" creationId="{00000000-0000-0000-0000-000000000000}"/>
          </ac:graphicFrameMkLst>
        </pc:graphicFrameChg>
        <pc:graphicFrameChg chg="mod">
          <ac:chgData name="Cai Jun" userId="57e790d697ad4281" providerId="LiveId" clId="{0977BC38-083F-4D09-AD30-CB7B55069185}" dt="2020-06-14T14:13:17.582" v="879"/>
          <ac:graphicFrameMkLst>
            <pc:docMk/>
            <pc:sldMk cId="0" sldId="438"/>
            <ac:graphicFrameMk id="144408" creationId="{00000000-0000-0000-0000-000000000000}"/>
          </ac:graphicFrameMkLst>
        </pc:graphicFrameChg>
        <pc:graphicFrameChg chg="mod">
          <ac:chgData name="Cai Jun" userId="57e790d697ad4281" providerId="LiveId" clId="{0977BC38-083F-4D09-AD30-CB7B55069185}" dt="2020-06-14T14:13:17.582" v="880"/>
          <ac:graphicFrameMkLst>
            <pc:docMk/>
            <pc:sldMk cId="0" sldId="438"/>
            <ac:graphicFrameMk id="144410" creationId="{00000000-0000-0000-0000-000000000000}"/>
          </ac:graphicFrameMkLst>
        </pc:graphicFrameChg>
        <pc:graphicFrameChg chg="mod">
          <ac:chgData name="Cai Jun" userId="57e790d697ad4281" providerId="LiveId" clId="{0977BC38-083F-4D09-AD30-CB7B55069185}" dt="2020-06-14T14:13:17.582" v="881"/>
          <ac:graphicFrameMkLst>
            <pc:docMk/>
            <pc:sldMk cId="0" sldId="438"/>
            <ac:graphicFrameMk id="144412" creationId="{00000000-0000-0000-0000-000000000000}"/>
          </ac:graphicFrameMkLst>
        </pc:graphicFrameChg>
        <pc:graphicFrameChg chg="mod">
          <ac:chgData name="Cai Jun" userId="57e790d697ad4281" providerId="LiveId" clId="{0977BC38-083F-4D09-AD30-CB7B55069185}" dt="2020-06-14T13:58:14.676" v="659" actId="14100"/>
          <ac:graphicFrameMkLst>
            <pc:docMk/>
            <pc:sldMk cId="0" sldId="438"/>
            <ac:graphicFrameMk id="144415" creationId="{00000000-0000-0000-0000-000000000000}"/>
          </ac:graphicFrameMkLst>
        </pc:graphicFrameChg>
        <pc:graphicFrameChg chg="mod">
          <ac:chgData name="Cai Jun" userId="57e790d697ad4281" providerId="LiveId" clId="{0977BC38-083F-4D09-AD30-CB7B55069185}" dt="2020-06-14T13:58:41.761" v="683" actId="1038"/>
          <ac:graphicFrameMkLst>
            <pc:docMk/>
            <pc:sldMk cId="0" sldId="438"/>
            <ac:graphicFrameMk id="144418" creationId="{00000000-0000-0000-0000-000000000000}"/>
          </ac:graphicFrameMkLst>
        </pc:graphicFrameChg>
      </pc:sldChg>
      <pc:sldChg chg="addSp delSp modSp mod modAnim">
        <pc:chgData name="Cai Jun" userId="57e790d697ad4281" providerId="LiveId" clId="{0977BC38-083F-4D09-AD30-CB7B55069185}" dt="2020-06-14T14:06:19.831" v="785"/>
        <pc:sldMkLst>
          <pc:docMk/>
          <pc:sldMk cId="0" sldId="439"/>
        </pc:sldMkLst>
        <pc:spChg chg="del">
          <ac:chgData name="Cai Jun" userId="57e790d697ad4281" providerId="LiveId" clId="{0977BC38-083F-4D09-AD30-CB7B55069185}" dt="2020-06-13T04:12:09.147" v="599" actId="478"/>
          <ac:spMkLst>
            <pc:docMk/>
            <pc:sldMk cId="0" sldId="439"/>
            <ac:spMk id="25" creationId="{00000000-0000-0000-0000-000000000000}"/>
          </ac:spMkLst>
        </pc:spChg>
        <pc:spChg chg="add mod">
          <ac:chgData name="Cai Jun" userId="57e790d697ad4281" providerId="LiveId" clId="{0977BC38-083F-4D09-AD30-CB7B55069185}" dt="2020-06-13T04:12:09.474" v="600"/>
          <ac:spMkLst>
            <pc:docMk/>
            <pc:sldMk cId="0" sldId="439"/>
            <ac:spMk id="26" creationId="{E0A77836-382F-414A-9566-F819250C19CF}"/>
          </ac:spMkLst>
        </pc:spChg>
        <pc:spChg chg="mod">
          <ac:chgData name="Cai Jun" userId="57e790d697ad4281" providerId="LiveId" clId="{0977BC38-083F-4D09-AD30-CB7B55069185}" dt="2020-06-14T13:59:26.624" v="708" actId="14100"/>
          <ac:spMkLst>
            <pc:docMk/>
            <pc:sldMk cId="0" sldId="439"/>
            <ac:spMk id="145436" creationId="{00000000-0000-0000-0000-000000000000}"/>
          </ac:spMkLst>
        </pc:spChg>
        <pc:graphicFrameChg chg="add mod">
          <ac:chgData name="Cai Jun" userId="57e790d697ad4281" providerId="LiveId" clId="{0977BC38-083F-4D09-AD30-CB7B55069185}" dt="2020-06-14T14:00:07.882" v="718"/>
          <ac:graphicFrameMkLst>
            <pc:docMk/>
            <pc:sldMk cId="0" sldId="439"/>
            <ac:graphicFrameMk id="25" creationId="{F8F4C5EE-A2D0-4A5E-B08F-653082505D61}"/>
          </ac:graphicFrameMkLst>
        </pc:graphicFrameChg>
        <pc:graphicFrameChg chg="add mod">
          <ac:chgData name="Cai Jun" userId="57e790d697ad4281" providerId="LiveId" clId="{0977BC38-083F-4D09-AD30-CB7B55069185}" dt="2020-06-14T14:00:07.882" v="718"/>
          <ac:graphicFrameMkLst>
            <pc:docMk/>
            <pc:sldMk cId="0" sldId="439"/>
            <ac:graphicFrameMk id="27" creationId="{6B105B54-4933-43A8-8842-CC7678E5FD89}"/>
          </ac:graphicFrameMkLst>
        </pc:graphicFrameChg>
        <pc:graphicFrameChg chg="add mod">
          <ac:chgData name="Cai Jun" userId="57e790d697ad4281" providerId="LiveId" clId="{0977BC38-083F-4D09-AD30-CB7B55069185}" dt="2020-06-14T14:00:07.882" v="718"/>
          <ac:graphicFrameMkLst>
            <pc:docMk/>
            <pc:sldMk cId="0" sldId="439"/>
            <ac:graphicFrameMk id="28" creationId="{E6831334-A959-4451-B05C-EEA315D2C7C4}"/>
          </ac:graphicFrameMkLst>
        </pc:graphicFrameChg>
        <pc:graphicFrameChg chg="add mod">
          <ac:chgData name="Cai Jun" userId="57e790d697ad4281" providerId="LiveId" clId="{0977BC38-083F-4D09-AD30-CB7B55069185}" dt="2020-06-14T14:00:07.882" v="718"/>
          <ac:graphicFrameMkLst>
            <pc:docMk/>
            <pc:sldMk cId="0" sldId="439"/>
            <ac:graphicFrameMk id="29" creationId="{58138D6B-2DFB-4CEC-B01E-EF75E4AA9621}"/>
          </ac:graphicFrameMkLst>
        </pc:graphicFrameChg>
        <pc:graphicFrameChg chg="add mod">
          <ac:chgData name="Cai Jun" userId="57e790d697ad4281" providerId="LiveId" clId="{0977BC38-083F-4D09-AD30-CB7B55069185}" dt="2020-06-14T14:00:07.882" v="718"/>
          <ac:graphicFrameMkLst>
            <pc:docMk/>
            <pc:sldMk cId="0" sldId="439"/>
            <ac:graphicFrameMk id="30" creationId="{C1FEC3B8-CB85-415E-9A95-1351F4CFACA4}"/>
          </ac:graphicFrameMkLst>
        </pc:graphicFrameChg>
        <pc:graphicFrameChg chg="add mod">
          <ac:chgData name="Cai Jun" userId="57e790d697ad4281" providerId="LiveId" clId="{0977BC38-083F-4D09-AD30-CB7B55069185}" dt="2020-06-14T14:00:07.882" v="718"/>
          <ac:graphicFrameMkLst>
            <pc:docMk/>
            <pc:sldMk cId="0" sldId="439"/>
            <ac:graphicFrameMk id="31" creationId="{030C761F-C766-4BDE-A8F4-863AC973FC26}"/>
          </ac:graphicFrameMkLst>
        </pc:graphicFrameChg>
        <pc:graphicFrameChg chg="del">
          <ac:chgData name="Cai Jun" userId="57e790d697ad4281" providerId="LiveId" clId="{0977BC38-083F-4D09-AD30-CB7B55069185}" dt="2020-06-14T14:00:07.095" v="717" actId="478"/>
          <ac:graphicFrameMkLst>
            <pc:docMk/>
            <pc:sldMk cId="0" sldId="439"/>
            <ac:graphicFrameMk id="27658" creationId="{00000000-0000-0000-0000-000000000000}"/>
          </ac:graphicFrameMkLst>
        </pc:graphicFrameChg>
        <pc:graphicFrameChg chg="del">
          <ac:chgData name="Cai Jun" userId="57e790d697ad4281" providerId="LiveId" clId="{0977BC38-083F-4D09-AD30-CB7B55069185}" dt="2020-06-14T14:00:07.095" v="717" actId="478"/>
          <ac:graphicFrameMkLst>
            <pc:docMk/>
            <pc:sldMk cId="0" sldId="439"/>
            <ac:graphicFrameMk id="27664" creationId="{00000000-0000-0000-0000-000000000000}"/>
          </ac:graphicFrameMkLst>
        </pc:graphicFrameChg>
        <pc:graphicFrameChg chg="del">
          <ac:chgData name="Cai Jun" userId="57e790d697ad4281" providerId="LiveId" clId="{0977BC38-083F-4D09-AD30-CB7B55069185}" dt="2020-06-14T14:00:07.095" v="717" actId="478"/>
          <ac:graphicFrameMkLst>
            <pc:docMk/>
            <pc:sldMk cId="0" sldId="439"/>
            <ac:graphicFrameMk id="27665" creationId="{00000000-0000-0000-0000-000000000000}"/>
          </ac:graphicFrameMkLst>
        </pc:graphicFrameChg>
        <pc:graphicFrameChg chg="del">
          <ac:chgData name="Cai Jun" userId="57e790d697ad4281" providerId="LiveId" clId="{0977BC38-083F-4D09-AD30-CB7B55069185}" dt="2020-06-14T14:00:07.095" v="717" actId="478"/>
          <ac:graphicFrameMkLst>
            <pc:docMk/>
            <pc:sldMk cId="0" sldId="439"/>
            <ac:graphicFrameMk id="27666" creationId="{00000000-0000-0000-0000-000000000000}"/>
          </ac:graphicFrameMkLst>
        </pc:graphicFrameChg>
        <pc:graphicFrameChg chg="del">
          <ac:chgData name="Cai Jun" userId="57e790d697ad4281" providerId="LiveId" clId="{0977BC38-083F-4D09-AD30-CB7B55069185}" dt="2020-06-14T14:00:07.095" v="717" actId="478"/>
          <ac:graphicFrameMkLst>
            <pc:docMk/>
            <pc:sldMk cId="0" sldId="439"/>
            <ac:graphicFrameMk id="27667" creationId="{00000000-0000-0000-0000-000000000000}"/>
          </ac:graphicFrameMkLst>
        </pc:graphicFrameChg>
        <pc:graphicFrameChg chg="del">
          <ac:chgData name="Cai Jun" userId="57e790d697ad4281" providerId="LiveId" clId="{0977BC38-083F-4D09-AD30-CB7B55069185}" dt="2020-06-14T14:00:07.095" v="717" actId="478"/>
          <ac:graphicFrameMkLst>
            <pc:docMk/>
            <pc:sldMk cId="0" sldId="439"/>
            <ac:graphicFrameMk id="27668" creationId="{00000000-0000-0000-0000-000000000000}"/>
          </ac:graphicFrameMkLst>
        </pc:graphicFrameChg>
        <pc:graphicFrameChg chg="mod">
          <ac:chgData name="Cai Jun" userId="57e790d697ad4281" providerId="LiveId" clId="{0977BC38-083F-4D09-AD30-CB7B55069185}" dt="2020-06-14T13:59:05.396" v="685"/>
          <ac:graphicFrameMkLst>
            <pc:docMk/>
            <pc:sldMk cId="0" sldId="439"/>
            <ac:graphicFrameMk id="145434" creationId="{00000000-0000-0000-0000-000000000000}"/>
          </ac:graphicFrameMkLst>
        </pc:graphicFrameChg>
        <pc:graphicFrameChg chg="mod">
          <ac:chgData name="Cai Jun" userId="57e790d697ad4281" providerId="LiveId" clId="{0977BC38-083F-4D09-AD30-CB7B55069185}" dt="2020-06-14T13:59:29.654" v="709" actId="1076"/>
          <ac:graphicFrameMkLst>
            <pc:docMk/>
            <pc:sldMk cId="0" sldId="439"/>
            <ac:graphicFrameMk id="145437" creationId="{00000000-0000-0000-0000-000000000000}"/>
          </ac:graphicFrameMkLst>
        </pc:graphicFrameChg>
      </pc:sldChg>
      <pc:sldChg chg="addSp delSp modSp mod modAnim">
        <pc:chgData name="Cai Jun" userId="57e790d697ad4281" providerId="LiveId" clId="{0977BC38-083F-4D09-AD30-CB7B55069185}" dt="2020-06-14T14:06:27.171" v="790"/>
        <pc:sldMkLst>
          <pc:docMk/>
          <pc:sldMk cId="0" sldId="440"/>
        </pc:sldMkLst>
        <pc:spChg chg="del">
          <ac:chgData name="Cai Jun" userId="57e790d697ad4281" providerId="LiveId" clId="{0977BC38-083F-4D09-AD30-CB7B55069185}" dt="2020-06-13T04:12:12.173" v="601" actId="478"/>
          <ac:spMkLst>
            <pc:docMk/>
            <pc:sldMk cId="0" sldId="440"/>
            <ac:spMk id="25" creationId="{00000000-0000-0000-0000-000000000000}"/>
          </ac:spMkLst>
        </pc:spChg>
        <pc:spChg chg="add mod">
          <ac:chgData name="Cai Jun" userId="57e790d697ad4281" providerId="LiveId" clId="{0977BC38-083F-4D09-AD30-CB7B55069185}" dt="2020-06-13T04:12:12.518" v="602"/>
          <ac:spMkLst>
            <pc:docMk/>
            <pc:sldMk cId="0" sldId="440"/>
            <ac:spMk id="26" creationId="{EE144088-53A4-43BF-803D-4FCF238CEF70}"/>
          </ac:spMkLst>
        </pc:spChg>
        <pc:graphicFrameChg chg="add mod">
          <ac:chgData name="Cai Jun" userId="57e790d697ad4281" providerId="LiveId" clId="{0977BC38-083F-4D09-AD30-CB7B55069185}" dt="2020-06-14T14:00:16.890" v="720"/>
          <ac:graphicFrameMkLst>
            <pc:docMk/>
            <pc:sldMk cId="0" sldId="440"/>
            <ac:graphicFrameMk id="25" creationId="{DAF7AA88-AC64-41ED-A273-266FB27C4D1C}"/>
          </ac:graphicFrameMkLst>
        </pc:graphicFrameChg>
        <pc:graphicFrameChg chg="add mod">
          <ac:chgData name="Cai Jun" userId="57e790d697ad4281" providerId="LiveId" clId="{0977BC38-083F-4D09-AD30-CB7B55069185}" dt="2020-06-14T14:00:16.890" v="720"/>
          <ac:graphicFrameMkLst>
            <pc:docMk/>
            <pc:sldMk cId="0" sldId="440"/>
            <ac:graphicFrameMk id="27" creationId="{B46CBEE9-7AA6-4707-95BE-617D98D5B617}"/>
          </ac:graphicFrameMkLst>
        </pc:graphicFrameChg>
        <pc:graphicFrameChg chg="add mod">
          <ac:chgData name="Cai Jun" userId="57e790d697ad4281" providerId="LiveId" clId="{0977BC38-083F-4D09-AD30-CB7B55069185}" dt="2020-06-14T14:00:16.890" v="720"/>
          <ac:graphicFrameMkLst>
            <pc:docMk/>
            <pc:sldMk cId="0" sldId="440"/>
            <ac:graphicFrameMk id="28" creationId="{2B2D59CA-624A-4FC3-B1D1-B5DF70311A16}"/>
          </ac:graphicFrameMkLst>
        </pc:graphicFrameChg>
        <pc:graphicFrameChg chg="add mod">
          <ac:chgData name="Cai Jun" userId="57e790d697ad4281" providerId="LiveId" clId="{0977BC38-083F-4D09-AD30-CB7B55069185}" dt="2020-06-14T14:00:16.890" v="720"/>
          <ac:graphicFrameMkLst>
            <pc:docMk/>
            <pc:sldMk cId="0" sldId="440"/>
            <ac:graphicFrameMk id="29" creationId="{72A81F07-D794-4A10-BCBF-DFD56A80BFE2}"/>
          </ac:graphicFrameMkLst>
        </pc:graphicFrameChg>
        <pc:graphicFrameChg chg="add mod">
          <ac:chgData name="Cai Jun" userId="57e790d697ad4281" providerId="LiveId" clId="{0977BC38-083F-4D09-AD30-CB7B55069185}" dt="2020-06-14T14:00:16.890" v="720"/>
          <ac:graphicFrameMkLst>
            <pc:docMk/>
            <pc:sldMk cId="0" sldId="440"/>
            <ac:graphicFrameMk id="30" creationId="{B84D245A-BB12-4AE5-A2D4-A4375649AA0A}"/>
          </ac:graphicFrameMkLst>
        </pc:graphicFrameChg>
        <pc:graphicFrameChg chg="add mod">
          <ac:chgData name="Cai Jun" userId="57e790d697ad4281" providerId="LiveId" clId="{0977BC38-083F-4D09-AD30-CB7B55069185}" dt="2020-06-14T14:00:16.890" v="720"/>
          <ac:graphicFrameMkLst>
            <pc:docMk/>
            <pc:sldMk cId="0" sldId="440"/>
            <ac:graphicFrameMk id="31" creationId="{9272BD26-89F7-4F5B-99E1-4178237AB502}"/>
          </ac:graphicFrameMkLst>
        </pc:graphicFrameChg>
        <pc:graphicFrameChg chg="del">
          <ac:chgData name="Cai Jun" userId="57e790d697ad4281" providerId="LiveId" clId="{0977BC38-083F-4D09-AD30-CB7B55069185}" dt="2020-06-14T14:00:16.451" v="719" actId="478"/>
          <ac:graphicFrameMkLst>
            <pc:docMk/>
            <pc:sldMk cId="0" sldId="440"/>
            <ac:graphicFrameMk id="28682" creationId="{00000000-0000-0000-0000-000000000000}"/>
          </ac:graphicFrameMkLst>
        </pc:graphicFrameChg>
        <pc:graphicFrameChg chg="del">
          <ac:chgData name="Cai Jun" userId="57e790d697ad4281" providerId="LiveId" clId="{0977BC38-083F-4D09-AD30-CB7B55069185}" dt="2020-06-14T14:00:16.451" v="719" actId="478"/>
          <ac:graphicFrameMkLst>
            <pc:docMk/>
            <pc:sldMk cId="0" sldId="440"/>
            <ac:graphicFrameMk id="28688" creationId="{00000000-0000-0000-0000-000000000000}"/>
          </ac:graphicFrameMkLst>
        </pc:graphicFrameChg>
        <pc:graphicFrameChg chg="del">
          <ac:chgData name="Cai Jun" userId="57e790d697ad4281" providerId="LiveId" clId="{0977BC38-083F-4D09-AD30-CB7B55069185}" dt="2020-06-14T14:00:16.451" v="719" actId="478"/>
          <ac:graphicFrameMkLst>
            <pc:docMk/>
            <pc:sldMk cId="0" sldId="440"/>
            <ac:graphicFrameMk id="28689" creationId="{00000000-0000-0000-0000-000000000000}"/>
          </ac:graphicFrameMkLst>
        </pc:graphicFrameChg>
        <pc:graphicFrameChg chg="del">
          <ac:chgData name="Cai Jun" userId="57e790d697ad4281" providerId="LiveId" clId="{0977BC38-083F-4D09-AD30-CB7B55069185}" dt="2020-06-14T14:00:16.451" v="719" actId="478"/>
          <ac:graphicFrameMkLst>
            <pc:docMk/>
            <pc:sldMk cId="0" sldId="440"/>
            <ac:graphicFrameMk id="28690" creationId="{00000000-0000-0000-0000-000000000000}"/>
          </ac:graphicFrameMkLst>
        </pc:graphicFrameChg>
        <pc:graphicFrameChg chg="del">
          <ac:chgData name="Cai Jun" userId="57e790d697ad4281" providerId="LiveId" clId="{0977BC38-083F-4D09-AD30-CB7B55069185}" dt="2020-06-14T14:00:16.451" v="719" actId="478"/>
          <ac:graphicFrameMkLst>
            <pc:docMk/>
            <pc:sldMk cId="0" sldId="440"/>
            <ac:graphicFrameMk id="28691" creationId="{00000000-0000-0000-0000-000000000000}"/>
          </ac:graphicFrameMkLst>
        </pc:graphicFrameChg>
        <pc:graphicFrameChg chg="del">
          <ac:chgData name="Cai Jun" userId="57e790d697ad4281" providerId="LiveId" clId="{0977BC38-083F-4D09-AD30-CB7B55069185}" dt="2020-06-14T14:00:16.451" v="719" actId="478"/>
          <ac:graphicFrameMkLst>
            <pc:docMk/>
            <pc:sldMk cId="0" sldId="440"/>
            <ac:graphicFrameMk id="28692" creationId="{00000000-0000-0000-0000-000000000000}"/>
          </ac:graphicFrameMkLst>
        </pc:graphicFrameChg>
        <pc:graphicFrameChg chg="mod">
          <ac:chgData name="Cai Jun" userId="57e790d697ad4281" providerId="LiveId" clId="{0977BC38-083F-4D09-AD30-CB7B55069185}" dt="2020-06-14T14:00:49.295" v="726"/>
          <ac:graphicFrameMkLst>
            <pc:docMk/>
            <pc:sldMk cId="0" sldId="440"/>
            <ac:graphicFrameMk id="146455" creationId="{00000000-0000-0000-0000-000000000000}"/>
          </ac:graphicFrameMkLst>
        </pc:graphicFrameChg>
        <pc:graphicFrameChg chg="mod">
          <ac:chgData name="Cai Jun" userId="57e790d697ad4281" providerId="LiveId" clId="{0977BC38-083F-4D09-AD30-CB7B55069185}" dt="2020-06-14T14:00:56.851" v="728"/>
          <ac:graphicFrameMkLst>
            <pc:docMk/>
            <pc:sldMk cId="0" sldId="440"/>
            <ac:graphicFrameMk id="146456" creationId="{00000000-0000-0000-0000-000000000000}"/>
          </ac:graphicFrameMkLst>
        </pc:graphicFrameChg>
      </pc:sldChg>
      <pc:sldChg chg="addSp delSp modSp mod modAnim">
        <pc:chgData name="Cai Jun" userId="57e790d697ad4281" providerId="LiveId" clId="{0977BC38-083F-4D09-AD30-CB7B55069185}" dt="2020-06-14T14:06:32.992" v="795"/>
        <pc:sldMkLst>
          <pc:docMk/>
          <pc:sldMk cId="0" sldId="441"/>
        </pc:sldMkLst>
        <pc:spChg chg="del">
          <ac:chgData name="Cai Jun" userId="57e790d697ad4281" providerId="LiveId" clId="{0977BC38-083F-4D09-AD30-CB7B55069185}" dt="2020-06-13T04:12:15.458" v="603" actId="478"/>
          <ac:spMkLst>
            <pc:docMk/>
            <pc:sldMk cId="0" sldId="441"/>
            <ac:spMk id="29" creationId="{00000000-0000-0000-0000-000000000000}"/>
          </ac:spMkLst>
        </pc:spChg>
        <pc:spChg chg="add mod">
          <ac:chgData name="Cai Jun" userId="57e790d697ad4281" providerId="LiveId" clId="{0977BC38-083F-4D09-AD30-CB7B55069185}" dt="2020-06-13T04:12:15.875" v="604"/>
          <ac:spMkLst>
            <pc:docMk/>
            <pc:sldMk cId="0" sldId="441"/>
            <ac:spMk id="30" creationId="{51E14EFF-F0C7-4719-89A1-8EE56DA51820}"/>
          </ac:spMkLst>
        </pc:spChg>
        <pc:spChg chg="mod">
          <ac:chgData name="Cai Jun" userId="57e790d697ad4281" providerId="LiveId" clId="{0977BC38-083F-4D09-AD30-CB7B55069185}" dt="2020-06-14T14:01:14.976" v="732"/>
          <ac:spMkLst>
            <pc:docMk/>
            <pc:sldMk cId="0" sldId="441"/>
            <ac:spMk id="29722" creationId="{00000000-0000-0000-0000-000000000000}"/>
          </ac:spMkLst>
        </pc:spChg>
        <pc:grpChg chg="mod">
          <ac:chgData name="Cai Jun" userId="57e790d697ad4281" providerId="LiveId" clId="{0977BC38-083F-4D09-AD30-CB7B55069185}" dt="2020-06-14T14:01:14.976" v="732"/>
          <ac:grpSpMkLst>
            <pc:docMk/>
            <pc:sldMk cId="0" sldId="441"/>
            <ac:grpSpMk id="6" creationId="{00000000-0000-0000-0000-000000000000}"/>
          </ac:grpSpMkLst>
        </pc:grpChg>
        <pc:graphicFrameChg chg="add mod">
          <ac:chgData name="Cai Jun" userId="57e790d697ad4281" providerId="LiveId" clId="{0977BC38-083F-4D09-AD30-CB7B55069185}" dt="2020-06-14T14:00:25.429" v="722"/>
          <ac:graphicFrameMkLst>
            <pc:docMk/>
            <pc:sldMk cId="0" sldId="441"/>
            <ac:graphicFrameMk id="29" creationId="{B3DFA92C-CE0D-4AF6-BABE-0EDE808EFBA6}"/>
          </ac:graphicFrameMkLst>
        </pc:graphicFrameChg>
        <pc:graphicFrameChg chg="add mod">
          <ac:chgData name="Cai Jun" userId="57e790d697ad4281" providerId="LiveId" clId="{0977BC38-083F-4D09-AD30-CB7B55069185}" dt="2020-06-14T14:00:25.429" v="722"/>
          <ac:graphicFrameMkLst>
            <pc:docMk/>
            <pc:sldMk cId="0" sldId="441"/>
            <ac:graphicFrameMk id="31" creationId="{0805C532-CC12-403C-B93F-2507A6EE6BFE}"/>
          </ac:graphicFrameMkLst>
        </pc:graphicFrameChg>
        <pc:graphicFrameChg chg="add mod">
          <ac:chgData name="Cai Jun" userId="57e790d697ad4281" providerId="LiveId" clId="{0977BC38-083F-4D09-AD30-CB7B55069185}" dt="2020-06-14T14:00:25.429" v="722"/>
          <ac:graphicFrameMkLst>
            <pc:docMk/>
            <pc:sldMk cId="0" sldId="441"/>
            <ac:graphicFrameMk id="32" creationId="{5BB27BBC-3CAE-4E95-82E4-8C505340A574}"/>
          </ac:graphicFrameMkLst>
        </pc:graphicFrameChg>
        <pc:graphicFrameChg chg="add mod">
          <ac:chgData name="Cai Jun" userId="57e790d697ad4281" providerId="LiveId" clId="{0977BC38-083F-4D09-AD30-CB7B55069185}" dt="2020-06-14T14:00:25.429" v="722"/>
          <ac:graphicFrameMkLst>
            <pc:docMk/>
            <pc:sldMk cId="0" sldId="441"/>
            <ac:graphicFrameMk id="33" creationId="{15806B9F-215E-484B-99F6-E41933F3116F}"/>
          </ac:graphicFrameMkLst>
        </pc:graphicFrameChg>
        <pc:graphicFrameChg chg="add mod">
          <ac:chgData name="Cai Jun" userId="57e790d697ad4281" providerId="LiveId" clId="{0977BC38-083F-4D09-AD30-CB7B55069185}" dt="2020-06-14T14:00:25.429" v="722"/>
          <ac:graphicFrameMkLst>
            <pc:docMk/>
            <pc:sldMk cId="0" sldId="441"/>
            <ac:graphicFrameMk id="34" creationId="{3337C963-1B39-4E53-91CA-ABE536D4C214}"/>
          </ac:graphicFrameMkLst>
        </pc:graphicFrameChg>
        <pc:graphicFrameChg chg="add mod">
          <ac:chgData name="Cai Jun" userId="57e790d697ad4281" providerId="LiveId" clId="{0977BC38-083F-4D09-AD30-CB7B55069185}" dt="2020-06-14T14:00:25.429" v="722"/>
          <ac:graphicFrameMkLst>
            <pc:docMk/>
            <pc:sldMk cId="0" sldId="441"/>
            <ac:graphicFrameMk id="35" creationId="{7F221BA2-E1EA-429C-A268-987100E2CE49}"/>
          </ac:graphicFrameMkLst>
        </pc:graphicFrameChg>
        <pc:graphicFrameChg chg="del">
          <ac:chgData name="Cai Jun" userId="57e790d697ad4281" providerId="LiveId" clId="{0977BC38-083F-4D09-AD30-CB7B55069185}" dt="2020-06-14T14:00:24.960" v="721" actId="478"/>
          <ac:graphicFrameMkLst>
            <pc:docMk/>
            <pc:sldMk cId="0" sldId="441"/>
            <ac:graphicFrameMk id="29706" creationId="{00000000-0000-0000-0000-000000000000}"/>
          </ac:graphicFrameMkLst>
        </pc:graphicFrameChg>
        <pc:graphicFrameChg chg="del">
          <ac:chgData name="Cai Jun" userId="57e790d697ad4281" providerId="LiveId" clId="{0977BC38-083F-4D09-AD30-CB7B55069185}" dt="2020-06-14T14:00:24.960" v="721" actId="478"/>
          <ac:graphicFrameMkLst>
            <pc:docMk/>
            <pc:sldMk cId="0" sldId="441"/>
            <ac:graphicFrameMk id="29712" creationId="{00000000-0000-0000-0000-000000000000}"/>
          </ac:graphicFrameMkLst>
        </pc:graphicFrameChg>
        <pc:graphicFrameChg chg="del">
          <ac:chgData name="Cai Jun" userId="57e790d697ad4281" providerId="LiveId" clId="{0977BC38-083F-4D09-AD30-CB7B55069185}" dt="2020-06-14T14:00:24.960" v="721" actId="478"/>
          <ac:graphicFrameMkLst>
            <pc:docMk/>
            <pc:sldMk cId="0" sldId="441"/>
            <ac:graphicFrameMk id="29713" creationId="{00000000-0000-0000-0000-000000000000}"/>
          </ac:graphicFrameMkLst>
        </pc:graphicFrameChg>
        <pc:graphicFrameChg chg="del">
          <ac:chgData name="Cai Jun" userId="57e790d697ad4281" providerId="LiveId" clId="{0977BC38-083F-4D09-AD30-CB7B55069185}" dt="2020-06-14T14:00:24.960" v="721" actId="478"/>
          <ac:graphicFrameMkLst>
            <pc:docMk/>
            <pc:sldMk cId="0" sldId="441"/>
            <ac:graphicFrameMk id="29714" creationId="{00000000-0000-0000-0000-000000000000}"/>
          </ac:graphicFrameMkLst>
        </pc:graphicFrameChg>
        <pc:graphicFrameChg chg="del">
          <ac:chgData name="Cai Jun" userId="57e790d697ad4281" providerId="LiveId" clId="{0977BC38-083F-4D09-AD30-CB7B55069185}" dt="2020-06-14T14:00:24.960" v="721" actId="478"/>
          <ac:graphicFrameMkLst>
            <pc:docMk/>
            <pc:sldMk cId="0" sldId="441"/>
            <ac:graphicFrameMk id="29715" creationId="{00000000-0000-0000-0000-000000000000}"/>
          </ac:graphicFrameMkLst>
        </pc:graphicFrameChg>
        <pc:graphicFrameChg chg="del">
          <ac:chgData name="Cai Jun" userId="57e790d697ad4281" providerId="LiveId" clId="{0977BC38-083F-4D09-AD30-CB7B55069185}" dt="2020-06-14T14:00:24.960" v="721" actId="478"/>
          <ac:graphicFrameMkLst>
            <pc:docMk/>
            <pc:sldMk cId="0" sldId="441"/>
            <ac:graphicFrameMk id="29716" creationId="{00000000-0000-0000-0000-000000000000}"/>
          </ac:graphicFrameMkLst>
        </pc:graphicFrameChg>
        <pc:graphicFrameChg chg="mod">
          <ac:chgData name="Cai Jun" userId="57e790d697ad4281" providerId="LiveId" clId="{0977BC38-083F-4D09-AD30-CB7B55069185}" dt="2020-06-14T14:01:14.976" v="732"/>
          <ac:graphicFrameMkLst>
            <pc:docMk/>
            <pc:sldMk cId="0" sldId="441"/>
            <ac:graphicFrameMk id="29723" creationId="{00000000-0000-0000-0000-000000000000}"/>
          </ac:graphicFrameMkLst>
        </pc:graphicFrameChg>
        <pc:graphicFrameChg chg="mod">
          <ac:chgData name="Cai Jun" userId="57e790d697ad4281" providerId="LiveId" clId="{0977BC38-083F-4D09-AD30-CB7B55069185}" dt="2020-06-14T14:01:07.489" v="730"/>
          <ac:graphicFrameMkLst>
            <pc:docMk/>
            <pc:sldMk cId="0" sldId="441"/>
            <ac:graphicFrameMk id="147481" creationId="{00000000-0000-0000-0000-000000000000}"/>
          </ac:graphicFrameMkLst>
        </pc:graphicFrameChg>
        <pc:graphicFrameChg chg="mod">
          <ac:chgData name="Cai Jun" userId="57e790d697ad4281" providerId="LiveId" clId="{0977BC38-083F-4D09-AD30-CB7B55069185}" dt="2020-06-14T14:01:26.320" v="734"/>
          <ac:graphicFrameMkLst>
            <pc:docMk/>
            <pc:sldMk cId="0" sldId="441"/>
            <ac:graphicFrameMk id="147483" creationId="{00000000-0000-0000-0000-000000000000}"/>
          </ac:graphicFrameMkLst>
        </pc:graphicFrameChg>
        <pc:graphicFrameChg chg="mod">
          <ac:chgData name="Cai Jun" userId="57e790d697ad4281" providerId="LiveId" clId="{0977BC38-083F-4D09-AD30-CB7B55069185}" dt="2020-06-14T14:01:34.685" v="736"/>
          <ac:graphicFrameMkLst>
            <pc:docMk/>
            <pc:sldMk cId="0" sldId="441"/>
            <ac:graphicFrameMk id="147485" creationId="{00000000-0000-0000-0000-000000000000}"/>
          </ac:graphicFrameMkLst>
        </pc:graphicFrameChg>
        <pc:cxnChg chg="mod">
          <ac:chgData name="Cai Jun" userId="57e790d697ad4281" providerId="LiveId" clId="{0977BC38-083F-4D09-AD30-CB7B55069185}" dt="2020-06-14T14:01:14.976" v="732"/>
          <ac:cxnSpMkLst>
            <pc:docMk/>
            <pc:sldMk cId="0" sldId="441"/>
            <ac:cxnSpMk id="29724" creationId="{00000000-0000-0000-0000-000000000000}"/>
          </ac:cxnSpMkLst>
        </pc:cxnChg>
      </pc:sldChg>
      <pc:sldChg chg="addSp delSp modSp mod modAnim">
        <pc:chgData name="Cai Jun" userId="57e790d697ad4281" providerId="LiveId" clId="{0977BC38-083F-4D09-AD30-CB7B55069185}" dt="2020-06-14T14:06:40.062" v="800"/>
        <pc:sldMkLst>
          <pc:docMk/>
          <pc:sldMk cId="0" sldId="442"/>
        </pc:sldMkLst>
        <pc:spChg chg="del">
          <ac:chgData name="Cai Jun" userId="57e790d697ad4281" providerId="LiveId" clId="{0977BC38-083F-4D09-AD30-CB7B55069185}" dt="2020-06-13T04:12:19.322" v="605" actId="478"/>
          <ac:spMkLst>
            <pc:docMk/>
            <pc:sldMk cId="0" sldId="442"/>
            <ac:spMk id="25" creationId="{00000000-0000-0000-0000-000000000000}"/>
          </ac:spMkLst>
        </pc:spChg>
        <pc:spChg chg="add mod">
          <ac:chgData name="Cai Jun" userId="57e790d697ad4281" providerId="LiveId" clId="{0977BC38-083F-4D09-AD30-CB7B55069185}" dt="2020-06-13T04:12:19.728" v="606"/>
          <ac:spMkLst>
            <pc:docMk/>
            <pc:sldMk cId="0" sldId="442"/>
            <ac:spMk id="26" creationId="{BE0A2292-8DED-4974-86AE-DCF7485A3E24}"/>
          </ac:spMkLst>
        </pc:spChg>
        <pc:graphicFrameChg chg="add mod">
          <ac:chgData name="Cai Jun" userId="57e790d697ad4281" providerId="LiveId" clId="{0977BC38-083F-4D09-AD30-CB7B55069185}" dt="2020-06-14T14:00:34.813" v="724"/>
          <ac:graphicFrameMkLst>
            <pc:docMk/>
            <pc:sldMk cId="0" sldId="442"/>
            <ac:graphicFrameMk id="25" creationId="{C6C709AD-AF6D-4FBF-9717-AA7AC325307D}"/>
          </ac:graphicFrameMkLst>
        </pc:graphicFrameChg>
        <pc:graphicFrameChg chg="add mod">
          <ac:chgData name="Cai Jun" userId="57e790d697ad4281" providerId="LiveId" clId="{0977BC38-083F-4D09-AD30-CB7B55069185}" dt="2020-06-14T14:00:34.813" v="724"/>
          <ac:graphicFrameMkLst>
            <pc:docMk/>
            <pc:sldMk cId="0" sldId="442"/>
            <ac:graphicFrameMk id="27" creationId="{E27F50D0-3E57-4E23-BE4D-E59736E25FE7}"/>
          </ac:graphicFrameMkLst>
        </pc:graphicFrameChg>
        <pc:graphicFrameChg chg="add mod">
          <ac:chgData name="Cai Jun" userId="57e790d697ad4281" providerId="LiveId" clId="{0977BC38-083F-4D09-AD30-CB7B55069185}" dt="2020-06-14T14:00:34.813" v="724"/>
          <ac:graphicFrameMkLst>
            <pc:docMk/>
            <pc:sldMk cId="0" sldId="442"/>
            <ac:graphicFrameMk id="28" creationId="{67F0B63B-0C48-46A2-88B7-3FD503F2A20A}"/>
          </ac:graphicFrameMkLst>
        </pc:graphicFrameChg>
        <pc:graphicFrameChg chg="add mod">
          <ac:chgData name="Cai Jun" userId="57e790d697ad4281" providerId="LiveId" clId="{0977BC38-083F-4D09-AD30-CB7B55069185}" dt="2020-06-14T14:00:34.813" v="724"/>
          <ac:graphicFrameMkLst>
            <pc:docMk/>
            <pc:sldMk cId="0" sldId="442"/>
            <ac:graphicFrameMk id="29" creationId="{894FF4AF-C543-4AEB-800B-E3A3DCF333CF}"/>
          </ac:graphicFrameMkLst>
        </pc:graphicFrameChg>
        <pc:graphicFrameChg chg="add mod">
          <ac:chgData name="Cai Jun" userId="57e790d697ad4281" providerId="LiveId" clId="{0977BC38-083F-4D09-AD30-CB7B55069185}" dt="2020-06-14T14:00:34.813" v="724"/>
          <ac:graphicFrameMkLst>
            <pc:docMk/>
            <pc:sldMk cId="0" sldId="442"/>
            <ac:graphicFrameMk id="30" creationId="{C9322BC1-C551-4F82-ADCA-6853648901CF}"/>
          </ac:graphicFrameMkLst>
        </pc:graphicFrameChg>
        <pc:graphicFrameChg chg="add mod">
          <ac:chgData name="Cai Jun" userId="57e790d697ad4281" providerId="LiveId" clId="{0977BC38-083F-4D09-AD30-CB7B55069185}" dt="2020-06-14T14:00:34.813" v="724"/>
          <ac:graphicFrameMkLst>
            <pc:docMk/>
            <pc:sldMk cId="0" sldId="442"/>
            <ac:graphicFrameMk id="31" creationId="{F4505C46-5755-4C8C-B4AC-258637D21F22}"/>
          </ac:graphicFrameMkLst>
        </pc:graphicFrameChg>
        <pc:graphicFrameChg chg="del">
          <ac:chgData name="Cai Jun" userId="57e790d697ad4281" providerId="LiveId" clId="{0977BC38-083F-4D09-AD30-CB7B55069185}" dt="2020-06-14T14:00:34.297" v="723" actId="478"/>
          <ac:graphicFrameMkLst>
            <pc:docMk/>
            <pc:sldMk cId="0" sldId="442"/>
            <ac:graphicFrameMk id="30730" creationId="{00000000-0000-0000-0000-000000000000}"/>
          </ac:graphicFrameMkLst>
        </pc:graphicFrameChg>
        <pc:graphicFrameChg chg="del">
          <ac:chgData name="Cai Jun" userId="57e790d697ad4281" providerId="LiveId" clId="{0977BC38-083F-4D09-AD30-CB7B55069185}" dt="2020-06-14T14:00:34.297" v="723" actId="478"/>
          <ac:graphicFrameMkLst>
            <pc:docMk/>
            <pc:sldMk cId="0" sldId="442"/>
            <ac:graphicFrameMk id="30736" creationId="{00000000-0000-0000-0000-000000000000}"/>
          </ac:graphicFrameMkLst>
        </pc:graphicFrameChg>
        <pc:graphicFrameChg chg="del">
          <ac:chgData name="Cai Jun" userId="57e790d697ad4281" providerId="LiveId" clId="{0977BC38-083F-4D09-AD30-CB7B55069185}" dt="2020-06-14T14:00:34.297" v="723" actId="478"/>
          <ac:graphicFrameMkLst>
            <pc:docMk/>
            <pc:sldMk cId="0" sldId="442"/>
            <ac:graphicFrameMk id="30737" creationId="{00000000-0000-0000-0000-000000000000}"/>
          </ac:graphicFrameMkLst>
        </pc:graphicFrameChg>
        <pc:graphicFrameChg chg="del">
          <ac:chgData name="Cai Jun" userId="57e790d697ad4281" providerId="LiveId" clId="{0977BC38-083F-4D09-AD30-CB7B55069185}" dt="2020-06-14T14:00:34.297" v="723" actId="478"/>
          <ac:graphicFrameMkLst>
            <pc:docMk/>
            <pc:sldMk cId="0" sldId="442"/>
            <ac:graphicFrameMk id="30738" creationId="{00000000-0000-0000-0000-000000000000}"/>
          </ac:graphicFrameMkLst>
        </pc:graphicFrameChg>
        <pc:graphicFrameChg chg="del">
          <ac:chgData name="Cai Jun" userId="57e790d697ad4281" providerId="LiveId" clId="{0977BC38-083F-4D09-AD30-CB7B55069185}" dt="2020-06-14T14:00:34.297" v="723" actId="478"/>
          <ac:graphicFrameMkLst>
            <pc:docMk/>
            <pc:sldMk cId="0" sldId="442"/>
            <ac:graphicFrameMk id="30739" creationId="{00000000-0000-0000-0000-000000000000}"/>
          </ac:graphicFrameMkLst>
        </pc:graphicFrameChg>
        <pc:graphicFrameChg chg="del">
          <ac:chgData name="Cai Jun" userId="57e790d697ad4281" providerId="LiveId" clId="{0977BC38-083F-4D09-AD30-CB7B55069185}" dt="2020-06-14T14:00:34.297" v="723" actId="478"/>
          <ac:graphicFrameMkLst>
            <pc:docMk/>
            <pc:sldMk cId="0" sldId="442"/>
            <ac:graphicFrameMk id="30740" creationId="{00000000-0000-0000-0000-000000000000}"/>
          </ac:graphicFrameMkLst>
        </pc:graphicFrameChg>
        <pc:graphicFrameChg chg="mod">
          <ac:chgData name="Cai Jun" userId="57e790d697ad4281" providerId="LiveId" clId="{0977BC38-083F-4D09-AD30-CB7B55069185}" dt="2020-06-14T14:01:45.207" v="739"/>
          <ac:graphicFrameMkLst>
            <pc:docMk/>
            <pc:sldMk cId="0" sldId="442"/>
            <ac:graphicFrameMk id="148505" creationId="{00000000-0000-0000-0000-000000000000}"/>
          </ac:graphicFrameMkLst>
        </pc:graphicFrameChg>
        <pc:graphicFrameChg chg="mod">
          <ac:chgData name="Cai Jun" userId="57e790d697ad4281" providerId="LiveId" clId="{0977BC38-083F-4D09-AD30-CB7B55069185}" dt="2020-06-14T14:01:53.854" v="742"/>
          <ac:graphicFrameMkLst>
            <pc:docMk/>
            <pc:sldMk cId="0" sldId="442"/>
            <ac:graphicFrameMk id="148507" creationId="{00000000-0000-0000-0000-000000000000}"/>
          </ac:graphicFrameMkLst>
        </pc:graphicFrameChg>
      </pc:sldChg>
      <pc:sldChg chg="modSp mod">
        <pc:chgData name="Cai Jun" userId="57e790d697ad4281" providerId="LiveId" clId="{0977BC38-083F-4D09-AD30-CB7B55069185}" dt="2020-06-14T14:05:43.200" v="772" actId="20577"/>
        <pc:sldMkLst>
          <pc:docMk/>
          <pc:sldMk cId="0" sldId="443"/>
        </pc:sldMkLst>
        <pc:spChg chg="mod">
          <ac:chgData name="Cai Jun" userId="57e790d697ad4281" providerId="LiveId" clId="{0977BC38-083F-4D09-AD30-CB7B55069185}" dt="2020-06-14T14:05:43.200" v="772" actId="20577"/>
          <ac:spMkLst>
            <pc:docMk/>
            <pc:sldMk cId="0" sldId="443"/>
            <ac:spMk id="31746" creationId="{00000000-0000-0000-0000-000000000000}"/>
          </ac:spMkLst>
        </pc:spChg>
        <pc:spChg chg="mod">
          <ac:chgData name="Cai Jun" userId="57e790d697ad4281" providerId="LiveId" clId="{0977BC38-083F-4D09-AD30-CB7B55069185}" dt="2020-06-14T14:04:53.525" v="756" actId="207"/>
          <ac:spMkLst>
            <pc:docMk/>
            <pc:sldMk cId="0" sldId="443"/>
            <ac:spMk id="31748" creationId="{00000000-0000-0000-0000-000000000000}"/>
          </ac:spMkLst>
        </pc:spChg>
      </pc:sldChg>
      <pc:sldChg chg="modSp mod">
        <pc:chgData name="Cai Jun" userId="57e790d697ad4281" providerId="LiveId" clId="{0977BC38-083F-4D09-AD30-CB7B55069185}" dt="2020-06-14T14:13:17.598" v="884"/>
        <pc:sldMkLst>
          <pc:docMk/>
          <pc:sldMk cId="0" sldId="444"/>
        </pc:sldMkLst>
        <pc:spChg chg="mod">
          <ac:chgData name="Cai Jun" userId="57e790d697ad4281" providerId="LiveId" clId="{0977BC38-083F-4D09-AD30-CB7B55069185}" dt="2020-06-14T14:05:52.284" v="778" actId="20577"/>
          <ac:spMkLst>
            <pc:docMk/>
            <pc:sldMk cId="0" sldId="444"/>
            <ac:spMk id="32788" creationId="{00000000-0000-0000-0000-000000000000}"/>
          </ac:spMkLst>
        </pc:spChg>
        <pc:graphicFrameChg chg="mod">
          <ac:chgData name="Cai Jun" userId="57e790d697ad4281" providerId="LiveId" clId="{0977BC38-083F-4D09-AD30-CB7B55069185}" dt="2020-06-14T14:13:17.582" v="882"/>
          <ac:graphicFrameMkLst>
            <pc:docMk/>
            <pc:sldMk cId="0" sldId="444"/>
            <ac:graphicFrameMk id="32774" creationId="{00000000-0000-0000-0000-000000000000}"/>
          </ac:graphicFrameMkLst>
        </pc:graphicFrameChg>
        <pc:graphicFrameChg chg="mod">
          <ac:chgData name="Cai Jun" userId="57e790d697ad4281" providerId="LiveId" clId="{0977BC38-083F-4D09-AD30-CB7B55069185}" dt="2020-06-14T14:08:34.235" v="824"/>
          <ac:graphicFrameMkLst>
            <pc:docMk/>
            <pc:sldMk cId="0" sldId="444"/>
            <ac:graphicFrameMk id="151567" creationId="{00000000-0000-0000-0000-000000000000}"/>
          </ac:graphicFrameMkLst>
        </pc:graphicFrameChg>
        <pc:graphicFrameChg chg="mod">
          <ac:chgData name="Cai Jun" userId="57e790d697ad4281" providerId="LiveId" clId="{0977BC38-083F-4D09-AD30-CB7B55069185}" dt="2020-06-14T14:13:17.582" v="883"/>
          <ac:graphicFrameMkLst>
            <pc:docMk/>
            <pc:sldMk cId="0" sldId="444"/>
            <ac:graphicFrameMk id="151569" creationId="{00000000-0000-0000-0000-000000000000}"/>
          </ac:graphicFrameMkLst>
        </pc:graphicFrameChg>
        <pc:graphicFrameChg chg="mod">
          <ac:chgData name="Cai Jun" userId="57e790d697ad4281" providerId="LiveId" clId="{0977BC38-083F-4D09-AD30-CB7B55069185}" dt="2020-06-14T14:13:17.598" v="884"/>
          <ac:graphicFrameMkLst>
            <pc:docMk/>
            <pc:sldMk cId="0" sldId="444"/>
            <ac:graphicFrameMk id="151571" creationId="{00000000-0000-0000-0000-000000000000}"/>
          </ac:graphicFrameMkLst>
        </pc:graphicFrameChg>
        <pc:graphicFrameChg chg="mod">
          <ac:chgData name="Cai Jun" userId="57e790d697ad4281" providerId="LiveId" clId="{0977BC38-083F-4D09-AD30-CB7B55069185}" dt="2020-06-14T14:09:31.304" v="835"/>
          <ac:graphicFrameMkLst>
            <pc:docMk/>
            <pc:sldMk cId="0" sldId="444"/>
            <ac:graphicFrameMk id="151573" creationId="{00000000-0000-0000-0000-000000000000}"/>
          </ac:graphicFrameMkLst>
        </pc:graphicFrameChg>
        <pc:graphicFrameChg chg="mod">
          <ac:chgData name="Cai Jun" userId="57e790d697ad4281" providerId="LiveId" clId="{0977BC38-083F-4D09-AD30-CB7B55069185}" dt="2020-06-14T14:09:38.947" v="837"/>
          <ac:graphicFrameMkLst>
            <pc:docMk/>
            <pc:sldMk cId="0" sldId="444"/>
            <ac:graphicFrameMk id="151576" creationId="{00000000-0000-0000-0000-000000000000}"/>
          </ac:graphicFrameMkLst>
        </pc:graphicFrameChg>
        <pc:graphicFrameChg chg="mod">
          <ac:chgData name="Cai Jun" userId="57e790d697ad4281" providerId="LiveId" clId="{0977BC38-083F-4D09-AD30-CB7B55069185}" dt="2020-06-14T14:09:47.206" v="839"/>
          <ac:graphicFrameMkLst>
            <pc:docMk/>
            <pc:sldMk cId="0" sldId="444"/>
            <ac:graphicFrameMk id="151578" creationId="{00000000-0000-0000-0000-000000000000}"/>
          </ac:graphicFrameMkLst>
        </pc:graphicFrameChg>
        <pc:graphicFrameChg chg="mod">
          <ac:chgData name="Cai Jun" userId="57e790d697ad4281" providerId="LiveId" clId="{0977BC38-083F-4D09-AD30-CB7B55069185}" dt="2020-06-14T14:09:54.970" v="841"/>
          <ac:graphicFrameMkLst>
            <pc:docMk/>
            <pc:sldMk cId="0" sldId="444"/>
            <ac:graphicFrameMk id="151580" creationId="{00000000-0000-0000-0000-000000000000}"/>
          </ac:graphicFrameMkLst>
        </pc:graphicFrameChg>
      </pc:sldChg>
      <pc:sldChg chg="addSp delSp modSp mod modAnim">
        <pc:chgData name="Cai Jun" userId="57e790d697ad4281" providerId="LiveId" clId="{0977BC38-083F-4D09-AD30-CB7B55069185}" dt="2020-06-14T14:10:12.610" v="846"/>
        <pc:sldMkLst>
          <pc:docMk/>
          <pc:sldMk cId="0" sldId="445"/>
        </pc:sldMkLst>
        <pc:spChg chg="del">
          <ac:chgData name="Cai Jun" userId="57e790d697ad4281" providerId="LiveId" clId="{0977BC38-083F-4D09-AD30-CB7B55069185}" dt="2020-06-14T14:06:00.325" v="779" actId="478"/>
          <ac:spMkLst>
            <pc:docMk/>
            <pc:sldMk cId="0" sldId="445"/>
            <ac:spMk id="19" creationId="{00000000-0000-0000-0000-000000000000}"/>
          </ac:spMkLst>
        </pc:spChg>
        <pc:spChg chg="add mod">
          <ac:chgData name="Cai Jun" userId="57e790d697ad4281" providerId="LiveId" clId="{0977BC38-083F-4D09-AD30-CB7B55069185}" dt="2020-06-14T14:06:00.637" v="780"/>
          <ac:spMkLst>
            <pc:docMk/>
            <pc:sldMk cId="0" sldId="445"/>
            <ac:spMk id="20" creationId="{A586B7B8-3642-4F65-B13F-BF66ACAB3C19}"/>
          </ac:spMkLst>
        </pc:spChg>
        <pc:graphicFrameChg chg="add mod">
          <ac:chgData name="Cai Jun" userId="57e790d697ad4281" providerId="LiveId" clId="{0977BC38-083F-4D09-AD30-CB7B55069185}" dt="2020-06-14T14:09:02.610" v="830"/>
          <ac:graphicFrameMkLst>
            <pc:docMk/>
            <pc:sldMk cId="0" sldId="445"/>
            <ac:graphicFrameMk id="21" creationId="{891D2882-111D-4791-AFB4-7722D2E9B62E}"/>
          </ac:graphicFrameMkLst>
        </pc:graphicFrameChg>
        <pc:graphicFrameChg chg="add mod">
          <ac:chgData name="Cai Jun" userId="57e790d697ad4281" providerId="LiveId" clId="{0977BC38-083F-4D09-AD30-CB7B55069185}" dt="2020-06-14T14:09:02.610" v="830"/>
          <ac:graphicFrameMkLst>
            <pc:docMk/>
            <pc:sldMk cId="0" sldId="445"/>
            <ac:graphicFrameMk id="22" creationId="{380E2B28-CCE2-4D8D-917E-D115E1984DB7}"/>
          </ac:graphicFrameMkLst>
        </pc:graphicFrameChg>
        <pc:graphicFrameChg chg="add mod">
          <ac:chgData name="Cai Jun" userId="57e790d697ad4281" providerId="LiveId" clId="{0977BC38-083F-4D09-AD30-CB7B55069185}" dt="2020-06-14T14:09:02.610" v="830"/>
          <ac:graphicFrameMkLst>
            <pc:docMk/>
            <pc:sldMk cId="0" sldId="445"/>
            <ac:graphicFrameMk id="23" creationId="{4CEDAB6B-0317-4B2C-94C5-80A7BBF2219E}"/>
          </ac:graphicFrameMkLst>
        </pc:graphicFrameChg>
        <pc:graphicFrameChg chg="add mod">
          <ac:chgData name="Cai Jun" userId="57e790d697ad4281" providerId="LiveId" clId="{0977BC38-083F-4D09-AD30-CB7B55069185}" dt="2020-06-14T14:09:02.610" v="830"/>
          <ac:graphicFrameMkLst>
            <pc:docMk/>
            <pc:sldMk cId="0" sldId="445"/>
            <ac:graphicFrameMk id="24" creationId="{842BFEA6-53F7-440E-A950-0D2054FA70B2}"/>
          </ac:graphicFrameMkLst>
        </pc:graphicFrameChg>
        <pc:graphicFrameChg chg="del">
          <ac:chgData name="Cai Jun" userId="57e790d697ad4281" providerId="LiveId" clId="{0977BC38-083F-4D09-AD30-CB7B55069185}" dt="2020-06-14T14:09:01.881" v="829" actId="478"/>
          <ac:graphicFrameMkLst>
            <pc:docMk/>
            <pc:sldMk cId="0" sldId="445"/>
            <ac:graphicFrameMk id="33798" creationId="{00000000-0000-0000-0000-000000000000}"/>
          </ac:graphicFrameMkLst>
        </pc:graphicFrameChg>
        <pc:graphicFrameChg chg="del">
          <ac:chgData name="Cai Jun" userId="57e790d697ad4281" providerId="LiveId" clId="{0977BC38-083F-4D09-AD30-CB7B55069185}" dt="2020-06-14T14:09:01.881" v="829" actId="478"/>
          <ac:graphicFrameMkLst>
            <pc:docMk/>
            <pc:sldMk cId="0" sldId="445"/>
            <ac:graphicFrameMk id="33804" creationId="{00000000-0000-0000-0000-000000000000}"/>
          </ac:graphicFrameMkLst>
        </pc:graphicFrameChg>
        <pc:graphicFrameChg chg="del">
          <ac:chgData name="Cai Jun" userId="57e790d697ad4281" providerId="LiveId" clId="{0977BC38-083F-4D09-AD30-CB7B55069185}" dt="2020-06-14T14:09:01.881" v="829" actId="478"/>
          <ac:graphicFrameMkLst>
            <pc:docMk/>
            <pc:sldMk cId="0" sldId="445"/>
            <ac:graphicFrameMk id="33805" creationId="{00000000-0000-0000-0000-000000000000}"/>
          </ac:graphicFrameMkLst>
        </pc:graphicFrameChg>
        <pc:graphicFrameChg chg="del">
          <ac:chgData name="Cai Jun" userId="57e790d697ad4281" providerId="LiveId" clId="{0977BC38-083F-4D09-AD30-CB7B55069185}" dt="2020-06-14T14:09:01.881" v="829" actId="478"/>
          <ac:graphicFrameMkLst>
            <pc:docMk/>
            <pc:sldMk cId="0" sldId="445"/>
            <ac:graphicFrameMk id="33806" creationId="{00000000-0000-0000-0000-000000000000}"/>
          </ac:graphicFrameMkLst>
        </pc:graphicFrameChg>
        <pc:graphicFrameChg chg="mod">
          <ac:chgData name="Cai Jun" userId="57e790d697ad4281" providerId="LiveId" clId="{0977BC38-083F-4D09-AD30-CB7B55069185}" dt="2020-06-14T14:10:04.089" v="843"/>
          <ac:graphicFrameMkLst>
            <pc:docMk/>
            <pc:sldMk cId="0" sldId="445"/>
            <ac:graphicFrameMk id="152597" creationId="{00000000-0000-0000-0000-000000000000}"/>
          </ac:graphicFrameMkLst>
        </pc:graphicFrameChg>
        <pc:graphicFrameChg chg="mod">
          <ac:chgData name="Cai Jun" userId="57e790d697ad4281" providerId="LiveId" clId="{0977BC38-083F-4D09-AD30-CB7B55069185}" dt="2020-06-14T14:10:12.610" v="846"/>
          <ac:graphicFrameMkLst>
            <pc:docMk/>
            <pc:sldMk cId="0" sldId="445"/>
            <ac:graphicFrameMk id="152599" creationId="{00000000-0000-0000-0000-000000000000}"/>
          </ac:graphicFrameMkLst>
        </pc:graphicFrameChg>
      </pc:sldChg>
      <pc:sldChg chg="delSp modSp mod modAnim">
        <pc:chgData name="Cai Jun" userId="57e790d697ad4281" providerId="LiveId" clId="{0977BC38-083F-4D09-AD30-CB7B55069185}" dt="2020-06-15T04:45:39.363" v="1296" actId="1076"/>
        <pc:sldMkLst>
          <pc:docMk/>
          <pc:sldMk cId="0" sldId="447"/>
        </pc:sldMkLst>
        <pc:spChg chg="mod">
          <ac:chgData name="Cai Jun" userId="57e790d697ad4281" providerId="LiveId" clId="{0977BC38-083F-4D09-AD30-CB7B55069185}" dt="2020-06-15T04:45:14.307" v="1281" actId="6549"/>
          <ac:spMkLst>
            <pc:docMk/>
            <pc:sldMk cId="0" sldId="447"/>
            <ac:spMk id="24" creationId="{00000000-0000-0000-0000-000000000000}"/>
          </ac:spMkLst>
        </pc:spChg>
        <pc:spChg chg="mod">
          <ac:chgData name="Cai Jun" userId="57e790d697ad4281" providerId="LiveId" clId="{0977BC38-083F-4D09-AD30-CB7B55069185}" dt="2020-06-15T04:21:00.579" v="965" actId="113"/>
          <ac:spMkLst>
            <pc:docMk/>
            <pc:sldMk cId="0" sldId="447"/>
            <ac:spMk id="34818" creationId="{00000000-0000-0000-0000-000000000000}"/>
          </ac:spMkLst>
        </pc:spChg>
        <pc:spChg chg="mod">
          <ac:chgData name="Cai Jun" userId="57e790d697ad4281" providerId="LiveId" clId="{0977BC38-083F-4D09-AD30-CB7B55069185}" dt="2020-06-15T04:21:20.549" v="969"/>
          <ac:spMkLst>
            <pc:docMk/>
            <pc:sldMk cId="0" sldId="447"/>
            <ac:spMk id="34840" creationId="{00000000-0000-0000-0000-000000000000}"/>
          </ac:spMkLst>
        </pc:spChg>
        <pc:spChg chg="del mod">
          <ac:chgData name="Cai Jun" userId="57e790d697ad4281" providerId="LiveId" clId="{0977BC38-083F-4D09-AD30-CB7B55069185}" dt="2020-06-15T04:45:33.482" v="1295" actId="478"/>
          <ac:spMkLst>
            <pc:docMk/>
            <pc:sldMk cId="0" sldId="447"/>
            <ac:spMk id="153628" creationId="{00000000-0000-0000-0000-000000000000}"/>
          </ac:spMkLst>
        </pc:spChg>
        <pc:grpChg chg="mod">
          <ac:chgData name="Cai Jun" userId="57e790d697ad4281" providerId="LiveId" clId="{0977BC38-083F-4D09-AD30-CB7B55069185}" dt="2020-06-15T04:21:20.549" v="969"/>
          <ac:grpSpMkLst>
            <pc:docMk/>
            <pc:sldMk cId="0" sldId="447"/>
            <ac:grpSpMk id="153635" creationId="{00000000-0000-0000-0000-000000000000}"/>
          </ac:grpSpMkLst>
        </pc:grpChg>
        <pc:graphicFrameChg chg="mod">
          <ac:chgData name="Cai Jun" userId="57e790d697ad4281" providerId="LiveId" clId="{0977BC38-083F-4D09-AD30-CB7B55069185}" dt="2020-06-15T04:21:28.333" v="971"/>
          <ac:graphicFrameMkLst>
            <pc:docMk/>
            <pc:sldMk cId="0" sldId="447"/>
            <ac:graphicFrameMk id="34821" creationId="{00000000-0000-0000-0000-000000000000}"/>
          </ac:graphicFrameMkLst>
        </pc:graphicFrameChg>
        <pc:graphicFrameChg chg="mod">
          <ac:chgData name="Cai Jun" userId="57e790d697ad4281" providerId="LiveId" clId="{0977BC38-083F-4D09-AD30-CB7B55069185}" dt="2020-06-15T04:22:55.417" v="983" actId="1076"/>
          <ac:graphicFrameMkLst>
            <pc:docMk/>
            <pc:sldMk cId="0" sldId="447"/>
            <ac:graphicFrameMk id="34824" creationId="{00000000-0000-0000-0000-000000000000}"/>
          </ac:graphicFrameMkLst>
        </pc:graphicFrameChg>
        <pc:graphicFrameChg chg="del mod">
          <ac:chgData name="Cai Jun" userId="57e790d697ad4281" providerId="LiveId" clId="{0977BC38-083F-4D09-AD30-CB7B55069185}" dt="2020-06-15T04:22:27.037" v="979" actId="478"/>
          <ac:graphicFrameMkLst>
            <pc:docMk/>
            <pc:sldMk cId="0" sldId="447"/>
            <ac:graphicFrameMk id="34825" creationId="{00000000-0000-0000-0000-000000000000}"/>
          </ac:graphicFrameMkLst>
        </pc:graphicFrameChg>
        <pc:graphicFrameChg chg="del mod">
          <ac:chgData name="Cai Jun" userId="57e790d697ad4281" providerId="LiveId" clId="{0977BC38-083F-4D09-AD30-CB7B55069185}" dt="2020-06-15T04:22:27.037" v="979" actId="478"/>
          <ac:graphicFrameMkLst>
            <pc:docMk/>
            <pc:sldMk cId="0" sldId="447"/>
            <ac:graphicFrameMk id="34826" creationId="{00000000-0000-0000-0000-000000000000}"/>
          </ac:graphicFrameMkLst>
        </pc:graphicFrameChg>
        <pc:graphicFrameChg chg="del mod">
          <ac:chgData name="Cai Jun" userId="57e790d697ad4281" providerId="LiveId" clId="{0977BC38-083F-4D09-AD30-CB7B55069185}" dt="2020-06-15T04:22:27.037" v="979" actId="478"/>
          <ac:graphicFrameMkLst>
            <pc:docMk/>
            <pc:sldMk cId="0" sldId="447"/>
            <ac:graphicFrameMk id="34827" creationId="{00000000-0000-0000-0000-000000000000}"/>
          </ac:graphicFrameMkLst>
        </pc:graphicFrameChg>
        <pc:graphicFrameChg chg="del mod">
          <ac:chgData name="Cai Jun" userId="57e790d697ad4281" providerId="LiveId" clId="{0977BC38-083F-4D09-AD30-CB7B55069185}" dt="2020-06-15T04:22:27.037" v="979" actId="478"/>
          <ac:graphicFrameMkLst>
            <pc:docMk/>
            <pc:sldMk cId="0" sldId="447"/>
            <ac:graphicFrameMk id="34828" creationId="{00000000-0000-0000-0000-000000000000}"/>
          </ac:graphicFrameMkLst>
        </pc:graphicFrameChg>
        <pc:graphicFrameChg chg="mod">
          <ac:chgData name="Cai Jun" userId="57e790d697ad4281" providerId="LiveId" clId="{0977BC38-083F-4D09-AD30-CB7B55069185}" dt="2020-06-15T04:21:20.549" v="969"/>
          <ac:graphicFrameMkLst>
            <pc:docMk/>
            <pc:sldMk cId="0" sldId="447"/>
            <ac:graphicFrameMk id="34839" creationId="{00000000-0000-0000-0000-000000000000}"/>
          </ac:graphicFrameMkLst>
        </pc:graphicFrameChg>
        <pc:graphicFrameChg chg="mod">
          <ac:chgData name="Cai Jun" userId="57e790d697ad4281" providerId="LiveId" clId="{0977BC38-083F-4D09-AD30-CB7B55069185}" dt="2020-06-15T04:23:24.829" v="986" actId="1076"/>
          <ac:graphicFrameMkLst>
            <pc:docMk/>
            <pc:sldMk cId="0" sldId="447"/>
            <ac:graphicFrameMk id="153620" creationId="{00000000-0000-0000-0000-000000000000}"/>
          </ac:graphicFrameMkLst>
        </pc:graphicFrameChg>
        <pc:graphicFrameChg chg="mod">
          <ac:chgData name="Cai Jun" userId="57e790d697ad4281" providerId="LiveId" clId="{0977BC38-083F-4D09-AD30-CB7B55069185}" dt="2020-06-15T04:23:34.491" v="989"/>
          <ac:graphicFrameMkLst>
            <pc:docMk/>
            <pc:sldMk cId="0" sldId="447"/>
            <ac:graphicFrameMk id="153622" creationId="{00000000-0000-0000-0000-000000000000}"/>
          </ac:graphicFrameMkLst>
        </pc:graphicFrameChg>
        <pc:graphicFrameChg chg="mod">
          <ac:chgData name="Cai Jun" userId="57e790d697ad4281" providerId="LiveId" clId="{0977BC38-083F-4D09-AD30-CB7B55069185}" dt="2020-06-15T04:45:39.363" v="1296" actId="1076"/>
          <ac:graphicFrameMkLst>
            <pc:docMk/>
            <pc:sldMk cId="0" sldId="447"/>
            <ac:graphicFrameMk id="153624" creationId="{00000000-0000-0000-0000-000000000000}"/>
          </ac:graphicFrameMkLst>
        </pc:graphicFrameChg>
        <pc:graphicFrameChg chg="mod">
          <ac:chgData name="Cai Jun" userId="57e790d697ad4281" providerId="LiveId" clId="{0977BC38-083F-4D09-AD30-CB7B55069185}" dt="2020-06-15T04:45:23.829" v="1286" actId="14100"/>
          <ac:graphicFrameMkLst>
            <pc:docMk/>
            <pc:sldMk cId="0" sldId="447"/>
            <ac:graphicFrameMk id="153626" creationId="{00000000-0000-0000-0000-000000000000}"/>
          </ac:graphicFrameMkLst>
        </pc:graphicFrameChg>
        <pc:graphicFrameChg chg="mod">
          <ac:chgData name="Cai Jun" userId="57e790d697ad4281" providerId="LiveId" clId="{0977BC38-083F-4D09-AD30-CB7B55069185}" dt="2020-06-15T04:45:28.925" v="1293" actId="14100"/>
          <ac:graphicFrameMkLst>
            <pc:docMk/>
            <pc:sldMk cId="0" sldId="447"/>
            <ac:graphicFrameMk id="153629" creationId="{00000000-0000-0000-0000-000000000000}"/>
          </ac:graphicFrameMkLst>
        </pc:graphicFrameChg>
        <pc:graphicFrameChg chg="mod">
          <ac:chgData name="Cai Jun" userId="57e790d697ad4281" providerId="LiveId" clId="{0977BC38-083F-4D09-AD30-CB7B55069185}" dt="2020-06-15T04:45:17.895" v="1282" actId="1076"/>
          <ac:graphicFrameMkLst>
            <pc:docMk/>
            <pc:sldMk cId="0" sldId="447"/>
            <ac:graphicFrameMk id="153631" creationId="{00000000-0000-0000-0000-000000000000}"/>
          </ac:graphicFrameMkLst>
        </pc:graphicFrameChg>
      </pc:sldChg>
      <pc:sldChg chg="addSp delSp modSp mod">
        <pc:chgData name="Cai Jun" userId="57e790d697ad4281" providerId="LiveId" clId="{0977BC38-083F-4D09-AD30-CB7B55069185}" dt="2020-06-15T04:52:35.292" v="1346"/>
        <pc:sldMkLst>
          <pc:docMk/>
          <pc:sldMk cId="0" sldId="448"/>
        </pc:sldMkLst>
        <pc:spChg chg="mod">
          <ac:chgData name="Cai Jun" userId="57e790d697ad4281" providerId="LiveId" clId="{0977BC38-083F-4D09-AD30-CB7B55069185}" dt="2020-06-15T04:25:03.008" v="1008" actId="6549"/>
          <ac:spMkLst>
            <pc:docMk/>
            <pc:sldMk cId="0" sldId="448"/>
            <ac:spMk id="35842" creationId="{00000000-0000-0000-0000-000000000000}"/>
          </ac:spMkLst>
        </pc:spChg>
        <pc:spChg chg="mod">
          <ac:chgData name="Cai Jun" userId="57e790d697ad4281" providerId="LiveId" clId="{0977BC38-083F-4D09-AD30-CB7B55069185}" dt="2020-06-15T04:47:26.769" v="1342" actId="20577"/>
          <ac:spMkLst>
            <pc:docMk/>
            <pc:sldMk cId="0" sldId="448"/>
            <ac:spMk id="154649" creationId="{00000000-0000-0000-0000-000000000000}"/>
          </ac:spMkLst>
        </pc:spChg>
        <pc:graphicFrameChg chg="add mod">
          <ac:chgData name="Cai Jun" userId="57e790d697ad4281" providerId="LiveId" clId="{0977BC38-083F-4D09-AD30-CB7B55069185}" dt="2020-06-15T04:26:14.581" v="1041" actId="1036"/>
          <ac:graphicFrameMkLst>
            <pc:docMk/>
            <pc:sldMk cId="0" sldId="448"/>
            <ac:graphicFrameMk id="21" creationId="{E1BC7695-AEBB-4420-A1FA-FCB97317596B}"/>
          </ac:graphicFrameMkLst>
        </pc:graphicFrameChg>
        <pc:graphicFrameChg chg="mod">
          <ac:chgData name="Cai Jun" userId="57e790d697ad4281" providerId="LiveId" clId="{0977BC38-083F-4D09-AD30-CB7B55069185}" dt="2020-06-15T04:25:40.877" v="1024" actId="14100"/>
          <ac:graphicFrameMkLst>
            <pc:docMk/>
            <pc:sldMk cId="0" sldId="448"/>
            <ac:graphicFrameMk id="35846" creationId="{00000000-0000-0000-0000-000000000000}"/>
          </ac:graphicFrameMkLst>
        </pc:graphicFrameChg>
        <pc:graphicFrameChg chg="mod">
          <ac:chgData name="Cai Jun" userId="57e790d697ad4281" providerId="LiveId" clId="{0977BC38-083F-4D09-AD30-CB7B55069185}" dt="2020-06-15T04:25:53.468" v="1026"/>
          <ac:graphicFrameMkLst>
            <pc:docMk/>
            <pc:sldMk cId="0" sldId="448"/>
            <ac:graphicFrameMk id="35847" creationId="{00000000-0000-0000-0000-000000000000}"/>
          </ac:graphicFrameMkLst>
        </pc:graphicFrameChg>
        <pc:graphicFrameChg chg="del">
          <ac:chgData name="Cai Jun" userId="57e790d697ad4281" providerId="LiveId" clId="{0977BC38-083F-4D09-AD30-CB7B55069185}" dt="2020-06-15T04:26:10.563" v="1027" actId="478"/>
          <ac:graphicFrameMkLst>
            <pc:docMk/>
            <pc:sldMk cId="0" sldId="448"/>
            <ac:graphicFrameMk id="35849" creationId="{00000000-0000-0000-0000-000000000000}"/>
          </ac:graphicFrameMkLst>
        </pc:graphicFrameChg>
        <pc:graphicFrameChg chg="del">
          <ac:chgData name="Cai Jun" userId="57e790d697ad4281" providerId="LiveId" clId="{0977BC38-083F-4D09-AD30-CB7B55069185}" dt="2020-06-15T04:26:10.563" v="1027" actId="478"/>
          <ac:graphicFrameMkLst>
            <pc:docMk/>
            <pc:sldMk cId="0" sldId="448"/>
            <ac:graphicFrameMk id="35850" creationId="{00000000-0000-0000-0000-000000000000}"/>
          </ac:graphicFrameMkLst>
        </pc:graphicFrameChg>
        <pc:graphicFrameChg chg="del">
          <ac:chgData name="Cai Jun" userId="57e790d697ad4281" providerId="LiveId" clId="{0977BC38-083F-4D09-AD30-CB7B55069185}" dt="2020-06-15T04:26:10.563" v="1027" actId="478"/>
          <ac:graphicFrameMkLst>
            <pc:docMk/>
            <pc:sldMk cId="0" sldId="448"/>
            <ac:graphicFrameMk id="35851" creationId="{00000000-0000-0000-0000-000000000000}"/>
          </ac:graphicFrameMkLst>
        </pc:graphicFrameChg>
        <pc:graphicFrameChg chg="del">
          <ac:chgData name="Cai Jun" userId="57e790d697ad4281" providerId="LiveId" clId="{0977BC38-083F-4D09-AD30-CB7B55069185}" dt="2020-06-15T04:26:10.563" v="1027" actId="478"/>
          <ac:graphicFrameMkLst>
            <pc:docMk/>
            <pc:sldMk cId="0" sldId="448"/>
            <ac:graphicFrameMk id="35852" creationId="{00000000-0000-0000-0000-000000000000}"/>
          </ac:graphicFrameMkLst>
        </pc:graphicFrameChg>
        <pc:graphicFrameChg chg="del">
          <ac:chgData name="Cai Jun" userId="57e790d697ad4281" providerId="LiveId" clId="{0977BC38-083F-4D09-AD30-CB7B55069185}" dt="2020-06-15T04:26:10.563" v="1027" actId="478"/>
          <ac:graphicFrameMkLst>
            <pc:docMk/>
            <pc:sldMk cId="0" sldId="448"/>
            <ac:graphicFrameMk id="35853" creationId="{00000000-0000-0000-0000-000000000000}"/>
          </ac:graphicFrameMkLst>
        </pc:graphicFrameChg>
        <pc:graphicFrameChg chg="mod">
          <ac:chgData name="Cai Jun" userId="57e790d697ad4281" providerId="LiveId" clId="{0977BC38-083F-4D09-AD30-CB7B55069185}" dt="2020-06-15T04:46:05.571" v="1298"/>
          <ac:graphicFrameMkLst>
            <pc:docMk/>
            <pc:sldMk cId="0" sldId="448"/>
            <ac:graphicFrameMk id="154641" creationId="{00000000-0000-0000-0000-000000000000}"/>
          </ac:graphicFrameMkLst>
        </pc:graphicFrameChg>
        <pc:graphicFrameChg chg="mod">
          <ac:chgData name="Cai Jun" userId="57e790d697ad4281" providerId="LiveId" clId="{0977BC38-083F-4D09-AD30-CB7B55069185}" dt="2020-06-15T04:46:16.660" v="1301"/>
          <ac:graphicFrameMkLst>
            <pc:docMk/>
            <pc:sldMk cId="0" sldId="448"/>
            <ac:graphicFrameMk id="154645" creationId="{00000000-0000-0000-0000-000000000000}"/>
          </ac:graphicFrameMkLst>
        </pc:graphicFrameChg>
        <pc:graphicFrameChg chg="mod">
          <ac:chgData name="Cai Jun" userId="57e790d697ad4281" providerId="LiveId" clId="{0977BC38-083F-4D09-AD30-CB7B55069185}" dt="2020-06-15T04:46:37.717" v="1303"/>
          <ac:graphicFrameMkLst>
            <pc:docMk/>
            <pc:sldMk cId="0" sldId="448"/>
            <ac:graphicFrameMk id="154647" creationId="{00000000-0000-0000-0000-000000000000}"/>
          </ac:graphicFrameMkLst>
        </pc:graphicFrameChg>
        <pc:graphicFrameChg chg="mod">
          <ac:chgData name="Cai Jun" userId="57e790d697ad4281" providerId="LiveId" clId="{0977BC38-083F-4D09-AD30-CB7B55069185}" dt="2020-06-15T04:47:30.321" v="1343" actId="1076"/>
          <ac:graphicFrameMkLst>
            <pc:docMk/>
            <pc:sldMk cId="0" sldId="448"/>
            <ac:graphicFrameMk id="154650" creationId="{00000000-0000-0000-0000-000000000000}"/>
          </ac:graphicFrameMkLst>
        </pc:graphicFrameChg>
        <pc:graphicFrameChg chg="mod">
          <ac:chgData name="Cai Jun" userId="57e790d697ad4281" providerId="LiveId" clId="{0977BC38-083F-4D09-AD30-CB7B55069185}" dt="2020-06-15T04:52:35.292" v="1346"/>
          <ac:graphicFrameMkLst>
            <pc:docMk/>
            <pc:sldMk cId="0" sldId="448"/>
            <ac:graphicFrameMk id="154652" creationId="{00000000-0000-0000-0000-000000000000}"/>
          </ac:graphicFrameMkLst>
        </pc:graphicFrameChg>
      </pc:sldChg>
      <pc:sldChg chg="modSp mod">
        <pc:chgData name="Cai Jun" userId="57e790d697ad4281" providerId="LiveId" clId="{0977BC38-083F-4D09-AD30-CB7B55069185}" dt="2020-06-15T04:20:15.653" v="961" actId="207"/>
        <pc:sldMkLst>
          <pc:docMk/>
          <pc:sldMk cId="0" sldId="454"/>
        </pc:sldMkLst>
        <pc:spChg chg="mod">
          <ac:chgData name="Cai Jun" userId="57e790d697ad4281" providerId="LiveId" clId="{0977BC38-083F-4D09-AD30-CB7B55069185}" dt="2020-06-15T04:20:15.653" v="961" actId="207"/>
          <ac:spMkLst>
            <pc:docMk/>
            <pc:sldMk cId="0" sldId="454"/>
            <ac:spMk id="40964" creationId="{00000000-0000-0000-0000-000000000000}"/>
          </ac:spMkLst>
        </pc:spChg>
        <pc:spChg chg="mod">
          <ac:chgData name="Cai Jun" userId="57e790d697ad4281" providerId="LiveId" clId="{0977BC38-083F-4D09-AD30-CB7B55069185}" dt="2020-06-14T14:13:54.475" v="897" actId="207"/>
          <ac:spMkLst>
            <pc:docMk/>
            <pc:sldMk cId="0" sldId="454"/>
            <ac:spMk id="43010" creationId="{00000000-0000-0000-0000-000000000000}"/>
          </ac:spMkLst>
        </pc:spChg>
      </pc:sldChg>
      <pc:sldChg chg="addSp delSp modSp mod">
        <pc:chgData name="Cai Jun" userId="57e790d697ad4281" providerId="LiveId" clId="{0977BC38-083F-4D09-AD30-CB7B55069185}" dt="2020-06-14T14:16:22.896" v="923"/>
        <pc:sldMkLst>
          <pc:docMk/>
          <pc:sldMk cId="0" sldId="455"/>
        </pc:sldMkLst>
        <pc:spChg chg="add mod">
          <ac:chgData name="Cai Jun" userId="57e790d697ad4281" providerId="LiveId" clId="{0977BC38-083F-4D09-AD30-CB7B55069185}" dt="2020-06-14T14:15:13.470" v="909" actId="6549"/>
          <ac:spMkLst>
            <pc:docMk/>
            <pc:sldMk cId="0" sldId="455"/>
            <ac:spMk id="18" creationId="{48830EDE-6B7F-4099-9871-8C4AEA15D9DD}"/>
          </ac:spMkLst>
        </pc:spChg>
        <pc:spChg chg="del">
          <ac:chgData name="Cai Jun" userId="57e790d697ad4281" providerId="LiveId" clId="{0977BC38-083F-4D09-AD30-CB7B55069185}" dt="2020-06-14T14:14:21.900" v="898" actId="478"/>
          <ac:spMkLst>
            <pc:docMk/>
            <pc:sldMk cId="0" sldId="455"/>
            <ac:spMk id="44045" creationId="{00000000-0000-0000-0000-000000000000}"/>
          </ac:spMkLst>
        </pc:spChg>
        <pc:graphicFrameChg chg="mod">
          <ac:chgData name="Cai Jun" userId="57e790d697ad4281" providerId="LiveId" clId="{0977BC38-083F-4D09-AD30-CB7B55069185}" dt="2020-06-14T14:16:01.993" v="917"/>
          <ac:graphicFrameMkLst>
            <pc:docMk/>
            <pc:sldMk cId="0" sldId="455"/>
            <ac:graphicFrameMk id="44034" creationId="{00000000-0000-0000-0000-000000000000}"/>
          </ac:graphicFrameMkLst>
        </pc:graphicFrameChg>
        <pc:graphicFrameChg chg="mod">
          <ac:chgData name="Cai Jun" userId="57e790d697ad4281" providerId="LiveId" clId="{0977BC38-083F-4D09-AD30-CB7B55069185}" dt="2020-06-14T14:16:08.708" v="919"/>
          <ac:graphicFrameMkLst>
            <pc:docMk/>
            <pc:sldMk cId="0" sldId="455"/>
            <ac:graphicFrameMk id="164879" creationId="{00000000-0000-0000-0000-000000000000}"/>
          </ac:graphicFrameMkLst>
        </pc:graphicFrameChg>
        <pc:graphicFrameChg chg="mod">
          <ac:chgData name="Cai Jun" userId="57e790d697ad4281" providerId="LiveId" clId="{0977BC38-083F-4D09-AD30-CB7B55069185}" dt="2020-06-14T14:16:14.711" v="921"/>
          <ac:graphicFrameMkLst>
            <pc:docMk/>
            <pc:sldMk cId="0" sldId="455"/>
            <ac:graphicFrameMk id="164880" creationId="{00000000-0000-0000-0000-000000000000}"/>
          </ac:graphicFrameMkLst>
        </pc:graphicFrameChg>
        <pc:graphicFrameChg chg="mod">
          <ac:chgData name="Cai Jun" userId="57e790d697ad4281" providerId="LiveId" clId="{0977BC38-083F-4D09-AD30-CB7B55069185}" dt="2020-06-14T14:16:22.896" v="923"/>
          <ac:graphicFrameMkLst>
            <pc:docMk/>
            <pc:sldMk cId="0" sldId="455"/>
            <ac:graphicFrameMk id="164881" creationId="{00000000-0000-0000-0000-000000000000}"/>
          </ac:graphicFrameMkLst>
        </pc:graphicFrameChg>
      </pc:sldChg>
      <pc:sldChg chg="addSp delSp modSp">
        <pc:chgData name="Cai Jun" userId="57e790d697ad4281" providerId="LiveId" clId="{0977BC38-083F-4D09-AD30-CB7B55069185}" dt="2020-06-14T14:16:55.457" v="933"/>
        <pc:sldMkLst>
          <pc:docMk/>
          <pc:sldMk cId="0" sldId="456"/>
        </pc:sldMkLst>
        <pc:spChg chg="add mod">
          <ac:chgData name="Cai Jun" userId="57e790d697ad4281" providerId="LiveId" clId="{0977BC38-083F-4D09-AD30-CB7B55069185}" dt="2020-06-14T14:15:41.021" v="911"/>
          <ac:spMkLst>
            <pc:docMk/>
            <pc:sldMk cId="0" sldId="456"/>
            <ac:spMk id="19" creationId="{F342834B-53E7-442D-9D52-D792E769DB57}"/>
          </ac:spMkLst>
        </pc:spChg>
        <pc:spChg chg="del">
          <ac:chgData name="Cai Jun" userId="57e790d697ad4281" providerId="LiveId" clId="{0977BC38-083F-4D09-AD30-CB7B55069185}" dt="2020-06-14T14:15:40.411" v="910" actId="478"/>
          <ac:spMkLst>
            <pc:docMk/>
            <pc:sldMk cId="0" sldId="456"/>
            <ac:spMk id="45070" creationId="{00000000-0000-0000-0000-000000000000}"/>
          </ac:spMkLst>
        </pc:spChg>
        <pc:graphicFrameChg chg="mod">
          <ac:chgData name="Cai Jun" userId="57e790d697ad4281" providerId="LiveId" clId="{0977BC38-083F-4D09-AD30-CB7B55069185}" dt="2020-06-14T14:16:29.541" v="925"/>
          <ac:graphicFrameMkLst>
            <pc:docMk/>
            <pc:sldMk cId="0" sldId="456"/>
            <ac:graphicFrameMk id="45065" creationId="{00000000-0000-0000-0000-000000000000}"/>
          </ac:graphicFrameMkLst>
        </pc:graphicFrameChg>
        <pc:graphicFrameChg chg="mod">
          <ac:chgData name="Cai Jun" userId="57e790d697ad4281" providerId="LiveId" clId="{0977BC38-083F-4D09-AD30-CB7B55069185}" dt="2020-06-14T14:16:34.349" v="927"/>
          <ac:graphicFrameMkLst>
            <pc:docMk/>
            <pc:sldMk cId="0" sldId="456"/>
            <ac:graphicFrameMk id="45066" creationId="{00000000-0000-0000-0000-000000000000}"/>
          </ac:graphicFrameMkLst>
        </pc:graphicFrameChg>
        <pc:graphicFrameChg chg="mod">
          <ac:chgData name="Cai Jun" userId="57e790d697ad4281" providerId="LiveId" clId="{0977BC38-083F-4D09-AD30-CB7B55069185}" dt="2020-06-14T14:16:39.602" v="929"/>
          <ac:graphicFrameMkLst>
            <pc:docMk/>
            <pc:sldMk cId="0" sldId="456"/>
            <ac:graphicFrameMk id="165904" creationId="{00000000-0000-0000-0000-000000000000}"/>
          </ac:graphicFrameMkLst>
        </pc:graphicFrameChg>
        <pc:graphicFrameChg chg="mod">
          <ac:chgData name="Cai Jun" userId="57e790d697ad4281" providerId="LiveId" clId="{0977BC38-083F-4D09-AD30-CB7B55069185}" dt="2020-06-14T14:16:47.666" v="931"/>
          <ac:graphicFrameMkLst>
            <pc:docMk/>
            <pc:sldMk cId="0" sldId="456"/>
            <ac:graphicFrameMk id="165905" creationId="{00000000-0000-0000-0000-000000000000}"/>
          </ac:graphicFrameMkLst>
        </pc:graphicFrameChg>
        <pc:graphicFrameChg chg="mod">
          <ac:chgData name="Cai Jun" userId="57e790d697ad4281" providerId="LiveId" clId="{0977BC38-083F-4D09-AD30-CB7B55069185}" dt="2020-06-14T14:16:55.457" v="933"/>
          <ac:graphicFrameMkLst>
            <pc:docMk/>
            <pc:sldMk cId="0" sldId="456"/>
            <ac:graphicFrameMk id="165906" creationId="{00000000-0000-0000-0000-000000000000}"/>
          </ac:graphicFrameMkLst>
        </pc:graphicFrameChg>
      </pc:sldChg>
      <pc:sldChg chg="addSp delSp modSp">
        <pc:chgData name="Cai Jun" userId="57e790d697ad4281" providerId="LiveId" clId="{0977BC38-083F-4D09-AD30-CB7B55069185}" dt="2020-06-14T14:17:44.461" v="945"/>
        <pc:sldMkLst>
          <pc:docMk/>
          <pc:sldMk cId="0" sldId="457"/>
        </pc:sldMkLst>
        <pc:spChg chg="add mod">
          <ac:chgData name="Cai Jun" userId="57e790d697ad4281" providerId="LiveId" clId="{0977BC38-083F-4D09-AD30-CB7B55069185}" dt="2020-06-14T14:15:44.874" v="913"/>
          <ac:spMkLst>
            <pc:docMk/>
            <pc:sldMk cId="0" sldId="457"/>
            <ac:spMk id="20" creationId="{F718E198-6BF1-4C05-AFC5-2B6AB2E2DC0D}"/>
          </ac:spMkLst>
        </pc:spChg>
        <pc:spChg chg="del">
          <ac:chgData name="Cai Jun" userId="57e790d697ad4281" providerId="LiveId" clId="{0977BC38-083F-4D09-AD30-CB7B55069185}" dt="2020-06-14T14:15:44.499" v="912" actId="478"/>
          <ac:spMkLst>
            <pc:docMk/>
            <pc:sldMk cId="0" sldId="457"/>
            <ac:spMk id="46094" creationId="{00000000-0000-0000-0000-000000000000}"/>
          </ac:spMkLst>
        </pc:spChg>
        <pc:graphicFrameChg chg="mod">
          <ac:chgData name="Cai Jun" userId="57e790d697ad4281" providerId="LiveId" clId="{0977BC38-083F-4D09-AD30-CB7B55069185}" dt="2020-06-14T14:17:29.323" v="941"/>
          <ac:graphicFrameMkLst>
            <pc:docMk/>
            <pc:sldMk cId="0" sldId="457"/>
            <ac:graphicFrameMk id="2" creationId="{00000000-0000-0000-0000-000000000000}"/>
          </ac:graphicFrameMkLst>
        </pc:graphicFrameChg>
        <pc:graphicFrameChg chg="mod">
          <ac:chgData name="Cai Jun" userId="57e790d697ad4281" providerId="LiveId" clId="{0977BC38-083F-4D09-AD30-CB7B55069185}" dt="2020-06-14T14:17:03.813" v="935"/>
          <ac:graphicFrameMkLst>
            <pc:docMk/>
            <pc:sldMk cId="0" sldId="457"/>
            <ac:graphicFrameMk id="46089" creationId="{00000000-0000-0000-0000-000000000000}"/>
          </ac:graphicFrameMkLst>
        </pc:graphicFrameChg>
        <pc:graphicFrameChg chg="mod">
          <ac:chgData name="Cai Jun" userId="57e790d697ad4281" providerId="LiveId" clId="{0977BC38-083F-4D09-AD30-CB7B55069185}" dt="2020-06-14T14:17:11.952" v="937"/>
          <ac:graphicFrameMkLst>
            <pc:docMk/>
            <pc:sldMk cId="0" sldId="457"/>
            <ac:graphicFrameMk id="166927" creationId="{00000000-0000-0000-0000-000000000000}"/>
          </ac:graphicFrameMkLst>
        </pc:graphicFrameChg>
        <pc:graphicFrameChg chg="mod">
          <ac:chgData name="Cai Jun" userId="57e790d697ad4281" providerId="LiveId" clId="{0977BC38-083F-4D09-AD30-CB7B55069185}" dt="2020-06-14T14:17:20.643" v="939"/>
          <ac:graphicFrameMkLst>
            <pc:docMk/>
            <pc:sldMk cId="0" sldId="457"/>
            <ac:graphicFrameMk id="166928" creationId="{00000000-0000-0000-0000-000000000000}"/>
          </ac:graphicFrameMkLst>
        </pc:graphicFrameChg>
        <pc:graphicFrameChg chg="mod">
          <ac:chgData name="Cai Jun" userId="57e790d697ad4281" providerId="LiveId" clId="{0977BC38-083F-4D09-AD30-CB7B55069185}" dt="2020-06-14T14:17:36.846" v="943"/>
          <ac:graphicFrameMkLst>
            <pc:docMk/>
            <pc:sldMk cId="0" sldId="457"/>
            <ac:graphicFrameMk id="166930" creationId="{00000000-0000-0000-0000-000000000000}"/>
          </ac:graphicFrameMkLst>
        </pc:graphicFrameChg>
        <pc:graphicFrameChg chg="mod">
          <ac:chgData name="Cai Jun" userId="57e790d697ad4281" providerId="LiveId" clId="{0977BC38-083F-4D09-AD30-CB7B55069185}" dt="2020-06-14T14:17:44.461" v="945"/>
          <ac:graphicFrameMkLst>
            <pc:docMk/>
            <pc:sldMk cId="0" sldId="457"/>
            <ac:graphicFrameMk id="166931" creationId="{00000000-0000-0000-0000-000000000000}"/>
          </ac:graphicFrameMkLst>
        </pc:graphicFrameChg>
      </pc:sldChg>
      <pc:sldChg chg="addSp delSp modSp">
        <pc:chgData name="Cai Jun" userId="57e790d697ad4281" providerId="LiveId" clId="{0977BC38-083F-4D09-AD30-CB7B55069185}" dt="2020-06-14T14:18:31.046" v="959"/>
        <pc:sldMkLst>
          <pc:docMk/>
          <pc:sldMk cId="0" sldId="458"/>
        </pc:sldMkLst>
        <pc:spChg chg="add mod">
          <ac:chgData name="Cai Jun" userId="57e790d697ad4281" providerId="LiveId" clId="{0977BC38-083F-4D09-AD30-CB7B55069185}" dt="2020-06-14T14:15:49.423" v="915"/>
          <ac:spMkLst>
            <pc:docMk/>
            <pc:sldMk cId="0" sldId="458"/>
            <ac:spMk id="21" creationId="{79FAA1E2-C0F0-4ACC-9EE2-D151A7CC4403}"/>
          </ac:spMkLst>
        </pc:spChg>
        <pc:spChg chg="del">
          <ac:chgData name="Cai Jun" userId="57e790d697ad4281" providerId="LiveId" clId="{0977BC38-083F-4D09-AD30-CB7B55069185}" dt="2020-06-14T14:15:48.961" v="914" actId="478"/>
          <ac:spMkLst>
            <pc:docMk/>
            <pc:sldMk cId="0" sldId="458"/>
            <ac:spMk id="47120" creationId="{00000000-0000-0000-0000-000000000000}"/>
          </ac:spMkLst>
        </pc:spChg>
        <pc:graphicFrameChg chg="mod">
          <ac:chgData name="Cai Jun" userId="57e790d697ad4281" providerId="LiveId" clId="{0977BC38-083F-4D09-AD30-CB7B55069185}" dt="2020-06-14T14:17:52.247" v="947"/>
          <ac:graphicFrameMkLst>
            <pc:docMk/>
            <pc:sldMk cId="0" sldId="458"/>
            <ac:graphicFrameMk id="47113" creationId="{00000000-0000-0000-0000-000000000000}"/>
          </ac:graphicFrameMkLst>
        </pc:graphicFrameChg>
        <pc:graphicFrameChg chg="mod">
          <ac:chgData name="Cai Jun" userId="57e790d697ad4281" providerId="LiveId" clId="{0977BC38-083F-4D09-AD30-CB7B55069185}" dt="2020-06-14T14:17:56.098" v="949"/>
          <ac:graphicFrameMkLst>
            <pc:docMk/>
            <pc:sldMk cId="0" sldId="458"/>
            <ac:graphicFrameMk id="47114" creationId="{00000000-0000-0000-0000-000000000000}"/>
          </ac:graphicFrameMkLst>
        </pc:graphicFrameChg>
        <pc:graphicFrameChg chg="mod">
          <ac:chgData name="Cai Jun" userId="57e790d697ad4281" providerId="LiveId" clId="{0977BC38-083F-4D09-AD30-CB7B55069185}" dt="2020-06-14T14:17:59.368" v="951"/>
          <ac:graphicFrameMkLst>
            <pc:docMk/>
            <pc:sldMk cId="0" sldId="458"/>
            <ac:graphicFrameMk id="47115" creationId="{00000000-0000-0000-0000-000000000000}"/>
          </ac:graphicFrameMkLst>
        </pc:graphicFrameChg>
        <pc:graphicFrameChg chg="mod">
          <ac:chgData name="Cai Jun" userId="57e790d697ad4281" providerId="LiveId" clId="{0977BC38-083F-4D09-AD30-CB7B55069185}" dt="2020-06-14T14:18:02.564" v="953"/>
          <ac:graphicFrameMkLst>
            <pc:docMk/>
            <pc:sldMk cId="0" sldId="458"/>
            <ac:graphicFrameMk id="47116" creationId="{00000000-0000-0000-0000-000000000000}"/>
          </ac:graphicFrameMkLst>
        </pc:graphicFrameChg>
        <pc:graphicFrameChg chg="mod">
          <ac:chgData name="Cai Jun" userId="57e790d697ad4281" providerId="LiveId" clId="{0977BC38-083F-4D09-AD30-CB7B55069185}" dt="2020-06-14T14:18:12.674" v="955"/>
          <ac:graphicFrameMkLst>
            <pc:docMk/>
            <pc:sldMk cId="0" sldId="458"/>
            <ac:graphicFrameMk id="47117" creationId="{00000000-0000-0000-0000-000000000000}"/>
          </ac:graphicFrameMkLst>
        </pc:graphicFrameChg>
        <pc:graphicFrameChg chg="mod">
          <ac:chgData name="Cai Jun" userId="57e790d697ad4281" providerId="LiveId" clId="{0977BC38-083F-4D09-AD30-CB7B55069185}" dt="2020-06-14T14:18:20.923" v="957"/>
          <ac:graphicFrameMkLst>
            <pc:docMk/>
            <pc:sldMk cId="0" sldId="458"/>
            <ac:graphicFrameMk id="47118" creationId="{00000000-0000-0000-0000-000000000000}"/>
          </ac:graphicFrameMkLst>
        </pc:graphicFrameChg>
        <pc:graphicFrameChg chg="mod">
          <ac:chgData name="Cai Jun" userId="57e790d697ad4281" providerId="LiveId" clId="{0977BC38-083F-4D09-AD30-CB7B55069185}" dt="2020-06-14T14:18:31.046" v="959"/>
          <ac:graphicFrameMkLst>
            <pc:docMk/>
            <pc:sldMk cId="0" sldId="458"/>
            <ac:graphicFrameMk id="47119" creationId="{00000000-0000-0000-0000-000000000000}"/>
          </ac:graphicFrameMkLst>
        </pc:graphicFrameChg>
      </pc:sldChg>
      <pc:sldChg chg="addSp modSp mod modAnim">
        <pc:chgData name="Cai Jun" userId="57e790d697ad4281" providerId="LiveId" clId="{0977BC38-083F-4D09-AD30-CB7B55069185}" dt="2020-06-13T04:02:59.389" v="566" actId="113"/>
        <pc:sldMkLst>
          <pc:docMk/>
          <pc:sldMk cId="0" sldId="459"/>
        </pc:sldMkLst>
        <pc:spChg chg="add mod">
          <ac:chgData name="Cai Jun" userId="57e790d697ad4281" providerId="LiveId" clId="{0977BC38-083F-4D09-AD30-CB7B55069185}" dt="2020-06-13T04:02:55.122" v="565" actId="571"/>
          <ac:spMkLst>
            <pc:docMk/>
            <pc:sldMk cId="0" sldId="459"/>
            <ac:spMk id="13" creationId="{0DCEA182-D3F7-438B-8A7E-1FCB2E8B9850}"/>
          </ac:spMkLst>
        </pc:spChg>
        <pc:spChg chg="add mod">
          <ac:chgData name="Cai Jun" userId="57e790d697ad4281" providerId="LiveId" clId="{0977BC38-083F-4D09-AD30-CB7B55069185}" dt="2020-06-13T04:02:55.122" v="565" actId="571"/>
          <ac:spMkLst>
            <pc:docMk/>
            <pc:sldMk cId="0" sldId="459"/>
            <ac:spMk id="14" creationId="{FEB5D48B-950F-4AA3-8558-7FAB9AE46863}"/>
          </ac:spMkLst>
        </pc:spChg>
        <pc:spChg chg="add mod">
          <ac:chgData name="Cai Jun" userId="57e790d697ad4281" providerId="LiveId" clId="{0977BC38-083F-4D09-AD30-CB7B55069185}" dt="2020-06-13T04:02:55.122" v="565" actId="571"/>
          <ac:spMkLst>
            <pc:docMk/>
            <pc:sldMk cId="0" sldId="459"/>
            <ac:spMk id="15" creationId="{D0ADE620-B66C-4021-92C7-8FE0628F2ABA}"/>
          </ac:spMkLst>
        </pc:spChg>
        <pc:spChg chg="add mod">
          <ac:chgData name="Cai Jun" userId="57e790d697ad4281" providerId="LiveId" clId="{0977BC38-083F-4D09-AD30-CB7B55069185}" dt="2020-06-13T04:02:55.122" v="565" actId="571"/>
          <ac:spMkLst>
            <pc:docMk/>
            <pc:sldMk cId="0" sldId="459"/>
            <ac:spMk id="16" creationId="{D876C983-0113-42DE-AE21-F59046B58F47}"/>
          </ac:spMkLst>
        </pc:spChg>
        <pc:spChg chg="add mod">
          <ac:chgData name="Cai Jun" userId="57e790d697ad4281" providerId="LiveId" clId="{0977BC38-083F-4D09-AD30-CB7B55069185}" dt="2020-06-13T04:02:55.122" v="565" actId="571"/>
          <ac:spMkLst>
            <pc:docMk/>
            <pc:sldMk cId="0" sldId="459"/>
            <ac:spMk id="17" creationId="{133F8BFC-BEAD-4596-87ED-141292B77E77}"/>
          </ac:spMkLst>
        </pc:spChg>
        <pc:spChg chg="mod">
          <ac:chgData name="Cai Jun" userId="57e790d697ad4281" providerId="LiveId" clId="{0977BC38-083F-4D09-AD30-CB7B55069185}" dt="2020-06-13T04:02:38.131" v="562" actId="113"/>
          <ac:spMkLst>
            <pc:docMk/>
            <pc:sldMk cId="0" sldId="459"/>
            <ac:spMk id="48130" creationId="{00000000-0000-0000-0000-000000000000}"/>
          </ac:spMkLst>
        </pc:spChg>
        <pc:spChg chg="mod">
          <ac:chgData name="Cai Jun" userId="57e790d697ad4281" providerId="LiveId" clId="{0977BC38-083F-4D09-AD30-CB7B55069185}" dt="2020-06-13T04:02:48.550" v="563" actId="113"/>
          <ac:spMkLst>
            <pc:docMk/>
            <pc:sldMk cId="0" sldId="459"/>
            <ac:spMk id="143363" creationId="{00000000-0000-0000-0000-000000000000}"/>
          </ac:spMkLst>
        </pc:spChg>
        <pc:spChg chg="mod">
          <ac:chgData name="Cai Jun" userId="57e790d697ad4281" providerId="LiveId" clId="{0977BC38-083F-4D09-AD30-CB7B55069185}" dt="2020-06-13T04:02:59.389" v="566" actId="113"/>
          <ac:spMkLst>
            <pc:docMk/>
            <pc:sldMk cId="0" sldId="459"/>
            <ac:spMk id="143364" creationId="{00000000-0000-0000-0000-000000000000}"/>
          </ac:spMkLst>
        </pc:spChg>
        <pc:spChg chg="mod">
          <ac:chgData name="Cai Jun" userId="57e790d697ad4281" providerId="LiveId" clId="{0977BC38-083F-4D09-AD30-CB7B55069185}" dt="2020-06-13T04:02:59.389" v="566" actId="113"/>
          <ac:spMkLst>
            <pc:docMk/>
            <pc:sldMk cId="0" sldId="459"/>
            <ac:spMk id="143365" creationId="{00000000-0000-0000-0000-000000000000}"/>
          </ac:spMkLst>
        </pc:spChg>
        <pc:spChg chg="mod">
          <ac:chgData name="Cai Jun" userId="57e790d697ad4281" providerId="LiveId" clId="{0977BC38-083F-4D09-AD30-CB7B55069185}" dt="2020-06-13T04:02:59.389" v="566" actId="113"/>
          <ac:spMkLst>
            <pc:docMk/>
            <pc:sldMk cId="0" sldId="459"/>
            <ac:spMk id="143366" creationId="{00000000-0000-0000-0000-000000000000}"/>
          </ac:spMkLst>
        </pc:spChg>
        <pc:spChg chg="mod">
          <ac:chgData name="Cai Jun" userId="57e790d697ad4281" providerId="LiveId" clId="{0977BC38-083F-4D09-AD30-CB7B55069185}" dt="2020-06-13T04:02:59.389" v="566" actId="113"/>
          <ac:spMkLst>
            <pc:docMk/>
            <pc:sldMk cId="0" sldId="459"/>
            <ac:spMk id="143367" creationId="{00000000-0000-0000-0000-000000000000}"/>
          </ac:spMkLst>
        </pc:spChg>
        <pc:spChg chg="mod">
          <ac:chgData name="Cai Jun" userId="57e790d697ad4281" providerId="LiveId" clId="{0977BC38-083F-4D09-AD30-CB7B55069185}" dt="2020-06-13T04:02:59.389" v="566" actId="113"/>
          <ac:spMkLst>
            <pc:docMk/>
            <pc:sldMk cId="0" sldId="459"/>
            <ac:spMk id="143368" creationId="{00000000-0000-0000-0000-000000000000}"/>
          </ac:spMkLst>
        </pc:spChg>
        <pc:spChg chg="mod">
          <ac:chgData name="Cai Jun" userId="57e790d697ad4281" providerId="LiveId" clId="{0977BC38-083F-4D09-AD30-CB7B55069185}" dt="2020-06-13T04:02:59.389" v="566" actId="113"/>
          <ac:spMkLst>
            <pc:docMk/>
            <pc:sldMk cId="0" sldId="459"/>
            <ac:spMk id="143369" creationId="{00000000-0000-0000-0000-000000000000}"/>
          </ac:spMkLst>
        </pc:spChg>
        <pc:spChg chg="mod">
          <ac:chgData name="Cai Jun" userId="57e790d697ad4281" providerId="LiveId" clId="{0977BC38-083F-4D09-AD30-CB7B55069185}" dt="2020-06-13T04:02:59.389" v="566" actId="113"/>
          <ac:spMkLst>
            <pc:docMk/>
            <pc:sldMk cId="0" sldId="459"/>
            <ac:spMk id="143370" creationId="{00000000-0000-0000-0000-000000000000}"/>
          </ac:spMkLst>
        </pc:spChg>
        <pc:spChg chg="mod">
          <ac:chgData name="Cai Jun" userId="57e790d697ad4281" providerId="LiveId" clId="{0977BC38-083F-4D09-AD30-CB7B55069185}" dt="2020-06-13T04:02:59.389" v="566" actId="113"/>
          <ac:spMkLst>
            <pc:docMk/>
            <pc:sldMk cId="0" sldId="459"/>
            <ac:spMk id="143371" creationId="{00000000-0000-0000-0000-000000000000}"/>
          </ac:spMkLst>
        </pc:spChg>
      </pc:sldChg>
      <pc:sldChg chg="modSp">
        <pc:chgData name="Cai Jun" userId="57e790d697ad4281" providerId="LiveId" clId="{0977BC38-083F-4D09-AD30-CB7B55069185}" dt="2020-06-13T04:10:01.824" v="567" actId="113"/>
        <pc:sldMkLst>
          <pc:docMk/>
          <pc:sldMk cId="0" sldId="460"/>
        </pc:sldMkLst>
        <pc:spChg chg="mod">
          <ac:chgData name="Cai Jun" userId="57e790d697ad4281" providerId="LiveId" clId="{0977BC38-083F-4D09-AD30-CB7B55069185}" dt="2020-06-13T04:10:01.824" v="567" actId="113"/>
          <ac:spMkLst>
            <pc:docMk/>
            <pc:sldMk cId="0" sldId="460"/>
            <ac:spMk id="5130" creationId="{00000000-0000-0000-0000-000000000000}"/>
          </ac:spMkLst>
        </pc:spChg>
        <pc:spChg chg="mod">
          <ac:chgData name="Cai Jun" userId="57e790d697ad4281" providerId="LiveId" clId="{0977BC38-083F-4D09-AD30-CB7B55069185}" dt="2020-06-13T04:10:01.824" v="567" actId="113"/>
          <ac:spMkLst>
            <pc:docMk/>
            <pc:sldMk cId="0" sldId="460"/>
            <ac:spMk id="5131" creationId="{00000000-0000-0000-0000-000000000000}"/>
          </ac:spMkLst>
        </pc:spChg>
        <pc:spChg chg="mod">
          <ac:chgData name="Cai Jun" userId="57e790d697ad4281" providerId="LiveId" clId="{0977BC38-083F-4D09-AD30-CB7B55069185}" dt="2020-06-13T04:10:01.824" v="567" actId="113"/>
          <ac:spMkLst>
            <pc:docMk/>
            <pc:sldMk cId="0" sldId="460"/>
            <ac:spMk id="5132" creationId="{00000000-0000-0000-0000-000000000000}"/>
          </ac:spMkLst>
        </pc:spChg>
        <pc:spChg chg="mod">
          <ac:chgData name="Cai Jun" userId="57e790d697ad4281" providerId="LiveId" clId="{0977BC38-083F-4D09-AD30-CB7B55069185}" dt="2020-06-13T04:10:01.824" v="567" actId="113"/>
          <ac:spMkLst>
            <pc:docMk/>
            <pc:sldMk cId="0" sldId="460"/>
            <ac:spMk id="5133" creationId="{00000000-0000-0000-0000-000000000000}"/>
          </ac:spMkLst>
        </pc:spChg>
        <pc:spChg chg="mod">
          <ac:chgData name="Cai Jun" userId="57e790d697ad4281" providerId="LiveId" clId="{0977BC38-083F-4D09-AD30-CB7B55069185}" dt="2020-06-13T04:10:01.824" v="567" actId="113"/>
          <ac:spMkLst>
            <pc:docMk/>
            <pc:sldMk cId="0" sldId="460"/>
            <ac:spMk id="5134" creationId="{00000000-0000-0000-0000-000000000000}"/>
          </ac:spMkLst>
        </pc:spChg>
        <pc:spChg chg="mod">
          <ac:chgData name="Cai Jun" userId="57e790d697ad4281" providerId="LiveId" clId="{0977BC38-083F-4D09-AD30-CB7B55069185}" dt="2020-06-13T04:10:01.824" v="567" actId="113"/>
          <ac:spMkLst>
            <pc:docMk/>
            <pc:sldMk cId="0" sldId="460"/>
            <ac:spMk id="5135" creationId="{00000000-0000-0000-0000-000000000000}"/>
          </ac:spMkLst>
        </pc:spChg>
        <pc:spChg chg="mod">
          <ac:chgData name="Cai Jun" userId="57e790d697ad4281" providerId="LiveId" clId="{0977BC38-083F-4D09-AD30-CB7B55069185}" dt="2020-06-13T04:10:01.824" v="567" actId="113"/>
          <ac:spMkLst>
            <pc:docMk/>
            <pc:sldMk cId="0" sldId="460"/>
            <ac:spMk id="5136" creationId="{00000000-0000-0000-0000-000000000000}"/>
          </ac:spMkLst>
        </pc:spChg>
        <pc:spChg chg="mod">
          <ac:chgData name="Cai Jun" userId="57e790d697ad4281" providerId="LiveId" clId="{0977BC38-083F-4D09-AD30-CB7B55069185}" dt="2020-06-13T04:10:01.824" v="567" actId="113"/>
          <ac:spMkLst>
            <pc:docMk/>
            <pc:sldMk cId="0" sldId="460"/>
            <ac:spMk id="5137" creationId="{00000000-0000-0000-0000-000000000000}"/>
          </ac:spMkLst>
        </pc:spChg>
        <pc:spChg chg="mod">
          <ac:chgData name="Cai Jun" userId="57e790d697ad4281" providerId="LiveId" clId="{0977BC38-083F-4D09-AD30-CB7B55069185}" dt="2020-06-13T04:10:01.824" v="567" actId="113"/>
          <ac:spMkLst>
            <pc:docMk/>
            <pc:sldMk cId="0" sldId="460"/>
            <ac:spMk id="5138" creationId="{00000000-0000-0000-0000-000000000000}"/>
          </ac:spMkLst>
        </pc:spChg>
        <pc:spChg chg="mod">
          <ac:chgData name="Cai Jun" userId="57e790d697ad4281" providerId="LiveId" clId="{0977BC38-083F-4D09-AD30-CB7B55069185}" dt="2020-06-13T04:10:01.824" v="567" actId="113"/>
          <ac:spMkLst>
            <pc:docMk/>
            <pc:sldMk cId="0" sldId="460"/>
            <ac:spMk id="5139" creationId="{00000000-0000-0000-0000-000000000000}"/>
          </ac:spMkLst>
        </pc:spChg>
        <pc:grpChg chg="mod">
          <ac:chgData name="Cai Jun" userId="57e790d697ad4281" providerId="LiveId" clId="{0977BC38-083F-4D09-AD30-CB7B55069185}" dt="2020-06-13T04:10:01.824" v="567" actId="113"/>
          <ac:grpSpMkLst>
            <pc:docMk/>
            <pc:sldMk cId="0" sldId="460"/>
            <ac:grpSpMk id="5125" creationId="{00000000-0000-0000-0000-000000000000}"/>
          </ac:grpSpMkLst>
        </pc:grpChg>
      </pc:sldChg>
      <pc:sldChg chg="modSp">
        <pc:chgData name="Cai Jun" userId="57e790d697ad4281" providerId="LiveId" clId="{0977BC38-083F-4D09-AD30-CB7B55069185}" dt="2020-06-13T03:47:48.896" v="244"/>
        <pc:sldMkLst>
          <pc:docMk/>
          <pc:sldMk cId="0" sldId="463"/>
        </pc:sldMkLst>
        <pc:graphicFrameChg chg="mod">
          <ac:chgData name="Cai Jun" userId="57e790d697ad4281" providerId="LiveId" clId="{0977BC38-083F-4D09-AD30-CB7B55069185}" dt="2020-06-13T03:47:48.896" v="244"/>
          <ac:graphicFrameMkLst>
            <pc:docMk/>
            <pc:sldMk cId="0" sldId="463"/>
            <ac:graphicFrameMk id="2" creationId="{0C414B92-0204-4F35-ABAE-3D22009421B8}"/>
          </ac:graphicFrameMkLst>
        </pc:graphicFrameChg>
      </pc:sldChg>
      <pc:sldChg chg="modSp mod">
        <pc:chgData name="Cai Jun" userId="57e790d697ad4281" providerId="LiveId" clId="{0977BC38-083F-4D09-AD30-CB7B55069185}" dt="2020-06-13T03:39:30.385" v="141" actId="113"/>
        <pc:sldMkLst>
          <pc:docMk/>
          <pc:sldMk cId="0" sldId="464"/>
        </pc:sldMkLst>
        <pc:spChg chg="mod">
          <ac:chgData name="Cai Jun" userId="57e790d697ad4281" providerId="LiveId" clId="{0977BC38-083F-4D09-AD30-CB7B55069185}" dt="2020-06-13T03:38:30.566" v="135" actId="113"/>
          <ac:spMkLst>
            <pc:docMk/>
            <pc:sldMk cId="0" sldId="464"/>
            <ac:spMk id="4" creationId="{00000000-0000-0000-0000-000000000000}"/>
          </ac:spMkLst>
        </pc:spChg>
        <pc:spChg chg="mod">
          <ac:chgData name="Cai Jun" userId="57e790d697ad4281" providerId="LiveId" clId="{0977BC38-083F-4D09-AD30-CB7B55069185}" dt="2020-06-13T03:38:54.954" v="136" actId="113"/>
          <ac:spMkLst>
            <pc:docMk/>
            <pc:sldMk cId="0" sldId="464"/>
            <ac:spMk id="5" creationId="{00000000-0000-0000-0000-000000000000}"/>
          </ac:spMkLst>
        </pc:spChg>
        <pc:spChg chg="mod">
          <ac:chgData name="Cai Jun" userId="57e790d697ad4281" providerId="LiveId" clId="{0977BC38-083F-4D09-AD30-CB7B55069185}" dt="2020-06-13T03:39:12.456" v="140" actId="113"/>
          <ac:spMkLst>
            <pc:docMk/>
            <pc:sldMk cId="0" sldId="464"/>
            <ac:spMk id="7" creationId="{00000000-0000-0000-0000-000000000000}"/>
          </ac:spMkLst>
        </pc:spChg>
        <pc:spChg chg="mod">
          <ac:chgData name="Cai Jun" userId="57e790d697ad4281" providerId="LiveId" clId="{0977BC38-083F-4D09-AD30-CB7B55069185}" dt="2020-06-13T03:38:58.887" v="137" actId="113"/>
          <ac:spMkLst>
            <pc:docMk/>
            <pc:sldMk cId="0" sldId="464"/>
            <ac:spMk id="8" creationId="{00000000-0000-0000-0000-000000000000}"/>
          </ac:spMkLst>
        </pc:spChg>
        <pc:spChg chg="mod">
          <ac:chgData name="Cai Jun" userId="57e790d697ad4281" providerId="LiveId" clId="{0977BC38-083F-4D09-AD30-CB7B55069185}" dt="2020-06-13T03:39:03.442" v="138" actId="113"/>
          <ac:spMkLst>
            <pc:docMk/>
            <pc:sldMk cId="0" sldId="464"/>
            <ac:spMk id="9" creationId="{00000000-0000-0000-0000-000000000000}"/>
          </ac:spMkLst>
        </pc:spChg>
        <pc:spChg chg="mod">
          <ac:chgData name="Cai Jun" userId="57e790d697ad4281" providerId="LiveId" clId="{0977BC38-083F-4D09-AD30-CB7B55069185}" dt="2020-06-13T03:39:07.666" v="139" actId="113"/>
          <ac:spMkLst>
            <pc:docMk/>
            <pc:sldMk cId="0" sldId="464"/>
            <ac:spMk id="10" creationId="{00000000-0000-0000-0000-000000000000}"/>
          </ac:spMkLst>
        </pc:spChg>
        <pc:spChg chg="mod">
          <ac:chgData name="Cai Jun" userId="57e790d697ad4281" providerId="LiveId" clId="{0977BC38-083F-4D09-AD30-CB7B55069185}" dt="2020-06-13T03:39:30.385" v="141" actId="113"/>
          <ac:spMkLst>
            <pc:docMk/>
            <pc:sldMk cId="0" sldId="464"/>
            <ac:spMk id="14" creationId="{00000000-0000-0000-0000-000000000000}"/>
          </ac:spMkLst>
        </pc:spChg>
        <pc:spChg chg="mod">
          <ac:chgData name="Cai Jun" userId="57e790d697ad4281" providerId="LiveId" clId="{0977BC38-083F-4D09-AD30-CB7B55069185}" dt="2020-06-13T03:38:25.255" v="133" actId="113"/>
          <ac:spMkLst>
            <pc:docMk/>
            <pc:sldMk cId="0" sldId="464"/>
            <ac:spMk id="7170" creationId="{00000000-0000-0000-0000-000000000000}"/>
          </ac:spMkLst>
        </pc:spChg>
      </pc:sldChg>
      <pc:sldChg chg="addSp delSp modSp">
        <pc:chgData name="Cai Jun" userId="57e790d697ad4281" providerId="LiveId" clId="{0977BC38-083F-4D09-AD30-CB7B55069185}" dt="2020-06-14T14:07:26.043" v="811"/>
        <pc:sldMkLst>
          <pc:docMk/>
          <pc:sldMk cId="0" sldId="465"/>
        </pc:sldMkLst>
        <pc:spChg chg="del">
          <ac:chgData name="Cai Jun" userId="57e790d697ad4281" providerId="LiveId" clId="{0977BC38-083F-4D09-AD30-CB7B55069185}" dt="2020-06-13T04:11:12.760" v="582" actId="478"/>
          <ac:spMkLst>
            <pc:docMk/>
            <pc:sldMk cId="0" sldId="465"/>
            <ac:spMk id="19" creationId="{00000000-0000-0000-0000-000000000000}"/>
          </ac:spMkLst>
        </pc:spChg>
        <pc:spChg chg="add mod">
          <ac:chgData name="Cai Jun" userId="57e790d697ad4281" providerId="LiveId" clId="{0977BC38-083F-4D09-AD30-CB7B55069185}" dt="2020-06-13T04:11:13.190" v="583"/>
          <ac:spMkLst>
            <pc:docMk/>
            <pc:sldMk cId="0" sldId="465"/>
            <ac:spMk id="20" creationId="{E7EF5363-A446-42A6-AC45-9896F8B4CEE2}"/>
          </ac:spMkLst>
        </pc:spChg>
        <pc:graphicFrameChg chg="mod">
          <ac:chgData name="Cai Jun" userId="57e790d697ad4281" providerId="LiveId" clId="{0977BC38-083F-4D09-AD30-CB7B55069185}" dt="2020-06-13T04:18:51.777" v="622"/>
          <ac:graphicFrameMkLst>
            <pc:docMk/>
            <pc:sldMk cId="0" sldId="465"/>
            <ac:graphicFrameMk id="2" creationId="{00000000-0000-0000-0000-000000000000}"/>
          </ac:graphicFrameMkLst>
        </pc:graphicFrameChg>
        <pc:graphicFrameChg chg="mod">
          <ac:chgData name="Cai Jun" userId="57e790d697ad4281" providerId="LiveId" clId="{0977BC38-083F-4D09-AD30-CB7B55069185}" dt="2020-06-13T04:18:51.792" v="623"/>
          <ac:graphicFrameMkLst>
            <pc:docMk/>
            <pc:sldMk cId="0" sldId="465"/>
            <ac:graphicFrameMk id="3" creationId="{00000000-0000-0000-0000-000000000000}"/>
          </ac:graphicFrameMkLst>
        </pc:graphicFrameChg>
        <pc:graphicFrameChg chg="mod">
          <ac:chgData name="Cai Jun" userId="57e790d697ad4281" providerId="LiveId" clId="{0977BC38-083F-4D09-AD30-CB7B55069185}" dt="2020-06-13T04:18:51.792" v="624"/>
          <ac:graphicFrameMkLst>
            <pc:docMk/>
            <pc:sldMk cId="0" sldId="465"/>
            <ac:graphicFrameMk id="4" creationId="{00000000-0000-0000-0000-000000000000}"/>
          </ac:graphicFrameMkLst>
        </pc:graphicFrameChg>
        <pc:graphicFrameChg chg="mod">
          <ac:chgData name="Cai Jun" userId="57e790d697ad4281" providerId="LiveId" clId="{0977BC38-083F-4D09-AD30-CB7B55069185}" dt="2020-06-14T14:07:11.148" v="807"/>
          <ac:graphicFrameMkLst>
            <pc:docMk/>
            <pc:sldMk cId="0" sldId="465"/>
            <ac:graphicFrameMk id="22536" creationId="{00000000-0000-0000-0000-000000000000}"/>
          </ac:graphicFrameMkLst>
        </pc:graphicFrameChg>
        <pc:graphicFrameChg chg="mod">
          <ac:chgData name="Cai Jun" userId="57e790d697ad4281" providerId="LiveId" clId="{0977BC38-083F-4D09-AD30-CB7B55069185}" dt="2020-06-14T14:07:04.091" v="804"/>
          <ac:graphicFrameMkLst>
            <pc:docMk/>
            <pc:sldMk cId="0" sldId="465"/>
            <ac:graphicFrameMk id="139280" creationId="{00000000-0000-0000-0000-000000000000}"/>
          </ac:graphicFrameMkLst>
        </pc:graphicFrameChg>
        <pc:graphicFrameChg chg="mod">
          <ac:chgData name="Cai Jun" userId="57e790d697ad4281" providerId="LiveId" clId="{0977BC38-083F-4D09-AD30-CB7B55069185}" dt="2020-06-14T14:07:18.643" v="809"/>
          <ac:graphicFrameMkLst>
            <pc:docMk/>
            <pc:sldMk cId="0" sldId="465"/>
            <ac:graphicFrameMk id="139282" creationId="{00000000-0000-0000-0000-000000000000}"/>
          </ac:graphicFrameMkLst>
        </pc:graphicFrameChg>
        <pc:graphicFrameChg chg="mod">
          <ac:chgData name="Cai Jun" userId="57e790d697ad4281" providerId="LiveId" clId="{0977BC38-083F-4D09-AD30-CB7B55069185}" dt="2020-06-14T14:07:26.043" v="811"/>
          <ac:graphicFrameMkLst>
            <pc:docMk/>
            <pc:sldMk cId="0" sldId="465"/>
            <ac:graphicFrameMk id="139284" creationId="{00000000-0000-0000-0000-000000000000}"/>
          </ac:graphicFrameMkLst>
        </pc:graphicFrameChg>
      </pc:sldChg>
      <pc:sldChg chg="modSp mod">
        <pc:chgData name="Cai Jun" userId="57e790d697ad4281" providerId="LiveId" clId="{0977BC38-083F-4D09-AD30-CB7B55069185}" dt="2020-06-13T03:48:22.789" v="257" actId="1036"/>
        <pc:sldMkLst>
          <pc:docMk/>
          <pc:sldMk cId="0" sldId="466"/>
        </pc:sldMkLst>
        <pc:graphicFrameChg chg="mod">
          <ac:chgData name="Cai Jun" userId="57e790d697ad4281" providerId="LiveId" clId="{0977BC38-083F-4D09-AD30-CB7B55069185}" dt="2020-06-13T03:47:58.281" v="246"/>
          <ac:graphicFrameMkLst>
            <pc:docMk/>
            <pc:sldMk cId="0" sldId="466"/>
            <ac:graphicFrameMk id="23" creationId="{A1468B67-E90E-4099-9835-0DA0DB2855BE}"/>
          </ac:graphicFrameMkLst>
        </pc:graphicFrameChg>
        <pc:graphicFrameChg chg="mod">
          <ac:chgData name="Cai Jun" userId="57e790d697ad4281" providerId="LiveId" clId="{0977BC38-083F-4D09-AD30-CB7B55069185}" dt="2020-06-13T03:48:22.789" v="257" actId="1036"/>
          <ac:graphicFrameMkLst>
            <pc:docMk/>
            <pc:sldMk cId="0" sldId="466"/>
            <ac:graphicFrameMk id="10244" creationId="{00000000-0000-0000-0000-000000000000}"/>
          </ac:graphicFrameMkLst>
        </pc:graphicFrameChg>
      </pc:sldChg>
    </pc:docChg>
  </pc:docChgLst>
  <pc:docChgLst>
    <pc:chgData name="Jun Cai" userId="57e790d697ad4281" providerId="LiveId" clId="{3BC2015A-FAFF-4B3E-94B7-2D0320826214}"/>
    <pc:docChg chg="modSld">
      <pc:chgData name="Jun Cai" userId="57e790d697ad4281" providerId="LiveId" clId="{3BC2015A-FAFF-4B3E-94B7-2D0320826214}" dt="2020-04-13T08:31:48.682" v="392" actId="6549"/>
      <pc:docMkLst>
        <pc:docMk/>
      </pc:docMkLst>
      <pc:sldChg chg="addSp modSp mod">
        <pc:chgData name="Jun Cai" userId="57e790d697ad4281" providerId="LiveId" clId="{3BC2015A-FAFF-4B3E-94B7-2D0320826214}" dt="2020-04-13T08:31:48.682" v="392" actId="6549"/>
        <pc:sldMkLst>
          <pc:docMk/>
          <pc:sldMk cId="0" sldId="423"/>
        </pc:sldMkLst>
        <pc:spChg chg="mod">
          <ac:chgData name="Jun Cai" userId="57e790d697ad4281" providerId="LiveId" clId="{3BC2015A-FAFF-4B3E-94B7-2D0320826214}" dt="2020-04-13T08:31:48.682" v="392" actId="6549"/>
          <ac:spMkLst>
            <pc:docMk/>
            <pc:sldMk cId="0" sldId="423"/>
            <ac:spMk id="51" creationId="{00000000-0000-0000-0000-000000000000}"/>
          </ac:spMkLst>
        </pc:spChg>
        <pc:graphicFrameChg chg="add mod">
          <ac:chgData name="Jun Cai" userId="57e790d697ad4281" providerId="LiveId" clId="{3BC2015A-FAFF-4B3E-94B7-2D0320826214}" dt="2020-04-13T08:30:47.883" v="390" actId="1038"/>
          <ac:graphicFrameMkLst>
            <pc:docMk/>
            <pc:sldMk cId="0" sldId="423"/>
            <ac:graphicFrameMk id="4" creationId="{0DCCDFD0-5CBF-4AEC-8EEF-8E9CE979A29B}"/>
          </ac:graphicFrameMkLst>
        </pc:graphicFrameChg>
      </pc:sldChg>
    </pc:docChg>
  </pc:docChgLst>
  <pc:docChgLst>
    <pc:chgData name="CAI JUN" userId="08ce88e1165b00db" providerId="LiveId" clId="{CAF23495-92D3-40A3-BDAD-7CEFE594AE68}"/>
    <pc:docChg chg="undo redo custSel delSld modSld">
      <pc:chgData name="CAI JUN" userId="08ce88e1165b00db" providerId="LiveId" clId="{CAF23495-92D3-40A3-BDAD-7CEFE594AE68}" dt="2020-06-16T00:46:55.561" v="2032" actId="1038"/>
      <pc:docMkLst>
        <pc:docMk/>
      </pc:docMkLst>
      <pc:sldChg chg="addSp modSp mod modAnim">
        <pc:chgData name="CAI JUN" userId="08ce88e1165b00db" providerId="LiveId" clId="{CAF23495-92D3-40A3-BDAD-7CEFE594AE68}" dt="2020-06-07T09:00:21.704" v="1090" actId="20577"/>
        <pc:sldMkLst>
          <pc:docMk/>
          <pc:sldMk cId="0" sldId="423"/>
        </pc:sldMkLst>
        <pc:spChg chg="mod">
          <ac:chgData name="CAI JUN" userId="08ce88e1165b00db" providerId="LiveId" clId="{CAF23495-92D3-40A3-BDAD-7CEFE594AE68}" dt="2020-06-07T09:00:21.704" v="1090" actId="20577"/>
          <ac:spMkLst>
            <pc:docMk/>
            <pc:sldMk cId="0" sldId="423"/>
            <ac:spMk id="51" creationId="{00000000-0000-0000-0000-000000000000}"/>
          </ac:spMkLst>
        </pc:spChg>
        <pc:grpChg chg="add mod">
          <ac:chgData name="CAI JUN" userId="08ce88e1165b00db" providerId="LiveId" clId="{CAF23495-92D3-40A3-BDAD-7CEFE594AE68}" dt="2020-06-07T09:00:16.172" v="1082" actId="20577"/>
          <ac:grpSpMkLst>
            <pc:docMk/>
            <pc:sldMk cId="0" sldId="423"/>
            <ac:grpSpMk id="2" creationId="{58937306-EB5C-4AB9-AF93-2BD670E7EA86}"/>
          </ac:grpSpMkLst>
        </pc:grpChg>
        <pc:graphicFrameChg chg="mod">
          <ac:chgData name="CAI JUN" userId="08ce88e1165b00db" providerId="LiveId" clId="{CAF23495-92D3-40A3-BDAD-7CEFE594AE68}" dt="2020-06-07T09:00:16.172" v="1082" actId="20577"/>
          <ac:graphicFrameMkLst>
            <pc:docMk/>
            <pc:sldMk cId="0" sldId="423"/>
            <ac:graphicFrameMk id="4" creationId="{0DCCDFD0-5CBF-4AEC-8EEF-8E9CE979A29B}"/>
          </ac:graphicFrameMkLst>
        </pc:graphicFrameChg>
      </pc:sldChg>
      <pc:sldChg chg="addSp delSp modSp mod">
        <pc:chgData name="CAI JUN" userId="08ce88e1165b00db" providerId="LiveId" clId="{CAF23495-92D3-40A3-BDAD-7CEFE594AE68}" dt="2020-06-16T00:24:32.131" v="1257" actId="164"/>
        <pc:sldMkLst>
          <pc:docMk/>
          <pc:sldMk cId="0" sldId="449"/>
        </pc:sldMkLst>
        <pc:spChg chg="add mod">
          <ac:chgData name="CAI JUN" userId="08ce88e1165b00db" providerId="LiveId" clId="{CAF23495-92D3-40A3-BDAD-7CEFE594AE68}" dt="2020-06-16T00:24:32.131" v="1257" actId="164"/>
          <ac:spMkLst>
            <pc:docMk/>
            <pc:sldMk cId="0" sldId="449"/>
            <ac:spMk id="31" creationId="{E03FA2D6-56A8-434C-9AFD-2FB743E0CAF9}"/>
          </ac:spMkLst>
        </pc:spChg>
        <pc:spChg chg="del">
          <ac:chgData name="CAI JUN" userId="08ce88e1165b00db" providerId="LiveId" clId="{CAF23495-92D3-40A3-BDAD-7CEFE594AE68}" dt="2020-06-16T00:16:49.350" v="1161" actId="478"/>
          <ac:spMkLst>
            <pc:docMk/>
            <pc:sldMk cId="0" sldId="449"/>
            <ac:spMk id="36866" creationId="{00000000-0000-0000-0000-000000000000}"/>
          </ac:spMkLst>
        </pc:spChg>
        <pc:spChg chg="mod">
          <ac:chgData name="CAI JUN" userId="08ce88e1165b00db" providerId="LiveId" clId="{CAF23495-92D3-40A3-BDAD-7CEFE594AE68}" dt="2020-06-16T00:24:32.131" v="1257" actId="164"/>
          <ac:spMkLst>
            <pc:docMk/>
            <pc:sldMk cId="0" sldId="449"/>
            <ac:spMk id="36869" creationId="{00000000-0000-0000-0000-000000000000}"/>
          </ac:spMkLst>
        </pc:spChg>
        <pc:spChg chg="mod">
          <ac:chgData name="CAI JUN" userId="08ce88e1165b00db" providerId="LiveId" clId="{CAF23495-92D3-40A3-BDAD-7CEFE594AE68}" dt="2020-06-16T00:24:32.131" v="1257" actId="164"/>
          <ac:spMkLst>
            <pc:docMk/>
            <pc:sldMk cId="0" sldId="449"/>
            <ac:spMk id="36871" creationId="{00000000-0000-0000-0000-000000000000}"/>
          </ac:spMkLst>
        </pc:spChg>
        <pc:spChg chg="mod">
          <ac:chgData name="CAI JUN" userId="08ce88e1165b00db" providerId="LiveId" clId="{CAF23495-92D3-40A3-BDAD-7CEFE594AE68}" dt="2020-06-16T00:19:43.210" v="1206" actId="1038"/>
          <ac:spMkLst>
            <pc:docMk/>
            <pc:sldMk cId="0" sldId="449"/>
            <ac:spMk id="156686" creationId="{00000000-0000-0000-0000-000000000000}"/>
          </ac:spMkLst>
        </pc:spChg>
        <pc:grpChg chg="add mod">
          <ac:chgData name="CAI JUN" userId="08ce88e1165b00db" providerId="LiveId" clId="{CAF23495-92D3-40A3-BDAD-7CEFE594AE68}" dt="2020-06-16T00:24:32.131" v="1257" actId="164"/>
          <ac:grpSpMkLst>
            <pc:docMk/>
            <pc:sldMk cId="0" sldId="449"/>
            <ac:grpSpMk id="2" creationId="{BEE54D8B-A3A3-4883-9C3C-9DA0E15DBA88}"/>
          </ac:grpSpMkLst>
        </pc:grpChg>
        <pc:graphicFrameChg chg="mod">
          <ac:chgData name="CAI JUN" userId="08ce88e1165b00db" providerId="LiveId" clId="{CAF23495-92D3-40A3-BDAD-7CEFE594AE68}" dt="2020-06-16T00:24:32.131" v="1257" actId="164"/>
          <ac:graphicFrameMkLst>
            <pc:docMk/>
            <pc:sldMk cId="0" sldId="449"/>
            <ac:graphicFrameMk id="36867" creationId="{00000000-0000-0000-0000-000000000000}"/>
          </ac:graphicFrameMkLst>
        </pc:graphicFrameChg>
        <pc:graphicFrameChg chg="mod">
          <ac:chgData name="CAI JUN" userId="08ce88e1165b00db" providerId="LiveId" clId="{CAF23495-92D3-40A3-BDAD-7CEFE594AE68}" dt="2020-06-16T00:24:32.131" v="1257" actId="164"/>
          <ac:graphicFrameMkLst>
            <pc:docMk/>
            <pc:sldMk cId="0" sldId="449"/>
            <ac:graphicFrameMk id="36868" creationId="{00000000-0000-0000-0000-000000000000}"/>
          </ac:graphicFrameMkLst>
        </pc:graphicFrameChg>
        <pc:graphicFrameChg chg="mod">
          <ac:chgData name="CAI JUN" userId="08ce88e1165b00db" providerId="LiveId" clId="{CAF23495-92D3-40A3-BDAD-7CEFE594AE68}" dt="2020-06-16T00:24:32.131" v="1257" actId="164"/>
          <ac:graphicFrameMkLst>
            <pc:docMk/>
            <pc:sldMk cId="0" sldId="449"/>
            <ac:graphicFrameMk id="36870" creationId="{00000000-0000-0000-0000-000000000000}"/>
          </ac:graphicFrameMkLst>
        </pc:graphicFrameChg>
        <pc:graphicFrameChg chg="mod">
          <ac:chgData name="CAI JUN" userId="08ce88e1165b00db" providerId="LiveId" clId="{CAF23495-92D3-40A3-BDAD-7CEFE594AE68}" dt="2020-06-16T00:24:32.131" v="1257" actId="164"/>
          <ac:graphicFrameMkLst>
            <pc:docMk/>
            <pc:sldMk cId="0" sldId="449"/>
            <ac:graphicFrameMk id="36873" creationId="{00000000-0000-0000-0000-000000000000}"/>
          </ac:graphicFrameMkLst>
        </pc:graphicFrameChg>
        <pc:graphicFrameChg chg="mod">
          <ac:chgData name="CAI JUN" userId="08ce88e1165b00db" providerId="LiveId" clId="{CAF23495-92D3-40A3-BDAD-7CEFE594AE68}" dt="2020-06-16T00:24:32.131" v="1257" actId="164"/>
          <ac:graphicFrameMkLst>
            <pc:docMk/>
            <pc:sldMk cId="0" sldId="449"/>
            <ac:graphicFrameMk id="36888" creationId="{00000000-0000-0000-0000-000000000000}"/>
          </ac:graphicFrameMkLst>
        </pc:graphicFrameChg>
        <pc:graphicFrameChg chg="del mod">
          <ac:chgData name="CAI JUN" userId="08ce88e1165b00db" providerId="LiveId" clId="{CAF23495-92D3-40A3-BDAD-7CEFE594AE68}" dt="2020-06-16T00:18:52.756" v="1177" actId="478"/>
          <ac:graphicFrameMkLst>
            <pc:docMk/>
            <pc:sldMk cId="0" sldId="449"/>
            <ac:graphicFrameMk id="36889" creationId="{00000000-0000-0000-0000-000000000000}"/>
          </ac:graphicFrameMkLst>
        </pc:graphicFrameChg>
        <pc:graphicFrameChg chg="del mod">
          <ac:chgData name="CAI JUN" userId="08ce88e1165b00db" providerId="LiveId" clId="{CAF23495-92D3-40A3-BDAD-7CEFE594AE68}" dt="2020-06-16T00:18:52.756" v="1177" actId="478"/>
          <ac:graphicFrameMkLst>
            <pc:docMk/>
            <pc:sldMk cId="0" sldId="449"/>
            <ac:graphicFrameMk id="36890" creationId="{00000000-0000-0000-0000-000000000000}"/>
          </ac:graphicFrameMkLst>
        </pc:graphicFrameChg>
        <pc:graphicFrameChg chg="del mod">
          <ac:chgData name="CAI JUN" userId="08ce88e1165b00db" providerId="LiveId" clId="{CAF23495-92D3-40A3-BDAD-7CEFE594AE68}" dt="2020-06-16T00:18:52.756" v="1177" actId="478"/>
          <ac:graphicFrameMkLst>
            <pc:docMk/>
            <pc:sldMk cId="0" sldId="449"/>
            <ac:graphicFrameMk id="36891" creationId="{00000000-0000-0000-0000-000000000000}"/>
          </ac:graphicFrameMkLst>
        </pc:graphicFrameChg>
        <pc:graphicFrameChg chg="del mod">
          <ac:chgData name="CAI JUN" userId="08ce88e1165b00db" providerId="LiveId" clId="{CAF23495-92D3-40A3-BDAD-7CEFE594AE68}" dt="2020-06-16T00:18:52.756" v="1177" actId="478"/>
          <ac:graphicFrameMkLst>
            <pc:docMk/>
            <pc:sldMk cId="0" sldId="449"/>
            <ac:graphicFrameMk id="36892" creationId="{00000000-0000-0000-0000-000000000000}"/>
          </ac:graphicFrameMkLst>
        </pc:graphicFrameChg>
        <pc:graphicFrameChg chg="del mod">
          <ac:chgData name="CAI JUN" userId="08ce88e1165b00db" providerId="LiveId" clId="{CAF23495-92D3-40A3-BDAD-7CEFE594AE68}" dt="2020-06-16T00:18:52.756" v="1177" actId="478"/>
          <ac:graphicFrameMkLst>
            <pc:docMk/>
            <pc:sldMk cId="0" sldId="449"/>
            <ac:graphicFrameMk id="36893" creationId="{00000000-0000-0000-0000-000000000000}"/>
          </ac:graphicFrameMkLst>
        </pc:graphicFrameChg>
        <pc:graphicFrameChg chg="mod">
          <ac:chgData name="CAI JUN" userId="08ce88e1165b00db" providerId="LiveId" clId="{CAF23495-92D3-40A3-BDAD-7CEFE594AE68}" dt="2020-06-16T00:23:26.866" v="1220"/>
          <ac:graphicFrameMkLst>
            <pc:docMk/>
            <pc:sldMk cId="0" sldId="449"/>
            <ac:graphicFrameMk id="156714" creationId="{00000000-0000-0000-0000-000000000000}"/>
          </ac:graphicFrameMkLst>
        </pc:graphicFrameChg>
        <pc:graphicFrameChg chg="mod">
          <ac:chgData name="CAI JUN" userId="08ce88e1165b00db" providerId="LiveId" clId="{CAF23495-92D3-40A3-BDAD-7CEFE594AE68}" dt="2020-06-16T00:23:36.132" v="1243" actId="1036"/>
          <ac:graphicFrameMkLst>
            <pc:docMk/>
            <pc:sldMk cId="0" sldId="449"/>
            <ac:graphicFrameMk id="156716" creationId="{00000000-0000-0000-0000-000000000000}"/>
          </ac:graphicFrameMkLst>
        </pc:graphicFrameChg>
        <pc:graphicFrameChg chg="mod">
          <ac:chgData name="CAI JUN" userId="08ce88e1165b00db" providerId="LiveId" clId="{CAF23495-92D3-40A3-BDAD-7CEFE594AE68}" dt="2020-06-16T00:23:40.522" v="1248" actId="14100"/>
          <ac:graphicFrameMkLst>
            <pc:docMk/>
            <pc:sldMk cId="0" sldId="449"/>
            <ac:graphicFrameMk id="156718" creationId="{00000000-0000-0000-0000-000000000000}"/>
          </ac:graphicFrameMkLst>
        </pc:graphicFrameChg>
        <pc:graphicFrameChg chg="mod">
          <ac:chgData name="CAI JUN" userId="08ce88e1165b00db" providerId="LiveId" clId="{CAF23495-92D3-40A3-BDAD-7CEFE594AE68}" dt="2020-06-16T00:23:48.835" v="1256" actId="14100"/>
          <ac:graphicFrameMkLst>
            <pc:docMk/>
            <pc:sldMk cId="0" sldId="449"/>
            <ac:graphicFrameMk id="156720" creationId="{00000000-0000-0000-0000-000000000000}"/>
          </ac:graphicFrameMkLst>
        </pc:graphicFrameChg>
        <pc:graphicFrameChg chg="mod">
          <ac:chgData name="CAI JUN" userId="08ce88e1165b00db" providerId="LiveId" clId="{CAF23495-92D3-40A3-BDAD-7CEFE594AE68}" dt="2020-06-16T00:20:10.897" v="1209"/>
          <ac:graphicFrameMkLst>
            <pc:docMk/>
            <pc:sldMk cId="0" sldId="449"/>
            <ac:graphicFrameMk id="156722" creationId="{00000000-0000-0000-0000-000000000000}"/>
          </ac:graphicFrameMkLst>
        </pc:graphicFrameChg>
        <pc:graphicFrameChg chg="mod">
          <ac:chgData name="CAI JUN" userId="08ce88e1165b00db" providerId="LiveId" clId="{CAF23495-92D3-40A3-BDAD-7CEFE594AE68}" dt="2020-06-16T00:20:27.131" v="1211"/>
          <ac:graphicFrameMkLst>
            <pc:docMk/>
            <pc:sldMk cId="0" sldId="449"/>
            <ac:graphicFrameMk id="156726" creationId="{00000000-0000-0000-0000-000000000000}"/>
          </ac:graphicFrameMkLst>
        </pc:graphicFrameChg>
      </pc:sldChg>
      <pc:sldChg chg="addSp delSp modSp mod delAnim modAnim">
        <pc:chgData name="CAI JUN" userId="08ce88e1165b00db" providerId="LiveId" clId="{CAF23495-92D3-40A3-BDAD-7CEFE594AE68}" dt="2020-06-16T00:44:07.467" v="2007"/>
        <pc:sldMkLst>
          <pc:docMk/>
          <pc:sldMk cId="0" sldId="450"/>
        </pc:sldMkLst>
        <pc:spChg chg="mod">
          <ac:chgData name="CAI JUN" userId="08ce88e1165b00db" providerId="LiveId" clId="{CAF23495-92D3-40A3-BDAD-7CEFE594AE68}" dt="2020-06-16T00:24:40.678" v="1259"/>
          <ac:spMkLst>
            <pc:docMk/>
            <pc:sldMk cId="0" sldId="450"/>
            <ac:spMk id="36" creationId="{982395DA-45CE-4CED-84A9-4A4F7ECA943F}"/>
          </ac:spMkLst>
        </pc:spChg>
        <pc:spChg chg="mod">
          <ac:chgData name="CAI JUN" userId="08ce88e1165b00db" providerId="LiveId" clId="{CAF23495-92D3-40A3-BDAD-7CEFE594AE68}" dt="2020-06-16T00:24:40.678" v="1259"/>
          <ac:spMkLst>
            <pc:docMk/>
            <pc:sldMk cId="0" sldId="450"/>
            <ac:spMk id="38" creationId="{4F350B14-218C-4696-95F3-3792ABADAF91}"/>
          </ac:spMkLst>
        </pc:spChg>
        <pc:spChg chg="mod">
          <ac:chgData name="CAI JUN" userId="08ce88e1165b00db" providerId="LiveId" clId="{CAF23495-92D3-40A3-BDAD-7CEFE594AE68}" dt="2020-06-16T00:24:40.678" v="1259"/>
          <ac:spMkLst>
            <pc:docMk/>
            <pc:sldMk cId="0" sldId="450"/>
            <ac:spMk id="41" creationId="{7503FDA7-A20C-4A6D-AB38-51D3E151A23B}"/>
          </ac:spMkLst>
        </pc:spChg>
        <pc:spChg chg="add mod">
          <ac:chgData name="CAI JUN" userId="08ce88e1165b00db" providerId="LiveId" clId="{CAF23495-92D3-40A3-BDAD-7CEFE594AE68}" dt="2020-06-16T00:28:02.272" v="1372" actId="1038"/>
          <ac:spMkLst>
            <pc:docMk/>
            <pc:sldMk cId="0" sldId="450"/>
            <ac:spMk id="44" creationId="{92E48A44-6F37-4B91-9081-174FA16068A3}"/>
          </ac:spMkLst>
        </pc:spChg>
        <pc:spChg chg="add mod">
          <ac:chgData name="CAI JUN" userId="08ce88e1165b00db" providerId="LiveId" clId="{CAF23495-92D3-40A3-BDAD-7CEFE594AE68}" dt="2020-06-16T00:28:02.272" v="1372" actId="1038"/>
          <ac:spMkLst>
            <pc:docMk/>
            <pc:sldMk cId="0" sldId="450"/>
            <ac:spMk id="47" creationId="{3F7207F2-95A4-493A-A1AF-AFE73B021900}"/>
          </ac:spMkLst>
        </pc:spChg>
        <pc:spChg chg="add mod">
          <ac:chgData name="CAI JUN" userId="08ce88e1165b00db" providerId="LiveId" clId="{CAF23495-92D3-40A3-BDAD-7CEFE594AE68}" dt="2020-06-16T00:28:02.272" v="1372" actId="1038"/>
          <ac:spMkLst>
            <pc:docMk/>
            <pc:sldMk cId="0" sldId="450"/>
            <ac:spMk id="48" creationId="{6DF52859-CA21-4783-B48A-F53E6BC4A18D}"/>
          </ac:spMkLst>
        </pc:spChg>
        <pc:spChg chg="add mod">
          <ac:chgData name="CAI JUN" userId="08ce88e1165b00db" providerId="LiveId" clId="{CAF23495-92D3-40A3-BDAD-7CEFE594AE68}" dt="2020-06-16T00:28:02.272" v="1372" actId="1038"/>
          <ac:spMkLst>
            <pc:docMk/>
            <pc:sldMk cId="0" sldId="450"/>
            <ac:spMk id="49" creationId="{D4275A17-338B-4A12-9B3E-686A6D34C041}"/>
          </ac:spMkLst>
        </pc:spChg>
        <pc:spChg chg="add mod">
          <ac:chgData name="CAI JUN" userId="08ce88e1165b00db" providerId="LiveId" clId="{CAF23495-92D3-40A3-BDAD-7CEFE594AE68}" dt="2020-06-16T00:44:02.764" v="2006"/>
          <ac:spMkLst>
            <pc:docMk/>
            <pc:sldMk cId="0" sldId="450"/>
            <ac:spMk id="56" creationId="{DDD7FB3F-B2C4-4797-8FD5-F3D7766D916F}"/>
          </ac:spMkLst>
        </pc:spChg>
        <pc:spChg chg="del">
          <ac:chgData name="CAI JUN" userId="08ce88e1165b00db" providerId="LiveId" clId="{CAF23495-92D3-40A3-BDAD-7CEFE594AE68}" dt="2020-06-16T00:24:40.132" v="1258" actId="478"/>
          <ac:spMkLst>
            <pc:docMk/>
            <pc:sldMk cId="0" sldId="450"/>
            <ac:spMk id="37890" creationId="{00000000-0000-0000-0000-000000000000}"/>
          </ac:spMkLst>
        </pc:spChg>
        <pc:spChg chg="del">
          <ac:chgData name="CAI JUN" userId="08ce88e1165b00db" providerId="LiveId" clId="{CAF23495-92D3-40A3-BDAD-7CEFE594AE68}" dt="2020-06-16T00:24:40.132" v="1258" actId="478"/>
          <ac:spMkLst>
            <pc:docMk/>
            <pc:sldMk cId="0" sldId="450"/>
            <ac:spMk id="37893" creationId="{00000000-0000-0000-0000-000000000000}"/>
          </ac:spMkLst>
        </pc:spChg>
        <pc:spChg chg="del">
          <ac:chgData name="CAI JUN" userId="08ce88e1165b00db" providerId="LiveId" clId="{CAF23495-92D3-40A3-BDAD-7CEFE594AE68}" dt="2020-06-16T00:24:40.132" v="1258" actId="478"/>
          <ac:spMkLst>
            <pc:docMk/>
            <pc:sldMk cId="0" sldId="450"/>
            <ac:spMk id="37895" creationId="{00000000-0000-0000-0000-000000000000}"/>
          </ac:spMkLst>
        </pc:spChg>
        <pc:spChg chg="del mod">
          <ac:chgData name="CAI JUN" userId="08ce88e1165b00db" providerId="LiveId" clId="{CAF23495-92D3-40A3-BDAD-7CEFE594AE68}" dt="2020-06-16T00:44:02.295" v="2005" actId="478"/>
          <ac:spMkLst>
            <pc:docMk/>
            <pc:sldMk cId="0" sldId="450"/>
            <ac:spMk id="37896" creationId="{00000000-0000-0000-0000-000000000000}"/>
          </ac:spMkLst>
        </pc:spChg>
        <pc:spChg chg="del">
          <ac:chgData name="CAI JUN" userId="08ce88e1165b00db" providerId="LiveId" clId="{CAF23495-92D3-40A3-BDAD-7CEFE594AE68}" dt="2020-06-16T00:26:24.678" v="1267" actId="478"/>
          <ac:spMkLst>
            <pc:docMk/>
            <pc:sldMk cId="0" sldId="450"/>
            <ac:spMk id="37900" creationId="{00000000-0000-0000-0000-000000000000}"/>
          </ac:spMkLst>
        </pc:spChg>
        <pc:spChg chg="del">
          <ac:chgData name="CAI JUN" userId="08ce88e1165b00db" providerId="LiveId" clId="{CAF23495-92D3-40A3-BDAD-7CEFE594AE68}" dt="2020-06-16T00:26:24.678" v="1267" actId="478"/>
          <ac:spMkLst>
            <pc:docMk/>
            <pc:sldMk cId="0" sldId="450"/>
            <ac:spMk id="37903" creationId="{00000000-0000-0000-0000-000000000000}"/>
          </ac:spMkLst>
        </pc:spChg>
        <pc:spChg chg="del">
          <ac:chgData name="CAI JUN" userId="08ce88e1165b00db" providerId="LiveId" clId="{CAF23495-92D3-40A3-BDAD-7CEFE594AE68}" dt="2020-06-16T00:26:24.678" v="1267" actId="478"/>
          <ac:spMkLst>
            <pc:docMk/>
            <pc:sldMk cId="0" sldId="450"/>
            <ac:spMk id="37904" creationId="{00000000-0000-0000-0000-000000000000}"/>
          </ac:spMkLst>
        </pc:spChg>
        <pc:spChg chg="del">
          <ac:chgData name="CAI JUN" userId="08ce88e1165b00db" providerId="LiveId" clId="{CAF23495-92D3-40A3-BDAD-7CEFE594AE68}" dt="2020-06-16T00:26:24.678" v="1267" actId="478"/>
          <ac:spMkLst>
            <pc:docMk/>
            <pc:sldMk cId="0" sldId="450"/>
            <ac:spMk id="37905" creationId="{00000000-0000-0000-0000-000000000000}"/>
          </ac:spMkLst>
        </pc:spChg>
        <pc:grpChg chg="add mod">
          <ac:chgData name="CAI JUN" userId="08ce88e1165b00db" providerId="LiveId" clId="{CAF23495-92D3-40A3-BDAD-7CEFE594AE68}" dt="2020-06-16T00:28:02.272" v="1372" actId="1038"/>
          <ac:grpSpMkLst>
            <pc:docMk/>
            <pc:sldMk cId="0" sldId="450"/>
            <ac:grpSpMk id="2" creationId="{82C253BC-6762-4EE3-9A9A-367234F25CDA}"/>
          </ac:grpSpMkLst>
        </pc:grpChg>
        <pc:grpChg chg="add mod">
          <ac:chgData name="CAI JUN" userId="08ce88e1165b00db" providerId="LiveId" clId="{CAF23495-92D3-40A3-BDAD-7CEFE594AE68}" dt="2020-06-16T00:24:40.678" v="1259"/>
          <ac:grpSpMkLst>
            <pc:docMk/>
            <pc:sldMk cId="0" sldId="450"/>
            <ac:grpSpMk id="33" creationId="{B8101B96-B7DE-41A4-87F5-D9EB9D2B93F9}"/>
          </ac:grpSpMkLst>
        </pc:grpChg>
        <pc:graphicFrameChg chg="add mod">
          <ac:chgData name="CAI JUN" userId="08ce88e1165b00db" providerId="LiveId" clId="{CAF23495-92D3-40A3-BDAD-7CEFE594AE68}" dt="2020-06-16T00:31:03.293" v="1576" actId="1037"/>
          <ac:graphicFrameMkLst>
            <pc:docMk/>
            <pc:sldMk cId="0" sldId="450"/>
            <ac:graphicFrameMk id="3" creationId="{32A482BF-52A1-43A0-AEB7-25C0E02173EA}"/>
          </ac:graphicFrameMkLst>
        </pc:graphicFrameChg>
        <pc:graphicFrameChg chg="mod">
          <ac:chgData name="CAI JUN" userId="08ce88e1165b00db" providerId="LiveId" clId="{CAF23495-92D3-40A3-BDAD-7CEFE594AE68}" dt="2020-06-16T00:24:40.678" v="1259"/>
          <ac:graphicFrameMkLst>
            <pc:docMk/>
            <pc:sldMk cId="0" sldId="450"/>
            <ac:graphicFrameMk id="34" creationId="{17B506EB-C82A-4993-9CFB-D4368D86DC14}"/>
          </ac:graphicFrameMkLst>
        </pc:graphicFrameChg>
        <pc:graphicFrameChg chg="mod">
          <ac:chgData name="CAI JUN" userId="08ce88e1165b00db" providerId="LiveId" clId="{CAF23495-92D3-40A3-BDAD-7CEFE594AE68}" dt="2020-06-16T00:24:40.678" v="1259"/>
          <ac:graphicFrameMkLst>
            <pc:docMk/>
            <pc:sldMk cId="0" sldId="450"/>
            <ac:graphicFrameMk id="35" creationId="{70B214CC-1EFA-477F-861A-394DE35FD6C5}"/>
          </ac:graphicFrameMkLst>
        </pc:graphicFrameChg>
        <pc:graphicFrameChg chg="mod">
          <ac:chgData name="CAI JUN" userId="08ce88e1165b00db" providerId="LiveId" clId="{CAF23495-92D3-40A3-BDAD-7CEFE594AE68}" dt="2020-06-16T00:24:40.678" v="1259"/>
          <ac:graphicFrameMkLst>
            <pc:docMk/>
            <pc:sldMk cId="0" sldId="450"/>
            <ac:graphicFrameMk id="37" creationId="{60DFBFDE-EF3B-49C9-90C2-DF061BCC4EFF}"/>
          </ac:graphicFrameMkLst>
        </pc:graphicFrameChg>
        <pc:graphicFrameChg chg="mod">
          <ac:chgData name="CAI JUN" userId="08ce88e1165b00db" providerId="LiveId" clId="{CAF23495-92D3-40A3-BDAD-7CEFE594AE68}" dt="2020-06-16T00:24:40.678" v="1259"/>
          <ac:graphicFrameMkLst>
            <pc:docMk/>
            <pc:sldMk cId="0" sldId="450"/>
            <ac:graphicFrameMk id="39" creationId="{6C3F1A1E-5C8B-42A2-8130-B8C55192D084}"/>
          </ac:graphicFrameMkLst>
        </pc:graphicFrameChg>
        <pc:graphicFrameChg chg="mod">
          <ac:chgData name="CAI JUN" userId="08ce88e1165b00db" providerId="LiveId" clId="{CAF23495-92D3-40A3-BDAD-7CEFE594AE68}" dt="2020-06-16T00:24:40.678" v="1259"/>
          <ac:graphicFrameMkLst>
            <pc:docMk/>
            <pc:sldMk cId="0" sldId="450"/>
            <ac:graphicFrameMk id="40" creationId="{41E26390-2DC3-4940-A6E4-4FE3072D73DE}"/>
          </ac:graphicFrameMkLst>
        </pc:graphicFrameChg>
        <pc:graphicFrameChg chg="add mod">
          <ac:chgData name="CAI JUN" userId="08ce88e1165b00db" providerId="LiveId" clId="{CAF23495-92D3-40A3-BDAD-7CEFE594AE68}" dt="2020-06-16T00:28:02.272" v="1372" actId="1038"/>
          <ac:graphicFrameMkLst>
            <pc:docMk/>
            <pc:sldMk cId="0" sldId="450"/>
            <ac:graphicFrameMk id="42" creationId="{BFD214AC-0A4E-4876-9F77-85E88D6F1701}"/>
          </ac:graphicFrameMkLst>
        </pc:graphicFrameChg>
        <pc:graphicFrameChg chg="add mod">
          <ac:chgData name="CAI JUN" userId="08ce88e1165b00db" providerId="LiveId" clId="{CAF23495-92D3-40A3-BDAD-7CEFE594AE68}" dt="2020-06-16T00:28:02.272" v="1372" actId="1038"/>
          <ac:graphicFrameMkLst>
            <pc:docMk/>
            <pc:sldMk cId="0" sldId="450"/>
            <ac:graphicFrameMk id="43" creationId="{57F9E058-58B3-47FC-98C3-4DF756DA4864}"/>
          </ac:graphicFrameMkLst>
        </pc:graphicFrameChg>
        <pc:graphicFrameChg chg="add mod">
          <ac:chgData name="CAI JUN" userId="08ce88e1165b00db" providerId="LiveId" clId="{CAF23495-92D3-40A3-BDAD-7CEFE594AE68}" dt="2020-06-16T00:28:02.272" v="1372" actId="1038"/>
          <ac:graphicFrameMkLst>
            <pc:docMk/>
            <pc:sldMk cId="0" sldId="450"/>
            <ac:graphicFrameMk id="45" creationId="{A89C96B3-9602-468C-AA94-C1DCD912D904}"/>
          </ac:graphicFrameMkLst>
        </pc:graphicFrameChg>
        <pc:graphicFrameChg chg="add mod">
          <ac:chgData name="CAI JUN" userId="08ce88e1165b00db" providerId="LiveId" clId="{CAF23495-92D3-40A3-BDAD-7CEFE594AE68}" dt="2020-06-16T00:28:02.272" v="1372" actId="1038"/>
          <ac:graphicFrameMkLst>
            <pc:docMk/>
            <pc:sldMk cId="0" sldId="450"/>
            <ac:graphicFrameMk id="46" creationId="{0F114203-71CE-4B8C-942F-612855C3CE89}"/>
          </ac:graphicFrameMkLst>
        </pc:graphicFrameChg>
        <pc:graphicFrameChg chg="add mod">
          <ac:chgData name="CAI JUN" userId="08ce88e1165b00db" providerId="LiveId" clId="{CAF23495-92D3-40A3-BDAD-7CEFE594AE68}" dt="2020-06-16T00:28:02.272" v="1372" actId="1038"/>
          <ac:graphicFrameMkLst>
            <pc:docMk/>
            <pc:sldMk cId="0" sldId="450"/>
            <ac:graphicFrameMk id="50" creationId="{23BA2CF8-9496-40FA-A148-32924F40BFBD}"/>
          </ac:graphicFrameMkLst>
        </pc:graphicFrameChg>
        <pc:graphicFrameChg chg="add mod">
          <ac:chgData name="CAI JUN" userId="08ce88e1165b00db" providerId="LiveId" clId="{CAF23495-92D3-40A3-BDAD-7CEFE594AE68}" dt="2020-06-16T00:28:02.272" v="1372" actId="1038"/>
          <ac:graphicFrameMkLst>
            <pc:docMk/>
            <pc:sldMk cId="0" sldId="450"/>
            <ac:graphicFrameMk id="51" creationId="{6F19EBCA-1BD6-4B52-AD70-41B68FAD5555}"/>
          </ac:graphicFrameMkLst>
        </pc:graphicFrameChg>
        <pc:graphicFrameChg chg="add mod">
          <ac:chgData name="CAI JUN" userId="08ce88e1165b00db" providerId="LiveId" clId="{CAF23495-92D3-40A3-BDAD-7CEFE594AE68}" dt="2020-06-16T00:28:02.272" v="1372" actId="1038"/>
          <ac:graphicFrameMkLst>
            <pc:docMk/>
            <pc:sldMk cId="0" sldId="450"/>
            <ac:graphicFrameMk id="52" creationId="{1399CEA3-C6A2-40BF-BABF-A4A1066194F5}"/>
          </ac:graphicFrameMkLst>
        </pc:graphicFrameChg>
        <pc:graphicFrameChg chg="add mod">
          <ac:chgData name="CAI JUN" userId="08ce88e1165b00db" providerId="LiveId" clId="{CAF23495-92D3-40A3-BDAD-7CEFE594AE68}" dt="2020-06-16T00:28:02.272" v="1372" actId="1038"/>
          <ac:graphicFrameMkLst>
            <pc:docMk/>
            <pc:sldMk cId="0" sldId="450"/>
            <ac:graphicFrameMk id="53" creationId="{A3F89D94-B63C-4683-A26A-5BC7EB075FA9}"/>
          </ac:graphicFrameMkLst>
        </pc:graphicFrameChg>
        <pc:graphicFrameChg chg="del">
          <ac:chgData name="CAI JUN" userId="08ce88e1165b00db" providerId="LiveId" clId="{CAF23495-92D3-40A3-BDAD-7CEFE594AE68}" dt="2020-06-16T00:24:40.132" v="1258" actId="478"/>
          <ac:graphicFrameMkLst>
            <pc:docMk/>
            <pc:sldMk cId="0" sldId="450"/>
            <ac:graphicFrameMk id="37891" creationId="{00000000-0000-0000-0000-000000000000}"/>
          </ac:graphicFrameMkLst>
        </pc:graphicFrameChg>
        <pc:graphicFrameChg chg="del">
          <ac:chgData name="CAI JUN" userId="08ce88e1165b00db" providerId="LiveId" clId="{CAF23495-92D3-40A3-BDAD-7CEFE594AE68}" dt="2020-06-16T00:24:40.132" v="1258" actId="478"/>
          <ac:graphicFrameMkLst>
            <pc:docMk/>
            <pc:sldMk cId="0" sldId="450"/>
            <ac:graphicFrameMk id="37892" creationId="{00000000-0000-0000-0000-000000000000}"/>
          </ac:graphicFrameMkLst>
        </pc:graphicFrameChg>
        <pc:graphicFrameChg chg="del">
          <ac:chgData name="CAI JUN" userId="08ce88e1165b00db" providerId="LiveId" clId="{CAF23495-92D3-40A3-BDAD-7CEFE594AE68}" dt="2020-06-16T00:24:40.132" v="1258" actId="478"/>
          <ac:graphicFrameMkLst>
            <pc:docMk/>
            <pc:sldMk cId="0" sldId="450"/>
            <ac:graphicFrameMk id="37894" creationId="{00000000-0000-0000-0000-000000000000}"/>
          </ac:graphicFrameMkLst>
        </pc:graphicFrameChg>
        <pc:graphicFrameChg chg="del">
          <ac:chgData name="CAI JUN" userId="08ce88e1165b00db" providerId="LiveId" clId="{CAF23495-92D3-40A3-BDAD-7CEFE594AE68}" dt="2020-06-16T00:24:40.132" v="1258" actId="478"/>
          <ac:graphicFrameMkLst>
            <pc:docMk/>
            <pc:sldMk cId="0" sldId="450"/>
            <ac:graphicFrameMk id="37897" creationId="{00000000-0000-0000-0000-000000000000}"/>
          </ac:graphicFrameMkLst>
        </pc:graphicFrameChg>
        <pc:graphicFrameChg chg="del">
          <ac:chgData name="CAI JUN" userId="08ce88e1165b00db" providerId="LiveId" clId="{CAF23495-92D3-40A3-BDAD-7CEFE594AE68}" dt="2020-06-16T00:26:24.678" v="1267" actId="478"/>
          <ac:graphicFrameMkLst>
            <pc:docMk/>
            <pc:sldMk cId="0" sldId="450"/>
            <ac:graphicFrameMk id="37898" creationId="{00000000-0000-0000-0000-000000000000}"/>
          </ac:graphicFrameMkLst>
        </pc:graphicFrameChg>
        <pc:graphicFrameChg chg="del">
          <ac:chgData name="CAI JUN" userId="08ce88e1165b00db" providerId="LiveId" clId="{CAF23495-92D3-40A3-BDAD-7CEFE594AE68}" dt="2020-06-16T00:26:24.678" v="1267" actId="478"/>
          <ac:graphicFrameMkLst>
            <pc:docMk/>
            <pc:sldMk cId="0" sldId="450"/>
            <ac:graphicFrameMk id="37899" creationId="{00000000-0000-0000-0000-000000000000}"/>
          </ac:graphicFrameMkLst>
        </pc:graphicFrameChg>
        <pc:graphicFrameChg chg="del">
          <ac:chgData name="CAI JUN" userId="08ce88e1165b00db" providerId="LiveId" clId="{CAF23495-92D3-40A3-BDAD-7CEFE594AE68}" dt="2020-06-16T00:26:24.678" v="1267" actId="478"/>
          <ac:graphicFrameMkLst>
            <pc:docMk/>
            <pc:sldMk cId="0" sldId="450"/>
            <ac:graphicFrameMk id="37901" creationId="{00000000-0000-0000-0000-000000000000}"/>
          </ac:graphicFrameMkLst>
        </pc:graphicFrameChg>
        <pc:graphicFrameChg chg="del">
          <ac:chgData name="CAI JUN" userId="08ce88e1165b00db" providerId="LiveId" clId="{CAF23495-92D3-40A3-BDAD-7CEFE594AE68}" dt="2020-06-16T00:26:24.678" v="1267" actId="478"/>
          <ac:graphicFrameMkLst>
            <pc:docMk/>
            <pc:sldMk cId="0" sldId="450"/>
            <ac:graphicFrameMk id="37902" creationId="{00000000-0000-0000-0000-000000000000}"/>
          </ac:graphicFrameMkLst>
        </pc:graphicFrameChg>
        <pc:graphicFrameChg chg="del">
          <ac:chgData name="CAI JUN" userId="08ce88e1165b00db" providerId="LiveId" clId="{CAF23495-92D3-40A3-BDAD-7CEFE594AE68}" dt="2020-06-16T00:26:24.678" v="1267" actId="478"/>
          <ac:graphicFrameMkLst>
            <pc:docMk/>
            <pc:sldMk cId="0" sldId="450"/>
            <ac:graphicFrameMk id="37906" creationId="{00000000-0000-0000-0000-000000000000}"/>
          </ac:graphicFrameMkLst>
        </pc:graphicFrameChg>
        <pc:graphicFrameChg chg="del">
          <ac:chgData name="CAI JUN" userId="08ce88e1165b00db" providerId="LiveId" clId="{CAF23495-92D3-40A3-BDAD-7CEFE594AE68}" dt="2020-06-16T00:26:24.678" v="1267" actId="478"/>
          <ac:graphicFrameMkLst>
            <pc:docMk/>
            <pc:sldMk cId="0" sldId="450"/>
            <ac:graphicFrameMk id="37907" creationId="{00000000-0000-0000-0000-000000000000}"/>
          </ac:graphicFrameMkLst>
        </pc:graphicFrameChg>
        <pc:graphicFrameChg chg="del">
          <ac:chgData name="CAI JUN" userId="08ce88e1165b00db" providerId="LiveId" clId="{CAF23495-92D3-40A3-BDAD-7CEFE594AE68}" dt="2020-06-16T00:26:24.678" v="1267" actId="478"/>
          <ac:graphicFrameMkLst>
            <pc:docMk/>
            <pc:sldMk cId="0" sldId="450"/>
            <ac:graphicFrameMk id="37908" creationId="{00000000-0000-0000-0000-000000000000}"/>
          </ac:graphicFrameMkLst>
        </pc:graphicFrameChg>
        <pc:graphicFrameChg chg="del">
          <ac:chgData name="CAI JUN" userId="08ce88e1165b00db" providerId="LiveId" clId="{CAF23495-92D3-40A3-BDAD-7CEFE594AE68}" dt="2020-06-16T00:26:24.678" v="1267" actId="478"/>
          <ac:graphicFrameMkLst>
            <pc:docMk/>
            <pc:sldMk cId="0" sldId="450"/>
            <ac:graphicFrameMk id="37909" creationId="{00000000-0000-0000-0000-000000000000}"/>
          </ac:graphicFrameMkLst>
        </pc:graphicFrameChg>
        <pc:graphicFrameChg chg="del">
          <ac:chgData name="CAI JUN" userId="08ce88e1165b00db" providerId="LiveId" clId="{CAF23495-92D3-40A3-BDAD-7CEFE594AE68}" dt="2020-06-16T00:24:40.132" v="1258" actId="478"/>
          <ac:graphicFrameMkLst>
            <pc:docMk/>
            <pc:sldMk cId="0" sldId="450"/>
            <ac:graphicFrameMk id="37915" creationId="{00000000-0000-0000-0000-000000000000}"/>
          </ac:graphicFrameMkLst>
        </pc:graphicFrameChg>
        <pc:graphicFrameChg chg="del">
          <ac:chgData name="CAI JUN" userId="08ce88e1165b00db" providerId="LiveId" clId="{CAF23495-92D3-40A3-BDAD-7CEFE594AE68}" dt="2020-06-16T00:24:40.132" v="1258" actId="478"/>
          <ac:graphicFrameMkLst>
            <pc:docMk/>
            <pc:sldMk cId="0" sldId="450"/>
            <ac:graphicFrameMk id="37916" creationId="{00000000-0000-0000-0000-000000000000}"/>
          </ac:graphicFrameMkLst>
        </pc:graphicFrameChg>
        <pc:graphicFrameChg chg="del">
          <ac:chgData name="CAI JUN" userId="08ce88e1165b00db" providerId="LiveId" clId="{CAF23495-92D3-40A3-BDAD-7CEFE594AE68}" dt="2020-06-16T00:24:40.132" v="1258" actId="478"/>
          <ac:graphicFrameMkLst>
            <pc:docMk/>
            <pc:sldMk cId="0" sldId="450"/>
            <ac:graphicFrameMk id="37917" creationId="{00000000-0000-0000-0000-000000000000}"/>
          </ac:graphicFrameMkLst>
        </pc:graphicFrameChg>
        <pc:graphicFrameChg chg="del">
          <ac:chgData name="CAI JUN" userId="08ce88e1165b00db" providerId="LiveId" clId="{CAF23495-92D3-40A3-BDAD-7CEFE594AE68}" dt="2020-06-16T00:24:40.132" v="1258" actId="478"/>
          <ac:graphicFrameMkLst>
            <pc:docMk/>
            <pc:sldMk cId="0" sldId="450"/>
            <ac:graphicFrameMk id="37918" creationId="{00000000-0000-0000-0000-000000000000}"/>
          </ac:graphicFrameMkLst>
        </pc:graphicFrameChg>
        <pc:graphicFrameChg chg="del">
          <ac:chgData name="CAI JUN" userId="08ce88e1165b00db" providerId="LiveId" clId="{CAF23495-92D3-40A3-BDAD-7CEFE594AE68}" dt="2020-06-16T00:24:40.132" v="1258" actId="478"/>
          <ac:graphicFrameMkLst>
            <pc:docMk/>
            <pc:sldMk cId="0" sldId="450"/>
            <ac:graphicFrameMk id="37919" creationId="{00000000-0000-0000-0000-000000000000}"/>
          </ac:graphicFrameMkLst>
        </pc:graphicFrameChg>
        <pc:graphicFrameChg chg="del">
          <ac:chgData name="CAI JUN" userId="08ce88e1165b00db" providerId="LiveId" clId="{CAF23495-92D3-40A3-BDAD-7CEFE594AE68}" dt="2020-06-16T00:24:40.132" v="1258" actId="478"/>
          <ac:graphicFrameMkLst>
            <pc:docMk/>
            <pc:sldMk cId="0" sldId="450"/>
            <ac:graphicFrameMk id="37920" creationId="{00000000-0000-0000-0000-000000000000}"/>
          </ac:graphicFrameMkLst>
        </pc:graphicFrameChg>
        <pc:graphicFrameChg chg="mod">
          <ac:chgData name="CAI JUN" userId="08ce88e1165b00db" providerId="LiveId" clId="{CAF23495-92D3-40A3-BDAD-7CEFE594AE68}" dt="2020-06-16T00:43:41.592" v="2004" actId="1035"/>
          <ac:graphicFrameMkLst>
            <pc:docMk/>
            <pc:sldMk cId="0" sldId="450"/>
            <ac:graphicFrameMk id="157727" creationId="{00000000-0000-0000-0000-000000000000}"/>
          </ac:graphicFrameMkLst>
        </pc:graphicFrameChg>
        <pc:graphicFrameChg chg="mod">
          <ac:chgData name="CAI JUN" userId="08ce88e1165b00db" providerId="LiveId" clId="{CAF23495-92D3-40A3-BDAD-7CEFE594AE68}" dt="2020-06-16T00:43:41.592" v="2004" actId="1035"/>
          <ac:graphicFrameMkLst>
            <pc:docMk/>
            <pc:sldMk cId="0" sldId="450"/>
            <ac:graphicFrameMk id="157729" creationId="{00000000-0000-0000-0000-000000000000}"/>
          </ac:graphicFrameMkLst>
        </pc:graphicFrameChg>
        <pc:graphicFrameChg chg="mod">
          <ac:chgData name="CAI JUN" userId="08ce88e1165b00db" providerId="LiveId" clId="{CAF23495-92D3-40A3-BDAD-7CEFE594AE68}" dt="2020-06-16T00:43:41.592" v="2004" actId="1035"/>
          <ac:graphicFrameMkLst>
            <pc:docMk/>
            <pc:sldMk cId="0" sldId="450"/>
            <ac:graphicFrameMk id="157731" creationId="{00000000-0000-0000-0000-000000000000}"/>
          </ac:graphicFrameMkLst>
        </pc:graphicFrameChg>
        <pc:graphicFrameChg chg="del mod">
          <ac:chgData name="CAI JUN" userId="08ce88e1165b00db" providerId="LiveId" clId="{CAF23495-92D3-40A3-BDAD-7CEFE594AE68}" dt="2020-06-16T00:30:44.340" v="1478" actId="478"/>
          <ac:graphicFrameMkLst>
            <pc:docMk/>
            <pc:sldMk cId="0" sldId="450"/>
            <ac:graphicFrameMk id="157733" creationId="{00000000-0000-0000-0000-000000000000}"/>
          </ac:graphicFrameMkLst>
        </pc:graphicFrameChg>
        <pc:graphicFrameChg chg="mod">
          <ac:chgData name="CAI JUN" userId="08ce88e1165b00db" providerId="LiveId" clId="{CAF23495-92D3-40A3-BDAD-7CEFE594AE68}" dt="2020-06-16T00:32:08.215" v="1627" actId="1037"/>
          <ac:graphicFrameMkLst>
            <pc:docMk/>
            <pc:sldMk cId="0" sldId="450"/>
            <ac:graphicFrameMk id="157735" creationId="{00000000-0000-0000-0000-000000000000}"/>
          </ac:graphicFrameMkLst>
        </pc:graphicFrameChg>
      </pc:sldChg>
      <pc:sldChg chg="addSp delSp modSp del">
        <pc:chgData name="CAI JUN" userId="08ce88e1165b00db" providerId="LiveId" clId="{CAF23495-92D3-40A3-BDAD-7CEFE594AE68}" dt="2020-06-16T00:40:05.670" v="1960" actId="47"/>
        <pc:sldMkLst>
          <pc:docMk/>
          <pc:sldMk cId="0" sldId="451"/>
        </pc:sldMkLst>
        <pc:spChg chg="mod">
          <ac:chgData name="CAI JUN" userId="08ce88e1165b00db" providerId="LiveId" clId="{CAF23495-92D3-40A3-BDAD-7CEFE594AE68}" dt="2020-06-16T00:24:55.116" v="1263"/>
          <ac:spMkLst>
            <pc:docMk/>
            <pc:sldMk cId="0" sldId="451"/>
            <ac:spMk id="37" creationId="{314CF38F-BDD2-4132-9C78-4AA4A1EF0F61}"/>
          </ac:spMkLst>
        </pc:spChg>
        <pc:spChg chg="mod">
          <ac:chgData name="CAI JUN" userId="08ce88e1165b00db" providerId="LiveId" clId="{CAF23495-92D3-40A3-BDAD-7CEFE594AE68}" dt="2020-06-16T00:24:55.116" v="1263"/>
          <ac:spMkLst>
            <pc:docMk/>
            <pc:sldMk cId="0" sldId="451"/>
            <ac:spMk id="39" creationId="{4599920F-96D8-4880-882E-0269C2712E41}"/>
          </ac:spMkLst>
        </pc:spChg>
        <pc:spChg chg="mod">
          <ac:chgData name="CAI JUN" userId="08ce88e1165b00db" providerId="LiveId" clId="{CAF23495-92D3-40A3-BDAD-7CEFE594AE68}" dt="2020-06-16T00:24:55.116" v="1263"/>
          <ac:spMkLst>
            <pc:docMk/>
            <pc:sldMk cId="0" sldId="451"/>
            <ac:spMk id="42" creationId="{70DA0DB3-A018-4B74-AF63-0FF142E06B00}"/>
          </ac:spMkLst>
        </pc:spChg>
        <pc:spChg chg="del">
          <ac:chgData name="CAI JUN" userId="08ce88e1165b00db" providerId="LiveId" clId="{CAF23495-92D3-40A3-BDAD-7CEFE594AE68}" dt="2020-06-16T00:24:54.569" v="1262" actId="478"/>
          <ac:spMkLst>
            <pc:docMk/>
            <pc:sldMk cId="0" sldId="451"/>
            <ac:spMk id="39938" creationId="{00000000-0000-0000-0000-000000000000}"/>
          </ac:spMkLst>
        </pc:spChg>
        <pc:spChg chg="del">
          <ac:chgData name="CAI JUN" userId="08ce88e1165b00db" providerId="LiveId" clId="{CAF23495-92D3-40A3-BDAD-7CEFE594AE68}" dt="2020-06-16T00:24:54.569" v="1262" actId="478"/>
          <ac:spMkLst>
            <pc:docMk/>
            <pc:sldMk cId="0" sldId="451"/>
            <ac:spMk id="39941" creationId="{00000000-0000-0000-0000-000000000000}"/>
          </ac:spMkLst>
        </pc:spChg>
        <pc:spChg chg="del">
          <ac:chgData name="CAI JUN" userId="08ce88e1165b00db" providerId="LiveId" clId="{CAF23495-92D3-40A3-BDAD-7CEFE594AE68}" dt="2020-06-16T00:24:54.569" v="1262" actId="478"/>
          <ac:spMkLst>
            <pc:docMk/>
            <pc:sldMk cId="0" sldId="451"/>
            <ac:spMk id="39943" creationId="{00000000-0000-0000-0000-000000000000}"/>
          </ac:spMkLst>
        </pc:spChg>
        <pc:grpChg chg="add mod">
          <ac:chgData name="CAI JUN" userId="08ce88e1165b00db" providerId="LiveId" clId="{CAF23495-92D3-40A3-BDAD-7CEFE594AE68}" dt="2020-06-16T00:24:55.116" v="1263"/>
          <ac:grpSpMkLst>
            <pc:docMk/>
            <pc:sldMk cId="0" sldId="451"/>
            <ac:grpSpMk id="34" creationId="{CA5A5AF9-B556-49B3-BA8E-CBEDB5248BF2}"/>
          </ac:grpSpMkLst>
        </pc:grpChg>
        <pc:graphicFrameChg chg="mod">
          <ac:chgData name="CAI JUN" userId="08ce88e1165b00db" providerId="LiveId" clId="{CAF23495-92D3-40A3-BDAD-7CEFE594AE68}" dt="2020-06-16T00:24:55.116" v="1263"/>
          <ac:graphicFrameMkLst>
            <pc:docMk/>
            <pc:sldMk cId="0" sldId="451"/>
            <ac:graphicFrameMk id="35" creationId="{F11322A0-222F-450E-AE8F-2E5F7E140EE4}"/>
          </ac:graphicFrameMkLst>
        </pc:graphicFrameChg>
        <pc:graphicFrameChg chg="mod">
          <ac:chgData name="CAI JUN" userId="08ce88e1165b00db" providerId="LiveId" clId="{CAF23495-92D3-40A3-BDAD-7CEFE594AE68}" dt="2020-06-16T00:24:55.116" v="1263"/>
          <ac:graphicFrameMkLst>
            <pc:docMk/>
            <pc:sldMk cId="0" sldId="451"/>
            <ac:graphicFrameMk id="36" creationId="{7A63A8AD-9321-4397-9DE7-25EB1A251979}"/>
          </ac:graphicFrameMkLst>
        </pc:graphicFrameChg>
        <pc:graphicFrameChg chg="mod">
          <ac:chgData name="CAI JUN" userId="08ce88e1165b00db" providerId="LiveId" clId="{CAF23495-92D3-40A3-BDAD-7CEFE594AE68}" dt="2020-06-16T00:24:55.116" v="1263"/>
          <ac:graphicFrameMkLst>
            <pc:docMk/>
            <pc:sldMk cId="0" sldId="451"/>
            <ac:graphicFrameMk id="38" creationId="{DE3A4DCB-07A5-4921-8DF4-4ADF677F6EC2}"/>
          </ac:graphicFrameMkLst>
        </pc:graphicFrameChg>
        <pc:graphicFrameChg chg="mod">
          <ac:chgData name="CAI JUN" userId="08ce88e1165b00db" providerId="LiveId" clId="{CAF23495-92D3-40A3-BDAD-7CEFE594AE68}" dt="2020-06-16T00:24:55.116" v="1263"/>
          <ac:graphicFrameMkLst>
            <pc:docMk/>
            <pc:sldMk cId="0" sldId="451"/>
            <ac:graphicFrameMk id="40" creationId="{0E59D1C2-0D17-4CB6-9D35-29595F356723}"/>
          </ac:graphicFrameMkLst>
        </pc:graphicFrameChg>
        <pc:graphicFrameChg chg="mod">
          <ac:chgData name="CAI JUN" userId="08ce88e1165b00db" providerId="LiveId" clId="{CAF23495-92D3-40A3-BDAD-7CEFE594AE68}" dt="2020-06-16T00:24:55.116" v="1263"/>
          <ac:graphicFrameMkLst>
            <pc:docMk/>
            <pc:sldMk cId="0" sldId="451"/>
            <ac:graphicFrameMk id="41" creationId="{371327A6-2F1C-4CDB-8A7D-530726B7968E}"/>
          </ac:graphicFrameMkLst>
        </pc:graphicFrameChg>
        <pc:graphicFrameChg chg="del">
          <ac:chgData name="CAI JUN" userId="08ce88e1165b00db" providerId="LiveId" clId="{CAF23495-92D3-40A3-BDAD-7CEFE594AE68}" dt="2020-06-16T00:24:54.569" v="1262" actId="478"/>
          <ac:graphicFrameMkLst>
            <pc:docMk/>
            <pc:sldMk cId="0" sldId="451"/>
            <ac:graphicFrameMk id="39939" creationId="{00000000-0000-0000-0000-000000000000}"/>
          </ac:graphicFrameMkLst>
        </pc:graphicFrameChg>
        <pc:graphicFrameChg chg="del">
          <ac:chgData name="CAI JUN" userId="08ce88e1165b00db" providerId="LiveId" clId="{CAF23495-92D3-40A3-BDAD-7CEFE594AE68}" dt="2020-06-16T00:24:54.569" v="1262" actId="478"/>
          <ac:graphicFrameMkLst>
            <pc:docMk/>
            <pc:sldMk cId="0" sldId="451"/>
            <ac:graphicFrameMk id="39940" creationId="{00000000-0000-0000-0000-000000000000}"/>
          </ac:graphicFrameMkLst>
        </pc:graphicFrameChg>
        <pc:graphicFrameChg chg="del">
          <ac:chgData name="CAI JUN" userId="08ce88e1165b00db" providerId="LiveId" clId="{CAF23495-92D3-40A3-BDAD-7CEFE594AE68}" dt="2020-06-16T00:24:54.569" v="1262" actId="478"/>
          <ac:graphicFrameMkLst>
            <pc:docMk/>
            <pc:sldMk cId="0" sldId="451"/>
            <ac:graphicFrameMk id="39942" creationId="{00000000-0000-0000-0000-000000000000}"/>
          </ac:graphicFrameMkLst>
        </pc:graphicFrameChg>
        <pc:graphicFrameChg chg="del">
          <ac:chgData name="CAI JUN" userId="08ce88e1165b00db" providerId="LiveId" clId="{CAF23495-92D3-40A3-BDAD-7CEFE594AE68}" dt="2020-06-16T00:24:54.569" v="1262" actId="478"/>
          <ac:graphicFrameMkLst>
            <pc:docMk/>
            <pc:sldMk cId="0" sldId="451"/>
            <ac:graphicFrameMk id="39945" creationId="{00000000-0000-0000-0000-000000000000}"/>
          </ac:graphicFrameMkLst>
        </pc:graphicFrameChg>
        <pc:graphicFrameChg chg="del">
          <ac:chgData name="CAI JUN" userId="08ce88e1165b00db" providerId="LiveId" clId="{CAF23495-92D3-40A3-BDAD-7CEFE594AE68}" dt="2020-06-16T00:24:54.569" v="1262" actId="478"/>
          <ac:graphicFrameMkLst>
            <pc:docMk/>
            <pc:sldMk cId="0" sldId="451"/>
            <ac:graphicFrameMk id="39960" creationId="{00000000-0000-0000-0000-000000000000}"/>
          </ac:graphicFrameMkLst>
        </pc:graphicFrameChg>
        <pc:graphicFrameChg chg="del">
          <ac:chgData name="CAI JUN" userId="08ce88e1165b00db" providerId="LiveId" clId="{CAF23495-92D3-40A3-BDAD-7CEFE594AE68}" dt="2020-06-16T00:24:54.569" v="1262" actId="478"/>
          <ac:graphicFrameMkLst>
            <pc:docMk/>
            <pc:sldMk cId="0" sldId="451"/>
            <ac:graphicFrameMk id="39961" creationId="{00000000-0000-0000-0000-000000000000}"/>
          </ac:graphicFrameMkLst>
        </pc:graphicFrameChg>
        <pc:graphicFrameChg chg="del">
          <ac:chgData name="CAI JUN" userId="08ce88e1165b00db" providerId="LiveId" clId="{CAF23495-92D3-40A3-BDAD-7CEFE594AE68}" dt="2020-06-16T00:24:54.569" v="1262" actId="478"/>
          <ac:graphicFrameMkLst>
            <pc:docMk/>
            <pc:sldMk cId="0" sldId="451"/>
            <ac:graphicFrameMk id="39962" creationId="{00000000-0000-0000-0000-000000000000}"/>
          </ac:graphicFrameMkLst>
        </pc:graphicFrameChg>
        <pc:graphicFrameChg chg="del">
          <ac:chgData name="CAI JUN" userId="08ce88e1165b00db" providerId="LiveId" clId="{CAF23495-92D3-40A3-BDAD-7CEFE594AE68}" dt="2020-06-16T00:24:54.569" v="1262" actId="478"/>
          <ac:graphicFrameMkLst>
            <pc:docMk/>
            <pc:sldMk cId="0" sldId="451"/>
            <ac:graphicFrameMk id="39963" creationId="{00000000-0000-0000-0000-000000000000}"/>
          </ac:graphicFrameMkLst>
        </pc:graphicFrameChg>
        <pc:graphicFrameChg chg="del">
          <ac:chgData name="CAI JUN" userId="08ce88e1165b00db" providerId="LiveId" clId="{CAF23495-92D3-40A3-BDAD-7CEFE594AE68}" dt="2020-06-16T00:24:54.569" v="1262" actId="478"/>
          <ac:graphicFrameMkLst>
            <pc:docMk/>
            <pc:sldMk cId="0" sldId="451"/>
            <ac:graphicFrameMk id="39968" creationId="{00000000-0000-0000-0000-000000000000}"/>
          </ac:graphicFrameMkLst>
        </pc:graphicFrameChg>
        <pc:graphicFrameChg chg="del">
          <ac:chgData name="CAI JUN" userId="08ce88e1165b00db" providerId="LiveId" clId="{CAF23495-92D3-40A3-BDAD-7CEFE594AE68}" dt="2020-06-16T00:24:54.569" v="1262" actId="478"/>
          <ac:graphicFrameMkLst>
            <pc:docMk/>
            <pc:sldMk cId="0" sldId="451"/>
            <ac:graphicFrameMk id="39969" creationId="{00000000-0000-0000-0000-000000000000}"/>
          </ac:graphicFrameMkLst>
        </pc:graphicFrameChg>
      </pc:sldChg>
      <pc:sldChg chg="addSp delSp modSp del">
        <pc:chgData name="CAI JUN" userId="08ce88e1165b00db" providerId="LiveId" clId="{CAF23495-92D3-40A3-BDAD-7CEFE594AE68}" dt="2020-06-16T00:40:07.654" v="1961" actId="47"/>
        <pc:sldMkLst>
          <pc:docMk/>
          <pc:sldMk cId="0" sldId="452"/>
        </pc:sldMkLst>
        <pc:spChg chg="mod">
          <ac:chgData name="CAI JUN" userId="08ce88e1165b00db" providerId="LiveId" clId="{CAF23495-92D3-40A3-BDAD-7CEFE594AE68}" dt="2020-06-16T00:25:10.819" v="1266"/>
          <ac:spMkLst>
            <pc:docMk/>
            <pc:sldMk cId="0" sldId="452"/>
            <ac:spMk id="38" creationId="{81D915D0-77DE-494A-8A61-303D72E7FD31}"/>
          </ac:spMkLst>
        </pc:spChg>
        <pc:spChg chg="mod">
          <ac:chgData name="CAI JUN" userId="08ce88e1165b00db" providerId="LiveId" clId="{CAF23495-92D3-40A3-BDAD-7CEFE594AE68}" dt="2020-06-16T00:25:10.819" v="1266"/>
          <ac:spMkLst>
            <pc:docMk/>
            <pc:sldMk cId="0" sldId="452"/>
            <ac:spMk id="40" creationId="{27829120-33BE-455F-8CFB-B8DA7CF8E278}"/>
          </ac:spMkLst>
        </pc:spChg>
        <pc:spChg chg="mod">
          <ac:chgData name="CAI JUN" userId="08ce88e1165b00db" providerId="LiveId" clId="{CAF23495-92D3-40A3-BDAD-7CEFE594AE68}" dt="2020-06-16T00:25:10.819" v="1266"/>
          <ac:spMkLst>
            <pc:docMk/>
            <pc:sldMk cId="0" sldId="452"/>
            <ac:spMk id="43" creationId="{BDCB9B46-B311-4C64-9056-5F7EC0E63024}"/>
          </ac:spMkLst>
        </pc:spChg>
        <pc:spChg chg="del">
          <ac:chgData name="CAI JUN" userId="08ce88e1165b00db" providerId="LiveId" clId="{CAF23495-92D3-40A3-BDAD-7CEFE594AE68}" dt="2020-06-16T00:25:10.241" v="1265" actId="478"/>
          <ac:spMkLst>
            <pc:docMk/>
            <pc:sldMk cId="0" sldId="452"/>
            <ac:spMk id="40962" creationId="{00000000-0000-0000-0000-000000000000}"/>
          </ac:spMkLst>
        </pc:spChg>
        <pc:spChg chg="del">
          <ac:chgData name="CAI JUN" userId="08ce88e1165b00db" providerId="LiveId" clId="{CAF23495-92D3-40A3-BDAD-7CEFE594AE68}" dt="2020-06-16T00:25:06.444" v="1264" actId="478"/>
          <ac:spMkLst>
            <pc:docMk/>
            <pc:sldMk cId="0" sldId="452"/>
            <ac:spMk id="40965" creationId="{00000000-0000-0000-0000-000000000000}"/>
          </ac:spMkLst>
        </pc:spChg>
        <pc:spChg chg="del">
          <ac:chgData name="CAI JUN" userId="08ce88e1165b00db" providerId="LiveId" clId="{CAF23495-92D3-40A3-BDAD-7CEFE594AE68}" dt="2020-06-16T00:25:06.444" v="1264" actId="478"/>
          <ac:spMkLst>
            <pc:docMk/>
            <pc:sldMk cId="0" sldId="452"/>
            <ac:spMk id="40967" creationId="{00000000-0000-0000-0000-000000000000}"/>
          </ac:spMkLst>
        </pc:spChg>
        <pc:grpChg chg="add mod">
          <ac:chgData name="CAI JUN" userId="08ce88e1165b00db" providerId="LiveId" clId="{CAF23495-92D3-40A3-BDAD-7CEFE594AE68}" dt="2020-06-16T00:25:10.819" v="1266"/>
          <ac:grpSpMkLst>
            <pc:docMk/>
            <pc:sldMk cId="0" sldId="452"/>
            <ac:grpSpMk id="35" creationId="{10D1BB8A-C2DB-4B02-9D3D-72705052C555}"/>
          </ac:grpSpMkLst>
        </pc:grpChg>
        <pc:graphicFrameChg chg="mod">
          <ac:chgData name="CAI JUN" userId="08ce88e1165b00db" providerId="LiveId" clId="{CAF23495-92D3-40A3-BDAD-7CEFE594AE68}" dt="2020-06-16T00:25:10.819" v="1266"/>
          <ac:graphicFrameMkLst>
            <pc:docMk/>
            <pc:sldMk cId="0" sldId="452"/>
            <ac:graphicFrameMk id="36" creationId="{1A211FA0-ABC7-4440-B14F-D440063AFD87}"/>
          </ac:graphicFrameMkLst>
        </pc:graphicFrameChg>
        <pc:graphicFrameChg chg="mod">
          <ac:chgData name="CAI JUN" userId="08ce88e1165b00db" providerId="LiveId" clId="{CAF23495-92D3-40A3-BDAD-7CEFE594AE68}" dt="2020-06-16T00:25:10.819" v="1266"/>
          <ac:graphicFrameMkLst>
            <pc:docMk/>
            <pc:sldMk cId="0" sldId="452"/>
            <ac:graphicFrameMk id="37" creationId="{64560CB5-A462-4F38-BCC3-03EE8B22CFAA}"/>
          </ac:graphicFrameMkLst>
        </pc:graphicFrameChg>
        <pc:graphicFrameChg chg="mod">
          <ac:chgData name="CAI JUN" userId="08ce88e1165b00db" providerId="LiveId" clId="{CAF23495-92D3-40A3-BDAD-7CEFE594AE68}" dt="2020-06-16T00:25:10.819" v="1266"/>
          <ac:graphicFrameMkLst>
            <pc:docMk/>
            <pc:sldMk cId="0" sldId="452"/>
            <ac:graphicFrameMk id="39" creationId="{A46618F2-0876-4A5F-9D71-22E7E1A9C23D}"/>
          </ac:graphicFrameMkLst>
        </pc:graphicFrameChg>
        <pc:graphicFrameChg chg="mod">
          <ac:chgData name="CAI JUN" userId="08ce88e1165b00db" providerId="LiveId" clId="{CAF23495-92D3-40A3-BDAD-7CEFE594AE68}" dt="2020-06-16T00:25:10.819" v="1266"/>
          <ac:graphicFrameMkLst>
            <pc:docMk/>
            <pc:sldMk cId="0" sldId="452"/>
            <ac:graphicFrameMk id="41" creationId="{23B23CB9-7F0F-4AFE-B059-96E005E03E79}"/>
          </ac:graphicFrameMkLst>
        </pc:graphicFrameChg>
        <pc:graphicFrameChg chg="mod">
          <ac:chgData name="CAI JUN" userId="08ce88e1165b00db" providerId="LiveId" clId="{CAF23495-92D3-40A3-BDAD-7CEFE594AE68}" dt="2020-06-16T00:25:10.819" v="1266"/>
          <ac:graphicFrameMkLst>
            <pc:docMk/>
            <pc:sldMk cId="0" sldId="452"/>
            <ac:graphicFrameMk id="42" creationId="{9BD15E47-284A-4B21-B74E-625EF8551117}"/>
          </ac:graphicFrameMkLst>
        </pc:graphicFrameChg>
        <pc:graphicFrameChg chg="del">
          <ac:chgData name="CAI JUN" userId="08ce88e1165b00db" providerId="LiveId" clId="{CAF23495-92D3-40A3-BDAD-7CEFE594AE68}" dt="2020-06-16T00:25:06.444" v="1264" actId="478"/>
          <ac:graphicFrameMkLst>
            <pc:docMk/>
            <pc:sldMk cId="0" sldId="452"/>
            <ac:graphicFrameMk id="40963" creationId="{00000000-0000-0000-0000-000000000000}"/>
          </ac:graphicFrameMkLst>
        </pc:graphicFrameChg>
        <pc:graphicFrameChg chg="del">
          <ac:chgData name="CAI JUN" userId="08ce88e1165b00db" providerId="LiveId" clId="{CAF23495-92D3-40A3-BDAD-7CEFE594AE68}" dt="2020-06-16T00:25:06.444" v="1264" actId="478"/>
          <ac:graphicFrameMkLst>
            <pc:docMk/>
            <pc:sldMk cId="0" sldId="452"/>
            <ac:graphicFrameMk id="40964" creationId="{00000000-0000-0000-0000-000000000000}"/>
          </ac:graphicFrameMkLst>
        </pc:graphicFrameChg>
        <pc:graphicFrameChg chg="del">
          <ac:chgData name="CAI JUN" userId="08ce88e1165b00db" providerId="LiveId" clId="{CAF23495-92D3-40A3-BDAD-7CEFE594AE68}" dt="2020-06-16T00:25:06.444" v="1264" actId="478"/>
          <ac:graphicFrameMkLst>
            <pc:docMk/>
            <pc:sldMk cId="0" sldId="452"/>
            <ac:graphicFrameMk id="40966" creationId="{00000000-0000-0000-0000-000000000000}"/>
          </ac:graphicFrameMkLst>
        </pc:graphicFrameChg>
        <pc:graphicFrameChg chg="del">
          <ac:chgData name="CAI JUN" userId="08ce88e1165b00db" providerId="LiveId" clId="{CAF23495-92D3-40A3-BDAD-7CEFE594AE68}" dt="2020-06-16T00:25:06.444" v="1264" actId="478"/>
          <ac:graphicFrameMkLst>
            <pc:docMk/>
            <pc:sldMk cId="0" sldId="452"/>
            <ac:graphicFrameMk id="40969" creationId="{00000000-0000-0000-0000-000000000000}"/>
          </ac:graphicFrameMkLst>
        </pc:graphicFrameChg>
        <pc:graphicFrameChg chg="del">
          <ac:chgData name="CAI JUN" userId="08ce88e1165b00db" providerId="LiveId" clId="{CAF23495-92D3-40A3-BDAD-7CEFE594AE68}" dt="2020-06-16T00:25:06.444" v="1264" actId="478"/>
          <ac:graphicFrameMkLst>
            <pc:docMk/>
            <pc:sldMk cId="0" sldId="452"/>
            <ac:graphicFrameMk id="40985" creationId="{00000000-0000-0000-0000-000000000000}"/>
          </ac:graphicFrameMkLst>
        </pc:graphicFrameChg>
        <pc:graphicFrameChg chg="del">
          <ac:chgData name="CAI JUN" userId="08ce88e1165b00db" providerId="LiveId" clId="{CAF23495-92D3-40A3-BDAD-7CEFE594AE68}" dt="2020-06-16T00:25:06.444" v="1264" actId="478"/>
          <ac:graphicFrameMkLst>
            <pc:docMk/>
            <pc:sldMk cId="0" sldId="452"/>
            <ac:graphicFrameMk id="40986" creationId="{00000000-0000-0000-0000-000000000000}"/>
          </ac:graphicFrameMkLst>
        </pc:graphicFrameChg>
        <pc:graphicFrameChg chg="del">
          <ac:chgData name="CAI JUN" userId="08ce88e1165b00db" providerId="LiveId" clId="{CAF23495-92D3-40A3-BDAD-7CEFE594AE68}" dt="2020-06-16T00:25:06.444" v="1264" actId="478"/>
          <ac:graphicFrameMkLst>
            <pc:docMk/>
            <pc:sldMk cId="0" sldId="452"/>
            <ac:graphicFrameMk id="40987" creationId="{00000000-0000-0000-0000-000000000000}"/>
          </ac:graphicFrameMkLst>
        </pc:graphicFrameChg>
        <pc:graphicFrameChg chg="del">
          <ac:chgData name="CAI JUN" userId="08ce88e1165b00db" providerId="LiveId" clId="{CAF23495-92D3-40A3-BDAD-7CEFE594AE68}" dt="2020-06-16T00:25:06.444" v="1264" actId="478"/>
          <ac:graphicFrameMkLst>
            <pc:docMk/>
            <pc:sldMk cId="0" sldId="452"/>
            <ac:graphicFrameMk id="40988" creationId="{00000000-0000-0000-0000-000000000000}"/>
          </ac:graphicFrameMkLst>
        </pc:graphicFrameChg>
        <pc:graphicFrameChg chg="del">
          <ac:chgData name="CAI JUN" userId="08ce88e1165b00db" providerId="LiveId" clId="{CAF23495-92D3-40A3-BDAD-7CEFE594AE68}" dt="2020-06-16T00:25:06.444" v="1264" actId="478"/>
          <ac:graphicFrameMkLst>
            <pc:docMk/>
            <pc:sldMk cId="0" sldId="452"/>
            <ac:graphicFrameMk id="40993" creationId="{00000000-0000-0000-0000-000000000000}"/>
          </ac:graphicFrameMkLst>
        </pc:graphicFrameChg>
        <pc:graphicFrameChg chg="del">
          <ac:chgData name="CAI JUN" userId="08ce88e1165b00db" providerId="LiveId" clId="{CAF23495-92D3-40A3-BDAD-7CEFE594AE68}" dt="2020-06-16T00:25:06.444" v="1264" actId="478"/>
          <ac:graphicFrameMkLst>
            <pc:docMk/>
            <pc:sldMk cId="0" sldId="452"/>
            <ac:graphicFrameMk id="40994" creationId="{00000000-0000-0000-0000-000000000000}"/>
          </ac:graphicFrameMkLst>
        </pc:graphicFrameChg>
      </pc:sldChg>
      <pc:sldChg chg="del">
        <pc:chgData name="CAI JUN" userId="08ce88e1165b00db" providerId="LiveId" clId="{CAF23495-92D3-40A3-BDAD-7CEFE594AE68}" dt="2020-06-16T00:40:16.404" v="1962" actId="47"/>
        <pc:sldMkLst>
          <pc:docMk/>
          <pc:sldMk cId="0" sldId="453"/>
        </pc:sldMkLst>
      </pc:sldChg>
      <pc:sldChg chg="modSp mod">
        <pc:chgData name="CAI JUN" userId="08ce88e1165b00db" providerId="LiveId" clId="{CAF23495-92D3-40A3-BDAD-7CEFE594AE68}" dt="2020-06-16T00:15:58.756" v="1160" actId="1038"/>
        <pc:sldMkLst>
          <pc:docMk/>
          <pc:sldMk cId="0" sldId="456"/>
        </pc:sldMkLst>
        <pc:graphicFrameChg chg="mod">
          <ac:chgData name="CAI JUN" userId="08ce88e1165b00db" providerId="LiveId" clId="{CAF23495-92D3-40A3-BDAD-7CEFE594AE68}" dt="2020-06-16T00:15:27.288" v="1121" actId="1035"/>
          <ac:graphicFrameMkLst>
            <pc:docMk/>
            <pc:sldMk cId="0" sldId="456"/>
            <ac:graphicFrameMk id="165904" creationId="{00000000-0000-0000-0000-000000000000}"/>
          </ac:graphicFrameMkLst>
        </pc:graphicFrameChg>
        <pc:graphicFrameChg chg="mod">
          <ac:chgData name="CAI JUN" userId="08ce88e1165b00db" providerId="LiveId" clId="{CAF23495-92D3-40A3-BDAD-7CEFE594AE68}" dt="2020-06-16T00:15:41.256" v="1141" actId="1038"/>
          <ac:graphicFrameMkLst>
            <pc:docMk/>
            <pc:sldMk cId="0" sldId="456"/>
            <ac:graphicFrameMk id="165905" creationId="{00000000-0000-0000-0000-000000000000}"/>
          </ac:graphicFrameMkLst>
        </pc:graphicFrameChg>
        <pc:graphicFrameChg chg="mod">
          <ac:chgData name="CAI JUN" userId="08ce88e1165b00db" providerId="LiveId" clId="{CAF23495-92D3-40A3-BDAD-7CEFE594AE68}" dt="2020-06-16T00:15:58.756" v="1160" actId="1038"/>
          <ac:graphicFrameMkLst>
            <pc:docMk/>
            <pc:sldMk cId="0" sldId="456"/>
            <ac:graphicFrameMk id="165906" creationId="{00000000-0000-0000-0000-000000000000}"/>
          </ac:graphicFrameMkLst>
        </pc:graphicFrameChg>
      </pc:sldChg>
      <pc:sldChg chg="modSp mod">
        <pc:chgData name="CAI JUN" userId="08ce88e1165b00db" providerId="LiveId" clId="{CAF23495-92D3-40A3-BDAD-7CEFE594AE68}" dt="2020-06-16T00:12:30.155" v="1112" actId="6549"/>
        <pc:sldMkLst>
          <pc:docMk/>
          <pc:sldMk cId="0" sldId="464"/>
        </pc:sldMkLst>
        <pc:spChg chg="mod">
          <ac:chgData name="CAI JUN" userId="08ce88e1165b00db" providerId="LiveId" clId="{CAF23495-92D3-40A3-BDAD-7CEFE594AE68}" dt="2020-06-16T00:12:30.155" v="1112" actId="6549"/>
          <ac:spMkLst>
            <pc:docMk/>
            <pc:sldMk cId="0" sldId="464"/>
            <ac:spMk id="4" creationId="{00000000-0000-0000-0000-000000000000}"/>
          </ac:spMkLst>
        </pc:spChg>
        <pc:spChg chg="mod">
          <ac:chgData name="CAI JUN" userId="08ce88e1165b00db" providerId="LiveId" clId="{CAF23495-92D3-40A3-BDAD-7CEFE594AE68}" dt="2020-06-16T00:12:14.858" v="1102" actId="6549"/>
          <ac:spMkLst>
            <pc:docMk/>
            <pc:sldMk cId="0" sldId="464"/>
            <ac:spMk id="7170" creationId="{00000000-0000-0000-0000-000000000000}"/>
          </ac:spMkLst>
        </pc:spChg>
      </pc:sldChg>
      <pc:sldChg chg="addSp delSp modSp mod delAnim modAnim">
        <pc:chgData name="CAI JUN" userId="08ce88e1165b00db" providerId="LiveId" clId="{CAF23495-92D3-40A3-BDAD-7CEFE594AE68}" dt="2020-06-16T00:46:55.561" v="2032" actId="1038"/>
        <pc:sldMkLst>
          <pc:docMk/>
          <pc:sldMk cId="0" sldId="467"/>
        </pc:sldMkLst>
        <pc:spChg chg="mod">
          <ac:chgData name="CAI JUN" userId="08ce88e1165b00db" providerId="LiveId" clId="{CAF23495-92D3-40A3-BDAD-7CEFE594AE68}" dt="2020-06-16T00:24:47.772" v="1261"/>
          <ac:spMkLst>
            <pc:docMk/>
            <pc:sldMk cId="0" sldId="467"/>
            <ac:spMk id="37" creationId="{773B1AB6-1EBF-4F52-8397-C3D78616C2D9}"/>
          </ac:spMkLst>
        </pc:spChg>
        <pc:spChg chg="mod">
          <ac:chgData name="CAI JUN" userId="08ce88e1165b00db" providerId="LiveId" clId="{CAF23495-92D3-40A3-BDAD-7CEFE594AE68}" dt="2020-06-16T00:24:47.772" v="1261"/>
          <ac:spMkLst>
            <pc:docMk/>
            <pc:sldMk cId="0" sldId="467"/>
            <ac:spMk id="39" creationId="{3E1AD74F-0E4E-47D1-99C9-BC853D16D1E5}"/>
          </ac:spMkLst>
        </pc:spChg>
        <pc:spChg chg="mod">
          <ac:chgData name="CAI JUN" userId="08ce88e1165b00db" providerId="LiveId" clId="{CAF23495-92D3-40A3-BDAD-7CEFE594AE68}" dt="2020-06-16T00:24:47.772" v="1261"/>
          <ac:spMkLst>
            <pc:docMk/>
            <pc:sldMk cId="0" sldId="467"/>
            <ac:spMk id="42" creationId="{33E4CE66-F897-49F4-8647-61BE891DC3BB}"/>
          </ac:spMkLst>
        </pc:spChg>
        <pc:spChg chg="add mod">
          <ac:chgData name="CAI JUN" userId="08ce88e1165b00db" providerId="LiveId" clId="{CAF23495-92D3-40A3-BDAD-7CEFE594AE68}" dt="2020-06-16T00:44:12.951" v="2009"/>
          <ac:spMkLst>
            <pc:docMk/>
            <pc:sldMk cId="0" sldId="467"/>
            <ac:spMk id="46" creationId="{C8DA3D86-13DA-4096-A1BD-B6E23633D4F4}"/>
          </ac:spMkLst>
        </pc:spChg>
        <pc:spChg chg="del">
          <ac:chgData name="CAI JUN" userId="08ce88e1165b00db" providerId="LiveId" clId="{CAF23495-92D3-40A3-BDAD-7CEFE594AE68}" dt="2020-06-16T00:24:47.147" v="1260" actId="478"/>
          <ac:spMkLst>
            <pc:docMk/>
            <pc:sldMk cId="0" sldId="467"/>
            <ac:spMk id="38914" creationId="{00000000-0000-0000-0000-000000000000}"/>
          </ac:spMkLst>
        </pc:spChg>
        <pc:spChg chg="del">
          <ac:chgData name="CAI JUN" userId="08ce88e1165b00db" providerId="LiveId" clId="{CAF23495-92D3-40A3-BDAD-7CEFE594AE68}" dt="2020-06-16T00:24:47.147" v="1260" actId="478"/>
          <ac:spMkLst>
            <pc:docMk/>
            <pc:sldMk cId="0" sldId="467"/>
            <ac:spMk id="38917" creationId="{00000000-0000-0000-0000-000000000000}"/>
          </ac:spMkLst>
        </pc:spChg>
        <pc:spChg chg="del">
          <ac:chgData name="CAI JUN" userId="08ce88e1165b00db" providerId="LiveId" clId="{CAF23495-92D3-40A3-BDAD-7CEFE594AE68}" dt="2020-06-16T00:24:47.147" v="1260" actId="478"/>
          <ac:spMkLst>
            <pc:docMk/>
            <pc:sldMk cId="0" sldId="467"/>
            <ac:spMk id="38919" creationId="{00000000-0000-0000-0000-000000000000}"/>
          </ac:spMkLst>
        </pc:spChg>
        <pc:spChg chg="del mod">
          <ac:chgData name="CAI JUN" userId="08ce88e1165b00db" providerId="LiveId" clId="{CAF23495-92D3-40A3-BDAD-7CEFE594AE68}" dt="2020-06-16T00:44:12.451" v="2008" actId="478"/>
          <ac:spMkLst>
            <pc:docMk/>
            <pc:sldMk cId="0" sldId="467"/>
            <ac:spMk id="38920" creationId="{00000000-0000-0000-0000-000000000000}"/>
          </ac:spMkLst>
        </pc:spChg>
        <pc:spChg chg="del">
          <ac:chgData name="CAI JUN" userId="08ce88e1165b00db" providerId="LiveId" clId="{CAF23495-92D3-40A3-BDAD-7CEFE594AE68}" dt="2020-06-16T00:32:37.403" v="1628" actId="478"/>
          <ac:spMkLst>
            <pc:docMk/>
            <pc:sldMk cId="0" sldId="467"/>
            <ac:spMk id="38924" creationId="{00000000-0000-0000-0000-000000000000}"/>
          </ac:spMkLst>
        </pc:spChg>
        <pc:spChg chg="del">
          <ac:chgData name="CAI JUN" userId="08ce88e1165b00db" providerId="LiveId" clId="{CAF23495-92D3-40A3-BDAD-7CEFE594AE68}" dt="2020-06-16T00:32:37.403" v="1628" actId="478"/>
          <ac:spMkLst>
            <pc:docMk/>
            <pc:sldMk cId="0" sldId="467"/>
            <ac:spMk id="38927" creationId="{00000000-0000-0000-0000-000000000000}"/>
          </ac:spMkLst>
        </pc:spChg>
        <pc:spChg chg="del">
          <ac:chgData name="CAI JUN" userId="08ce88e1165b00db" providerId="LiveId" clId="{CAF23495-92D3-40A3-BDAD-7CEFE594AE68}" dt="2020-06-16T00:32:37.403" v="1628" actId="478"/>
          <ac:spMkLst>
            <pc:docMk/>
            <pc:sldMk cId="0" sldId="467"/>
            <ac:spMk id="38928" creationId="{00000000-0000-0000-0000-000000000000}"/>
          </ac:spMkLst>
        </pc:spChg>
        <pc:spChg chg="del">
          <ac:chgData name="CAI JUN" userId="08ce88e1165b00db" providerId="LiveId" clId="{CAF23495-92D3-40A3-BDAD-7CEFE594AE68}" dt="2020-06-16T00:32:37.403" v="1628" actId="478"/>
          <ac:spMkLst>
            <pc:docMk/>
            <pc:sldMk cId="0" sldId="467"/>
            <ac:spMk id="38929" creationId="{00000000-0000-0000-0000-000000000000}"/>
          </ac:spMkLst>
        </pc:spChg>
        <pc:spChg chg="del">
          <ac:chgData name="CAI JUN" userId="08ce88e1165b00db" providerId="LiveId" clId="{CAF23495-92D3-40A3-BDAD-7CEFE594AE68}" dt="2020-06-16T00:32:44.153" v="1629" actId="478"/>
          <ac:spMkLst>
            <pc:docMk/>
            <pc:sldMk cId="0" sldId="467"/>
            <ac:spMk id="38930" creationId="{00000000-0000-0000-0000-000000000000}"/>
          </ac:spMkLst>
        </pc:spChg>
        <pc:spChg chg="mod">
          <ac:chgData name="CAI JUN" userId="08ce88e1165b00db" providerId="LiveId" clId="{CAF23495-92D3-40A3-BDAD-7CEFE594AE68}" dt="2020-06-16T00:44:23.311" v="2017" actId="1038"/>
          <ac:spMkLst>
            <pc:docMk/>
            <pc:sldMk cId="0" sldId="467"/>
            <ac:spMk id="158749" creationId="{00000000-0000-0000-0000-000000000000}"/>
          </ac:spMkLst>
        </pc:spChg>
        <pc:grpChg chg="add mod">
          <ac:chgData name="CAI JUN" userId="08ce88e1165b00db" providerId="LiveId" clId="{CAF23495-92D3-40A3-BDAD-7CEFE594AE68}" dt="2020-06-16T00:24:47.772" v="1261"/>
          <ac:grpSpMkLst>
            <pc:docMk/>
            <pc:sldMk cId="0" sldId="467"/>
            <ac:grpSpMk id="34" creationId="{B84A02DD-8405-4D2A-B6ED-63D12EF13F1C}"/>
          </ac:grpSpMkLst>
        </pc:grpChg>
        <pc:graphicFrameChg chg="del">
          <ac:chgData name="CAI JUN" userId="08ce88e1165b00db" providerId="LiveId" clId="{CAF23495-92D3-40A3-BDAD-7CEFE594AE68}" dt="2020-06-16T00:36:26.699" v="1832" actId="478"/>
          <ac:graphicFrameMkLst>
            <pc:docMk/>
            <pc:sldMk cId="0" sldId="467"/>
            <ac:graphicFrameMk id="4" creationId="{00000000-0000-0000-0000-000000000000}"/>
          </ac:graphicFrameMkLst>
        </pc:graphicFrameChg>
        <pc:graphicFrameChg chg="mod">
          <ac:chgData name="CAI JUN" userId="08ce88e1165b00db" providerId="LiveId" clId="{CAF23495-92D3-40A3-BDAD-7CEFE594AE68}" dt="2020-06-16T00:24:47.772" v="1261"/>
          <ac:graphicFrameMkLst>
            <pc:docMk/>
            <pc:sldMk cId="0" sldId="467"/>
            <ac:graphicFrameMk id="35" creationId="{5D3C9171-4078-4D0A-952A-1B0B8E070886}"/>
          </ac:graphicFrameMkLst>
        </pc:graphicFrameChg>
        <pc:graphicFrameChg chg="mod">
          <ac:chgData name="CAI JUN" userId="08ce88e1165b00db" providerId="LiveId" clId="{CAF23495-92D3-40A3-BDAD-7CEFE594AE68}" dt="2020-06-16T00:24:47.772" v="1261"/>
          <ac:graphicFrameMkLst>
            <pc:docMk/>
            <pc:sldMk cId="0" sldId="467"/>
            <ac:graphicFrameMk id="36" creationId="{4921F3AE-E3D4-40E3-B1D2-14AEA9EE734F}"/>
          </ac:graphicFrameMkLst>
        </pc:graphicFrameChg>
        <pc:graphicFrameChg chg="mod">
          <ac:chgData name="CAI JUN" userId="08ce88e1165b00db" providerId="LiveId" clId="{CAF23495-92D3-40A3-BDAD-7CEFE594AE68}" dt="2020-06-16T00:24:47.772" v="1261"/>
          <ac:graphicFrameMkLst>
            <pc:docMk/>
            <pc:sldMk cId="0" sldId="467"/>
            <ac:graphicFrameMk id="38" creationId="{3C2C7C61-9622-44C8-A3A1-618E1E366FCC}"/>
          </ac:graphicFrameMkLst>
        </pc:graphicFrameChg>
        <pc:graphicFrameChg chg="mod">
          <ac:chgData name="CAI JUN" userId="08ce88e1165b00db" providerId="LiveId" clId="{CAF23495-92D3-40A3-BDAD-7CEFE594AE68}" dt="2020-06-16T00:24:47.772" v="1261"/>
          <ac:graphicFrameMkLst>
            <pc:docMk/>
            <pc:sldMk cId="0" sldId="467"/>
            <ac:graphicFrameMk id="40" creationId="{A82CA51A-2C90-4624-8A96-A6BE4E7ED110}"/>
          </ac:graphicFrameMkLst>
        </pc:graphicFrameChg>
        <pc:graphicFrameChg chg="mod">
          <ac:chgData name="CAI JUN" userId="08ce88e1165b00db" providerId="LiveId" clId="{CAF23495-92D3-40A3-BDAD-7CEFE594AE68}" dt="2020-06-16T00:24:47.772" v="1261"/>
          <ac:graphicFrameMkLst>
            <pc:docMk/>
            <pc:sldMk cId="0" sldId="467"/>
            <ac:graphicFrameMk id="41" creationId="{6F00FF04-DE3C-4086-A829-4257BAEFDF13}"/>
          </ac:graphicFrameMkLst>
        </pc:graphicFrameChg>
        <pc:graphicFrameChg chg="add mod">
          <ac:chgData name="CAI JUN" userId="08ce88e1165b00db" providerId="LiveId" clId="{CAF23495-92D3-40A3-BDAD-7CEFE594AE68}" dt="2020-06-16T00:46:55.561" v="2032" actId="1038"/>
          <ac:graphicFrameMkLst>
            <pc:docMk/>
            <pc:sldMk cId="0" sldId="467"/>
            <ac:graphicFrameMk id="43" creationId="{305FB8DA-C0BC-4F50-A8CC-E171DB4B2B60}"/>
          </ac:graphicFrameMkLst>
        </pc:graphicFrameChg>
        <pc:graphicFrameChg chg="del">
          <ac:chgData name="CAI JUN" userId="08ce88e1165b00db" providerId="LiveId" clId="{CAF23495-92D3-40A3-BDAD-7CEFE594AE68}" dt="2020-06-16T00:24:47.147" v="1260" actId="478"/>
          <ac:graphicFrameMkLst>
            <pc:docMk/>
            <pc:sldMk cId="0" sldId="467"/>
            <ac:graphicFrameMk id="38915" creationId="{00000000-0000-0000-0000-000000000000}"/>
          </ac:graphicFrameMkLst>
        </pc:graphicFrameChg>
        <pc:graphicFrameChg chg="del">
          <ac:chgData name="CAI JUN" userId="08ce88e1165b00db" providerId="LiveId" clId="{CAF23495-92D3-40A3-BDAD-7CEFE594AE68}" dt="2020-06-16T00:24:47.147" v="1260" actId="478"/>
          <ac:graphicFrameMkLst>
            <pc:docMk/>
            <pc:sldMk cId="0" sldId="467"/>
            <ac:graphicFrameMk id="38916" creationId="{00000000-0000-0000-0000-000000000000}"/>
          </ac:graphicFrameMkLst>
        </pc:graphicFrameChg>
        <pc:graphicFrameChg chg="del">
          <ac:chgData name="CAI JUN" userId="08ce88e1165b00db" providerId="LiveId" clId="{CAF23495-92D3-40A3-BDAD-7CEFE594AE68}" dt="2020-06-16T00:24:47.147" v="1260" actId="478"/>
          <ac:graphicFrameMkLst>
            <pc:docMk/>
            <pc:sldMk cId="0" sldId="467"/>
            <ac:graphicFrameMk id="38918" creationId="{00000000-0000-0000-0000-000000000000}"/>
          </ac:graphicFrameMkLst>
        </pc:graphicFrameChg>
        <pc:graphicFrameChg chg="del">
          <ac:chgData name="CAI JUN" userId="08ce88e1165b00db" providerId="LiveId" clId="{CAF23495-92D3-40A3-BDAD-7CEFE594AE68}" dt="2020-06-16T00:24:47.147" v="1260" actId="478"/>
          <ac:graphicFrameMkLst>
            <pc:docMk/>
            <pc:sldMk cId="0" sldId="467"/>
            <ac:graphicFrameMk id="38921" creationId="{00000000-0000-0000-0000-000000000000}"/>
          </ac:graphicFrameMkLst>
        </pc:graphicFrameChg>
        <pc:graphicFrameChg chg="del">
          <ac:chgData name="CAI JUN" userId="08ce88e1165b00db" providerId="LiveId" clId="{CAF23495-92D3-40A3-BDAD-7CEFE594AE68}" dt="2020-06-16T00:32:37.403" v="1628" actId="478"/>
          <ac:graphicFrameMkLst>
            <pc:docMk/>
            <pc:sldMk cId="0" sldId="467"/>
            <ac:graphicFrameMk id="38922" creationId="{00000000-0000-0000-0000-000000000000}"/>
          </ac:graphicFrameMkLst>
        </pc:graphicFrameChg>
        <pc:graphicFrameChg chg="del">
          <ac:chgData name="CAI JUN" userId="08ce88e1165b00db" providerId="LiveId" clId="{CAF23495-92D3-40A3-BDAD-7CEFE594AE68}" dt="2020-06-16T00:32:37.403" v="1628" actId="478"/>
          <ac:graphicFrameMkLst>
            <pc:docMk/>
            <pc:sldMk cId="0" sldId="467"/>
            <ac:graphicFrameMk id="38923" creationId="{00000000-0000-0000-0000-000000000000}"/>
          </ac:graphicFrameMkLst>
        </pc:graphicFrameChg>
        <pc:graphicFrameChg chg="del">
          <ac:chgData name="CAI JUN" userId="08ce88e1165b00db" providerId="LiveId" clId="{CAF23495-92D3-40A3-BDAD-7CEFE594AE68}" dt="2020-06-16T00:32:37.403" v="1628" actId="478"/>
          <ac:graphicFrameMkLst>
            <pc:docMk/>
            <pc:sldMk cId="0" sldId="467"/>
            <ac:graphicFrameMk id="38925" creationId="{00000000-0000-0000-0000-000000000000}"/>
          </ac:graphicFrameMkLst>
        </pc:graphicFrameChg>
        <pc:graphicFrameChg chg="del">
          <ac:chgData name="CAI JUN" userId="08ce88e1165b00db" providerId="LiveId" clId="{CAF23495-92D3-40A3-BDAD-7CEFE594AE68}" dt="2020-06-16T00:32:37.403" v="1628" actId="478"/>
          <ac:graphicFrameMkLst>
            <pc:docMk/>
            <pc:sldMk cId="0" sldId="467"/>
            <ac:graphicFrameMk id="38926" creationId="{00000000-0000-0000-0000-000000000000}"/>
          </ac:graphicFrameMkLst>
        </pc:graphicFrameChg>
        <pc:graphicFrameChg chg="del">
          <ac:chgData name="CAI JUN" userId="08ce88e1165b00db" providerId="LiveId" clId="{CAF23495-92D3-40A3-BDAD-7CEFE594AE68}" dt="2020-06-16T00:24:47.147" v="1260" actId="478"/>
          <ac:graphicFrameMkLst>
            <pc:docMk/>
            <pc:sldMk cId="0" sldId="467"/>
            <ac:graphicFrameMk id="38935" creationId="{00000000-0000-0000-0000-000000000000}"/>
          </ac:graphicFrameMkLst>
        </pc:graphicFrameChg>
        <pc:graphicFrameChg chg="del">
          <ac:chgData name="CAI JUN" userId="08ce88e1165b00db" providerId="LiveId" clId="{CAF23495-92D3-40A3-BDAD-7CEFE594AE68}" dt="2020-06-16T00:24:47.147" v="1260" actId="478"/>
          <ac:graphicFrameMkLst>
            <pc:docMk/>
            <pc:sldMk cId="0" sldId="467"/>
            <ac:graphicFrameMk id="38936" creationId="{00000000-0000-0000-0000-000000000000}"/>
          </ac:graphicFrameMkLst>
        </pc:graphicFrameChg>
        <pc:graphicFrameChg chg="del">
          <ac:chgData name="CAI JUN" userId="08ce88e1165b00db" providerId="LiveId" clId="{CAF23495-92D3-40A3-BDAD-7CEFE594AE68}" dt="2020-06-16T00:24:47.147" v="1260" actId="478"/>
          <ac:graphicFrameMkLst>
            <pc:docMk/>
            <pc:sldMk cId="0" sldId="467"/>
            <ac:graphicFrameMk id="38937" creationId="{00000000-0000-0000-0000-000000000000}"/>
          </ac:graphicFrameMkLst>
        </pc:graphicFrameChg>
        <pc:graphicFrameChg chg="del">
          <ac:chgData name="CAI JUN" userId="08ce88e1165b00db" providerId="LiveId" clId="{CAF23495-92D3-40A3-BDAD-7CEFE594AE68}" dt="2020-06-16T00:24:47.147" v="1260" actId="478"/>
          <ac:graphicFrameMkLst>
            <pc:docMk/>
            <pc:sldMk cId="0" sldId="467"/>
            <ac:graphicFrameMk id="38938" creationId="{00000000-0000-0000-0000-000000000000}"/>
          </ac:graphicFrameMkLst>
        </pc:graphicFrameChg>
        <pc:graphicFrameChg chg="del">
          <ac:chgData name="CAI JUN" userId="08ce88e1165b00db" providerId="LiveId" clId="{CAF23495-92D3-40A3-BDAD-7CEFE594AE68}" dt="2020-06-16T00:32:37.403" v="1628" actId="478"/>
          <ac:graphicFrameMkLst>
            <pc:docMk/>
            <pc:sldMk cId="0" sldId="467"/>
            <ac:graphicFrameMk id="38939" creationId="{00000000-0000-0000-0000-000000000000}"/>
          </ac:graphicFrameMkLst>
        </pc:graphicFrameChg>
        <pc:graphicFrameChg chg="del">
          <ac:chgData name="CAI JUN" userId="08ce88e1165b00db" providerId="LiveId" clId="{CAF23495-92D3-40A3-BDAD-7CEFE594AE68}" dt="2020-06-16T00:32:37.403" v="1628" actId="478"/>
          <ac:graphicFrameMkLst>
            <pc:docMk/>
            <pc:sldMk cId="0" sldId="467"/>
            <ac:graphicFrameMk id="38940" creationId="{00000000-0000-0000-0000-000000000000}"/>
          </ac:graphicFrameMkLst>
        </pc:graphicFrameChg>
        <pc:graphicFrameChg chg="del">
          <ac:chgData name="CAI JUN" userId="08ce88e1165b00db" providerId="LiveId" clId="{CAF23495-92D3-40A3-BDAD-7CEFE594AE68}" dt="2020-06-16T00:32:37.403" v="1628" actId="478"/>
          <ac:graphicFrameMkLst>
            <pc:docMk/>
            <pc:sldMk cId="0" sldId="467"/>
            <ac:graphicFrameMk id="38941" creationId="{00000000-0000-0000-0000-000000000000}"/>
          </ac:graphicFrameMkLst>
        </pc:graphicFrameChg>
        <pc:graphicFrameChg chg="del">
          <ac:chgData name="CAI JUN" userId="08ce88e1165b00db" providerId="LiveId" clId="{CAF23495-92D3-40A3-BDAD-7CEFE594AE68}" dt="2020-06-16T00:32:37.403" v="1628" actId="478"/>
          <ac:graphicFrameMkLst>
            <pc:docMk/>
            <pc:sldMk cId="0" sldId="467"/>
            <ac:graphicFrameMk id="38942" creationId="{00000000-0000-0000-0000-000000000000}"/>
          </ac:graphicFrameMkLst>
        </pc:graphicFrameChg>
        <pc:graphicFrameChg chg="del">
          <ac:chgData name="CAI JUN" userId="08ce88e1165b00db" providerId="LiveId" clId="{CAF23495-92D3-40A3-BDAD-7CEFE594AE68}" dt="2020-06-16T00:24:47.147" v="1260" actId="478"/>
          <ac:graphicFrameMkLst>
            <pc:docMk/>
            <pc:sldMk cId="0" sldId="467"/>
            <ac:graphicFrameMk id="38943" creationId="{00000000-0000-0000-0000-000000000000}"/>
          </ac:graphicFrameMkLst>
        </pc:graphicFrameChg>
        <pc:graphicFrameChg chg="del">
          <ac:chgData name="CAI JUN" userId="08ce88e1165b00db" providerId="LiveId" clId="{CAF23495-92D3-40A3-BDAD-7CEFE594AE68}" dt="2020-06-16T00:24:47.147" v="1260" actId="478"/>
          <ac:graphicFrameMkLst>
            <pc:docMk/>
            <pc:sldMk cId="0" sldId="467"/>
            <ac:graphicFrameMk id="38944" creationId="{00000000-0000-0000-0000-000000000000}"/>
          </ac:graphicFrameMkLst>
        </pc:graphicFrameChg>
        <pc:graphicFrameChg chg="del">
          <ac:chgData name="CAI JUN" userId="08ce88e1165b00db" providerId="LiveId" clId="{CAF23495-92D3-40A3-BDAD-7CEFE594AE68}" dt="2020-06-16T00:36:29.762" v="1833" actId="478"/>
          <ac:graphicFrameMkLst>
            <pc:docMk/>
            <pc:sldMk cId="0" sldId="467"/>
            <ac:graphicFrameMk id="158752" creationId="{00000000-0000-0000-0000-000000000000}"/>
          </ac:graphicFrameMkLst>
        </pc:graphicFrameChg>
        <pc:graphicFrameChg chg="mod">
          <ac:chgData name="CAI JUN" userId="08ce88e1165b00db" providerId="LiveId" clId="{CAF23495-92D3-40A3-BDAD-7CEFE594AE68}" dt="2020-06-16T00:36:08.590" v="1831" actId="1036"/>
          <ac:graphicFrameMkLst>
            <pc:docMk/>
            <pc:sldMk cId="0" sldId="467"/>
            <ac:graphicFrameMk id="158754" creationId="{00000000-0000-0000-0000-000000000000}"/>
          </ac:graphicFrameMkLst>
        </pc:graphicFrameChg>
        <pc:graphicFrameChg chg="mod">
          <ac:chgData name="CAI JUN" userId="08ce88e1165b00db" providerId="LiveId" clId="{CAF23495-92D3-40A3-BDAD-7CEFE594AE68}" dt="2020-06-16T00:39:34.311" v="1959" actId="1035"/>
          <ac:graphicFrameMkLst>
            <pc:docMk/>
            <pc:sldMk cId="0" sldId="467"/>
            <ac:graphicFrameMk id="158756" creationId="{00000000-0000-0000-0000-000000000000}"/>
          </ac:graphicFrameMkLst>
        </pc:graphicFrameChg>
        <pc:cxnChg chg="add mod">
          <ac:chgData name="CAI JUN" userId="08ce88e1165b00db" providerId="LiveId" clId="{CAF23495-92D3-40A3-BDAD-7CEFE594AE68}" dt="2020-06-16T00:39:34.311" v="1959" actId="1035"/>
          <ac:cxnSpMkLst>
            <pc:docMk/>
            <pc:sldMk cId="0" sldId="467"/>
            <ac:cxnSpMk id="3" creationId="{30F1D4C5-5271-4889-A197-FBC5C2678F36}"/>
          </ac:cxnSpMkLst>
        </pc:cxnChg>
      </pc:sldChg>
    </pc:docChg>
  </pc:docChgLst>
  <pc:docChgLst>
    <pc:chgData name="3-210" userId="08ce88e1165b00db" providerId="LiveId" clId="{B1CEBBDA-DE34-46DD-9F7B-79EEFEF01C1C}"/>
    <pc:docChg chg="undo custSel addSld modSld sldOrd">
      <pc:chgData name="3-210" userId="08ce88e1165b00db" providerId="LiveId" clId="{B1CEBBDA-DE34-46DD-9F7B-79EEFEF01C1C}" dt="2020-11-17T08:08:03.551" v="3458"/>
      <pc:docMkLst>
        <pc:docMk/>
      </pc:docMkLst>
      <pc:sldChg chg="modSp">
        <pc:chgData name="3-210" userId="08ce88e1165b00db" providerId="LiveId" clId="{B1CEBBDA-DE34-46DD-9F7B-79EEFEF01C1C}" dt="2020-11-17T07:02:48.549" v="2378" actId="2711"/>
        <pc:sldMkLst>
          <pc:docMk/>
          <pc:sldMk cId="0" sldId="418"/>
        </pc:sldMkLst>
        <pc:spChg chg="mod">
          <ac:chgData name="3-210" userId="08ce88e1165b00db" providerId="LiveId" clId="{B1CEBBDA-DE34-46DD-9F7B-79EEFEF01C1C}" dt="2020-11-17T07:02:48.549" v="2378" actId="2711"/>
          <ac:spMkLst>
            <pc:docMk/>
            <pc:sldMk cId="0" sldId="418"/>
            <ac:spMk id="4100" creationId="{00000000-0000-0000-0000-000000000000}"/>
          </ac:spMkLst>
        </pc:spChg>
      </pc:sldChg>
      <pc:sldChg chg="modSp mod">
        <pc:chgData name="3-210" userId="08ce88e1165b00db" providerId="LiveId" clId="{B1CEBBDA-DE34-46DD-9F7B-79EEFEF01C1C}" dt="2020-11-17T06:45:22.452" v="1595" actId="6549"/>
        <pc:sldMkLst>
          <pc:docMk/>
          <pc:sldMk cId="0" sldId="422"/>
        </pc:sldMkLst>
        <pc:spChg chg="mod">
          <ac:chgData name="3-210" userId="08ce88e1165b00db" providerId="LiveId" clId="{B1CEBBDA-DE34-46DD-9F7B-79EEFEF01C1C}" dt="2020-11-17T06:45:22.452" v="1595" actId="6549"/>
          <ac:spMkLst>
            <pc:docMk/>
            <pc:sldMk cId="0" sldId="422"/>
            <ac:spMk id="11266" creationId="{00000000-0000-0000-0000-000000000000}"/>
          </ac:spMkLst>
        </pc:spChg>
      </pc:sldChg>
      <pc:sldChg chg="addSp delSp modSp mod modAnim">
        <pc:chgData name="3-210" userId="08ce88e1165b00db" providerId="LiveId" clId="{B1CEBBDA-DE34-46DD-9F7B-79EEFEF01C1C}" dt="2020-11-17T08:08:03.551" v="3458"/>
        <pc:sldMkLst>
          <pc:docMk/>
          <pc:sldMk cId="0" sldId="423"/>
        </pc:sldMkLst>
        <pc:spChg chg="add mod">
          <ac:chgData name="3-210" userId="08ce88e1165b00db" providerId="LiveId" clId="{B1CEBBDA-DE34-46DD-9F7B-79EEFEF01C1C}" dt="2020-11-17T08:08:03.551" v="3458"/>
          <ac:spMkLst>
            <pc:docMk/>
            <pc:sldMk cId="0" sldId="423"/>
            <ac:spMk id="6" creationId="{DBBDDA5A-3028-4BE1-96E1-E678EDDC6C9A}"/>
          </ac:spMkLst>
        </pc:spChg>
        <pc:spChg chg="mod topLvl">
          <ac:chgData name="3-210" userId="08ce88e1165b00db" providerId="LiveId" clId="{B1CEBBDA-DE34-46DD-9F7B-79EEFEF01C1C}" dt="2020-11-17T08:06:12.099" v="3439" actId="20577"/>
          <ac:spMkLst>
            <pc:docMk/>
            <pc:sldMk cId="0" sldId="423"/>
            <ac:spMk id="51" creationId="{00000000-0000-0000-0000-000000000000}"/>
          </ac:spMkLst>
        </pc:spChg>
        <pc:grpChg chg="del mod">
          <ac:chgData name="3-210" userId="08ce88e1165b00db" providerId="LiveId" clId="{B1CEBBDA-DE34-46DD-9F7B-79EEFEF01C1C}" dt="2020-11-17T07:28:39.174" v="2758" actId="165"/>
          <ac:grpSpMkLst>
            <pc:docMk/>
            <pc:sldMk cId="0" sldId="423"/>
            <ac:grpSpMk id="2" creationId="{58937306-EB5C-4AB9-AF93-2BD670E7EA86}"/>
          </ac:grpSpMkLst>
        </pc:grpChg>
        <pc:grpChg chg="add mod">
          <ac:chgData name="3-210" userId="08ce88e1165b00db" providerId="LiveId" clId="{B1CEBBDA-DE34-46DD-9F7B-79EEFEF01C1C}" dt="2020-11-17T08:08:03.551" v="3458"/>
          <ac:grpSpMkLst>
            <pc:docMk/>
            <pc:sldMk cId="0" sldId="423"/>
            <ac:grpSpMk id="3" creationId="{0945EECB-A69E-4882-A964-DD30DFA33232}"/>
          </ac:grpSpMkLst>
        </pc:grpChg>
        <pc:graphicFrameChg chg="mod topLvl">
          <ac:chgData name="3-210" userId="08ce88e1165b00db" providerId="LiveId" clId="{B1CEBBDA-DE34-46DD-9F7B-79EEFEF01C1C}" dt="2020-11-17T08:08:03.551" v="3458"/>
          <ac:graphicFrameMkLst>
            <pc:docMk/>
            <pc:sldMk cId="0" sldId="423"/>
            <ac:graphicFrameMk id="4" creationId="{0DCCDFD0-5CBF-4AEC-8EEF-8E9CE979A29B}"/>
          </ac:graphicFrameMkLst>
        </pc:graphicFrameChg>
      </pc:sldChg>
      <pc:sldChg chg="addSp delSp modSp mod modAnim">
        <pc:chgData name="3-210" userId="08ce88e1165b00db" providerId="LiveId" clId="{B1CEBBDA-DE34-46DD-9F7B-79EEFEF01C1C}" dt="2020-11-17T07:01:13.384" v="2375" actId="255"/>
        <pc:sldMkLst>
          <pc:docMk/>
          <pc:sldMk cId="0" sldId="424"/>
        </pc:sldMkLst>
        <pc:spChg chg="add mod">
          <ac:chgData name="3-210" userId="08ce88e1165b00db" providerId="LiveId" clId="{B1CEBBDA-DE34-46DD-9F7B-79EEFEF01C1C}" dt="2020-11-17T07:01:10.731" v="2370" actId="1076"/>
          <ac:spMkLst>
            <pc:docMk/>
            <pc:sldMk cId="0" sldId="424"/>
            <ac:spMk id="7" creationId="{D31C28B3-C1A4-4B6D-8A37-A69F8D7857AF}"/>
          </ac:spMkLst>
        </pc:spChg>
        <pc:spChg chg="mod">
          <ac:chgData name="3-210" userId="08ce88e1165b00db" providerId="LiveId" clId="{B1CEBBDA-DE34-46DD-9F7B-79EEFEF01C1C}" dt="2020-11-17T07:01:10.269" v="2369" actId="1076"/>
          <ac:spMkLst>
            <pc:docMk/>
            <pc:sldMk cId="0" sldId="424"/>
            <ac:spMk id="12290" creationId="{00000000-0000-0000-0000-000000000000}"/>
          </ac:spMkLst>
        </pc:spChg>
        <pc:spChg chg="mod">
          <ac:chgData name="3-210" userId="08ce88e1165b00db" providerId="LiveId" clId="{B1CEBBDA-DE34-46DD-9F7B-79EEFEF01C1C}" dt="2020-11-17T07:01:13.384" v="2375" actId="255"/>
          <ac:spMkLst>
            <pc:docMk/>
            <pc:sldMk cId="0" sldId="424"/>
            <ac:spMk id="12291" creationId="{00000000-0000-0000-0000-000000000000}"/>
          </ac:spMkLst>
        </pc:spChg>
        <pc:graphicFrameChg chg="mod">
          <ac:chgData name="3-210" userId="08ce88e1165b00db" providerId="LiveId" clId="{B1CEBBDA-DE34-46DD-9F7B-79EEFEF01C1C}" dt="2020-11-17T07:01:09.924" v="2368" actId="1076"/>
          <ac:graphicFrameMkLst>
            <pc:docMk/>
            <pc:sldMk cId="0" sldId="424"/>
            <ac:graphicFrameMk id="12292" creationId="{00000000-0000-0000-0000-000000000000}"/>
          </ac:graphicFrameMkLst>
        </pc:graphicFrameChg>
        <pc:graphicFrameChg chg="del mod">
          <ac:chgData name="3-210" userId="08ce88e1165b00db" providerId="LiveId" clId="{B1CEBBDA-DE34-46DD-9F7B-79EEFEF01C1C}" dt="2020-11-10T05:48:03.807" v="429" actId="478"/>
          <ac:graphicFrameMkLst>
            <pc:docMk/>
            <pc:sldMk cId="0" sldId="424"/>
            <ac:graphicFrameMk id="12293" creationId="{00000000-0000-0000-0000-000000000000}"/>
          </ac:graphicFrameMkLst>
        </pc:graphicFrameChg>
        <pc:picChg chg="mod">
          <ac:chgData name="3-210" userId="08ce88e1165b00db" providerId="LiveId" clId="{B1CEBBDA-DE34-46DD-9F7B-79EEFEF01C1C}" dt="2020-11-17T07:01:12.956" v="2374" actId="1036"/>
          <ac:picMkLst>
            <pc:docMk/>
            <pc:sldMk cId="0" sldId="424"/>
            <ac:picMk id="12294" creationId="{00000000-0000-0000-0000-000000000000}"/>
          </ac:picMkLst>
        </pc:picChg>
      </pc:sldChg>
      <pc:sldChg chg="modSp mod">
        <pc:chgData name="3-210" userId="08ce88e1165b00db" providerId="LiveId" clId="{B1CEBBDA-DE34-46DD-9F7B-79EEFEF01C1C}" dt="2020-11-12T00:52:11.807" v="733" actId="1038"/>
        <pc:sldMkLst>
          <pc:docMk/>
          <pc:sldMk cId="0" sldId="425"/>
        </pc:sldMkLst>
        <pc:spChg chg="mod">
          <ac:chgData name="3-210" userId="08ce88e1165b00db" providerId="LiveId" clId="{B1CEBBDA-DE34-46DD-9F7B-79EEFEF01C1C}" dt="2020-11-12T00:52:03.498" v="718"/>
          <ac:spMkLst>
            <pc:docMk/>
            <pc:sldMk cId="0" sldId="425"/>
            <ac:spMk id="13315" creationId="{00000000-0000-0000-0000-000000000000}"/>
          </ac:spMkLst>
        </pc:spChg>
        <pc:graphicFrameChg chg="mod">
          <ac:chgData name="3-210" userId="08ce88e1165b00db" providerId="LiveId" clId="{B1CEBBDA-DE34-46DD-9F7B-79EEFEF01C1C}" dt="2020-11-12T00:52:11.807" v="733" actId="1038"/>
          <ac:graphicFrameMkLst>
            <pc:docMk/>
            <pc:sldMk cId="0" sldId="425"/>
            <ac:graphicFrameMk id="13317" creationId="{00000000-0000-0000-0000-000000000000}"/>
          </ac:graphicFrameMkLst>
        </pc:graphicFrameChg>
      </pc:sldChg>
      <pc:sldChg chg="addSp delSp modSp">
        <pc:chgData name="3-210" userId="08ce88e1165b00db" providerId="LiveId" clId="{B1CEBBDA-DE34-46DD-9F7B-79EEFEF01C1C}" dt="2020-11-12T00:52:22.111" v="735"/>
        <pc:sldMkLst>
          <pc:docMk/>
          <pc:sldMk cId="0" sldId="426"/>
        </pc:sldMkLst>
        <pc:spChg chg="mod">
          <ac:chgData name="3-210" userId="08ce88e1165b00db" providerId="LiveId" clId="{B1CEBBDA-DE34-46DD-9F7B-79EEFEF01C1C}" dt="2020-11-12T00:52:22.111" v="735"/>
          <ac:spMkLst>
            <pc:docMk/>
            <pc:sldMk cId="0" sldId="426"/>
            <ac:spMk id="31" creationId="{24A3FE7A-18B9-42AF-8D07-E53C97C7404C}"/>
          </ac:spMkLst>
        </pc:spChg>
        <pc:grpChg chg="add mod">
          <ac:chgData name="3-210" userId="08ce88e1165b00db" providerId="LiveId" clId="{B1CEBBDA-DE34-46DD-9F7B-79EEFEF01C1C}" dt="2020-11-12T00:52:22.111" v="735"/>
          <ac:grpSpMkLst>
            <pc:docMk/>
            <pc:sldMk cId="0" sldId="426"/>
            <ac:grpSpMk id="30" creationId="{1EE32773-B89E-4B10-9F2E-48CE8D3D6215}"/>
          </ac:grpSpMkLst>
        </pc:grpChg>
        <pc:grpChg chg="del">
          <ac:chgData name="3-210" userId="08ce88e1165b00db" providerId="LiveId" clId="{B1CEBBDA-DE34-46DD-9F7B-79EEFEF01C1C}" dt="2020-11-12T00:52:21.642" v="734" actId="478"/>
          <ac:grpSpMkLst>
            <pc:docMk/>
            <pc:sldMk cId="0" sldId="426"/>
            <ac:grpSpMk id="39" creationId="{D87B5634-135C-431B-AA2C-ABA90818DFE1}"/>
          </ac:grpSpMkLst>
        </pc:grpChg>
        <pc:graphicFrameChg chg="mod">
          <ac:chgData name="3-210" userId="08ce88e1165b00db" providerId="LiveId" clId="{B1CEBBDA-DE34-46DD-9F7B-79EEFEF01C1C}" dt="2020-11-12T00:52:22.111" v="735"/>
          <ac:graphicFrameMkLst>
            <pc:docMk/>
            <pc:sldMk cId="0" sldId="426"/>
            <ac:graphicFrameMk id="32" creationId="{C42131F5-21FF-432A-B906-E154085E1EF3}"/>
          </ac:graphicFrameMkLst>
        </pc:graphicFrameChg>
      </pc:sldChg>
      <pc:sldChg chg="addSp delSp modSp">
        <pc:chgData name="3-210" userId="08ce88e1165b00db" providerId="LiveId" clId="{B1CEBBDA-DE34-46DD-9F7B-79EEFEF01C1C}" dt="2020-11-12T00:52:25.566" v="737"/>
        <pc:sldMkLst>
          <pc:docMk/>
          <pc:sldMk cId="0" sldId="427"/>
        </pc:sldMkLst>
        <pc:spChg chg="mod">
          <ac:chgData name="3-210" userId="08ce88e1165b00db" providerId="LiveId" clId="{B1CEBBDA-DE34-46DD-9F7B-79EEFEF01C1C}" dt="2020-11-12T00:52:25.566" v="737"/>
          <ac:spMkLst>
            <pc:docMk/>
            <pc:sldMk cId="0" sldId="427"/>
            <ac:spMk id="32" creationId="{6557FC56-AEAB-4AA7-9B4F-7A4EE9672C9D}"/>
          </ac:spMkLst>
        </pc:spChg>
        <pc:grpChg chg="add mod">
          <ac:chgData name="3-210" userId="08ce88e1165b00db" providerId="LiveId" clId="{B1CEBBDA-DE34-46DD-9F7B-79EEFEF01C1C}" dt="2020-11-12T00:52:25.566" v="737"/>
          <ac:grpSpMkLst>
            <pc:docMk/>
            <pc:sldMk cId="0" sldId="427"/>
            <ac:grpSpMk id="28" creationId="{0CF56C95-45BA-4B85-9C73-016CA90C1FDB}"/>
          </ac:grpSpMkLst>
        </pc:grpChg>
        <pc:grpChg chg="del">
          <ac:chgData name="3-210" userId="08ce88e1165b00db" providerId="LiveId" clId="{B1CEBBDA-DE34-46DD-9F7B-79EEFEF01C1C}" dt="2020-11-12T00:52:25.129" v="736" actId="478"/>
          <ac:grpSpMkLst>
            <pc:docMk/>
            <pc:sldMk cId="0" sldId="427"/>
            <ac:grpSpMk id="49" creationId="{7989F476-7D60-4F1B-BDCA-4E1121AC1D26}"/>
          </ac:grpSpMkLst>
        </pc:grpChg>
        <pc:graphicFrameChg chg="mod">
          <ac:chgData name="3-210" userId="08ce88e1165b00db" providerId="LiveId" clId="{B1CEBBDA-DE34-46DD-9F7B-79EEFEF01C1C}" dt="2020-11-12T00:52:25.566" v="737"/>
          <ac:graphicFrameMkLst>
            <pc:docMk/>
            <pc:sldMk cId="0" sldId="427"/>
            <ac:graphicFrameMk id="33" creationId="{160CC5E7-F16C-439C-8AEC-40B85C9ECC0B}"/>
          </ac:graphicFrameMkLst>
        </pc:graphicFrameChg>
      </pc:sldChg>
      <pc:sldChg chg="addSp delSp modSp">
        <pc:chgData name="3-210" userId="08ce88e1165b00db" providerId="LiveId" clId="{B1CEBBDA-DE34-46DD-9F7B-79EEFEF01C1C}" dt="2020-11-12T00:52:28.395" v="739"/>
        <pc:sldMkLst>
          <pc:docMk/>
          <pc:sldMk cId="0" sldId="428"/>
        </pc:sldMkLst>
        <pc:spChg chg="mod">
          <ac:chgData name="3-210" userId="08ce88e1165b00db" providerId="LiveId" clId="{B1CEBBDA-DE34-46DD-9F7B-79EEFEF01C1C}" dt="2020-11-12T00:52:28.395" v="739"/>
          <ac:spMkLst>
            <pc:docMk/>
            <pc:sldMk cId="0" sldId="428"/>
            <ac:spMk id="32" creationId="{CAA60EB7-8CA0-42BB-99E6-A93FEB6EE3F0}"/>
          </ac:spMkLst>
        </pc:spChg>
        <pc:grpChg chg="add mod">
          <ac:chgData name="3-210" userId="08ce88e1165b00db" providerId="LiveId" clId="{B1CEBBDA-DE34-46DD-9F7B-79EEFEF01C1C}" dt="2020-11-12T00:52:28.395" v="739"/>
          <ac:grpSpMkLst>
            <pc:docMk/>
            <pc:sldMk cId="0" sldId="428"/>
            <ac:grpSpMk id="28" creationId="{5AA08EA2-B220-4153-B025-6EEA29D93249}"/>
          </ac:grpSpMkLst>
        </pc:grpChg>
        <pc:grpChg chg="del">
          <ac:chgData name="3-210" userId="08ce88e1165b00db" providerId="LiveId" clId="{B1CEBBDA-DE34-46DD-9F7B-79EEFEF01C1C}" dt="2020-11-12T00:52:28.020" v="738" actId="478"/>
          <ac:grpSpMkLst>
            <pc:docMk/>
            <pc:sldMk cId="0" sldId="428"/>
            <ac:grpSpMk id="49" creationId="{56E3EE5E-F371-4168-AE59-2DF464341A76}"/>
          </ac:grpSpMkLst>
        </pc:grpChg>
        <pc:graphicFrameChg chg="mod">
          <ac:chgData name="3-210" userId="08ce88e1165b00db" providerId="LiveId" clId="{B1CEBBDA-DE34-46DD-9F7B-79EEFEF01C1C}" dt="2020-11-12T00:52:28.395" v="739"/>
          <ac:graphicFrameMkLst>
            <pc:docMk/>
            <pc:sldMk cId="0" sldId="428"/>
            <ac:graphicFrameMk id="33" creationId="{85572F0F-69DC-4659-A4EA-15BA9FEB86D9}"/>
          </ac:graphicFrameMkLst>
        </pc:graphicFrameChg>
      </pc:sldChg>
      <pc:sldChg chg="addSp delSp modSp">
        <pc:chgData name="3-210" userId="08ce88e1165b00db" providerId="LiveId" clId="{B1CEBBDA-DE34-46DD-9F7B-79EEFEF01C1C}" dt="2020-11-12T00:52:31.270" v="741"/>
        <pc:sldMkLst>
          <pc:docMk/>
          <pc:sldMk cId="0" sldId="429"/>
        </pc:sldMkLst>
        <pc:spChg chg="mod">
          <ac:chgData name="3-210" userId="08ce88e1165b00db" providerId="LiveId" clId="{B1CEBBDA-DE34-46DD-9F7B-79EEFEF01C1C}" dt="2020-11-12T00:52:31.270" v="741"/>
          <ac:spMkLst>
            <pc:docMk/>
            <pc:sldMk cId="0" sldId="429"/>
            <ac:spMk id="32" creationId="{11A2767F-F51F-407F-80FE-85D606B99B0A}"/>
          </ac:spMkLst>
        </pc:spChg>
        <pc:grpChg chg="add mod">
          <ac:chgData name="3-210" userId="08ce88e1165b00db" providerId="LiveId" clId="{B1CEBBDA-DE34-46DD-9F7B-79EEFEF01C1C}" dt="2020-11-12T00:52:31.270" v="741"/>
          <ac:grpSpMkLst>
            <pc:docMk/>
            <pc:sldMk cId="0" sldId="429"/>
            <ac:grpSpMk id="28" creationId="{ACAFF91B-1E35-431B-9EDF-3D71D85875E2}"/>
          </ac:grpSpMkLst>
        </pc:grpChg>
        <pc:grpChg chg="del">
          <ac:chgData name="3-210" userId="08ce88e1165b00db" providerId="LiveId" clId="{B1CEBBDA-DE34-46DD-9F7B-79EEFEF01C1C}" dt="2020-11-12T00:52:30.832" v="740" actId="478"/>
          <ac:grpSpMkLst>
            <pc:docMk/>
            <pc:sldMk cId="0" sldId="429"/>
            <ac:grpSpMk id="49" creationId="{9B2B012C-FF78-41EC-B18E-08F6E4519743}"/>
          </ac:grpSpMkLst>
        </pc:grpChg>
        <pc:graphicFrameChg chg="mod">
          <ac:chgData name="3-210" userId="08ce88e1165b00db" providerId="LiveId" clId="{B1CEBBDA-DE34-46DD-9F7B-79EEFEF01C1C}" dt="2020-11-12T00:52:31.270" v="741"/>
          <ac:graphicFrameMkLst>
            <pc:docMk/>
            <pc:sldMk cId="0" sldId="429"/>
            <ac:graphicFrameMk id="33" creationId="{C036D2E9-F9DF-414E-941F-EA3D2F318699}"/>
          </ac:graphicFrameMkLst>
        </pc:graphicFrameChg>
      </pc:sldChg>
      <pc:sldChg chg="addSp delSp modSp">
        <pc:chgData name="3-210" userId="08ce88e1165b00db" providerId="LiveId" clId="{B1CEBBDA-DE34-46DD-9F7B-79EEFEF01C1C}" dt="2020-11-12T00:52:33.987" v="743"/>
        <pc:sldMkLst>
          <pc:docMk/>
          <pc:sldMk cId="0" sldId="430"/>
        </pc:sldMkLst>
        <pc:spChg chg="mod">
          <ac:chgData name="3-210" userId="08ce88e1165b00db" providerId="LiveId" clId="{B1CEBBDA-DE34-46DD-9F7B-79EEFEF01C1C}" dt="2020-11-12T00:52:33.987" v="743"/>
          <ac:spMkLst>
            <pc:docMk/>
            <pc:sldMk cId="0" sldId="430"/>
            <ac:spMk id="32" creationId="{95C2DB33-590E-411D-96DA-6712C5B3D336}"/>
          </ac:spMkLst>
        </pc:spChg>
        <pc:grpChg chg="add mod">
          <ac:chgData name="3-210" userId="08ce88e1165b00db" providerId="LiveId" clId="{B1CEBBDA-DE34-46DD-9F7B-79EEFEF01C1C}" dt="2020-11-12T00:52:33.987" v="743"/>
          <ac:grpSpMkLst>
            <pc:docMk/>
            <pc:sldMk cId="0" sldId="430"/>
            <ac:grpSpMk id="28" creationId="{317349FC-14E6-4D26-ABD0-C0CC1EDF960A}"/>
          </ac:grpSpMkLst>
        </pc:grpChg>
        <pc:grpChg chg="del">
          <ac:chgData name="3-210" userId="08ce88e1165b00db" providerId="LiveId" clId="{B1CEBBDA-DE34-46DD-9F7B-79EEFEF01C1C}" dt="2020-11-12T00:52:33.549" v="742" actId="478"/>
          <ac:grpSpMkLst>
            <pc:docMk/>
            <pc:sldMk cId="0" sldId="430"/>
            <ac:grpSpMk id="49" creationId="{2ED4D34C-81A6-46A3-8779-3FEC5C472ADD}"/>
          </ac:grpSpMkLst>
        </pc:grpChg>
        <pc:graphicFrameChg chg="mod">
          <ac:chgData name="3-210" userId="08ce88e1165b00db" providerId="LiveId" clId="{B1CEBBDA-DE34-46DD-9F7B-79EEFEF01C1C}" dt="2020-11-12T00:52:33.987" v="743"/>
          <ac:graphicFrameMkLst>
            <pc:docMk/>
            <pc:sldMk cId="0" sldId="430"/>
            <ac:graphicFrameMk id="33" creationId="{C6976441-C0C4-48B3-84E3-2F63D891E608}"/>
          </ac:graphicFrameMkLst>
        </pc:graphicFrameChg>
      </pc:sldChg>
      <pc:sldChg chg="addSp delSp modSp">
        <pc:chgData name="3-210" userId="08ce88e1165b00db" providerId="LiveId" clId="{B1CEBBDA-DE34-46DD-9F7B-79EEFEF01C1C}" dt="2020-11-12T00:52:36.779" v="745"/>
        <pc:sldMkLst>
          <pc:docMk/>
          <pc:sldMk cId="0" sldId="431"/>
        </pc:sldMkLst>
        <pc:spChg chg="mod">
          <ac:chgData name="3-210" userId="08ce88e1165b00db" providerId="LiveId" clId="{B1CEBBDA-DE34-46DD-9F7B-79EEFEF01C1C}" dt="2020-11-12T00:52:36.779" v="745"/>
          <ac:spMkLst>
            <pc:docMk/>
            <pc:sldMk cId="0" sldId="431"/>
            <ac:spMk id="32" creationId="{017C64DA-5351-456E-B8DB-D31D4E804586}"/>
          </ac:spMkLst>
        </pc:spChg>
        <pc:grpChg chg="add mod">
          <ac:chgData name="3-210" userId="08ce88e1165b00db" providerId="LiveId" clId="{B1CEBBDA-DE34-46DD-9F7B-79EEFEF01C1C}" dt="2020-11-12T00:52:36.779" v="745"/>
          <ac:grpSpMkLst>
            <pc:docMk/>
            <pc:sldMk cId="0" sldId="431"/>
            <ac:grpSpMk id="28" creationId="{6F755CE6-76F6-48C2-98EC-FB4179651E5C}"/>
          </ac:grpSpMkLst>
        </pc:grpChg>
        <pc:grpChg chg="del">
          <ac:chgData name="3-210" userId="08ce88e1165b00db" providerId="LiveId" clId="{B1CEBBDA-DE34-46DD-9F7B-79EEFEF01C1C}" dt="2020-11-12T00:52:36.358" v="744" actId="478"/>
          <ac:grpSpMkLst>
            <pc:docMk/>
            <pc:sldMk cId="0" sldId="431"/>
            <ac:grpSpMk id="49" creationId="{1109E57F-CD50-407C-AC28-4FB10F9AF1BF}"/>
          </ac:grpSpMkLst>
        </pc:grpChg>
        <pc:graphicFrameChg chg="mod">
          <ac:chgData name="3-210" userId="08ce88e1165b00db" providerId="LiveId" clId="{B1CEBBDA-DE34-46DD-9F7B-79EEFEF01C1C}" dt="2020-11-12T00:52:36.779" v="745"/>
          <ac:graphicFrameMkLst>
            <pc:docMk/>
            <pc:sldMk cId="0" sldId="431"/>
            <ac:graphicFrameMk id="33" creationId="{5B6B69CA-01CC-4720-8333-80571919EF20}"/>
          </ac:graphicFrameMkLst>
        </pc:graphicFrameChg>
      </pc:sldChg>
      <pc:sldChg chg="modSp">
        <pc:chgData name="3-210" userId="08ce88e1165b00db" providerId="LiveId" clId="{B1CEBBDA-DE34-46DD-9F7B-79EEFEF01C1C}" dt="2020-11-17T07:58:12.469" v="3310" actId="1076"/>
        <pc:sldMkLst>
          <pc:docMk/>
          <pc:sldMk cId="0" sldId="432"/>
        </pc:sldMkLst>
        <pc:spChg chg="mod">
          <ac:chgData name="3-210" userId="08ce88e1165b00db" providerId="LiveId" clId="{B1CEBBDA-DE34-46DD-9F7B-79EEFEF01C1C}" dt="2020-11-17T07:58:12.469" v="3310" actId="1076"/>
          <ac:spMkLst>
            <pc:docMk/>
            <pc:sldMk cId="0" sldId="432"/>
            <ac:spMk id="18436" creationId="{00000000-0000-0000-0000-000000000000}"/>
          </ac:spMkLst>
        </pc:spChg>
        <pc:spChg chg="mod">
          <ac:chgData name="3-210" userId="08ce88e1165b00db" providerId="LiveId" clId="{B1CEBBDA-DE34-46DD-9F7B-79EEFEF01C1C}" dt="2020-11-17T07:57:30.707" v="3300" actId="255"/>
          <ac:spMkLst>
            <pc:docMk/>
            <pc:sldMk cId="0" sldId="432"/>
            <ac:spMk id="20484" creationId="{00000000-0000-0000-0000-000000000000}"/>
          </ac:spMkLst>
        </pc:spChg>
      </pc:sldChg>
      <pc:sldChg chg="modSp">
        <pc:chgData name="3-210" userId="08ce88e1165b00db" providerId="LiveId" clId="{B1CEBBDA-DE34-46DD-9F7B-79EEFEF01C1C}" dt="2020-11-17T07:58:38.858" v="3312" actId="255"/>
        <pc:sldMkLst>
          <pc:docMk/>
          <pc:sldMk cId="0" sldId="437"/>
        </pc:sldMkLst>
        <pc:spChg chg="mod">
          <ac:chgData name="3-210" userId="08ce88e1165b00db" providerId="LiveId" clId="{B1CEBBDA-DE34-46DD-9F7B-79EEFEF01C1C}" dt="2020-11-17T07:58:38.858" v="3312" actId="255"/>
          <ac:spMkLst>
            <pc:docMk/>
            <pc:sldMk cId="0" sldId="437"/>
            <ac:spMk id="23556" creationId="{00000000-0000-0000-0000-000000000000}"/>
          </ac:spMkLst>
        </pc:spChg>
        <pc:spChg chg="mod">
          <ac:chgData name="3-210" userId="08ce88e1165b00db" providerId="LiveId" clId="{B1CEBBDA-DE34-46DD-9F7B-79EEFEF01C1C}" dt="2020-11-17T07:58:32.986" v="3311" actId="255"/>
          <ac:spMkLst>
            <pc:docMk/>
            <pc:sldMk cId="0" sldId="437"/>
            <ac:spMk id="25602" creationId="{00000000-0000-0000-0000-000000000000}"/>
          </ac:spMkLst>
        </pc:spChg>
      </pc:sldChg>
      <pc:sldChg chg="ord">
        <pc:chgData name="3-210" userId="08ce88e1165b00db" providerId="LiveId" clId="{B1CEBBDA-DE34-46DD-9F7B-79EEFEF01C1C}" dt="2020-11-17T06:18:00.354" v="767" actId="20578"/>
        <pc:sldMkLst>
          <pc:docMk/>
          <pc:sldMk cId="0" sldId="438"/>
        </pc:sldMkLst>
      </pc:sldChg>
      <pc:sldChg chg="ord">
        <pc:chgData name="3-210" userId="08ce88e1165b00db" providerId="LiveId" clId="{B1CEBBDA-DE34-46DD-9F7B-79EEFEF01C1C}" dt="2020-11-17T06:18:00.354" v="767" actId="20578"/>
        <pc:sldMkLst>
          <pc:docMk/>
          <pc:sldMk cId="0" sldId="439"/>
        </pc:sldMkLst>
      </pc:sldChg>
      <pc:sldChg chg="modSp mod">
        <pc:chgData name="3-210" userId="08ce88e1165b00db" providerId="LiveId" clId="{B1CEBBDA-DE34-46DD-9F7B-79EEFEF01C1C}" dt="2020-11-17T07:56:17.124" v="3299" actId="1036"/>
        <pc:sldMkLst>
          <pc:docMk/>
          <pc:sldMk cId="0" sldId="444"/>
        </pc:sldMkLst>
        <pc:spChg chg="mod">
          <ac:chgData name="3-210" userId="08ce88e1165b00db" providerId="LiveId" clId="{B1CEBBDA-DE34-46DD-9F7B-79EEFEF01C1C}" dt="2020-11-17T07:55:34.018" v="3261" actId="20577"/>
          <ac:spMkLst>
            <pc:docMk/>
            <pc:sldMk cId="0" sldId="444"/>
            <ac:spMk id="21" creationId="{00000000-0000-0000-0000-000000000000}"/>
          </ac:spMkLst>
        </pc:spChg>
        <pc:graphicFrameChg chg="mod">
          <ac:chgData name="3-210" userId="08ce88e1165b00db" providerId="LiveId" clId="{B1CEBBDA-DE34-46DD-9F7B-79EEFEF01C1C}" dt="2020-11-17T07:55:56.914" v="3272" actId="1038"/>
          <ac:graphicFrameMkLst>
            <pc:docMk/>
            <pc:sldMk cId="0" sldId="444"/>
            <ac:graphicFrameMk id="151576" creationId="{00000000-0000-0000-0000-000000000000}"/>
          </ac:graphicFrameMkLst>
        </pc:graphicFrameChg>
        <pc:graphicFrameChg chg="mod">
          <ac:chgData name="3-210" userId="08ce88e1165b00db" providerId="LiveId" clId="{B1CEBBDA-DE34-46DD-9F7B-79EEFEF01C1C}" dt="2020-11-17T07:56:00.873" v="3276" actId="14100"/>
          <ac:graphicFrameMkLst>
            <pc:docMk/>
            <pc:sldMk cId="0" sldId="444"/>
            <ac:graphicFrameMk id="151578" creationId="{00000000-0000-0000-0000-000000000000}"/>
          </ac:graphicFrameMkLst>
        </pc:graphicFrameChg>
        <pc:graphicFrameChg chg="mod">
          <ac:chgData name="3-210" userId="08ce88e1165b00db" providerId="LiveId" clId="{B1CEBBDA-DE34-46DD-9F7B-79EEFEF01C1C}" dt="2020-11-17T07:56:17.124" v="3299" actId="1036"/>
          <ac:graphicFrameMkLst>
            <pc:docMk/>
            <pc:sldMk cId="0" sldId="444"/>
            <ac:graphicFrameMk id="151580" creationId="{00000000-0000-0000-0000-000000000000}"/>
          </ac:graphicFrameMkLst>
        </pc:graphicFrameChg>
      </pc:sldChg>
      <pc:sldChg chg="modSp mod ord modAnim">
        <pc:chgData name="3-210" userId="08ce88e1165b00db" providerId="LiveId" clId="{B1CEBBDA-DE34-46DD-9F7B-79EEFEF01C1C}" dt="2020-11-17T07:37:30.916" v="3127" actId="20577"/>
        <pc:sldMkLst>
          <pc:docMk/>
          <pc:sldMk cId="0" sldId="447"/>
        </pc:sldMkLst>
        <pc:spChg chg="mod">
          <ac:chgData name="3-210" userId="08ce88e1165b00db" providerId="LiveId" clId="{B1CEBBDA-DE34-46DD-9F7B-79EEFEF01C1C}" dt="2020-11-17T07:37:30.916" v="3127" actId="20577"/>
          <ac:spMkLst>
            <pc:docMk/>
            <pc:sldMk cId="0" sldId="447"/>
            <ac:spMk id="24" creationId="{00000000-0000-0000-0000-000000000000}"/>
          </ac:spMkLst>
        </pc:spChg>
        <pc:spChg chg="mod">
          <ac:chgData name="3-210" userId="08ce88e1165b00db" providerId="LiveId" clId="{B1CEBBDA-DE34-46DD-9F7B-79EEFEF01C1C}" dt="2020-11-17T07:24:24.511" v="2751"/>
          <ac:spMkLst>
            <pc:docMk/>
            <pc:sldMk cId="0" sldId="447"/>
            <ac:spMk id="34840" creationId="{00000000-0000-0000-0000-000000000000}"/>
          </ac:spMkLst>
        </pc:spChg>
        <pc:grpChg chg="mod">
          <ac:chgData name="3-210" userId="08ce88e1165b00db" providerId="LiveId" clId="{B1CEBBDA-DE34-46DD-9F7B-79EEFEF01C1C}" dt="2020-11-17T07:24:24.511" v="2751"/>
          <ac:grpSpMkLst>
            <pc:docMk/>
            <pc:sldMk cId="0" sldId="447"/>
            <ac:grpSpMk id="153635" creationId="{00000000-0000-0000-0000-000000000000}"/>
          </ac:grpSpMkLst>
        </pc:grpChg>
        <pc:graphicFrameChg chg="mod">
          <ac:chgData name="3-210" userId="08ce88e1165b00db" providerId="LiveId" clId="{B1CEBBDA-DE34-46DD-9F7B-79EEFEF01C1C}" dt="2020-11-17T06:44:15.980" v="1588" actId="1035"/>
          <ac:graphicFrameMkLst>
            <pc:docMk/>
            <pc:sldMk cId="0" sldId="447"/>
            <ac:graphicFrameMk id="34821" creationId="{00000000-0000-0000-0000-000000000000}"/>
          </ac:graphicFrameMkLst>
        </pc:graphicFrameChg>
        <pc:graphicFrameChg chg="mod">
          <ac:chgData name="3-210" userId="08ce88e1165b00db" providerId="LiveId" clId="{B1CEBBDA-DE34-46DD-9F7B-79EEFEF01C1C}" dt="2020-11-17T07:24:32.817" v="2752"/>
          <ac:graphicFrameMkLst>
            <pc:docMk/>
            <pc:sldMk cId="0" sldId="447"/>
            <ac:graphicFrameMk id="34839" creationId="{00000000-0000-0000-0000-000000000000}"/>
          </ac:graphicFrameMkLst>
        </pc:graphicFrameChg>
        <pc:graphicFrameChg chg="mod">
          <ac:chgData name="3-210" userId="08ce88e1165b00db" providerId="LiveId" clId="{B1CEBBDA-DE34-46DD-9F7B-79EEFEF01C1C}" dt="2020-11-17T06:43:21.079" v="1503" actId="1076"/>
          <ac:graphicFrameMkLst>
            <pc:docMk/>
            <pc:sldMk cId="0" sldId="447"/>
            <ac:graphicFrameMk id="153620" creationId="{00000000-0000-0000-0000-000000000000}"/>
          </ac:graphicFrameMkLst>
        </pc:graphicFrameChg>
        <pc:graphicFrameChg chg="mod">
          <ac:chgData name="3-210" userId="08ce88e1165b00db" providerId="LiveId" clId="{B1CEBBDA-DE34-46DD-9F7B-79EEFEF01C1C}" dt="2020-11-17T06:43:27.768" v="1511" actId="1035"/>
          <ac:graphicFrameMkLst>
            <pc:docMk/>
            <pc:sldMk cId="0" sldId="447"/>
            <ac:graphicFrameMk id="153622" creationId="{00000000-0000-0000-0000-000000000000}"/>
          </ac:graphicFrameMkLst>
        </pc:graphicFrameChg>
        <pc:graphicFrameChg chg="mod">
          <ac:chgData name="3-210" userId="08ce88e1165b00db" providerId="LiveId" clId="{B1CEBBDA-DE34-46DD-9F7B-79EEFEF01C1C}" dt="2020-11-17T06:43:35.003" v="1525" actId="1038"/>
          <ac:graphicFrameMkLst>
            <pc:docMk/>
            <pc:sldMk cId="0" sldId="447"/>
            <ac:graphicFrameMk id="153624" creationId="{00000000-0000-0000-0000-000000000000}"/>
          </ac:graphicFrameMkLst>
        </pc:graphicFrameChg>
        <pc:graphicFrameChg chg="mod">
          <ac:chgData name="3-210" userId="08ce88e1165b00db" providerId="LiveId" clId="{B1CEBBDA-DE34-46DD-9F7B-79EEFEF01C1C}" dt="2020-11-17T07:34:55.981" v="3084" actId="1076"/>
          <ac:graphicFrameMkLst>
            <pc:docMk/>
            <pc:sldMk cId="0" sldId="447"/>
            <ac:graphicFrameMk id="153626" creationId="{00000000-0000-0000-0000-000000000000}"/>
          </ac:graphicFrameMkLst>
        </pc:graphicFrameChg>
        <pc:graphicFrameChg chg="mod">
          <ac:chgData name="3-210" userId="08ce88e1165b00db" providerId="LiveId" clId="{B1CEBBDA-DE34-46DD-9F7B-79EEFEF01C1C}" dt="2020-11-17T07:34:58.733" v="3085" actId="1076"/>
          <ac:graphicFrameMkLst>
            <pc:docMk/>
            <pc:sldMk cId="0" sldId="447"/>
            <ac:graphicFrameMk id="153629" creationId="{00000000-0000-0000-0000-000000000000}"/>
          </ac:graphicFrameMkLst>
        </pc:graphicFrameChg>
        <pc:graphicFrameChg chg="mod">
          <ac:chgData name="3-210" userId="08ce88e1165b00db" providerId="LiveId" clId="{B1CEBBDA-DE34-46DD-9F7B-79EEFEF01C1C}" dt="2020-11-17T07:34:53.492" v="3083" actId="1035"/>
          <ac:graphicFrameMkLst>
            <pc:docMk/>
            <pc:sldMk cId="0" sldId="447"/>
            <ac:graphicFrameMk id="153631" creationId="{00000000-0000-0000-0000-000000000000}"/>
          </ac:graphicFrameMkLst>
        </pc:graphicFrameChg>
      </pc:sldChg>
      <pc:sldChg chg="addSp delSp modSp mod ord delAnim modAnim">
        <pc:chgData name="3-210" userId="08ce88e1165b00db" providerId="LiveId" clId="{B1CEBBDA-DE34-46DD-9F7B-79EEFEF01C1C}" dt="2020-11-17T07:38:02.895" v="3133"/>
        <pc:sldMkLst>
          <pc:docMk/>
          <pc:sldMk cId="0" sldId="448"/>
        </pc:sldMkLst>
        <pc:spChg chg="add mod">
          <ac:chgData name="3-210" userId="08ce88e1165b00db" providerId="LiveId" clId="{B1CEBBDA-DE34-46DD-9F7B-79EEFEF01C1C}" dt="2020-11-17T06:42:12.206" v="1476" actId="1076"/>
          <ac:spMkLst>
            <pc:docMk/>
            <pc:sldMk cId="0" sldId="448"/>
            <ac:spMk id="17" creationId="{06F8063A-BE3B-441D-8643-5D2AC15566F2}"/>
          </ac:spMkLst>
        </pc:spChg>
        <pc:spChg chg="mod">
          <ac:chgData name="3-210" userId="08ce88e1165b00db" providerId="LiveId" clId="{B1CEBBDA-DE34-46DD-9F7B-79EEFEF01C1C}" dt="2020-11-17T06:42:34.625" v="1498" actId="1035"/>
          <ac:spMkLst>
            <pc:docMk/>
            <pc:sldMk cId="0" sldId="448"/>
            <ac:spMk id="154649" creationId="{00000000-0000-0000-0000-000000000000}"/>
          </ac:spMkLst>
        </pc:spChg>
        <pc:graphicFrameChg chg="mod">
          <ac:chgData name="3-210" userId="08ce88e1165b00db" providerId="LiveId" clId="{B1CEBBDA-DE34-46DD-9F7B-79EEFEF01C1C}" dt="2020-11-17T06:54:52.400" v="2112" actId="14100"/>
          <ac:graphicFrameMkLst>
            <pc:docMk/>
            <pc:sldMk cId="0" sldId="448"/>
            <ac:graphicFrameMk id="35846" creationId="{00000000-0000-0000-0000-000000000000}"/>
          </ac:graphicFrameMkLst>
        </pc:graphicFrameChg>
        <pc:graphicFrameChg chg="mod">
          <ac:chgData name="3-210" userId="08ce88e1165b00db" providerId="LiveId" clId="{B1CEBBDA-DE34-46DD-9F7B-79EEFEF01C1C}" dt="2020-11-17T06:55:00.141" v="2127" actId="1038"/>
          <ac:graphicFrameMkLst>
            <pc:docMk/>
            <pc:sldMk cId="0" sldId="448"/>
            <ac:graphicFrameMk id="35847" creationId="{00000000-0000-0000-0000-000000000000}"/>
          </ac:graphicFrameMkLst>
        </pc:graphicFrameChg>
        <pc:graphicFrameChg chg="mod">
          <ac:chgData name="3-210" userId="08ce88e1165b00db" providerId="LiveId" clId="{B1CEBBDA-DE34-46DD-9F7B-79EEFEF01C1C}" dt="2020-11-17T06:42:18.502" v="1484" actId="14100"/>
          <ac:graphicFrameMkLst>
            <pc:docMk/>
            <pc:sldMk cId="0" sldId="448"/>
            <ac:graphicFrameMk id="154641" creationId="{00000000-0000-0000-0000-000000000000}"/>
          </ac:graphicFrameMkLst>
        </pc:graphicFrameChg>
        <pc:graphicFrameChg chg="mod">
          <ac:chgData name="3-210" userId="08ce88e1165b00db" providerId="LiveId" clId="{B1CEBBDA-DE34-46DD-9F7B-79EEFEF01C1C}" dt="2020-11-17T06:42:27.390" v="1487" actId="1076"/>
          <ac:graphicFrameMkLst>
            <pc:docMk/>
            <pc:sldMk cId="0" sldId="448"/>
            <ac:graphicFrameMk id="154645" creationId="{00000000-0000-0000-0000-000000000000}"/>
          </ac:graphicFrameMkLst>
        </pc:graphicFrameChg>
        <pc:graphicFrameChg chg="mod">
          <ac:chgData name="3-210" userId="08ce88e1165b00db" providerId="LiveId" clId="{B1CEBBDA-DE34-46DD-9F7B-79EEFEF01C1C}" dt="2020-11-17T06:42:28.606" v="1488" actId="1076"/>
          <ac:graphicFrameMkLst>
            <pc:docMk/>
            <pc:sldMk cId="0" sldId="448"/>
            <ac:graphicFrameMk id="154647" creationId="{00000000-0000-0000-0000-000000000000}"/>
          </ac:graphicFrameMkLst>
        </pc:graphicFrameChg>
        <pc:graphicFrameChg chg="del mod">
          <ac:chgData name="3-210" userId="08ce88e1165b00db" providerId="LiveId" clId="{B1CEBBDA-DE34-46DD-9F7B-79EEFEF01C1C}" dt="2020-11-17T06:40:50.652" v="1379" actId="478"/>
          <ac:graphicFrameMkLst>
            <pc:docMk/>
            <pc:sldMk cId="0" sldId="448"/>
            <ac:graphicFrameMk id="154650" creationId="{00000000-0000-0000-0000-000000000000}"/>
          </ac:graphicFrameMkLst>
        </pc:graphicFrameChg>
        <pc:graphicFrameChg chg="mod">
          <ac:chgData name="3-210" userId="08ce88e1165b00db" providerId="LiveId" clId="{B1CEBBDA-DE34-46DD-9F7B-79EEFEF01C1C}" dt="2020-11-17T06:42:41.591" v="1500" actId="1076"/>
          <ac:graphicFrameMkLst>
            <pc:docMk/>
            <pc:sldMk cId="0" sldId="448"/>
            <ac:graphicFrameMk id="154652" creationId="{00000000-0000-0000-0000-000000000000}"/>
          </ac:graphicFrameMkLst>
        </pc:graphicFrameChg>
      </pc:sldChg>
      <pc:sldChg chg="addSp delSp modSp mod ord delAnim modAnim">
        <pc:chgData name="3-210" userId="08ce88e1165b00db" providerId="LiveId" clId="{B1CEBBDA-DE34-46DD-9F7B-79EEFEF01C1C}" dt="2020-11-17T07:42:18.402" v="3225" actId="1076"/>
        <pc:sldMkLst>
          <pc:docMk/>
          <pc:sldMk cId="0" sldId="449"/>
        </pc:sldMkLst>
        <pc:spChg chg="add mod">
          <ac:chgData name="3-210" userId="08ce88e1165b00db" providerId="LiveId" clId="{B1CEBBDA-DE34-46DD-9F7B-79EEFEF01C1C}" dt="2020-11-17T07:42:18.402" v="3225" actId="1076"/>
          <ac:spMkLst>
            <pc:docMk/>
            <pc:sldMk cId="0" sldId="449"/>
            <ac:spMk id="27" creationId="{645665B6-3FD1-430C-B959-613B5F4DC82F}"/>
          </ac:spMkLst>
        </pc:spChg>
        <pc:spChg chg="mod">
          <ac:chgData name="3-210" userId="08ce88e1165b00db" providerId="LiveId" clId="{B1CEBBDA-DE34-46DD-9F7B-79EEFEF01C1C}" dt="2020-11-17T07:15:24.525" v="2682" actId="1035"/>
          <ac:spMkLst>
            <pc:docMk/>
            <pc:sldMk cId="0" sldId="449"/>
            <ac:spMk id="156686" creationId="{00000000-0000-0000-0000-000000000000}"/>
          </ac:spMkLst>
        </pc:spChg>
        <pc:spChg chg="mod">
          <ac:chgData name="3-210" userId="08ce88e1165b00db" providerId="LiveId" clId="{B1CEBBDA-DE34-46DD-9F7B-79EEFEF01C1C}" dt="2020-11-17T07:42:11.536" v="3224" actId="1037"/>
          <ac:spMkLst>
            <pc:docMk/>
            <pc:sldMk cId="0" sldId="449"/>
            <ac:spMk id="156706" creationId="{00000000-0000-0000-0000-000000000000}"/>
          </ac:spMkLst>
        </pc:spChg>
        <pc:spChg chg="mod">
          <ac:chgData name="3-210" userId="08ce88e1165b00db" providerId="LiveId" clId="{B1CEBBDA-DE34-46DD-9F7B-79EEFEF01C1C}" dt="2020-11-17T07:42:11.536" v="3224" actId="1037"/>
          <ac:spMkLst>
            <pc:docMk/>
            <pc:sldMk cId="0" sldId="449"/>
            <ac:spMk id="156711" creationId="{00000000-0000-0000-0000-000000000000}"/>
          </ac:spMkLst>
        </pc:spChg>
        <pc:spChg chg="mod">
          <ac:chgData name="3-210" userId="08ce88e1165b00db" providerId="LiveId" clId="{B1CEBBDA-DE34-46DD-9F7B-79EEFEF01C1C}" dt="2020-11-17T07:42:11.536" v="3224" actId="1037"/>
          <ac:spMkLst>
            <pc:docMk/>
            <pc:sldMk cId="0" sldId="449"/>
            <ac:spMk id="156712" creationId="{00000000-0000-0000-0000-000000000000}"/>
          </ac:spMkLst>
        </pc:spChg>
        <pc:spChg chg="mod">
          <ac:chgData name="3-210" userId="08ce88e1165b00db" providerId="LiveId" clId="{B1CEBBDA-DE34-46DD-9F7B-79EEFEF01C1C}" dt="2020-11-17T07:42:11.536" v="3224" actId="1037"/>
          <ac:spMkLst>
            <pc:docMk/>
            <pc:sldMk cId="0" sldId="449"/>
            <ac:spMk id="156713" creationId="{00000000-0000-0000-0000-000000000000}"/>
          </ac:spMkLst>
        </pc:spChg>
        <pc:grpChg chg="add mod">
          <ac:chgData name="3-210" userId="08ce88e1165b00db" providerId="LiveId" clId="{B1CEBBDA-DE34-46DD-9F7B-79EEFEF01C1C}" dt="2020-11-17T07:42:11.536" v="3224" actId="1037"/>
          <ac:grpSpMkLst>
            <pc:docMk/>
            <pc:sldMk cId="0" sldId="449"/>
            <ac:grpSpMk id="3" creationId="{91659A0A-8B72-4D5F-AD8E-CCCC54EBB912}"/>
          </ac:grpSpMkLst>
        </pc:grpChg>
        <pc:graphicFrameChg chg="del mod">
          <ac:chgData name="3-210" userId="08ce88e1165b00db" providerId="LiveId" clId="{B1CEBBDA-DE34-46DD-9F7B-79EEFEF01C1C}" dt="2020-11-17T06:58:14.632" v="2205" actId="478"/>
          <ac:graphicFrameMkLst>
            <pc:docMk/>
            <pc:sldMk cId="0" sldId="449"/>
            <ac:graphicFrameMk id="8" creationId="{00000000-0000-0000-0000-000000000000}"/>
          </ac:graphicFrameMkLst>
        </pc:graphicFrameChg>
        <pc:graphicFrameChg chg="mod">
          <ac:chgData name="3-210" userId="08ce88e1165b00db" providerId="LiveId" clId="{B1CEBBDA-DE34-46DD-9F7B-79EEFEF01C1C}" dt="2020-11-17T06:55:43.851" v="2156" actId="1035"/>
          <ac:graphicFrameMkLst>
            <pc:docMk/>
            <pc:sldMk cId="0" sldId="449"/>
            <ac:graphicFrameMk id="36870" creationId="{00000000-0000-0000-0000-000000000000}"/>
          </ac:graphicFrameMkLst>
        </pc:graphicFrameChg>
        <pc:graphicFrameChg chg="mod">
          <ac:chgData name="3-210" userId="08ce88e1165b00db" providerId="LiveId" clId="{B1CEBBDA-DE34-46DD-9F7B-79EEFEF01C1C}" dt="2020-11-17T06:55:35.588" v="2141" actId="1035"/>
          <ac:graphicFrameMkLst>
            <pc:docMk/>
            <pc:sldMk cId="0" sldId="449"/>
            <ac:graphicFrameMk id="36873" creationId="{00000000-0000-0000-0000-000000000000}"/>
          </ac:graphicFrameMkLst>
        </pc:graphicFrameChg>
        <pc:graphicFrameChg chg="mod">
          <ac:chgData name="3-210" userId="08ce88e1165b00db" providerId="LiveId" clId="{B1CEBBDA-DE34-46DD-9F7B-79EEFEF01C1C}" dt="2020-11-17T07:14:25.139" v="2648" actId="1038"/>
          <ac:graphicFrameMkLst>
            <pc:docMk/>
            <pc:sldMk cId="0" sldId="449"/>
            <ac:graphicFrameMk id="36888" creationId="{00000000-0000-0000-0000-000000000000}"/>
          </ac:graphicFrameMkLst>
        </pc:graphicFrameChg>
        <pc:graphicFrameChg chg="mod">
          <ac:chgData name="3-210" userId="08ce88e1165b00db" providerId="LiveId" clId="{B1CEBBDA-DE34-46DD-9F7B-79EEFEF01C1C}" dt="2020-11-17T07:42:11.536" v="3224" actId="1037"/>
          <ac:graphicFrameMkLst>
            <pc:docMk/>
            <pc:sldMk cId="0" sldId="449"/>
            <ac:graphicFrameMk id="156704" creationId="{00000000-0000-0000-0000-000000000000}"/>
          </ac:graphicFrameMkLst>
        </pc:graphicFrameChg>
        <pc:graphicFrameChg chg="mod">
          <ac:chgData name="3-210" userId="08ce88e1165b00db" providerId="LiveId" clId="{B1CEBBDA-DE34-46DD-9F7B-79EEFEF01C1C}" dt="2020-11-17T07:42:11.536" v="3224" actId="1037"/>
          <ac:graphicFrameMkLst>
            <pc:docMk/>
            <pc:sldMk cId="0" sldId="449"/>
            <ac:graphicFrameMk id="156705" creationId="{00000000-0000-0000-0000-000000000000}"/>
          </ac:graphicFrameMkLst>
        </pc:graphicFrameChg>
        <pc:graphicFrameChg chg="mod">
          <ac:chgData name="3-210" userId="08ce88e1165b00db" providerId="LiveId" clId="{B1CEBBDA-DE34-46DD-9F7B-79EEFEF01C1C}" dt="2020-11-17T07:42:11.536" v="3224" actId="1037"/>
          <ac:graphicFrameMkLst>
            <pc:docMk/>
            <pc:sldMk cId="0" sldId="449"/>
            <ac:graphicFrameMk id="156709" creationId="{00000000-0000-0000-0000-000000000000}"/>
          </ac:graphicFrameMkLst>
        </pc:graphicFrameChg>
        <pc:graphicFrameChg chg="mod">
          <ac:chgData name="3-210" userId="08ce88e1165b00db" providerId="LiveId" clId="{B1CEBBDA-DE34-46DD-9F7B-79EEFEF01C1C}" dt="2020-11-17T07:42:11.536" v="3224" actId="1037"/>
          <ac:graphicFrameMkLst>
            <pc:docMk/>
            <pc:sldMk cId="0" sldId="449"/>
            <ac:graphicFrameMk id="156710" creationId="{00000000-0000-0000-0000-000000000000}"/>
          </ac:graphicFrameMkLst>
        </pc:graphicFrameChg>
        <pc:graphicFrameChg chg="mod">
          <ac:chgData name="3-210" userId="08ce88e1165b00db" providerId="LiveId" clId="{B1CEBBDA-DE34-46DD-9F7B-79EEFEF01C1C}" dt="2020-11-17T07:42:11.536" v="3224" actId="1037"/>
          <ac:graphicFrameMkLst>
            <pc:docMk/>
            <pc:sldMk cId="0" sldId="449"/>
            <ac:graphicFrameMk id="156714" creationId="{00000000-0000-0000-0000-000000000000}"/>
          </ac:graphicFrameMkLst>
        </pc:graphicFrameChg>
        <pc:graphicFrameChg chg="mod">
          <ac:chgData name="3-210" userId="08ce88e1165b00db" providerId="LiveId" clId="{B1CEBBDA-DE34-46DD-9F7B-79EEFEF01C1C}" dt="2020-11-17T07:42:11.536" v="3224" actId="1037"/>
          <ac:graphicFrameMkLst>
            <pc:docMk/>
            <pc:sldMk cId="0" sldId="449"/>
            <ac:graphicFrameMk id="156716" creationId="{00000000-0000-0000-0000-000000000000}"/>
          </ac:graphicFrameMkLst>
        </pc:graphicFrameChg>
        <pc:graphicFrameChg chg="mod">
          <ac:chgData name="3-210" userId="08ce88e1165b00db" providerId="LiveId" clId="{B1CEBBDA-DE34-46DD-9F7B-79EEFEF01C1C}" dt="2020-11-17T07:42:11.536" v="3224" actId="1037"/>
          <ac:graphicFrameMkLst>
            <pc:docMk/>
            <pc:sldMk cId="0" sldId="449"/>
            <ac:graphicFrameMk id="156718" creationId="{00000000-0000-0000-0000-000000000000}"/>
          </ac:graphicFrameMkLst>
        </pc:graphicFrameChg>
        <pc:graphicFrameChg chg="mod">
          <ac:chgData name="3-210" userId="08ce88e1165b00db" providerId="LiveId" clId="{B1CEBBDA-DE34-46DD-9F7B-79EEFEF01C1C}" dt="2020-11-17T07:42:11.536" v="3224" actId="1037"/>
          <ac:graphicFrameMkLst>
            <pc:docMk/>
            <pc:sldMk cId="0" sldId="449"/>
            <ac:graphicFrameMk id="156720" creationId="{00000000-0000-0000-0000-000000000000}"/>
          </ac:graphicFrameMkLst>
        </pc:graphicFrameChg>
        <pc:graphicFrameChg chg="mod">
          <ac:chgData name="3-210" userId="08ce88e1165b00db" providerId="LiveId" clId="{B1CEBBDA-DE34-46DD-9F7B-79EEFEF01C1C}" dt="2020-11-17T07:16:03.724" v="2686"/>
          <ac:graphicFrameMkLst>
            <pc:docMk/>
            <pc:sldMk cId="0" sldId="449"/>
            <ac:graphicFrameMk id="156722" creationId="{00000000-0000-0000-0000-000000000000}"/>
          </ac:graphicFrameMkLst>
        </pc:graphicFrameChg>
        <pc:graphicFrameChg chg="mod">
          <ac:chgData name="3-210" userId="08ce88e1165b00db" providerId="LiveId" clId="{B1CEBBDA-DE34-46DD-9F7B-79EEFEF01C1C}" dt="2020-11-17T07:16:08.275" v="2687" actId="1076"/>
          <ac:graphicFrameMkLst>
            <pc:docMk/>
            <pc:sldMk cId="0" sldId="449"/>
            <ac:graphicFrameMk id="156726" creationId="{00000000-0000-0000-0000-000000000000}"/>
          </ac:graphicFrameMkLst>
        </pc:graphicFrameChg>
      </pc:sldChg>
      <pc:sldChg chg="ord modAnim">
        <pc:chgData name="3-210" userId="08ce88e1165b00db" providerId="LiveId" clId="{B1CEBBDA-DE34-46DD-9F7B-79EEFEF01C1C}" dt="2020-11-17T07:42:53.563" v="3227"/>
        <pc:sldMkLst>
          <pc:docMk/>
          <pc:sldMk cId="0" sldId="450"/>
        </pc:sldMkLst>
      </pc:sldChg>
      <pc:sldChg chg="addSp delSp modSp mod ord delAnim modAnim">
        <pc:chgData name="3-210" userId="08ce88e1165b00db" providerId="LiveId" clId="{B1CEBBDA-DE34-46DD-9F7B-79EEFEF01C1C}" dt="2020-11-17T07:31:53.898" v="3023"/>
        <pc:sldMkLst>
          <pc:docMk/>
          <pc:sldMk cId="0" sldId="464"/>
        </pc:sldMkLst>
        <pc:spChg chg="mod">
          <ac:chgData name="3-210" userId="08ce88e1165b00db" providerId="LiveId" clId="{B1CEBBDA-DE34-46DD-9F7B-79EEFEF01C1C}" dt="2020-11-17T06:38:04.466" v="1341" actId="1036"/>
          <ac:spMkLst>
            <pc:docMk/>
            <pc:sldMk cId="0" sldId="464"/>
            <ac:spMk id="3" creationId="{00000000-0000-0000-0000-000000000000}"/>
          </ac:spMkLst>
        </pc:spChg>
        <pc:spChg chg="mod">
          <ac:chgData name="3-210" userId="08ce88e1165b00db" providerId="LiveId" clId="{B1CEBBDA-DE34-46DD-9F7B-79EEFEF01C1C}" dt="2020-11-17T07:12:54.119" v="2628" actId="20577"/>
          <ac:spMkLst>
            <pc:docMk/>
            <pc:sldMk cId="0" sldId="464"/>
            <ac:spMk id="4" creationId="{00000000-0000-0000-0000-000000000000}"/>
          </ac:spMkLst>
        </pc:spChg>
        <pc:spChg chg="del">
          <ac:chgData name="3-210" userId="08ce88e1165b00db" providerId="LiveId" clId="{B1CEBBDA-DE34-46DD-9F7B-79EEFEF01C1C}" dt="2020-11-17T06:19:02.627" v="772" actId="478"/>
          <ac:spMkLst>
            <pc:docMk/>
            <pc:sldMk cId="0" sldId="464"/>
            <ac:spMk id="5" creationId="{00000000-0000-0000-0000-000000000000}"/>
          </ac:spMkLst>
        </pc:spChg>
        <pc:spChg chg="del">
          <ac:chgData name="3-210" userId="08ce88e1165b00db" providerId="LiveId" clId="{B1CEBBDA-DE34-46DD-9F7B-79EEFEF01C1C}" dt="2020-11-17T06:19:02.627" v="772" actId="478"/>
          <ac:spMkLst>
            <pc:docMk/>
            <pc:sldMk cId="0" sldId="464"/>
            <ac:spMk id="7" creationId="{00000000-0000-0000-0000-000000000000}"/>
          </ac:spMkLst>
        </pc:spChg>
        <pc:spChg chg="del">
          <ac:chgData name="3-210" userId="08ce88e1165b00db" providerId="LiveId" clId="{B1CEBBDA-DE34-46DD-9F7B-79EEFEF01C1C}" dt="2020-11-17T06:19:02.627" v="772" actId="478"/>
          <ac:spMkLst>
            <pc:docMk/>
            <pc:sldMk cId="0" sldId="464"/>
            <ac:spMk id="8" creationId="{00000000-0000-0000-0000-000000000000}"/>
          </ac:spMkLst>
        </pc:spChg>
        <pc:spChg chg="del">
          <ac:chgData name="3-210" userId="08ce88e1165b00db" providerId="LiveId" clId="{B1CEBBDA-DE34-46DD-9F7B-79EEFEF01C1C}" dt="2020-11-17T06:19:02.627" v="772" actId="478"/>
          <ac:spMkLst>
            <pc:docMk/>
            <pc:sldMk cId="0" sldId="464"/>
            <ac:spMk id="9" creationId="{00000000-0000-0000-0000-000000000000}"/>
          </ac:spMkLst>
        </pc:spChg>
        <pc:spChg chg="del">
          <ac:chgData name="3-210" userId="08ce88e1165b00db" providerId="LiveId" clId="{B1CEBBDA-DE34-46DD-9F7B-79EEFEF01C1C}" dt="2020-11-17T06:19:02.627" v="772" actId="478"/>
          <ac:spMkLst>
            <pc:docMk/>
            <pc:sldMk cId="0" sldId="464"/>
            <ac:spMk id="10" creationId="{00000000-0000-0000-0000-000000000000}"/>
          </ac:spMkLst>
        </pc:spChg>
        <pc:spChg chg="del">
          <ac:chgData name="3-210" userId="08ce88e1165b00db" providerId="LiveId" clId="{B1CEBBDA-DE34-46DD-9F7B-79EEFEF01C1C}" dt="2020-11-17T06:19:02.627" v="772" actId="478"/>
          <ac:spMkLst>
            <pc:docMk/>
            <pc:sldMk cId="0" sldId="464"/>
            <ac:spMk id="11" creationId="{00000000-0000-0000-0000-000000000000}"/>
          </ac:spMkLst>
        </pc:spChg>
        <pc:spChg chg="del mod">
          <ac:chgData name="3-210" userId="08ce88e1165b00db" providerId="LiveId" clId="{B1CEBBDA-DE34-46DD-9F7B-79EEFEF01C1C}" dt="2020-11-17T07:11:58.378" v="2564" actId="478"/>
          <ac:spMkLst>
            <pc:docMk/>
            <pc:sldMk cId="0" sldId="464"/>
            <ac:spMk id="13" creationId="{00000000-0000-0000-0000-000000000000}"/>
          </ac:spMkLst>
        </pc:spChg>
        <pc:spChg chg="del">
          <ac:chgData name="3-210" userId="08ce88e1165b00db" providerId="LiveId" clId="{B1CEBBDA-DE34-46DD-9F7B-79EEFEF01C1C}" dt="2020-11-17T06:19:02.627" v="772" actId="478"/>
          <ac:spMkLst>
            <pc:docMk/>
            <pc:sldMk cId="0" sldId="464"/>
            <ac:spMk id="14" creationId="{00000000-0000-0000-0000-000000000000}"/>
          </ac:spMkLst>
        </pc:spChg>
        <pc:spChg chg="add del mod">
          <ac:chgData name="3-210" userId="08ce88e1165b00db" providerId="LiveId" clId="{B1CEBBDA-DE34-46DD-9F7B-79EEFEF01C1C}" dt="2020-11-17T06:26:38.557" v="970" actId="21"/>
          <ac:spMkLst>
            <pc:docMk/>
            <pc:sldMk cId="0" sldId="464"/>
            <ac:spMk id="15" creationId="{5C5A60A6-4120-4D21-956B-1CC423451908}"/>
          </ac:spMkLst>
        </pc:spChg>
        <pc:spChg chg="add del mod">
          <ac:chgData name="3-210" userId="08ce88e1165b00db" providerId="LiveId" clId="{B1CEBBDA-DE34-46DD-9F7B-79EEFEF01C1C}" dt="2020-11-17T06:26:38.557" v="970" actId="21"/>
          <ac:spMkLst>
            <pc:docMk/>
            <pc:sldMk cId="0" sldId="464"/>
            <ac:spMk id="16" creationId="{5A615CA8-D269-4669-B7BE-6DD7F11DF392}"/>
          </ac:spMkLst>
        </pc:spChg>
        <pc:spChg chg="add del mod">
          <ac:chgData name="3-210" userId="08ce88e1165b00db" providerId="LiveId" clId="{B1CEBBDA-DE34-46DD-9F7B-79EEFEF01C1C}" dt="2020-11-17T06:26:38.557" v="970" actId="21"/>
          <ac:spMkLst>
            <pc:docMk/>
            <pc:sldMk cId="0" sldId="464"/>
            <ac:spMk id="17" creationId="{D0263FA2-9D1B-43B2-8190-A137A7E85E11}"/>
          </ac:spMkLst>
        </pc:spChg>
        <pc:spChg chg="add del mod">
          <ac:chgData name="3-210" userId="08ce88e1165b00db" providerId="LiveId" clId="{B1CEBBDA-DE34-46DD-9F7B-79EEFEF01C1C}" dt="2020-11-17T06:26:38.557" v="970" actId="21"/>
          <ac:spMkLst>
            <pc:docMk/>
            <pc:sldMk cId="0" sldId="464"/>
            <ac:spMk id="18" creationId="{7DCB659C-31A7-482F-8D36-10BEF32E6251}"/>
          </ac:spMkLst>
        </pc:spChg>
        <pc:spChg chg="mod">
          <ac:chgData name="3-210" userId="08ce88e1165b00db" providerId="LiveId" clId="{B1CEBBDA-DE34-46DD-9F7B-79EEFEF01C1C}" dt="2020-11-17T06:22:21.218" v="876" actId="2711"/>
          <ac:spMkLst>
            <pc:docMk/>
            <pc:sldMk cId="0" sldId="464"/>
            <ac:spMk id="7170" creationId="{00000000-0000-0000-0000-000000000000}"/>
          </ac:spMkLst>
        </pc:spChg>
        <pc:graphicFrameChg chg="del mod">
          <ac:chgData name="3-210" userId="08ce88e1165b00db" providerId="LiveId" clId="{B1CEBBDA-DE34-46DD-9F7B-79EEFEF01C1C}" dt="2020-11-17T06:26:57.169" v="1020" actId="478"/>
          <ac:graphicFrameMkLst>
            <pc:docMk/>
            <pc:sldMk cId="0" sldId="464"/>
            <ac:graphicFrameMk id="2" creationId="{00000000-0000-0000-0000-000000000000}"/>
          </ac:graphicFrameMkLst>
        </pc:graphicFrameChg>
      </pc:sldChg>
      <pc:sldChg chg="ord">
        <pc:chgData name="3-210" userId="08ce88e1165b00db" providerId="LiveId" clId="{B1CEBBDA-DE34-46DD-9F7B-79EEFEF01C1C}" dt="2020-11-17T06:18:33.505" v="769"/>
        <pc:sldMkLst>
          <pc:docMk/>
          <pc:sldMk cId="0" sldId="467"/>
        </pc:sldMkLst>
      </pc:sldChg>
      <pc:sldChg chg="addSp delSp modSp mod">
        <pc:chgData name="3-210" userId="08ce88e1165b00db" providerId="LiveId" clId="{B1CEBBDA-DE34-46DD-9F7B-79EEFEF01C1C}" dt="2020-11-17T06:36:13.562" v="1339" actId="11529"/>
        <pc:sldMkLst>
          <pc:docMk/>
          <pc:sldMk cId="1086768330" sldId="468"/>
        </pc:sldMkLst>
        <pc:grpChg chg="add mod">
          <ac:chgData name="3-210" userId="08ce88e1165b00db" providerId="LiveId" clId="{B1CEBBDA-DE34-46DD-9F7B-79EEFEF01C1C}" dt="2020-11-17T06:36:09.303" v="1336" actId="164"/>
          <ac:grpSpMkLst>
            <pc:docMk/>
            <pc:sldMk cId="1086768330" sldId="468"/>
            <ac:grpSpMk id="23" creationId="{2862EA68-C415-418E-BF04-06A69C216587}"/>
          </ac:grpSpMkLst>
        </pc:grpChg>
        <pc:cxnChg chg="add del mod">
          <ac:chgData name="3-210" userId="08ce88e1165b00db" providerId="LiveId" clId="{B1CEBBDA-DE34-46DD-9F7B-79EEFEF01C1C}" dt="2020-11-17T06:36:13.562" v="1339" actId="11529"/>
          <ac:cxnSpMkLst>
            <pc:docMk/>
            <pc:sldMk cId="1086768330" sldId="468"/>
            <ac:cxnSpMk id="6" creationId="{36038009-F9CB-4708-B2F9-F81E6455CF08}"/>
          </ac:cxnSpMkLst>
        </pc:cxnChg>
        <pc:cxnChg chg="add del mod">
          <ac:chgData name="3-210" userId="08ce88e1165b00db" providerId="LiveId" clId="{B1CEBBDA-DE34-46DD-9F7B-79EEFEF01C1C}" dt="2020-11-17T06:36:10.530" v="1338"/>
          <ac:cxnSpMkLst>
            <pc:docMk/>
            <pc:sldMk cId="1086768330" sldId="468"/>
            <ac:cxnSpMk id="54" creationId="{2C9336B6-C702-4ECF-8CA4-842BC76C253B}"/>
          </ac:cxnSpMkLst>
        </pc:cxnChg>
      </pc:sldChg>
      <pc:sldChg chg="modSp mod">
        <pc:chgData name="3-210" userId="08ce88e1165b00db" providerId="LiveId" clId="{B1CEBBDA-DE34-46DD-9F7B-79EEFEF01C1C}" dt="2020-11-17T07:05:52.568" v="2419" actId="6549"/>
        <pc:sldMkLst>
          <pc:docMk/>
          <pc:sldMk cId="807802393" sldId="469"/>
        </pc:sldMkLst>
        <pc:spChg chg="mod">
          <ac:chgData name="3-210" userId="08ce88e1165b00db" providerId="LiveId" clId="{B1CEBBDA-DE34-46DD-9F7B-79EEFEF01C1C}" dt="2020-11-17T07:05:52.568" v="2419" actId="6549"/>
          <ac:spMkLst>
            <pc:docMk/>
            <pc:sldMk cId="807802393" sldId="469"/>
            <ac:spMk id="4101" creationId="{00000000-0000-0000-0000-000000000000}"/>
          </ac:spMkLst>
        </pc:spChg>
        <pc:spChg chg="mod">
          <ac:chgData name="3-210" userId="08ce88e1165b00db" providerId="LiveId" clId="{B1CEBBDA-DE34-46DD-9F7B-79EEFEF01C1C}" dt="2020-11-17T07:04:59.303" v="2396" actId="14100"/>
          <ac:spMkLst>
            <pc:docMk/>
            <pc:sldMk cId="807802393" sldId="469"/>
            <ac:spMk id="4102" creationId="{00000000-0000-0000-0000-000000000000}"/>
          </ac:spMkLst>
        </pc:spChg>
      </pc:sldChg>
      <pc:sldChg chg="addSp delSp modSp add mod modAnim">
        <pc:chgData name="3-210" userId="08ce88e1165b00db" providerId="LiveId" clId="{B1CEBBDA-DE34-46DD-9F7B-79EEFEF01C1C}" dt="2020-11-17T07:32:24.175" v="3043"/>
        <pc:sldMkLst>
          <pc:docMk/>
          <pc:sldMk cId="1948663254" sldId="471"/>
        </pc:sldMkLst>
        <pc:spChg chg="mod">
          <ac:chgData name="3-210" userId="08ce88e1165b00db" providerId="LiveId" clId="{B1CEBBDA-DE34-46DD-9F7B-79EEFEF01C1C}" dt="2020-11-17T06:21:15.410" v="865" actId="255"/>
          <ac:spMkLst>
            <pc:docMk/>
            <pc:sldMk cId="1948663254" sldId="471"/>
            <ac:spMk id="3" creationId="{00000000-0000-0000-0000-000000000000}"/>
          </ac:spMkLst>
        </pc:spChg>
        <pc:spChg chg="add del">
          <ac:chgData name="3-210" userId="08ce88e1165b00db" providerId="LiveId" clId="{B1CEBBDA-DE34-46DD-9F7B-79EEFEF01C1C}" dt="2020-11-17T06:21:29.151" v="868" actId="478"/>
          <ac:spMkLst>
            <pc:docMk/>
            <pc:sldMk cId="1948663254" sldId="471"/>
            <ac:spMk id="4" creationId="{00000000-0000-0000-0000-000000000000}"/>
          </ac:spMkLst>
        </pc:spChg>
        <pc:spChg chg="del">
          <ac:chgData name="3-210" userId="08ce88e1165b00db" providerId="LiveId" clId="{B1CEBBDA-DE34-46DD-9F7B-79EEFEF01C1C}" dt="2020-11-17T06:22:48.792" v="880" actId="21"/>
          <ac:spMkLst>
            <pc:docMk/>
            <pc:sldMk cId="1948663254" sldId="471"/>
            <ac:spMk id="5" creationId="{00000000-0000-0000-0000-000000000000}"/>
          </ac:spMkLst>
        </pc:spChg>
        <pc:spChg chg="add mod">
          <ac:chgData name="3-210" userId="08ce88e1165b00db" providerId="LiveId" clId="{B1CEBBDA-DE34-46DD-9F7B-79EEFEF01C1C}" dt="2020-11-17T06:22:38.194" v="879" actId="255"/>
          <ac:spMkLst>
            <pc:docMk/>
            <pc:sldMk cId="1948663254" sldId="471"/>
            <ac:spMk id="6" creationId="{CCEF46BC-2200-408C-8F73-95941A5FC5CF}"/>
          </ac:spMkLst>
        </pc:spChg>
        <pc:spChg chg="mod">
          <ac:chgData name="3-210" userId="08ce88e1165b00db" providerId="LiveId" clId="{B1CEBBDA-DE34-46DD-9F7B-79EEFEF01C1C}" dt="2020-11-17T06:28:26.276" v="1101" actId="1035"/>
          <ac:spMkLst>
            <pc:docMk/>
            <pc:sldMk cId="1948663254" sldId="471"/>
            <ac:spMk id="7" creationId="{00000000-0000-0000-0000-000000000000}"/>
          </ac:spMkLst>
        </pc:spChg>
        <pc:spChg chg="del">
          <ac:chgData name="3-210" userId="08ce88e1165b00db" providerId="LiveId" clId="{B1CEBBDA-DE34-46DD-9F7B-79EEFEF01C1C}" dt="2020-11-17T06:22:48.792" v="880" actId="21"/>
          <ac:spMkLst>
            <pc:docMk/>
            <pc:sldMk cId="1948663254" sldId="471"/>
            <ac:spMk id="8" creationId="{00000000-0000-0000-0000-000000000000}"/>
          </ac:spMkLst>
        </pc:spChg>
        <pc:spChg chg="del">
          <ac:chgData name="3-210" userId="08ce88e1165b00db" providerId="LiveId" clId="{B1CEBBDA-DE34-46DD-9F7B-79EEFEF01C1C}" dt="2020-11-17T06:22:48.792" v="880" actId="21"/>
          <ac:spMkLst>
            <pc:docMk/>
            <pc:sldMk cId="1948663254" sldId="471"/>
            <ac:spMk id="9" creationId="{00000000-0000-0000-0000-000000000000}"/>
          </ac:spMkLst>
        </pc:spChg>
        <pc:spChg chg="del">
          <ac:chgData name="3-210" userId="08ce88e1165b00db" providerId="LiveId" clId="{B1CEBBDA-DE34-46DD-9F7B-79EEFEF01C1C}" dt="2020-11-17T06:22:48.792" v="880" actId="21"/>
          <ac:spMkLst>
            <pc:docMk/>
            <pc:sldMk cId="1948663254" sldId="471"/>
            <ac:spMk id="10" creationId="{00000000-0000-0000-0000-000000000000}"/>
          </ac:spMkLst>
        </pc:spChg>
        <pc:spChg chg="mod">
          <ac:chgData name="3-210" userId="08ce88e1165b00db" providerId="LiveId" clId="{B1CEBBDA-DE34-46DD-9F7B-79EEFEF01C1C}" dt="2020-11-17T06:28:20.539" v="1091" actId="14100"/>
          <ac:spMkLst>
            <pc:docMk/>
            <pc:sldMk cId="1948663254" sldId="471"/>
            <ac:spMk id="11" creationId="{00000000-0000-0000-0000-000000000000}"/>
          </ac:spMkLst>
        </pc:spChg>
        <pc:spChg chg="add del">
          <ac:chgData name="3-210" userId="08ce88e1165b00db" providerId="LiveId" clId="{B1CEBBDA-DE34-46DD-9F7B-79EEFEF01C1C}" dt="2020-11-17T06:21:29.151" v="868" actId="478"/>
          <ac:spMkLst>
            <pc:docMk/>
            <pc:sldMk cId="1948663254" sldId="471"/>
            <ac:spMk id="13" creationId="{00000000-0000-0000-0000-000000000000}"/>
          </ac:spMkLst>
        </pc:spChg>
        <pc:spChg chg="mod">
          <ac:chgData name="3-210" userId="08ce88e1165b00db" providerId="LiveId" clId="{B1CEBBDA-DE34-46DD-9F7B-79EEFEF01C1C}" dt="2020-11-17T06:28:26.276" v="1101" actId="1035"/>
          <ac:spMkLst>
            <pc:docMk/>
            <pc:sldMk cId="1948663254" sldId="471"/>
            <ac:spMk id="14" creationId="{00000000-0000-0000-0000-000000000000}"/>
          </ac:spMkLst>
        </pc:spChg>
        <pc:spChg chg="add mod">
          <ac:chgData name="3-210" userId="08ce88e1165b00db" providerId="LiveId" clId="{B1CEBBDA-DE34-46DD-9F7B-79EEFEF01C1C}" dt="2020-11-17T06:28:14.208" v="1089" actId="1035"/>
          <ac:spMkLst>
            <pc:docMk/>
            <pc:sldMk cId="1948663254" sldId="471"/>
            <ac:spMk id="16" creationId="{0F3DD2D6-DB61-4140-A8E7-5E8481769490}"/>
          </ac:spMkLst>
        </pc:spChg>
        <pc:spChg chg="add mod">
          <ac:chgData name="3-210" userId="08ce88e1165b00db" providerId="LiveId" clId="{B1CEBBDA-DE34-46DD-9F7B-79EEFEF01C1C}" dt="2020-11-17T06:28:14.208" v="1089" actId="1035"/>
          <ac:spMkLst>
            <pc:docMk/>
            <pc:sldMk cId="1948663254" sldId="471"/>
            <ac:spMk id="17" creationId="{B8C0B66C-0F22-45E3-B08E-97E39317EDA6}"/>
          </ac:spMkLst>
        </pc:spChg>
        <pc:spChg chg="add mod">
          <ac:chgData name="3-210" userId="08ce88e1165b00db" providerId="LiveId" clId="{B1CEBBDA-DE34-46DD-9F7B-79EEFEF01C1C}" dt="2020-11-17T06:28:14.208" v="1089" actId="1035"/>
          <ac:spMkLst>
            <pc:docMk/>
            <pc:sldMk cId="1948663254" sldId="471"/>
            <ac:spMk id="18" creationId="{954BD561-ECC7-4F4C-B333-8662B7B7BBCC}"/>
          </ac:spMkLst>
        </pc:spChg>
        <pc:spChg chg="add mod">
          <ac:chgData name="3-210" userId="08ce88e1165b00db" providerId="LiveId" clId="{B1CEBBDA-DE34-46DD-9F7B-79EEFEF01C1C}" dt="2020-11-17T06:28:14.208" v="1089" actId="1035"/>
          <ac:spMkLst>
            <pc:docMk/>
            <pc:sldMk cId="1948663254" sldId="471"/>
            <ac:spMk id="19" creationId="{F4B071B5-9BE8-4232-B431-3C1F37845F70}"/>
          </ac:spMkLst>
        </pc:spChg>
        <pc:spChg chg="add mod">
          <ac:chgData name="3-210" userId="08ce88e1165b00db" providerId="LiveId" clId="{B1CEBBDA-DE34-46DD-9F7B-79EEFEF01C1C}" dt="2020-11-17T06:28:03.979" v="1066" actId="1076"/>
          <ac:spMkLst>
            <pc:docMk/>
            <pc:sldMk cId="1948663254" sldId="471"/>
            <ac:spMk id="20" creationId="{44948352-6472-4932-B013-35E0D9915DB5}"/>
          </ac:spMkLst>
        </pc:spChg>
        <pc:spChg chg="del mod">
          <ac:chgData name="3-210" userId="08ce88e1165b00db" providerId="LiveId" clId="{B1CEBBDA-DE34-46DD-9F7B-79EEFEF01C1C}" dt="2020-11-17T06:22:29.548" v="877" actId="478"/>
          <ac:spMkLst>
            <pc:docMk/>
            <pc:sldMk cId="1948663254" sldId="471"/>
            <ac:spMk id="7170" creationId="{00000000-0000-0000-0000-000000000000}"/>
          </ac:spMkLst>
        </pc:spChg>
        <pc:graphicFrameChg chg="add del mod">
          <ac:chgData name="3-210" userId="08ce88e1165b00db" providerId="LiveId" clId="{B1CEBBDA-DE34-46DD-9F7B-79EEFEF01C1C}" dt="2020-11-17T06:28:06.452" v="1067" actId="1076"/>
          <ac:graphicFrameMkLst>
            <pc:docMk/>
            <pc:sldMk cId="1948663254" sldId="471"/>
            <ac:graphicFrameMk id="2" creationId="{00000000-0000-0000-0000-000000000000}"/>
          </ac:graphicFrameMkLst>
        </pc:graphicFrameChg>
      </pc:sldChg>
    </pc:docChg>
  </pc:docChgLst>
  <pc:docChgLst>
    <pc:chgData name="Cai Jun" userId="57e790d697ad4281" providerId="LiveId" clId="{EB8D282C-1E23-476F-A8B3-F256761E089D}"/>
    <pc:docChg chg="modSld">
      <pc:chgData name="Cai Jun" userId="57e790d697ad4281" providerId="LiveId" clId="{EB8D282C-1E23-476F-A8B3-F256761E089D}" dt="2020-11-18T00:39:58.547" v="208"/>
      <pc:docMkLst>
        <pc:docMk/>
      </pc:docMkLst>
      <pc:sldChg chg="addSp delSp modSp">
        <pc:chgData name="Cai Jun" userId="57e790d697ad4281" providerId="LiveId" clId="{EB8D282C-1E23-476F-A8B3-F256761E089D}" dt="2020-11-18T00:39:22.725" v="206"/>
        <pc:sldMkLst>
          <pc:docMk/>
          <pc:sldMk cId="0" sldId="449"/>
        </pc:sldMkLst>
        <pc:spChg chg="mod">
          <ac:chgData name="Cai Jun" userId="57e790d697ad4281" providerId="LiveId" clId="{EB8D282C-1E23-476F-A8B3-F256761E089D}" dt="2020-11-18T00:39:22.725" v="206"/>
          <ac:spMkLst>
            <pc:docMk/>
            <pc:sldMk cId="0" sldId="449"/>
            <ac:spMk id="32" creationId="{A55B950F-698A-4671-AA82-041058E4E666}"/>
          </ac:spMkLst>
        </pc:spChg>
        <pc:spChg chg="mod">
          <ac:chgData name="Cai Jun" userId="57e790d697ad4281" providerId="LiveId" clId="{EB8D282C-1E23-476F-A8B3-F256761E089D}" dt="2020-11-18T00:39:22.725" v="206"/>
          <ac:spMkLst>
            <pc:docMk/>
            <pc:sldMk cId="0" sldId="449"/>
            <ac:spMk id="34" creationId="{174A58CD-8F1E-4B07-B7F5-79B9765EE39D}"/>
          </ac:spMkLst>
        </pc:spChg>
        <pc:spChg chg="mod">
          <ac:chgData name="Cai Jun" userId="57e790d697ad4281" providerId="LiveId" clId="{EB8D282C-1E23-476F-A8B3-F256761E089D}" dt="2020-11-18T00:39:22.725" v="206"/>
          <ac:spMkLst>
            <pc:docMk/>
            <pc:sldMk cId="0" sldId="449"/>
            <ac:spMk id="37" creationId="{EDFFC032-24C9-474C-9A95-0236506F68E3}"/>
          </ac:spMkLst>
        </pc:spChg>
        <pc:grpChg chg="del">
          <ac:chgData name="Cai Jun" userId="57e790d697ad4281" providerId="LiveId" clId="{EB8D282C-1E23-476F-A8B3-F256761E089D}" dt="2020-11-18T00:39:22.077" v="205" actId="478"/>
          <ac:grpSpMkLst>
            <pc:docMk/>
            <pc:sldMk cId="0" sldId="449"/>
            <ac:grpSpMk id="2" creationId="{BEE54D8B-A3A3-4883-9C3C-9DA0E15DBA88}"/>
          </ac:grpSpMkLst>
        </pc:grpChg>
        <pc:grpChg chg="add mod">
          <ac:chgData name="Cai Jun" userId="57e790d697ad4281" providerId="LiveId" clId="{EB8D282C-1E23-476F-A8B3-F256761E089D}" dt="2020-11-18T00:39:22.725" v="206"/>
          <ac:grpSpMkLst>
            <pc:docMk/>
            <pc:sldMk cId="0" sldId="449"/>
            <ac:grpSpMk id="28" creationId="{01E7360B-2235-4352-88FC-61B1DB0E6588}"/>
          </ac:grpSpMkLst>
        </pc:grpChg>
        <pc:graphicFrameChg chg="mod">
          <ac:chgData name="Cai Jun" userId="57e790d697ad4281" providerId="LiveId" clId="{EB8D282C-1E23-476F-A8B3-F256761E089D}" dt="2020-11-18T00:39:22.725" v="206"/>
          <ac:graphicFrameMkLst>
            <pc:docMk/>
            <pc:sldMk cId="0" sldId="449"/>
            <ac:graphicFrameMk id="29" creationId="{BADEE9E3-EC80-4164-B4B4-F2C21EFDD6E6}"/>
          </ac:graphicFrameMkLst>
        </pc:graphicFrameChg>
        <pc:graphicFrameChg chg="mod">
          <ac:chgData name="Cai Jun" userId="57e790d697ad4281" providerId="LiveId" clId="{EB8D282C-1E23-476F-A8B3-F256761E089D}" dt="2020-11-18T00:39:22.725" v="206"/>
          <ac:graphicFrameMkLst>
            <pc:docMk/>
            <pc:sldMk cId="0" sldId="449"/>
            <ac:graphicFrameMk id="30" creationId="{5B949034-ED81-4B93-8053-391A7D4BA121}"/>
          </ac:graphicFrameMkLst>
        </pc:graphicFrameChg>
        <pc:graphicFrameChg chg="mod">
          <ac:chgData name="Cai Jun" userId="57e790d697ad4281" providerId="LiveId" clId="{EB8D282C-1E23-476F-A8B3-F256761E089D}" dt="2020-11-18T00:39:22.725" v="206"/>
          <ac:graphicFrameMkLst>
            <pc:docMk/>
            <pc:sldMk cId="0" sldId="449"/>
            <ac:graphicFrameMk id="33" creationId="{55376346-B47C-4044-B731-76750BCFED2F}"/>
          </ac:graphicFrameMkLst>
        </pc:graphicFrameChg>
        <pc:graphicFrameChg chg="mod">
          <ac:chgData name="Cai Jun" userId="57e790d697ad4281" providerId="LiveId" clId="{EB8D282C-1E23-476F-A8B3-F256761E089D}" dt="2020-11-18T00:39:22.725" v="206"/>
          <ac:graphicFrameMkLst>
            <pc:docMk/>
            <pc:sldMk cId="0" sldId="449"/>
            <ac:graphicFrameMk id="35" creationId="{D287C602-859E-4A0D-8717-C68631D2F8D7}"/>
          </ac:graphicFrameMkLst>
        </pc:graphicFrameChg>
        <pc:graphicFrameChg chg="mod">
          <ac:chgData name="Cai Jun" userId="57e790d697ad4281" providerId="LiveId" clId="{EB8D282C-1E23-476F-A8B3-F256761E089D}" dt="2020-11-18T00:39:22.725" v="206"/>
          <ac:graphicFrameMkLst>
            <pc:docMk/>
            <pc:sldMk cId="0" sldId="449"/>
            <ac:graphicFrameMk id="36" creationId="{DC4D04B2-3A14-4E7F-BD48-C9E598C76317}"/>
          </ac:graphicFrameMkLst>
        </pc:graphicFrameChg>
      </pc:sldChg>
      <pc:sldChg chg="modSp mod">
        <pc:chgData name="Cai Jun" userId="57e790d697ad4281" providerId="LiveId" clId="{EB8D282C-1E23-476F-A8B3-F256761E089D}" dt="2020-11-18T00:39:07.365" v="204" actId="14100"/>
        <pc:sldMkLst>
          <pc:docMk/>
          <pc:sldMk cId="0" sldId="450"/>
        </pc:sldMkLst>
        <pc:spChg chg="mod">
          <ac:chgData name="Cai Jun" userId="57e790d697ad4281" providerId="LiveId" clId="{EB8D282C-1E23-476F-A8B3-F256761E089D}" dt="2020-11-18T00:38:02.116" v="173"/>
          <ac:spMkLst>
            <pc:docMk/>
            <pc:sldMk cId="0" sldId="450"/>
            <ac:spMk id="36" creationId="{982395DA-45CE-4CED-84A9-4A4F7ECA943F}"/>
          </ac:spMkLst>
        </pc:spChg>
        <pc:spChg chg="mod">
          <ac:chgData name="Cai Jun" userId="57e790d697ad4281" providerId="LiveId" clId="{EB8D282C-1E23-476F-A8B3-F256761E089D}" dt="2020-11-18T00:38:02.116" v="173"/>
          <ac:spMkLst>
            <pc:docMk/>
            <pc:sldMk cId="0" sldId="450"/>
            <ac:spMk id="38" creationId="{4F350B14-218C-4696-95F3-3792ABADAF91}"/>
          </ac:spMkLst>
        </pc:spChg>
        <pc:spChg chg="mod">
          <ac:chgData name="Cai Jun" userId="57e790d697ad4281" providerId="LiveId" clId="{EB8D282C-1E23-476F-A8B3-F256761E089D}" dt="2020-11-18T00:38:02.116" v="173"/>
          <ac:spMkLst>
            <pc:docMk/>
            <pc:sldMk cId="0" sldId="450"/>
            <ac:spMk id="41" creationId="{7503FDA7-A20C-4A6D-AB38-51D3E151A23B}"/>
          </ac:spMkLst>
        </pc:spChg>
        <pc:grpChg chg="mod">
          <ac:chgData name="Cai Jun" userId="57e790d697ad4281" providerId="LiveId" clId="{EB8D282C-1E23-476F-A8B3-F256761E089D}" dt="2020-11-18T00:38:02.116" v="173"/>
          <ac:grpSpMkLst>
            <pc:docMk/>
            <pc:sldMk cId="0" sldId="450"/>
            <ac:grpSpMk id="33" creationId="{B8101B96-B7DE-41A4-87F5-D9EB9D2B93F9}"/>
          </ac:grpSpMkLst>
        </pc:grpChg>
        <pc:graphicFrameChg chg="mod">
          <ac:chgData name="Cai Jun" userId="57e790d697ad4281" providerId="LiveId" clId="{EB8D282C-1E23-476F-A8B3-F256761E089D}" dt="2020-11-18T00:36:48.101" v="120" actId="1035"/>
          <ac:graphicFrameMkLst>
            <pc:docMk/>
            <pc:sldMk cId="0" sldId="450"/>
            <ac:graphicFrameMk id="3" creationId="{32A482BF-52A1-43A0-AEB7-25C0E02173EA}"/>
          </ac:graphicFrameMkLst>
        </pc:graphicFrameChg>
        <pc:graphicFrameChg chg="mod">
          <ac:chgData name="Cai Jun" userId="57e790d697ad4281" providerId="LiveId" clId="{EB8D282C-1E23-476F-A8B3-F256761E089D}" dt="2020-11-18T00:38:02.116" v="173"/>
          <ac:graphicFrameMkLst>
            <pc:docMk/>
            <pc:sldMk cId="0" sldId="450"/>
            <ac:graphicFrameMk id="34" creationId="{17B506EB-C82A-4993-9CFB-D4368D86DC14}"/>
          </ac:graphicFrameMkLst>
        </pc:graphicFrameChg>
        <pc:graphicFrameChg chg="mod">
          <ac:chgData name="Cai Jun" userId="57e790d697ad4281" providerId="LiveId" clId="{EB8D282C-1E23-476F-A8B3-F256761E089D}" dt="2020-11-18T00:38:02.116" v="173"/>
          <ac:graphicFrameMkLst>
            <pc:docMk/>
            <pc:sldMk cId="0" sldId="450"/>
            <ac:graphicFrameMk id="35" creationId="{70B214CC-1EFA-477F-861A-394DE35FD6C5}"/>
          </ac:graphicFrameMkLst>
        </pc:graphicFrameChg>
        <pc:graphicFrameChg chg="mod">
          <ac:chgData name="Cai Jun" userId="57e790d697ad4281" providerId="LiveId" clId="{EB8D282C-1E23-476F-A8B3-F256761E089D}" dt="2020-11-18T00:39:07.365" v="204" actId="14100"/>
          <ac:graphicFrameMkLst>
            <pc:docMk/>
            <pc:sldMk cId="0" sldId="450"/>
            <ac:graphicFrameMk id="37" creationId="{60DFBFDE-EF3B-49C9-90C2-DF061BCC4EFF}"/>
          </ac:graphicFrameMkLst>
        </pc:graphicFrameChg>
        <pc:graphicFrameChg chg="mod">
          <ac:chgData name="Cai Jun" userId="57e790d697ad4281" providerId="LiveId" clId="{EB8D282C-1E23-476F-A8B3-F256761E089D}" dt="2020-11-18T00:38:16.877" v="178" actId="14100"/>
          <ac:graphicFrameMkLst>
            <pc:docMk/>
            <pc:sldMk cId="0" sldId="450"/>
            <ac:graphicFrameMk id="39" creationId="{6C3F1A1E-5C8B-42A2-8130-B8C55192D084}"/>
          </ac:graphicFrameMkLst>
        </pc:graphicFrameChg>
        <pc:graphicFrameChg chg="mod">
          <ac:chgData name="Cai Jun" userId="57e790d697ad4281" providerId="LiveId" clId="{EB8D282C-1E23-476F-A8B3-F256761E089D}" dt="2020-11-18T00:38:49.240" v="200" actId="1035"/>
          <ac:graphicFrameMkLst>
            <pc:docMk/>
            <pc:sldMk cId="0" sldId="450"/>
            <ac:graphicFrameMk id="40" creationId="{41E26390-2DC3-4940-A6E4-4FE3072D73DE}"/>
          </ac:graphicFrameMkLst>
        </pc:graphicFrameChg>
        <pc:graphicFrameChg chg="mod">
          <ac:chgData name="Cai Jun" userId="57e790d697ad4281" providerId="LiveId" clId="{EB8D282C-1E23-476F-A8B3-F256761E089D}" dt="2020-11-18T00:37:07.849" v="146" actId="1038"/>
          <ac:graphicFrameMkLst>
            <pc:docMk/>
            <pc:sldMk cId="0" sldId="450"/>
            <ac:graphicFrameMk id="157727" creationId="{00000000-0000-0000-0000-000000000000}"/>
          </ac:graphicFrameMkLst>
        </pc:graphicFrameChg>
        <pc:graphicFrameChg chg="mod">
          <ac:chgData name="Cai Jun" userId="57e790d697ad4281" providerId="LiveId" clId="{EB8D282C-1E23-476F-A8B3-F256761E089D}" dt="2020-11-18T00:37:14.126" v="151" actId="1036"/>
          <ac:graphicFrameMkLst>
            <pc:docMk/>
            <pc:sldMk cId="0" sldId="450"/>
            <ac:graphicFrameMk id="157729" creationId="{00000000-0000-0000-0000-000000000000}"/>
          </ac:graphicFrameMkLst>
        </pc:graphicFrameChg>
        <pc:graphicFrameChg chg="mod">
          <ac:chgData name="Cai Jun" userId="57e790d697ad4281" providerId="LiveId" clId="{EB8D282C-1E23-476F-A8B3-F256761E089D}" dt="2020-11-18T00:37:01.086" v="143" actId="1035"/>
          <ac:graphicFrameMkLst>
            <pc:docMk/>
            <pc:sldMk cId="0" sldId="450"/>
            <ac:graphicFrameMk id="157731" creationId="{00000000-0000-0000-0000-000000000000}"/>
          </ac:graphicFrameMkLst>
        </pc:graphicFrameChg>
        <pc:graphicFrameChg chg="mod">
          <ac:chgData name="Cai Jun" userId="57e790d697ad4281" providerId="LiveId" clId="{EB8D282C-1E23-476F-A8B3-F256761E089D}" dt="2020-11-18T00:36:34.421" v="108" actId="1036"/>
          <ac:graphicFrameMkLst>
            <pc:docMk/>
            <pc:sldMk cId="0" sldId="450"/>
            <ac:graphicFrameMk id="157735" creationId="{00000000-0000-0000-0000-000000000000}"/>
          </ac:graphicFrameMkLst>
        </pc:graphicFrameChg>
      </pc:sldChg>
      <pc:sldChg chg="addSp delSp modSp">
        <pc:chgData name="Cai Jun" userId="57e790d697ad4281" providerId="LiveId" clId="{EB8D282C-1E23-476F-A8B3-F256761E089D}" dt="2020-11-18T00:39:58.547" v="208"/>
        <pc:sldMkLst>
          <pc:docMk/>
          <pc:sldMk cId="0" sldId="467"/>
        </pc:sldMkLst>
        <pc:spChg chg="mod">
          <ac:chgData name="Cai Jun" userId="57e790d697ad4281" providerId="LiveId" clId="{EB8D282C-1E23-476F-A8B3-F256761E089D}" dt="2020-11-18T00:39:58.547" v="208"/>
          <ac:spMkLst>
            <pc:docMk/>
            <pc:sldMk cId="0" sldId="467"/>
            <ac:spMk id="20" creationId="{CA241C00-2072-4D39-9D88-3DBA061D3A56}"/>
          </ac:spMkLst>
        </pc:spChg>
        <pc:spChg chg="mod">
          <ac:chgData name="Cai Jun" userId="57e790d697ad4281" providerId="LiveId" clId="{EB8D282C-1E23-476F-A8B3-F256761E089D}" dt="2020-11-18T00:39:58.547" v="208"/>
          <ac:spMkLst>
            <pc:docMk/>
            <pc:sldMk cId="0" sldId="467"/>
            <ac:spMk id="22" creationId="{FD4F79C3-32FA-49F7-B295-5B9DB57A5EFC}"/>
          </ac:spMkLst>
        </pc:spChg>
        <pc:spChg chg="mod">
          <ac:chgData name="Cai Jun" userId="57e790d697ad4281" providerId="LiveId" clId="{EB8D282C-1E23-476F-A8B3-F256761E089D}" dt="2020-11-18T00:39:58.547" v="208"/>
          <ac:spMkLst>
            <pc:docMk/>
            <pc:sldMk cId="0" sldId="467"/>
            <ac:spMk id="25" creationId="{349A0E7F-E59C-4F8D-9DE3-8B8BA036075B}"/>
          </ac:spMkLst>
        </pc:spChg>
        <pc:grpChg chg="add mod">
          <ac:chgData name="Cai Jun" userId="57e790d697ad4281" providerId="LiveId" clId="{EB8D282C-1E23-476F-A8B3-F256761E089D}" dt="2020-11-18T00:39:58.547" v="208"/>
          <ac:grpSpMkLst>
            <pc:docMk/>
            <pc:sldMk cId="0" sldId="467"/>
            <ac:grpSpMk id="17" creationId="{B68964B5-ECA4-46FC-A011-CBB2113EB99B}"/>
          </ac:grpSpMkLst>
        </pc:grpChg>
        <pc:grpChg chg="del">
          <ac:chgData name="Cai Jun" userId="57e790d697ad4281" providerId="LiveId" clId="{EB8D282C-1E23-476F-A8B3-F256761E089D}" dt="2020-11-18T00:39:57.695" v="207" actId="478"/>
          <ac:grpSpMkLst>
            <pc:docMk/>
            <pc:sldMk cId="0" sldId="467"/>
            <ac:grpSpMk id="34" creationId="{B84A02DD-8405-4D2A-B6ED-63D12EF13F1C}"/>
          </ac:grpSpMkLst>
        </pc:grpChg>
        <pc:graphicFrameChg chg="mod">
          <ac:chgData name="Cai Jun" userId="57e790d697ad4281" providerId="LiveId" clId="{EB8D282C-1E23-476F-A8B3-F256761E089D}" dt="2020-11-18T00:39:58.547" v="208"/>
          <ac:graphicFrameMkLst>
            <pc:docMk/>
            <pc:sldMk cId="0" sldId="467"/>
            <ac:graphicFrameMk id="18" creationId="{4D8673DC-8D3A-4768-B569-2F68113558EE}"/>
          </ac:graphicFrameMkLst>
        </pc:graphicFrameChg>
        <pc:graphicFrameChg chg="mod">
          <ac:chgData name="Cai Jun" userId="57e790d697ad4281" providerId="LiveId" clId="{EB8D282C-1E23-476F-A8B3-F256761E089D}" dt="2020-11-18T00:39:58.547" v="208"/>
          <ac:graphicFrameMkLst>
            <pc:docMk/>
            <pc:sldMk cId="0" sldId="467"/>
            <ac:graphicFrameMk id="19" creationId="{815B6C42-F73F-4848-B396-0FC1E252D6B7}"/>
          </ac:graphicFrameMkLst>
        </pc:graphicFrameChg>
        <pc:graphicFrameChg chg="mod">
          <ac:chgData name="Cai Jun" userId="57e790d697ad4281" providerId="LiveId" clId="{EB8D282C-1E23-476F-A8B3-F256761E089D}" dt="2020-11-18T00:39:58.547" v="208"/>
          <ac:graphicFrameMkLst>
            <pc:docMk/>
            <pc:sldMk cId="0" sldId="467"/>
            <ac:graphicFrameMk id="21" creationId="{822B6BE9-320B-4A70-947C-FC1B5C9F3192}"/>
          </ac:graphicFrameMkLst>
        </pc:graphicFrameChg>
        <pc:graphicFrameChg chg="mod">
          <ac:chgData name="Cai Jun" userId="57e790d697ad4281" providerId="LiveId" clId="{EB8D282C-1E23-476F-A8B3-F256761E089D}" dt="2020-11-18T00:39:58.547" v="208"/>
          <ac:graphicFrameMkLst>
            <pc:docMk/>
            <pc:sldMk cId="0" sldId="467"/>
            <ac:graphicFrameMk id="23" creationId="{47002936-F1F3-4538-BB4F-10D0352EACEA}"/>
          </ac:graphicFrameMkLst>
        </pc:graphicFrameChg>
        <pc:graphicFrameChg chg="mod">
          <ac:chgData name="Cai Jun" userId="57e790d697ad4281" providerId="LiveId" clId="{EB8D282C-1E23-476F-A8B3-F256761E089D}" dt="2020-11-18T00:39:58.547" v="208"/>
          <ac:graphicFrameMkLst>
            <pc:docMk/>
            <pc:sldMk cId="0" sldId="467"/>
            <ac:graphicFrameMk id="24" creationId="{AA811BF3-FD10-4AF9-903F-F19CFAEC4E93}"/>
          </ac:graphicFrameMkLst>
        </pc:graphicFrameChg>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image" Target="../media/image44.wmf"/><Relationship Id="rId3" Type="http://schemas.openxmlformats.org/officeDocument/2006/relationships/image" Target="../media/image34.png"/><Relationship Id="rId7" Type="http://schemas.openxmlformats.org/officeDocument/2006/relationships/image" Target="../media/image38.wmf"/><Relationship Id="rId12" Type="http://schemas.openxmlformats.org/officeDocument/2006/relationships/image" Target="../media/image43.wmf"/><Relationship Id="rId2" Type="http://schemas.openxmlformats.org/officeDocument/2006/relationships/image" Target="../media/image27.png"/><Relationship Id="rId1" Type="http://schemas.openxmlformats.org/officeDocument/2006/relationships/image" Target="../media/image26.png"/><Relationship Id="rId6" Type="http://schemas.openxmlformats.org/officeDocument/2006/relationships/image" Target="../media/image37.wmf"/><Relationship Id="rId11" Type="http://schemas.openxmlformats.org/officeDocument/2006/relationships/image" Target="../media/image42.wmf"/><Relationship Id="rId5" Type="http://schemas.openxmlformats.org/officeDocument/2006/relationships/image" Target="../media/image36.wmf"/><Relationship Id="rId10" Type="http://schemas.openxmlformats.org/officeDocument/2006/relationships/image" Target="../media/image41.wmf"/><Relationship Id="rId4" Type="http://schemas.openxmlformats.org/officeDocument/2006/relationships/image" Target="../media/image35.png"/><Relationship Id="rId9" Type="http://schemas.openxmlformats.org/officeDocument/2006/relationships/image" Target="../media/image40.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image" Target="../media/image37.wmf"/><Relationship Id="rId3" Type="http://schemas.openxmlformats.org/officeDocument/2006/relationships/image" Target="../media/image47.wmf"/><Relationship Id="rId7" Type="http://schemas.openxmlformats.org/officeDocument/2006/relationships/image" Target="../media/image42.wmf"/><Relationship Id="rId12" Type="http://schemas.openxmlformats.org/officeDocument/2006/relationships/image" Target="../media/image36.wmf"/><Relationship Id="rId2" Type="http://schemas.openxmlformats.org/officeDocument/2006/relationships/image" Target="../media/image46.wmf"/><Relationship Id="rId16" Type="http://schemas.openxmlformats.org/officeDocument/2006/relationships/image" Target="../media/image49.wmf"/><Relationship Id="rId1" Type="http://schemas.openxmlformats.org/officeDocument/2006/relationships/image" Target="../media/image45.wmf"/><Relationship Id="rId6" Type="http://schemas.openxmlformats.org/officeDocument/2006/relationships/image" Target="../media/image35.png"/><Relationship Id="rId11" Type="http://schemas.openxmlformats.org/officeDocument/2006/relationships/image" Target="../media/image27.png"/><Relationship Id="rId5" Type="http://schemas.openxmlformats.org/officeDocument/2006/relationships/image" Target="../media/image34.png"/><Relationship Id="rId15" Type="http://schemas.openxmlformats.org/officeDocument/2006/relationships/image" Target="../media/image39.wmf"/><Relationship Id="rId10" Type="http://schemas.openxmlformats.org/officeDocument/2006/relationships/image" Target="../media/image26.png"/><Relationship Id="rId4" Type="http://schemas.openxmlformats.org/officeDocument/2006/relationships/image" Target="../media/image48.wmf"/><Relationship Id="rId9" Type="http://schemas.openxmlformats.org/officeDocument/2006/relationships/image" Target="../media/image44.wmf"/><Relationship Id="rId14"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52.wmf"/><Relationship Id="rId7" Type="http://schemas.openxmlformats.org/officeDocument/2006/relationships/image" Target="../media/image43.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42.wmf"/><Relationship Id="rId5" Type="http://schemas.openxmlformats.org/officeDocument/2006/relationships/image" Target="../media/image35.png"/><Relationship Id="rId4" Type="http://schemas.openxmlformats.org/officeDocument/2006/relationships/image" Target="../media/image34.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61.wmf"/><Relationship Id="rId13" Type="http://schemas.openxmlformats.org/officeDocument/2006/relationships/image" Target="../media/image66.png"/><Relationship Id="rId3" Type="http://schemas.openxmlformats.org/officeDocument/2006/relationships/image" Target="../media/image56.wmf"/><Relationship Id="rId7" Type="http://schemas.openxmlformats.org/officeDocument/2006/relationships/image" Target="../media/image60.wmf"/><Relationship Id="rId12" Type="http://schemas.openxmlformats.org/officeDocument/2006/relationships/image" Target="../media/image65.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11" Type="http://schemas.openxmlformats.org/officeDocument/2006/relationships/image" Target="../media/image64.wmf"/><Relationship Id="rId5" Type="http://schemas.openxmlformats.org/officeDocument/2006/relationships/image" Target="../media/image58.png"/><Relationship Id="rId15" Type="http://schemas.openxmlformats.org/officeDocument/2006/relationships/image" Target="../media/image68.png"/><Relationship Id="rId10" Type="http://schemas.openxmlformats.org/officeDocument/2006/relationships/image" Target="../media/image63.wmf"/><Relationship Id="rId4" Type="http://schemas.openxmlformats.org/officeDocument/2006/relationships/image" Target="../media/image57.png"/><Relationship Id="rId9" Type="http://schemas.openxmlformats.org/officeDocument/2006/relationships/image" Target="../media/image62.wmf"/><Relationship Id="rId14" Type="http://schemas.openxmlformats.org/officeDocument/2006/relationships/image" Target="../media/image67.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62.wmf"/><Relationship Id="rId3" Type="http://schemas.openxmlformats.org/officeDocument/2006/relationships/image" Target="../media/image71.wmf"/><Relationship Id="rId7" Type="http://schemas.openxmlformats.org/officeDocument/2006/relationships/image" Target="../media/image66.png"/><Relationship Id="rId12" Type="http://schemas.openxmlformats.org/officeDocument/2006/relationships/image" Target="../media/image61.wmf"/><Relationship Id="rId17" Type="http://schemas.openxmlformats.org/officeDocument/2006/relationships/image" Target="../media/image54.wmf"/><Relationship Id="rId2" Type="http://schemas.openxmlformats.org/officeDocument/2006/relationships/image" Target="../media/image70.wmf"/><Relationship Id="rId16" Type="http://schemas.openxmlformats.org/officeDocument/2006/relationships/image" Target="../media/image65.wmf"/><Relationship Id="rId1" Type="http://schemas.openxmlformats.org/officeDocument/2006/relationships/image" Target="../media/image69.wmf"/><Relationship Id="rId6" Type="http://schemas.openxmlformats.org/officeDocument/2006/relationships/image" Target="../media/image58.png"/><Relationship Id="rId11" Type="http://schemas.openxmlformats.org/officeDocument/2006/relationships/image" Target="../media/image60.wmf"/><Relationship Id="rId5" Type="http://schemas.openxmlformats.org/officeDocument/2006/relationships/image" Target="../media/image57.png"/><Relationship Id="rId15" Type="http://schemas.openxmlformats.org/officeDocument/2006/relationships/image" Target="../media/image64.wmf"/><Relationship Id="rId10" Type="http://schemas.openxmlformats.org/officeDocument/2006/relationships/image" Target="../media/image59.wmf"/><Relationship Id="rId4" Type="http://schemas.openxmlformats.org/officeDocument/2006/relationships/image" Target="../media/image72.png"/><Relationship Id="rId9" Type="http://schemas.openxmlformats.org/officeDocument/2006/relationships/image" Target="../media/image56.wmf"/><Relationship Id="rId14" Type="http://schemas.openxmlformats.org/officeDocument/2006/relationships/image" Target="../media/image63.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image" Target="../media/image63.wmf"/><Relationship Id="rId3" Type="http://schemas.openxmlformats.org/officeDocument/2006/relationships/image" Target="../media/image72.png"/><Relationship Id="rId7" Type="http://schemas.openxmlformats.org/officeDocument/2006/relationships/image" Target="../media/image68.png"/><Relationship Id="rId12" Type="http://schemas.openxmlformats.org/officeDocument/2006/relationships/image" Target="../media/image62.wmf"/><Relationship Id="rId2" Type="http://schemas.openxmlformats.org/officeDocument/2006/relationships/image" Target="../media/image74.wmf"/><Relationship Id="rId16" Type="http://schemas.openxmlformats.org/officeDocument/2006/relationships/image" Target="../media/image54.wmf"/><Relationship Id="rId1" Type="http://schemas.openxmlformats.org/officeDocument/2006/relationships/image" Target="../media/image73.wmf"/><Relationship Id="rId6" Type="http://schemas.openxmlformats.org/officeDocument/2006/relationships/image" Target="../media/image66.png"/><Relationship Id="rId11" Type="http://schemas.openxmlformats.org/officeDocument/2006/relationships/image" Target="../media/image61.wmf"/><Relationship Id="rId5" Type="http://schemas.openxmlformats.org/officeDocument/2006/relationships/image" Target="../media/image58.png"/><Relationship Id="rId15" Type="http://schemas.openxmlformats.org/officeDocument/2006/relationships/image" Target="../media/image65.wmf"/><Relationship Id="rId10" Type="http://schemas.openxmlformats.org/officeDocument/2006/relationships/image" Target="../media/image60.wmf"/><Relationship Id="rId4" Type="http://schemas.openxmlformats.org/officeDocument/2006/relationships/image" Target="../media/image57.png"/><Relationship Id="rId9" Type="http://schemas.openxmlformats.org/officeDocument/2006/relationships/image" Target="../media/image59.wmf"/><Relationship Id="rId14" Type="http://schemas.openxmlformats.org/officeDocument/2006/relationships/image" Target="../media/image64.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image" Target="../media/image63.wmf"/><Relationship Id="rId3" Type="http://schemas.openxmlformats.org/officeDocument/2006/relationships/image" Target="../media/image72.png"/><Relationship Id="rId7" Type="http://schemas.openxmlformats.org/officeDocument/2006/relationships/image" Target="../media/image68.png"/><Relationship Id="rId12" Type="http://schemas.openxmlformats.org/officeDocument/2006/relationships/image" Target="../media/image62.wmf"/><Relationship Id="rId2" Type="http://schemas.openxmlformats.org/officeDocument/2006/relationships/image" Target="../media/image76.wmf"/><Relationship Id="rId16" Type="http://schemas.openxmlformats.org/officeDocument/2006/relationships/image" Target="../media/image54.wmf"/><Relationship Id="rId1" Type="http://schemas.openxmlformats.org/officeDocument/2006/relationships/image" Target="../media/image75.wmf"/><Relationship Id="rId6" Type="http://schemas.openxmlformats.org/officeDocument/2006/relationships/image" Target="../media/image66.png"/><Relationship Id="rId11" Type="http://schemas.openxmlformats.org/officeDocument/2006/relationships/image" Target="../media/image61.wmf"/><Relationship Id="rId5" Type="http://schemas.openxmlformats.org/officeDocument/2006/relationships/image" Target="../media/image58.png"/><Relationship Id="rId15" Type="http://schemas.openxmlformats.org/officeDocument/2006/relationships/image" Target="../media/image65.wmf"/><Relationship Id="rId10" Type="http://schemas.openxmlformats.org/officeDocument/2006/relationships/image" Target="../media/image60.wmf"/><Relationship Id="rId4" Type="http://schemas.openxmlformats.org/officeDocument/2006/relationships/image" Target="../media/image57.png"/><Relationship Id="rId9" Type="http://schemas.openxmlformats.org/officeDocument/2006/relationships/image" Target="../media/image59.wmf"/><Relationship Id="rId14" Type="http://schemas.openxmlformats.org/officeDocument/2006/relationships/image" Target="../media/image64.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62.wmf"/><Relationship Id="rId3" Type="http://schemas.openxmlformats.org/officeDocument/2006/relationships/image" Target="../media/image79.wmf"/><Relationship Id="rId7" Type="http://schemas.openxmlformats.org/officeDocument/2006/relationships/image" Target="../media/image66.png"/><Relationship Id="rId12" Type="http://schemas.openxmlformats.org/officeDocument/2006/relationships/image" Target="../media/image61.wmf"/><Relationship Id="rId17" Type="http://schemas.openxmlformats.org/officeDocument/2006/relationships/image" Target="../media/image54.wmf"/><Relationship Id="rId2" Type="http://schemas.openxmlformats.org/officeDocument/2006/relationships/image" Target="../media/image78.wmf"/><Relationship Id="rId16" Type="http://schemas.openxmlformats.org/officeDocument/2006/relationships/image" Target="../media/image65.wmf"/><Relationship Id="rId1" Type="http://schemas.openxmlformats.org/officeDocument/2006/relationships/image" Target="../media/image77.wmf"/><Relationship Id="rId6" Type="http://schemas.openxmlformats.org/officeDocument/2006/relationships/image" Target="../media/image58.png"/><Relationship Id="rId11" Type="http://schemas.openxmlformats.org/officeDocument/2006/relationships/image" Target="../media/image60.wmf"/><Relationship Id="rId5" Type="http://schemas.openxmlformats.org/officeDocument/2006/relationships/image" Target="../media/image57.png"/><Relationship Id="rId15" Type="http://schemas.openxmlformats.org/officeDocument/2006/relationships/image" Target="../media/image64.wmf"/><Relationship Id="rId10" Type="http://schemas.openxmlformats.org/officeDocument/2006/relationships/image" Target="../media/image59.wmf"/><Relationship Id="rId4" Type="http://schemas.openxmlformats.org/officeDocument/2006/relationships/image" Target="../media/image72.png"/><Relationship Id="rId9" Type="http://schemas.openxmlformats.org/officeDocument/2006/relationships/image" Target="../media/image56.wmf"/><Relationship Id="rId14" Type="http://schemas.openxmlformats.org/officeDocument/2006/relationships/image" Target="../media/image63.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62.wmf"/><Relationship Id="rId3" Type="http://schemas.openxmlformats.org/officeDocument/2006/relationships/image" Target="../media/image82.wmf"/><Relationship Id="rId7" Type="http://schemas.openxmlformats.org/officeDocument/2006/relationships/image" Target="../media/image66.png"/><Relationship Id="rId12" Type="http://schemas.openxmlformats.org/officeDocument/2006/relationships/image" Target="../media/image61.wmf"/><Relationship Id="rId17" Type="http://schemas.openxmlformats.org/officeDocument/2006/relationships/image" Target="../media/image54.wmf"/><Relationship Id="rId2" Type="http://schemas.openxmlformats.org/officeDocument/2006/relationships/image" Target="../media/image81.wmf"/><Relationship Id="rId16" Type="http://schemas.openxmlformats.org/officeDocument/2006/relationships/image" Target="../media/image65.wmf"/><Relationship Id="rId1" Type="http://schemas.openxmlformats.org/officeDocument/2006/relationships/image" Target="../media/image80.wmf"/><Relationship Id="rId6" Type="http://schemas.openxmlformats.org/officeDocument/2006/relationships/image" Target="../media/image58.png"/><Relationship Id="rId11" Type="http://schemas.openxmlformats.org/officeDocument/2006/relationships/image" Target="../media/image60.wmf"/><Relationship Id="rId5" Type="http://schemas.openxmlformats.org/officeDocument/2006/relationships/image" Target="../media/image57.png"/><Relationship Id="rId15" Type="http://schemas.openxmlformats.org/officeDocument/2006/relationships/image" Target="../media/image64.wmf"/><Relationship Id="rId10" Type="http://schemas.openxmlformats.org/officeDocument/2006/relationships/image" Target="../media/image59.wmf"/><Relationship Id="rId4" Type="http://schemas.openxmlformats.org/officeDocument/2006/relationships/image" Target="../media/image72.png"/><Relationship Id="rId9" Type="http://schemas.openxmlformats.org/officeDocument/2006/relationships/image" Target="../media/image56.wmf"/><Relationship Id="rId14" Type="http://schemas.openxmlformats.org/officeDocument/2006/relationships/image" Target="../media/image6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image" Target="../media/image63.wmf"/><Relationship Id="rId3" Type="http://schemas.openxmlformats.org/officeDocument/2006/relationships/image" Target="../media/image72.png"/><Relationship Id="rId7" Type="http://schemas.openxmlformats.org/officeDocument/2006/relationships/image" Target="../media/image68.png"/><Relationship Id="rId12" Type="http://schemas.openxmlformats.org/officeDocument/2006/relationships/image" Target="../media/image62.wmf"/><Relationship Id="rId2" Type="http://schemas.openxmlformats.org/officeDocument/2006/relationships/image" Target="../media/image84.wmf"/><Relationship Id="rId16" Type="http://schemas.openxmlformats.org/officeDocument/2006/relationships/image" Target="../media/image54.wmf"/><Relationship Id="rId1" Type="http://schemas.openxmlformats.org/officeDocument/2006/relationships/image" Target="../media/image83.wmf"/><Relationship Id="rId6" Type="http://schemas.openxmlformats.org/officeDocument/2006/relationships/image" Target="../media/image66.png"/><Relationship Id="rId11" Type="http://schemas.openxmlformats.org/officeDocument/2006/relationships/image" Target="../media/image61.wmf"/><Relationship Id="rId5" Type="http://schemas.openxmlformats.org/officeDocument/2006/relationships/image" Target="../media/image58.png"/><Relationship Id="rId15" Type="http://schemas.openxmlformats.org/officeDocument/2006/relationships/image" Target="../media/image65.wmf"/><Relationship Id="rId10" Type="http://schemas.openxmlformats.org/officeDocument/2006/relationships/image" Target="../media/image60.wmf"/><Relationship Id="rId4" Type="http://schemas.openxmlformats.org/officeDocument/2006/relationships/image" Target="../media/image57.png"/><Relationship Id="rId9" Type="http://schemas.openxmlformats.org/officeDocument/2006/relationships/image" Target="../media/image59.wmf"/><Relationship Id="rId14" Type="http://schemas.openxmlformats.org/officeDocument/2006/relationships/image" Target="../media/image6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png"/><Relationship Id="rId1" Type="http://schemas.openxmlformats.org/officeDocument/2006/relationships/image" Target="../media/image85.png"/><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image" Target="../media/image91.png"/><Relationship Id="rId7" Type="http://schemas.openxmlformats.org/officeDocument/2006/relationships/image" Target="../media/image95.wmf"/><Relationship Id="rId2" Type="http://schemas.openxmlformats.org/officeDocument/2006/relationships/image" Target="../media/image86.png"/><Relationship Id="rId1" Type="http://schemas.openxmlformats.org/officeDocument/2006/relationships/image" Target="../media/image85.png"/><Relationship Id="rId6" Type="http://schemas.openxmlformats.org/officeDocument/2006/relationships/image" Target="../media/image94.wmf"/><Relationship Id="rId11" Type="http://schemas.openxmlformats.org/officeDocument/2006/relationships/image" Target="../media/image99.wmf"/><Relationship Id="rId5" Type="http://schemas.openxmlformats.org/officeDocument/2006/relationships/image" Target="../media/image93.wmf"/><Relationship Id="rId10" Type="http://schemas.openxmlformats.org/officeDocument/2006/relationships/image" Target="../media/image98.wmf"/><Relationship Id="rId4" Type="http://schemas.openxmlformats.org/officeDocument/2006/relationships/image" Target="../media/image92.png"/><Relationship Id="rId9" Type="http://schemas.openxmlformats.org/officeDocument/2006/relationships/image" Target="../media/image97.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image" Target="../media/image91.png"/><Relationship Id="rId7" Type="http://schemas.openxmlformats.org/officeDocument/2006/relationships/image" Target="../media/image102.wmf"/><Relationship Id="rId2" Type="http://schemas.openxmlformats.org/officeDocument/2006/relationships/image" Target="../media/image86.png"/><Relationship Id="rId1" Type="http://schemas.openxmlformats.org/officeDocument/2006/relationships/image" Target="../media/image85.png"/><Relationship Id="rId6" Type="http://schemas.openxmlformats.org/officeDocument/2006/relationships/image" Target="../media/image101.wmf"/><Relationship Id="rId11" Type="http://schemas.openxmlformats.org/officeDocument/2006/relationships/image" Target="../media/image103.wmf"/><Relationship Id="rId5" Type="http://schemas.openxmlformats.org/officeDocument/2006/relationships/image" Target="../media/image100.wmf"/><Relationship Id="rId10" Type="http://schemas.openxmlformats.org/officeDocument/2006/relationships/image" Target="../media/image96.wmf"/><Relationship Id="rId4" Type="http://schemas.openxmlformats.org/officeDocument/2006/relationships/image" Target="../media/image92.png"/><Relationship Id="rId9" Type="http://schemas.openxmlformats.org/officeDocument/2006/relationships/image" Target="../media/image95.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image" Target="../media/image91.png"/><Relationship Id="rId7" Type="http://schemas.openxmlformats.org/officeDocument/2006/relationships/image" Target="../media/image94.wmf"/><Relationship Id="rId2" Type="http://schemas.openxmlformats.org/officeDocument/2006/relationships/image" Target="../media/image86.png"/><Relationship Id="rId1" Type="http://schemas.openxmlformats.org/officeDocument/2006/relationships/image" Target="../media/image85.png"/><Relationship Id="rId6" Type="http://schemas.openxmlformats.org/officeDocument/2006/relationships/image" Target="../media/image105.wmf"/><Relationship Id="rId5" Type="http://schemas.openxmlformats.org/officeDocument/2006/relationships/image" Target="../media/image104.wmf"/><Relationship Id="rId10" Type="http://schemas.openxmlformats.org/officeDocument/2006/relationships/image" Target="../media/image103.wmf"/><Relationship Id="rId4" Type="http://schemas.openxmlformats.org/officeDocument/2006/relationships/image" Target="../media/image92.png"/><Relationship Id="rId9" Type="http://schemas.openxmlformats.org/officeDocument/2006/relationships/image" Target="../media/image96.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11.wmf"/><Relationship Id="rId13" Type="http://schemas.openxmlformats.org/officeDocument/2006/relationships/image" Target="../media/image116.wmf"/><Relationship Id="rId3" Type="http://schemas.openxmlformats.org/officeDocument/2006/relationships/image" Target="../media/image106.png"/><Relationship Id="rId7" Type="http://schemas.openxmlformats.org/officeDocument/2006/relationships/image" Target="../media/image110.wmf"/><Relationship Id="rId12" Type="http://schemas.openxmlformats.org/officeDocument/2006/relationships/image" Target="../media/image115.wmf"/><Relationship Id="rId2" Type="http://schemas.openxmlformats.org/officeDocument/2006/relationships/image" Target="../media/image86.png"/><Relationship Id="rId1" Type="http://schemas.openxmlformats.org/officeDocument/2006/relationships/image" Target="../media/image85.png"/><Relationship Id="rId6" Type="http://schemas.openxmlformats.org/officeDocument/2006/relationships/image" Target="../media/image109.png"/><Relationship Id="rId11" Type="http://schemas.openxmlformats.org/officeDocument/2006/relationships/image" Target="../media/image114.wmf"/><Relationship Id="rId5" Type="http://schemas.openxmlformats.org/officeDocument/2006/relationships/image" Target="../media/image108.png"/><Relationship Id="rId10" Type="http://schemas.openxmlformats.org/officeDocument/2006/relationships/image" Target="../media/image113.wmf"/><Relationship Id="rId4" Type="http://schemas.openxmlformats.org/officeDocument/2006/relationships/image" Target="../media/image107.png"/><Relationship Id="rId9" Type="http://schemas.openxmlformats.org/officeDocument/2006/relationships/image" Target="../media/image112.wmf"/><Relationship Id="rId14" Type="http://schemas.openxmlformats.org/officeDocument/2006/relationships/image" Target="../media/image117.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19.wmf"/><Relationship Id="rId13" Type="http://schemas.openxmlformats.org/officeDocument/2006/relationships/image" Target="../media/image123.wmf"/><Relationship Id="rId3" Type="http://schemas.openxmlformats.org/officeDocument/2006/relationships/image" Target="../media/image106.png"/><Relationship Id="rId7" Type="http://schemas.openxmlformats.org/officeDocument/2006/relationships/image" Target="../media/image118.wmf"/><Relationship Id="rId12" Type="http://schemas.openxmlformats.org/officeDocument/2006/relationships/image" Target="../media/image122.wmf"/><Relationship Id="rId2" Type="http://schemas.openxmlformats.org/officeDocument/2006/relationships/image" Target="../media/image86.png"/><Relationship Id="rId1" Type="http://schemas.openxmlformats.org/officeDocument/2006/relationships/image" Target="../media/image85.png"/><Relationship Id="rId6" Type="http://schemas.openxmlformats.org/officeDocument/2006/relationships/image" Target="../media/image109.png"/><Relationship Id="rId11" Type="http://schemas.openxmlformats.org/officeDocument/2006/relationships/image" Target="../media/image121.wmf"/><Relationship Id="rId5" Type="http://schemas.openxmlformats.org/officeDocument/2006/relationships/image" Target="../media/image108.png"/><Relationship Id="rId10" Type="http://schemas.openxmlformats.org/officeDocument/2006/relationships/image" Target="../media/image111.wmf"/><Relationship Id="rId4" Type="http://schemas.openxmlformats.org/officeDocument/2006/relationships/image" Target="../media/image107.png"/><Relationship Id="rId9" Type="http://schemas.openxmlformats.org/officeDocument/2006/relationships/image" Target="../media/image120.wmf"/><Relationship Id="rId14" Type="http://schemas.openxmlformats.org/officeDocument/2006/relationships/image" Target="../media/image124.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26.wmf"/><Relationship Id="rId13" Type="http://schemas.openxmlformats.org/officeDocument/2006/relationships/image" Target="../media/image123.wmf"/><Relationship Id="rId3" Type="http://schemas.openxmlformats.org/officeDocument/2006/relationships/image" Target="../media/image106.png"/><Relationship Id="rId7" Type="http://schemas.openxmlformats.org/officeDocument/2006/relationships/image" Target="../media/image125.wmf"/><Relationship Id="rId12" Type="http://schemas.openxmlformats.org/officeDocument/2006/relationships/image" Target="../media/image122.wmf"/><Relationship Id="rId2" Type="http://schemas.openxmlformats.org/officeDocument/2006/relationships/image" Target="../media/image86.png"/><Relationship Id="rId1" Type="http://schemas.openxmlformats.org/officeDocument/2006/relationships/image" Target="../media/image85.png"/><Relationship Id="rId6" Type="http://schemas.openxmlformats.org/officeDocument/2006/relationships/image" Target="../media/image109.png"/><Relationship Id="rId11" Type="http://schemas.openxmlformats.org/officeDocument/2006/relationships/image" Target="../media/image121.wmf"/><Relationship Id="rId5" Type="http://schemas.openxmlformats.org/officeDocument/2006/relationships/image" Target="../media/image108.png"/><Relationship Id="rId10" Type="http://schemas.openxmlformats.org/officeDocument/2006/relationships/image" Target="../media/image111.wmf"/><Relationship Id="rId4" Type="http://schemas.openxmlformats.org/officeDocument/2006/relationships/image" Target="../media/image107.png"/><Relationship Id="rId9" Type="http://schemas.openxmlformats.org/officeDocument/2006/relationships/image" Target="../media/image120.wmf"/><Relationship Id="rId14" Type="http://schemas.openxmlformats.org/officeDocument/2006/relationships/image" Target="../media/image124.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28.wmf"/><Relationship Id="rId13" Type="http://schemas.openxmlformats.org/officeDocument/2006/relationships/image" Target="../media/image121.wmf"/><Relationship Id="rId3" Type="http://schemas.openxmlformats.org/officeDocument/2006/relationships/image" Target="../media/image106.png"/><Relationship Id="rId7" Type="http://schemas.openxmlformats.org/officeDocument/2006/relationships/image" Target="../media/image127.wmf"/><Relationship Id="rId12" Type="http://schemas.openxmlformats.org/officeDocument/2006/relationships/image" Target="../media/image111.wmf"/><Relationship Id="rId2" Type="http://schemas.openxmlformats.org/officeDocument/2006/relationships/image" Target="../media/image86.png"/><Relationship Id="rId16" Type="http://schemas.openxmlformats.org/officeDocument/2006/relationships/image" Target="../media/image124.wmf"/><Relationship Id="rId1" Type="http://schemas.openxmlformats.org/officeDocument/2006/relationships/image" Target="../media/image85.png"/><Relationship Id="rId6" Type="http://schemas.openxmlformats.org/officeDocument/2006/relationships/image" Target="../media/image109.png"/><Relationship Id="rId11" Type="http://schemas.openxmlformats.org/officeDocument/2006/relationships/image" Target="../media/image120.wmf"/><Relationship Id="rId5" Type="http://schemas.openxmlformats.org/officeDocument/2006/relationships/image" Target="../media/image108.png"/><Relationship Id="rId15" Type="http://schemas.openxmlformats.org/officeDocument/2006/relationships/image" Target="../media/image123.wmf"/><Relationship Id="rId10" Type="http://schemas.openxmlformats.org/officeDocument/2006/relationships/image" Target="../media/image130.wmf"/><Relationship Id="rId4" Type="http://schemas.openxmlformats.org/officeDocument/2006/relationships/image" Target="../media/image107.png"/><Relationship Id="rId9" Type="http://schemas.openxmlformats.org/officeDocument/2006/relationships/image" Target="../media/image129.wmf"/><Relationship Id="rId14" Type="http://schemas.openxmlformats.org/officeDocument/2006/relationships/image" Target="../media/image122.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32.wmf"/><Relationship Id="rId13" Type="http://schemas.openxmlformats.org/officeDocument/2006/relationships/image" Target="../media/image123.wmf"/><Relationship Id="rId3" Type="http://schemas.openxmlformats.org/officeDocument/2006/relationships/image" Target="../media/image106.png"/><Relationship Id="rId7" Type="http://schemas.openxmlformats.org/officeDocument/2006/relationships/image" Target="../media/image131.wmf"/><Relationship Id="rId12" Type="http://schemas.openxmlformats.org/officeDocument/2006/relationships/image" Target="../media/image122.wmf"/><Relationship Id="rId2" Type="http://schemas.openxmlformats.org/officeDocument/2006/relationships/image" Target="../media/image86.png"/><Relationship Id="rId1" Type="http://schemas.openxmlformats.org/officeDocument/2006/relationships/image" Target="../media/image85.png"/><Relationship Id="rId6" Type="http://schemas.openxmlformats.org/officeDocument/2006/relationships/image" Target="../media/image109.png"/><Relationship Id="rId11" Type="http://schemas.openxmlformats.org/officeDocument/2006/relationships/image" Target="../media/image121.wmf"/><Relationship Id="rId5" Type="http://schemas.openxmlformats.org/officeDocument/2006/relationships/image" Target="../media/image108.png"/><Relationship Id="rId10" Type="http://schemas.openxmlformats.org/officeDocument/2006/relationships/image" Target="../media/image111.wmf"/><Relationship Id="rId4" Type="http://schemas.openxmlformats.org/officeDocument/2006/relationships/image" Target="../media/image107.png"/><Relationship Id="rId9" Type="http://schemas.openxmlformats.org/officeDocument/2006/relationships/image" Target="../media/image120.wmf"/><Relationship Id="rId14" Type="http://schemas.openxmlformats.org/officeDocument/2006/relationships/image" Target="../media/image12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image" Target="../media/image133.wmf"/><Relationship Id="rId7" Type="http://schemas.openxmlformats.org/officeDocument/2006/relationships/image" Target="../media/image137.wmf"/><Relationship Id="rId12" Type="http://schemas.openxmlformats.org/officeDocument/2006/relationships/image" Target="../media/image142.wmf"/><Relationship Id="rId2" Type="http://schemas.openxmlformats.org/officeDocument/2006/relationships/image" Target="../media/image86.png"/><Relationship Id="rId1" Type="http://schemas.openxmlformats.org/officeDocument/2006/relationships/image" Target="../media/image85.png"/><Relationship Id="rId6" Type="http://schemas.openxmlformats.org/officeDocument/2006/relationships/image" Target="../media/image136.wmf"/><Relationship Id="rId11" Type="http://schemas.openxmlformats.org/officeDocument/2006/relationships/image" Target="../media/image141.wmf"/><Relationship Id="rId5" Type="http://schemas.openxmlformats.org/officeDocument/2006/relationships/image" Target="../media/image135.png"/><Relationship Id="rId10" Type="http://schemas.openxmlformats.org/officeDocument/2006/relationships/image" Target="../media/image140.wmf"/><Relationship Id="rId4" Type="http://schemas.openxmlformats.org/officeDocument/2006/relationships/image" Target="../media/image134.png"/><Relationship Id="rId9" Type="http://schemas.openxmlformats.org/officeDocument/2006/relationships/image" Target="../media/image139.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36.wmf"/><Relationship Id="rId3" Type="http://schemas.openxmlformats.org/officeDocument/2006/relationships/image" Target="../media/image134.png"/><Relationship Id="rId7" Type="http://schemas.openxmlformats.org/officeDocument/2006/relationships/image" Target="../media/image145.wmf"/><Relationship Id="rId2" Type="http://schemas.openxmlformats.org/officeDocument/2006/relationships/image" Target="../media/image86.png"/><Relationship Id="rId1" Type="http://schemas.openxmlformats.org/officeDocument/2006/relationships/image" Target="../media/image85.png"/><Relationship Id="rId6" Type="http://schemas.openxmlformats.org/officeDocument/2006/relationships/image" Target="../media/image144.wmf"/><Relationship Id="rId5" Type="http://schemas.openxmlformats.org/officeDocument/2006/relationships/image" Target="../media/image143.wmf"/><Relationship Id="rId10" Type="http://schemas.openxmlformats.org/officeDocument/2006/relationships/image" Target="../media/image147.wmf"/><Relationship Id="rId4" Type="http://schemas.openxmlformats.org/officeDocument/2006/relationships/image" Target="../media/image135.png"/><Relationship Id="rId9" Type="http://schemas.openxmlformats.org/officeDocument/2006/relationships/image" Target="../media/image146.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image" Target="../media/image148.png"/></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49.png"/><Relationship Id="rId7" Type="http://schemas.openxmlformats.org/officeDocument/2006/relationships/image" Target="../media/image155.wmf"/><Relationship Id="rId2" Type="http://schemas.openxmlformats.org/officeDocument/2006/relationships/image" Target="../media/image148.png"/><Relationship Id="rId1" Type="http://schemas.openxmlformats.org/officeDocument/2006/relationships/image" Target="../media/image152.wmf"/><Relationship Id="rId6" Type="http://schemas.openxmlformats.org/officeDocument/2006/relationships/image" Target="../media/image154.wmf"/><Relationship Id="rId5" Type="http://schemas.openxmlformats.org/officeDocument/2006/relationships/image" Target="../media/image153.wmf"/><Relationship Id="rId4" Type="http://schemas.openxmlformats.org/officeDocument/2006/relationships/image" Target="../media/image150.png"/></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160.wmf"/><Relationship Id="rId3" Type="http://schemas.openxmlformats.org/officeDocument/2006/relationships/image" Target="../media/image150.png"/><Relationship Id="rId7" Type="http://schemas.openxmlformats.org/officeDocument/2006/relationships/image" Target="../media/image159.wmf"/><Relationship Id="rId2" Type="http://schemas.openxmlformats.org/officeDocument/2006/relationships/image" Target="../media/image149.png"/><Relationship Id="rId1" Type="http://schemas.openxmlformats.org/officeDocument/2006/relationships/image" Target="../media/image148.png"/><Relationship Id="rId6" Type="http://schemas.openxmlformats.org/officeDocument/2006/relationships/image" Target="../media/image158.wmf"/><Relationship Id="rId5" Type="http://schemas.openxmlformats.org/officeDocument/2006/relationships/image" Target="../media/image157.wmf"/><Relationship Id="rId4" Type="http://schemas.openxmlformats.org/officeDocument/2006/relationships/image" Target="../media/image156.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165.wmf"/><Relationship Id="rId3" Type="http://schemas.openxmlformats.org/officeDocument/2006/relationships/image" Target="../media/image150.png"/><Relationship Id="rId7" Type="http://schemas.openxmlformats.org/officeDocument/2006/relationships/image" Target="../media/image164.wmf"/><Relationship Id="rId2" Type="http://schemas.openxmlformats.org/officeDocument/2006/relationships/image" Target="../media/image149.png"/><Relationship Id="rId1" Type="http://schemas.openxmlformats.org/officeDocument/2006/relationships/image" Target="../media/image148.png"/><Relationship Id="rId6" Type="http://schemas.openxmlformats.org/officeDocument/2006/relationships/image" Target="../media/image163.wmf"/><Relationship Id="rId5" Type="http://schemas.openxmlformats.org/officeDocument/2006/relationships/image" Target="../media/image162.wmf"/><Relationship Id="rId4" Type="http://schemas.openxmlformats.org/officeDocument/2006/relationships/image" Target="../media/image161.wmf"/><Relationship Id="rId9" Type="http://schemas.openxmlformats.org/officeDocument/2006/relationships/image" Target="../media/image166.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171.wmf"/><Relationship Id="rId3" Type="http://schemas.openxmlformats.org/officeDocument/2006/relationships/image" Target="../media/image150.png"/><Relationship Id="rId7" Type="http://schemas.openxmlformats.org/officeDocument/2006/relationships/image" Target="../media/image170.wmf"/><Relationship Id="rId2" Type="http://schemas.openxmlformats.org/officeDocument/2006/relationships/image" Target="../media/image149.png"/><Relationship Id="rId1" Type="http://schemas.openxmlformats.org/officeDocument/2006/relationships/image" Target="../media/image148.png"/><Relationship Id="rId6" Type="http://schemas.openxmlformats.org/officeDocument/2006/relationships/image" Target="../media/image169.wmf"/><Relationship Id="rId5" Type="http://schemas.openxmlformats.org/officeDocument/2006/relationships/image" Target="../media/image168.wmf"/><Relationship Id="rId10" Type="http://schemas.openxmlformats.org/officeDocument/2006/relationships/image" Target="../media/image173.wmf"/><Relationship Id="rId4" Type="http://schemas.openxmlformats.org/officeDocument/2006/relationships/image" Target="../media/image167.wmf"/><Relationship Id="rId9" Type="http://schemas.openxmlformats.org/officeDocument/2006/relationships/image" Target="../media/image17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8.v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png"/><Relationship Id="rId1" Type="http://schemas.openxmlformats.org/officeDocument/2006/relationships/image" Target="../media/image15.png"/><Relationship Id="rId6" Type="http://schemas.openxmlformats.org/officeDocument/2006/relationships/image" Target="../media/image20.wmf"/><Relationship Id="rId11" Type="http://schemas.openxmlformats.org/officeDocument/2006/relationships/image" Target="../media/image25.wmf"/><Relationship Id="rId5" Type="http://schemas.openxmlformats.org/officeDocument/2006/relationships/image" Target="../media/image19.wmf"/><Relationship Id="rId10" Type="http://schemas.openxmlformats.org/officeDocument/2006/relationships/image" Target="../media/image24.wmf"/><Relationship Id="rId4" Type="http://schemas.openxmlformats.org/officeDocument/2006/relationships/image" Target="../media/image18.wmf"/><Relationship Id="rId9"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image" Target="../media/image27.png"/><Relationship Id="rId1" Type="http://schemas.openxmlformats.org/officeDocument/2006/relationships/image" Target="../media/image26.png"/><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 Id="rId9"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b="0"/>
            </a:lvl1pPr>
          </a:lstStyle>
          <a:p>
            <a:pPr>
              <a:defRPr/>
            </a:pPr>
            <a:endParaRPr lang="en-US" altLang="zh-CN"/>
          </a:p>
        </p:txBody>
      </p:sp>
      <p:sp>
        <p:nvSpPr>
          <p:cNvPr id="757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57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b="0"/>
            </a:lvl1pPr>
          </a:lstStyle>
          <a:p>
            <a:pPr>
              <a:defRPr/>
            </a:pPr>
            <a:endParaRPr lang="en-US" altLang="zh-CN"/>
          </a:p>
        </p:txBody>
      </p:sp>
      <p:sp>
        <p:nvSpPr>
          <p:cNvPr id="757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lvl1pPr>
          </a:lstStyle>
          <a:p>
            <a:pPr>
              <a:defRPr/>
            </a:pPr>
            <a:fld id="{7A8836BE-E570-40C2-95EC-D2C4FEDD73F8}" type="slidenum">
              <a:rPr lang="en-US" altLang="zh-CN"/>
              <a:pPr>
                <a:defRPr/>
              </a:pPr>
              <a:t>‹#›</a:t>
            </a:fld>
            <a:endParaRPr lang="en-US" altLang="zh-CN"/>
          </a:p>
        </p:txBody>
      </p:sp>
    </p:spTree>
    <p:extLst>
      <p:ext uri="{BB962C8B-B14F-4D97-AF65-F5344CB8AC3E}">
        <p14:creationId xmlns:p14="http://schemas.microsoft.com/office/powerpoint/2010/main" val="31844171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22210" name="Rectangle 2"/>
          <p:cNvSpPr>
            <a:spLocks noGrp="1" noRot="1" noChangeArrowheads="1"/>
          </p:cNvSpPr>
          <p:nvPr>
            <p:ph type="ctrTitle"/>
          </p:nvPr>
        </p:nvSpPr>
        <p:spPr>
          <a:xfrm>
            <a:off x="3962400" y="1066800"/>
            <a:ext cx="4648200" cy="1981200"/>
          </a:xfrm>
        </p:spPr>
        <p:txBody>
          <a:bodyPr/>
          <a:lstStyle>
            <a:lvl1pPr>
              <a:defRPr/>
            </a:lvl1pPr>
          </a:lstStyle>
          <a:p>
            <a:pPr lvl="0"/>
            <a:r>
              <a:rPr lang="zh-CN" altLang="en-US" noProof="0"/>
              <a:t>单击此处编辑母版标题样式</a:t>
            </a:r>
          </a:p>
        </p:txBody>
      </p:sp>
      <p:sp>
        <p:nvSpPr>
          <p:cNvPr id="222211" name="Rectangle 3"/>
          <p:cNvSpPr>
            <a:spLocks noGrp="1" noRot="1" noChangeArrowheads="1"/>
          </p:cNvSpPr>
          <p:nvPr>
            <p:ph type="subTitle" idx="1"/>
          </p:nvPr>
        </p:nvSpPr>
        <p:spPr>
          <a:xfrm>
            <a:off x="3962400" y="3657600"/>
            <a:ext cx="4572000" cy="16764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4" name="Rectangle 4"/>
          <p:cNvSpPr>
            <a:spLocks noGrp="1" noChangeArrowheads="1"/>
          </p:cNvSpPr>
          <p:nvPr>
            <p:ph type="dt" sz="half" idx="10"/>
          </p:nvPr>
        </p:nvSpPr>
        <p:spPr>
          <a:xfrm>
            <a:off x="301625" y="6076950"/>
            <a:ext cx="2289175" cy="476250"/>
          </a:xfr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076950"/>
            <a:ext cx="2895600" cy="476250"/>
          </a:xfr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076950"/>
            <a:ext cx="2289175" cy="476250"/>
          </a:xfrm>
        </p:spPr>
        <p:txBody>
          <a:bodyPr/>
          <a:lstStyle>
            <a:lvl1pPr>
              <a:defRPr/>
            </a:lvl1pPr>
          </a:lstStyle>
          <a:p>
            <a:pPr>
              <a:defRPr/>
            </a:pPr>
            <a:fld id="{DEE5E5F3-8AD6-47C9-A3B5-28D5E2AAC5AA}" type="slidenum">
              <a:rPr lang="en-US" altLang="zh-CN"/>
              <a:pPr>
                <a:defRPr/>
              </a:pPr>
              <a:t>‹#›</a:t>
            </a:fld>
            <a:endParaRPr lang="en-US" altLang="zh-CN"/>
          </a:p>
        </p:txBody>
      </p:sp>
    </p:spTree>
    <p:extLst>
      <p:ext uri="{BB962C8B-B14F-4D97-AF65-F5344CB8AC3E}">
        <p14:creationId xmlns:p14="http://schemas.microsoft.com/office/powerpoint/2010/main" val="2420222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642AF18-3E1E-4775-B142-82DB6EA9090D}" type="slidenum">
              <a:rPr lang="en-US" altLang="zh-CN"/>
              <a:pPr>
                <a:defRPr/>
              </a:pPr>
              <a:t>‹#›</a:t>
            </a:fld>
            <a:endParaRPr lang="en-US" altLang="zh-CN"/>
          </a:p>
        </p:txBody>
      </p:sp>
    </p:spTree>
    <p:extLst>
      <p:ext uri="{BB962C8B-B14F-4D97-AF65-F5344CB8AC3E}">
        <p14:creationId xmlns:p14="http://schemas.microsoft.com/office/powerpoint/2010/main" val="4280906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15EF40D-751B-45C9-B3C6-E9506E038A92}" type="slidenum">
              <a:rPr lang="en-US" altLang="zh-CN"/>
              <a:pPr>
                <a:defRPr/>
              </a:pPr>
              <a:t>‹#›</a:t>
            </a:fld>
            <a:endParaRPr lang="en-US" altLang="zh-CN"/>
          </a:p>
        </p:txBody>
      </p:sp>
    </p:spTree>
    <p:extLst>
      <p:ext uri="{BB962C8B-B14F-4D97-AF65-F5344CB8AC3E}">
        <p14:creationId xmlns:p14="http://schemas.microsoft.com/office/powerpoint/2010/main" val="378584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1981200"/>
            <a:ext cx="4194175"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A9FBB0E-DBA2-4083-9D13-7FFC647F2B5C}" type="slidenum">
              <a:rPr lang="en-US" altLang="zh-CN"/>
              <a:pPr>
                <a:defRPr/>
              </a:pPr>
              <a:t>‹#›</a:t>
            </a:fld>
            <a:endParaRPr lang="en-US" altLang="zh-CN"/>
          </a:p>
        </p:txBody>
      </p:sp>
    </p:spTree>
    <p:extLst>
      <p:ext uri="{BB962C8B-B14F-4D97-AF65-F5344CB8AC3E}">
        <p14:creationId xmlns:p14="http://schemas.microsoft.com/office/powerpoint/2010/main" val="1774438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1CBB6CD-F494-4F5A-9B14-6DDFFBC171A1}" type="slidenum">
              <a:rPr lang="en-US" altLang="zh-CN"/>
              <a:pPr>
                <a:defRPr/>
              </a:pPr>
              <a:t>‹#›</a:t>
            </a:fld>
            <a:endParaRPr lang="en-US" altLang="zh-CN"/>
          </a:p>
        </p:txBody>
      </p:sp>
    </p:spTree>
    <p:extLst>
      <p:ext uri="{BB962C8B-B14F-4D97-AF65-F5344CB8AC3E}">
        <p14:creationId xmlns:p14="http://schemas.microsoft.com/office/powerpoint/2010/main" val="3611221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F3253BE-B661-4703-9C8F-59589450A197}" type="slidenum">
              <a:rPr lang="en-US" altLang="zh-CN"/>
              <a:pPr>
                <a:defRPr/>
              </a:pPr>
              <a:t>‹#›</a:t>
            </a:fld>
            <a:endParaRPr lang="en-US" altLang="zh-CN"/>
          </a:p>
        </p:txBody>
      </p:sp>
    </p:spTree>
    <p:extLst>
      <p:ext uri="{BB962C8B-B14F-4D97-AF65-F5344CB8AC3E}">
        <p14:creationId xmlns:p14="http://schemas.microsoft.com/office/powerpoint/2010/main" val="3083913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67398B1-B47B-4B94-A361-F05CDFABF6FA}" type="slidenum">
              <a:rPr lang="en-US" altLang="zh-CN"/>
              <a:pPr>
                <a:defRPr/>
              </a:pPr>
              <a:t>‹#›</a:t>
            </a:fld>
            <a:endParaRPr lang="en-US" altLang="zh-CN"/>
          </a:p>
        </p:txBody>
      </p:sp>
    </p:spTree>
    <p:extLst>
      <p:ext uri="{BB962C8B-B14F-4D97-AF65-F5344CB8AC3E}">
        <p14:creationId xmlns:p14="http://schemas.microsoft.com/office/powerpoint/2010/main" val="1489032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5BABB701-9069-4F52-BECC-E17FB97E4A3B}" type="slidenum">
              <a:rPr lang="en-US" altLang="zh-CN"/>
              <a:pPr>
                <a:defRPr/>
              </a:pPr>
              <a:t>‹#›</a:t>
            </a:fld>
            <a:endParaRPr lang="en-US" altLang="zh-CN"/>
          </a:p>
        </p:txBody>
      </p:sp>
    </p:spTree>
    <p:extLst>
      <p:ext uri="{BB962C8B-B14F-4D97-AF65-F5344CB8AC3E}">
        <p14:creationId xmlns:p14="http://schemas.microsoft.com/office/powerpoint/2010/main" val="2023916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9BEF053-BDD6-459D-9F86-0D8B6B5A3FC5}" type="slidenum">
              <a:rPr lang="en-US" altLang="zh-CN"/>
              <a:pPr>
                <a:defRPr/>
              </a:pPr>
              <a:t>‹#›</a:t>
            </a:fld>
            <a:endParaRPr lang="en-US" altLang="zh-CN"/>
          </a:p>
        </p:txBody>
      </p:sp>
    </p:spTree>
    <p:extLst>
      <p:ext uri="{BB962C8B-B14F-4D97-AF65-F5344CB8AC3E}">
        <p14:creationId xmlns:p14="http://schemas.microsoft.com/office/powerpoint/2010/main" val="797503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B8D2A3C-EDA9-4205-B19A-9D61153BC5DA}" type="slidenum">
              <a:rPr lang="en-US" altLang="zh-CN"/>
              <a:pPr>
                <a:defRPr/>
              </a:pPr>
              <a:t>‹#›</a:t>
            </a:fld>
            <a:endParaRPr lang="en-US" altLang="zh-CN"/>
          </a:p>
        </p:txBody>
      </p:sp>
    </p:spTree>
    <p:extLst>
      <p:ext uri="{BB962C8B-B14F-4D97-AF65-F5344CB8AC3E}">
        <p14:creationId xmlns:p14="http://schemas.microsoft.com/office/powerpoint/2010/main" val="4221710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C5C7FA4-182B-46AE-8387-65E6BAC6DCE5}" type="slidenum">
              <a:rPr lang="en-US" altLang="zh-CN"/>
              <a:pPr>
                <a:defRPr/>
              </a:pPr>
              <a:t>‹#›</a:t>
            </a:fld>
            <a:endParaRPr lang="en-US" altLang="zh-CN"/>
          </a:p>
        </p:txBody>
      </p:sp>
    </p:spTree>
    <p:extLst>
      <p:ext uri="{BB962C8B-B14F-4D97-AF65-F5344CB8AC3E}">
        <p14:creationId xmlns:p14="http://schemas.microsoft.com/office/powerpoint/2010/main" val="2992910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B2A8D76-76D4-498D-A62F-A02558050BBD}" type="slidenum">
              <a:rPr lang="en-US" altLang="zh-CN"/>
              <a:pPr>
                <a:defRPr/>
              </a:pPr>
              <a:t>‹#›</a:t>
            </a:fld>
            <a:endParaRPr lang="en-US" altLang="zh-CN"/>
          </a:p>
        </p:txBody>
      </p:sp>
    </p:spTree>
    <p:extLst>
      <p:ext uri="{BB962C8B-B14F-4D97-AF65-F5344CB8AC3E}">
        <p14:creationId xmlns:p14="http://schemas.microsoft.com/office/powerpoint/2010/main" val="3731118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858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Rot="1" noChangeArrowheads="1"/>
          </p:cNvSpPr>
          <p:nvPr>
            <p:ph type="body" idx="1"/>
          </p:nvPr>
        </p:nvSpPr>
        <p:spPr bwMode="auto">
          <a:xfrm>
            <a:off x="304800" y="1981200"/>
            <a:ext cx="85407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21188" name="Rectangle 4"/>
          <p:cNvSpPr>
            <a:spLocks noGrp="1" noChangeArrowheads="1"/>
          </p:cNvSpPr>
          <p:nvPr>
            <p:ph type="dt" sz="half" idx="2"/>
          </p:nvPr>
        </p:nvSpPr>
        <p:spPr bwMode="auto">
          <a:xfrm>
            <a:off x="301625"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defRPr>
            </a:lvl1pPr>
          </a:lstStyle>
          <a:p>
            <a:pPr>
              <a:defRPr/>
            </a:pPr>
            <a:endParaRPr lang="en-US" altLang="zh-CN"/>
          </a:p>
        </p:txBody>
      </p:sp>
      <p:sp>
        <p:nvSpPr>
          <p:cNvPr id="221189" name="Rectangle 5"/>
          <p:cNvSpPr>
            <a:spLocks noGrp="1" noChangeArrowheads="1"/>
          </p:cNvSpPr>
          <p:nvPr>
            <p:ph type="ftr" sz="quarter" idx="3"/>
          </p:nvPr>
        </p:nvSpPr>
        <p:spPr bwMode="auto">
          <a:xfrm>
            <a:off x="3124200" y="60198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atin typeface="+mn-lt"/>
              </a:defRPr>
            </a:lvl1pPr>
          </a:lstStyle>
          <a:p>
            <a:pPr>
              <a:defRPr/>
            </a:pPr>
            <a:endParaRPr lang="en-US" altLang="zh-CN"/>
          </a:p>
        </p:txBody>
      </p:sp>
      <p:sp>
        <p:nvSpPr>
          <p:cNvPr id="221190" name="Rectangle 6"/>
          <p:cNvSpPr>
            <a:spLocks noGrp="1" noChangeArrowheads="1"/>
          </p:cNvSpPr>
          <p:nvPr>
            <p:ph type="sldNum" sz="quarter" idx="4"/>
          </p:nvPr>
        </p:nvSpPr>
        <p:spPr bwMode="auto">
          <a:xfrm>
            <a:off x="6553200"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a:defRPr/>
            </a:pPr>
            <a:fld id="{FB57EE0B-CD50-4561-8162-12A2BA342D2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29"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4.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13.wmf"/><Relationship Id="rId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15.bin"/><Relationship Id="rId18" Type="http://schemas.openxmlformats.org/officeDocument/2006/relationships/image" Target="../media/image22.wmf"/><Relationship Id="rId3" Type="http://schemas.openxmlformats.org/officeDocument/2006/relationships/oleObject" Target="../embeddings/oleObject10.bin"/><Relationship Id="rId21" Type="http://schemas.openxmlformats.org/officeDocument/2006/relationships/oleObject" Target="../embeddings/oleObject19.bin"/><Relationship Id="rId7" Type="http://schemas.openxmlformats.org/officeDocument/2006/relationships/oleObject" Target="../embeddings/oleObject12.bin"/><Relationship Id="rId12" Type="http://schemas.openxmlformats.org/officeDocument/2006/relationships/image" Target="../media/image19.wmf"/><Relationship Id="rId17" Type="http://schemas.openxmlformats.org/officeDocument/2006/relationships/oleObject" Target="../embeddings/oleObject17.bin"/><Relationship Id="rId2" Type="http://schemas.openxmlformats.org/officeDocument/2006/relationships/slideLayout" Target="../slideLayouts/slideLayout7.xml"/><Relationship Id="rId16" Type="http://schemas.openxmlformats.org/officeDocument/2006/relationships/image" Target="../media/image21.wmf"/><Relationship Id="rId20" Type="http://schemas.openxmlformats.org/officeDocument/2006/relationships/image" Target="../media/image23.wmf"/><Relationship Id="rId1" Type="http://schemas.openxmlformats.org/officeDocument/2006/relationships/vmlDrawing" Target="../drawings/vmlDrawing8.vml"/><Relationship Id="rId6" Type="http://schemas.openxmlformats.org/officeDocument/2006/relationships/image" Target="../media/image16.png"/><Relationship Id="rId11" Type="http://schemas.openxmlformats.org/officeDocument/2006/relationships/oleObject" Target="../embeddings/oleObject14.bin"/><Relationship Id="rId24" Type="http://schemas.openxmlformats.org/officeDocument/2006/relationships/image" Target="../media/image25.wmf"/><Relationship Id="rId5" Type="http://schemas.openxmlformats.org/officeDocument/2006/relationships/oleObject" Target="../embeddings/oleObject11.bin"/><Relationship Id="rId15" Type="http://schemas.openxmlformats.org/officeDocument/2006/relationships/oleObject" Target="../embeddings/oleObject16.bin"/><Relationship Id="rId23" Type="http://schemas.openxmlformats.org/officeDocument/2006/relationships/oleObject" Target="../embeddings/oleObject20.bin"/><Relationship Id="rId10" Type="http://schemas.openxmlformats.org/officeDocument/2006/relationships/image" Target="../media/image18.wmf"/><Relationship Id="rId19" Type="http://schemas.openxmlformats.org/officeDocument/2006/relationships/oleObject" Target="../embeddings/oleObject18.bin"/><Relationship Id="rId4" Type="http://schemas.openxmlformats.org/officeDocument/2006/relationships/image" Target="../media/image15.png"/><Relationship Id="rId9" Type="http://schemas.openxmlformats.org/officeDocument/2006/relationships/oleObject" Target="../embeddings/oleObject13.bin"/><Relationship Id="rId14" Type="http://schemas.openxmlformats.org/officeDocument/2006/relationships/image" Target="../media/image20.wmf"/><Relationship Id="rId22" Type="http://schemas.openxmlformats.org/officeDocument/2006/relationships/image" Target="../media/image24.wmf"/></Relationships>
</file>

<file path=ppt/slides/_rels/slide15.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26.bin"/><Relationship Id="rId18" Type="http://schemas.openxmlformats.org/officeDocument/2006/relationships/image" Target="../media/image33.w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30.wmf"/><Relationship Id="rId17" Type="http://schemas.openxmlformats.org/officeDocument/2006/relationships/oleObject" Target="../embeddings/oleObject28.bin"/><Relationship Id="rId2" Type="http://schemas.openxmlformats.org/officeDocument/2006/relationships/slideLayout" Target="../slideLayouts/slideLayout7.xml"/><Relationship Id="rId16" Type="http://schemas.openxmlformats.org/officeDocument/2006/relationships/image" Target="../media/image32.wmf"/><Relationship Id="rId20" Type="http://schemas.openxmlformats.org/officeDocument/2006/relationships/image" Target="../media/image18.wmf"/><Relationship Id="rId1" Type="http://schemas.openxmlformats.org/officeDocument/2006/relationships/vmlDrawing" Target="../drawings/vmlDrawing9.vml"/><Relationship Id="rId6" Type="http://schemas.openxmlformats.org/officeDocument/2006/relationships/image" Target="../media/image27.png"/><Relationship Id="rId11" Type="http://schemas.openxmlformats.org/officeDocument/2006/relationships/oleObject" Target="../embeddings/oleObject25.bin"/><Relationship Id="rId5" Type="http://schemas.openxmlformats.org/officeDocument/2006/relationships/oleObject" Target="../embeddings/oleObject22.bin"/><Relationship Id="rId15" Type="http://schemas.openxmlformats.org/officeDocument/2006/relationships/oleObject" Target="../embeddings/oleObject27.bin"/><Relationship Id="rId10" Type="http://schemas.openxmlformats.org/officeDocument/2006/relationships/image" Target="../media/image29.wmf"/><Relationship Id="rId19" Type="http://schemas.openxmlformats.org/officeDocument/2006/relationships/oleObject" Target="../embeddings/oleObject29.bin"/><Relationship Id="rId4" Type="http://schemas.openxmlformats.org/officeDocument/2006/relationships/image" Target="../media/image26.png"/><Relationship Id="rId9" Type="http://schemas.openxmlformats.org/officeDocument/2006/relationships/oleObject" Target="../embeddings/oleObject24.bin"/><Relationship Id="rId14" Type="http://schemas.openxmlformats.org/officeDocument/2006/relationships/image" Target="../media/image31.wmf"/></Relationships>
</file>

<file path=ppt/slides/_rels/slide16.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oleObject" Target="../embeddings/oleObject35.bin"/><Relationship Id="rId18" Type="http://schemas.openxmlformats.org/officeDocument/2006/relationships/image" Target="../media/image39.wmf"/><Relationship Id="rId26" Type="http://schemas.openxmlformats.org/officeDocument/2006/relationships/image" Target="../media/image42.wmf"/><Relationship Id="rId3" Type="http://schemas.openxmlformats.org/officeDocument/2006/relationships/oleObject" Target="../embeddings/oleObject30.bin"/><Relationship Id="rId21" Type="http://schemas.openxmlformats.org/officeDocument/2006/relationships/oleObject" Target="../embeddings/oleObject39.bin"/><Relationship Id="rId7" Type="http://schemas.openxmlformats.org/officeDocument/2006/relationships/oleObject" Target="../embeddings/oleObject32.bin"/><Relationship Id="rId12" Type="http://schemas.openxmlformats.org/officeDocument/2006/relationships/image" Target="../media/image36.wmf"/><Relationship Id="rId17" Type="http://schemas.openxmlformats.org/officeDocument/2006/relationships/oleObject" Target="../embeddings/oleObject37.bin"/><Relationship Id="rId25" Type="http://schemas.openxmlformats.org/officeDocument/2006/relationships/oleObject" Target="../embeddings/oleObject42.bin"/><Relationship Id="rId2" Type="http://schemas.openxmlformats.org/officeDocument/2006/relationships/slideLayout" Target="../slideLayouts/slideLayout7.xml"/><Relationship Id="rId16" Type="http://schemas.openxmlformats.org/officeDocument/2006/relationships/image" Target="../media/image38.wmf"/><Relationship Id="rId20" Type="http://schemas.openxmlformats.org/officeDocument/2006/relationships/image" Target="../media/image40.wmf"/><Relationship Id="rId29" Type="http://schemas.openxmlformats.org/officeDocument/2006/relationships/oleObject" Target="../embeddings/oleObject44.bin"/><Relationship Id="rId1" Type="http://schemas.openxmlformats.org/officeDocument/2006/relationships/vmlDrawing" Target="../drawings/vmlDrawing10.vml"/><Relationship Id="rId6" Type="http://schemas.openxmlformats.org/officeDocument/2006/relationships/image" Target="../media/image27.png"/><Relationship Id="rId11" Type="http://schemas.openxmlformats.org/officeDocument/2006/relationships/oleObject" Target="../embeddings/oleObject34.bin"/><Relationship Id="rId24" Type="http://schemas.openxmlformats.org/officeDocument/2006/relationships/oleObject" Target="../embeddings/oleObject41.bin"/><Relationship Id="rId5" Type="http://schemas.openxmlformats.org/officeDocument/2006/relationships/oleObject" Target="../embeddings/oleObject31.bin"/><Relationship Id="rId15" Type="http://schemas.openxmlformats.org/officeDocument/2006/relationships/oleObject" Target="../embeddings/oleObject36.bin"/><Relationship Id="rId23" Type="http://schemas.openxmlformats.org/officeDocument/2006/relationships/oleObject" Target="../embeddings/oleObject40.bin"/><Relationship Id="rId28" Type="http://schemas.openxmlformats.org/officeDocument/2006/relationships/image" Target="../media/image43.wmf"/><Relationship Id="rId10" Type="http://schemas.openxmlformats.org/officeDocument/2006/relationships/image" Target="../media/image35.png"/><Relationship Id="rId19" Type="http://schemas.openxmlformats.org/officeDocument/2006/relationships/oleObject" Target="../embeddings/oleObject38.bin"/><Relationship Id="rId4" Type="http://schemas.openxmlformats.org/officeDocument/2006/relationships/image" Target="../media/image26.png"/><Relationship Id="rId9" Type="http://schemas.openxmlformats.org/officeDocument/2006/relationships/oleObject" Target="../embeddings/oleObject33.bin"/><Relationship Id="rId14" Type="http://schemas.openxmlformats.org/officeDocument/2006/relationships/image" Target="../media/image37.wmf"/><Relationship Id="rId22" Type="http://schemas.openxmlformats.org/officeDocument/2006/relationships/image" Target="../media/image41.wmf"/><Relationship Id="rId27" Type="http://schemas.openxmlformats.org/officeDocument/2006/relationships/oleObject" Target="../embeddings/oleObject43.bin"/><Relationship Id="rId30" Type="http://schemas.openxmlformats.org/officeDocument/2006/relationships/image" Target="../media/image44.wmf"/></Relationships>
</file>

<file path=ppt/slides/_rels/slide17.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41.bin"/><Relationship Id="rId18" Type="http://schemas.openxmlformats.org/officeDocument/2006/relationships/image" Target="../media/image43.wmf"/><Relationship Id="rId26" Type="http://schemas.openxmlformats.org/officeDocument/2006/relationships/image" Target="../media/image27.png"/><Relationship Id="rId3" Type="http://schemas.openxmlformats.org/officeDocument/2006/relationships/oleObject" Target="../embeddings/oleObject45.bin"/><Relationship Id="rId21" Type="http://schemas.openxmlformats.org/officeDocument/2006/relationships/oleObject" Target="../embeddings/oleObject32.bin"/><Relationship Id="rId34" Type="http://schemas.openxmlformats.org/officeDocument/2006/relationships/image" Target="../media/image39.wmf"/><Relationship Id="rId7" Type="http://schemas.openxmlformats.org/officeDocument/2006/relationships/oleObject" Target="../embeddings/oleObject47.bin"/><Relationship Id="rId12" Type="http://schemas.openxmlformats.org/officeDocument/2006/relationships/image" Target="../media/image34.png"/><Relationship Id="rId17" Type="http://schemas.openxmlformats.org/officeDocument/2006/relationships/oleObject" Target="../embeddings/oleObject50.bin"/><Relationship Id="rId25" Type="http://schemas.openxmlformats.org/officeDocument/2006/relationships/oleObject" Target="../embeddings/oleObject31.bin"/><Relationship Id="rId33" Type="http://schemas.openxmlformats.org/officeDocument/2006/relationships/oleObject" Target="../embeddings/oleObject54.bin"/><Relationship Id="rId2" Type="http://schemas.openxmlformats.org/officeDocument/2006/relationships/slideLayout" Target="../slideLayouts/slideLayout7.xml"/><Relationship Id="rId16" Type="http://schemas.openxmlformats.org/officeDocument/2006/relationships/image" Target="../media/image42.wmf"/><Relationship Id="rId20" Type="http://schemas.openxmlformats.org/officeDocument/2006/relationships/image" Target="../media/image44.wmf"/><Relationship Id="rId29" Type="http://schemas.openxmlformats.org/officeDocument/2006/relationships/oleObject" Target="../embeddings/oleObject52.bin"/><Relationship Id="rId1" Type="http://schemas.openxmlformats.org/officeDocument/2006/relationships/vmlDrawing" Target="../drawings/vmlDrawing11.vml"/><Relationship Id="rId6" Type="http://schemas.openxmlformats.org/officeDocument/2006/relationships/image" Target="../media/image46.wmf"/><Relationship Id="rId11" Type="http://schemas.openxmlformats.org/officeDocument/2006/relationships/oleObject" Target="../embeddings/oleObject40.bin"/><Relationship Id="rId24" Type="http://schemas.openxmlformats.org/officeDocument/2006/relationships/image" Target="../media/image26.png"/><Relationship Id="rId32" Type="http://schemas.openxmlformats.org/officeDocument/2006/relationships/image" Target="../media/image38.wmf"/><Relationship Id="rId5" Type="http://schemas.openxmlformats.org/officeDocument/2006/relationships/oleObject" Target="../embeddings/oleObject46.bin"/><Relationship Id="rId15" Type="http://schemas.openxmlformats.org/officeDocument/2006/relationships/oleObject" Target="../embeddings/oleObject49.bin"/><Relationship Id="rId23" Type="http://schemas.openxmlformats.org/officeDocument/2006/relationships/oleObject" Target="../embeddings/oleObject30.bin"/><Relationship Id="rId28" Type="http://schemas.openxmlformats.org/officeDocument/2006/relationships/image" Target="../media/image36.wmf"/><Relationship Id="rId36" Type="http://schemas.openxmlformats.org/officeDocument/2006/relationships/image" Target="../media/image49.wmf"/><Relationship Id="rId10" Type="http://schemas.openxmlformats.org/officeDocument/2006/relationships/image" Target="../media/image48.wmf"/><Relationship Id="rId19" Type="http://schemas.openxmlformats.org/officeDocument/2006/relationships/oleObject" Target="../embeddings/oleObject44.bin"/><Relationship Id="rId31" Type="http://schemas.openxmlformats.org/officeDocument/2006/relationships/oleObject" Target="../embeddings/oleObject53.bin"/><Relationship Id="rId4" Type="http://schemas.openxmlformats.org/officeDocument/2006/relationships/image" Target="../media/image45.wmf"/><Relationship Id="rId9" Type="http://schemas.openxmlformats.org/officeDocument/2006/relationships/oleObject" Target="../embeddings/oleObject48.bin"/><Relationship Id="rId14" Type="http://schemas.openxmlformats.org/officeDocument/2006/relationships/image" Target="../media/image35.png"/><Relationship Id="rId22" Type="http://schemas.openxmlformats.org/officeDocument/2006/relationships/oleObject" Target="../embeddings/oleObject33.bin"/><Relationship Id="rId27" Type="http://schemas.openxmlformats.org/officeDocument/2006/relationships/oleObject" Target="../embeddings/oleObject51.bin"/><Relationship Id="rId30" Type="http://schemas.openxmlformats.org/officeDocument/2006/relationships/image" Target="../media/image37.wmf"/><Relationship Id="rId35" Type="http://schemas.openxmlformats.org/officeDocument/2006/relationships/oleObject" Target="../embeddings/oleObject55.bin"/></Relationships>
</file>

<file path=ppt/slides/_rels/slide18.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59.bin"/><Relationship Id="rId18" Type="http://schemas.openxmlformats.org/officeDocument/2006/relationships/image" Target="../media/image44.wmf"/><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35.png"/><Relationship Id="rId17" Type="http://schemas.openxmlformats.org/officeDocument/2006/relationships/oleObject" Target="../embeddings/oleObject44.bin"/><Relationship Id="rId2" Type="http://schemas.openxmlformats.org/officeDocument/2006/relationships/slideLayout" Target="../slideLayouts/slideLayout7.xml"/><Relationship Id="rId16" Type="http://schemas.openxmlformats.org/officeDocument/2006/relationships/image" Target="../media/image43.wmf"/><Relationship Id="rId1" Type="http://schemas.openxmlformats.org/officeDocument/2006/relationships/vmlDrawing" Target="../drawings/vmlDrawing12.vml"/><Relationship Id="rId6" Type="http://schemas.openxmlformats.org/officeDocument/2006/relationships/image" Target="../media/image51.wmf"/><Relationship Id="rId11" Type="http://schemas.openxmlformats.org/officeDocument/2006/relationships/oleObject" Target="../embeddings/oleObject41.bin"/><Relationship Id="rId5" Type="http://schemas.openxmlformats.org/officeDocument/2006/relationships/oleObject" Target="../embeddings/oleObject57.bin"/><Relationship Id="rId15" Type="http://schemas.openxmlformats.org/officeDocument/2006/relationships/oleObject" Target="../embeddings/oleObject60.bin"/><Relationship Id="rId10" Type="http://schemas.openxmlformats.org/officeDocument/2006/relationships/image" Target="../media/image34.png"/><Relationship Id="rId4" Type="http://schemas.openxmlformats.org/officeDocument/2006/relationships/image" Target="../media/image50.wmf"/><Relationship Id="rId9" Type="http://schemas.openxmlformats.org/officeDocument/2006/relationships/oleObject" Target="../embeddings/oleObject40.bin"/><Relationship Id="rId14" Type="http://schemas.openxmlformats.org/officeDocument/2006/relationships/image" Target="../media/image42.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11.jpeg"/><Relationship Id="rId4" Type="http://schemas.openxmlformats.org/officeDocument/2006/relationships/image" Target="../media/image5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67.bin"/><Relationship Id="rId18" Type="http://schemas.openxmlformats.org/officeDocument/2006/relationships/image" Target="../media/image61.wmf"/><Relationship Id="rId26" Type="http://schemas.openxmlformats.org/officeDocument/2006/relationships/image" Target="../media/image65.wmf"/><Relationship Id="rId3" Type="http://schemas.openxmlformats.org/officeDocument/2006/relationships/oleObject" Target="../embeddings/oleObject62.bin"/><Relationship Id="rId21" Type="http://schemas.openxmlformats.org/officeDocument/2006/relationships/oleObject" Target="../embeddings/oleObject71.bin"/><Relationship Id="rId7" Type="http://schemas.openxmlformats.org/officeDocument/2006/relationships/oleObject" Target="../embeddings/oleObject64.bin"/><Relationship Id="rId12" Type="http://schemas.openxmlformats.org/officeDocument/2006/relationships/image" Target="../media/image58.png"/><Relationship Id="rId17" Type="http://schemas.openxmlformats.org/officeDocument/2006/relationships/oleObject" Target="../embeddings/oleObject69.bin"/><Relationship Id="rId25" Type="http://schemas.openxmlformats.org/officeDocument/2006/relationships/oleObject" Target="../embeddings/oleObject73.bin"/><Relationship Id="rId2" Type="http://schemas.openxmlformats.org/officeDocument/2006/relationships/slideLayout" Target="../slideLayouts/slideLayout7.xml"/><Relationship Id="rId16" Type="http://schemas.openxmlformats.org/officeDocument/2006/relationships/image" Target="../media/image60.wmf"/><Relationship Id="rId20" Type="http://schemas.openxmlformats.org/officeDocument/2006/relationships/image" Target="../media/image62.wmf"/><Relationship Id="rId29" Type="http://schemas.openxmlformats.org/officeDocument/2006/relationships/oleObject" Target="../embeddings/oleObject75.bin"/><Relationship Id="rId1" Type="http://schemas.openxmlformats.org/officeDocument/2006/relationships/vmlDrawing" Target="../drawings/vmlDrawing14.vml"/><Relationship Id="rId6" Type="http://schemas.openxmlformats.org/officeDocument/2006/relationships/image" Target="../media/image55.wmf"/><Relationship Id="rId11" Type="http://schemas.openxmlformats.org/officeDocument/2006/relationships/oleObject" Target="../embeddings/oleObject66.bin"/><Relationship Id="rId24" Type="http://schemas.openxmlformats.org/officeDocument/2006/relationships/image" Target="../media/image64.wmf"/><Relationship Id="rId32" Type="http://schemas.openxmlformats.org/officeDocument/2006/relationships/image" Target="../media/image68.png"/><Relationship Id="rId5" Type="http://schemas.openxmlformats.org/officeDocument/2006/relationships/oleObject" Target="../embeddings/oleObject63.bin"/><Relationship Id="rId15" Type="http://schemas.openxmlformats.org/officeDocument/2006/relationships/oleObject" Target="../embeddings/oleObject68.bin"/><Relationship Id="rId23" Type="http://schemas.openxmlformats.org/officeDocument/2006/relationships/oleObject" Target="../embeddings/oleObject72.bin"/><Relationship Id="rId28" Type="http://schemas.openxmlformats.org/officeDocument/2006/relationships/image" Target="../media/image66.png"/><Relationship Id="rId10" Type="http://schemas.openxmlformats.org/officeDocument/2006/relationships/image" Target="../media/image57.png"/><Relationship Id="rId19" Type="http://schemas.openxmlformats.org/officeDocument/2006/relationships/oleObject" Target="../embeddings/oleObject70.bin"/><Relationship Id="rId31" Type="http://schemas.openxmlformats.org/officeDocument/2006/relationships/oleObject" Target="../embeddings/oleObject76.bin"/><Relationship Id="rId4" Type="http://schemas.openxmlformats.org/officeDocument/2006/relationships/image" Target="../media/image54.wmf"/><Relationship Id="rId9" Type="http://schemas.openxmlformats.org/officeDocument/2006/relationships/oleObject" Target="../embeddings/oleObject65.bin"/><Relationship Id="rId14" Type="http://schemas.openxmlformats.org/officeDocument/2006/relationships/image" Target="../media/image59.wmf"/><Relationship Id="rId22" Type="http://schemas.openxmlformats.org/officeDocument/2006/relationships/image" Target="../media/image63.wmf"/><Relationship Id="rId27" Type="http://schemas.openxmlformats.org/officeDocument/2006/relationships/oleObject" Target="../embeddings/oleObject74.bin"/><Relationship Id="rId30" Type="http://schemas.openxmlformats.org/officeDocument/2006/relationships/image" Target="../media/image67.wmf"/></Relationships>
</file>

<file path=ppt/slides/_rels/slide21.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82.bin"/><Relationship Id="rId18" Type="http://schemas.openxmlformats.org/officeDocument/2006/relationships/image" Target="../media/image68.png"/><Relationship Id="rId26" Type="http://schemas.openxmlformats.org/officeDocument/2006/relationships/image" Target="../media/image61.wmf"/><Relationship Id="rId3" Type="http://schemas.openxmlformats.org/officeDocument/2006/relationships/oleObject" Target="../embeddings/oleObject77.bin"/><Relationship Id="rId21" Type="http://schemas.openxmlformats.org/officeDocument/2006/relationships/oleObject" Target="../embeddings/oleObject86.bin"/><Relationship Id="rId34" Type="http://schemas.openxmlformats.org/officeDocument/2006/relationships/image" Target="../media/image65.wmf"/><Relationship Id="rId7" Type="http://schemas.openxmlformats.org/officeDocument/2006/relationships/oleObject" Target="../embeddings/oleObject79.bin"/><Relationship Id="rId12" Type="http://schemas.openxmlformats.org/officeDocument/2006/relationships/image" Target="../media/image57.png"/><Relationship Id="rId17" Type="http://schemas.openxmlformats.org/officeDocument/2006/relationships/oleObject" Target="../embeddings/oleObject84.bin"/><Relationship Id="rId25" Type="http://schemas.openxmlformats.org/officeDocument/2006/relationships/oleObject" Target="../embeddings/oleObject88.bin"/><Relationship Id="rId33" Type="http://schemas.openxmlformats.org/officeDocument/2006/relationships/oleObject" Target="../embeddings/oleObject92.bin"/><Relationship Id="rId2" Type="http://schemas.openxmlformats.org/officeDocument/2006/relationships/slideLayout" Target="../slideLayouts/slideLayout7.xml"/><Relationship Id="rId16" Type="http://schemas.openxmlformats.org/officeDocument/2006/relationships/image" Target="../media/image66.png"/><Relationship Id="rId20" Type="http://schemas.openxmlformats.org/officeDocument/2006/relationships/image" Target="../media/image56.wmf"/><Relationship Id="rId29" Type="http://schemas.openxmlformats.org/officeDocument/2006/relationships/oleObject" Target="../embeddings/oleObject90.bin"/><Relationship Id="rId1" Type="http://schemas.openxmlformats.org/officeDocument/2006/relationships/vmlDrawing" Target="../drawings/vmlDrawing15.vml"/><Relationship Id="rId6" Type="http://schemas.openxmlformats.org/officeDocument/2006/relationships/image" Target="../media/image70.wmf"/><Relationship Id="rId11" Type="http://schemas.openxmlformats.org/officeDocument/2006/relationships/oleObject" Target="../embeddings/oleObject81.bin"/><Relationship Id="rId24" Type="http://schemas.openxmlformats.org/officeDocument/2006/relationships/image" Target="../media/image60.wmf"/><Relationship Id="rId32" Type="http://schemas.openxmlformats.org/officeDocument/2006/relationships/image" Target="../media/image64.wmf"/><Relationship Id="rId5" Type="http://schemas.openxmlformats.org/officeDocument/2006/relationships/oleObject" Target="../embeddings/oleObject78.bin"/><Relationship Id="rId15" Type="http://schemas.openxmlformats.org/officeDocument/2006/relationships/oleObject" Target="../embeddings/oleObject83.bin"/><Relationship Id="rId23" Type="http://schemas.openxmlformats.org/officeDocument/2006/relationships/oleObject" Target="../embeddings/oleObject87.bin"/><Relationship Id="rId28" Type="http://schemas.openxmlformats.org/officeDocument/2006/relationships/image" Target="../media/image62.wmf"/><Relationship Id="rId36" Type="http://schemas.openxmlformats.org/officeDocument/2006/relationships/image" Target="../media/image54.wmf"/><Relationship Id="rId10" Type="http://schemas.openxmlformats.org/officeDocument/2006/relationships/image" Target="../media/image72.png"/><Relationship Id="rId19" Type="http://schemas.openxmlformats.org/officeDocument/2006/relationships/oleObject" Target="../embeddings/oleObject85.bin"/><Relationship Id="rId31" Type="http://schemas.openxmlformats.org/officeDocument/2006/relationships/oleObject" Target="../embeddings/oleObject91.bin"/><Relationship Id="rId4" Type="http://schemas.openxmlformats.org/officeDocument/2006/relationships/image" Target="../media/image69.wmf"/><Relationship Id="rId9" Type="http://schemas.openxmlformats.org/officeDocument/2006/relationships/oleObject" Target="../embeddings/oleObject80.bin"/><Relationship Id="rId14" Type="http://schemas.openxmlformats.org/officeDocument/2006/relationships/image" Target="../media/image58.png"/><Relationship Id="rId22" Type="http://schemas.openxmlformats.org/officeDocument/2006/relationships/image" Target="../media/image59.wmf"/><Relationship Id="rId27" Type="http://schemas.openxmlformats.org/officeDocument/2006/relationships/oleObject" Target="../embeddings/oleObject89.bin"/><Relationship Id="rId30" Type="http://schemas.openxmlformats.org/officeDocument/2006/relationships/image" Target="../media/image63.wmf"/><Relationship Id="rId35" Type="http://schemas.openxmlformats.org/officeDocument/2006/relationships/oleObject" Target="../embeddings/oleObject62.bin"/></Relationships>
</file>

<file path=ppt/slides/_rels/slide22.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oleObject" Target="../embeddings/oleObject83.bin"/><Relationship Id="rId18" Type="http://schemas.openxmlformats.org/officeDocument/2006/relationships/image" Target="../media/image56.wmf"/><Relationship Id="rId26" Type="http://schemas.openxmlformats.org/officeDocument/2006/relationships/image" Target="../media/image62.wmf"/><Relationship Id="rId3" Type="http://schemas.openxmlformats.org/officeDocument/2006/relationships/oleObject" Target="../embeddings/oleObject93.bin"/><Relationship Id="rId21" Type="http://schemas.openxmlformats.org/officeDocument/2006/relationships/oleObject" Target="../embeddings/oleObject87.bin"/><Relationship Id="rId34" Type="http://schemas.openxmlformats.org/officeDocument/2006/relationships/image" Target="../media/image54.wmf"/><Relationship Id="rId7" Type="http://schemas.openxmlformats.org/officeDocument/2006/relationships/oleObject" Target="../embeddings/oleObject80.bin"/><Relationship Id="rId12" Type="http://schemas.openxmlformats.org/officeDocument/2006/relationships/image" Target="../media/image58.png"/><Relationship Id="rId17" Type="http://schemas.openxmlformats.org/officeDocument/2006/relationships/oleObject" Target="../embeddings/oleObject85.bin"/><Relationship Id="rId25" Type="http://schemas.openxmlformats.org/officeDocument/2006/relationships/oleObject" Target="../embeddings/oleObject89.bin"/><Relationship Id="rId33" Type="http://schemas.openxmlformats.org/officeDocument/2006/relationships/oleObject" Target="../embeddings/oleObject62.bin"/><Relationship Id="rId2" Type="http://schemas.openxmlformats.org/officeDocument/2006/relationships/slideLayout" Target="../slideLayouts/slideLayout7.xml"/><Relationship Id="rId16" Type="http://schemas.openxmlformats.org/officeDocument/2006/relationships/image" Target="../media/image68.png"/><Relationship Id="rId20" Type="http://schemas.openxmlformats.org/officeDocument/2006/relationships/image" Target="../media/image59.wmf"/><Relationship Id="rId29" Type="http://schemas.openxmlformats.org/officeDocument/2006/relationships/oleObject" Target="../embeddings/oleObject91.bin"/><Relationship Id="rId1" Type="http://schemas.openxmlformats.org/officeDocument/2006/relationships/vmlDrawing" Target="../drawings/vmlDrawing16.vml"/><Relationship Id="rId6" Type="http://schemas.openxmlformats.org/officeDocument/2006/relationships/image" Target="../media/image74.wmf"/><Relationship Id="rId11" Type="http://schemas.openxmlformats.org/officeDocument/2006/relationships/oleObject" Target="../embeddings/oleObject82.bin"/><Relationship Id="rId24" Type="http://schemas.openxmlformats.org/officeDocument/2006/relationships/image" Target="../media/image61.wmf"/><Relationship Id="rId32" Type="http://schemas.openxmlformats.org/officeDocument/2006/relationships/image" Target="../media/image65.wmf"/><Relationship Id="rId5" Type="http://schemas.openxmlformats.org/officeDocument/2006/relationships/oleObject" Target="../embeddings/oleObject94.bin"/><Relationship Id="rId15" Type="http://schemas.openxmlformats.org/officeDocument/2006/relationships/oleObject" Target="../embeddings/oleObject84.bin"/><Relationship Id="rId23" Type="http://schemas.openxmlformats.org/officeDocument/2006/relationships/oleObject" Target="../embeddings/oleObject88.bin"/><Relationship Id="rId28" Type="http://schemas.openxmlformats.org/officeDocument/2006/relationships/image" Target="../media/image63.wmf"/><Relationship Id="rId10" Type="http://schemas.openxmlformats.org/officeDocument/2006/relationships/image" Target="../media/image57.png"/><Relationship Id="rId19" Type="http://schemas.openxmlformats.org/officeDocument/2006/relationships/oleObject" Target="../embeddings/oleObject86.bin"/><Relationship Id="rId31" Type="http://schemas.openxmlformats.org/officeDocument/2006/relationships/oleObject" Target="../embeddings/oleObject92.bin"/><Relationship Id="rId4" Type="http://schemas.openxmlformats.org/officeDocument/2006/relationships/image" Target="../media/image73.wmf"/><Relationship Id="rId9" Type="http://schemas.openxmlformats.org/officeDocument/2006/relationships/oleObject" Target="../embeddings/oleObject81.bin"/><Relationship Id="rId14" Type="http://schemas.openxmlformats.org/officeDocument/2006/relationships/image" Target="../media/image66.png"/><Relationship Id="rId22" Type="http://schemas.openxmlformats.org/officeDocument/2006/relationships/image" Target="../media/image60.wmf"/><Relationship Id="rId27" Type="http://schemas.openxmlformats.org/officeDocument/2006/relationships/oleObject" Target="../embeddings/oleObject90.bin"/><Relationship Id="rId30" Type="http://schemas.openxmlformats.org/officeDocument/2006/relationships/image" Target="../media/image64.wmf"/></Relationships>
</file>

<file path=ppt/slides/_rels/slide23.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oleObject" Target="../embeddings/oleObject83.bin"/><Relationship Id="rId18" Type="http://schemas.openxmlformats.org/officeDocument/2006/relationships/image" Target="../media/image56.wmf"/><Relationship Id="rId26" Type="http://schemas.openxmlformats.org/officeDocument/2006/relationships/image" Target="../media/image62.wmf"/><Relationship Id="rId3" Type="http://schemas.openxmlformats.org/officeDocument/2006/relationships/oleObject" Target="../embeddings/oleObject95.bin"/><Relationship Id="rId21" Type="http://schemas.openxmlformats.org/officeDocument/2006/relationships/oleObject" Target="../embeddings/oleObject87.bin"/><Relationship Id="rId34" Type="http://schemas.openxmlformats.org/officeDocument/2006/relationships/image" Target="../media/image54.wmf"/><Relationship Id="rId7" Type="http://schemas.openxmlformats.org/officeDocument/2006/relationships/oleObject" Target="../embeddings/oleObject80.bin"/><Relationship Id="rId12" Type="http://schemas.openxmlformats.org/officeDocument/2006/relationships/image" Target="../media/image58.png"/><Relationship Id="rId17" Type="http://schemas.openxmlformats.org/officeDocument/2006/relationships/oleObject" Target="../embeddings/oleObject85.bin"/><Relationship Id="rId25" Type="http://schemas.openxmlformats.org/officeDocument/2006/relationships/oleObject" Target="../embeddings/oleObject89.bin"/><Relationship Id="rId33" Type="http://schemas.openxmlformats.org/officeDocument/2006/relationships/oleObject" Target="../embeddings/oleObject62.bin"/><Relationship Id="rId2" Type="http://schemas.openxmlformats.org/officeDocument/2006/relationships/slideLayout" Target="../slideLayouts/slideLayout7.xml"/><Relationship Id="rId16" Type="http://schemas.openxmlformats.org/officeDocument/2006/relationships/image" Target="../media/image68.png"/><Relationship Id="rId20" Type="http://schemas.openxmlformats.org/officeDocument/2006/relationships/image" Target="../media/image59.wmf"/><Relationship Id="rId29" Type="http://schemas.openxmlformats.org/officeDocument/2006/relationships/oleObject" Target="../embeddings/oleObject91.bin"/><Relationship Id="rId1" Type="http://schemas.openxmlformats.org/officeDocument/2006/relationships/vmlDrawing" Target="../drawings/vmlDrawing17.vml"/><Relationship Id="rId6" Type="http://schemas.openxmlformats.org/officeDocument/2006/relationships/image" Target="../media/image76.wmf"/><Relationship Id="rId11" Type="http://schemas.openxmlformats.org/officeDocument/2006/relationships/oleObject" Target="../embeddings/oleObject82.bin"/><Relationship Id="rId24" Type="http://schemas.openxmlformats.org/officeDocument/2006/relationships/image" Target="../media/image61.wmf"/><Relationship Id="rId32" Type="http://schemas.openxmlformats.org/officeDocument/2006/relationships/image" Target="../media/image65.wmf"/><Relationship Id="rId5" Type="http://schemas.openxmlformats.org/officeDocument/2006/relationships/oleObject" Target="../embeddings/oleObject96.bin"/><Relationship Id="rId15" Type="http://schemas.openxmlformats.org/officeDocument/2006/relationships/oleObject" Target="../embeddings/oleObject84.bin"/><Relationship Id="rId23" Type="http://schemas.openxmlformats.org/officeDocument/2006/relationships/oleObject" Target="../embeddings/oleObject88.bin"/><Relationship Id="rId28" Type="http://schemas.openxmlformats.org/officeDocument/2006/relationships/image" Target="../media/image63.wmf"/><Relationship Id="rId10" Type="http://schemas.openxmlformats.org/officeDocument/2006/relationships/image" Target="../media/image57.png"/><Relationship Id="rId19" Type="http://schemas.openxmlformats.org/officeDocument/2006/relationships/oleObject" Target="../embeddings/oleObject86.bin"/><Relationship Id="rId31" Type="http://schemas.openxmlformats.org/officeDocument/2006/relationships/oleObject" Target="../embeddings/oleObject92.bin"/><Relationship Id="rId4" Type="http://schemas.openxmlformats.org/officeDocument/2006/relationships/image" Target="../media/image75.wmf"/><Relationship Id="rId9" Type="http://schemas.openxmlformats.org/officeDocument/2006/relationships/oleObject" Target="../embeddings/oleObject81.bin"/><Relationship Id="rId14" Type="http://schemas.openxmlformats.org/officeDocument/2006/relationships/image" Target="../media/image66.png"/><Relationship Id="rId22" Type="http://schemas.openxmlformats.org/officeDocument/2006/relationships/image" Target="../media/image60.wmf"/><Relationship Id="rId27" Type="http://schemas.openxmlformats.org/officeDocument/2006/relationships/oleObject" Target="../embeddings/oleObject90.bin"/><Relationship Id="rId30" Type="http://schemas.openxmlformats.org/officeDocument/2006/relationships/image" Target="../media/image64.wmf"/></Relationships>
</file>

<file path=ppt/slides/_rels/slide24.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oleObject" Target="../embeddings/oleObject82.bin"/><Relationship Id="rId18" Type="http://schemas.openxmlformats.org/officeDocument/2006/relationships/image" Target="../media/image68.png"/><Relationship Id="rId26" Type="http://schemas.openxmlformats.org/officeDocument/2006/relationships/image" Target="../media/image61.wmf"/><Relationship Id="rId3" Type="http://schemas.openxmlformats.org/officeDocument/2006/relationships/oleObject" Target="../embeddings/oleObject97.bin"/><Relationship Id="rId21" Type="http://schemas.openxmlformats.org/officeDocument/2006/relationships/oleObject" Target="../embeddings/oleObject86.bin"/><Relationship Id="rId34" Type="http://schemas.openxmlformats.org/officeDocument/2006/relationships/image" Target="../media/image65.wmf"/><Relationship Id="rId7" Type="http://schemas.openxmlformats.org/officeDocument/2006/relationships/oleObject" Target="../embeddings/oleObject99.bin"/><Relationship Id="rId12" Type="http://schemas.openxmlformats.org/officeDocument/2006/relationships/image" Target="../media/image57.png"/><Relationship Id="rId17" Type="http://schemas.openxmlformats.org/officeDocument/2006/relationships/oleObject" Target="../embeddings/oleObject84.bin"/><Relationship Id="rId25" Type="http://schemas.openxmlformats.org/officeDocument/2006/relationships/oleObject" Target="../embeddings/oleObject88.bin"/><Relationship Id="rId33" Type="http://schemas.openxmlformats.org/officeDocument/2006/relationships/oleObject" Target="../embeddings/oleObject92.bin"/><Relationship Id="rId2" Type="http://schemas.openxmlformats.org/officeDocument/2006/relationships/slideLayout" Target="../slideLayouts/slideLayout7.xml"/><Relationship Id="rId16" Type="http://schemas.openxmlformats.org/officeDocument/2006/relationships/image" Target="../media/image66.png"/><Relationship Id="rId20" Type="http://schemas.openxmlformats.org/officeDocument/2006/relationships/image" Target="../media/image56.wmf"/><Relationship Id="rId29" Type="http://schemas.openxmlformats.org/officeDocument/2006/relationships/oleObject" Target="../embeddings/oleObject90.bin"/><Relationship Id="rId1" Type="http://schemas.openxmlformats.org/officeDocument/2006/relationships/vmlDrawing" Target="../drawings/vmlDrawing18.vml"/><Relationship Id="rId6" Type="http://schemas.openxmlformats.org/officeDocument/2006/relationships/image" Target="../media/image78.wmf"/><Relationship Id="rId11" Type="http://schemas.openxmlformats.org/officeDocument/2006/relationships/oleObject" Target="../embeddings/oleObject81.bin"/><Relationship Id="rId24" Type="http://schemas.openxmlformats.org/officeDocument/2006/relationships/image" Target="../media/image60.wmf"/><Relationship Id="rId32" Type="http://schemas.openxmlformats.org/officeDocument/2006/relationships/image" Target="../media/image64.wmf"/><Relationship Id="rId5" Type="http://schemas.openxmlformats.org/officeDocument/2006/relationships/oleObject" Target="../embeddings/oleObject98.bin"/><Relationship Id="rId15" Type="http://schemas.openxmlformats.org/officeDocument/2006/relationships/oleObject" Target="../embeddings/oleObject83.bin"/><Relationship Id="rId23" Type="http://schemas.openxmlformats.org/officeDocument/2006/relationships/oleObject" Target="../embeddings/oleObject87.bin"/><Relationship Id="rId28" Type="http://schemas.openxmlformats.org/officeDocument/2006/relationships/image" Target="../media/image62.wmf"/><Relationship Id="rId36" Type="http://schemas.openxmlformats.org/officeDocument/2006/relationships/image" Target="../media/image54.wmf"/><Relationship Id="rId10" Type="http://schemas.openxmlformats.org/officeDocument/2006/relationships/image" Target="../media/image72.png"/><Relationship Id="rId19" Type="http://schemas.openxmlformats.org/officeDocument/2006/relationships/oleObject" Target="../embeddings/oleObject85.bin"/><Relationship Id="rId31" Type="http://schemas.openxmlformats.org/officeDocument/2006/relationships/oleObject" Target="../embeddings/oleObject91.bin"/><Relationship Id="rId4" Type="http://schemas.openxmlformats.org/officeDocument/2006/relationships/image" Target="../media/image77.wmf"/><Relationship Id="rId9" Type="http://schemas.openxmlformats.org/officeDocument/2006/relationships/oleObject" Target="../embeddings/oleObject80.bin"/><Relationship Id="rId14" Type="http://schemas.openxmlformats.org/officeDocument/2006/relationships/image" Target="../media/image58.png"/><Relationship Id="rId22" Type="http://schemas.openxmlformats.org/officeDocument/2006/relationships/image" Target="../media/image59.wmf"/><Relationship Id="rId27" Type="http://schemas.openxmlformats.org/officeDocument/2006/relationships/oleObject" Target="../embeddings/oleObject89.bin"/><Relationship Id="rId30" Type="http://schemas.openxmlformats.org/officeDocument/2006/relationships/image" Target="../media/image63.wmf"/><Relationship Id="rId35" Type="http://schemas.openxmlformats.org/officeDocument/2006/relationships/oleObject" Target="../embeddings/oleObject62.bin"/></Relationships>
</file>

<file path=ppt/slides/_rels/slide25.xml.rels><?xml version="1.0" encoding="UTF-8" standalone="yes"?>
<Relationships xmlns="http://schemas.openxmlformats.org/package/2006/relationships"><Relationship Id="rId8" Type="http://schemas.openxmlformats.org/officeDocument/2006/relationships/image" Target="../media/image82.wmf"/><Relationship Id="rId13" Type="http://schemas.openxmlformats.org/officeDocument/2006/relationships/oleObject" Target="../embeddings/oleObject82.bin"/><Relationship Id="rId18" Type="http://schemas.openxmlformats.org/officeDocument/2006/relationships/image" Target="../media/image68.png"/><Relationship Id="rId26" Type="http://schemas.openxmlformats.org/officeDocument/2006/relationships/image" Target="../media/image61.wmf"/><Relationship Id="rId3" Type="http://schemas.openxmlformats.org/officeDocument/2006/relationships/oleObject" Target="../embeddings/oleObject100.bin"/><Relationship Id="rId21" Type="http://schemas.openxmlformats.org/officeDocument/2006/relationships/oleObject" Target="../embeddings/oleObject86.bin"/><Relationship Id="rId34" Type="http://schemas.openxmlformats.org/officeDocument/2006/relationships/image" Target="../media/image65.wmf"/><Relationship Id="rId7" Type="http://schemas.openxmlformats.org/officeDocument/2006/relationships/oleObject" Target="../embeddings/oleObject102.bin"/><Relationship Id="rId12" Type="http://schemas.openxmlformats.org/officeDocument/2006/relationships/image" Target="../media/image57.png"/><Relationship Id="rId17" Type="http://schemas.openxmlformats.org/officeDocument/2006/relationships/oleObject" Target="../embeddings/oleObject84.bin"/><Relationship Id="rId25" Type="http://schemas.openxmlformats.org/officeDocument/2006/relationships/oleObject" Target="../embeddings/oleObject88.bin"/><Relationship Id="rId33" Type="http://schemas.openxmlformats.org/officeDocument/2006/relationships/oleObject" Target="../embeddings/oleObject92.bin"/><Relationship Id="rId2" Type="http://schemas.openxmlformats.org/officeDocument/2006/relationships/slideLayout" Target="../slideLayouts/slideLayout7.xml"/><Relationship Id="rId16" Type="http://schemas.openxmlformats.org/officeDocument/2006/relationships/image" Target="../media/image66.png"/><Relationship Id="rId20" Type="http://schemas.openxmlformats.org/officeDocument/2006/relationships/image" Target="../media/image56.wmf"/><Relationship Id="rId29" Type="http://schemas.openxmlformats.org/officeDocument/2006/relationships/oleObject" Target="../embeddings/oleObject90.bin"/><Relationship Id="rId1" Type="http://schemas.openxmlformats.org/officeDocument/2006/relationships/vmlDrawing" Target="../drawings/vmlDrawing19.vml"/><Relationship Id="rId6" Type="http://schemas.openxmlformats.org/officeDocument/2006/relationships/image" Target="../media/image81.wmf"/><Relationship Id="rId11" Type="http://schemas.openxmlformats.org/officeDocument/2006/relationships/oleObject" Target="../embeddings/oleObject81.bin"/><Relationship Id="rId24" Type="http://schemas.openxmlformats.org/officeDocument/2006/relationships/image" Target="../media/image60.wmf"/><Relationship Id="rId32" Type="http://schemas.openxmlformats.org/officeDocument/2006/relationships/image" Target="../media/image64.wmf"/><Relationship Id="rId5" Type="http://schemas.openxmlformats.org/officeDocument/2006/relationships/oleObject" Target="../embeddings/oleObject101.bin"/><Relationship Id="rId15" Type="http://schemas.openxmlformats.org/officeDocument/2006/relationships/oleObject" Target="../embeddings/oleObject83.bin"/><Relationship Id="rId23" Type="http://schemas.openxmlformats.org/officeDocument/2006/relationships/oleObject" Target="../embeddings/oleObject87.bin"/><Relationship Id="rId28" Type="http://schemas.openxmlformats.org/officeDocument/2006/relationships/image" Target="../media/image62.wmf"/><Relationship Id="rId36" Type="http://schemas.openxmlformats.org/officeDocument/2006/relationships/image" Target="../media/image54.wmf"/><Relationship Id="rId10" Type="http://schemas.openxmlformats.org/officeDocument/2006/relationships/image" Target="../media/image72.png"/><Relationship Id="rId19" Type="http://schemas.openxmlformats.org/officeDocument/2006/relationships/oleObject" Target="../embeddings/oleObject85.bin"/><Relationship Id="rId31" Type="http://schemas.openxmlformats.org/officeDocument/2006/relationships/oleObject" Target="../embeddings/oleObject91.bin"/><Relationship Id="rId4" Type="http://schemas.openxmlformats.org/officeDocument/2006/relationships/image" Target="../media/image80.wmf"/><Relationship Id="rId9" Type="http://schemas.openxmlformats.org/officeDocument/2006/relationships/oleObject" Target="../embeddings/oleObject80.bin"/><Relationship Id="rId14" Type="http://schemas.openxmlformats.org/officeDocument/2006/relationships/image" Target="../media/image58.png"/><Relationship Id="rId22" Type="http://schemas.openxmlformats.org/officeDocument/2006/relationships/image" Target="../media/image59.wmf"/><Relationship Id="rId27" Type="http://schemas.openxmlformats.org/officeDocument/2006/relationships/oleObject" Target="../embeddings/oleObject89.bin"/><Relationship Id="rId30" Type="http://schemas.openxmlformats.org/officeDocument/2006/relationships/image" Target="../media/image63.wmf"/><Relationship Id="rId35" Type="http://schemas.openxmlformats.org/officeDocument/2006/relationships/oleObject" Target="../embeddings/oleObject62.bin"/></Relationships>
</file>

<file path=ppt/slides/_rels/slide26.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oleObject" Target="../embeddings/oleObject83.bin"/><Relationship Id="rId18" Type="http://schemas.openxmlformats.org/officeDocument/2006/relationships/image" Target="../media/image56.wmf"/><Relationship Id="rId26" Type="http://schemas.openxmlformats.org/officeDocument/2006/relationships/image" Target="../media/image62.wmf"/><Relationship Id="rId3" Type="http://schemas.openxmlformats.org/officeDocument/2006/relationships/oleObject" Target="../embeddings/oleObject103.bin"/><Relationship Id="rId21" Type="http://schemas.openxmlformats.org/officeDocument/2006/relationships/oleObject" Target="../embeddings/oleObject87.bin"/><Relationship Id="rId34" Type="http://schemas.openxmlformats.org/officeDocument/2006/relationships/image" Target="../media/image54.wmf"/><Relationship Id="rId7" Type="http://schemas.openxmlformats.org/officeDocument/2006/relationships/oleObject" Target="../embeddings/oleObject80.bin"/><Relationship Id="rId12" Type="http://schemas.openxmlformats.org/officeDocument/2006/relationships/image" Target="../media/image58.png"/><Relationship Id="rId17" Type="http://schemas.openxmlformats.org/officeDocument/2006/relationships/oleObject" Target="../embeddings/oleObject85.bin"/><Relationship Id="rId25" Type="http://schemas.openxmlformats.org/officeDocument/2006/relationships/oleObject" Target="../embeddings/oleObject89.bin"/><Relationship Id="rId33" Type="http://schemas.openxmlformats.org/officeDocument/2006/relationships/oleObject" Target="../embeddings/oleObject62.bin"/><Relationship Id="rId2" Type="http://schemas.openxmlformats.org/officeDocument/2006/relationships/slideLayout" Target="../slideLayouts/slideLayout7.xml"/><Relationship Id="rId16" Type="http://schemas.openxmlformats.org/officeDocument/2006/relationships/image" Target="../media/image68.png"/><Relationship Id="rId20" Type="http://schemas.openxmlformats.org/officeDocument/2006/relationships/image" Target="../media/image59.wmf"/><Relationship Id="rId29" Type="http://schemas.openxmlformats.org/officeDocument/2006/relationships/oleObject" Target="../embeddings/oleObject91.bin"/><Relationship Id="rId1" Type="http://schemas.openxmlformats.org/officeDocument/2006/relationships/vmlDrawing" Target="../drawings/vmlDrawing20.vml"/><Relationship Id="rId6" Type="http://schemas.openxmlformats.org/officeDocument/2006/relationships/image" Target="../media/image84.wmf"/><Relationship Id="rId11" Type="http://schemas.openxmlformats.org/officeDocument/2006/relationships/oleObject" Target="../embeddings/oleObject82.bin"/><Relationship Id="rId24" Type="http://schemas.openxmlformats.org/officeDocument/2006/relationships/image" Target="../media/image61.wmf"/><Relationship Id="rId32" Type="http://schemas.openxmlformats.org/officeDocument/2006/relationships/image" Target="../media/image65.wmf"/><Relationship Id="rId5" Type="http://schemas.openxmlformats.org/officeDocument/2006/relationships/oleObject" Target="../embeddings/oleObject104.bin"/><Relationship Id="rId15" Type="http://schemas.openxmlformats.org/officeDocument/2006/relationships/oleObject" Target="../embeddings/oleObject84.bin"/><Relationship Id="rId23" Type="http://schemas.openxmlformats.org/officeDocument/2006/relationships/oleObject" Target="../embeddings/oleObject88.bin"/><Relationship Id="rId28" Type="http://schemas.openxmlformats.org/officeDocument/2006/relationships/image" Target="../media/image63.wmf"/><Relationship Id="rId10" Type="http://schemas.openxmlformats.org/officeDocument/2006/relationships/image" Target="../media/image57.png"/><Relationship Id="rId19" Type="http://schemas.openxmlformats.org/officeDocument/2006/relationships/oleObject" Target="../embeddings/oleObject86.bin"/><Relationship Id="rId31" Type="http://schemas.openxmlformats.org/officeDocument/2006/relationships/oleObject" Target="../embeddings/oleObject92.bin"/><Relationship Id="rId4" Type="http://schemas.openxmlformats.org/officeDocument/2006/relationships/image" Target="../media/image83.wmf"/><Relationship Id="rId9" Type="http://schemas.openxmlformats.org/officeDocument/2006/relationships/oleObject" Target="../embeddings/oleObject81.bin"/><Relationship Id="rId14" Type="http://schemas.openxmlformats.org/officeDocument/2006/relationships/image" Target="../media/image66.png"/><Relationship Id="rId22" Type="http://schemas.openxmlformats.org/officeDocument/2006/relationships/image" Target="../media/image60.wmf"/><Relationship Id="rId27" Type="http://schemas.openxmlformats.org/officeDocument/2006/relationships/oleObject" Target="../embeddings/oleObject90.bin"/><Relationship Id="rId30" Type="http://schemas.openxmlformats.org/officeDocument/2006/relationships/image" Target="../media/image64.wmf"/></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87.wmf"/><Relationship Id="rId13" Type="http://schemas.openxmlformats.org/officeDocument/2006/relationships/oleObject" Target="../embeddings/oleObject110.bin"/><Relationship Id="rId3" Type="http://schemas.openxmlformats.org/officeDocument/2006/relationships/oleObject" Target="../embeddings/oleObject105.bin"/><Relationship Id="rId7" Type="http://schemas.openxmlformats.org/officeDocument/2006/relationships/oleObject" Target="../embeddings/oleObject107.bin"/><Relationship Id="rId12" Type="http://schemas.openxmlformats.org/officeDocument/2006/relationships/image" Target="../media/image89.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86.png"/><Relationship Id="rId11" Type="http://schemas.openxmlformats.org/officeDocument/2006/relationships/oleObject" Target="../embeddings/oleObject109.bin"/><Relationship Id="rId5" Type="http://schemas.openxmlformats.org/officeDocument/2006/relationships/oleObject" Target="../embeddings/oleObject106.bin"/><Relationship Id="rId10" Type="http://schemas.openxmlformats.org/officeDocument/2006/relationships/image" Target="../media/image88.wmf"/><Relationship Id="rId4" Type="http://schemas.openxmlformats.org/officeDocument/2006/relationships/image" Target="../media/image85.png"/><Relationship Id="rId9" Type="http://schemas.openxmlformats.org/officeDocument/2006/relationships/oleObject" Target="../embeddings/oleObject108.bin"/><Relationship Id="rId14" Type="http://schemas.openxmlformats.org/officeDocument/2006/relationships/image" Target="../media/image90.wmf"/></Relationships>
</file>

<file path=ppt/slides/_rels/slide29.xml.rels><?xml version="1.0" encoding="UTF-8" standalone="yes"?>
<Relationships xmlns="http://schemas.openxmlformats.org/package/2006/relationships"><Relationship Id="rId8" Type="http://schemas.openxmlformats.org/officeDocument/2006/relationships/image" Target="../media/image91.png"/><Relationship Id="rId13" Type="http://schemas.openxmlformats.org/officeDocument/2006/relationships/oleObject" Target="../embeddings/oleObject116.bin"/><Relationship Id="rId18" Type="http://schemas.openxmlformats.org/officeDocument/2006/relationships/image" Target="../media/image96.wmf"/><Relationship Id="rId3" Type="http://schemas.openxmlformats.org/officeDocument/2006/relationships/oleObject" Target="../embeddings/oleObject111.bin"/><Relationship Id="rId21" Type="http://schemas.openxmlformats.org/officeDocument/2006/relationships/oleObject" Target="../embeddings/oleObject120.bin"/><Relationship Id="rId7" Type="http://schemas.openxmlformats.org/officeDocument/2006/relationships/oleObject" Target="../embeddings/oleObject113.bin"/><Relationship Id="rId12" Type="http://schemas.openxmlformats.org/officeDocument/2006/relationships/image" Target="../media/image93.wmf"/><Relationship Id="rId17" Type="http://schemas.openxmlformats.org/officeDocument/2006/relationships/oleObject" Target="../embeddings/oleObject118.bin"/><Relationship Id="rId2" Type="http://schemas.openxmlformats.org/officeDocument/2006/relationships/slideLayout" Target="../slideLayouts/slideLayout7.xml"/><Relationship Id="rId16" Type="http://schemas.openxmlformats.org/officeDocument/2006/relationships/image" Target="../media/image95.wmf"/><Relationship Id="rId20" Type="http://schemas.openxmlformats.org/officeDocument/2006/relationships/image" Target="../media/image97.wmf"/><Relationship Id="rId1" Type="http://schemas.openxmlformats.org/officeDocument/2006/relationships/vmlDrawing" Target="../drawings/vmlDrawing22.vml"/><Relationship Id="rId6" Type="http://schemas.openxmlformats.org/officeDocument/2006/relationships/image" Target="../media/image86.png"/><Relationship Id="rId11" Type="http://schemas.openxmlformats.org/officeDocument/2006/relationships/oleObject" Target="../embeddings/oleObject115.bin"/><Relationship Id="rId24" Type="http://schemas.openxmlformats.org/officeDocument/2006/relationships/image" Target="../media/image99.wmf"/><Relationship Id="rId5" Type="http://schemas.openxmlformats.org/officeDocument/2006/relationships/oleObject" Target="../embeddings/oleObject112.bin"/><Relationship Id="rId15" Type="http://schemas.openxmlformats.org/officeDocument/2006/relationships/oleObject" Target="../embeddings/oleObject117.bin"/><Relationship Id="rId23" Type="http://schemas.openxmlformats.org/officeDocument/2006/relationships/oleObject" Target="../embeddings/oleObject121.bin"/><Relationship Id="rId10" Type="http://schemas.openxmlformats.org/officeDocument/2006/relationships/image" Target="../media/image92.png"/><Relationship Id="rId19" Type="http://schemas.openxmlformats.org/officeDocument/2006/relationships/oleObject" Target="../embeddings/oleObject119.bin"/><Relationship Id="rId4" Type="http://schemas.openxmlformats.org/officeDocument/2006/relationships/image" Target="../media/image85.png"/><Relationship Id="rId9" Type="http://schemas.openxmlformats.org/officeDocument/2006/relationships/oleObject" Target="../embeddings/oleObject114.bin"/><Relationship Id="rId14" Type="http://schemas.openxmlformats.org/officeDocument/2006/relationships/image" Target="../media/image94.wmf"/><Relationship Id="rId22" Type="http://schemas.openxmlformats.org/officeDocument/2006/relationships/image" Target="../media/image98.wm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91.png"/><Relationship Id="rId13" Type="http://schemas.openxmlformats.org/officeDocument/2006/relationships/oleObject" Target="../embeddings/oleObject127.bin"/><Relationship Id="rId18" Type="http://schemas.openxmlformats.org/officeDocument/2006/relationships/image" Target="../media/image94.wmf"/><Relationship Id="rId3" Type="http://schemas.openxmlformats.org/officeDocument/2006/relationships/oleObject" Target="../embeddings/oleObject122.bin"/><Relationship Id="rId21" Type="http://schemas.openxmlformats.org/officeDocument/2006/relationships/oleObject" Target="../embeddings/oleObject131.bin"/><Relationship Id="rId7" Type="http://schemas.openxmlformats.org/officeDocument/2006/relationships/oleObject" Target="../embeddings/oleObject124.bin"/><Relationship Id="rId12" Type="http://schemas.openxmlformats.org/officeDocument/2006/relationships/image" Target="../media/image100.wmf"/><Relationship Id="rId17" Type="http://schemas.openxmlformats.org/officeDocument/2006/relationships/oleObject" Target="../embeddings/oleObject129.bin"/><Relationship Id="rId2" Type="http://schemas.openxmlformats.org/officeDocument/2006/relationships/slideLayout" Target="../slideLayouts/slideLayout7.xml"/><Relationship Id="rId16" Type="http://schemas.openxmlformats.org/officeDocument/2006/relationships/image" Target="../media/image102.wmf"/><Relationship Id="rId20" Type="http://schemas.openxmlformats.org/officeDocument/2006/relationships/image" Target="../media/image95.wmf"/><Relationship Id="rId1" Type="http://schemas.openxmlformats.org/officeDocument/2006/relationships/vmlDrawing" Target="../drawings/vmlDrawing23.vml"/><Relationship Id="rId6" Type="http://schemas.openxmlformats.org/officeDocument/2006/relationships/image" Target="../media/image86.png"/><Relationship Id="rId11" Type="http://schemas.openxmlformats.org/officeDocument/2006/relationships/oleObject" Target="../embeddings/oleObject126.bin"/><Relationship Id="rId24" Type="http://schemas.openxmlformats.org/officeDocument/2006/relationships/image" Target="../media/image103.wmf"/><Relationship Id="rId5" Type="http://schemas.openxmlformats.org/officeDocument/2006/relationships/oleObject" Target="../embeddings/oleObject123.bin"/><Relationship Id="rId15" Type="http://schemas.openxmlformats.org/officeDocument/2006/relationships/oleObject" Target="../embeddings/oleObject128.bin"/><Relationship Id="rId23" Type="http://schemas.openxmlformats.org/officeDocument/2006/relationships/oleObject" Target="../embeddings/oleObject132.bin"/><Relationship Id="rId10" Type="http://schemas.openxmlformats.org/officeDocument/2006/relationships/image" Target="../media/image92.png"/><Relationship Id="rId19" Type="http://schemas.openxmlformats.org/officeDocument/2006/relationships/oleObject" Target="../embeddings/oleObject130.bin"/><Relationship Id="rId4" Type="http://schemas.openxmlformats.org/officeDocument/2006/relationships/image" Target="../media/image85.png"/><Relationship Id="rId9" Type="http://schemas.openxmlformats.org/officeDocument/2006/relationships/oleObject" Target="../embeddings/oleObject125.bin"/><Relationship Id="rId14" Type="http://schemas.openxmlformats.org/officeDocument/2006/relationships/image" Target="../media/image101.wmf"/><Relationship Id="rId22" Type="http://schemas.openxmlformats.org/officeDocument/2006/relationships/image" Target="../media/image96.wmf"/></Relationships>
</file>

<file path=ppt/slides/_rels/slide31.xml.rels><?xml version="1.0" encoding="UTF-8" standalone="yes"?>
<Relationships xmlns="http://schemas.openxmlformats.org/package/2006/relationships"><Relationship Id="rId8" Type="http://schemas.openxmlformats.org/officeDocument/2006/relationships/image" Target="../media/image91.png"/><Relationship Id="rId13" Type="http://schemas.openxmlformats.org/officeDocument/2006/relationships/oleObject" Target="../embeddings/oleObject138.bin"/><Relationship Id="rId18" Type="http://schemas.openxmlformats.org/officeDocument/2006/relationships/image" Target="../media/image95.wmf"/><Relationship Id="rId3" Type="http://schemas.openxmlformats.org/officeDocument/2006/relationships/oleObject" Target="../embeddings/oleObject133.bin"/><Relationship Id="rId21" Type="http://schemas.openxmlformats.org/officeDocument/2006/relationships/oleObject" Target="../embeddings/oleObject142.bin"/><Relationship Id="rId7" Type="http://schemas.openxmlformats.org/officeDocument/2006/relationships/oleObject" Target="../embeddings/oleObject135.bin"/><Relationship Id="rId12" Type="http://schemas.openxmlformats.org/officeDocument/2006/relationships/image" Target="../media/image104.wmf"/><Relationship Id="rId17" Type="http://schemas.openxmlformats.org/officeDocument/2006/relationships/oleObject" Target="../embeddings/oleObject140.bin"/><Relationship Id="rId2" Type="http://schemas.openxmlformats.org/officeDocument/2006/relationships/slideLayout" Target="../slideLayouts/slideLayout7.xml"/><Relationship Id="rId16" Type="http://schemas.openxmlformats.org/officeDocument/2006/relationships/image" Target="../media/image94.wmf"/><Relationship Id="rId20" Type="http://schemas.openxmlformats.org/officeDocument/2006/relationships/image" Target="../media/image96.wmf"/><Relationship Id="rId1" Type="http://schemas.openxmlformats.org/officeDocument/2006/relationships/vmlDrawing" Target="../drawings/vmlDrawing24.vml"/><Relationship Id="rId6" Type="http://schemas.openxmlformats.org/officeDocument/2006/relationships/image" Target="../media/image86.png"/><Relationship Id="rId11" Type="http://schemas.openxmlformats.org/officeDocument/2006/relationships/oleObject" Target="../embeddings/oleObject137.bin"/><Relationship Id="rId5" Type="http://schemas.openxmlformats.org/officeDocument/2006/relationships/oleObject" Target="../embeddings/oleObject134.bin"/><Relationship Id="rId15" Type="http://schemas.openxmlformats.org/officeDocument/2006/relationships/oleObject" Target="../embeddings/oleObject139.bin"/><Relationship Id="rId10" Type="http://schemas.openxmlformats.org/officeDocument/2006/relationships/image" Target="../media/image92.png"/><Relationship Id="rId19" Type="http://schemas.openxmlformats.org/officeDocument/2006/relationships/oleObject" Target="../embeddings/oleObject141.bin"/><Relationship Id="rId4" Type="http://schemas.openxmlformats.org/officeDocument/2006/relationships/image" Target="../media/image85.png"/><Relationship Id="rId9" Type="http://schemas.openxmlformats.org/officeDocument/2006/relationships/oleObject" Target="../embeddings/oleObject136.bin"/><Relationship Id="rId14" Type="http://schemas.openxmlformats.org/officeDocument/2006/relationships/image" Target="../media/image105.wmf"/><Relationship Id="rId22" Type="http://schemas.openxmlformats.org/officeDocument/2006/relationships/image" Target="../media/image103.wmf"/></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oleObject" Target="../embeddings/oleObject148.bin"/><Relationship Id="rId18" Type="http://schemas.openxmlformats.org/officeDocument/2006/relationships/image" Target="../media/image111.wmf"/><Relationship Id="rId26" Type="http://schemas.openxmlformats.org/officeDocument/2006/relationships/image" Target="../media/image115.wmf"/><Relationship Id="rId3" Type="http://schemas.openxmlformats.org/officeDocument/2006/relationships/oleObject" Target="../embeddings/oleObject143.bin"/><Relationship Id="rId21" Type="http://schemas.openxmlformats.org/officeDocument/2006/relationships/oleObject" Target="../embeddings/oleObject152.bin"/><Relationship Id="rId7" Type="http://schemas.openxmlformats.org/officeDocument/2006/relationships/oleObject" Target="../embeddings/oleObject145.bin"/><Relationship Id="rId12" Type="http://schemas.openxmlformats.org/officeDocument/2006/relationships/image" Target="../media/image108.png"/><Relationship Id="rId17" Type="http://schemas.openxmlformats.org/officeDocument/2006/relationships/oleObject" Target="../embeddings/oleObject150.bin"/><Relationship Id="rId25" Type="http://schemas.openxmlformats.org/officeDocument/2006/relationships/oleObject" Target="../embeddings/oleObject154.bin"/><Relationship Id="rId2" Type="http://schemas.openxmlformats.org/officeDocument/2006/relationships/slideLayout" Target="../slideLayouts/slideLayout7.xml"/><Relationship Id="rId16" Type="http://schemas.openxmlformats.org/officeDocument/2006/relationships/image" Target="../media/image110.wmf"/><Relationship Id="rId20" Type="http://schemas.openxmlformats.org/officeDocument/2006/relationships/image" Target="../media/image112.wmf"/><Relationship Id="rId29" Type="http://schemas.openxmlformats.org/officeDocument/2006/relationships/oleObject" Target="../embeddings/oleObject156.bin"/><Relationship Id="rId1" Type="http://schemas.openxmlformats.org/officeDocument/2006/relationships/vmlDrawing" Target="../drawings/vmlDrawing25.vml"/><Relationship Id="rId6" Type="http://schemas.openxmlformats.org/officeDocument/2006/relationships/image" Target="../media/image86.png"/><Relationship Id="rId11" Type="http://schemas.openxmlformats.org/officeDocument/2006/relationships/oleObject" Target="../embeddings/oleObject147.bin"/><Relationship Id="rId24" Type="http://schemas.openxmlformats.org/officeDocument/2006/relationships/image" Target="../media/image114.wmf"/><Relationship Id="rId5" Type="http://schemas.openxmlformats.org/officeDocument/2006/relationships/oleObject" Target="../embeddings/oleObject144.bin"/><Relationship Id="rId15" Type="http://schemas.openxmlformats.org/officeDocument/2006/relationships/oleObject" Target="../embeddings/oleObject149.bin"/><Relationship Id="rId23" Type="http://schemas.openxmlformats.org/officeDocument/2006/relationships/oleObject" Target="../embeddings/oleObject153.bin"/><Relationship Id="rId28" Type="http://schemas.openxmlformats.org/officeDocument/2006/relationships/image" Target="../media/image116.wmf"/><Relationship Id="rId10" Type="http://schemas.openxmlformats.org/officeDocument/2006/relationships/image" Target="../media/image107.png"/><Relationship Id="rId19" Type="http://schemas.openxmlformats.org/officeDocument/2006/relationships/oleObject" Target="../embeddings/oleObject151.bin"/><Relationship Id="rId4" Type="http://schemas.openxmlformats.org/officeDocument/2006/relationships/image" Target="../media/image85.png"/><Relationship Id="rId9" Type="http://schemas.openxmlformats.org/officeDocument/2006/relationships/oleObject" Target="../embeddings/oleObject146.bin"/><Relationship Id="rId14" Type="http://schemas.openxmlformats.org/officeDocument/2006/relationships/image" Target="../media/image109.png"/><Relationship Id="rId22" Type="http://schemas.openxmlformats.org/officeDocument/2006/relationships/image" Target="../media/image113.wmf"/><Relationship Id="rId27" Type="http://schemas.openxmlformats.org/officeDocument/2006/relationships/oleObject" Target="../embeddings/oleObject155.bin"/><Relationship Id="rId30" Type="http://schemas.openxmlformats.org/officeDocument/2006/relationships/image" Target="../media/image117.wmf"/></Relationships>
</file>

<file path=ppt/slides/_rels/slide34.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oleObject" Target="../embeddings/oleObject162.bin"/><Relationship Id="rId18" Type="http://schemas.openxmlformats.org/officeDocument/2006/relationships/image" Target="../media/image119.wmf"/><Relationship Id="rId26" Type="http://schemas.openxmlformats.org/officeDocument/2006/relationships/image" Target="../media/image122.wmf"/><Relationship Id="rId3" Type="http://schemas.openxmlformats.org/officeDocument/2006/relationships/oleObject" Target="../embeddings/oleObject157.bin"/><Relationship Id="rId21" Type="http://schemas.openxmlformats.org/officeDocument/2006/relationships/oleObject" Target="../embeddings/oleObject166.bin"/><Relationship Id="rId7" Type="http://schemas.openxmlformats.org/officeDocument/2006/relationships/oleObject" Target="../embeddings/oleObject159.bin"/><Relationship Id="rId12" Type="http://schemas.openxmlformats.org/officeDocument/2006/relationships/image" Target="../media/image108.png"/><Relationship Id="rId17" Type="http://schemas.openxmlformats.org/officeDocument/2006/relationships/oleObject" Target="../embeddings/oleObject164.bin"/><Relationship Id="rId25" Type="http://schemas.openxmlformats.org/officeDocument/2006/relationships/oleObject" Target="../embeddings/oleObject168.bin"/><Relationship Id="rId2" Type="http://schemas.openxmlformats.org/officeDocument/2006/relationships/slideLayout" Target="../slideLayouts/slideLayout7.xml"/><Relationship Id="rId16" Type="http://schemas.openxmlformats.org/officeDocument/2006/relationships/image" Target="../media/image118.wmf"/><Relationship Id="rId20" Type="http://schemas.openxmlformats.org/officeDocument/2006/relationships/image" Target="../media/image120.wmf"/><Relationship Id="rId29" Type="http://schemas.openxmlformats.org/officeDocument/2006/relationships/oleObject" Target="../embeddings/oleObject170.bin"/><Relationship Id="rId1" Type="http://schemas.openxmlformats.org/officeDocument/2006/relationships/vmlDrawing" Target="../drawings/vmlDrawing26.vml"/><Relationship Id="rId6" Type="http://schemas.openxmlformats.org/officeDocument/2006/relationships/image" Target="../media/image86.png"/><Relationship Id="rId11" Type="http://schemas.openxmlformats.org/officeDocument/2006/relationships/oleObject" Target="../embeddings/oleObject161.bin"/><Relationship Id="rId24" Type="http://schemas.openxmlformats.org/officeDocument/2006/relationships/image" Target="../media/image121.wmf"/><Relationship Id="rId5" Type="http://schemas.openxmlformats.org/officeDocument/2006/relationships/oleObject" Target="../embeddings/oleObject158.bin"/><Relationship Id="rId15" Type="http://schemas.openxmlformats.org/officeDocument/2006/relationships/oleObject" Target="../embeddings/oleObject163.bin"/><Relationship Id="rId23" Type="http://schemas.openxmlformats.org/officeDocument/2006/relationships/oleObject" Target="../embeddings/oleObject167.bin"/><Relationship Id="rId28" Type="http://schemas.openxmlformats.org/officeDocument/2006/relationships/image" Target="../media/image123.wmf"/><Relationship Id="rId10" Type="http://schemas.openxmlformats.org/officeDocument/2006/relationships/image" Target="../media/image107.png"/><Relationship Id="rId19" Type="http://schemas.openxmlformats.org/officeDocument/2006/relationships/oleObject" Target="../embeddings/oleObject165.bin"/><Relationship Id="rId4" Type="http://schemas.openxmlformats.org/officeDocument/2006/relationships/image" Target="../media/image85.png"/><Relationship Id="rId9" Type="http://schemas.openxmlformats.org/officeDocument/2006/relationships/oleObject" Target="../embeddings/oleObject160.bin"/><Relationship Id="rId14" Type="http://schemas.openxmlformats.org/officeDocument/2006/relationships/image" Target="../media/image109.png"/><Relationship Id="rId22" Type="http://schemas.openxmlformats.org/officeDocument/2006/relationships/image" Target="../media/image111.wmf"/><Relationship Id="rId27" Type="http://schemas.openxmlformats.org/officeDocument/2006/relationships/oleObject" Target="../embeddings/oleObject169.bin"/><Relationship Id="rId30" Type="http://schemas.openxmlformats.org/officeDocument/2006/relationships/image" Target="../media/image124.wmf"/></Relationships>
</file>

<file path=ppt/slides/_rels/slide35.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oleObject" Target="../embeddings/oleObject176.bin"/><Relationship Id="rId18" Type="http://schemas.openxmlformats.org/officeDocument/2006/relationships/image" Target="../media/image126.wmf"/><Relationship Id="rId26" Type="http://schemas.openxmlformats.org/officeDocument/2006/relationships/image" Target="../media/image122.wmf"/><Relationship Id="rId3" Type="http://schemas.openxmlformats.org/officeDocument/2006/relationships/oleObject" Target="../embeddings/oleObject171.bin"/><Relationship Id="rId21" Type="http://schemas.openxmlformats.org/officeDocument/2006/relationships/oleObject" Target="../embeddings/oleObject180.bin"/><Relationship Id="rId7" Type="http://schemas.openxmlformats.org/officeDocument/2006/relationships/oleObject" Target="../embeddings/oleObject173.bin"/><Relationship Id="rId12" Type="http://schemas.openxmlformats.org/officeDocument/2006/relationships/image" Target="../media/image108.png"/><Relationship Id="rId17" Type="http://schemas.openxmlformats.org/officeDocument/2006/relationships/oleObject" Target="../embeddings/oleObject178.bin"/><Relationship Id="rId25" Type="http://schemas.openxmlformats.org/officeDocument/2006/relationships/oleObject" Target="../embeddings/oleObject182.bin"/><Relationship Id="rId2" Type="http://schemas.openxmlformats.org/officeDocument/2006/relationships/slideLayout" Target="../slideLayouts/slideLayout7.xml"/><Relationship Id="rId16" Type="http://schemas.openxmlformats.org/officeDocument/2006/relationships/image" Target="../media/image125.wmf"/><Relationship Id="rId20" Type="http://schemas.openxmlformats.org/officeDocument/2006/relationships/image" Target="../media/image120.wmf"/><Relationship Id="rId29" Type="http://schemas.openxmlformats.org/officeDocument/2006/relationships/oleObject" Target="../embeddings/oleObject184.bin"/><Relationship Id="rId1" Type="http://schemas.openxmlformats.org/officeDocument/2006/relationships/vmlDrawing" Target="../drawings/vmlDrawing27.vml"/><Relationship Id="rId6" Type="http://schemas.openxmlformats.org/officeDocument/2006/relationships/image" Target="../media/image86.png"/><Relationship Id="rId11" Type="http://schemas.openxmlformats.org/officeDocument/2006/relationships/oleObject" Target="../embeddings/oleObject175.bin"/><Relationship Id="rId24" Type="http://schemas.openxmlformats.org/officeDocument/2006/relationships/image" Target="../media/image121.wmf"/><Relationship Id="rId5" Type="http://schemas.openxmlformats.org/officeDocument/2006/relationships/oleObject" Target="../embeddings/oleObject172.bin"/><Relationship Id="rId15" Type="http://schemas.openxmlformats.org/officeDocument/2006/relationships/oleObject" Target="../embeddings/oleObject177.bin"/><Relationship Id="rId23" Type="http://schemas.openxmlformats.org/officeDocument/2006/relationships/oleObject" Target="../embeddings/oleObject181.bin"/><Relationship Id="rId28" Type="http://schemas.openxmlformats.org/officeDocument/2006/relationships/image" Target="../media/image123.wmf"/><Relationship Id="rId10" Type="http://schemas.openxmlformats.org/officeDocument/2006/relationships/image" Target="../media/image107.png"/><Relationship Id="rId19" Type="http://schemas.openxmlformats.org/officeDocument/2006/relationships/oleObject" Target="../embeddings/oleObject179.bin"/><Relationship Id="rId4" Type="http://schemas.openxmlformats.org/officeDocument/2006/relationships/image" Target="../media/image85.png"/><Relationship Id="rId9" Type="http://schemas.openxmlformats.org/officeDocument/2006/relationships/oleObject" Target="../embeddings/oleObject174.bin"/><Relationship Id="rId14" Type="http://schemas.openxmlformats.org/officeDocument/2006/relationships/image" Target="../media/image109.png"/><Relationship Id="rId22" Type="http://schemas.openxmlformats.org/officeDocument/2006/relationships/image" Target="../media/image111.wmf"/><Relationship Id="rId27" Type="http://schemas.openxmlformats.org/officeDocument/2006/relationships/oleObject" Target="../embeddings/oleObject183.bin"/><Relationship Id="rId30" Type="http://schemas.openxmlformats.org/officeDocument/2006/relationships/image" Target="../media/image124.wmf"/></Relationships>
</file>

<file path=ppt/slides/_rels/slide36.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oleObject" Target="../embeddings/oleObject190.bin"/><Relationship Id="rId18" Type="http://schemas.openxmlformats.org/officeDocument/2006/relationships/image" Target="../media/image128.wmf"/><Relationship Id="rId26" Type="http://schemas.openxmlformats.org/officeDocument/2006/relationships/image" Target="../media/image111.wmf"/><Relationship Id="rId3" Type="http://schemas.openxmlformats.org/officeDocument/2006/relationships/oleObject" Target="../embeddings/oleObject185.bin"/><Relationship Id="rId21" Type="http://schemas.openxmlformats.org/officeDocument/2006/relationships/oleObject" Target="../embeddings/oleObject194.bin"/><Relationship Id="rId34" Type="http://schemas.openxmlformats.org/officeDocument/2006/relationships/image" Target="../media/image124.wmf"/><Relationship Id="rId7" Type="http://schemas.openxmlformats.org/officeDocument/2006/relationships/oleObject" Target="../embeddings/oleObject187.bin"/><Relationship Id="rId12" Type="http://schemas.openxmlformats.org/officeDocument/2006/relationships/image" Target="../media/image108.png"/><Relationship Id="rId17" Type="http://schemas.openxmlformats.org/officeDocument/2006/relationships/oleObject" Target="../embeddings/oleObject192.bin"/><Relationship Id="rId25" Type="http://schemas.openxmlformats.org/officeDocument/2006/relationships/oleObject" Target="../embeddings/oleObject196.bin"/><Relationship Id="rId33" Type="http://schemas.openxmlformats.org/officeDocument/2006/relationships/oleObject" Target="../embeddings/oleObject200.bin"/><Relationship Id="rId2" Type="http://schemas.openxmlformats.org/officeDocument/2006/relationships/slideLayout" Target="../slideLayouts/slideLayout7.xml"/><Relationship Id="rId16" Type="http://schemas.openxmlformats.org/officeDocument/2006/relationships/image" Target="../media/image127.wmf"/><Relationship Id="rId20" Type="http://schemas.openxmlformats.org/officeDocument/2006/relationships/image" Target="../media/image129.wmf"/><Relationship Id="rId29" Type="http://schemas.openxmlformats.org/officeDocument/2006/relationships/oleObject" Target="../embeddings/oleObject198.bin"/><Relationship Id="rId1" Type="http://schemas.openxmlformats.org/officeDocument/2006/relationships/vmlDrawing" Target="../drawings/vmlDrawing28.vml"/><Relationship Id="rId6" Type="http://schemas.openxmlformats.org/officeDocument/2006/relationships/image" Target="../media/image86.png"/><Relationship Id="rId11" Type="http://schemas.openxmlformats.org/officeDocument/2006/relationships/oleObject" Target="../embeddings/oleObject189.bin"/><Relationship Id="rId24" Type="http://schemas.openxmlformats.org/officeDocument/2006/relationships/image" Target="../media/image120.wmf"/><Relationship Id="rId32" Type="http://schemas.openxmlformats.org/officeDocument/2006/relationships/image" Target="../media/image123.wmf"/><Relationship Id="rId5" Type="http://schemas.openxmlformats.org/officeDocument/2006/relationships/oleObject" Target="../embeddings/oleObject186.bin"/><Relationship Id="rId15" Type="http://schemas.openxmlformats.org/officeDocument/2006/relationships/oleObject" Target="../embeddings/oleObject191.bin"/><Relationship Id="rId23" Type="http://schemas.openxmlformats.org/officeDocument/2006/relationships/oleObject" Target="../embeddings/oleObject195.bin"/><Relationship Id="rId28" Type="http://schemas.openxmlformats.org/officeDocument/2006/relationships/image" Target="../media/image121.wmf"/><Relationship Id="rId10" Type="http://schemas.openxmlformats.org/officeDocument/2006/relationships/image" Target="../media/image107.png"/><Relationship Id="rId19" Type="http://schemas.openxmlformats.org/officeDocument/2006/relationships/oleObject" Target="../embeddings/oleObject193.bin"/><Relationship Id="rId31" Type="http://schemas.openxmlformats.org/officeDocument/2006/relationships/oleObject" Target="../embeddings/oleObject199.bin"/><Relationship Id="rId4" Type="http://schemas.openxmlformats.org/officeDocument/2006/relationships/image" Target="../media/image85.png"/><Relationship Id="rId9" Type="http://schemas.openxmlformats.org/officeDocument/2006/relationships/oleObject" Target="../embeddings/oleObject188.bin"/><Relationship Id="rId14" Type="http://schemas.openxmlformats.org/officeDocument/2006/relationships/image" Target="../media/image109.png"/><Relationship Id="rId22" Type="http://schemas.openxmlformats.org/officeDocument/2006/relationships/image" Target="../media/image130.wmf"/><Relationship Id="rId27" Type="http://schemas.openxmlformats.org/officeDocument/2006/relationships/oleObject" Target="../embeddings/oleObject197.bin"/><Relationship Id="rId30" Type="http://schemas.openxmlformats.org/officeDocument/2006/relationships/image" Target="../media/image122.wmf"/></Relationships>
</file>

<file path=ppt/slides/_rels/slide37.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oleObject" Target="../embeddings/oleObject206.bin"/><Relationship Id="rId18" Type="http://schemas.openxmlformats.org/officeDocument/2006/relationships/image" Target="../media/image132.wmf"/><Relationship Id="rId26" Type="http://schemas.openxmlformats.org/officeDocument/2006/relationships/image" Target="../media/image122.wmf"/><Relationship Id="rId3" Type="http://schemas.openxmlformats.org/officeDocument/2006/relationships/oleObject" Target="../embeddings/oleObject201.bin"/><Relationship Id="rId21" Type="http://schemas.openxmlformats.org/officeDocument/2006/relationships/oleObject" Target="../embeddings/oleObject210.bin"/><Relationship Id="rId7" Type="http://schemas.openxmlformats.org/officeDocument/2006/relationships/oleObject" Target="../embeddings/oleObject203.bin"/><Relationship Id="rId12" Type="http://schemas.openxmlformats.org/officeDocument/2006/relationships/image" Target="../media/image108.png"/><Relationship Id="rId17" Type="http://schemas.openxmlformats.org/officeDocument/2006/relationships/oleObject" Target="../embeddings/oleObject208.bin"/><Relationship Id="rId25" Type="http://schemas.openxmlformats.org/officeDocument/2006/relationships/oleObject" Target="../embeddings/oleObject212.bin"/><Relationship Id="rId2" Type="http://schemas.openxmlformats.org/officeDocument/2006/relationships/slideLayout" Target="../slideLayouts/slideLayout7.xml"/><Relationship Id="rId16" Type="http://schemas.openxmlformats.org/officeDocument/2006/relationships/image" Target="../media/image131.wmf"/><Relationship Id="rId20" Type="http://schemas.openxmlformats.org/officeDocument/2006/relationships/image" Target="../media/image120.wmf"/><Relationship Id="rId29" Type="http://schemas.openxmlformats.org/officeDocument/2006/relationships/oleObject" Target="../embeddings/oleObject214.bin"/><Relationship Id="rId1" Type="http://schemas.openxmlformats.org/officeDocument/2006/relationships/vmlDrawing" Target="../drawings/vmlDrawing29.vml"/><Relationship Id="rId6" Type="http://schemas.openxmlformats.org/officeDocument/2006/relationships/image" Target="../media/image86.png"/><Relationship Id="rId11" Type="http://schemas.openxmlformats.org/officeDocument/2006/relationships/oleObject" Target="../embeddings/oleObject205.bin"/><Relationship Id="rId24" Type="http://schemas.openxmlformats.org/officeDocument/2006/relationships/image" Target="../media/image121.wmf"/><Relationship Id="rId5" Type="http://schemas.openxmlformats.org/officeDocument/2006/relationships/oleObject" Target="../embeddings/oleObject202.bin"/><Relationship Id="rId15" Type="http://schemas.openxmlformats.org/officeDocument/2006/relationships/oleObject" Target="../embeddings/oleObject207.bin"/><Relationship Id="rId23" Type="http://schemas.openxmlformats.org/officeDocument/2006/relationships/oleObject" Target="../embeddings/oleObject211.bin"/><Relationship Id="rId28" Type="http://schemas.openxmlformats.org/officeDocument/2006/relationships/image" Target="../media/image123.wmf"/><Relationship Id="rId10" Type="http://schemas.openxmlformats.org/officeDocument/2006/relationships/image" Target="../media/image107.png"/><Relationship Id="rId19" Type="http://schemas.openxmlformats.org/officeDocument/2006/relationships/oleObject" Target="../embeddings/oleObject209.bin"/><Relationship Id="rId4" Type="http://schemas.openxmlformats.org/officeDocument/2006/relationships/image" Target="../media/image85.png"/><Relationship Id="rId9" Type="http://schemas.openxmlformats.org/officeDocument/2006/relationships/oleObject" Target="../embeddings/oleObject204.bin"/><Relationship Id="rId14" Type="http://schemas.openxmlformats.org/officeDocument/2006/relationships/image" Target="../media/image109.png"/><Relationship Id="rId22" Type="http://schemas.openxmlformats.org/officeDocument/2006/relationships/image" Target="../media/image111.wmf"/><Relationship Id="rId27" Type="http://schemas.openxmlformats.org/officeDocument/2006/relationships/oleObject" Target="../embeddings/oleObject213.bin"/><Relationship Id="rId30" Type="http://schemas.openxmlformats.org/officeDocument/2006/relationships/image" Target="../media/image124.wmf"/></Relationships>
</file>

<file path=ppt/slides/_rels/slide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133.wmf"/><Relationship Id="rId13" Type="http://schemas.openxmlformats.org/officeDocument/2006/relationships/oleObject" Target="../embeddings/oleObject220.bin"/><Relationship Id="rId18" Type="http://schemas.openxmlformats.org/officeDocument/2006/relationships/image" Target="../media/image138.wmf"/><Relationship Id="rId26" Type="http://schemas.openxmlformats.org/officeDocument/2006/relationships/image" Target="../media/image142.wmf"/><Relationship Id="rId3" Type="http://schemas.openxmlformats.org/officeDocument/2006/relationships/oleObject" Target="../embeddings/oleObject215.bin"/><Relationship Id="rId21" Type="http://schemas.openxmlformats.org/officeDocument/2006/relationships/oleObject" Target="../embeddings/oleObject224.bin"/><Relationship Id="rId7" Type="http://schemas.openxmlformats.org/officeDocument/2006/relationships/oleObject" Target="../embeddings/oleObject217.bin"/><Relationship Id="rId12" Type="http://schemas.openxmlformats.org/officeDocument/2006/relationships/image" Target="../media/image135.png"/><Relationship Id="rId17" Type="http://schemas.openxmlformats.org/officeDocument/2006/relationships/oleObject" Target="../embeddings/oleObject222.bin"/><Relationship Id="rId25" Type="http://schemas.openxmlformats.org/officeDocument/2006/relationships/oleObject" Target="../embeddings/oleObject226.bin"/><Relationship Id="rId2" Type="http://schemas.openxmlformats.org/officeDocument/2006/relationships/slideLayout" Target="../slideLayouts/slideLayout7.xml"/><Relationship Id="rId16" Type="http://schemas.openxmlformats.org/officeDocument/2006/relationships/image" Target="../media/image137.wmf"/><Relationship Id="rId20" Type="http://schemas.openxmlformats.org/officeDocument/2006/relationships/image" Target="../media/image139.wmf"/><Relationship Id="rId1" Type="http://schemas.openxmlformats.org/officeDocument/2006/relationships/vmlDrawing" Target="../drawings/vmlDrawing30.vml"/><Relationship Id="rId6" Type="http://schemas.openxmlformats.org/officeDocument/2006/relationships/image" Target="../media/image86.png"/><Relationship Id="rId11" Type="http://schemas.openxmlformats.org/officeDocument/2006/relationships/oleObject" Target="../embeddings/oleObject219.bin"/><Relationship Id="rId24" Type="http://schemas.openxmlformats.org/officeDocument/2006/relationships/image" Target="../media/image141.wmf"/><Relationship Id="rId5" Type="http://schemas.openxmlformats.org/officeDocument/2006/relationships/oleObject" Target="../embeddings/oleObject216.bin"/><Relationship Id="rId15" Type="http://schemas.openxmlformats.org/officeDocument/2006/relationships/oleObject" Target="../embeddings/oleObject221.bin"/><Relationship Id="rId23" Type="http://schemas.openxmlformats.org/officeDocument/2006/relationships/oleObject" Target="../embeddings/oleObject225.bin"/><Relationship Id="rId10" Type="http://schemas.openxmlformats.org/officeDocument/2006/relationships/image" Target="../media/image134.png"/><Relationship Id="rId19" Type="http://schemas.openxmlformats.org/officeDocument/2006/relationships/oleObject" Target="../embeddings/oleObject223.bin"/><Relationship Id="rId4" Type="http://schemas.openxmlformats.org/officeDocument/2006/relationships/image" Target="../media/image85.png"/><Relationship Id="rId9" Type="http://schemas.openxmlformats.org/officeDocument/2006/relationships/oleObject" Target="../embeddings/oleObject218.bin"/><Relationship Id="rId14" Type="http://schemas.openxmlformats.org/officeDocument/2006/relationships/image" Target="../media/image136.wmf"/><Relationship Id="rId22" Type="http://schemas.openxmlformats.org/officeDocument/2006/relationships/image" Target="../media/image140.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7.jpe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oleObject" Target="../embeddings/oleObject2.bin"/><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8" Type="http://schemas.openxmlformats.org/officeDocument/2006/relationships/image" Target="../media/image134.png"/><Relationship Id="rId13" Type="http://schemas.openxmlformats.org/officeDocument/2006/relationships/oleObject" Target="../embeddings/oleObject232.bin"/><Relationship Id="rId18" Type="http://schemas.openxmlformats.org/officeDocument/2006/relationships/image" Target="../media/image136.wmf"/><Relationship Id="rId3" Type="http://schemas.openxmlformats.org/officeDocument/2006/relationships/oleObject" Target="../embeddings/oleObject227.bin"/><Relationship Id="rId21" Type="http://schemas.openxmlformats.org/officeDocument/2006/relationships/oleObject" Target="../embeddings/oleObject236.bin"/><Relationship Id="rId7" Type="http://schemas.openxmlformats.org/officeDocument/2006/relationships/oleObject" Target="../embeddings/oleObject229.bin"/><Relationship Id="rId12" Type="http://schemas.openxmlformats.org/officeDocument/2006/relationships/image" Target="../media/image143.wmf"/><Relationship Id="rId17" Type="http://schemas.openxmlformats.org/officeDocument/2006/relationships/oleObject" Target="../embeddings/oleObject234.bin"/><Relationship Id="rId2" Type="http://schemas.openxmlformats.org/officeDocument/2006/relationships/slideLayout" Target="../slideLayouts/slideLayout7.xml"/><Relationship Id="rId16" Type="http://schemas.openxmlformats.org/officeDocument/2006/relationships/image" Target="../media/image145.wmf"/><Relationship Id="rId20" Type="http://schemas.openxmlformats.org/officeDocument/2006/relationships/image" Target="../media/image146.wmf"/><Relationship Id="rId1" Type="http://schemas.openxmlformats.org/officeDocument/2006/relationships/vmlDrawing" Target="../drawings/vmlDrawing31.vml"/><Relationship Id="rId6" Type="http://schemas.openxmlformats.org/officeDocument/2006/relationships/image" Target="../media/image86.png"/><Relationship Id="rId11" Type="http://schemas.openxmlformats.org/officeDocument/2006/relationships/oleObject" Target="../embeddings/oleObject231.bin"/><Relationship Id="rId5" Type="http://schemas.openxmlformats.org/officeDocument/2006/relationships/oleObject" Target="../embeddings/oleObject228.bin"/><Relationship Id="rId15" Type="http://schemas.openxmlformats.org/officeDocument/2006/relationships/oleObject" Target="../embeddings/oleObject233.bin"/><Relationship Id="rId10" Type="http://schemas.openxmlformats.org/officeDocument/2006/relationships/image" Target="../media/image135.png"/><Relationship Id="rId19" Type="http://schemas.openxmlformats.org/officeDocument/2006/relationships/oleObject" Target="../embeddings/oleObject235.bin"/><Relationship Id="rId4" Type="http://schemas.openxmlformats.org/officeDocument/2006/relationships/image" Target="../media/image85.png"/><Relationship Id="rId9" Type="http://schemas.openxmlformats.org/officeDocument/2006/relationships/oleObject" Target="../embeddings/oleObject230.bin"/><Relationship Id="rId14" Type="http://schemas.openxmlformats.org/officeDocument/2006/relationships/image" Target="../media/image144.wmf"/><Relationship Id="rId22" Type="http://schemas.openxmlformats.org/officeDocument/2006/relationships/image" Target="../media/image147.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239.bin"/><Relationship Id="rId3" Type="http://schemas.openxmlformats.org/officeDocument/2006/relationships/image" Target="../media/image151.jpeg"/><Relationship Id="rId7" Type="http://schemas.openxmlformats.org/officeDocument/2006/relationships/image" Target="../media/image149.png"/><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oleObject" Target="../embeddings/oleObject238.bin"/><Relationship Id="rId5" Type="http://schemas.openxmlformats.org/officeDocument/2006/relationships/image" Target="../media/image148.png"/><Relationship Id="rId4" Type="http://schemas.openxmlformats.org/officeDocument/2006/relationships/oleObject" Target="../embeddings/oleObject237.bin"/><Relationship Id="rId9" Type="http://schemas.openxmlformats.org/officeDocument/2006/relationships/image" Target="../media/image150.png"/></Relationships>
</file>

<file path=ppt/slides/_rels/slide42.xml.rels><?xml version="1.0" encoding="UTF-8" standalone="yes"?>
<Relationships xmlns="http://schemas.openxmlformats.org/package/2006/relationships"><Relationship Id="rId8" Type="http://schemas.openxmlformats.org/officeDocument/2006/relationships/image" Target="../media/image149.png"/><Relationship Id="rId13" Type="http://schemas.openxmlformats.org/officeDocument/2006/relationships/oleObject" Target="../embeddings/oleObject245.bin"/><Relationship Id="rId3" Type="http://schemas.openxmlformats.org/officeDocument/2006/relationships/oleObject" Target="../embeddings/oleObject240.bin"/><Relationship Id="rId7" Type="http://schemas.openxmlformats.org/officeDocument/2006/relationships/oleObject" Target="../embeddings/oleObject242.bin"/><Relationship Id="rId12" Type="http://schemas.openxmlformats.org/officeDocument/2006/relationships/image" Target="../media/image153.wmf"/><Relationship Id="rId2" Type="http://schemas.openxmlformats.org/officeDocument/2006/relationships/slideLayout" Target="../slideLayouts/slideLayout7.xml"/><Relationship Id="rId16" Type="http://schemas.openxmlformats.org/officeDocument/2006/relationships/image" Target="../media/image155.wmf"/><Relationship Id="rId1" Type="http://schemas.openxmlformats.org/officeDocument/2006/relationships/vmlDrawing" Target="../drawings/vmlDrawing33.vml"/><Relationship Id="rId6" Type="http://schemas.openxmlformats.org/officeDocument/2006/relationships/image" Target="../media/image148.png"/><Relationship Id="rId11" Type="http://schemas.openxmlformats.org/officeDocument/2006/relationships/oleObject" Target="../embeddings/oleObject244.bin"/><Relationship Id="rId5" Type="http://schemas.openxmlformats.org/officeDocument/2006/relationships/oleObject" Target="../embeddings/oleObject241.bin"/><Relationship Id="rId15" Type="http://schemas.openxmlformats.org/officeDocument/2006/relationships/oleObject" Target="../embeddings/oleObject246.bin"/><Relationship Id="rId10" Type="http://schemas.openxmlformats.org/officeDocument/2006/relationships/image" Target="../media/image150.png"/><Relationship Id="rId4" Type="http://schemas.openxmlformats.org/officeDocument/2006/relationships/image" Target="../media/image152.wmf"/><Relationship Id="rId9" Type="http://schemas.openxmlformats.org/officeDocument/2006/relationships/oleObject" Target="../embeddings/oleObject243.bin"/><Relationship Id="rId14" Type="http://schemas.openxmlformats.org/officeDocument/2006/relationships/image" Target="../media/image154.wmf"/></Relationships>
</file>

<file path=ppt/slides/_rels/slide43.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oleObject" Target="../embeddings/oleObject252.bin"/><Relationship Id="rId18" Type="http://schemas.openxmlformats.org/officeDocument/2006/relationships/image" Target="../media/image160.wmf"/><Relationship Id="rId3" Type="http://schemas.openxmlformats.org/officeDocument/2006/relationships/oleObject" Target="../embeddings/oleObject247.bin"/><Relationship Id="rId7" Type="http://schemas.openxmlformats.org/officeDocument/2006/relationships/oleObject" Target="../embeddings/oleObject249.bin"/><Relationship Id="rId12" Type="http://schemas.openxmlformats.org/officeDocument/2006/relationships/image" Target="../media/image157.wmf"/><Relationship Id="rId17" Type="http://schemas.openxmlformats.org/officeDocument/2006/relationships/oleObject" Target="../embeddings/oleObject254.bin"/><Relationship Id="rId2" Type="http://schemas.openxmlformats.org/officeDocument/2006/relationships/slideLayout" Target="../slideLayouts/slideLayout7.xml"/><Relationship Id="rId16" Type="http://schemas.openxmlformats.org/officeDocument/2006/relationships/image" Target="../media/image159.wmf"/><Relationship Id="rId1" Type="http://schemas.openxmlformats.org/officeDocument/2006/relationships/vmlDrawing" Target="../drawings/vmlDrawing34.vml"/><Relationship Id="rId6" Type="http://schemas.openxmlformats.org/officeDocument/2006/relationships/image" Target="../media/image149.png"/><Relationship Id="rId11" Type="http://schemas.openxmlformats.org/officeDocument/2006/relationships/oleObject" Target="../embeddings/oleObject251.bin"/><Relationship Id="rId5" Type="http://schemas.openxmlformats.org/officeDocument/2006/relationships/oleObject" Target="../embeddings/oleObject248.bin"/><Relationship Id="rId15" Type="http://schemas.openxmlformats.org/officeDocument/2006/relationships/oleObject" Target="../embeddings/oleObject253.bin"/><Relationship Id="rId10" Type="http://schemas.openxmlformats.org/officeDocument/2006/relationships/image" Target="../media/image156.wmf"/><Relationship Id="rId4" Type="http://schemas.openxmlformats.org/officeDocument/2006/relationships/image" Target="../media/image148.png"/><Relationship Id="rId9" Type="http://schemas.openxmlformats.org/officeDocument/2006/relationships/oleObject" Target="../embeddings/oleObject250.bin"/><Relationship Id="rId14" Type="http://schemas.openxmlformats.org/officeDocument/2006/relationships/image" Target="../media/image158.wmf"/></Relationships>
</file>

<file path=ppt/slides/_rels/slide44.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oleObject" Target="../embeddings/oleObject260.bin"/><Relationship Id="rId18" Type="http://schemas.openxmlformats.org/officeDocument/2006/relationships/image" Target="../media/image165.wmf"/><Relationship Id="rId3" Type="http://schemas.openxmlformats.org/officeDocument/2006/relationships/oleObject" Target="../embeddings/oleObject255.bin"/><Relationship Id="rId7" Type="http://schemas.openxmlformats.org/officeDocument/2006/relationships/oleObject" Target="../embeddings/oleObject257.bin"/><Relationship Id="rId12" Type="http://schemas.openxmlformats.org/officeDocument/2006/relationships/image" Target="../media/image162.wmf"/><Relationship Id="rId17" Type="http://schemas.openxmlformats.org/officeDocument/2006/relationships/oleObject" Target="../embeddings/oleObject262.bin"/><Relationship Id="rId2" Type="http://schemas.openxmlformats.org/officeDocument/2006/relationships/slideLayout" Target="../slideLayouts/slideLayout7.xml"/><Relationship Id="rId16" Type="http://schemas.openxmlformats.org/officeDocument/2006/relationships/image" Target="../media/image164.wmf"/><Relationship Id="rId20" Type="http://schemas.openxmlformats.org/officeDocument/2006/relationships/image" Target="../media/image166.wmf"/><Relationship Id="rId1" Type="http://schemas.openxmlformats.org/officeDocument/2006/relationships/vmlDrawing" Target="../drawings/vmlDrawing35.vml"/><Relationship Id="rId6" Type="http://schemas.openxmlformats.org/officeDocument/2006/relationships/image" Target="../media/image149.png"/><Relationship Id="rId11" Type="http://schemas.openxmlformats.org/officeDocument/2006/relationships/oleObject" Target="../embeddings/oleObject259.bin"/><Relationship Id="rId5" Type="http://schemas.openxmlformats.org/officeDocument/2006/relationships/oleObject" Target="../embeddings/oleObject256.bin"/><Relationship Id="rId15" Type="http://schemas.openxmlformats.org/officeDocument/2006/relationships/oleObject" Target="../embeddings/oleObject261.bin"/><Relationship Id="rId10" Type="http://schemas.openxmlformats.org/officeDocument/2006/relationships/image" Target="../media/image161.wmf"/><Relationship Id="rId19" Type="http://schemas.openxmlformats.org/officeDocument/2006/relationships/oleObject" Target="../embeddings/oleObject263.bin"/><Relationship Id="rId4" Type="http://schemas.openxmlformats.org/officeDocument/2006/relationships/image" Target="../media/image148.png"/><Relationship Id="rId9" Type="http://schemas.openxmlformats.org/officeDocument/2006/relationships/oleObject" Target="../embeddings/oleObject258.bin"/><Relationship Id="rId14" Type="http://schemas.openxmlformats.org/officeDocument/2006/relationships/image" Target="../media/image163.wmf"/></Relationships>
</file>

<file path=ppt/slides/_rels/slide45.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oleObject" Target="../embeddings/oleObject269.bin"/><Relationship Id="rId18" Type="http://schemas.openxmlformats.org/officeDocument/2006/relationships/image" Target="../media/image171.wmf"/><Relationship Id="rId3" Type="http://schemas.openxmlformats.org/officeDocument/2006/relationships/oleObject" Target="../embeddings/oleObject264.bin"/><Relationship Id="rId21" Type="http://schemas.openxmlformats.org/officeDocument/2006/relationships/oleObject" Target="../embeddings/oleObject273.bin"/><Relationship Id="rId7" Type="http://schemas.openxmlformats.org/officeDocument/2006/relationships/oleObject" Target="../embeddings/oleObject266.bin"/><Relationship Id="rId12" Type="http://schemas.openxmlformats.org/officeDocument/2006/relationships/image" Target="../media/image168.wmf"/><Relationship Id="rId17" Type="http://schemas.openxmlformats.org/officeDocument/2006/relationships/oleObject" Target="../embeddings/oleObject271.bin"/><Relationship Id="rId2" Type="http://schemas.openxmlformats.org/officeDocument/2006/relationships/slideLayout" Target="../slideLayouts/slideLayout7.xml"/><Relationship Id="rId16" Type="http://schemas.openxmlformats.org/officeDocument/2006/relationships/image" Target="../media/image170.wmf"/><Relationship Id="rId20" Type="http://schemas.openxmlformats.org/officeDocument/2006/relationships/image" Target="../media/image172.wmf"/><Relationship Id="rId1" Type="http://schemas.openxmlformats.org/officeDocument/2006/relationships/vmlDrawing" Target="../drawings/vmlDrawing36.vml"/><Relationship Id="rId6" Type="http://schemas.openxmlformats.org/officeDocument/2006/relationships/image" Target="../media/image149.png"/><Relationship Id="rId11" Type="http://schemas.openxmlformats.org/officeDocument/2006/relationships/oleObject" Target="../embeddings/oleObject268.bin"/><Relationship Id="rId5" Type="http://schemas.openxmlformats.org/officeDocument/2006/relationships/oleObject" Target="../embeddings/oleObject265.bin"/><Relationship Id="rId15" Type="http://schemas.openxmlformats.org/officeDocument/2006/relationships/oleObject" Target="../embeddings/oleObject270.bin"/><Relationship Id="rId10" Type="http://schemas.openxmlformats.org/officeDocument/2006/relationships/image" Target="../media/image167.wmf"/><Relationship Id="rId19" Type="http://schemas.openxmlformats.org/officeDocument/2006/relationships/oleObject" Target="../embeddings/oleObject272.bin"/><Relationship Id="rId4" Type="http://schemas.openxmlformats.org/officeDocument/2006/relationships/image" Target="../media/image148.png"/><Relationship Id="rId9" Type="http://schemas.openxmlformats.org/officeDocument/2006/relationships/oleObject" Target="../embeddings/oleObject267.bin"/><Relationship Id="rId14" Type="http://schemas.openxmlformats.org/officeDocument/2006/relationships/image" Target="../media/image169.wmf"/><Relationship Id="rId22" Type="http://schemas.openxmlformats.org/officeDocument/2006/relationships/image" Target="../media/image173.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1.jpeg"/><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2.wmf"/><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645459" y="1150938"/>
            <a:ext cx="8025466" cy="269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1333500" indent="-1333500" algn="ctr">
              <a:defRPr/>
            </a:pPr>
            <a:r>
              <a:rPr kumimoji="1" lang="en-US" altLang="zh-CN"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2-10 </a:t>
            </a:r>
            <a:r>
              <a:rPr kumimoji="1" lang="zh-CN" altLang="en-US" sz="6000" u="sng"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纯物质</a:t>
            </a:r>
            <a:r>
              <a:rPr kumimoji="1" lang="zh-CN" altLang="en-US"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相变化中热力学函数的变化</a:t>
            </a:r>
            <a:endParaRPr kumimoji="1" lang="zh-CN" altLang="en-US" sz="2400" dirty="0">
              <a:latin typeface="楷体" panose="02010609060101010101" pitchFamily="49" charset="-122"/>
              <a:ea typeface="楷体" panose="02010609060101010101" pitchFamily="49" charset="-122"/>
            </a:endParaRPr>
          </a:p>
        </p:txBody>
      </p:sp>
      <p:sp>
        <p:nvSpPr>
          <p:cNvPr id="3075" name="TextBox 1"/>
          <p:cNvSpPr txBox="1">
            <a:spLocks noChangeArrowheads="1"/>
          </p:cNvSpPr>
          <p:nvPr/>
        </p:nvSpPr>
        <p:spPr bwMode="auto">
          <a:xfrm>
            <a:off x="1671638" y="3886200"/>
            <a:ext cx="60483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en-US" altLang="zh-CN">
                <a:solidFill>
                  <a:srgbClr val="FF0000"/>
                </a:solidFill>
                <a:latin typeface="Times New Roman" pitchFamily="18" charset="0"/>
              </a:rPr>
              <a:t>Variations of Thermodynamic Functions in Phase Transitions of Pure Substances</a:t>
            </a:r>
            <a:endParaRPr lang="zh-CN" altLang="en-US">
              <a:solidFill>
                <a:srgbClr val="FF0000"/>
              </a:solidFill>
              <a:latin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5" name="Picture 9" descr="02-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3333" y="1027483"/>
            <a:ext cx="4589463" cy="433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矩形 15"/>
          <p:cNvSpPr>
            <a:spLocks noChangeArrowheads="1"/>
          </p:cNvSpPr>
          <p:nvPr/>
        </p:nvSpPr>
        <p:spPr bwMode="auto">
          <a:xfrm>
            <a:off x="489098" y="559656"/>
            <a:ext cx="4182285" cy="3847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600" dirty="0">
                <a:solidFill>
                  <a:srgbClr val="0000FF"/>
                </a:solidFill>
                <a:latin typeface="Times New Roman" pitchFamily="18" charset="0"/>
                <a:ea typeface="黑体" pitchFamily="49" charset="-122"/>
              </a:rPr>
              <a:t>若要在恒温恒压的条件下使亚稳态至稳定平衡态的相变化可逆进行，则系统必须做可逆非体积功：</a:t>
            </a:r>
            <a:endParaRPr kumimoji="1" lang="en-US" altLang="zh-CN" sz="2600" dirty="0">
              <a:solidFill>
                <a:srgbClr val="0000FF"/>
              </a:solidFill>
              <a:latin typeface="Times New Roman" pitchFamily="18" charset="0"/>
              <a:ea typeface="黑体" pitchFamily="49" charset="-122"/>
            </a:endParaRPr>
          </a:p>
          <a:p>
            <a:pPr eaLnBrk="1" hangingPunct="1">
              <a:spcBef>
                <a:spcPct val="0"/>
              </a:spcBef>
              <a:buClrTx/>
              <a:buSzTx/>
              <a:buFontTx/>
              <a:buNone/>
            </a:pPr>
            <a:endParaRPr kumimoji="1" lang="en-US" altLang="zh-CN" sz="2600" dirty="0">
              <a:solidFill>
                <a:srgbClr val="0000FF"/>
              </a:solidFill>
              <a:latin typeface="Times New Roman" pitchFamily="18" charset="0"/>
              <a:ea typeface="黑体" pitchFamily="49" charset="-122"/>
            </a:endParaRPr>
          </a:p>
          <a:p>
            <a:pPr eaLnBrk="1" hangingPunct="1">
              <a:spcBef>
                <a:spcPts val="1200"/>
              </a:spcBef>
              <a:buClrTx/>
              <a:buSzTx/>
              <a:buFontTx/>
              <a:buNone/>
            </a:pPr>
            <a:r>
              <a:rPr kumimoji="1" lang="zh-CN" altLang="en-US" sz="2600" dirty="0">
                <a:solidFill>
                  <a:srgbClr val="0000FF"/>
                </a:solidFill>
                <a:latin typeface="Times New Roman" pitchFamily="18" charset="0"/>
                <a:ea typeface="黑体" pitchFamily="49" charset="-122"/>
              </a:rPr>
              <a:t>非体积功需用装置实现，为方便起见，设计过程绕道可逆相变化来计算不可逆相变的熵变和吉氏函数变化。</a:t>
            </a:r>
            <a:endParaRPr lang="zh-CN" altLang="en-US" sz="2600" dirty="0">
              <a:latin typeface="Times New Roman" pitchFamily="18" charset="0"/>
            </a:endParaRPr>
          </a:p>
        </p:txBody>
      </p:sp>
      <p:graphicFrame>
        <p:nvGraphicFramePr>
          <p:cNvPr id="10244" name="对象 2"/>
          <p:cNvGraphicFramePr>
            <a:graphicFrameLocks noChangeAspect="1"/>
          </p:cNvGraphicFramePr>
          <p:nvPr>
            <p:extLst>
              <p:ext uri="{D42A27DB-BD31-4B8C-83A1-F6EECF244321}">
                <p14:modId xmlns:p14="http://schemas.microsoft.com/office/powerpoint/2010/main" val="3651537745"/>
              </p:ext>
            </p:extLst>
          </p:nvPr>
        </p:nvGraphicFramePr>
        <p:xfrm>
          <a:off x="911225" y="5296789"/>
          <a:ext cx="7519988" cy="922337"/>
        </p:xfrm>
        <a:graphic>
          <a:graphicData uri="http://schemas.openxmlformats.org/presentationml/2006/ole">
            <mc:AlternateContent xmlns:mc="http://schemas.openxmlformats.org/markup-compatibility/2006">
              <mc:Choice xmlns:v="urn:schemas-microsoft-com:vml" Requires="v">
                <p:oleObj spid="_x0000_s6146" name="Equation" r:id="rId4" imgW="3936960" imgH="482400" progId="Equation.DSMT4">
                  <p:embed/>
                </p:oleObj>
              </mc:Choice>
              <mc:Fallback>
                <p:oleObj name="Equation" r:id="rId4" imgW="3936960" imgH="482400" progId="Equation.DSMT4">
                  <p:embed/>
                  <p:pic>
                    <p:nvPicPr>
                      <p:cNvPr id="10244" name="对象 2"/>
                      <p:cNvPicPr>
                        <a:picLocks noChangeAspect="1" noChangeArrowheads="1"/>
                      </p:cNvPicPr>
                      <p:nvPr/>
                    </p:nvPicPr>
                    <p:blipFill>
                      <a:blip r:embed="rId5"/>
                      <a:srcRect/>
                      <a:stretch>
                        <a:fillRect/>
                      </a:stretch>
                    </p:blipFill>
                    <p:spPr bwMode="auto">
                      <a:xfrm>
                        <a:off x="911225" y="5296789"/>
                        <a:ext cx="7519988"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7" name="直接箭头连接符 6">
            <a:extLst>
              <a:ext uri="{FF2B5EF4-FFF2-40B4-BE49-F238E27FC236}">
                <a16:creationId xmlns:a16="http://schemas.microsoft.com/office/drawing/2014/main" id="{603624A9-B219-4DF9-B4E1-F475C0AB3AD3}"/>
              </a:ext>
            </a:extLst>
          </p:cNvPr>
          <p:cNvCxnSpPr>
            <a:cxnSpLocks noChangeShapeType="1"/>
          </p:cNvCxnSpPr>
          <p:nvPr/>
        </p:nvCxnSpPr>
        <p:spPr bwMode="auto">
          <a:xfrm flipV="1">
            <a:off x="6922757" y="2302809"/>
            <a:ext cx="807113" cy="1139480"/>
          </a:xfrm>
          <a:prstGeom prst="straightConnector1">
            <a:avLst/>
          </a:prstGeom>
          <a:noFill/>
          <a:ln w="19050" algn="ctr">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 name="组合 7">
            <a:extLst>
              <a:ext uri="{FF2B5EF4-FFF2-40B4-BE49-F238E27FC236}">
                <a16:creationId xmlns:a16="http://schemas.microsoft.com/office/drawing/2014/main" id="{3020105D-F7A7-4E3C-89D5-8922A8A40642}"/>
              </a:ext>
            </a:extLst>
          </p:cNvPr>
          <p:cNvGrpSpPr>
            <a:grpSpLocks/>
          </p:cNvGrpSpPr>
          <p:nvPr/>
        </p:nvGrpSpPr>
        <p:grpSpPr bwMode="auto">
          <a:xfrm>
            <a:off x="7005459" y="317698"/>
            <a:ext cx="1973464" cy="1854004"/>
            <a:chOff x="6789383" y="1170613"/>
            <a:chExt cx="1973262" cy="1854195"/>
          </a:xfrm>
        </p:grpSpPr>
        <p:sp>
          <p:nvSpPr>
            <p:cNvPr id="9" name="圆角矩形 10249">
              <a:extLst>
                <a:ext uri="{FF2B5EF4-FFF2-40B4-BE49-F238E27FC236}">
                  <a16:creationId xmlns:a16="http://schemas.microsoft.com/office/drawing/2014/main" id="{A44D39EE-4E89-4386-88E3-803E239FEF10}"/>
                </a:ext>
              </a:extLst>
            </p:cNvPr>
            <p:cNvSpPr>
              <a:spLocks noChangeArrowheads="1"/>
            </p:cNvSpPr>
            <p:nvPr/>
          </p:nvSpPr>
          <p:spPr bwMode="auto">
            <a:xfrm>
              <a:off x="6789383" y="1223682"/>
              <a:ext cx="1962526" cy="1795503"/>
            </a:xfrm>
            <a:prstGeom prst="roundRect">
              <a:avLst>
                <a:gd name="adj" fmla="val 16667"/>
              </a:avLst>
            </a:prstGeom>
            <a:solidFill>
              <a:srgbClr val="FFFF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endParaRPr lang="zh-CN" altLang="en-US"/>
            </a:p>
          </p:txBody>
        </p:sp>
        <p:grpSp>
          <p:nvGrpSpPr>
            <p:cNvPr id="10" name="组合 9">
              <a:extLst>
                <a:ext uri="{FF2B5EF4-FFF2-40B4-BE49-F238E27FC236}">
                  <a16:creationId xmlns:a16="http://schemas.microsoft.com/office/drawing/2014/main" id="{84BA7CC8-779A-445C-838C-8896CDEFC833}"/>
                </a:ext>
              </a:extLst>
            </p:cNvPr>
            <p:cNvGrpSpPr/>
            <p:nvPr/>
          </p:nvGrpSpPr>
          <p:grpSpPr>
            <a:xfrm>
              <a:off x="6841883" y="1170613"/>
              <a:ext cx="1920762" cy="1854195"/>
              <a:chOff x="6841883" y="1170613"/>
              <a:chExt cx="1920762" cy="1854195"/>
            </a:xfrm>
            <a:noFill/>
          </p:grpSpPr>
          <p:grpSp>
            <p:nvGrpSpPr>
              <p:cNvPr id="11" name="组合 10">
                <a:extLst>
                  <a:ext uri="{FF2B5EF4-FFF2-40B4-BE49-F238E27FC236}">
                    <a16:creationId xmlns:a16="http://schemas.microsoft.com/office/drawing/2014/main" id="{6D4EF225-AA4F-4680-A546-89D7E1DA3623}"/>
                  </a:ext>
                </a:extLst>
              </p:cNvPr>
              <p:cNvGrpSpPr/>
              <p:nvPr/>
            </p:nvGrpSpPr>
            <p:grpSpPr>
              <a:xfrm>
                <a:off x="6841883" y="1170613"/>
                <a:ext cx="1920762" cy="1854195"/>
                <a:chOff x="6841883" y="1170613"/>
                <a:chExt cx="1920762" cy="1854195"/>
              </a:xfrm>
              <a:grpFill/>
            </p:grpSpPr>
            <p:cxnSp>
              <p:nvCxnSpPr>
                <p:cNvPr id="16" name="直接箭头连接符 15">
                  <a:extLst>
                    <a:ext uri="{FF2B5EF4-FFF2-40B4-BE49-F238E27FC236}">
                      <a16:creationId xmlns:a16="http://schemas.microsoft.com/office/drawing/2014/main" id="{B178F2D8-378D-45C7-91E3-712A080D1792}"/>
                    </a:ext>
                  </a:extLst>
                </p:cNvPr>
                <p:cNvCxnSpPr/>
                <p:nvPr/>
              </p:nvCxnSpPr>
              <p:spPr bwMode="auto">
                <a:xfrm flipV="1">
                  <a:off x="6852620" y="1333962"/>
                  <a:ext cx="0" cy="1645920"/>
                </a:xfrm>
                <a:prstGeom prst="straightConnector1">
                  <a:avLst/>
                </a:prstGeom>
                <a:grpFill/>
                <a:ln w="1905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11D28510-AFBF-4773-A23D-FDF3DEF1099E}"/>
                    </a:ext>
                  </a:extLst>
                </p:cNvPr>
                <p:cNvCxnSpPr/>
                <p:nvPr/>
              </p:nvCxnSpPr>
              <p:spPr bwMode="auto">
                <a:xfrm>
                  <a:off x="6852620" y="2979882"/>
                  <a:ext cx="1796528" cy="0"/>
                </a:xfrm>
                <a:prstGeom prst="straightConnector1">
                  <a:avLst/>
                </a:prstGeom>
                <a:grpFill/>
                <a:ln w="1905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25">
                  <a:extLst>
                    <a:ext uri="{FF2B5EF4-FFF2-40B4-BE49-F238E27FC236}">
                      <a16:creationId xmlns:a16="http://schemas.microsoft.com/office/drawing/2014/main" id="{D5FEBB75-3B1A-428A-9396-CE658C6327DF}"/>
                    </a:ext>
                  </a:extLst>
                </p:cNvPr>
                <p:cNvSpPr txBox="1"/>
                <p:nvPr/>
              </p:nvSpPr>
              <p:spPr>
                <a:xfrm>
                  <a:off x="6841883" y="1237140"/>
                  <a:ext cx="527127" cy="400151"/>
                </a:xfrm>
                <a:prstGeom prst="rect">
                  <a:avLst/>
                </a:prstGeom>
                <a:grpFill/>
              </p:spPr>
              <p:txBody>
                <a:bodyPr wrap="square">
                  <a:spAutoFit/>
                </a:bodyPr>
                <a:lstStyle/>
                <a:p>
                  <a:pPr>
                    <a:defRPr/>
                  </a:pPr>
                  <a:r>
                    <a:rPr lang="en-US" altLang="zh-CN" sz="2000" i="1" dirty="0">
                      <a:cs typeface="Times New Roman" panose="02020603050405020304" pitchFamily="18" charset="0"/>
                    </a:rPr>
                    <a:t>G</a:t>
                  </a:r>
                  <a:r>
                    <a:rPr lang="en-US" altLang="zh-CN" sz="2000" baseline="-25000" dirty="0">
                      <a:cs typeface="Times New Roman" panose="02020603050405020304" pitchFamily="18" charset="0"/>
                    </a:rPr>
                    <a:t>m</a:t>
                  </a:r>
                  <a:endParaRPr lang="zh-CN" altLang="en-US" sz="2000" baseline="-25000" dirty="0">
                    <a:cs typeface="Times New Roman" panose="02020603050405020304" pitchFamily="18" charset="0"/>
                  </a:endParaRPr>
                </a:p>
              </p:txBody>
            </p:sp>
            <p:sp>
              <p:nvSpPr>
                <p:cNvPr id="19" name="TextBox 28">
                  <a:extLst>
                    <a:ext uri="{FF2B5EF4-FFF2-40B4-BE49-F238E27FC236}">
                      <a16:creationId xmlns:a16="http://schemas.microsoft.com/office/drawing/2014/main" id="{E08DEBCE-A7B9-4813-B4DD-5F9769EF662A}"/>
                    </a:ext>
                  </a:extLst>
                </p:cNvPr>
                <p:cNvSpPr txBox="1"/>
                <p:nvPr/>
              </p:nvSpPr>
              <p:spPr>
                <a:xfrm>
                  <a:off x="8387456" y="2624698"/>
                  <a:ext cx="375189" cy="400110"/>
                </a:xfrm>
                <a:prstGeom prst="rect">
                  <a:avLst/>
                </a:prstGeom>
                <a:grpFill/>
              </p:spPr>
              <p:txBody>
                <a:bodyPr wrap="square">
                  <a:spAutoFit/>
                </a:bodyPr>
                <a:lstStyle/>
                <a:p>
                  <a:pPr>
                    <a:defRPr/>
                  </a:pPr>
                  <a:r>
                    <a:rPr lang="en-US" altLang="zh-CN" sz="2000" i="1" dirty="0">
                      <a:cs typeface="Times New Roman" panose="02020603050405020304" pitchFamily="18" charset="0"/>
                    </a:rPr>
                    <a:t>T</a:t>
                  </a:r>
                  <a:endParaRPr lang="zh-CN" altLang="en-US" sz="2000" i="1" dirty="0">
                    <a:cs typeface="Times New Roman" panose="02020603050405020304" pitchFamily="18" charset="0"/>
                  </a:endParaRPr>
                </a:p>
              </p:txBody>
            </p:sp>
            <p:cxnSp>
              <p:nvCxnSpPr>
                <p:cNvPr id="20" name="直接连接符 19">
                  <a:extLst>
                    <a:ext uri="{FF2B5EF4-FFF2-40B4-BE49-F238E27FC236}">
                      <a16:creationId xmlns:a16="http://schemas.microsoft.com/office/drawing/2014/main" id="{94A64194-21BA-4A1D-BA32-B94596D716A6}"/>
                    </a:ext>
                  </a:extLst>
                </p:cNvPr>
                <p:cNvCxnSpPr/>
                <p:nvPr/>
              </p:nvCxnSpPr>
              <p:spPr bwMode="auto">
                <a:xfrm>
                  <a:off x="7035502" y="1723314"/>
                  <a:ext cx="1387736" cy="976690"/>
                </a:xfrm>
                <a:prstGeom prst="line">
                  <a:avLst/>
                </a:prstGeom>
                <a:grpFill/>
                <a:ln w="28575"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a:extLst>
                    <a:ext uri="{FF2B5EF4-FFF2-40B4-BE49-F238E27FC236}">
                      <a16:creationId xmlns:a16="http://schemas.microsoft.com/office/drawing/2014/main" id="{23D9B882-CD53-482A-B4B7-4C698CFD703A}"/>
                    </a:ext>
                  </a:extLst>
                </p:cNvPr>
                <p:cNvCxnSpPr/>
                <p:nvPr/>
              </p:nvCxnSpPr>
              <p:spPr bwMode="auto">
                <a:xfrm>
                  <a:off x="6949440" y="2000925"/>
                  <a:ext cx="666975" cy="135428"/>
                </a:xfrm>
                <a:prstGeom prst="line">
                  <a:avLst/>
                </a:prstGeom>
                <a:grpFill/>
                <a:ln w="28575"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38">
                  <a:extLst>
                    <a:ext uri="{FF2B5EF4-FFF2-40B4-BE49-F238E27FC236}">
                      <a16:creationId xmlns:a16="http://schemas.microsoft.com/office/drawing/2014/main" id="{E40823B2-40E4-4A7A-A41C-CFEDF0B22B2D}"/>
                    </a:ext>
                  </a:extLst>
                </p:cNvPr>
                <p:cNvSpPr txBox="1"/>
                <p:nvPr/>
              </p:nvSpPr>
              <p:spPr>
                <a:xfrm>
                  <a:off x="7424415" y="1170613"/>
                  <a:ext cx="1066874" cy="400110"/>
                </a:xfrm>
                <a:prstGeom prst="rect">
                  <a:avLst/>
                </a:prstGeom>
                <a:grpFill/>
              </p:spPr>
              <p:txBody>
                <a:bodyPr>
                  <a:spAutoFit/>
                </a:bodyPr>
                <a:lstStyle/>
                <a:p>
                  <a:pPr>
                    <a:defRPr/>
                  </a:pPr>
                  <a:r>
                    <a:rPr lang="en-US" altLang="zh-CN" sz="2000" i="1" dirty="0">
                      <a:cs typeface="Times New Roman" panose="02020603050405020304" pitchFamily="18" charset="0"/>
                    </a:rPr>
                    <a:t>p</a:t>
                  </a:r>
                  <a:r>
                    <a:rPr lang="en-US" altLang="zh-CN" sz="2000" dirty="0">
                      <a:cs typeface="Times New Roman" panose="02020603050405020304" pitchFamily="18" charset="0"/>
                    </a:rPr>
                    <a:t>=1atm</a:t>
                  </a:r>
                  <a:endParaRPr lang="zh-CN" altLang="en-US" sz="2000" i="1" dirty="0">
                    <a:cs typeface="Times New Roman" panose="02020603050405020304" pitchFamily="18" charset="0"/>
                  </a:endParaRPr>
                </a:p>
              </p:txBody>
            </p:sp>
          </p:grpSp>
          <p:sp>
            <p:nvSpPr>
              <p:cNvPr id="12" name="TextBox 41">
                <a:extLst>
                  <a:ext uri="{FF2B5EF4-FFF2-40B4-BE49-F238E27FC236}">
                    <a16:creationId xmlns:a16="http://schemas.microsoft.com/office/drawing/2014/main" id="{E435D0E4-E069-4430-AAB5-899018A4F208}"/>
                  </a:ext>
                </a:extLst>
              </p:cNvPr>
              <p:cNvSpPr txBox="1"/>
              <p:nvPr/>
            </p:nvSpPr>
            <p:spPr>
              <a:xfrm>
                <a:off x="7094679" y="1523259"/>
                <a:ext cx="1043471" cy="369332"/>
              </a:xfrm>
              <a:prstGeom prst="rect">
                <a:avLst/>
              </a:prstGeom>
              <a:grpFill/>
            </p:spPr>
            <p:txBody>
              <a:bodyPr>
                <a:spAutoFit/>
              </a:bodyPr>
              <a:lstStyle/>
              <a:p>
                <a:pPr>
                  <a:defRPr/>
                </a:pPr>
                <a:r>
                  <a:rPr lang="zh-CN" altLang="en-US" sz="1800" dirty="0">
                    <a:latin typeface="黑体" panose="02010609060101010101" pitchFamily="49" charset="-122"/>
                    <a:ea typeface="黑体" panose="02010609060101010101" pitchFamily="49" charset="-122"/>
                    <a:cs typeface="Times New Roman" panose="02020603050405020304" pitchFamily="18" charset="0"/>
                  </a:rPr>
                  <a:t>过冷水</a:t>
                </a:r>
              </a:p>
            </p:txBody>
          </p:sp>
          <p:sp>
            <p:nvSpPr>
              <p:cNvPr id="13" name="TextBox 42">
                <a:extLst>
                  <a:ext uri="{FF2B5EF4-FFF2-40B4-BE49-F238E27FC236}">
                    <a16:creationId xmlns:a16="http://schemas.microsoft.com/office/drawing/2014/main" id="{BEFCD393-BB2B-4364-8BC5-EFDD628C5E07}"/>
                  </a:ext>
                </a:extLst>
              </p:cNvPr>
              <p:cNvSpPr txBox="1"/>
              <p:nvPr/>
            </p:nvSpPr>
            <p:spPr>
              <a:xfrm>
                <a:off x="7851375" y="2021415"/>
                <a:ext cx="482291" cy="369332"/>
              </a:xfrm>
              <a:prstGeom prst="rect">
                <a:avLst/>
              </a:prstGeom>
              <a:grpFill/>
            </p:spPr>
            <p:txBody>
              <a:bodyPr>
                <a:spAutoFit/>
              </a:bodyPr>
              <a:lstStyle/>
              <a:p>
                <a:pPr>
                  <a:defRPr/>
                </a:pPr>
                <a:r>
                  <a:rPr lang="zh-CN" altLang="en-US" sz="1800" dirty="0">
                    <a:latin typeface="黑体" panose="02010609060101010101" pitchFamily="49" charset="-122"/>
                    <a:ea typeface="黑体" panose="02010609060101010101" pitchFamily="49" charset="-122"/>
                    <a:cs typeface="Times New Roman" panose="02020603050405020304" pitchFamily="18" charset="0"/>
                  </a:rPr>
                  <a:t>水</a:t>
                </a:r>
              </a:p>
            </p:txBody>
          </p:sp>
          <p:sp>
            <p:nvSpPr>
              <p:cNvPr id="14" name="TextBox 43">
                <a:extLst>
                  <a:ext uri="{FF2B5EF4-FFF2-40B4-BE49-F238E27FC236}">
                    <a16:creationId xmlns:a16="http://schemas.microsoft.com/office/drawing/2014/main" id="{784F74FE-0A1B-4511-A862-FD60F43D90A9}"/>
                  </a:ext>
                </a:extLst>
              </p:cNvPr>
              <p:cNvSpPr txBox="1"/>
              <p:nvPr/>
            </p:nvSpPr>
            <p:spPr>
              <a:xfrm>
                <a:off x="6969250" y="2030997"/>
                <a:ext cx="399761" cy="369332"/>
              </a:xfrm>
              <a:prstGeom prst="rect">
                <a:avLst/>
              </a:prstGeom>
              <a:grpFill/>
            </p:spPr>
            <p:txBody>
              <a:bodyPr>
                <a:spAutoFit/>
              </a:bodyPr>
              <a:lstStyle/>
              <a:p>
                <a:pPr>
                  <a:defRPr/>
                </a:pPr>
                <a:r>
                  <a:rPr lang="zh-CN" altLang="en-US" sz="1800" dirty="0">
                    <a:latin typeface="黑体" panose="02010609060101010101" pitchFamily="49" charset="-122"/>
                    <a:ea typeface="黑体" panose="02010609060101010101" pitchFamily="49" charset="-122"/>
                    <a:cs typeface="Times New Roman" panose="02020603050405020304" pitchFamily="18" charset="0"/>
                  </a:rPr>
                  <a:t>冰</a:t>
                </a:r>
              </a:p>
            </p:txBody>
          </p:sp>
          <p:sp>
            <p:nvSpPr>
              <p:cNvPr id="15" name="TextBox 44">
                <a:extLst>
                  <a:ext uri="{FF2B5EF4-FFF2-40B4-BE49-F238E27FC236}">
                    <a16:creationId xmlns:a16="http://schemas.microsoft.com/office/drawing/2014/main" id="{5BD517E8-8C87-466F-A340-E418528FE495}"/>
                  </a:ext>
                </a:extLst>
              </p:cNvPr>
              <p:cNvSpPr txBox="1"/>
              <p:nvPr/>
            </p:nvSpPr>
            <p:spPr>
              <a:xfrm>
                <a:off x="7431735" y="2068639"/>
                <a:ext cx="419640" cy="400110"/>
              </a:xfrm>
              <a:prstGeom prst="rect">
                <a:avLst/>
              </a:prstGeom>
              <a:grpFill/>
            </p:spPr>
            <p:txBody>
              <a:bodyPr>
                <a:spAutoFit/>
              </a:bodyPr>
              <a:lstStyle/>
              <a:p>
                <a:pPr>
                  <a:defRPr/>
                </a:pPr>
                <a:r>
                  <a:rPr lang="en-US" altLang="zh-CN" sz="2000" i="1" dirty="0">
                    <a:solidFill>
                      <a:srgbClr val="000000"/>
                    </a:solidFill>
                    <a:cs typeface="Times New Roman" panose="02020603050405020304" pitchFamily="18" charset="0"/>
                  </a:rPr>
                  <a:t>b</a:t>
                </a:r>
                <a:endParaRPr lang="zh-CN" altLang="en-US" sz="2000" i="1" dirty="0">
                  <a:solidFill>
                    <a:srgbClr val="000000"/>
                  </a:solidFill>
                  <a:cs typeface="Times New Roman" panose="02020603050405020304" pitchFamily="18" charset="0"/>
                </a:endParaRPr>
              </a:p>
            </p:txBody>
          </p:sp>
        </p:grpSp>
      </p:grpSp>
      <p:graphicFrame>
        <p:nvGraphicFramePr>
          <p:cNvPr id="23" name="对象 22">
            <a:extLst>
              <a:ext uri="{FF2B5EF4-FFF2-40B4-BE49-F238E27FC236}">
                <a16:creationId xmlns:a16="http://schemas.microsoft.com/office/drawing/2014/main" id="{A1468B67-E90E-4099-9835-0DA0DB2855BE}"/>
              </a:ext>
            </a:extLst>
          </p:cNvPr>
          <p:cNvGraphicFramePr>
            <a:graphicFrameLocks noChangeAspect="1"/>
          </p:cNvGraphicFramePr>
          <p:nvPr>
            <p:extLst>
              <p:ext uri="{D42A27DB-BD31-4B8C-83A1-F6EECF244321}">
                <p14:modId xmlns:p14="http://schemas.microsoft.com/office/powerpoint/2010/main" val="2861512389"/>
              </p:ext>
            </p:extLst>
          </p:nvPr>
        </p:nvGraphicFramePr>
        <p:xfrm>
          <a:off x="1398588" y="2239963"/>
          <a:ext cx="2095500" cy="517525"/>
        </p:xfrm>
        <a:graphic>
          <a:graphicData uri="http://schemas.openxmlformats.org/presentationml/2006/ole">
            <mc:AlternateContent xmlns:mc="http://schemas.openxmlformats.org/markup-compatibility/2006">
              <mc:Choice xmlns:v="urn:schemas-microsoft-com:vml" Requires="v">
                <p:oleObj spid="_x0000_s6147" name="Equation" r:id="rId6" imgW="977760" imgH="241200" progId="Equation.DSMT4">
                  <p:embed/>
                </p:oleObj>
              </mc:Choice>
              <mc:Fallback>
                <p:oleObj name="Equation" r:id="rId6" imgW="977760" imgH="241200" progId="Equation.DSMT4">
                  <p:embed/>
                  <p:pic>
                    <p:nvPicPr>
                      <p:cNvPr id="23" name="对象 22">
                        <a:extLst>
                          <a:ext uri="{FF2B5EF4-FFF2-40B4-BE49-F238E27FC236}">
                            <a16:creationId xmlns:a16="http://schemas.microsoft.com/office/drawing/2014/main" id="{A1468B67-E90E-4099-9835-0DA0DB2855BE}"/>
                          </a:ext>
                        </a:extLst>
                      </p:cNvPr>
                      <p:cNvPicPr/>
                      <p:nvPr/>
                    </p:nvPicPr>
                    <p:blipFill>
                      <a:blip r:embed="rId7"/>
                      <a:stretch>
                        <a:fillRect/>
                      </a:stretch>
                    </p:blipFill>
                    <p:spPr>
                      <a:xfrm>
                        <a:off x="1398588" y="2239963"/>
                        <a:ext cx="2095500" cy="517525"/>
                      </a:xfrm>
                      <a:prstGeom prst="rect">
                        <a:avLst/>
                      </a:prstGeom>
                    </p:spPr>
                  </p:pic>
                </p:oleObj>
              </mc:Fallback>
            </mc:AlternateContent>
          </a:graphicData>
        </a:graphic>
      </p:graphicFrame>
      <p:sp>
        <p:nvSpPr>
          <p:cNvPr id="2" name="矩形 1"/>
          <p:cNvSpPr/>
          <p:nvPr/>
        </p:nvSpPr>
        <p:spPr>
          <a:xfrm>
            <a:off x="499901" y="4766978"/>
            <a:ext cx="4171482" cy="461665"/>
          </a:xfrm>
          <a:prstGeom prst="rect">
            <a:avLst/>
          </a:prstGeom>
        </p:spPr>
        <p:txBody>
          <a:bodyPr wrap="square">
            <a:spAutoFit/>
          </a:bodyPr>
          <a:lstStyle/>
          <a:p>
            <a:r>
              <a:rPr kumimoji="1" lang="zh-CN" altLang="en-US" sz="2400" dirty="0">
                <a:solidFill>
                  <a:srgbClr val="000000"/>
                </a:solidFill>
                <a:ea typeface="黑体" pitchFamily="49" charset="-122"/>
              </a:rPr>
              <a:t>例：过冷水恒温恒压变为冰。</a:t>
            </a:r>
            <a:endParaRPr lang="zh-CN" altLang="en-US" sz="2400" dirty="0">
              <a:solidFill>
                <a:srgbClr val="000000"/>
              </a:solidFill>
            </a:endParaRPr>
          </a:p>
        </p:txBody>
      </p:sp>
      <p:sp>
        <p:nvSpPr>
          <p:cNvPr id="3" name="文本框 2"/>
          <p:cNvSpPr txBox="1"/>
          <p:nvPr/>
        </p:nvSpPr>
        <p:spPr>
          <a:xfrm>
            <a:off x="613169" y="6104680"/>
            <a:ext cx="8252245" cy="523220"/>
          </a:xfrm>
          <a:prstGeom prst="rect">
            <a:avLst/>
          </a:prstGeom>
          <a:noFill/>
        </p:spPr>
        <p:txBody>
          <a:bodyPr wrap="square" rtlCol="0">
            <a:spAutoFit/>
          </a:bodyPr>
          <a:lstStyle/>
          <a:p>
            <a:r>
              <a:rPr lang="zh-CN" altLang="en-US" dirty="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你能计算此过程每一步的可逆非体积功吗？</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0"/>
          <p:cNvSpPr txBox="1">
            <a:spLocks noChangeArrowheads="1"/>
          </p:cNvSpPr>
          <p:nvPr/>
        </p:nvSpPr>
        <p:spPr bwMode="auto">
          <a:xfrm>
            <a:off x="573088" y="790200"/>
            <a:ext cx="7769225" cy="52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800" dirty="0">
                <a:solidFill>
                  <a:srgbClr val="0000FF"/>
                </a:solidFill>
                <a:latin typeface="黑体" pitchFamily="49" charset="-122"/>
                <a:ea typeface="黑体" pitchFamily="49" charset="-122"/>
              </a:rPr>
              <a:t>相变化的相关计算</a:t>
            </a:r>
            <a:endParaRPr kumimoji="1" lang="zh-CN" altLang="en-US" sz="2400" dirty="0">
              <a:solidFill>
                <a:srgbClr val="0000FF"/>
              </a:solidFill>
              <a:latin typeface="黑体" pitchFamily="49" charset="-122"/>
              <a:ea typeface="黑体" pitchFamily="49" charset="-122"/>
            </a:endParaRPr>
          </a:p>
        </p:txBody>
      </p:sp>
      <p:sp>
        <p:nvSpPr>
          <p:cNvPr id="11267" name="Text Box 18"/>
          <p:cNvSpPr txBox="1">
            <a:spLocks noChangeArrowheads="1"/>
          </p:cNvSpPr>
          <p:nvPr/>
        </p:nvSpPr>
        <p:spPr bwMode="auto">
          <a:xfrm>
            <a:off x="931432" y="1647205"/>
            <a:ext cx="799445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None/>
            </a:pPr>
            <a:r>
              <a:rPr kumimoji="1" lang="en-US" altLang="zh-CN" sz="2800" b="0" dirty="0">
                <a:solidFill>
                  <a:srgbClr val="000000"/>
                </a:solidFill>
                <a:latin typeface="Times New Roman" pitchFamily="18" charset="0"/>
                <a:ea typeface="黑体" pitchFamily="49" charset="-122"/>
              </a:rPr>
              <a:t>Δ</a:t>
            </a:r>
            <a:r>
              <a:rPr kumimoji="1" lang="en-US" altLang="zh-CN" sz="2800" b="0" i="1" dirty="0">
                <a:solidFill>
                  <a:srgbClr val="000000"/>
                </a:solidFill>
                <a:latin typeface="Times New Roman" pitchFamily="18" charset="0"/>
                <a:ea typeface="黑体" pitchFamily="49" charset="-122"/>
              </a:rPr>
              <a:t>U</a:t>
            </a:r>
            <a:r>
              <a:rPr kumimoji="1" lang="zh-CN" altLang="en-US" sz="2800" dirty="0">
                <a:solidFill>
                  <a:srgbClr val="0000FF"/>
                </a:solidFill>
                <a:latin typeface="Times New Roman" pitchFamily="18" charset="0"/>
                <a:ea typeface="黑体" pitchFamily="49" charset="-122"/>
              </a:rPr>
              <a:t>、</a:t>
            </a:r>
            <a:r>
              <a:rPr kumimoji="1" lang="en-US" altLang="zh-CN" sz="2800" b="0" dirty="0">
                <a:solidFill>
                  <a:srgbClr val="000000"/>
                </a:solidFill>
                <a:latin typeface="Times New Roman" pitchFamily="18" charset="0"/>
                <a:ea typeface="黑体" pitchFamily="49" charset="-122"/>
              </a:rPr>
              <a:t>Δ</a:t>
            </a:r>
            <a:r>
              <a:rPr kumimoji="1" lang="en-US" altLang="zh-CN" sz="2800" b="0" i="1" dirty="0">
                <a:solidFill>
                  <a:srgbClr val="000000"/>
                </a:solidFill>
                <a:latin typeface="Times New Roman" pitchFamily="18" charset="0"/>
                <a:ea typeface="黑体" pitchFamily="49" charset="-122"/>
              </a:rPr>
              <a:t>H</a:t>
            </a:r>
            <a:r>
              <a:rPr kumimoji="1" lang="zh-CN" altLang="en-US" sz="2800" dirty="0">
                <a:solidFill>
                  <a:srgbClr val="0000FF"/>
                </a:solidFill>
                <a:latin typeface="Times New Roman" pitchFamily="18" charset="0"/>
                <a:ea typeface="黑体" pitchFamily="49" charset="-122"/>
              </a:rPr>
              <a:t>、</a:t>
            </a:r>
            <a:r>
              <a:rPr kumimoji="1" lang="en-US" altLang="zh-CN" sz="2800" b="0" dirty="0">
                <a:solidFill>
                  <a:srgbClr val="000000"/>
                </a:solidFill>
                <a:latin typeface="Times New Roman" pitchFamily="18" charset="0"/>
                <a:ea typeface="黑体" pitchFamily="49" charset="-122"/>
              </a:rPr>
              <a:t>Δ</a:t>
            </a:r>
            <a:r>
              <a:rPr kumimoji="1" lang="en-US" altLang="zh-CN" sz="2800" b="0" i="1" dirty="0">
                <a:solidFill>
                  <a:srgbClr val="000000"/>
                </a:solidFill>
                <a:latin typeface="Times New Roman" pitchFamily="18" charset="0"/>
                <a:ea typeface="黑体" pitchFamily="49" charset="-122"/>
              </a:rPr>
              <a:t>S</a:t>
            </a:r>
            <a:r>
              <a:rPr kumimoji="1" lang="zh-CN" altLang="en-US" sz="2800" dirty="0">
                <a:solidFill>
                  <a:srgbClr val="0000FF"/>
                </a:solidFill>
                <a:latin typeface="Times New Roman" pitchFamily="18" charset="0"/>
                <a:ea typeface="黑体" pitchFamily="49" charset="-122"/>
              </a:rPr>
              <a:t>、</a:t>
            </a:r>
            <a:r>
              <a:rPr kumimoji="1" lang="en-US" altLang="zh-CN" sz="2800" b="0" dirty="0">
                <a:solidFill>
                  <a:srgbClr val="000000"/>
                </a:solidFill>
                <a:latin typeface="Times New Roman" pitchFamily="18" charset="0"/>
                <a:ea typeface="黑体" pitchFamily="49" charset="-122"/>
              </a:rPr>
              <a:t>Δ</a:t>
            </a:r>
            <a:r>
              <a:rPr kumimoji="1" lang="en-US" altLang="zh-CN" sz="2800" b="0" i="1" dirty="0">
                <a:solidFill>
                  <a:srgbClr val="000000"/>
                </a:solidFill>
                <a:latin typeface="Times New Roman" pitchFamily="18" charset="0"/>
                <a:ea typeface="黑体" pitchFamily="49" charset="-122"/>
              </a:rPr>
              <a:t>A</a:t>
            </a:r>
            <a:r>
              <a:rPr kumimoji="1" lang="zh-CN" altLang="en-US" sz="2800" dirty="0">
                <a:solidFill>
                  <a:srgbClr val="0000FF"/>
                </a:solidFill>
                <a:latin typeface="Times New Roman" pitchFamily="18" charset="0"/>
                <a:ea typeface="黑体" pitchFamily="49" charset="-122"/>
              </a:rPr>
              <a:t>、</a:t>
            </a:r>
            <a:r>
              <a:rPr kumimoji="1" lang="en-US" altLang="zh-CN" sz="2800" b="0" dirty="0">
                <a:solidFill>
                  <a:srgbClr val="000000"/>
                </a:solidFill>
                <a:latin typeface="Times New Roman" pitchFamily="18" charset="0"/>
                <a:ea typeface="黑体" pitchFamily="49" charset="-122"/>
              </a:rPr>
              <a:t>Δ</a:t>
            </a:r>
            <a:r>
              <a:rPr kumimoji="1" lang="en-US" altLang="zh-CN" sz="2800" b="0" i="1" dirty="0">
                <a:solidFill>
                  <a:srgbClr val="000000"/>
                </a:solidFill>
                <a:latin typeface="Times New Roman" pitchFamily="18" charset="0"/>
                <a:ea typeface="黑体" pitchFamily="49" charset="-122"/>
              </a:rPr>
              <a:t>G        </a:t>
            </a:r>
            <a:r>
              <a:rPr kumimoji="1" lang="zh-CN" altLang="en-US" sz="2800" dirty="0">
                <a:solidFill>
                  <a:srgbClr val="000000"/>
                </a:solidFill>
                <a:latin typeface="Times New Roman" pitchFamily="18" charset="0"/>
                <a:ea typeface="黑体" pitchFamily="49" charset="-122"/>
              </a:rPr>
              <a:t>设计可逆过程计算</a:t>
            </a:r>
            <a:endParaRPr kumimoji="1" lang="zh-CN" altLang="en-US" sz="2400" dirty="0">
              <a:solidFill>
                <a:srgbClr val="000000"/>
              </a:solidFill>
              <a:latin typeface="Times New Roman" pitchFamily="18" charset="0"/>
            </a:endParaRPr>
          </a:p>
        </p:txBody>
      </p:sp>
      <p:sp>
        <p:nvSpPr>
          <p:cNvPr id="11268" name="Text Box 19"/>
          <p:cNvSpPr txBox="1">
            <a:spLocks noChangeArrowheads="1"/>
          </p:cNvSpPr>
          <p:nvPr/>
        </p:nvSpPr>
        <p:spPr bwMode="auto">
          <a:xfrm>
            <a:off x="3776307" y="2614200"/>
            <a:ext cx="4566006"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None/>
            </a:pPr>
            <a:r>
              <a:rPr kumimoji="1" lang="en-US" altLang="zh-CN" sz="2800" b="0" i="1" dirty="0">
                <a:solidFill>
                  <a:srgbClr val="000000"/>
                </a:solidFill>
                <a:latin typeface="Times New Roman" pitchFamily="18" charset="0"/>
                <a:ea typeface="黑体" pitchFamily="49" charset="-122"/>
              </a:rPr>
              <a:t>Q</a:t>
            </a:r>
            <a:r>
              <a:rPr kumimoji="1" lang="zh-CN" altLang="en-US" sz="2800" dirty="0">
                <a:solidFill>
                  <a:srgbClr val="0000FF"/>
                </a:solidFill>
                <a:latin typeface="Times New Roman" pitchFamily="18" charset="0"/>
                <a:ea typeface="黑体" pitchFamily="49" charset="-122"/>
              </a:rPr>
              <a:t>、</a:t>
            </a:r>
            <a:r>
              <a:rPr kumimoji="1" lang="en-US" altLang="zh-CN" sz="2800" b="0" i="1" dirty="0">
                <a:solidFill>
                  <a:srgbClr val="000000"/>
                </a:solidFill>
                <a:latin typeface="Times New Roman" pitchFamily="18" charset="0"/>
                <a:ea typeface="黑体" pitchFamily="49" charset="-122"/>
              </a:rPr>
              <a:t>W        </a:t>
            </a:r>
            <a:r>
              <a:rPr kumimoji="1" lang="zh-CN" altLang="en-US" sz="2800" dirty="0">
                <a:solidFill>
                  <a:srgbClr val="000000"/>
                </a:solidFill>
                <a:latin typeface="Times New Roman" pitchFamily="18" charset="0"/>
                <a:ea typeface="黑体" pitchFamily="49" charset="-122"/>
              </a:rPr>
              <a:t>按实际过程计算</a:t>
            </a:r>
            <a:endParaRPr kumimoji="1" lang="en-US" altLang="zh-CN" sz="2800" b="0" dirty="0">
              <a:solidFill>
                <a:srgbClr val="000000"/>
              </a:solidFill>
              <a:latin typeface="Times New Roman" pitchFamily="18" charset="0"/>
              <a:ea typeface="黑体" pitchFamily="49" charset="-122"/>
            </a:endParaRPr>
          </a:p>
        </p:txBody>
      </p:sp>
    </p:spTree>
  </p:cSld>
  <p:clrMapOvr>
    <a:masterClrMapping/>
  </p:clrMapOvr>
  <p:transition spd="slow">
    <p:pull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06400" y="506413"/>
            <a:ext cx="839311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黑体" panose="02010609060101010101" pitchFamily="49" charset="-122"/>
                <a:ea typeface="黑体" panose="02010609060101010101" pitchFamily="49" charset="-122"/>
              </a:rPr>
              <a:t>例：</a:t>
            </a:r>
            <a:r>
              <a:rPr kumimoji="1" lang="zh-CN" altLang="en-US" sz="2800" dirty="0">
                <a:solidFill>
                  <a:srgbClr val="0000FF"/>
                </a:solidFill>
                <a:latin typeface="黑体" panose="02010609060101010101" pitchFamily="49" charset="-122"/>
                <a:ea typeface="黑体" panose="02010609060101010101" pitchFamily="49" charset="-122"/>
              </a:rPr>
              <a:t>在</a:t>
            </a:r>
            <a:r>
              <a:rPr kumimoji="1" lang="en-US" altLang="zh-CN" sz="2800" b="0" dirty="0">
                <a:solidFill>
                  <a:srgbClr val="000000"/>
                </a:solidFill>
                <a:latin typeface="Times New Roman" pitchFamily="18" charset="0"/>
              </a:rPr>
              <a:t>101325Pa</a:t>
            </a:r>
            <a:r>
              <a:rPr kumimoji="1" lang="zh-CN" altLang="en-US" sz="2800" dirty="0">
                <a:solidFill>
                  <a:srgbClr val="0000FF"/>
                </a:solidFill>
                <a:latin typeface="黑体" panose="02010609060101010101" pitchFamily="49" charset="-122"/>
                <a:ea typeface="黑体" panose="02010609060101010101" pitchFamily="49" charset="-122"/>
              </a:rPr>
              <a:t>下，将一摩尔</a:t>
            </a:r>
            <a:r>
              <a:rPr kumimoji="1" lang="en-US" altLang="zh-CN" sz="2800" b="0" dirty="0">
                <a:solidFill>
                  <a:srgbClr val="000000"/>
                </a:solidFill>
                <a:latin typeface="Times New Roman" pitchFamily="18" charset="0"/>
              </a:rPr>
              <a:t>100</a:t>
            </a:r>
            <a:r>
              <a:rPr kumimoji="1" lang="en-US" altLang="zh-CN" sz="2800" b="0" dirty="0">
                <a:solidFill>
                  <a:srgbClr val="000000"/>
                </a:solidFill>
                <a:latin typeface="Times New Roman" panose="02020603050405020304" pitchFamily="18" charset="0"/>
                <a:cs typeface="Times New Roman" panose="02020603050405020304" pitchFamily="18" charset="0"/>
              </a:rPr>
              <a:t>℃</a:t>
            </a:r>
            <a:r>
              <a:rPr kumimoji="1" lang="zh-CN" altLang="en-US" sz="2800" dirty="0">
                <a:solidFill>
                  <a:srgbClr val="0000FF"/>
                </a:solidFill>
                <a:latin typeface="黑体" panose="02010609060101010101" pitchFamily="49" charset="-122"/>
                <a:ea typeface="黑体" panose="02010609060101010101" pitchFamily="49" charset="-122"/>
              </a:rPr>
              <a:t>的水加热蒸发为</a:t>
            </a:r>
            <a:r>
              <a:rPr kumimoji="1" lang="en-US" altLang="zh-CN" sz="2800" b="0" dirty="0">
                <a:solidFill>
                  <a:srgbClr val="000000"/>
                </a:solidFill>
                <a:latin typeface="Times New Roman" pitchFamily="18" charset="0"/>
              </a:rPr>
              <a:t>100</a:t>
            </a:r>
            <a:r>
              <a:rPr kumimoji="1" lang="en-US" altLang="zh-CN" sz="2800" b="0" dirty="0">
                <a:solidFill>
                  <a:srgbClr val="000000"/>
                </a:solidFill>
                <a:latin typeface="Times New Roman" panose="02020603050405020304" pitchFamily="18" charset="0"/>
                <a:cs typeface="Times New Roman" panose="02020603050405020304" pitchFamily="18" charset="0"/>
              </a:rPr>
              <a:t>℃</a:t>
            </a:r>
            <a:r>
              <a:rPr kumimoji="1" lang="zh-CN" altLang="en-US" sz="2800" dirty="0">
                <a:solidFill>
                  <a:srgbClr val="0000FF"/>
                </a:solidFill>
                <a:latin typeface="黑体" panose="02010609060101010101" pitchFamily="49" charset="-122"/>
                <a:ea typeface="黑体" panose="02010609060101010101" pitchFamily="49" charset="-122"/>
              </a:rPr>
              <a:t>的蒸汽，若分别用</a:t>
            </a:r>
            <a:r>
              <a:rPr kumimoji="1" lang="en-US" altLang="zh-CN" sz="2800" b="0" dirty="0">
                <a:solidFill>
                  <a:srgbClr val="000000"/>
                </a:solidFill>
                <a:latin typeface="Times New Roman" pitchFamily="18" charset="0"/>
              </a:rPr>
              <a:t>100</a:t>
            </a:r>
            <a:r>
              <a:rPr kumimoji="1" lang="en-US" altLang="zh-CN" sz="2800" b="0" dirty="0">
                <a:solidFill>
                  <a:srgbClr val="000000"/>
                </a:solidFill>
                <a:latin typeface="Times New Roman" panose="02020603050405020304" pitchFamily="18" charset="0"/>
                <a:cs typeface="Times New Roman" panose="02020603050405020304" pitchFamily="18" charset="0"/>
              </a:rPr>
              <a:t>℃</a:t>
            </a:r>
            <a:r>
              <a:rPr kumimoji="1" lang="zh-CN" altLang="en-US" sz="2800" dirty="0">
                <a:solidFill>
                  <a:srgbClr val="0000FF"/>
                </a:solidFill>
                <a:latin typeface="黑体" panose="02010609060101010101" pitchFamily="49" charset="-122"/>
                <a:ea typeface="黑体" panose="02010609060101010101" pitchFamily="49" charset="-122"/>
              </a:rPr>
              <a:t>和</a:t>
            </a:r>
            <a:r>
              <a:rPr kumimoji="1" lang="en-US" altLang="zh-CN" sz="2800" b="0" dirty="0">
                <a:solidFill>
                  <a:srgbClr val="000000"/>
                </a:solidFill>
                <a:latin typeface="Times New Roman" pitchFamily="18" charset="0"/>
              </a:rPr>
              <a:t>1000</a:t>
            </a:r>
            <a:r>
              <a:rPr kumimoji="1" lang="en-US" altLang="zh-CN" sz="2800" b="0" dirty="0">
                <a:solidFill>
                  <a:srgbClr val="000000"/>
                </a:solidFill>
                <a:latin typeface="Times New Roman" panose="02020603050405020304" pitchFamily="18" charset="0"/>
                <a:cs typeface="Times New Roman" panose="02020603050405020304" pitchFamily="18" charset="0"/>
              </a:rPr>
              <a:t>℃</a:t>
            </a:r>
            <a:r>
              <a:rPr kumimoji="1" lang="zh-CN" altLang="en-US" sz="2800" dirty="0">
                <a:solidFill>
                  <a:srgbClr val="0000FF"/>
                </a:solidFill>
                <a:latin typeface="黑体" panose="02010609060101010101" pitchFamily="49" charset="-122"/>
                <a:ea typeface="黑体" panose="02010609060101010101" pitchFamily="49" charset="-122"/>
              </a:rPr>
              <a:t>的热源加热，判断两者的可逆性，计算</a:t>
            </a:r>
            <a:r>
              <a:rPr kumimoji="1" lang="en-US" altLang="zh-CN" sz="2800" b="0" i="1" dirty="0">
                <a:solidFill>
                  <a:srgbClr val="000000"/>
                </a:solidFill>
                <a:latin typeface="Times New Roman" pitchFamily="18" charset="0"/>
              </a:rPr>
              <a:t>Q</a:t>
            </a:r>
            <a:r>
              <a:rPr kumimoji="1" lang="en-US" altLang="zh-CN" sz="2800" b="0" dirty="0">
                <a:solidFill>
                  <a:srgbClr val="000000"/>
                </a:solidFill>
                <a:latin typeface="Times New Roman" pitchFamily="18" charset="0"/>
              </a:rPr>
              <a:t>, </a:t>
            </a:r>
            <a:r>
              <a:rPr kumimoji="1" lang="en-US" altLang="zh-CN" sz="2800" b="0" i="1" dirty="0">
                <a:solidFill>
                  <a:srgbClr val="000000"/>
                </a:solidFill>
                <a:latin typeface="Times New Roman" pitchFamily="18" charset="0"/>
              </a:rPr>
              <a:t>W</a:t>
            </a:r>
            <a:r>
              <a:rPr kumimoji="1" lang="en-US" altLang="zh-CN" sz="2800" b="0" dirty="0">
                <a:solidFill>
                  <a:srgbClr val="000000"/>
                </a:solidFill>
                <a:latin typeface="Times New Roman" pitchFamily="18" charset="0"/>
              </a:rPr>
              <a:t>, </a:t>
            </a:r>
            <a:r>
              <a:rPr kumimoji="1" lang="en-US" altLang="zh-CN" sz="2800" b="0" dirty="0">
                <a:solidFill>
                  <a:srgbClr val="000000"/>
                </a:solidFill>
                <a:latin typeface="Symbol" pitchFamily="18" charset="2"/>
              </a:rPr>
              <a:t>D</a:t>
            </a:r>
            <a:r>
              <a:rPr kumimoji="1" lang="en-US" altLang="zh-CN" sz="2800" b="0" i="1" dirty="0">
                <a:solidFill>
                  <a:srgbClr val="000000"/>
                </a:solidFill>
                <a:latin typeface="Times New Roman" pitchFamily="18" charset="0"/>
              </a:rPr>
              <a:t>U</a:t>
            </a:r>
            <a:r>
              <a:rPr kumimoji="1" lang="en-US" altLang="zh-CN" sz="2800" b="0" dirty="0">
                <a:solidFill>
                  <a:srgbClr val="000000"/>
                </a:solidFill>
                <a:latin typeface="Times New Roman" pitchFamily="18" charset="0"/>
              </a:rPr>
              <a:t>, </a:t>
            </a:r>
            <a:r>
              <a:rPr kumimoji="1" lang="en-US" altLang="zh-CN" sz="2800" b="0" dirty="0">
                <a:solidFill>
                  <a:srgbClr val="000000"/>
                </a:solidFill>
                <a:latin typeface="Symbol" pitchFamily="18" charset="2"/>
              </a:rPr>
              <a:t>D</a:t>
            </a:r>
            <a:r>
              <a:rPr kumimoji="1" lang="en-US" altLang="zh-CN" sz="2800" b="0" i="1" dirty="0">
                <a:solidFill>
                  <a:srgbClr val="000000"/>
                </a:solidFill>
                <a:latin typeface="Times New Roman" pitchFamily="18" charset="0"/>
              </a:rPr>
              <a:t>H</a:t>
            </a:r>
            <a:r>
              <a:rPr kumimoji="1" lang="en-US" altLang="zh-CN" sz="2800" b="0" dirty="0">
                <a:solidFill>
                  <a:srgbClr val="000000"/>
                </a:solidFill>
                <a:latin typeface="Times New Roman" pitchFamily="18" charset="0"/>
              </a:rPr>
              <a:t>, </a:t>
            </a:r>
            <a:r>
              <a:rPr kumimoji="1" lang="en-US" altLang="zh-CN" sz="2800" b="0" dirty="0">
                <a:solidFill>
                  <a:srgbClr val="000000"/>
                </a:solidFill>
                <a:latin typeface="Symbol" pitchFamily="18" charset="2"/>
              </a:rPr>
              <a:t>D</a:t>
            </a:r>
            <a:r>
              <a:rPr kumimoji="1" lang="en-US" altLang="zh-CN" sz="2800" b="0" i="1" dirty="0">
                <a:solidFill>
                  <a:srgbClr val="000000"/>
                </a:solidFill>
                <a:latin typeface="Times New Roman" pitchFamily="18" charset="0"/>
              </a:rPr>
              <a:t>S</a:t>
            </a:r>
            <a:r>
              <a:rPr kumimoji="1" lang="en-US" altLang="zh-CN" sz="2800" b="0" dirty="0">
                <a:solidFill>
                  <a:srgbClr val="000000"/>
                </a:solidFill>
                <a:latin typeface="Times New Roman" pitchFamily="18" charset="0"/>
              </a:rPr>
              <a:t>, </a:t>
            </a:r>
            <a:r>
              <a:rPr kumimoji="1" lang="en-US" altLang="zh-CN" sz="2800" b="0" dirty="0">
                <a:solidFill>
                  <a:srgbClr val="000000"/>
                </a:solidFill>
                <a:latin typeface="Symbol" pitchFamily="18" charset="2"/>
              </a:rPr>
              <a:t>D</a:t>
            </a:r>
            <a:r>
              <a:rPr kumimoji="1" lang="en-US" altLang="zh-CN" sz="2800" b="0" i="1" dirty="0">
                <a:solidFill>
                  <a:srgbClr val="000000"/>
                </a:solidFill>
                <a:latin typeface="Times New Roman" pitchFamily="18" charset="0"/>
              </a:rPr>
              <a:t>G</a:t>
            </a:r>
            <a:r>
              <a:rPr kumimoji="1" lang="zh-CN" altLang="en-US" sz="2800" dirty="0">
                <a:solidFill>
                  <a:srgbClr val="0000FF"/>
                </a:solidFill>
                <a:latin typeface="黑体" panose="02010609060101010101" pitchFamily="49" charset="-122"/>
                <a:ea typeface="黑体" panose="02010609060101010101" pitchFamily="49" charset="-122"/>
              </a:rPr>
              <a:t>。已知</a:t>
            </a:r>
            <a:r>
              <a:rPr kumimoji="1" lang="en-US" altLang="zh-CN" sz="2800" b="0" dirty="0" err="1">
                <a:solidFill>
                  <a:srgbClr val="000000"/>
                </a:solidFill>
                <a:latin typeface="Symbol" pitchFamily="18" charset="2"/>
              </a:rPr>
              <a:t>D</a:t>
            </a:r>
            <a:r>
              <a:rPr kumimoji="1" lang="en-US" altLang="zh-CN" sz="2800" b="0" baseline="-25000" dirty="0" err="1">
                <a:solidFill>
                  <a:srgbClr val="000000"/>
                </a:solidFill>
                <a:latin typeface="Times New Roman" pitchFamily="18" charset="0"/>
                <a:cs typeface="Times New Roman" pitchFamily="18" charset="0"/>
              </a:rPr>
              <a:t>vap</a:t>
            </a:r>
            <a:r>
              <a:rPr kumimoji="1" lang="en-US" altLang="zh-CN" sz="2800" b="0" i="1" dirty="0" err="1">
                <a:solidFill>
                  <a:srgbClr val="000000"/>
                </a:solidFill>
                <a:latin typeface="Times New Roman" pitchFamily="18" charset="0"/>
              </a:rPr>
              <a:t>H</a:t>
            </a:r>
            <a:r>
              <a:rPr kumimoji="1" lang="en-US" altLang="zh-CN" sz="2800" b="0" baseline="-25000" dirty="0" err="1">
                <a:solidFill>
                  <a:srgbClr val="000000"/>
                </a:solidFill>
                <a:latin typeface="Times New Roman" pitchFamily="18" charset="0"/>
              </a:rPr>
              <a:t>m</a:t>
            </a:r>
            <a:r>
              <a:rPr kumimoji="1" lang="en-US" altLang="zh-CN" sz="2800" b="0" dirty="0">
                <a:solidFill>
                  <a:srgbClr val="000000"/>
                </a:solidFill>
                <a:latin typeface="Times New Roman" pitchFamily="18" charset="0"/>
              </a:rPr>
              <a:t>=40.66kJ/mol</a:t>
            </a:r>
            <a:r>
              <a:rPr kumimoji="1" lang="zh-CN" altLang="en-US" sz="2800" dirty="0">
                <a:solidFill>
                  <a:srgbClr val="0000FF"/>
                </a:solidFill>
                <a:latin typeface="黑体" panose="02010609060101010101" pitchFamily="49" charset="-122"/>
                <a:ea typeface="黑体" panose="02010609060101010101" pitchFamily="49" charset="-122"/>
              </a:rPr>
              <a:t>。</a:t>
            </a:r>
          </a:p>
        </p:txBody>
      </p:sp>
      <p:sp>
        <p:nvSpPr>
          <p:cNvPr id="3" name="Text Box 7"/>
          <p:cNvSpPr txBox="1">
            <a:spLocks noChangeArrowheads="1"/>
          </p:cNvSpPr>
          <p:nvPr/>
        </p:nvSpPr>
        <p:spPr bwMode="auto">
          <a:xfrm>
            <a:off x="434975" y="2428395"/>
            <a:ext cx="8778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宋体" pitchFamily="2" charset="-122"/>
              </a:rPr>
              <a:t>解：</a:t>
            </a:r>
            <a:r>
              <a:rPr kumimoji="1" lang="zh-CN" altLang="en-US" sz="2800" dirty="0">
                <a:latin typeface="Times New Roman" pitchFamily="18" charset="0"/>
              </a:rPr>
              <a:t> </a:t>
            </a:r>
          </a:p>
        </p:txBody>
      </p:sp>
      <p:sp>
        <p:nvSpPr>
          <p:cNvPr id="4" name="Text Box 2"/>
          <p:cNvSpPr txBox="1">
            <a:spLocks noChangeArrowheads="1"/>
          </p:cNvSpPr>
          <p:nvPr/>
        </p:nvSpPr>
        <p:spPr bwMode="auto">
          <a:xfrm>
            <a:off x="1149350" y="2428395"/>
            <a:ext cx="765016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None/>
            </a:pPr>
            <a:r>
              <a:rPr kumimoji="1" lang="zh-CN" altLang="en-US" sz="2800" dirty="0">
                <a:solidFill>
                  <a:srgbClr val="0000FF"/>
                </a:solidFill>
                <a:latin typeface="Times New Roman" pitchFamily="18" charset="0"/>
              </a:rPr>
              <a:t>用</a:t>
            </a:r>
            <a:r>
              <a:rPr kumimoji="1" lang="en-US" altLang="zh-CN" sz="2800" b="0" dirty="0">
                <a:solidFill>
                  <a:srgbClr val="000000"/>
                </a:solidFill>
                <a:latin typeface="Times New Roman" pitchFamily="18" charset="0"/>
              </a:rPr>
              <a:t>100</a:t>
            </a:r>
            <a:r>
              <a:rPr kumimoji="1" lang="en-US" altLang="zh-CN" sz="2800" b="0" dirty="0">
                <a:solidFill>
                  <a:srgbClr val="000000"/>
                </a:solidFill>
                <a:latin typeface="Times New Roman" panose="02020603050405020304" pitchFamily="18" charset="0"/>
                <a:cs typeface="Times New Roman" panose="02020603050405020304" pitchFamily="18" charset="0"/>
              </a:rPr>
              <a:t>℃</a:t>
            </a:r>
            <a:r>
              <a:rPr kumimoji="1" lang="zh-CN" altLang="en-US" sz="2800" dirty="0">
                <a:solidFill>
                  <a:srgbClr val="0000FF"/>
                </a:solidFill>
                <a:latin typeface="Times New Roman" pitchFamily="18" charset="0"/>
              </a:rPr>
              <a:t>热源加热，体系与环境无温差无压差，且体系初、末态处于相平衡线同一点上，是恒温恒压下的可逆相变化。</a:t>
            </a:r>
            <a:endParaRPr kumimoji="1" lang="en-US" altLang="zh-CN" sz="2800" dirty="0">
              <a:solidFill>
                <a:srgbClr val="0000FF"/>
              </a:solidFill>
              <a:latin typeface="Times New Roman" pitchFamily="18" charset="0"/>
            </a:endParaRPr>
          </a:p>
          <a:p>
            <a:pPr eaLnBrk="1" hangingPunct="1">
              <a:spcBef>
                <a:spcPct val="50000"/>
              </a:spcBef>
              <a:buClrTx/>
              <a:buSzTx/>
              <a:buNone/>
            </a:pPr>
            <a:r>
              <a:rPr kumimoji="1" lang="zh-CN" altLang="en-US" sz="2800" dirty="0">
                <a:solidFill>
                  <a:srgbClr val="0000FF"/>
                </a:solidFill>
                <a:latin typeface="Times New Roman" pitchFamily="18" charset="0"/>
              </a:rPr>
              <a:t>用</a:t>
            </a:r>
            <a:r>
              <a:rPr kumimoji="1" lang="en-US" altLang="zh-CN" sz="2800" b="0" dirty="0">
                <a:solidFill>
                  <a:srgbClr val="000000"/>
                </a:solidFill>
                <a:latin typeface="Times New Roman" pitchFamily="18" charset="0"/>
              </a:rPr>
              <a:t>1000</a:t>
            </a:r>
            <a:r>
              <a:rPr kumimoji="1" lang="en-US" altLang="zh-CN" sz="2800" b="0" dirty="0">
                <a:solidFill>
                  <a:srgbClr val="000000"/>
                </a:solidFill>
                <a:latin typeface="Times New Roman" panose="02020603050405020304" pitchFamily="18" charset="0"/>
                <a:cs typeface="Times New Roman" panose="02020603050405020304" pitchFamily="18" charset="0"/>
              </a:rPr>
              <a:t>℃</a:t>
            </a:r>
            <a:r>
              <a:rPr kumimoji="1" lang="zh-CN" altLang="en-US" sz="2800" dirty="0">
                <a:solidFill>
                  <a:srgbClr val="0000FF"/>
                </a:solidFill>
                <a:latin typeface="Times New Roman" pitchFamily="18" charset="0"/>
              </a:rPr>
              <a:t>的热源加热，体系与环境有温差，是一个不可逆过程，但是并不涉及亚稳平衡态，只是一个普通的不可逆过程。</a:t>
            </a:r>
            <a:endParaRPr kumimoji="1" lang="en-US" altLang="zh-CN" sz="2800" dirty="0">
              <a:solidFill>
                <a:srgbClr val="0000FF"/>
              </a:solidFill>
              <a:latin typeface="Times New Roman" pitchFamily="18" charset="0"/>
            </a:endParaRPr>
          </a:p>
          <a:p>
            <a:pPr eaLnBrk="1" hangingPunct="1">
              <a:spcBef>
                <a:spcPct val="50000"/>
              </a:spcBef>
              <a:buClrTx/>
              <a:buSzTx/>
              <a:buNone/>
            </a:pPr>
            <a:r>
              <a:rPr kumimoji="1" lang="zh-CN" altLang="en-US" sz="2800" dirty="0">
                <a:solidFill>
                  <a:srgbClr val="0000FF"/>
                </a:solidFill>
                <a:latin typeface="Times New Roman" pitchFamily="18" charset="0"/>
              </a:rPr>
              <a:t>由于两种情况初末态相同，则状态函数的变化也相同，用其中的可逆过程算状态函数变化。</a:t>
            </a:r>
            <a:endParaRPr lang="zh-CN" altLang="en-US" sz="28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circle(in)">
                                      <p:cBhvr>
                                        <p:cTn id="12" dur="2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heel(1)">
                                      <p:cBhvr>
                                        <p:cTn id="17" dur="20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2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7"/>
          <p:cNvSpPr txBox="1">
            <a:spLocks noChangeArrowheads="1"/>
          </p:cNvSpPr>
          <p:nvPr/>
        </p:nvSpPr>
        <p:spPr bwMode="auto">
          <a:xfrm>
            <a:off x="434975" y="1739900"/>
            <a:ext cx="8778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宋体" pitchFamily="2" charset="-122"/>
              </a:rPr>
              <a:t>解：</a:t>
            </a:r>
            <a:r>
              <a:rPr kumimoji="1" lang="zh-CN" altLang="en-US" sz="2800" dirty="0">
                <a:latin typeface="Times New Roman" pitchFamily="18" charset="0"/>
              </a:rPr>
              <a:t> </a:t>
            </a:r>
          </a:p>
        </p:txBody>
      </p:sp>
      <p:graphicFrame>
        <p:nvGraphicFramePr>
          <p:cNvPr id="2" name="对象 1"/>
          <p:cNvGraphicFramePr>
            <a:graphicFrameLocks noChangeAspect="1"/>
          </p:cNvGraphicFramePr>
          <p:nvPr>
            <p:extLst>
              <p:ext uri="{D42A27DB-BD31-4B8C-83A1-F6EECF244321}">
                <p14:modId xmlns:p14="http://schemas.microsoft.com/office/powerpoint/2010/main" val="2549199369"/>
              </p:ext>
            </p:extLst>
          </p:nvPr>
        </p:nvGraphicFramePr>
        <p:xfrm>
          <a:off x="2596972" y="2279037"/>
          <a:ext cx="4076700" cy="847725"/>
        </p:xfrm>
        <a:graphic>
          <a:graphicData uri="http://schemas.openxmlformats.org/presentationml/2006/ole">
            <mc:AlternateContent xmlns:mc="http://schemas.openxmlformats.org/markup-compatibility/2006">
              <mc:Choice xmlns:v="urn:schemas-microsoft-com:vml" Requires="v">
                <p:oleObj spid="_x0000_s7170" name="BMP 图像" r:id="rId3" imgW="4076190" imgH="847843" progId="Paint.Picture">
                  <p:embed/>
                </p:oleObj>
              </mc:Choice>
              <mc:Fallback>
                <p:oleObj name="BMP 图像" r:id="rId3" imgW="4076190" imgH="847843" progId="Paint.Picture">
                  <p:embed/>
                  <p:pic>
                    <p:nvPicPr>
                      <p:cNvPr id="2"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6972" y="2279037"/>
                        <a:ext cx="407670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 Box 2"/>
          <p:cNvSpPr txBox="1">
            <a:spLocks noChangeArrowheads="1"/>
          </p:cNvSpPr>
          <p:nvPr/>
        </p:nvSpPr>
        <p:spPr bwMode="auto">
          <a:xfrm>
            <a:off x="860613" y="4471139"/>
            <a:ext cx="805723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 typeface="Wingdings" pitchFamily="2" charset="2"/>
              <a:buNone/>
            </a:pPr>
            <a:r>
              <a:rPr kumimoji="1" lang="zh-CN" altLang="en-US" sz="2800" dirty="0">
                <a:solidFill>
                  <a:srgbClr val="0000FF"/>
                </a:solidFill>
                <a:latin typeface="Times New Roman" pitchFamily="18" charset="0"/>
              </a:rPr>
              <a:t>虽然热和功与过程有关，但不做非体积功的恒压热只与过程初终态有关，因此两者热相同。由热一功也相同。</a:t>
            </a:r>
          </a:p>
        </p:txBody>
      </p:sp>
      <p:sp>
        <p:nvSpPr>
          <p:cNvPr id="7" name="矩形 6"/>
          <p:cNvSpPr>
            <a:spLocks noChangeArrowheads="1"/>
          </p:cNvSpPr>
          <p:nvPr/>
        </p:nvSpPr>
        <p:spPr bwMode="auto">
          <a:xfrm>
            <a:off x="1879422" y="5901562"/>
            <a:ext cx="29829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800" b="0" i="1" dirty="0">
                <a:solidFill>
                  <a:srgbClr val="000000"/>
                </a:solidFill>
                <a:latin typeface="Times New Roman" pitchFamily="18" charset="0"/>
              </a:rPr>
              <a:t>Q</a:t>
            </a:r>
            <a:r>
              <a:rPr kumimoji="1" lang="en-US" altLang="zh-CN" sz="2800" b="0" dirty="0">
                <a:solidFill>
                  <a:srgbClr val="000000"/>
                </a:solidFill>
                <a:latin typeface="Times New Roman" pitchFamily="18" charset="0"/>
              </a:rPr>
              <a:t>=</a:t>
            </a:r>
            <a:r>
              <a:rPr kumimoji="1" lang="en-US" altLang="zh-CN" sz="2800" b="0" dirty="0">
                <a:solidFill>
                  <a:srgbClr val="000000"/>
                </a:solidFill>
                <a:latin typeface="Symbol" pitchFamily="18" charset="2"/>
              </a:rPr>
              <a:t>D</a:t>
            </a:r>
            <a:r>
              <a:rPr kumimoji="1" lang="en-US" altLang="zh-CN" sz="2800" b="0" i="1" dirty="0">
                <a:solidFill>
                  <a:srgbClr val="000000"/>
                </a:solidFill>
                <a:latin typeface="Times New Roman" pitchFamily="18" charset="0"/>
              </a:rPr>
              <a:t>H</a:t>
            </a:r>
            <a:r>
              <a:rPr kumimoji="1" lang="en-US" altLang="zh-CN" sz="2800" b="0" dirty="0">
                <a:solidFill>
                  <a:srgbClr val="000000"/>
                </a:solidFill>
                <a:latin typeface="Times New Roman" pitchFamily="18" charset="0"/>
              </a:rPr>
              <a:t>=40.66kJ</a:t>
            </a:r>
            <a:endParaRPr kumimoji="1" lang="zh-CN" altLang="en-US" sz="2800" b="0" dirty="0">
              <a:solidFill>
                <a:srgbClr val="0000FF"/>
              </a:solidFill>
              <a:latin typeface="Times New Roman" pitchFamily="18" charset="0"/>
            </a:endParaRPr>
          </a:p>
        </p:txBody>
      </p:sp>
      <p:sp>
        <p:nvSpPr>
          <p:cNvPr id="14" name="矩形 13"/>
          <p:cNvSpPr>
            <a:spLocks noChangeArrowheads="1"/>
          </p:cNvSpPr>
          <p:nvPr/>
        </p:nvSpPr>
        <p:spPr bwMode="auto">
          <a:xfrm>
            <a:off x="4862335" y="5901562"/>
            <a:ext cx="36226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800" b="0" i="1" dirty="0">
                <a:solidFill>
                  <a:srgbClr val="000000"/>
                </a:solidFill>
                <a:latin typeface="Times New Roman" pitchFamily="18" charset="0"/>
              </a:rPr>
              <a:t>W</a:t>
            </a:r>
            <a:r>
              <a:rPr kumimoji="1" lang="en-US" altLang="zh-CN" sz="2800" b="0" dirty="0">
                <a:solidFill>
                  <a:srgbClr val="000000"/>
                </a:solidFill>
                <a:latin typeface="Times New Roman" pitchFamily="18" charset="0"/>
              </a:rPr>
              <a:t>=</a:t>
            </a:r>
            <a:r>
              <a:rPr kumimoji="1" lang="en-US" altLang="zh-CN" sz="2800" b="0" dirty="0">
                <a:solidFill>
                  <a:srgbClr val="000000"/>
                </a:solidFill>
                <a:latin typeface="Times New Roman" pitchFamily="18" charset="0"/>
                <a:sym typeface="Symbol" pitchFamily="18" charset="2"/>
              </a:rPr>
              <a:t></a:t>
            </a:r>
            <a:r>
              <a:rPr kumimoji="1" lang="en-US" altLang="zh-CN" sz="2800" b="0" i="1" dirty="0" err="1">
                <a:solidFill>
                  <a:srgbClr val="000000"/>
                </a:solidFill>
                <a:latin typeface="Times New Roman" pitchFamily="18" charset="0"/>
              </a:rPr>
              <a:t>p</a:t>
            </a:r>
            <a:r>
              <a:rPr kumimoji="1" lang="en-US" altLang="zh-CN" sz="2800" b="0" dirty="0" err="1">
                <a:solidFill>
                  <a:srgbClr val="000000"/>
                </a:solidFill>
                <a:latin typeface="Symbol" pitchFamily="18" charset="2"/>
              </a:rPr>
              <a:t>D</a:t>
            </a:r>
            <a:r>
              <a:rPr kumimoji="1" lang="en-US" altLang="zh-CN" sz="2800" b="0" i="1" dirty="0" err="1">
                <a:solidFill>
                  <a:srgbClr val="000000"/>
                </a:solidFill>
                <a:latin typeface="Times New Roman" pitchFamily="18" charset="0"/>
              </a:rPr>
              <a:t>V</a:t>
            </a:r>
            <a:r>
              <a:rPr kumimoji="1" lang="en-US" altLang="zh-CN" sz="2800" b="0" dirty="0">
                <a:solidFill>
                  <a:srgbClr val="000000"/>
                </a:solidFill>
                <a:latin typeface="Times New Roman" pitchFamily="18" charset="0"/>
              </a:rPr>
              <a:t>=</a:t>
            </a:r>
            <a:r>
              <a:rPr kumimoji="1" lang="en-US" altLang="zh-CN" sz="2800" b="0" dirty="0">
                <a:solidFill>
                  <a:srgbClr val="000000"/>
                </a:solidFill>
                <a:latin typeface="Times New Roman" pitchFamily="18" charset="0"/>
                <a:sym typeface="Symbol" pitchFamily="18" charset="2"/>
              </a:rPr>
              <a:t></a:t>
            </a:r>
            <a:r>
              <a:rPr kumimoji="1" lang="en-US" altLang="zh-CN" sz="2800" b="0" dirty="0">
                <a:solidFill>
                  <a:srgbClr val="000000"/>
                </a:solidFill>
                <a:latin typeface="Times New Roman" pitchFamily="18" charset="0"/>
              </a:rPr>
              <a:t>3.10kJ</a:t>
            </a:r>
            <a:endParaRPr kumimoji="1" lang="zh-CN" altLang="en-US" sz="2800" b="0" dirty="0">
              <a:solidFill>
                <a:srgbClr val="0000FF"/>
              </a:solidFill>
              <a:latin typeface="Times New Roman" pitchFamily="18" charset="0"/>
            </a:endParaRPr>
          </a:p>
        </p:txBody>
      </p:sp>
      <p:sp>
        <p:nvSpPr>
          <p:cNvPr id="6" name="Text Box 2">
            <a:extLst>
              <a:ext uri="{FF2B5EF4-FFF2-40B4-BE49-F238E27FC236}">
                <a16:creationId xmlns:a16="http://schemas.microsoft.com/office/drawing/2014/main" id="{CCEF46BC-2200-408C-8F73-95941A5FC5CF}"/>
              </a:ext>
            </a:extLst>
          </p:cNvPr>
          <p:cNvSpPr txBox="1">
            <a:spLocks noChangeArrowheads="1"/>
          </p:cNvSpPr>
          <p:nvPr/>
        </p:nvSpPr>
        <p:spPr bwMode="auto">
          <a:xfrm>
            <a:off x="406400" y="506413"/>
            <a:ext cx="839311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400" dirty="0">
                <a:solidFill>
                  <a:srgbClr val="FF0000"/>
                </a:solidFill>
                <a:latin typeface="黑体" panose="02010609060101010101" pitchFamily="49" charset="-122"/>
                <a:ea typeface="黑体" panose="02010609060101010101" pitchFamily="49" charset="-122"/>
              </a:rPr>
              <a:t>例：</a:t>
            </a:r>
            <a:r>
              <a:rPr kumimoji="1" lang="zh-CN" altLang="en-US" sz="2400" dirty="0">
                <a:solidFill>
                  <a:srgbClr val="0000FF"/>
                </a:solidFill>
                <a:latin typeface="黑体" panose="02010609060101010101" pitchFamily="49" charset="-122"/>
                <a:ea typeface="黑体" panose="02010609060101010101" pitchFamily="49" charset="-122"/>
              </a:rPr>
              <a:t>在</a:t>
            </a:r>
            <a:r>
              <a:rPr kumimoji="1" lang="en-US" altLang="zh-CN" sz="2400" b="0" dirty="0">
                <a:solidFill>
                  <a:srgbClr val="000000"/>
                </a:solidFill>
                <a:latin typeface="Times New Roman" pitchFamily="18" charset="0"/>
              </a:rPr>
              <a:t>101325Pa</a:t>
            </a:r>
            <a:r>
              <a:rPr kumimoji="1" lang="zh-CN" altLang="en-US" sz="2400" dirty="0">
                <a:solidFill>
                  <a:srgbClr val="0000FF"/>
                </a:solidFill>
                <a:latin typeface="黑体" panose="02010609060101010101" pitchFamily="49" charset="-122"/>
                <a:ea typeface="黑体" panose="02010609060101010101" pitchFamily="49" charset="-122"/>
              </a:rPr>
              <a:t>下，将一摩尔</a:t>
            </a:r>
            <a:r>
              <a:rPr kumimoji="1" lang="en-US" altLang="zh-CN" sz="2400" b="0" dirty="0">
                <a:solidFill>
                  <a:srgbClr val="000000"/>
                </a:solidFill>
                <a:latin typeface="Times New Roman" pitchFamily="18" charset="0"/>
              </a:rPr>
              <a:t>100</a:t>
            </a:r>
            <a:r>
              <a:rPr kumimoji="1" lang="en-US" altLang="zh-CN" sz="2400" b="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FF"/>
                </a:solidFill>
                <a:latin typeface="黑体" panose="02010609060101010101" pitchFamily="49" charset="-122"/>
                <a:ea typeface="黑体" panose="02010609060101010101" pitchFamily="49" charset="-122"/>
              </a:rPr>
              <a:t>的水加热蒸发为</a:t>
            </a:r>
            <a:r>
              <a:rPr kumimoji="1" lang="en-US" altLang="zh-CN" sz="2400" b="0" dirty="0">
                <a:solidFill>
                  <a:srgbClr val="000000"/>
                </a:solidFill>
                <a:latin typeface="Times New Roman" pitchFamily="18" charset="0"/>
              </a:rPr>
              <a:t>100</a:t>
            </a:r>
            <a:r>
              <a:rPr kumimoji="1" lang="en-US" altLang="zh-CN" sz="2400" b="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FF"/>
                </a:solidFill>
                <a:latin typeface="黑体" panose="02010609060101010101" pitchFamily="49" charset="-122"/>
                <a:ea typeface="黑体" panose="02010609060101010101" pitchFamily="49" charset="-122"/>
              </a:rPr>
              <a:t>的蒸汽，若分别用</a:t>
            </a:r>
            <a:r>
              <a:rPr kumimoji="1" lang="en-US" altLang="zh-CN" sz="2400" b="0" dirty="0">
                <a:solidFill>
                  <a:srgbClr val="000000"/>
                </a:solidFill>
                <a:latin typeface="Times New Roman" pitchFamily="18" charset="0"/>
              </a:rPr>
              <a:t>100</a:t>
            </a:r>
            <a:r>
              <a:rPr kumimoji="1" lang="en-US" altLang="zh-CN" sz="2400" b="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FF"/>
                </a:solidFill>
                <a:latin typeface="黑体" panose="02010609060101010101" pitchFamily="49" charset="-122"/>
                <a:ea typeface="黑体" panose="02010609060101010101" pitchFamily="49" charset="-122"/>
              </a:rPr>
              <a:t>和</a:t>
            </a:r>
            <a:r>
              <a:rPr kumimoji="1" lang="en-US" altLang="zh-CN" sz="2400" b="0" dirty="0">
                <a:solidFill>
                  <a:srgbClr val="000000"/>
                </a:solidFill>
                <a:latin typeface="Times New Roman" pitchFamily="18" charset="0"/>
              </a:rPr>
              <a:t>1000</a:t>
            </a:r>
            <a:r>
              <a:rPr kumimoji="1" lang="en-US" altLang="zh-CN" sz="2400" b="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FF"/>
                </a:solidFill>
                <a:latin typeface="黑体" panose="02010609060101010101" pitchFamily="49" charset="-122"/>
                <a:ea typeface="黑体" panose="02010609060101010101" pitchFamily="49" charset="-122"/>
              </a:rPr>
              <a:t>的热源加热，判断两者的可逆性，计算</a:t>
            </a:r>
            <a:r>
              <a:rPr kumimoji="1" lang="en-US" altLang="zh-CN" sz="2400" b="0" i="1" dirty="0">
                <a:solidFill>
                  <a:srgbClr val="000000"/>
                </a:solidFill>
                <a:latin typeface="Times New Roman" pitchFamily="18" charset="0"/>
              </a:rPr>
              <a:t>Q</a:t>
            </a:r>
            <a:r>
              <a:rPr kumimoji="1" lang="en-US" altLang="zh-CN" sz="2400" b="0" dirty="0">
                <a:solidFill>
                  <a:srgbClr val="000000"/>
                </a:solidFill>
                <a:latin typeface="Times New Roman" pitchFamily="18" charset="0"/>
              </a:rPr>
              <a:t>, </a:t>
            </a:r>
            <a:r>
              <a:rPr kumimoji="1" lang="en-US" altLang="zh-CN" sz="2400" b="0" i="1" dirty="0">
                <a:solidFill>
                  <a:srgbClr val="000000"/>
                </a:solidFill>
                <a:latin typeface="Times New Roman" pitchFamily="18" charset="0"/>
              </a:rPr>
              <a:t>W</a:t>
            </a:r>
            <a:r>
              <a:rPr kumimoji="1" lang="en-US" altLang="zh-CN" sz="2400" b="0" dirty="0">
                <a:solidFill>
                  <a:srgbClr val="000000"/>
                </a:solidFill>
                <a:latin typeface="Times New Roman" pitchFamily="18" charset="0"/>
              </a:rPr>
              <a:t>, </a:t>
            </a:r>
            <a:r>
              <a:rPr kumimoji="1" lang="en-US" altLang="zh-CN" sz="2400" b="0" dirty="0">
                <a:solidFill>
                  <a:srgbClr val="000000"/>
                </a:solidFill>
                <a:latin typeface="Symbol" pitchFamily="18" charset="2"/>
              </a:rPr>
              <a:t>D</a:t>
            </a:r>
            <a:r>
              <a:rPr kumimoji="1" lang="en-US" altLang="zh-CN" sz="2400" b="0" i="1" dirty="0">
                <a:solidFill>
                  <a:srgbClr val="000000"/>
                </a:solidFill>
                <a:latin typeface="Times New Roman" pitchFamily="18" charset="0"/>
              </a:rPr>
              <a:t>U</a:t>
            </a:r>
            <a:r>
              <a:rPr kumimoji="1" lang="en-US" altLang="zh-CN" sz="2400" b="0" dirty="0">
                <a:solidFill>
                  <a:srgbClr val="000000"/>
                </a:solidFill>
                <a:latin typeface="Times New Roman" pitchFamily="18" charset="0"/>
              </a:rPr>
              <a:t>, </a:t>
            </a:r>
            <a:r>
              <a:rPr kumimoji="1" lang="en-US" altLang="zh-CN" sz="2400" b="0" dirty="0">
                <a:solidFill>
                  <a:srgbClr val="000000"/>
                </a:solidFill>
                <a:latin typeface="Symbol" pitchFamily="18" charset="2"/>
              </a:rPr>
              <a:t>D</a:t>
            </a:r>
            <a:r>
              <a:rPr kumimoji="1" lang="en-US" altLang="zh-CN" sz="2400" b="0" i="1" dirty="0">
                <a:solidFill>
                  <a:srgbClr val="000000"/>
                </a:solidFill>
                <a:latin typeface="Times New Roman" pitchFamily="18" charset="0"/>
              </a:rPr>
              <a:t>H</a:t>
            </a:r>
            <a:r>
              <a:rPr kumimoji="1" lang="en-US" altLang="zh-CN" sz="2400" b="0" dirty="0">
                <a:solidFill>
                  <a:srgbClr val="000000"/>
                </a:solidFill>
                <a:latin typeface="Times New Roman" pitchFamily="18" charset="0"/>
              </a:rPr>
              <a:t>, </a:t>
            </a:r>
            <a:r>
              <a:rPr kumimoji="1" lang="en-US" altLang="zh-CN" sz="2400" b="0" dirty="0">
                <a:solidFill>
                  <a:srgbClr val="000000"/>
                </a:solidFill>
                <a:latin typeface="Symbol" pitchFamily="18" charset="2"/>
              </a:rPr>
              <a:t>D</a:t>
            </a:r>
            <a:r>
              <a:rPr kumimoji="1" lang="en-US" altLang="zh-CN" sz="2400" b="0" i="1" dirty="0">
                <a:solidFill>
                  <a:srgbClr val="000000"/>
                </a:solidFill>
                <a:latin typeface="Times New Roman" pitchFamily="18" charset="0"/>
              </a:rPr>
              <a:t>S</a:t>
            </a:r>
            <a:r>
              <a:rPr kumimoji="1" lang="en-US" altLang="zh-CN" sz="2400" b="0" dirty="0">
                <a:solidFill>
                  <a:srgbClr val="000000"/>
                </a:solidFill>
                <a:latin typeface="Times New Roman" pitchFamily="18" charset="0"/>
              </a:rPr>
              <a:t>, </a:t>
            </a:r>
            <a:r>
              <a:rPr kumimoji="1" lang="en-US" altLang="zh-CN" sz="2400" b="0" dirty="0">
                <a:solidFill>
                  <a:srgbClr val="000000"/>
                </a:solidFill>
                <a:latin typeface="Symbol" pitchFamily="18" charset="2"/>
              </a:rPr>
              <a:t>D</a:t>
            </a:r>
            <a:r>
              <a:rPr kumimoji="1" lang="en-US" altLang="zh-CN" sz="2400" b="0" i="1" dirty="0">
                <a:solidFill>
                  <a:srgbClr val="000000"/>
                </a:solidFill>
                <a:latin typeface="Times New Roman" pitchFamily="18" charset="0"/>
              </a:rPr>
              <a:t>G</a:t>
            </a:r>
            <a:r>
              <a:rPr kumimoji="1" lang="zh-CN" altLang="en-US" sz="2400" dirty="0">
                <a:solidFill>
                  <a:srgbClr val="0000FF"/>
                </a:solidFill>
                <a:latin typeface="黑体" panose="02010609060101010101" pitchFamily="49" charset="-122"/>
                <a:ea typeface="黑体" panose="02010609060101010101" pitchFamily="49" charset="-122"/>
              </a:rPr>
              <a:t>。已知</a:t>
            </a:r>
            <a:r>
              <a:rPr kumimoji="1" lang="en-US" altLang="zh-CN" sz="2400" b="0" dirty="0" err="1">
                <a:solidFill>
                  <a:srgbClr val="000000"/>
                </a:solidFill>
                <a:latin typeface="Symbol" pitchFamily="18" charset="2"/>
              </a:rPr>
              <a:t>D</a:t>
            </a:r>
            <a:r>
              <a:rPr kumimoji="1" lang="en-US" altLang="zh-CN" sz="2400" b="0" baseline="-25000" dirty="0" err="1">
                <a:solidFill>
                  <a:srgbClr val="000000"/>
                </a:solidFill>
                <a:latin typeface="Times New Roman" pitchFamily="18" charset="0"/>
                <a:cs typeface="Times New Roman" pitchFamily="18" charset="0"/>
              </a:rPr>
              <a:t>vap</a:t>
            </a:r>
            <a:r>
              <a:rPr kumimoji="1" lang="en-US" altLang="zh-CN" sz="2400" b="0" i="1" dirty="0" err="1">
                <a:solidFill>
                  <a:srgbClr val="000000"/>
                </a:solidFill>
                <a:latin typeface="Times New Roman" pitchFamily="18" charset="0"/>
              </a:rPr>
              <a:t>H</a:t>
            </a:r>
            <a:r>
              <a:rPr kumimoji="1" lang="en-US" altLang="zh-CN" sz="2400" b="0" baseline="-25000" dirty="0" err="1">
                <a:solidFill>
                  <a:srgbClr val="000000"/>
                </a:solidFill>
                <a:latin typeface="Times New Roman" pitchFamily="18" charset="0"/>
              </a:rPr>
              <a:t>m</a:t>
            </a:r>
            <a:r>
              <a:rPr kumimoji="1" lang="en-US" altLang="zh-CN" sz="2400" b="0" dirty="0">
                <a:solidFill>
                  <a:srgbClr val="000000"/>
                </a:solidFill>
                <a:latin typeface="Times New Roman" pitchFamily="18" charset="0"/>
              </a:rPr>
              <a:t>=40.66kJ/mol</a:t>
            </a:r>
            <a:r>
              <a:rPr kumimoji="1" lang="zh-CN" altLang="en-US" sz="2400" dirty="0">
                <a:solidFill>
                  <a:srgbClr val="0000FF"/>
                </a:solidFill>
                <a:latin typeface="黑体" panose="02010609060101010101" pitchFamily="49" charset="-122"/>
                <a:ea typeface="黑体" panose="02010609060101010101" pitchFamily="49" charset="-122"/>
              </a:rPr>
              <a:t>。</a:t>
            </a:r>
          </a:p>
        </p:txBody>
      </p:sp>
      <p:sp>
        <p:nvSpPr>
          <p:cNvPr id="16" name="矩形 15">
            <a:extLst>
              <a:ext uri="{FF2B5EF4-FFF2-40B4-BE49-F238E27FC236}">
                <a16:creationId xmlns:a16="http://schemas.microsoft.com/office/drawing/2014/main" id="{0F3DD2D6-DB61-4140-A8E7-5E8481769490}"/>
              </a:ext>
            </a:extLst>
          </p:cNvPr>
          <p:cNvSpPr>
            <a:spLocks noChangeArrowheads="1"/>
          </p:cNvSpPr>
          <p:nvPr/>
        </p:nvSpPr>
        <p:spPr bwMode="auto">
          <a:xfrm>
            <a:off x="1050469" y="3249662"/>
            <a:ext cx="37144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800" b="0" dirty="0">
                <a:solidFill>
                  <a:srgbClr val="000000"/>
                </a:solidFill>
                <a:latin typeface="Symbol" pitchFamily="18" charset="2"/>
              </a:rPr>
              <a:t>D</a:t>
            </a:r>
            <a:r>
              <a:rPr kumimoji="1" lang="en-US" altLang="zh-CN" sz="2800" b="0" i="1" dirty="0">
                <a:solidFill>
                  <a:srgbClr val="000000"/>
                </a:solidFill>
                <a:latin typeface="Times New Roman" pitchFamily="18" charset="0"/>
              </a:rPr>
              <a:t>H</a:t>
            </a:r>
            <a:r>
              <a:rPr kumimoji="1" lang="en-US" altLang="zh-CN" sz="2800" b="0" dirty="0">
                <a:solidFill>
                  <a:srgbClr val="000000"/>
                </a:solidFill>
                <a:latin typeface="Times New Roman" pitchFamily="18" charset="0"/>
              </a:rPr>
              <a:t>=</a:t>
            </a:r>
            <a:r>
              <a:rPr kumimoji="1" lang="en-US" altLang="zh-CN" sz="2800" b="0" i="1" dirty="0">
                <a:solidFill>
                  <a:srgbClr val="000000"/>
                </a:solidFill>
                <a:latin typeface="Times New Roman" pitchFamily="18" charset="0"/>
              </a:rPr>
              <a:t>n</a:t>
            </a:r>
            <a:r>
              <a:rPr kumimoji="1" lang="zh-CN" altLang="en-US" sz="2800" b="0" baseline="-25000" dirty="0">
                <a:solidFill>
                  <a:srgbClr val="000000"/>
                </a:solidFill>
                <a:latin typeface="Times New Roman" pitchFamily="18" charset="0"/>
              </a:rPr>
              <a:t>水</a:t>
            </a:r>
            <a:r>
              <a:rPr kumimoji="1" lang="zh-CN" altLang="en-US" sz="2800" b="0" dirty="0">
                <a:solidFill>
                  <a:srgbClr val="000000"/>
                </a:solidFill>
                <a:latin typeface="Times New Roman" pitchFamily="18" charset="0"/>
                <a:sym typeface="Symbol" pitchFamily="18" charset="2"/>
              </a:rPr>
              <a:t></a:t>
            </a:r>
            <a:r>
              <a:rPr kumimoji="1" lang="en-US" altLang="zh-CN" sz="2800" b="0" dirty="0" err="1">
                <a:solidFill>
                  <a:srgbClr val="000000"/>
                </a:solidFill>
                <a:latin typeface="Symbol" pitchFamily="18" charset="2"/>
              </a:rPr>
              <a:t>D</a:t>
            </a:r>
            <a:r>
              <a:rPr kumimoji="1" lang="en-US" altLang="zh-CN" sz="2800" b="0" baseline="-25000" dirty="0" err="1">
                <a:solidFill>
                  <a:srgbClr val="000000"/>
                </a:solidFill>
                <a:latin typeface="Times New Roman" pitchFamily="18" charset="0"/>
                <a:cs typeface="Times New Roman" pitchFamily="18" charset="0"/>
              </a:rPr>
              <a:t>vap</a:t>
            </a:r>
            <a:r>
              <a:rPr kumimoji="1" lang="en-US" altLang="zh-CN" sz="2800" b="0" i="1" dirty="0" err="1">
                <a:solidFill>
                  <a:srgbClr val="000000"/>
                </a:solidFill>
                <a:latin typeface="Times New Roman" pitchFamily="18" charset="0"/>
              </a:rPr>
              <a:t>H</a:t>
            </a:r>
            <a:r>
              <a:rPr kumimoji="1" lang="en-US" altLang="zh-CN" sz="2800" b="0" baseline="-25000" dirty="0" err="1">
                <a:solidFill>
                  <a:srgbClr val="000000"/>
                </a:solidFill>
                <a:latin typeface="Times New Roman" pitchFamily="18" charset="0"/>
              </a:rPr>
              <a:t>m</a:t>
            </a:r>
            <a:r>
              <a:rPr kumimoji="1" lang="en-US" altLang="zh-CN" sz="2800" b="0" dirty="0">
                <a:solidFill>
                  <a:srgbClr val="000000"/>
                </a:solidFill>
                <a:latin typeface="Times New Roman" pitchFamily="18" charset="0"/>
              </a:rPr>
              <a:t>=40.66kJ</a:t>
            </a:r>
            <a:endParaRPr kumimoji="1" lang="zh-CN" altLang="en-US" sz="2800" b="0" dirty="0">
              <a:solidFill>
                <a:srgbClr val="0000FF"/>
              </a:solidFill>
              <a:latin typeface="Times New Roman" pitchFamily="18" charset="0"/>
            </a:endParaRPr>
          </a:p>
        </p:txBody>
      </p:sp>
      <p:sp>
        <p:nvSpPr>
          <p:cNvPr id="17" name="矩形 16">
            <a:extLst>
              <a:ext uri="{FF2B5EF4-FFF2-40B4-BE49-F238E27FC236}">
                <a16:creationId xmlns:a16="http://schemas.microsoft.com/office/drawing/2014/main" id="{B8C0B66C-0F22-45E3-B08E-97E39317EDA6}"/>
              </a:ext>
            </a:extLst>
          </p:cNvPr>
          <p:cNvSpPr>
            <a:spLocks noChangeArrowheads="1"/>
          </p:cNvSpPr>
          <p:nvPr/>
        </p:nvSpPr>
        <p:spPr bwMode="auto">
          <a:xfrm>
            <a:off x="5615494" y="3249662"/>
            <a:ext cx="31099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800" b="0" dirty="0">
                <a:solidFill>
                  <a:srgbClr val="000000"/>
                </a:solidFill>
                <a:latin typeface="Symbol" pitchFamily="18" charset="2"/>
              </a:rPr>
              <a:t>D</a:t>
            </a:r>
            <a:r>
              <a:rPr kumimoji="1" lang="en-US" altLang="zh-CN" sz="2800" b="0" i="1" dirty="0">
                <a:solidFill>
                  <a:srgbClr val="000000"/>
                </a:solidFill>
                <a:latin typeface="Times New Roman" pitchFamily="18" charset="0"/>
              </a:rPr>
              <a:t>S</a:t>
            </a:r>
            <a:r>
              <a:rPr kumimoji="1" lang="en-US" altLang="zh-CN" sz="2800" b="0" dirty="0">
                <a:solidFill>
                  <a:srgbClr val="000000"/>
                </a:solidFill>
                <a:latin typeface="Times New Roman" pitchFamily="18" charset="0"/>
              </a:rPr>
              <a:t>=</a:t>
            </a:r>
            <a:r>
              <a:rPr kumimoji="1" lang="en-US" altLang="zh-CN" sz="2800" b="0" dirty="0">
                <a:solidFill>
                  <a:srgbClr val="000000"/>
                </a:solidFill>
                <a:latin typeface="Symbol" pitchFamily="18" charset="2"/>
              </a:rPr>
              <a:t>D</a:t>
            </a:r>
            <a:r>
              <a:rPr kumimoji="1" lang="en-US" altLang="zh-CN" sz="2800" b="0" i="1" dirty="0">
                <a:solidFill>
                  <a:srgbClr val="000000"/>
                </a:solidFill>
                <a:latin typeface="Times New Roman" pitchFamily="18" charset="0"/>
              </a:rPr>
              <a:t>H</a:t>
            </a:r>
            <a:r>
              <a:rPr kumimoji="1" lang="en-US" altLang="zh-CN" sz="2800" b="0" dirty="0">
                <a:solidFill>
                  <a:srgbClr val="000000"/>
                </a:solidFill>
                <a:latin typeface="Times New Roman" pitchFamily="18" charset="0"/>
              </a:rPr>
              <a:t>/</a:t>
            </a:r>
            <a:r>
              <a:rPr kumimoji="1" lang="en-US" altLang="zh-CN" sz="2800" b="0" i="1" dirty="0">
                <a:solidFill>
                  <a:srgbClr val="000000"/>
                </a:solidFill>
                <a:latin typeface="Symbol" pitchFamily="18" charset="2"/>
              </a:rPr>
              <a:t>T</a:t>
            </a:r>
            <a:r>
              <a:rPr kumimoji="1" lang="en-US" altLang="zh-CN" sz="2800" b="0" dirty="0">
                <a:solidFill>
                  <a:srgbClr val="000000"/>
                </a:solidFill>
                <a:latin typeface="Times New Roman" pitchFamily="18" charset="0"/>
              </a:rPr>
              <a:t>=4.066kJ</a:t>
            </a:r>
            <a:endParaRPr kumimoji="1" lang="zh-CN" altLang="en-US" sz="2800" b="0" dirty="0">
              <a:solidFill>
                <a:srgbClr val="0000FF"/>
              </a:solidFill>
              <a:latin typeface="Times New Roman" pitchFamily="18" charset="0"/>
            </a:endParaRPr>
          </a:p>
        </p:txBody>
      </p:sp>
      <p:sp>
        <p:nvSpPr>
          <p:cNvPr id="18" name="矩形 17">
            <a:extLst>
              <a:ext uri="{FF2B5EF4-FFF2-40B4-BE49-F238E27FC236}">
                <a16:creationId xmlns:a16="http://schemas.microsoft.com/office/drawing/2014/main" id="{954BD561-ECC7-4F4C-B333-8662B7B7BBCC}"/>
              </a:ext>
            </a:extLst>
          </p:cNvPr>
          <p:cNvSpPr>
            <a:spLocks noChangeArrowheads="1"/>
          </p:cNvSpPr>
          <p:nvPr/>
        </p:nvSpPr>
        <p:spPr bwMode="auto">
          <a:xfrm>
            <a:off x="860612" y="3794912"/>
            <a:ext cx="46257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000000"/>
                </a:solidFill>
                <a:latin typeface="Symbol" pitchFamily="18" charset="2"/>
              </a:rPr>
              <a:t>恒温恒压可逆过程，</a:t>
            </a:r>
            <a:r>
              <a:rPr kumimoji="1" lang="en-US" altLang="zh-CN" sz="2800" b="0" dirty="0">
                <a:solidFill>
                  <a:srgbClr val="000000"/>
                </a:solidFill>
                <a:latin typeface="Symbol" pitchFamily="18" charset="2"/>
              </a:rPr>
              <a:t>D</a:t>
            </a:r>
            <a:r>
              <a:rPr kumimoji="1" lang="en-US" altLang="zh-CN" sz="2800" b="0" i="1" dirty="0">
                <a:solidFill>
                  <a:srgbClr val="000000"/>
                </a:solidFill>
                <a:latin typeface="Times New Roman" pitchFamily="18" charset="0"/>
              </a:rPr>
              <a:t>G</a:t>
            </a:r>
            <a:r>
              <a:rPr kumimoji="1" lang="en-US" altLang="zh-CN" sz="2800" b="0" dirty="0">
                <a:solidFill>
                  <a:srgbClr val="000000"/>
                </a:solidFill>
                <a:latin typeface="Times New Roman" pitchFamily="18" charset="0"/>
              </a:rPr>
              <a:t>=0</a:t>
            </a:r>
            <a:endParaRPr kumimoji="1" lang="zh-CN" altLang="en-US" sz="2800" b="0" dirty="0">
              <a:solidFill>
                <a:srgbClr val="0000FF"/>
              </a:solidFill>
              <a:latin typeface="Times New Roman" pitchFamily="18" charset="0"/>
            </a:endParaRPr>
          </a:p>
        </p:txBody>
      </p:sp>
      <p:sp>
        <p:nvSpPr>
          <p:cNvPr id="19" name="矩形 18">
            <a:extLst>
              <a:ext uri="{FF2B5EF4-FFF2-40B4-BE49-F238E27FC236}">
                <a16:creationId xmlns:a16="http://schemas.microsoft.com/office/drawing/2014/main" id="{F4B071B5-9BE8-4232-B431-3C1F37845F70}"/>
              </a:ext>
            </a:extLst>
          </p:cNvPr>
          <p:cNvSpPr>
            <a:spLocks noChangeArrowheads="1"/>
          </p:cNvSpPr>
          <p:nvPr/>
        </p:nvSpPr>
        <p:spPr bwMode="auto">
          <a:xfrm>
            <a:off x="5368066" y="3794912"/>
            <a:ext cx="35715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800" b="0" dirty="0">
                <a:solidFill>
                  <a:srgbClr val="000000"/>
                </a:solidFill>
                <a:latin typeface="Symbol" pitchFamily="18" charset="2"/>
              </a:rPr>
              <a:t>D</a:t>
            </a:r>
            <a:r>
              <a:rPr kumimoji="1" lang="en-US" altLang="zh-CN" sz="2800" b="0" i="1" dirty="0">
                <a:solidFill>
                  <a:srgbClr val="000000"/>
                </a:solidFill>
                <a:latin typeface="Times New Roman" pitchFamily="18" charset="0"/>
              </a:rPr>
              <a:t>U</a:t>
            </a:r>
            <a:r>
              <a:rPr kumimoji="1" lang="en-US" altLang="zh-CN" sz="2800" b="0" dirty="0">
                <a:solidFill>
                  <a:srgbClr val="000000"/>
                </a:solidFill>
                <a:latin typeface="Times New Roman" pitchFamily="18" charset="0"/>
              </a:rPr>
              <a:t>=</a:t>
            </a:r>
            <a:r>
              <a:rPr kumimoji="1" lang="en-US" altLang="zh-CN" sz="2800" b="0" dirty="0" err="1">
                <a:solidFill>
                  <a:srgbClr val="000000"/>
                </a:solidFill>
                <a:latin typeface="Symbol" pitchFamily="18" charset="2"/>
              </a:rPr>
              <a:t>D</a:t>
            </a:r>
            <a:r>
              <a:rPr kumimoji="1" lang="en-US" altLang="zh-CN" sz="2800" b="0" i="1" dirty="0" err="1">
                <a:solidFill>
                  <a:srgbClr val="000000"/>
                </a:solidFill>
                <a:latin typeface="Times New Roman" pitchFamily="18" charset="0"/>
              </a:rPr>
              <a:t>H</a:t>
            </a:r>
            <a:r>
              <a:rPr kumimoji="1" lang="en-US" altLang="zh-CN" sz="2800" b="0" dirty="0" err="1">
                <a:solidFill>
                  <a:srgbClr val="000000"/>
                </a:solidFill>
                <a:latin typeface="Times New Roman" pitchFamily="18" charset="0"/>
                <a:sym typeface="Symbol" pitchFamily="18" charset="2"/>
              </a:rPr>
              <a:t></a:t>
            </a:r>
            <a:r>
              <a:rPr kumimoji="1" lang="en-US" altLang="zh-CN" sz="2800" b="0" i="1" dirty="0" err="1">
                <a:solidFill>
                  <a:srgbClr val="000000"/>
                </a:solidFill>
                <a:latin typeface="Times New Roman" pitchFamily="18" charset="0"/>
              </a:rPr>
              <a:t>p</a:t>
            </a:r>
            <a:r>
              <a:rPr kumimoji="1" lang="en-US" altLang="zh-CN" sz="2800" b="0" dirty="0" err="1">
                <a:solidFill>
                  <a:srgbClr val="000000"/>
                </a:solidFill>
                <a:latin typeface="Symbol" pitchFamily="18" charset="2"/>
              </a:rPr>
              <a:t>D</a:t>
            </a:r>
            <a:r>
              <a:rPr kumimoji="1" lang="en-US" altLang="zh-CN" sz="2800" b="0" i="1" dirty="0" err="1">
                <a:solidFill>
                  <a:srgbClr val="000000"/>
                </a:solidFill>
                <a:latin typeface="Times New Roman" pitchFamily="18" charset="0"/>
              </a:rPr>
              <a:t>V</a:t>
            </a:r>
            <a:r>
              <a:rPr kumimoji="1" lang="en-US" altLang="zh-CN" sz="2800" b="0" dirty="0">
                <a:solidFill>
                  <a:srgbClr val="000000"/>
                </a:solidFill>
                <a:latin typeface="Times New Roman" pitchFamily="18" charset="0"/>
              </a:rPr>
              <a:t>=37.56kJ</a:t>
            </a:r>
            <a:endParaRPr kumimoji="1" lang="zh-CN" altLang="en-US" sz="2800" b="0" dirty="0">
              <a:solidFill>
                <a:srgbClr val="0000FF"/>
              </a:solidFill>
              <a:latin typeface="Times New Roman" pitchFamily="18" charset="0"/>
            </a:endParaRPr>
          </a:p>
        </p:txBody>
      </p:sp>
      <p:sp>
        <p:nvSpPr>
          <p:cNvPr id="20" name="矩形 19">
            <a:extLst>
              <a:ext uri="{FF2B5EF4-FFF2-40B4-BE49-F238E27FC236}">
                <a16:creationId xmlns:a16="http://schemas.microsoft.com/office/drawing/2014/main" id="{44948352-6472-4932-B013-35E0D9915DB5}"/>
              </a:ext>
            </a:extLst>
          </p:cNvPr>
          <p:cNvSpPr>
            <a:spLocks noChangeArrowheads="1"/>
          </p:cNvSpPr>
          <p:nvPr/>
        </p:nvSpPr>
        <p:spPr bwMode="auto">
          <a:xfrm>
            <a:off x="1267685" y="1750915"/>
            <a:ext cx="76501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rPr>
              <a:t>利用恒温恒压下的可逆相变化。</a:t>
            </a:r>
            <a:endParaRPr lang="zh-CN" altLang="en-US" sz="2800" dirty="0">
              <a:latin typeface="Times New Roman" pitchFamily="18" charset="0"/>
            </a:endParaRPr>
          </a:p>
        </p:txBody>
      </p:sp>
    </p:spTree>
    <p:extLst>
      <p:ext uri="{BB962C8B-B14F-4D97-AF65-F5344CB8AC3E}">
        <p14:creationId xmlns:p14="http://schemas.microsoft.com/office/powerpoint/2010/main" val="19486632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ppt_x"/>
                                          </p:val>
                                        </p:tav>
                                        <p:tav tm="100000">
                                          <p:val>
                                            <p:strVal val="#ppt_x"/>
                                          </p:val>
                                        </p:tav>
                                      </p:tavLst>
                                    </p:anim>
                                    <p:anim calcmode="lin" valueType="num">
                                      <p:cBhvr additive="base">
                                        <p:cTn id="31" dur="500" fill="hold"/>
                                        <p:tgtEl>
                                          <p:spTgt spid="11"/>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ppt_x"/>
                                          </p:val>
                                        </p:tav>
                                        <p:tav tm="100000">
                                          <p:val>
                                            <p:strVal val="#ppt_x"/>
                                          </p:val>
                                        </p:tav>
                                      </p:tavLst>
                                    </p:anim>
                                    <p:anim calcmode="lin" valueType="num">
                                      <p:cBhvr additive="base">
                                        <p:cTn id="35" dur="500" fill="hold"/>
                                        <p:tgtEl>
                                          <p:spTgt spid="7"/>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ppt_x"/>
                                          </p:val>
                                        </p:tav>
                                        <p:tav tm="100000">
                                          <p:val>
                                            <p:strVal val="#ppt_x"/>
                                          </p:val>
                                        </p:tav>
                                      </p:tavLst>
                                    </p:anim>
                                    <p:anim calcmode="lin" valueType="num">
                                      <p:cBhvr additive="base">
                                        <p:cTn id="3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14" grpId="0"/>
      <p:bldP spid="16" grpId="0"/>
      <p:bldP spid="17" grpId="0"/>
      <p:bldP spid="18"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438150" y="51435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宋体" pitchFamily="2" charset="-122"/>
              </a:rPr>
              <a:t>例：</a:t>
            </a:r>
            <a:r>
              <a:rPr kumimoji="1" lang="en-US" altLang="zh-CN" sz="2800" b="0" dirty="0">
                <a:solidFill>
                  <a:srgbClr val="000000"/>
                </a:solidFill>
                <a:latin typeface="Times New Roman" pitchFamily="18" charset="0"/>
              </a:rPr>
              <a:t>20</a:t>
            </a:r>
            <a:r>
              <a:rPr kumimoji="1" lang="en-US" altLang="zh-CN" sz="2800" b="0" dirty="0">
                <a:solidFill>
                  <a:srgbClr val="000000"/>
                </a:solidFill>
                <a:latin typeface="Times New Roman" panose="02020603050405020304" pitchFamily="18" charset="0"/>
                <a:cs typeface="Times New Roman" panose="02020603050405020304" pitchFamily="18" charset="0"/>
              </a:rPr>
              <a:t>℃</a:t>
            </a:r>
            <a:r>
              <a:rPr kumimoji="1" lang="zh-CN" altLang="en-US" sz="2800" dirty="0">
                <a:solidFill>
                  <a:srgbClr val="0000FF"/>
                </a:solidFill>
                <a:latin typeface="宋体" pitchFamily="2" charset="-122"/>
              </a:rPr>
              <a:t>时水的饱和蒸气压为</a:t>
            </a:r>
            <a:r>
              <a:rPr kumimoji="1" lang="en-US" altLang="zh-CN" sz="2800" b="0" dirty="0">
                <a:solidFill>
                  <a:srgbClr val="000000"/>
                </a:solidFill>
                <a:latin typeface="Times New Roman" panose="02020603050405020304" pitchFamily="18" charset="0"/>
                <a:cs typeface="Times New Roman" panose="02020603050405020304" pitchFamily="18" charset="0"/>
              </a:rPr>
              <a:t>2338Pa</a:t>
            </a:r>
            <a:r>
              <a:rPr kumimoji="1" lang="en-US" altLang="zh-CN" sz="2800" dirty="0">
                <a:solidFill>
                  <a:srgbClr val="0000FF"/>
                </a:solidFill>
                <a:latin typeface="Times New Roman" pitchFamily="18" charset="0"/>
              </a:rPr>
              <a:t> </a:t>
            </a:r>
            <a:r>
              <a:rPr kumimoji="1" lang="zh-CN" altLang="en-US" sz="2800" dirty="0">
                <a:solidFill>
                  <a:srgbClr val="0000FF"/>
                </a:solidFill>
                <a:latin typeface="宋体" pitchFamily="2" charset="-122"/>
              </a:rPr>
              <a:t>，现有下列过程：</a:t>
            </a:r>
            <a:r>
              <a:rPr kumimoji="1" lang="zh-CN" altLang="en-US" sz="2800" dirty="0">
                <a:solidFill>
                  <a:srgbClr val="0000FF"/>
                </a:solidFill>
                <a:latin typeface="Times New Roman" pitchFamily="18" charset="0"/>
              </a:rPr>
              <a:t> </a:t>
            </a:r>
          </a:p>
        </p:txBody>
      </p:sp>
      <p:graphicFrame>
        <p:nvGraphicFramePr>
          <p:cNvPr id="34819" name="Object 3"/>
          <p:cNvGraphicFramePr>
            <a:graphicFrameLocks noChangeAspect="1"/>
          </p:cNvGraphicFramePr>
          <p:nvPr/>
        </p:nvGraphicFramePr>
        <p:xfrm>
          <a:off x="1347788" y="1042988"/>
          <a:ext cx="2028825" cy="962025"/>
        </p:xfrm>
        <a:graphic>
          <a:graphicData uri="http://schemas.openxmlformats.org/presentationml/2006/ole">
            <mc:AlternateContent xmlns:mc="http://schemas.openxmlformats.org/markup-compatibility/2006">
              <mc:Choice xmlns:v="urn:schemas-microsoft-com:vml" Requires="v">
                <p:oleObj spid="_x0000_s8194" name="位图图像" r:id="rId3" imgW="2029108" imgH="961905" progId="Paint.Picture">
                  <p:embed/>
                </p:oleObj>
              </mc:Choice>
              <mc:Fallback>
                <p:oleObj name="位图图像" r:id="rId3" imgW="2029108" imgH="961905" progId="Paint.Picture">
                  <p:embed/>
                  <p:pic>
                    <p:nvPicPr>
                      <p:cNvPr id="3481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7788" y="1042988"/>
                        <a:ext cx="202882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0" name="Object 4"/>
          <p:cNvGraphicFramePr>
            <a:graphicFrameLocks noChangeAspect="1"/>
          </p:cNvGraphicFramePr>
          <p:nvPr/>
        </p:nvGraphicFramePr>
        <p:xfrm>
          <a:off x="5405438" y="1047750"/>
          <a:ext cx="2066925" cy="990600"/>
        </p:xfrm>
        <a:graphic>
          <a:graphicData uri="http://schemas.openxmlformats.org/presentationml/2006/ole">
            <mc:AlternateContent xmlns:mc="http://schemas.openxmlformats.org/markup-compatibility/2006">
              <mc:Choice xmlns:v="urn:schemas-microsoft-com:vml" Requires="v">
                <p:oleObj spid="_x0000_s8195" name="位图图像" r:id="rId5" imgW="2066667" imgH="990738" progId="Paint.Picture">
                  <p:embed/>
                </p:oleObj>
              </mc:Choice>
              <mc:Fallback>
                <p:oleObj name="位图图像" r:id="rId5" imgW="2066667" imgH="990738" progId="Paint.Picture">
                  <p:embed/>
                  <p:pic>
                    <p:nvPicPr>
                      <p:cNvPr id="3482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5438" y="1047750"/>
                        <a:ext cx="206692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1" name="Object 5"/>
          <p:cNvGraphicFramePr>
            <a:graphicFrameLocks noChangeAspect="1"/>
          </p:cNvGraphicFramePr>
          <p:nvPr>
            <p:extLst>
              <p:ext uri="{D42A27DB-BD31-4B8C-83A1-F6EECF244321}">
                <p14:modId xmlns:p14="http://schemas.microsoft.com/office/powerpoint/2010/main" val="3062541271"/>
              </p:ext>
            </p:extLst>
          </p:nvPr>
        </p:nvGraphicFramePr>
        <p:xfrm>
          <a:off x="3294780" y="1018490"/>
          <a:ext cx="2128820" cy="441648"/>
        </p:xfrm>
        <a:graphic>
          <a:graphicData uri="http://schemas.openxmlformats.org/presentationml/2006/ole">
            <mc:AlternateContent xmlns:mc="http://schemas.openxmlformats.org/markup-compatibility/2006">
              <mc:Choice xmlns:v="urn:schemas-microsoft-com:vml" Requires="v">
                <p:oleObj spid="_x0000_s8196" name="Equation" r:id="rId7" imgW="1180800" imgH="253800" progId="Equation.DSMT4">
                  <p:embed/>
                </p:oleObj>
              </mc:Choice>
              <mc:Fallback>
                <p:oleObj name="Equation" r:id="rId7" imgW="1180800" imgH="253800" progId="Equation.DSMT4">
                  <p:embed/>
                  <p:pic>
                    <p:nvPicPr>
                      <p:cNvPr id="34821" name="Object 5"/>
                      <p:cNvPicPr>
                        <a:picLocks noChangeAspect="1" noChangeArrowheads="1"/>
                      </p:cNvPicPr>
                      <p:nvPr/>
                    </p:nvPicPr>
                    <p:blipFill>
                      <a:blip r:embed="rId8"/>
                      <a:srcRect/>
                      <a:stretch>
                        <a:fillRect/>
                      </a:stretch>
                    </p:blipFill>
                    <p:spPr bwMode="auto">
                      <a:xfrm>
                        <a:off x="3294780" y="1018490"/>
                        <a:ext cx="2128820" cy="441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2" name="Line 7"/>
          <p:cNvSpPr>
            <a:spLocks noChangeShapeType="1"/>
          </p:cNvSpPr>
          <p:nvPr/>
        </p:nvSpPr>
        <p:spPr bwMode="auto">
          <a:xfrm>
            <a:off x="3333750" y="1485900"/>
            <a:ext cx="2076450" cy="0"/>
          </a:xfrm>
          <a:prstGeom prst="line">
            <a:avLst/>
          </a:prstGeom>
          <a:noFill/>
          <a:ln w="28575">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3" name="Text Box 8"/>
          <p:cNvSpPr txBox="1">
            <a:spLocks noChangeArrowheads="1"/>
          </p:cNvSpPr>
          <p:nvPr/>
        </p:nvSpPr>
        <p:spPr bwMode="auto">
          <a:xfrm>
            <a:off x="533400" y="1962150"/>
            <a:ext cx="3028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0000FF"/>
                </a:solidFill>
                <a:latin typeface="宋体" pitchFamily="2" charset="-122"/>
              </a:rPr>
              <a:t>试填</a:t>
            </a:r>
            <a:r>
              <a:rPr kumimoji="1" lang="en-US" altLang="zh-CN" sz="2800">
                <a:solidFill>
                  <a:srgbClr val="0000FF"/>
                </a:solidFill>
                <a:latin typeface="Times New Roman" pitchFamily="18" charset="0"/>
              </a:rPr>
              <a:t>&gt;</a:t>
            </a:r>
            <a:r>
              <a:rPr kumimoji="1" lang="zh-CN" altLang="en-US" sz="2800">
                <a:solidFill>
                  <a:srgbClr val="0000FF"/>
                </a:solidFill>
                <a:latin typeface="宋体" pitchFamily="2" charset="-122"/>
              </a:rPr>
              <a:t>、</a:t>
            </a:r>
            <a:r>
              <a:rPr kumimoji="1" lang="en-US" altLang="zh-CN" sz="2800">
                <a:solidFill>
                  <a:srgbClr val="0000FF"/>
                </a:solidFill>
                <a:latin typeface="Times New Roman" pitchFamily="18" charset="0"/>
              </a:rPr>
              <a:t>=</a:t>
            </a:r>
            <a:r>
              <a:rPr kumimoji="1" lang="zh-CN" altLang="en-US" sz="2800">
                <a:solidFill>
                  <a:srgbClr val="0000FF"/>
                </a:solidFill>
                <a:latin typeface="宋体" pitchFamily="2" charset="-122"/>
              </a:rPr>
              <a:t>、</a:t>
            </a:r>
            <a:r>
              <a:rPr kumimoji="1" lang="en-US" altLang="zh-CN" sz="2800">
                <a:solidFill>
                  <a:srgbClr val="0000FF"/>
                </a:solidFill>
                <a:latin typeface="Times New Roman" pitchFamily="18" charset="0"/>
              </a:rPr>
              <a:t>&lt;</a:t>
            </a:r>
            <a:r>
              <a:rPr kumimoji="1" lang="zh-CN" altLang="en-US" sz="2800">
                <a:solidFill>
                  <a:srgbClr val="0000FF"/>
                </a:solidFill>
                <a:latin typeface="宋体" pitchFamily="2" charset="-122"/>
              </a:rPr>
              <a:t>：</a:t>
            </a:r>
            <a:r>
              <a:rPr kumimoji="1" lang="zh-CN" altLang="en-US" sz="2800">
                <a:solidFill>
                  <a:srgbClr val="0000FF"/>
                </a:solidFill>
                <a:latin typeface="Times New Roman" pitchFamily="18" charset="0"/>
              </a:rPr>
              <a:t> </a:t>
            </a:r>
          </a:p>
        </p:txBody>
      </p:sp>
      <p:graphicFrame>
        <p:nvGraphicFramePr>
          <p:cNvPr id="34824" name="Object 9"/>
          <p:cNvGraphicFramePr>
            <a:graphicFrameLocks noChangeAspect="1"/>
          </p:cNvGraphicFramePr>
          <p:nvPr>
            <p:extLst>
              <p:ext uri="{D42A27DB-BD31-4B8C-83A1-F6EECF244321}">
                <p14:modId xmlns:p14="http://schemas.microsoft.com/office/powerpoint/2010/main" val="1930675364"/>
              </p:ext>
            </p:extLst>
          </p:nvPr>
        </p:nvGraphicFramePr>
        <p:xfrm>
          <a:off x="2890794" y="2055020"/>
          <a:ext cx="5568950" cy="438150"/>
        </p:xfrm>
        <a:graphic>
          <a:graphicData uri="http://schemas.openxmlformats.org/presentationml/2006/ole">
            <mc:AlternateContent xmlns:mc="http://schemas.openxmlformats.org/markup-compatibility/2006">
              <mc:Choice xmlns:v="urn:schemas-microsoft-com:vml" Requires="v">
                <p:oleObj spid="_x0000_s8197" name="Equation" r:id="rId9" imgW="2539800" imgH="203040" progId="Equation.DSMT4">
                  <p:embed/>
                </p:oleObj>
              </mc:Choice>
              <mc:Fallback>
                <p:oleObj name="Equation" r:id="rId9" imgW="2539800" imgH="203040" progId="Equation.DSMT4">
                  <p:embed/>
                  <p:pic>
                    <p:nvPicPr>
                      <p:cNvPr id="34824" name="Object 9"/>
                      <p:cNvPicPr>
                        <a:picLocks noChangeAspect="1" noChangeArrowheads="1"/>
                      </p:cNvPicPr>
                      <p:nvPr/>
                    </p:nvPicPr>
                    <p:blipFill>
                      <a:blip r:embed="rId10"/>
                      <a:srcRect/>
                      <a:stretch>
                        <a:fillRect/>
                      </a:stretch>
                    </p:blipFill>
                    <p:spPr bwMode="auto">
                      <a:xfrm>
                        <a:off x="2890794" y="2055020"/>
                        <a:ext cx="55689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19" name="Text Box 19"/>
          <p:cNvSpPr txBox="1">
            <a:spLocks noChangeArrowheads="1"/>
          </p:cNvSpPr>
          <p:nvPr/>
        </p:nvSpPr>
        <p:spPr bwMode="auto">
          <a:xfrm>
            <a:off x="495300" y="2495550"/>
            <a:ext cx="99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宋体" pitchFamily="2" charset="-122"/>
              </a:rPr>
              <a:t>解：</a:t>
            </a:r>
            <a:r>
              <a:rPr kumimoji="1" lang="zh-CN" altLang="en-US" sz="2400">
                <a:latin typeface="Times New Roman" pitchFamily="18" charset="0"/>
              </a:rPr>
              <a:t> </a:t>
            </a:r>
          </a:p>
        </p:txBody>
      </p:sp>
      <p:graphicFrame>
        <p:nvGraphicFramePr>
          <p:cNvPr id="153620" name="Object 20"/>
          <p:cNvGraphicFramePr>
            <a:graphicFrameLocks noChangeAspect="1"/>
          </p:cNvGraphicFramePr>
          <p:nvPr>
            <p:extLst>
              <p:ext uri="{D42A27DB-BD31-4B8C-83A1-F6EECF244321}">
                <p14:modId xmlns:p14="http://schemas.microsoft.com/office/powerpoint/2010/main" val="2396463267"/>
              </p:ext>
            </p:extLst>
          </p:nvPr>
        </p:nvGraphicFramePr>
        <p:xfrm>
          <a:off x="1528763" y="2524020"/>
          <a:ext cx="5343525" cy="568325"/>
        </p:xfrm>
        <a:graphic>
          <a:graphicData uri="http://schemas.openxmlformats.org/presentationml/2006/ole">
            <mc:AlternateContent xmlns:mc="http://schemas.openxmlformats.org/markup-compatibility/2006">
              <mc:Choice xmlns:v="urn:schemas-microsoft-com:vml" Requires="v">
                <p:oleObj spid="_x0000_s8198" name="Equation" r:id="rId11" imgW="2234880" imgH="241200" progId="Equation.DSMT4">
                  <p:embed/>
                </p:oleObj>
              </mc:Choice>
              <mc:Fallback>
                <p:oleObj name="Equation" r:id="rId11" imgW="2234880" imgH="241200" progId="Equation.DSMT4">
                  <p:embed/>
                  <p:pic>
                    <p:nvPicPr>
                      <p:cNvPr id="153620" name="Object 20"/>
                      <p:cNvPicPr>
                        <a:picLocks noChangeAspect="1" noChangeArrowheads="1"/>
                      </p:cNvPicPr>
                      <p:nvPr/>
                    </p:nvPicPr>
                    <p:blipFill>
                      <a:blip r:embed="rId12"/>
                      <a:srcRect/>
                      <a:stretch>
                        <a:fillRect/>
                      </a:stretch>
                    </p:blipFill>
                    <p:spPr bwMode="auto">
                      <a:xfrm>
                        <a:off x="1528763" y="2524020"/>
                        <a:ext cx="534352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22" name="Object 22"/>
          <p:cNvGraphicFramePr>
            <a:graphicFrameLocks noChangeAspect="1"/>
          </p:cNvGraphicFramePr>
          <p:nvPr>
            <p:extLst>
              <p:ext uri="{D42A27DB-BD31-4B8C-83A1-F6EECF244321}">
                <p14:modId xmlns:p14="http://schemas.microsoft.com/office/powerpoint/2010/main" val="873409424"/>
              </p:ext>
            </p:extLst>
          </p:nvPr>
        </p:nvGraphicFramePr>
        <p:xfrm>
          <a:off x="1613079" y="3186741"/>
          <a:ext cx="2361098" cy="466390"/>
        </p:xfrm>
        <a:graphic>
          <a:graphicData uri="http://schemas.openxmlformats.org/presentationml/2006/ole">
            <mc:AlternateContent xmlns:mc="http://schemas.openxmlformats.org/markup-compatibility/2006">
              <mc:Choice xmlns:v="urn:schemas-microsoft-com:vml" Requires="v">
                <p:oleObj spid="_x0000_s8199" name="Equation" r:id="rId13" imgW="1028520" imgH="203040" progId="Equation.DSMT4">
                  <p:embed/>
                </p:oleObj>
              </mc:Choice>
              <mc:Fallback>
                <p:oleObj name="Equation" r:id="rId13" imgW="1028520" imgH="203040" progId="Equation.DSMT4">
                  <p:embed/>
                  <p:pic>
                    <p:nvPicPr>
                      <p:cNvPr id="153622" name="Object 22"/>
                      <p:cNvPicPr>
                        <a:picLocks noChangeAspect="1" noChangeArrowheads="1"/>
                      </p:cNvPicPr>
                      <p:nvPr/>
                    </p:nvPicPr>
                    <p:blipFill>
                      <a:blip r:embed="rId14"/>
                      <a:srcRect/>
                      <a:stretch>
                        <a:fillRect/>
                      </a:stretch>
                    </p:blipFill>
                    <p:spPr bwMode="auto">
                      <a:xfrm>
                        <a:off x="1613079" y="3186741"/>
                        <a:ext cx="2361098" cy="466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24" name="Object 24"/>
          <p:cNvGraphicFramePr>
            <a:graphicFrameLocks noChangeAspect="1"/>
          </p:cNvGraphicFramePr>
          <p:nvPr>
            <p:extLst>
              <p:ext uri="{D42A27DB-BD31-4B8C-83A1-F6EECF244321}">
                <p14:modId xmlns:p14="http://schemas.microsoft.com/office/powerpoint/2010/main" val="3597089213"/>
              </p:ext>
            </p:extLst>
          </p:nvPr>
        </p:nvGraphicFramePr>
        <p:xfrm>
          <a:off x="1422817" y="3810771"/>
          <a:ext cx="6579657" cy="466390"/>
        </p:xfrm>
        <a:graphic>
          <a:graphicData uri="http://schemas.openxmlformats.org/presentationml/2006/ole">
            <mc:AlternateContent xmlns:mc="http://schemas.openxmlformats.org/markup-compatibility/2006">
              <mc:Choice xmlns:v="urn:schemas-microsoft-com:vml" Requires="v">
                <p:oleObj spid="_x0000_s8200" name="Equation" r:id="rId15" imgW="2831760" imgH="203040" progId="Equation.DSMT4">
                  <p:embed/>
                </p:oleObj>
              </mc:Choice>
              <mc:Fallback>
                <p:oleObj name="Equation" r:id="rId15" imgW="2831760" imgH="203040" progId="Equation.DSMT4">
                  <p:embed/>
                  <p:pic>
                    <p:nvPicPr>
                      <p:cNvPr id="153624" name="Object 24"/>
                      <p:cNvPicPr>
                        <a:picLocks noChangeAspect="1" noChangeArrowheads="1"/>
                      </p:cNvPicPr>
                      <p:nvPr/>
                    </p:nvPicPr>
                    <p:blipFill>
                      <a:blip r:embed="rId16"/>
                      <a:srcRect/>
                      <a:stretch>
                        <a:fillRect/>
                      </a:stretch>
                    </p:blipFill>
                    <p:spPr bwMode="auto">
                      <a:xfrm>
                        <a:off x="1422817" y="3810771"/>
                        <a:ext cx="6579657" cy="466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26" name="Object 26"/>
          <p:cNvGraphicFramePr>
            <a:graphicFrameLocks noChangeAspect="1"/>
          </p:cNvGraphicFramePr>
          <p:nvPr>
            <p:extLst>
              <p:ext uri="{D42A27DB-BD31-4B8C-83A1-F6EECF244321}">
                <p14:modId xmlns:p14="http://schemas.microsoft.com/office/powerpoint/2010/main" val="2814426493"/>
              </p:ext>
            </p:extLst>
          </p:nvPr>
        </p:nvGraphicFramePr>
        <p:xfrm>
          <a:off x="1906958" y="5199216"/>
          <a:ext cx="2853584" cy="918324"/>
        </p:xfrm>
        <a:graphic>
          <a:graphicData uri="http://schemas.openxmlformats.org/presentationml/2006/ole">
            <mc:AlternateContent xmlns:mc="http://schemas.openxmlformats.org/markup-compatibility/2006">
              <mc:Choice xmlns:v="urn:schemas-microsoft-com:vml" Requires="v">
                <p:oleObj spid="_x0000_s8201" name="Equation" r:id="rId17" imgW="1218960" imgH="393480" progId="Equation.DSMT4">
                  <p:embed/>
                </p:oleObj>
              </mc:Choice>
              <mc:Fallback>
                <p:oleObj name="Equation" r:id="rId17" imgW="1218960" imgH="393480" progId="Equation.DSMT4">
                  <p:embed/>
                  <p:pic>
                    <p:nvPicPr>
                      <p:cNvPr id="153626" name="Object 26"/>
                      <p:cNvPicPr>
                        <a:picLocks noChangeAspect="1" noChangeArrowheads="1"/>
                      </p:cNvPicPr>
                      <p:nvPr/>
                    </p:nvPicPr>
                    <p:blipFill>
                      <a:blip r:embed="rId18"/>
                      <a:srcRect/>
                      <a:stretch>
                        <a:fillRect/>
                      </a:stretch>
                    </p:blipFill>
                    <p:spPr bwMode="auto">
                      <a:xfrm>
                        <a:off x="1906958" y="5199216"/>
                        <a:ext cx="2853584" cy="91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29" name="Object 29"/>
          <p:cNvGraphicFramePr>
            <a:graphicFrameLocks noChangeAspect="1"/>
          </p:cNvGraphicFramePr>
          <p:nvPr>
            <p:extLst>
              <p:ext uri="{D42A27DB-BD31-4B8C-83A1-F6EECF244321}">
                <p14:modId xmlns:p14="http://schemas.microsoft.com/office/powerpoint/2010/main" val="1219785672"/>
              </p:ext>
            </p:extLst>
          </p:nvPr>
        </p:nvGraphicFramePr>
        <p:xfrm>
          <a:off x="5423600" y="5440645"/>
          <a:ext cx="1177150" cy="433842"/>
        </p:xfrm>
        <a:graphic>
          <a:graphicData uri="http://schemas.openxmlformats.org/presentationml/2006/ole">
            <mc:AlternateContent xmlns:mc="http://schemas.openxmlformats.org/markup-compatibility/2006">
              <mc:Choice xmlns:v="urn:schemas-microsoft-com:vml" Requires="v">
                <p:oleObj spid="_x0000_s8202" name="Equation" r:id="rId19" imgW="482400" imgH="177480" progId="Equation.DSMT4">
                  <p:embed/>
                </p:oleObj>
              </mc:Choice>
              <mc:Fallback>
                <p:oleObj name="Equation" r:id="rId19" imgW="482400" imgH="177480" progId="Equation.DSMT4">
                  <p:embed/>
                  <p:pic>
                    <p:nvPicPr>
                      <p:cNvPr id="153629" name="Object 29"/>
                      <p:cNvPicPr>
                        <a:picLocks noChangeAspect="1" noChangeArrowheads="1"/>
                      </p:cNvPicPr>
                      <p:nvPr/>
                    </p:nvPicPr>
                    <p:blipFill>
                      <a:blip r:embed="rId20"/>
                      <a:srcRect/>
                      <a:stretch>
                        <a:fillRect/>
                      </a:stretch>
                    </p:blipFill>
                    <p:spPr bwMode="auto">
                      <a:xfrm>
                        <a:off x="5423600" y="5440645"/>
                        <a:ext cx="1177150" cy="433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31" name="Object 31"/>
          <p:cNvGraphicFramePr>
            <a:graphicFrameLocks noChangeAspect="1"/>
          </p:cNvGraphicFramePr>
          <p:nvPr>
            <p:extLst>
              <p:ext uri="{D42A27DB-BD31-4B8C-83A1-F6EECF244321}">
                <p14:modId xmlns:p14="http://schemas.microsoft.com/office/powerpoint/2010/main" val="1840497580"/>
              </p:ext>
            </p:extLst>
          </p:nvPr>
        </p:nvGraphicFramePr>
        <p:xfrm>
          <a:off x="1412081" y="6133161"/>
          <a:ext cx="5835650" cy="493713"/>
        </p:xfrm>
        <a:graphic>
          <a:graphicData uri="http://schemas.openxmlformats.org/presentationml/2006/ole">
            <mc:AlternateContent xmlns:mc="http://schemas.openxmlformats.org/markup-compatibility/2006">
              <mc:Choice xmlns:v="urn:schemas-microsoft-com:vml" Requires="v">
                <p:oleObj spid="_x0000_s8203" name="Equation" r:id="rId21" imgW="2361960" imgH="203040" progId="Equation.DSMT4">
                  <p:embed/>
                </p:oleObj>
              </mc:Choice>
              <mc:Fallback>
                <p:oleObj name="Equation" r:id="rId21" imgW="2361960" imgH="203040" progId="Equation.DSMT4">
                  <p:embed/>
                  <p:pic>
                    <p:nvPicPr>
                      <p:cNvPr id="153631" name="Object 31"/>
                      <p:cNvPicPr>
                        <a:picLocks noChangeAspect="1" noChangeArrowheads="1"/>
                      </p:cNvPicPr>
                      <p:nvPr/>
                    </p:nvPicPr>
                    <p:blipFill>
                      <a:blip r:embed="rId22"/>
                      <a:srcRect/>
                      <a:stretch>
                        <a:fillRect/>
                      </a:stretch>
                    </p:blipFill>
                    <p:spPr bwMode="auto">
                      <a:xfrm>
                        <a:off x="1412081" y="6133161"/>
                        <a:ext cx="583565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53635" name="Group 35"/>
          <p:cNvGrpSpPr>
            <a:grpSpLocks/>
          </p:cNvGrpSpPr>
          <p:nvPr/>
        </p:nvGrpSpPr>
        <p:grpSpPr bwMode="auto">
          <a:xfrm>
            <a:off x="3321053" y="1658784"/>
            <a:ext cx="2076452" cy="423868"/>
            <a:chOff x="2092" y="1072"/>
            <a:chExt cx="1308" cy="267"/>
          </a:xfrm>
        </p:grpSpPr>
        <p:graphicFrame>
          <p:nvGraphicFramePr>
            <p:cNvPr id="34839" name="Object 34"/>
            <p:cNvGraphicFramePr>
              <a:graphicFrameLocks noChangeAspect="1"/>
            </p:cNvGraphicFramePr>
            <p:nvPr>
              <p:extLst>
                <p:ext uri="{D42A27DB-BD31-4B8C-83A1-F6EECF244321}">
                  <p14:modId xmlns:p14="http://schemas.microsoft.com/office/powerpoint/2010/main" val="3461482835"/>
                </p:ext>
              </p:extLst>
            </p:nvPr>
          </p:nvGraphicFramePr>
          <p:xfrm>
            <a:off x="2193" y="1075"/>
            <a:ext cx="1107" cy="264"/>
          </p:xfrm>
          <a:graphic>
            <a:graphicData uri="http://schemas.openxmlformats.org/presentationml/2006/ole">
              <mc:AlternateContent xmlns:mc="http://schemas.openxmlformats.org/markup-compatibility/2006">
                <mc:Choice xmlns:v="urn:schemas-microsoft-com:vml" Requires="v">
                  <p:oleObj spid="_x0000_s8204" name="Equation" r:id="rId23" imgW="965160" imgH="241200" progId="Equation.DSMT4">
                    <p:embed/>
                  </p:oleObj>
                </mc:Choice>
                <mc:Fallback>
                  <p:oleObj name="Equation" r:id="rId23" imgW="965160" imgH="241200" progId="Equation.DSMT4">
                    <p:embed/>
                    <p:pic>
                      <p:nvPicPr>
                        <p:cNvPr id="34839" name="Object 34"/>
                        <p:cNvPicPr>
                          <a:picLocks noChangeAspect="1" noChangeArrowheads="1"/>
                        </p:cNvPicPr>
                        <p:nvPr/>
                      </p:nvPicPr>
                      <p:blipFill>
                        <a:blip r:embed="rId24"/>
                        <a:srcRect/>
                        <a:stretch>
                          <a:fillRect/>
                        </a:stretch>
                      </p:blipFill>
                      <p:spPr bwMode="auto">
                        <a:xfrm>
                          <a:off x="2193" y="1075"/>
                          <a:ext cx="1107"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40" name="Line 33"/>
            <p:cNvSpPr>
              <a:spLocks noChangeShapeType="1"/>
            </p:cNvSpPr>
            <p:nvPr/>
          </p:nvSpPr>
          <p:spPr bwMode="auto">
            <a:xfrm>
              <a:off x="2092" y="1072"/>
              <a:ext cx="1308" cy="0"/>
            </a:xfrm>
            <a:prstGeom prst="line">
              <a:avLst/>
            </a:prstGeom>
            <a:noFill/>
            <a:ln w="28575">
              <a:solidFill>
                <a:schemeClr val="tx1"/>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4" name="Text Box 28"/>
          <p:cNvSpPr txBox="1">
            <a:spLocks noChangeArrowheads="1"/>
          </p:cNvSpPr>
          <p:nvPr/>
        </p:nvSpPr>
        <p:spPr bwMode="auto">
          <a:xfrm>
            <a:off x="1097691" y="4267024"/>
            <a:ext cx="782819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000000"/>
                </a:solidFill>
                <a:latin typeface="Times New Roman" pitchFamily="18" charset="0"/>
              </a:rPr>
              <a:t>体系初、末态处于相平衡线同一点上，</a:t>
            </a:r>
            <a:r>
              <a:rPr kumimoji="1" lang="zh-CN" altLang="en-US" sz="2800" dirty="0">
                <a:solidFill>
                  <a:srgbClr val="000000"/>
                </a:solidFill>
                <a:latin typeface="宋体" pitchFamily="2" charset="-122"/>
              </a:rPr>
              <a:t>用发生在此点的可逆相变（蓝虚线）计算熵变等。</a:t>
            </a:r>
            <a:endParaRPr kumimoji="1" lang="en-US" altLang="zh-CN" sz="2800" dirty="0">
              <a:solidFill>
                <a:srgbClr val="000000"/>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19"/>
                                        </p:tgtEl>
                                        <p:attrNameLst>
                                          <p:attrName>style.visibility</p:attrName>
                                        </p:attrNameLst>
                                      </p:cBhvr>
                                      <p:to>
                                        <p:strVal val="visible"/>
                                      </p:to>
                                    </p:set>
                                    <p:animEffect transition="in" filter="wipe(left)">
                                      <p:cBhvr>
                                        <p:cTn id="7" dur="500"/>
                                        <p:tgtEl>
                                          <p:spTgt spid="1536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3620"/>
                                        </p:tgtEl>
                                        <p:attrNameLst>
                                          <p:attrName>style.visibility</p:attrName>
                                        </p:attrNameLst>
                                      </p:cBhvr>
                                      <p:to>
                                        <p:strVal val="visible"/>
                                      </p:to>
                                    </p:set>
                                    <p:animEffect transition="in" filter="wipe(left)">
                                      <p:cBhvr>
                                        <p:cTn id="12" dur="500"/>
                                        <p:tgtEl>
                                          <p:spTgt spid="1536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53622"/>
                                        </p:tgtEl>
                                        <p:attrNameLst>
                                          <p:attrName>style.visibility</p:attrName>
                                        </p:attrNameLst>
                                      </p:cBhvr>
                                      <p:to>
                                        <p:strVal val="visible"/>
                                      </p:to>
                                    </p:set>
                                    <p:animEffect transition="in" filter="wipe(left)">
                                      <p:cBhvr>
                                        <p:cTn id="17" dur="500"/>
                                        <p:tgtEl>
                                          <p:spTgt spid="1536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53624"/>
                                        </p:tgtEl>
                                        <p:attrNameLst>
                                          <p:attrName>style.visibility</p:attrName>
                                        </p:attrNameLst>
                                      </p:cBhvr>
                                      <p:to>
                                        <p:strVal val="visible"/>
                                      </p:to>
                                    </p:set>
                                    <p:animEffect transition="in" filter="wipe(left)">
                                      <p:cBhvr>
                                        <p:cTn id="22" dur="500"/>
                                        <p:tgtEl>
                                          <p:spTgt spid="1536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153635"/>
                                        </p:tgtEl>
                                        <p:attrNameLst>
                                          <p:attrName>style.visibility</p:attrName>
                                        </p:attrNameLst>
                                      </p:cBhvr>
                                      <p:to>
                                        <p:strVal val="visible"/>
                                      </p:to>
                                    </p:set>
                                    <p:animEffect transition="in" filter="wipe(left)">
                                      <p:cBhvr>
                                        <p:cTn id="31" dur="500"/>
                                        <p:tgtEl>
                                          <p:spTgt spid="153635"/>
                                        </p:tgtEl>
                                      </p:cBhvr>
                                    </p:animEffect>
                                  </p:childTnLst>
                                </p:cTn>
                              </p:par>
                            </p:childTnLst>
                          </p:cTn>
                        </p:par>
                      </p:childTnLst>
                    </p:cTn>
                  </p:par>
                  <p:par>
                    <p:cTn id="32" fill="hold">
                      <p:stCondLst>
                        <p:cond delay="indefinite"/>
                      </p:stCondLst>
                      <p:childTnLst>
                        <p:par>
                          <p:cTn id="33" fill="hold" nodeType="after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53626"/>
                                        </p:tgtEl>
                                        <p:attrNameLst>
                                          <p:attrName>style.visibility</p:attrName>
                                        </p:attrNameLst>
                                      </p:cBhvr>
                                      <p:to>
                                        <p:strVal val="visible"/>
                                      </p:to>
                                    </p:set>
                                    <p:animEffect transition="in" filter="wipe(left)">
                                      <p:cBhvr>
                                        <p:cTn id="36" dur="500"/>
                                        <p:tgtEl>
                                          <p:spTgt spid="153626"/>
                                        </p:tgtEl>
                                      </p:cBhvr>
                                    </p:animEffect>
                                  </p:childTnLst>
                                </p:cTn>
                              </p:par>
                            </p:childTnLst>
                          </p:cTn>
                        </p:par>
                        <p:par>
                          <p:cTn id="37" fill="hold" nodeType="afterGroup">
                            <p:stCondLst>
                              <p:cond delay="500"/>
                            </p:stCondLst>
                            <p:childTnLst>
                              <p:par>
                                <p:cTn id="38" presetID="22" presetClass="entr" presetSubtype="8" fill="hold" nodeType="afterEffect">
                                  <p:stCondLst>
                                    <p:cond delay="0"/>
                                  </p:stCondLst>
                                  <p:childTnLst>
                                    <p:set>
                                      <p:cBhvr>
                                        <p:cTn id="39" dur="1" fill="hold">
                                          <p:stCondLst>
                                            <p:cond delay="0"/>
                                          </p:stCondLst>
                                        </p:cTn>
                                        <p:tgtEl>
                                          <p:spTgt spid="153629"/>
                                        </p:tgtEl>
                                        <p:attrNameLst>
                                          <p:attrName>style.visibility</p:attrName>
                                        </p:attrNameLst>
                                      </p:cBhvr>
                                      <p:to>
                                        <p:strVal val="visible"/>
                                      </p:to>
                                    </p:set>
                                    <p:animEffect transition="in" filter="wipe(left)">
                                      <p:cBhvr>
                                        <p:cTn id="40" dur="500"/>
                                        <p:tgtEl>
                                          <p:spTgt spid="153629"/>
                                        </p:tgtEl>
                                      </p:cBhvr>
                                    </p:animEffect>
                                  </p:childTnLst>
                                </p:cTn>
                              </p:par>
                            </p:childTnLst>
                          </p:cTn>
                        </p:par>
                        <p:par>
                          <p:cTn id="41" fill="hold" nodeType="withGroup">
                            <p:stCondLst>
                              <p:cond delay="1000"/>
                            </p:stCondLst>
                            <p:childTnLst>
                              <p:par>
                                <p:cTn id="42" presetID="22" presetClass="entr" presetSubtype="8" fill="hold" nodeType="afterEffect">
                                  <p:stCondLst>
                                    <p:cond delay="0"/>
                                  </p:stCondLst>
                                  <p:childTnLst>
                                    <p:set>
                                      <p:cBhvr>
                                        <p:cTn id="43" dur="1" fill="hold">
                                          <p:stCondLst>
                                            <p:cond delay="0"/>
                                          </p:stCondLst>
                                        </p:cTn>
                                        <p:tgtEl>
                                          <p:spTgt spid="153631"/>
                                        </p:tgtEl>
                                        <p:attrNameLst>
                                          <p:attrName>style.visibility</p:attrName>
                                        </p:attrNameLst>
                                      </p:cBhvr>
                                      <p:to>
                                        <p:strVal val="visible"/>
                                      </p:to>
                                    </p:set>
                                    <p:animEffect transition="in" filter="wipe(left)">
                                      <p:cBhvr>
                                        <p:cTn id="44" dur="500"/>
                                        <p:tgtEl>
                                          <p:spTgt spid="153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9" grpId="0" autoUpdateAnimBg="0"/>
      <p:bldP spid="2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476250" y="476250"/>
            <a:ext cx="8210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宋体" pitchFamily="2" charset="-122"/>
              </a:rPr>
              <a:t>例：</a:t>
            </a:r>
            <a:r>
              <a:rPr kumimoji="1" lang="zh-CN" altLang="en-US" sz="2800" dirty="0">
                <a:solidFill>
                  <a:srgbClr val="0000FF"/>
                </a:solidFill>
                <a:latin typeface="宋体" pitchFamily="2" charset="-122"/>
              </a:rPr>
              <a:t>水的正常冰点为</a:t>
            </a:r>
            <a:r>
              <a:rPr kumimoji="1" lang="en-US" altLang="zh-CN" sz="2800" b="0" dirty="0">
                <a:solidFill>
                  <a:srgbClr val="000000"/>
                </a:solidFill>
                <a:latin typeface="Times New Roman" pitchFamily="18" charset="0"/>
              </a:rPr>
              <a:t>0</a:t>
            </a:r>
            <a:r>
              <a:rPr kumimoji="1" lang="en-US" altLang="zh-CN" sz="2800" b="0" dirty="0">
                <a:solidFill>
                  <a:srgbClr val="000000"/>
                </a:solidFill>
                <a:latin typeface="Times New Roman" panose="02020603050405020304" pitchFamily="18" charset="0"/>
                <a:cs typeface="Times New Roman" panose="02020603050405020304" pitchFamily="18" charset="0"/>
              </a:rPr>
              <a:t>℃</a:t>
            </a:r>
            <a:r>
              <a:rPr kumimoji="1" lang="zh-CN" altLang="en-US" sz="2800" dirty="0">
                <a:solidFill>
                  <a:srgbClr val="0000FF"/>
                </a:solidFill>
                <a:latin typeface="宋体" pitchFamily="2" charset="-122"/>
              </a:rPr>
              <a:t>，现有下列过程：</a:t>
            </a:r>
            <a:r>
              <a:rPr kumimoji="1" lang="zh-CN" altLang="en-US" sz="2800" dirty="0">
                <a:solidFill>
                  <a:srgbClr val="0000FF"/>
                </a:solidFill>
                <a:latin typeface="Times New Roman" pitchFamily="18" charset="0"/>
              </a:rPr>
              <a:t> </a:t>
            </a:r>
          </a:p>
        </p:txBody>
      </p:sp>
      <p:graphicFrame>
        <p:nvGraphicFramePr>
          <p:cNvPr id="35843" name="Object 3"/>
          <p:cNvGraphicFramePr>
            <a:graphicFrameLocks noChangeAspect="1"/>
          </p:cNvGraphicFramePr>
          <p:nvPr/>
        </p:nvGraphicFramePr>
        <p:xfrm>
          <a:off x="1281113" y="990600"/>
          <a:ext cx="1971675" cy="876300"/>
        </p:xfrm>
        <a:graphic>
          <a:graphicData uri="http://schemas.openxmlformats.org/presentationml/2006/ole">
            <mc:AlternateContent xmlns:mc="http://schemas.openxmlformats.org/markup-compatibility/2006">
              <mc:Choice xmlns:v="urn:schemas-microsoft-com:vml" Requires="v">
                <p:oleObj spid="_x0000_s9218" name="位图图像" r:id="rId3" imgW="1971950" imgH="876190" progId="Paint.Picture">
                  <p:embed/>
                </p:oleObj>
              </mc:Choice>
              <mc:Fallback>
                <p:oleObj name="位图图像" r:id="rId3" imgW="1971950" imgH="876190" progId="Paint.Picture">
                  <p:embed/>
                  <p:pic>
                    <p:nvPicPr>
                      <p:cNvPr id="3584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1113" y="990600"/>
                        <a:ext cx="19716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4" name="Object 4"/>
          <p:cNvGraphicFramePr>
            <a:graphicFrameLocks noChangeAspect="1"/>
          </p:cNvGraphicFramePr>
          <p:nvPr/>
        </p:nvGraphicFramePr>
        <p:xfrm>
          <a:off x="5067300" y="995363"/>
          <a:ext cx="1981200" cy="866775"/>
        </p:xfrm>
        <a:graphic>
          <a:graphicData uri="http://schemas.openxmlformats.org/presentationml/2006/ole">
            <mc:AlternateContent xmlns:mc="http://schemas.openxmlformats.org/markup-compatibility/2006">
              <mc:Choice xmlns:v="urn:schemas-microsoft-com:vml" Requires="v">
                <p:oleObj spid="_x0000_s9219" name="位图图像" r:id="rId5" imgW="1980952" imgH="866896" progId="Paint.Picture">
                  <p:embed/>
                </p:oleObj>
              </mc:Choice>
              <mc:Fallback>
                <p:oleObj name="位图图像" r:id="rId5" imgW="1980952" imgH="866896" progId="Paint.Picture">
                  <p:embed/>
                  <p:pic>
                    <p:nvPicPr>
                      <p:cNvPr id="3584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7300" y="995363"/>
                        <a:ext cx="19812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5" name="Line 5"/>
          <p:cNvSpPr>
            <a:spLocks noChangeShapeType="1"/>
          </p:cNvSpPr>
          <p:nvPr/>
        </p:nvSpPr>
        <p:spPr bwMode="auto">
          <a:xfrm>
            <a:off x="3276600" y="1409700"/>
            <a:ext cx="1771650" cy="0"/>
          </a:xfrm>
          <a:prstGeom prst="line">
            <a:avLst/>
          </a:prstGeom>
          <a:noFill/>
          <a:ln w="28575">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5846" name="Object 6"/>
          <p:cNvGraphicFramePr>
            <a:graphicFrameLocks noChangeAspect="1"/>
          </p:cNvGraphicFramePr>
          <p:nvPr>
            <p:extLst>
              <p:ext uri="{D42A27DB-BD31-4B8C-83A1-F6EECF244321}">
                <p14:modId xmlns:p14="http://schemas.microsoft.com/office/powerpoint/2010/main" val="4023534691"/>
              </p:ext>
            </p:extLst>
          </p:nvPr>
        </p:nvGraphicFramePr>
        <p:xfrm>
          <a:off x="3520770" y="1035654"/>
          <a:ext cx="1028062" cy="379792"/>
        </p:xfrm>
        <a:graphic>
          <a:graphicData uri="http://schemas.openxmlformats.org/presentationml/2006/ole">
            <mc:AlternateContent xmlns:mc="http://schemas.openxmlformats.org/markup-compatibility/2006">
              <mc:Choice xmlns:v="urn:schemas-microsoft-com:vml" Requires="v">
                <p:oleObj spid="_x0000_s9220" name="Equation" r:id="rId7" imgW="609480" imgH="228600" progId="Equation.DSMT4">
                  <p:embed/>
                </p:oleObj>
              </mc:Choice>
              <mc:Fallback>
                <p:oleObj name="Equation" r:id="rId7" imgW="609480" imgH="228600" progId="Equation.DSMT4">
                  <p:embed/>
                  <p:pic>
                    <p:nvPicPr>
                      <p:cNvPr id="35846" name="Object 6"/>
                      <p:cNvPicPr>
                        <a:picLocks noChangeAspect="1" noChangeArrowheads="1"/>
                      </p:cNvPicPr>
                      <p:nvPr/>
                    </p:nvPicPr>
                    <p:blipFill>
                      <a:blip r:embed="rId8"/>
                      <a:srcRect/>
                      <a:stretch>
                        <a:fillRect/>
                      </a:stretch>
                    </p:blipFill>
                    <p:spPr bwMode="auto">
                      <a:xfrm>
                        <a:off x="3520770" y="1035654"/>
                        <a:ext cx="1028062" cy="379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7" name="Object 8"/>
          <p:cNvGraphicFramePr>
            <a:graphicFrameLocks noChangeAspect="1"/>
          </p:cNvGraphicFramePr>
          <p:nvPr>
            <p:extLst>
              <p:ext uri="{D42A27DB-BD31-4B8C-83A1-F6EECF244321}">
                <p14:modId xmlns:p14="http://schemas.microsoft.com/office/powerpoint/2010/main" val="1229784632"/>
              </p:ext>
            </p:extLst>
          </p:nvPr>
        </p:nvGraphicFramePr>
        <p:xfrm>
          <a:off x="3333446" y="1427228"/>
          <a:ext cx="1691804" cy="401677"/>
        </p:xfrm>
        <a:graphic>
          <a:graphicData uri="http://schemas.openxmlformats.org/presentationml/2006/ole">
            <mc:AlternateContent xmlns:mc="http://schemas.openxmlformats.org/markup-compatibility/2006">
              <mc:Choice xmlns:v="urn:schemas-microsoft-com:vml" Requires="v">
                <p:oleObj spid="_x0000_s9221" name="Equation" r:id="rId9" imgW="1002960" imgH="241200" progId="Equation.DSMT4">
                  <p:embed/>
                </p:oleObj>
              </mc:Choice>
              <mc:Fallback>
                <p:oleObj name="Equation" r:id="rId9" imgW="1002960" imgH="241200" progId="Equation.DSMT4">
                  <p:embed/>
                  <p:pic>
                    <p:nvPicPr>
                      <p:cNvPr id="35847" name="Object 8"/>
                      <p:cNvPicPr>
                        <a:picLocks noChangeAspect="1" noChangeArrowheads="1"/>
                      </p:cNvPicPr>
                      <p:nvPr/>
                    </p:nvPicPr>
                    <p:blipFill>
                      <a:blip r:embed="rId10"/>
                      <a:srcRect/>
                      <a:stretch>
                        <a:fillRect/>
                      </a:stretch>
                    </p:blipFill>
                    <p:spPr bwMode="auto">
                      <a:xfrm>
                        <a:off x="3333446" y="1427228"/>
                        <a:ext cx="1691804" cy="401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8" name="Text Box 10"/>
          <p:cNvSpPr txBox="1">
            <a:spLocks noChangeArrowheads="1"/>
          </p:cNvSpPr>
          <p:nvPr/>
        </p:nvSpPr>
        <p:spPr bwMode="auto">
          <a:xfrm>
            <a:off x="533400" y="1847850"/>
            <a:ext cx="3028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0000FF"/>
                </a:solidFill>
                <a:latin typeface="宋体" pitchFamily="2" charset="-122"/>
              </a:rPr>
              <a:t>试填</a:t>
            </a:r>
            <a:r>
              <a:rPr kumimoji="1" lang="en-US" altLang="zh-CN" sz="2800">
                <a:solidFill>
                  <a:srgbClr val="0000FF"/>
                </a:solidFill>
                <a:latin typeface="Times New Roman" pitchFamily="18" charset="0"/>
              </a:rPr>
              <a:t>&gt;</a:t>
            </a:r>
            <a:r>
              <a:rPr kumimoji="1" lang="zh-CN" altLang="en-US" sz="2800">
                <a:solidFill>
                  <a:srgbClr val="0000FF"/>
                </a:solidFill>
                <a:latin typeface="宋体" pitchFamily="2" charset="-122"/>
              </a:rPr>
              <a:t>、</a:t>
            </a:r>
            <a:r>
              <a:rPr kumimoji="1" lang="en-US" altLang="zh-CN" sz="2800">
                <a:solidFill>
                  <a:srgbClr val="0000FF"/>
                </a:solidFill>
                <a:latin typeface="Times New Roman" pitchFamily="18" charset="0"/>
              </a:rPr>
              <a:t>=</a:t>
            </a:r>
            <a:r>
              <a:rPr kumimoji="1" lang="zh-CN" altLang="en-US" sz="2800">
                <a:solidFill>
                  <a:srgbClr val="0000FF"/>
                </a:solidFill>
                <a:latin typeface="宋体" pitchFamily="2" charset="-122"/>
              </a:rPr>
              <a:t>、</a:t>
            </a:r>
            <a:r>
              <a:rPr kumimoji="1" lang="en-US" altLang="zh-CN" sz="2800">
                <a:solidFill>
                  <a:srgbClr val="0000FF"/>
                </a:solidFill>
                <a:latin typeface="Times New Roman" pitchFamily="18" charset="0"/>
              </a:rPr>
              <a:t>&lt;</a:t>
            </a:r>
            <a:r>
              <a:rPr kumimoji="1" lang="zh-CN" altLang="en-US" sz="2800">
                <a:solidFill>
                  <a:srgbClr val="0000FF"/>
                </a:solidFill>
                <a:latin typeface="宋体" pitchFamily="2" charset="-122"/>
              </a:rPr>
              <a:t>：</a:t>
            </a:r>
            <a:r>
              <a:rPr kumimoji="1" lang="zh-CN" altLang="en-US" sz="2800">
                <a:solidFill>
                  <a:srgbClr val="0000FF"/>
                </a:solidFill>
                <a:latin typeface="Times New Roman" pitchFamily="18" charset="0"/>
              </a:rPr>
              <a:t> </a:t>
            </a:r>
          </a:p>
        </p:txBody>
      </p:sp>
      <p:sp>
        <p:nvSpPr>
          <p:cNvPr id="154640" name="Text Box 16"/>
          <p:cNvSpPr txBox="1">
            <a:spLocks noChangeArrowheads="1"/>
          </p:cNvSpPr>
          <p:nvPr/>
        </p:nvSpPr>
        <p:spPr bwMode="auto">
          <a:xfrm>
            <a:off x="514350" y="2419350"/>
            <a:ext cx="1181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宋体" pitchFamily="2" charset="-122"/>
              </a:rPr>
              <a:t>解：</a:t>
            </a:r>
            <a:r>
              <a:rPr kumimoji="1" lang="zh-CN" altLang="en-US" sz="2400">
                <a:latin typeface="Times New Roman" pitchFamily="18" charset="0"/>
              </a:rPr>
              <a:t> </a:t>
            </a:r>
          </a:p>
        </p:txBody>
      </p:sp>
      <p:graphicFrame>
        <p:nvGraphicFramePr>
          <p:cNvPr id="154641" name="Object 17"/>
          <p:cNvGraphicFramePr>
            <a:graphicFrameLocks noChangeAspect="1"/>
          </p:cNvGraphicFramePr>
          <p:nvPr>
            <p:extLst>
              <p:ext uri="{D42A27DB-BD31-4B8C-83A1-F6EECF244321}">
                <p14:modId xmlns:p14="http://schemas.microsoft.com/office/powerpoint/2010/main" val="607607667"/>
              </p:ext>
            </p:extLst>
          </p:nvPr>
        </p:nvGraphicFramePr>
        <p:xfrm>
          <a:off x="1892420" y="3021240"/>
          <a:ext cx="4620972" cy="541241"/>
        </p:xfrm>
        <a:graphic>
          <a:graphicData uri="http://schemas.openxmlformats.org/presentationml/2006/ole">
            <mc:AlternateContent xmlns:mc="http://schemas.openxmlformats.org/markup-compatibility/2006">
              <mc:Choice xmlns:v="urn:schemas-microsoft-com:vml" Requires="v">
                <p:oleObj spid="_x0000_s9222" name="Equation" r:id="rId11" imgW="1993680" imgH="241200" progId="Equation.DSMT4">
                  <p:embed/>
                </p:oleObj>
              </mc:Choice>
              <mc:Fallback>
                <p:oleObj name="Equation" r:id="rId11" imgW="1993680" imgH="241200" progId="Equation.DSMT4">
                  <p:embed/>
                  <p:pic>
                    <p:nvPicPr>
                      <p:cNvPr id="154641" name="Object 17"/>
                      <p:cNvPicPr>
                        <a:picLocks noChangeAspect="1" noChangeArrowheads="1"/>
                      </p:cNvPicPr>
                      <p:nvPr/>
                    </p:nvPicPr>
                    <p:blipFill>
                      <a:blip r:embed="rId12"/>
                      <a:srcRect/>
                      <a:stretch>
                        <a:fillRect/>
                      </a:stretch>
                    </p:blipFill>
                    <p:spPr bwMode="auto">
                      <a:xfrm>
                        <a:off x="1892420" y="3021240"/>
                        <a:ext cx="4620972" cy="54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4645" name="Object 21"/>
          <p:cNvGraphicFramePr>
            <a:graphicFrameLocks noChangeAspect="1"/>
          </p:cNvGraphicFramePr>
          <p:nvPr>
            <p:extLst>
              <p:ext uri="{D42A27DB-BD31-4B8C-83A1-F6EECF244321}">
                <p14:modId xmlns:p14="http://schemas.microsoft.com/office/powerpoint/2010/main" val="624123318"/>
              </p:ext>
            </p:extLst>
          </p:nvPr>
        </p:nvGraphicFramePr>
        <p:xfrm>
          <a:off x="1541481" y="3722774"/>
          <a:ext cx="6061037" cy="460895"/>
        </p:xfrm>
        <a:graphic>
          <a:graphicData uri="http://schemas.openxmlformats.org/presentationml/2006/ole">
            <mc:AlternateContent xmlns:mc="http://schemas.openxmlformats.org/markup-compatibility/2006">
              <mc:Choice xmlns:v="urn:schemas-microsoft-com:vml" Requires="v">
                <p:oleObj spid="_x0000_s9223" name="Equation" r:id="rId13" imgW="2781000" imgH="203040" progId="Equation.DSMT4">
                  <p:embed/>
                </p:oleObj>
              </mc:Choice>
              <mc:Fallback>
                <p:oleObj name="Equation" r:id="rId13" imgW="2781000" imgH="203040" progId="Equation.DSMT4">
                  <p:embed/>
                  <p:pic>
                    <p:nvPicPr>
                      <p:cNvPr id="154645" name="Object 21"/>
                      <p:cNvPicPr>
                        <a:picLocks noChangeAspect="1" noChangeArrowheads="1"/>
                      </p:cNvPicPr>
                      <p:nvPr/>
                    </p:nvPicPr>
                    <p:blipFill>
                      <a:blip r:embed="rId14"/>
                      <a:srcRect/>
                      <a:stretch>
                        <a:fillRect/>
                      </a:stretch>
                    </p:blipFill>
                    <p:spPr bwMode="auto">
                      <a:xfrm>
                        <a:off x="1541481" y="3722774"/>
                        <a:ext cx="6061037" cy="460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4647" name="Object 23"/>
          <p:cNvGraphicFramePr>
            <a:graphicFrameLocks noChangeAspect="1"/>
          </p:cNvGraphicFramePr>
          <p:nvPr>
            <p:extLst>
              <p:ext uri="{D42A27DB-BD31-4B8C-83A1-F6EECF244321}">
                <p14:modId xmlns:p14="http://schemas.microsoft.com/office/powerpoint/2010/main" val="1841170272"/>
              </p:ext>
            </p:extLst>
          </p:nvPr>
        </p:nvGraphicFramePr>
        <p:xfrm>
          <a:off x="3059052" y="4352551"/>
          <a:ext cx="2524375" cy="901562"/>
        </p:xfrm>
        <a:graphic>
          <a:graphicData uri="http://schemas.openxmlformats.org/presentationml/2006/ole">
            <mc:AlternateContent xmlns:mc="http://schemas.openxmlformats.org/markup-compatibility/2006">
              <mc:Choice xmlns:v="urn:schemas-microsoft-com:vml" Requires="v">
                <p:oleObj spid="_x0000_s9224" name="Equation" r:id="rId15" imgW="1168200" imgH="419040" progId="Equation.DSMT4">
                  <p:embed/>
                </p:oleObj>
              </mc:Choice>
              <mc:Fallback>
                <p:oleObj name="Equation" r:id="rId15" imgW="1168200" imgH="419040" progId="Equation.DSMT4">
                  <p:embed/>
                  <p:pic>
                    <p:nvPicPr>
                      <p:cNvPr id="154647" name="Object 23"/>
                      <p:cNvPicPr>
                        <a:picLocks noChangeAspect="1" noChangeArrowheads="1"/>
                      </p:cNvPicPr>
                      <p:nvPr/>
                    </p:nvPicPr>
                    <p:blipFill>
                      <a:blip r:embed="rId16"/>
                      <a:srcRect/>
                      <a:stretch>
                        <a:fillRect/>
                      </a:stretch>
                    </p:blipFill>
                    <p:spPr bwMode="auto">
                      <a:xfrm>
                        <a:off x="3059052" y="4352551"/>
                        <a:ext cx="2524375" cy="90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4649" name="Text Box 25"/>
          <p:cNvSpPr txBox="1">
            <a:spLocks noChangeArrowheads="1"/>
          </p:cNvSpPr>
          <p:nvPr/>
        </p:nvSpPr>
        <p:spPr bwMode="auto">
          <a:xfrm>
            <a:off x="1200150" y="5331195"/>
            <a:ext cx="74866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000000"/>
                </a:solidFill>
                <a:latin typeface="宋体" pitchFamily="2" charset="-122"/>
              </a:rPr>
              <a:t>恒温恒压不做非体积功的可逆过程：</a:t>
            </a:r>
            <a:r>
              <a:rPr kumimoji="1" lang="en-US" altLang="zh-CN" sz="2800" b="0" dirty="0">
                <a:solidFill>
                  <a:srgbClr val="000000"/>
                </a:solidFill>
                <a:latin typeface="Symbol" panose="05050102010706020507" pitchFamily="18" charset="2"/>
                <a:cs typeface="Times New Roman" panose="02020603050405020304" pitchFamily="18" charset="0"/>
              </a:rPr>
              <a:t>D</a:t>
            </a:r>
            <a:r>
              <a:rPr kumimoji="1" lang="en-US" altLang="zh-CN" sz="2800" b="0" i="1" dirty="0">
                <a:solidFill>
                  <a:srgbClr val="000000"/>
                </a:solidFill>
                <a:latin typeface="Times New Roman" panose="02020603050405020304" pitchFamily="18" charset="0"/>
                <a:cs typeface="Times New Roman" panose="02020603050405020304" pitchFamily="18" charset="0"/>
              </a:rPr>
              <a:t>G </a:t>
            </a:r>
            <a:r>
              <a:rPr kumimoji="1" lang="en-US" altLang="zh-CN" sz="2800" b="0" dirty="0">
                <a:solidFill>
                  <a:srgbClr val="000000"/>
                </a:solidFill>
                <a:latin typeface="Times New Roman" panose="02020603050405020304" pitchFamily="18" charset="0"/>
                <a:cs typeface="Times New Roman" panose="02020603050405020304" pitchFamily="18" charset="0"/>
              </a:rPr>
              <a:t>= 0</a:t>
            </a:r>
          </a:p>
        </p:txBody>
      </p:sp>
      <p:graphicFrame>
        <p:nvGraphicFramePr>
          <p:cNvPr id="154652" name="Object 28"/>
          <p:cNvGraphicFramePr>
            <a:graphicFrameLocks noChangeAspect="1"/>
          </p:cNvGraphicFramePr>
          <p:nvPr>
            <p:extLst>
              <p:ext uri="{D42A27DB-BD31-4B8C-83A1-F6EECF244321}">
                <p14:modId xmlns:p14="http://schemas.microsoft.com/office/powerpoint/2010/main" val="1733536201"/>
              </p:ext>
            </p:extLst>
          </p:nvPr>
        </p:nvGraphicFramePr>
        <p:xfrm>
          <a:off x="1896321" y="5955213"/>
          <a:ext cx="5706197" cy="477186"/>
        </p:xfrm>
        <a:graphic>
          <a:graphicData uri="http://schemas.openxmlformats.org/presentationml/2006/ole">
            <mc:AlternateContent xmlns:mc="http://schemas.openxmlformats.org/markup-compatibility/2006">
              <mc:Choice xmlns:v="urn:schemas-microsoft-com:vml" Requires="v">
                <p:oleObj spid="_x0000_s9225" name="Equation" r:id="rId17" imgW="2336760" imgH="203040" progId="Equation.DSMT4">
                  <p:embed/>
                </p:oleObj>
              </mc:Choice>
              <mc:Fallback>
                <p:oleObj name="Equation" r:id="rId17" imgW="2336760" imgH="203040" progId="Equation.DSMT4">
                  <p:embed/>
                  <p:pic>
                    <p:nvPicPr>
                      <p:cNvPr id="154652" name="Object 28"/>
                      <p:cNvPicPr>
                        <a:picLocks noChangeAspect="1" noChangeArrowheads="1"/>
                      </p:cNvPicPr>
                      <p:nvPr/>
                    </p:nvPicPr>
                    <p:blipFill>
                      <a:blip r:embed="rId18"/>
                      <a:srcRect/>
                      <a:stretch>
                        <a:fillRect/>
                      </a:stretch>
                    </p:blipFill>
                    <p:spPr bwMode="auto">
                      <a:xfrm>
                        <a:off x="1896321" y="5955213"/>
                        <a:ext cx="5706197" cy="477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Object 9">
            <a:extLst>
              <a:ext uri="{FF2B5EF4-FFF2-40B4-BE49-F238E27FC236}">
                <a16:creationId xmlns:a16="http://schemas.microsoft.com/office/drawing/2014/main" id="{E1BC7695-AEBB-4420-A1FA-FCB97317596B}"/>
              </a:ext>
            </a:extLst>
          </p:cNvPr>
          <p:cNvGraphicFramePr>
            <a:graphicFrameLocks noChangeAspect="1"/>
          </p:cNvGraphicFramePr>
          <p:nvPr>
            <p:extLst>
              <p:ext uri="{D42A27DB-BD31-4B8C-83A1-F6EECF244321}">
                <p14:modId xmlns:p14="http://schemas.microsoft.com/office/powerpoint/2010/main" val="4083208193"/>
              </p:ext>
            </p:extLst>
          </p:nvPr>
        </p:nvGraphicFramePr>
        <p:xfrm>
          <a:off x="2890794" y="1945963"/>
          <a:ext cx="5568950" cy="438150"/>
        </p:xfrm>
        <a:graphic>
          <a:graphicData uri="http://schemas.openxmlformats.org/presentationml/2006/ole">
            <mc:AlternateContent xmlns:mc="http://schemas.openxmlformats.org/markup-compatibility/2006">
              <mc:Choice xmlns:v="urn:schemas-microsoft-com:vml" Requires="v">
                <p:oleObj spid="_x0000_s9226" name="Equation" r:id="rId19" imgW="2539800" imgH="203040" progId="Equation.DSMT4">
                  <p:embed/>
                </p:oleObj>
              </mc:Choice>
              <mc:Fallback>
                <p:oleObj name="Equation" r:id="rId19" imgW="2539800" imgH="203040" progId="Equation.DSMT4">
                  <p:embed/>
                  <p:pic>
                    <p:nvPicPr>
                      <p:cNvPr id="21" name="Object 9">
                        <a:extLst>
                          <a:ext uri="{FF2B5EF4-FFF2-40B4-BE49-F238E27FC236}">
                            <a16:creationId xmlns:a16="http://schemas.microsoft.com/office/drawing/2014/main" id="{E1BC7695-AEBB-4420-A1FA-FCB97317596B}"/>
                          </a:ext>
                        </a:extLst>
                      </p:cNvPr>
                      <p:cNvPicPr>
                        <a:picLocks noChangeAspect="1" noChangeArrowheads="1"/>
                      </p:cNvPicPr>
                      <p:nvPr/>
                    </p:nvPicPr>
                    <p:blipFill>
                      <a:blip r:embed="rId20"/>
                      <a:srcRect/>
                      <a:stretch>
                        <a:fillRect/>
                      </a:stretch>
                    </p:blipFill>
                    <p:spPr bwMode="auto">
                      <a:xfrm>
                        <a:off x="2890794" y="1945963"/>
                        <a:ext cx="55689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Text Box 25">
            <a:extLst>
              <a:ext uri="{FF2B5EF4-FFF2-40B4-BE49-F238E27FC236}">
                <a16:creationId xmlns:a16="http://schemas.microsoft.com/office/drawing/2014/main" id="{06F8063A-BE3B-441D-8643-5D2AC15566F2}"/>
              </a:ext>
            </a:extLst>
          </p:cNvPr>
          <p:cNvSpPr txBox="1">
            <a:spLocks noChangeArrowheads="1"/>
          </p:cNvSpPr>
          <p:nvPr/>
        </p:nvSpPr>
        <p:spPr bwMode="auto">
          <a:xfrm>
            <a:off x="1259713" y="2425142"/>
            <a:ext cx="74866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000000"/>
                </a:solidFill>
                <a:latin typeface="宋体" pitchFamily="2" charset="-122"/>
              </a:rPr>
              <a:t>因为恒温恒压在相平衡点，所以是可逆相变。</a:t>
            </a:r>
            <a:endParaRPr kumimoji="1" lang="en-US" altLang="zh-CN" sz="2800" b="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4640"/>
                                        </p:tgtEl>
                                        <p:attrNameLst>
                                          <p:attrName>style.visibility</p:attrName>
                                        </p:attrNameLst>
                                      </p:cBhvr>
                                      <p:to>
                                        <p:strVal val="visible"/>
                                      </p:to>
                                    </p:set>
                                    <p:animEffect transition="in" filter="wipe(left)">
                                      <p:cBhvr>
                                        <p:cTn id="7" dur="500"/>
                                        <p:tgtEl>
                                          <p:spTgt spid="154640"/>
                                        </p:tgtEl>
                                      </p:cBhvr>
                                    </p:animEffect>
                                  </p:childTnLst>
                                </p:cTn>
                              </p:par>
                            </p:childTnLst>
                          </p:cTn>
                        </p:par>
                        <p:par>
                          <p:cTn id="8" fill="hold" nodeType="with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54641"/>
                                        </p:tgtEl>
                                        <p:attrNameLst>
                                          <p:attrName>style.visibility</p:attrName>
                                        </p:attrNameLst>
                                      </p:cBhvr>
                                      <p:to>
                                        <p:strVal val="visible"/>
                                      </p:to>
                                    </p:set>
                                    <p:animEffect transition="in" filter="wipe(left)">
                                      <p:cBhvr>
                                        <p:cTn id="16" dur="500"/>
                                        <p:tgtEl>
                                          <p:spTgt spid="15464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54645"/>
                                        </p:tgtEl>
                                        <p:attrNameLst>
                                          <p:attrName>style.visibility</p:attrName>
                                        </p:attrNameLst>
                                      </p:cBhvr>
                                      <p:to>
                                        <p:strVal val="visible"/>
                                      </p:to>
                                    </p:set>
                                    <p:animEffect transition="in" filter="wipe(left)">
                                      <p:cBhvr>
                                        <p:cTn id="21" dur="500"/>
                                        <p:tgtEl>
                                          <p:spTgt spid="15464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54647"/>
                                        </p:tgtEl>
                                        <p:attrNameLst>
                                          <p:attrName>style.visibility</p:attrName>
                                        </p:attrNameLst>
                                      </p:cBhvr>
                                      <p:to>
                                        <p:strVal val="visible"/>
                                      </p:to>
                                    </p:set>
                                    <p:animEffect transition="in" filter="wipe(left)">
                                      <p:cBhvr>
                                        <p:cTn id="26" dur="500"/>
                                        <p:tgtEl>
                                          <p:spTgt spid="15464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54649"/>
                                        </p:tgtEl>
                                        <p:attrNameLst>
                                          <p:attrName>style.visibility</p:attrName>
                                        </p:attrNameLst>
                                      </p:cBhvr>
                                      <p:to>
                                        <p:strVal val="visible"/>
                                      </p:to>
                                    </p:set>
                                    <p:animEffect transition="in" filter="wipe(left)">
                                      <p:cBhvr>
                                        <p:cTn id="31" dur="500"/>
                                        <p:tgtEl>
                                          <p:spTgt spid="15464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54652"/>
                                        </p:tgtEl>
                                        <p:attrNameLst>
                                          <p:attrName>style.visibility</p:attrName>
                                        </p:attrNameLst>
                                      </p:cBhvr>
                                      <p:to>
                                        <p:strVal val="visible"/>
                                      </p:to>
                                    </p:set>
                                    <p:animEffect transition="in" filter="wipe(left)">
                                      <p:cBhvr>
                                        <p:cTn id="36" dur="500"/>
                                        <p:tgtEl>
                                          <p:spTgt spid="154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40" grpId="0" autoUpdateAnimBg="0"/>
      <p:bldP spid="154649" grpId="0" autoUpdateAnimBg="0"/>
      <p:bldP spid="1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86" name="Text Box 14"/>
          <p:cNvSpPr txBox="1">
            <a:spLocks noChangeArrowheads="1"/>
          </p:cNvSpPr>
          <p:nvPr/>
        </p:nvSpPr>
        <p:spPr bwMode="auto">
          <a:xfrm>
            <a:off x="533400" y="2919108"/>
            <a:ext cx="1123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宋体" pitchFamily="2" charset="-122"/>
              </a:rPr>
              <a:t>解：</a:t>
            </a:r>
            <a:r>
              <a:rPr kumimoji="1" lang="zh-CN" altLang="en-US" sz="2400" dirty="0">
                <a:latin typeface="Times New Roman" pitchFamily="18" charset="0"/>
              </a:rPr>
              <a:t> </a:t>
            </a:r>
          </a:p>
        </p:txBody>
      </p:sp>
      <p:graphicFrame>
        <p:nvGraphicFramePr>
          <p:cNvPr id="156709" name="Object 37"/>
          <p:cNvGraphicFramePr>
            <a:graphicFrameLocks noChangeAspect="1"/>
          </p:cNvGraphicFramePr>
          <p:nvPr>
            <p:extLst>
              <p:ext uri="{D42A27DB-BD31-4B8C-83A1-F6EECF244321}">
                <p14:modId xmlns:p14="http://schemas.microsoft.com/office/powerpoint/2010/main" val="606363052"/>
              </p:ext>
            </p:extLst>
          </p:nvPr>
        </p:nvGraphicFramePr>
        <p:xfrm>
          <a:off x="629830" y="5646738"/>
          <a:ext cx="1971675" cy="876300"/>
        </p:xfrm>
        <a:graphic>
          <a:graphicData uri="http://schemas.openxmlformats.org/presentationml/2006/ole">
            <mc:AlternateContent xmlns:mc="http://schemas.openxmlformats.org/markup-compatibility/2006">
              <mc:Choice xmlns:v="urn:schemas-microsoft-com:vml" Requires="v">
                <p:oleObj spid="_x0000_s10242" name="位图图像" r:id="rId3" imgW="1971950" imgH="876190" progId="Paint.Picture">
                  <p:embed/>
                </p:oleObj>
              </mc:Choice>
              <mc:Fallback>
                <p:oleObj name="位图图像" r:id="rId3" imgW="1971950" imgH="876190" progId="Paint.Picture">
                  <p:embed/>
                  <p:pic>
                    <p:nvPicPr>
                      <p:cNvPr id="156709"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830" y="5646738"/>
                        <a:ext cx="19716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6710" name="Object 38"/>
          <p:cNvGraphicFramePr>
            <a:graphicFrameLocks noChangeAspect="1"/>
          </p:cNvGraphicFramePr>
          <p:nvPr>
            <p:extLst>
              <p:ext uri="{D42A27DB-BD31-4B8C-83A1-F6EECF244321}">
                <p14:modId xmlns:p14="http://schemas.microsoft.com/office/powerpoint/2010/main" val="1296472254"/>
              </p:ext>
            </p:extLst>
          </p:nvPr>
        </p:nvGraphicFramePr>
        <p:xfrm>
          <a:off x="4282667" y="5632450"/>
          <a:ext cx="1981200" cy="866775"/>
        </p:xfrm>
        <a:graphic>
          <a:graphicData uri="http://schemas.openxmlformats.org/presentationml/2006/ole">
            <mc:AlternateContent xmlns:mc="http://schemas.openxmlformats.org/markup-compatibility/2006">
              <mc:Choice xmlns:v="urn:schemas-microsoft-com:vml" Requires="v">
                <p:oleObj spid="_x0000_s10243" name="位图图像" r:id="rId5" imgW="1980952" imgH="866896" progId="Paint.Picture">
                  <p:embed/>
                </p:oleObj>
              </mc:Choice>
              <mc:Fallback>
                <p:oleObj name="位图图像" r:id="rId5" imgW="1980952" imgH="866896" progId="Paint.Picture">
                  <p:embed/>
                  <p:pic>
                    <p:nvPicPr>
                      <p:cNvPr id="156710" name="Object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2667" y="5632450"/>
                        <a:ext cx="19812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6711" name="Line 39"/>
          <p:cNvSpPr>
            <a:spLocks noChangeShapeType="1"/>
          </p:cNvSpPr>
          <p:nvPr/>
        </p:nvSpPr>
        <p:spPr bwMode="auto">
          <a:xfrm>
            <a:off x="1596617" y="5113338"/>
            <a:ext cx="0" cy="51435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12" name="Line 40"/>
          <p:cNvSpPr>
            <a:spLocks noChangeShapeType="1"/>
          </p:cNvSpPr>
          <p:nvPr/>
        </p:nvSpPr>
        <p:spPr bwMode="auto">
          <a:xfrm>
            <a:off x="2625317" y="6084888"/>
            <a:ext cx="1638300" cy="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13" name="Line 41"/>
          <p:cNvSpPr>
            <a:spLocks noChangeShapeType="1"/>
          </p:cNvSpPr>
          <p:nvPr/>
        </p:nvSpPr>
        <p:spPr bwMode="auto">
          <a:xfrm>
            <a:off x="5273267" y="5151438"/>
            <a:ext cx="0" cy="514350"/>
          </a:xfrm>
          <a:prstGeom prst="line">
            <a:avLst/>
          </a:prstGeom>
          <a:noFill/>
          <a:ln w="28575">
            <a:solidFill>
              <a:srgbClr val="0000FF"/>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 name="组合 2">
            <a:extLst>
              <a:ext uri="{FF2B5EF4-FFF2-40B4-BE49-F238E27FC236}">
                <a16:creationId xmlns:a16="http://schemas.microsoft.com/office/drawing/2014/main" id="{91659A0A-8B72-4D5F-AD8E-CCCC54EBB912}"/>
              </a:ext>
            </a:extLst>
          </p:cNvPr>
          <p:cNvGrpSpPr/>
          <p:nvPr/>
        </p:nvGrpSpPr>
        <p:grpSpPr>
          <a:xfrm>
            <a:off x="610780" y="4275138"/>
            <a:ext cx="5634037" cy="876300"/>
            <a:chOff x="3289434" y="4275138"/>
            <a:chExt cx="5634037" cy="876300"/>
          </a:xfrm>
        </p:grpSpPr>
        <p:graphicFrame>
          <p:nvGraphicFramePr>
            <p:cNvPr id="156704" name="Object 32"/>
            <p:cNvGraphicFramePr>
              <a:graphicFrameLocks noChangeAspect="1"/>
            </p:cNvGraphicFramePr>
            <p:nvPr>
              <p:extLst>
                <p:ext uri="{D42A27DB-BD31-4B8C-83A1-F6EECF244321}">
                  <p14:modId xmlns:p14="http://schemas.microsoft.com/office/powerpoint/2010/main" val="1655940645"/>
                </p:ext>
              </p:extLst>
            </p:nvPr>
          </p:nvGraphicFramePr>
          <p:xfrm>
            <a:off x="3289434" y="4275138"/>
            <a:ext cx="1971675" cy="876300"/>
          </p:xfrm>
          <a:graphic>
            <a:graphicData uri="http://schemas.openxmlformats.org/presentationml/2006/ole">
              <mc:AlternateContent xmlns:mc="http://schemas.openxmlformats.org/markup-compatibility/2006">
                <mc:Choice xmlns:v="urn:schemas-microsoft-com:vml" Requires="v">
                  <p:oleObj spid="_x0000_s10244" name="位图图像" r:id="rId7" imgW="1971950" imgH="876190" progId="Paint.Picture">
                    <p:embed/>
                  </p:oleObj>
                </mc:Choice>
                <mc:Fallback>
                  <p:oleObj name="位图图像" r:id="rId7" imgW="1971950" imgH="876190" progId="Paint.Picture">
                    <p:embed/>
                    <p:pic>
                      <p:nvPicPr>
                        <p:cNvPr id="156704" name="Object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9434" y="4275138"/>
                          <a:ext cx="19716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6705" name="Object 33"/>
            <p:cNvGraphicFramePr>
              <a:graphicFrameLocks noChangeAspect="1"/>
            </p:cNvGraphicFramePr>
            <p:nvPr>
              <p:extLst>
                <p:ext uri="{D42A27DB-BD31-4B8C-83A1-F6EECF244321}">
                  <p14:modId xmlns:p14="http://schemas.microsoft.com/office/powerpoint/2010/main" val="788313503"/>
                </p:ext>
              </p:extLst>
            </p:nvPr>
          </p:nvGraphicFramePr>
          <p:xfrm>
            <a:off x="6942271" y="4279900"/>
            <a:ext cx="1981200" cy="866775"/>
          </p:xfrm>
          <a:graphic>
            <a:graphicData uri="http://schemas.openxmlformats.org/presentationml/2006/ole">
              <mc:AlternateContent xmlns:mc="http://schemas.openxmlformats.org/markup-compatibility/2006">
                <mc:Choice xmlns:v="urn:schemas-microsoft-com:vml" Requires="v">
                  <p:oleObj spid="_x0000_s10245" name="位图图像" r:id="rId9" imgW="1980952" imgH="866896" progId="Paint.Picture">
                    <p:embed/>
                  </p:oleObj>
                </mc:Choice>
                <mc:Fallback>
                  <p:oleObj name="位图图像" r:id="rId9" imgW="1980952" imgH="866896" progId="Paint.Picture">
                    <p:embed/>
                    <p:pic>
                      <p:nvPicPr>
                        <p:cNvPr id="156705" name="Object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42271" y="4279900"/>
                          <a:ext cx="19812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6706" name="Line 34"/>
            <p:cNvSpPr>
              <a:spLocks noChangeShapeType="1"/>
            </p:cNvSpPr>
            <p:nvPr/>
          </p:nvSpPr>
          <p:spPr bwMode="auto">
            <a:xfrm>
              <a:off x="5284921" y="4713288"/>
              <a:ext cx="1638300" cy="0"/>
            </a:xfrm>
            <a:prstGeom prst="line">
              <a:avLst/>
            </a:prstGeom>
            <a:noFill/>
            <a:ln w="28575">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56714" name="Object 42"/>
            <p:cNvGraphicFramePr>
              <a:graphicFrameLocks noChangeAspect="1"/>
            </p:cNvGraphicFramePr>
            <p:nvPr>
              <p:extLst>
                <p:ext uri="{D42A27DB-BD31-4B8C-83A1-F6EECF244321}">
                  <p14:modId xmlns:p14="http://schemas.microsoft.com/office/powerpoint/2010/main" val="4149227285"/>
                </p:ext>
              </p:extLst>
            </p:nvPr>
          </p:nvGraphicFramePr>
          <p:xfrm>
            <a:off x="5854834" y="4346575"/>
            <a:ext cx="534987" cy="366713"/>
          </p:xfrm>
          <a:graphic>
            <a:graphicData uri="http://schemas.openxmlformats.org/presentationml/2006/ole">
              <mc:AlternateContent xmlns:mc="http://schemas.openxmlformats.org/markup-compatibility/2006">
                <mc:Choice xmlns:v="urn:schemas-microsoft-com:vml" Requires="v">
                  <p:oleObj spid="_x0000_s10246" name="Equation" r:id="rId11" imgW="228600" imgH="177480" progId="Equation.DSMT4">
                    <p:embed/>
                  </p:oleObj>
                </mc:Choice>
                <mc:Fallback>
                  <p:oleObj name="Equation" r:id="rId11" imgW="228600" imgH="177480" progId="Equation.DSMT4">
                    <p:embed/>
                    <p:pic>
                      <p:nvPicPr>
                        <p:cNvPr id="156714" name="Object 42"/>
                        <p:cNvPicPr>
                          <a:picLocks noChangeAspect="1" noChangeArrowheads="1"/>
                        </p:cNvPicPr>
                        <p:nvPr/>
                      </p:nvPicPr>
                      <p:blipFill>
                        <a:blip r:embed="rId12"/>
                        <a:srcRect/>
                        <a:stretch>
                          <a:fillRect/>
                        </a:stretch>
                      </p:blipFill>
                      <p:spPr bwMode="auto">
                        <a:xfrm>
                          <a:off x="5854834" y="4346575"/>
                          <a:ext cx="5349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56716" name="Object 44"/>
          <p:cNvGraphicFramePr>
            <a:graphicFrameLocks noChangeAspect="1"/>
          </p:cNvGraphicFramePr>
          <p:nvPr>
            <p:extLst>
              <p:ext uri="{D42A27DB-BD31-4B8C-83A1-F6EECF244321}">
                <p14:modId xmlns:p14="http://schemas.microsoft.com/office/powerpoint/2010/main" val="1347962477"/>
              </p:ext>
            </p:extLst>
          </p:nvPr>
        </p:nvGraphicFramePr>
        <p:xfrm>
          <a:off x="1670152" y="5156146"/>
          <a:ext cx="510155" cy="444949"/>
        </p:xfrm>
        <a:graphic>
          <a:graphicData uri="http://schemas.openxmlformats.org/presentationml/2006/ole">
            <mc:AlternateContent xmlns:mc="http://schemas.openxmlformats.org/markup-compatibility/2006">
              <mc:Choice xmlns:v="urn:schemas-microsoft-com:vml" Requires="v">
                <p:oleObj spid="_x0000_s10247" name="Equation" r:id="rId13" imgW="253800" imgH="228600" progId="Equation.DSMT4">
                  <p:embed/>
                </p:oleObj>
              </mc:Choice>
              <mc:Fallback>
                <p:oleObj name="Equation" r:id="rId13" imgW="253800" imgH="228600" progId="Equation.DSMT4">
                  <p:embed/>
                  <p:pic>
                    <p:nvPicPr>
                      <p:cNvPr id="156716" name="Object 44"/>
                      <p:cNvPicPr>
                        <a:picLocks noChangeAspect="1" noChangeArrowheads="1"/>
                      </p:cNvPicPr>
                      <p:nvPr/>
                    </p:nvPicPr>
                    <p:blipFill>
                      <a:blip r:embed="rId14"/>
                      <a:srcRect/>
                      <a:stretch>
                        <a:fillRect/>
                      </a:stretch>
                    </p:blipFill>
                    <p:spPr bwMode="auto">
                      <a:xfrm>
                        <a:off x="1670152" y="5156146"/>
                        <a:ext cx="510155" cy="44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6718" name="Object 46"/>
          <p:cNvGraphicFramePr>
            <a:graphicFrameLocks noChangeAspect="1"/>
          </p:cNvGraphicFramePr>
          <p:nvPr>
            <p:extLst>
              <p:ext uri="{D42A27DB-BD31-4B8C-83A1-F6EECF244321}">
                <p14:modId xmlns:p14="http://schemas.microsoft.com/office/powerpoint/2010/main" val="824540928"/>
              </p:ext>
            </p:extLst>
          </p:nvPr>
        </p:nvGraphicFramePr>
        <p:xfrm>
          <a:off x="3152524" y="5616796"/>
          <a:ext cx="582298" cy="448820"/>
        </p:xfrm>
        <a:graphic>
          <a:graphicData uri="http://schemas.openxmlformats.org/presentationml/2006/ole">
            <mc:AlternateContent xmlns:mc="http://schemas.openxmlformats.org/markup-compatibility/2006">
              <mc:Choice xmlns:v="urn:schemas-microsoft-com:vml" Requires="v">
                <p:oleObj spid="_x0000_s10248" name="Equation" r:id="rId15" imgW="266400" imgH="228600" progId="Equation.DSMT4">
                  <p:embed/>
                </p:oleObj>
              </mc:Choice>
              <mc:Fallback>
                <p:oleObj name="Equation" r:id="rId15" imgW="266400" imgH="228600" progId="Equation.DSMT4">
                  <p:embed/>
                  <p:pic>
                    <p:nvPicPr>
                      <p:cNvPr id="156718" name="Object 46"/>
                      <p:cNvPicPr>
                        <a:picLocks noChangeAspect="1" noChangeArrowheads="1"/>
                      </p:cNvPicPr>
                      <p:nvPr/>
                    </p:nvPicPr>
                    <p:blipFill>
                      <a:blip r:embed="rId16"/>
                      <a:srcRect/>
                      <a:stretch>
                        <a:fillRect/>
                      </a:stretch>
                    </p:blipFill>
                    <p:spPr bwMode="auto">
                      <a:xfrm>
                        <a:off x="3152524" y="5616796"/>
                        <a:ext cx="582298" cy="44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6720" name="Object 48"/>
          <p:cNvGraphicFramePr>
            <a:graphicFrameLocks noChangeAspect="1"/>
          </p:cNvGraphicFramePr>
          <p:nvPr>
            <p:extLst>
              <p:ext uri="{D42A27DB-BD31-4B8C-83A1-F6EECF244321}">
                <p14:modId xmlns:p14="http://schemas.microsoft.com/office/powerpoint/2010/main" val="2400049710"/>
              </p:ext>
            </p:extLst>
          </p:nvPr>
        </p:nvGraphicFramePr>
        <p:xfrm>
          <a:off x="5449492" y="5169658"/>
          <a:ext cx="498450" cy="439810"/>
        </p:xfrm>
        <a:graphic>
          <a:graphicData uri="http://schemas.openxmlformats.org/presentationml/2006/ole">
            <mc:AlternateContent xmlns:mc="http://schemas.openxmlformats.org/markup-compatibility/2006">
              <mc:Choice xmlns:v="urn:schemas-microsoft-com:vml" Requires="v">
                <p:oleObj spid="_x0000_s10249" name="Equation" r:id="rId17" imgW="266400" imgH="228600" progId="Equation.DSMT4">
                  <p:embed/>
                </p:oleObj>
              </mc:Choice>
              <mc:Fallback>
                <p:oleObj name="Equation" r:id="rId17" imgW="266400" imgH="228600" progId="Equation.DSMT4">
                  <p:embed/>
                  <p:pic>
                    <p:nvPicPr>
                      <p:cNvPr id="156720" name="Object 48"/>
                      <p:cNvPicPr>
                        <a:picLocks noChangeAspect="1" noChangeArrowheads="1"/>
                      </p:cNvPicPr>
                      <p:nvPr/>
                    </p:nvPicPr>
                    <p:blipFill>
                      <a:blip r:embed="rId18"/>
                      <a:srcRect/>
                      <a:stretch>
                        <a:fillRect/>
                      </a:stretch>
                    </p:blipFill>
                    <p:spPr bwMode="auto">
                      <a:xfrm>
                        <a:off x="5449492" y="5169658"/>
                        <a:ext cx="498450" cy="439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6722" name="Object 50"/>
          <p:cNvGraphicFramePr>
            <a:graphicFrameLocks noChangeAspect="1"/>
          </p:cNvGraphicFramePr>
          <p:nvPr>
            <p:extLst>
              <p:ext uri="{D42A27DB-BD31-4B8C-83A1-F6EECF244321}">
                <p14:modId xmlns:p14="http://schemas.microsoft.com/office/powerpoint/2010/main" val="563658747"/>
              </p:ext>
            </p:extLst>
          </p:nvPr>
        </p:nvGraphicFramePr>
        <p:xfrm>
          <a:off x="1681163" y="2962275"/>
          <a:ext cx="6237287" cy="550863"/>
        </p:xfrm>
        <a:graphic>
          <a:graphicData uri="http://schemas.openxmlformats.org/presentationml/2006/ole">
            <mc:AlternateContent xmlns:mc="http://schemas.openxmlformats.org/markup-compatibility/2006">
              <mc:Choice xmlns:v="urn:schemas-microsoft-com:vml" Requires="v">
                <p:oleObj spid="_x0000_s10250" name="Equation" r:id="rId19" imgW="2692080" imgH="241200" progId="Equation.DSMT4">
                  <p:embed/>
                </p:oleObj>
              </mc:Choice>
              <mc:Fallback>
                <p:oleObj name="Equation" r:id="rId19" imgW="2692080" imgH="241200" progId="Equation.DSMT4">
                  <p:embed/>
                  <p:pic>
                    <p:nvPicPr>
                      <p:cNvPr id="156722" name="Object 50"/>
                      <p:cNvPicPr>
                        <a:picLocks noChangeAspect="1" noChangeArrowheads="1"/>
                      </p:cNvPicPr>
                      <p:nvPr/>
                    </p:nvPicPr>
                    <p:blipFill>
                      <a:blip r:embed="rId20"/>
                      <a:srcRect/>
                      <a:stretch>
                        <a:fillRect/>
                      </a:stretch>
                    </p:blipFill>
                    <p:spPr bwMode="auto">
                      <a:xfrm>
                        <a:off x="1681163" y="2962275"/>
                        <a:ext cx="6237287"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6726" name="Object 54"/>
          <p:cNvGraphicFramePr>
            <a:graphicFrameLocks noChangeAspect="1"/>
          </p:cNvGraphicFramePr>
          <p:nvPr>
            <p:extLst>
              <p:ext uri="{D42A27DB-BD31-4B8C-83A1-F6EECF244321}">
                <p14:modId xmlns:p14="http://schemas.microsoft.com/office/powerpoint/2010/main" val="3915501572"/>
              </p:ext>
            </p:extLst>
          </p:nvPr>
        </p:nvGraphicFramePr>
        <p:xfrm>
          <a:off x="1727270" y="3586114"/>
          <a:ext cx="6680060" cy="553838"/>
        </p:xfrm>
        <a:graphic>
          <a:graphicData uri="http://schemas.openxmlformats.org/presentationml/2006/ole">
            <mc:AlternateContent xmlns:mc="http://schemas.openxmlformats.org/markup-compatibility/2006">
              <mc:Choice xmlns:v="urn:schemas-microsoft-com:vml" Requires="v">
                <p:oleObj spid="_x0000_s10251" name="Equation" r:id="rId21" imgW="2869920" imgH="241200" progId="Equation.DSMT4">
                  <p:embed/>
                </p:oleObj>
              </mc:Choice>
              <mc:Fallback>
                <p:oleObj name="Equation" r:id="rId21" imgW="2869920" imgH="241200" progId="Equation.DSMT4">
                  <p:embed/>
                  <p:pic>
                    <p:nvPicPr>
                      <p:cNvPr id="156726" name="Object 54"/>
                      <p:cNvPicPr>
                        <a:picLocks noChangeAspect="1" noChangeArrowheads="1"/>
                      </p:cNvPicPr>
                      <p:nvPr/>
                    </p:nvPicPr>
                    <p:blipFill>
                      <a:blip r:embed="rId22"/>
                      <a:srcRect/>
                      <a:stretch>
                        <a:fillRect/>
                      </a:stretch>
                    </p:blipFill>
                    <p:spPr bwMode="auto">
                      <a:xfrm>
                        <a:off x="1727270" y="3586114"/>
                        <a:ext cx="6680060" cy="55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 name="Text Box 25">
            <a:extLst>
              <a:ext uri="{FF2B5EF4-FFF2-40B4-BE49-F238E27FC236}">
                <a16:creationId xmlns:a16="http://schemas.microsoft.com/office/drawing/2014/main" id="{645665B6-3FD1-430C-B959-613B5F4DC82F}"/>
              </a:ext>
            </a:extLst>
          </p:cNvPr>
          <p:cNvSpPr txBox="1">
            <a:spLocks noChangeArrowheads="1"/>
          </p:cNvSpPr>
          <p:nvPr/>
        </p:nvSpPr>
        <p:spPr bwMode="auto">
          <a:xfrm>
            <a:off x="6259104" y="4334725"/>
            <a:ext cx="278449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000000"/>
                </a:solidFill>
                <a:latin typeface="宋体" pitchFamily="2" charset="-122"/>
              </a:rPr>
              <a:t>从亚稳态到稳定平衡态的不可逆相变，设计可逆过程计算熵变。</a:t>
            </a:r>
            <a:endParaRPr kumimoji="1" lang="en-US" altLang="zh-CN" sz="2800" b="0" dirty="0">
              <a:solidFill>
                <a:srgbClr val="000000"/>
              </a:solidFill>
              <a:latin typeface="Times New Roman" panose="02020603050405020304" pitchFamily="18" charset="0"/>
              <a:cs typeface="Times New Roman" panose="02020603050405020304" pitchFamily="18" charset="0"/>
            </a:endParaRPr>
          </a:p>
        </p:txBody>
      </p:sp>
      <p:grpSp>
        <p:nvGrpSpPr>
          <p:cNvPr id="28" name="组合 27">
            <a:extLst>
              <a:ext uri="{FF2B5EF4-FFF2-40B4-BE49-F238E27FC236}">
                <a16:creationId xmlns:a16="http://schemas.microsoft.com/office/drawing/2014/main" id="{01E7360B-2235-4352-88FC-61B1DB0E6588}"/>
              </a:ext>
            </a:extLst>
          </p:cNvPr>
          <p:cNvGrpSpPr/>
          <p:nvPr/>
        </p:nvGrpSpPr>
        <p:grpSpPr>
          <a:xfrm>
            <a:off x="476250" y="476250"/>
            <a:ext cx="8210550" cy="2402514"/>
            <a:chOff x="476250" y="476250"/>
            <a:chExt cx="8210550" cy="2402514"/>
          </a:xfrm>
        </p:grpSpPr>
        <p:graphicFrame>
          <p:nvGraphicFramePr>
            <p:cNvPr id="29" name="Object 3">
              <a:extLst>
                <a:ext uri="{FF2B5EF4-FFF2-40B4-BE49-F238E27FC236}">
                  <a16:creationId xmlns:a16="http://schemas.microsoft.com/office/drawing/2014/main" id="{BADEE9E3-EC80-4164-B4B4-F2C21EFDD6E6}"/>
                </a:ext>
              </a:extLst>
            </p:cNvPr>
            <p:cNvGraphicFramePr>
              <a:graphicFrameLocks noChangeAspect="1"/>
            </p:cNvGraphicFramePr>
            <p:nvPr>
              <p:extLst>
                <p:ext uri="{D42A27DB-BD31-4B8C-83A1-F6EECF244321}">
                  <p14:modId xmlns:p14="http://schemas.microsoft.com/office/powerpoint/2010/main" val="2926065149"/>
                </p:ext>
              </p:extLst>
            </p:nvPr>
          </p:nvGraphicFramePr>
          <p:xfrm>
            <a:off x="1281113" y="990600"/>
            <a:ext cx="1971675" cy="876300"/>
          </p:xfrm>
          <a:graphic>
            <a:graphicData uri="http://schemas.openxmlformats.org/presentationml/2006/ole">
              <mc:AlternateContent xmlns:mc="http://schemas.openxmlformats.org/markup-compatibility/2006">
                <mc:Choice xmlns:v="urn:schemas-microsoft-com:vml" Requires="v">
                  <p:oleObj spid="_x0000_s10252" name="位图图像" r:id="rId23" imgW="1971950" imgH="876190" progId="Paint.Picture">
                    <p:embed/>
                  </p:oleObj>
                </mc:Choice>
                <mc:Fallback>
                  <p:oleObj name="位图图像" r:id="rId23" imgW="1971950" imgH="876190" progId="Paint.Picture">
                    <p:embed/>
                    <p:pic>
                      <p:nvPicPr>
                        <p:cNvPr id="29" name="Object 3">
                          <a:extLst>
                            <a:ext uri="{FF2B5EF4-FFF2-40B4-BE49-F238E27FC236}">
                              <a16:creationId xmlns:a16="http://schemas.microsoft.com/office/drawing/2014/main" id="{BADEE9E3-EC80-4164-B4B4-F2C21EFDD6E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1113" y="990600"/>
                          <a:ext cx="19716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 name="Object 4">
              <a:extLst>
                <a:ext uri="{FF2B5EF4-FFF2-40B4-BE49-F238E27FC236}">
                  <a16:creationId xmlns:a16="http://schemas.microsoft.com/office/drawing/2014/main" id="{5B949034-ED81-4B93-8053-391A7D4BA121}"/>
                </a:ext>
              </a:extLst>
            </p:cNvPr>
            <p:cNvGraphicFramePr>
              <a:graphicFrameLocks noChangeAspect="1"/>
            </p:cNvGraphicFramePr>
            <p:nvPr>
              <p:extLst>
                <p:ext uri="{D42A27DB-BD31-4B8C-83A1-F6EECF244321}">
                  <p14:modId xmlns:p14="http://schemas.microsoft.com/office/powerpoint/2010/main" val="2583932111"/>
                </p:ext>
              </p:extLst>
            </p:nvPr>
          </p:nvGraphicFramePr>
          <p:xfrm>
            <a:off x="5067300" y="995363"/>
            <a:ext cx="1981200" cy="866775"/>
          </p:xfrm>
          <a:graphic>
            <a:graphicData uri="http://schemas.openxmlformats.org/presentationml/2006/ole">
              <mc:AlternateContent xmlns:mc="http://schemas.openxmlformats.org/markup-compatibility/2006">
                <mc:Choice xmlns:v="urn:schemas-microsoft-com:vml" Requires="v">
                  <p:oleObj spid="_x0000_s10253" name="位图图像" r:id="rId24" imgW="1980952" imgH="866896" progId="Paint.Picture">
                    <p:embed/>
                  </p:oleObj>
                </mc:Choice>
                <mc:Fallback>
                  <p:oleObj name="位图图像" r:id="rId24" imgW="1980952" imgH="866896" progId="Paint.Picture">
                    <p:embed/>
                    <p:pic>
                      <p:nvPicPr>
                        <p:cNvPr id="30" name="Object 4">
                          <a:extLst>
                            <a:ext uri="{FF2B5EF4-FFF2-40B4-BE49-F238E27FC236}">
                              <a16:creationId xmlns:a16="http://schemas.microsoft.com/office/drawing/2014/main" id="{5B949034-ED81-4B93-8053-391A7D4BA12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67300" y="995363"/>
                          <a:ext cx="19812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 name="Line 5">
              <a:extLst>
                <a:ext uri="{FF2B5EF4-FFF2-40B4-BE49-F238E27FC236}">
                  <a16:creationId xmlns:a16="http://schemas.microsoft.com/office/drawing/2014/main" id="{A55B950F-698A-4671-AA82-041058E4E666}"/>
                </a:ext>
              </a:extLst>
            </p:cNvPr>
            <p:cNvSpPr>
              <a:spLocks noChangeShapeType="1"/>
            </p:cNvSpPr>
            <p:nvPr/>
          </p:nvSpPr>
          <p:spPr bwMode="auto">
            <a:xfrm>
              <a:off x="3276600" y="1409700"/>
              <a:ext cx="1771650" cy="0"/>
            </a:xfrm>
            <a:prstGeom prst="line">
              <a:avLst/>
            </a:prstGeom>
            <a:noFill/>
            <a:ln w="28575">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3" name="Object 7">
              <a:extLst>
                <a:ext uri="{FF2B5EF4-FFF2-40B4-BE49-F238E27FC236}">
                  <a16:creationId xmlns:a16="http://schemas.microsoft.com/office/drawing/2014/main" id="{55376346-B47C-4044-B731-76750BCFED2F}"/>
                </a:ext>
              </a:extLst>
            </p:cNvPr>
            <p:cNvGraphicFramePr>
              <a:graphicFrameLocks noChangeAspect="1"/>
            </p:cNvGraphicFramePr>
            <p:nvPr>
              <p:extLst>
                <p:ext uri="{D42A27DB-BD31-4B8C-83A1-F6EECF244321}">
                  <p14:modId xmlns:p14="http://schemas.microsoft.com/office/powerpoint/2010/main" val="3798867703"/>
                </p:ext>
              </p:extLst>
            </p:nvPr>
          </p:nvGraphicFramePr>
          <p:xfrm>
            <a:off x="3299948" y="1420925"/>
            <a:ext cx="1727543" cy="409751"/>
          </p:xfrm>
          <a:graphic>
            <a:graphicData uri="http://schemas.openxmlformats.org/presentationml/2006/ole">
              <mc:AlternateContent xmlns:mc="http://schemas.openxmlformats.org/markup-compatibility/2006">
                <mc:Choice xmlns:v="urn:schemas-microsoft-com:vml" Requires="v">
                  <p:oleObj spid="_x0000_s10254" name="Equation" r:id="rId25" imgW="1002960" imgH="241200" progId="Equation.DSMT4">
                    <p:embed/>
                  </p:oleObj>
                </mc:Choice>
                <mc:Fallback>
                  <p:oleObj name="Equation" r:id="rId25" imgW="1002960" imgH="241200" progId="Equation.DSMT4">
                    <p:embed/>
                    <p:pic>
                      <p:nvPicPr>
                        <p:cNvPr id="33" name="Object 7">
                          <a:extLst>
                            <a:ext uri="{FF2B5EF4-FFF2-40B4-BE49-F238E27FC236}">
                              <a16:creationId xmlns:a16="http://schemas.microsoft.com/office/drawing/2014/main" id="{55376346-B47C-4044-B731-76750BCFED2F}"/>
                            </a:ext>
                          </a:extLst>
                        </p:cNvPr>
                        <p:cNvPicPr>
                          <a:picLocks noChangeAspect="1" noChangeArrowheads="1"/>
                        </p:cNvPicPr>
                        <p:nvPr/>
                      </p:nvPicPr>
                      <p:blipFill>
                        <a:blip r:embed="rId26"/>
                        <a:srcRect/>
                        <a:stretch>
                          <a:fillRect/>
                        </a:stretch>
                      </p:blipFill>
                      <p:spPr bwMode="auto">
                        <a:xfrm>
                          <a:off x="3299948" y="1420925"/>
                          <a:ext cx="1727543" cy="409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 name="Text Box 8">
              <a:extLst>
                <a:ext uri="{FF2B5EF4-FFF2-40B4-BE49-F238E27FC236}">
                  <a16:creationId xmlns:a16="http://schemas.microsoft.com/office/drawing/2014/main" id="{174A58CD-8F1E-4B07-B7F5-79B9765EE39D}"/>
                </a:ext>
              </a:extLst>
            </p:cNvPr>
            <p:cNvSpPr txBox="1">
              <a:spLocks noChangeArrowheads="1"/>
            </p:cNvSpPr>
            <p:nvPr/>
          </p:nvSpPr>
          <p:spPr bwMode="auto">
            <a:xfrm>
              <a:off x="533400" y="1847850"/>
              <a:ext cx="3028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0000FF"/>
                  </a:solidFill>
                  <a:latin typeface="宋体" pitchFamily="2" charset="-122"/>
                </a:rPr>
                <a:t>试填</a:t>
              </a:r>
              <a:r>
                <a:rPr kumimoji="1" lang="en-US" altLang="zh-CN" sz="2800">
                  <a:solidFill>
                    <a:srgbClr val="0000FF"/>
                  </a:solidFill>
                  <a:latin typeface="Times New Roman" pitchFamily="18" charset="0"/>
                </a:rPr>
                <a:t>&gt;</a:t>
              </a:r>
              <a:r>
                <a:rPr kumimoji="1" lang="zh-CN" altLang="en-US" sz="2800">
                  <a:solidFill>
                    <a:srgbClr val="0000FF"/>
                  </a:solidFill>
                  <a:latin typeface="宋体" pitchFamily="2" charset="-122"/>
                </a:rPr>
                <a:t>、</a:t>
              </a:r>
              <a:r>
                <a:rPr kumimoji="1" lang="en-US" altLang="zh-CN" sz="2800">
                  <a:solidFill>
                    <a:srgbClr val="0000FF"/>
                  </a:solidFill>
                  <a:latin typeface="Times New Roman" pitchFamily="18" charset="0"/>
                </a:rPr>
                <a:t>=</a:t>
              </a:r>
              <a:r>
                <a:rPr kumimoji="1" lang="zh-CN" altLang="en-US" sz="2800">
                  <a:solidFill>
                    <a:srgbClr val="0000FF"/>
                  </a:solidFill>
                  <a:latin typeface="宋体" pitchFamily="2" charset="-122"/>
                </a:rPr>
                <a:t>、</a:t>
              </a:r>
              <a:r>
                <a:rPr kumimoji="1" lang="en-US" altLang="zh-CN" sz="2800">
                  <a:solidFill>
                    <a:srgbClr val="0000FF"/>
                  </a:solidFill>
                  <a:latin typeface="Times New Roman" pitchFamily="18" charset="0"/>
                </a:rPr>
                <a:t>&lt;</a:t>
              </a:r>
              <a:r>
                <a:rPr kumimoji="1" lang="zh-CN" altLang="en-US" sz="2800">
                  <a:solidFill>
                    <a:srgbClr val="0000FF"/>
                  </a:solidFill>
                  <a:latin typeface="宋体" pitchFamily="2" charset="-122"/>
                </a:rPr>
                <a:t>：</a:t>
              </a:r>
              <a:r>
                <a:rPr kumimoji="1" lang="zh-CN" altLang="en-US" sz="2800">
                  <a:solidFill>
                    <a:srgbClr val="0000FF"/>
                  </a:solidFill>
                  <a:latin typeface="Times New Roman" pitchFamily="18" charset="0"/>
                </a:rPr>
                <a:t> </a:t>
              </a:r>
            </a:p>
          </p:txBody>
        </p:sp>
        <p:graphicFrame>
          <p:nvGraphicFramePr>
            <p:cNvPr id="35" name="Object 24">
              <a:extLst>
                <a:ext uri="{FF2B5EF4-FFF2-40B4-BE49-F238E27FC236}">
                  <a16:creationId xmlns:a16="http://schemas.microsoft.com/office/drawing/2014/main" id="{D287C602-859E-4A0D-8717-C68631D2F8D7}"/>
                </a:ext>
              </a:extLst>
            </p:cNvPr>
            <p:cNvGraphicFramePr>
              <a:graphicFrameLocks noChangeAspect="1"/>
            </p:cNvGraphicFramePr>
            <p:nvPr>
              <p:extLst>
                <p:ext uri="{D42A27DB-BD31-4B8C-83A1-F6EECF244321}">
                  <p14:modId xmlns:p14="http://schemas.microsoft.com/office/powerpoint/2010/main" val="271991159"/>
                </p:ext>
              </p:extLst>
            </p:nvPr>
          </p:nvGraphicFramePr>
          <p:xfrm>
            <a:off x="3528126" y="1032291"/>
            <a:ext cx="1171761" cy="383342"/>
          </p:xfrm>
          <a:graphic>
            <a:graphicData uri="http://schemas.openxmlformats.org/presentationml/2006/ole">
              <mc:AlternateContent xmlns:mc="http://schemas.openxmlformats.org/markup-compatibility/2006">
                <mc:Choice xmlns:v="urn:schemas-microsoft-com:vml" Requires="v">
                  <p:oleObj spid="_x0000_s10255" name="Equation" r:id="rId27" imgW="685800" imgH="228600" progId="Equation.DSMT4">
                    <p:embed/>
                  </p:oleObj>
                </mc:Choice>
                <mc:Fallback>
                  <p:oleObj name="Equation" r:id="rId27" imgW="685800" imgH="228600" progId="Equation.DSMT4">
                    <p:embed/>
                    <p:pic>
                      <p:nvPicPr>
                        <p:cNvPr id="35" name="Object 24">
                          <a:extLst>
                            <a:ext uri="{FF2B5EF4-FFF2-40B4-BE49-F238E27FC236}">
                              <a16:creationId xmlns:a16="http://schemas.microsoft.com/office/drawing/2014/main" id="{D287C602-859E-4A0D-8717-C68631D2F8D7}"/>
                            </a:ext>
                          </a:extLst>
                        </p:cNvPr>
                        <p:cNvPicPr>
                          <a:picLocks noChangeAspect="1" noChangeArrowheads="1"/>
                        </p:cNvPicPr>
                        <p:nvPr/>
                      </p:nvPicPr>
                      <p:blipFill>
                        <a:blip r:embed="rId28"/>
                        <a:srcRect/>
                        <a:stretch>
                          <a:fillRect/>
                        </a:stretch>
                      </p:blipFill>
                      <p:spPr bwMode="auto">
                        <a:xfrm>
                          <a:off x="3528126" y="1032291"/>
                          <a:ext cx="1171761" cy="383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 name="对象 1">
              <a:extLst>
                <a:ext uri="{FF2B5EF4-FFF2-40B4-BE49-F238E27FC236}">
                  <a16:creationId xmlns:a16="http://schemas.microsoft.com/office/drawing/2014/main" id="{DC4D04B2-3A14-4E7F-BD48-C9E598C76317}"/>
                </a:ext>
              </a:extLst>
            </p:cNvPr>
            <p:cNvGraphicFramePr>
              <a:graphicFrameLocks noChangeAspect="1"/>
            </p:cNvGraphicFramePr>
            <p:nvPr>
              <p:extLst>
                <p:ext uri="{D42A27DB-BD31-4B8C-83A1-F6EECF244321}">
                  <p14:modId xmlns:p14="http://schemas.microsoft.com/office/powerpoint/2010/main" val="3592535411"/>
                </p:ext>
              </p:extLst>
            </p:nvPr>
          </p:nvGraphicFramePr>
          <p:xfrm>
            <a:off x="3101996" y="1902457"/>
            <a:ext cx="4420642" cy="976307"/>
          </p:xfrm>
          <a:graphic>
            <a:graphicData uri="http://schemas.openxmlformats.org/presentationml/2006/ole">
              <mc:AlternateContent xmlns:mc="http://schemas.openxmlformats.org/markup-compatibility/2006">
                <mc:Choice xmlns:v="urn:schemas-microsoft-com:vml" Requires="v">
                  <p:oleObj spid="_x0000_s10256" name="Equation" r:id="rId29" imgW="1942920" imgH="431640" progId="Equation.DSMT4">
                    <p:embed/>
                  </p:oleObj>
                </mc:Choice>
                <mc:Fallback>
                  <p:oleObj name="Equation" r:id="rId29" imgW="1942920" imgH="431640" progId="Equation.DSMT4">
                    <p:embed/>
                    <p:pic>
                      <p:nvPicPr>
                        <p:cNvPr id="36" name="对象 1">
                          <a:extLst>
                            <a:ext uri="{FF2B5EF4-FFF2-40B4-BE49-F238E27FC236}">
                              <a16:creationId xmlns:a16="http://schemas.microsoft.com/office/drawing/2014/main" id="{DC4D04B2-3A14-4E7F-BD48-C9E598C76317}"/>
                            </a:ext>
                          </a:extLst>
                        </p:cNvPr>
                        <p:cNvPicPr>
                          <a:picLocks noChangeAspect="1" noChangeArrowheads="1"/>
                        </p:cNvPicPr>
                        <p:nvPr/>
                      </p:nvPicPr>
                      <p:blipFill>
                        <a:blip r:embed="rId30"/>
                        <a:srcRect/>
                        <a:stretch>
                          <a:fillRect/>
                        </a:stretch>
                      </p:blipFill>
                      <p:spPr bwMode="auto">
                        <a:xfrm>
                          <a:off x="3101996" y="1902457"/>
                          <a:ext cx="4420642" cy="97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 name="Text Box 2">
              <a:extLst>
                <a:ext uri="{FF2B5EF4-FFF2-40B4-BE49-F238E27FC236}">
                  <a16:creationId xmlns:a16="http://schemas.microsoft.com/office/drawing/2014/main" id="{EDFFC032-24C9-474C-9A95-0236506F68E3}"/>
                </a:ext>
              </a:extLst>
            </p:cNvPr>
            <p:cNvSpPr txBox="1">
              <a:spLocks noChangeArrowheads="1"/>
            </p:cNvSpPr>
            <p:nvPr/>
          </p:nvSpPr>
          <p:spPr bwMode="auto">
            <a:xfrm>
              <a:off x="476250" y="476250"/>
              <a:ext cx="8210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宋体" pitchFamily="2" charset="-122"/>
                </a:rPr>
                <a:t>例：</a:t>
              </a:r>
              <a:r>
                <a:rPr kumimoji="1" lang="zh-CN" altLang="en-US" sz="2800" dirty="0">
                  <a:solidFill>
                    <a:srgbClr val="0000FF"/>
                  </a:solidFill>
                  <a:latin typeface="宋体" pitchFamily="2" charset="-122"/>
                </a:rPr>
                <a:t>水的正常冰点为</a:t>
              </a:r>
              <a:r>
                <a:rPr kumimoji="1" lang="en-US" altLang="zh-CN" sz="2800" b="0" dirty="0">
                  <a:solidFill>
                    <a:srgbClr val="000000"/>
                  </a:solidFill>
                  <a:latin typeface="Times New Roman" pitchFamily="18" charset="0"/>
                </a:rPr>
                <a:t>0</a:t>
              </a:r>
              <a:r>
                <a:rPr kumimoji="1" lang="en-US" altLang="zh-CN" sz="2800" b="0" dirty="0">
                  <a:solidFill>
                    <a:srgbClr val="000000"/>
                  </a:solidFill>
                  <a:latin typeface="Times New Roman" panose="02020603050405020304" pitchFamily="18" charset="0"/>
                  <a:cs typeface="Times New Roman" panose="02020603050405020304" pitchFamily="18" charset="0"/>
                </a:rPr>
                <a:t>℃</a:t>
              </a:r>
              <a:r>
                <a:rPr kumimoji="1" lang="zh-CN" altLang="en-US" sz="2800" dirty="0">
                  <a:solidFill>
                    <a:srgbClr val="0000FF"/>
                  </a:solidFill>
                  <a:latin typeface="宋体" pitchFamily="2" charset="-122"/>
                </a:rPr>
                <a:t>，现有下列过程：</a:t>
              </a:r>
              <a:r>
                <a:rPr kumimoji="1" lang="zh-CN" altLang="en-US" sz="2800" dirty="0">
                  <a:solidFill>
                    <a:srgbClr val="0000FF"/>
                  </a:solidFill>
                  <a:latin typeface="Times New Roman" pitchFamily="18" charset="0"/>
                </a:rPr>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6686"/>
                                        </p:tgtEl>
                                        <p:attrNameLst>
                                          <p:attrName>style.visibility</p:attrName>
                                        </p:attrNameLst>
                                      </p:cBhvr>
                                      <p:to>
                                        <p:strVal val="visible"/>
                                      </p:to>
                                    </p:set>
                                    <p:animEffect transition="in" filter="wipe(left)">
                                      <p:cBhvr>
                                        <p:cTn id="7" dur="500"/>
                                        <p:tgtEl>
                                          <p:spTgt spid="1566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6722"/>
                                        </p:tgtEl>
                                        <p:attrNameLst>
                                          <p:attrName>style.visibility</p:attrName>
                                        </p:attrNameLst>
                                      </p:cBhvr>
                                      <p:to>
                                        <p:strVal val="visible"/>
                                      </p:to>
                                    </p:set>
                                    <p:animEffect transition="in" filter="wipe(left)">
                                      <p:cBhvr>
                                        <p:cTn id="12" dur="500"/>
                                        <p:tgtEl>
                                          <p:spTgt spid="1567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56726"/>
                                        </p:tgtEl>
                                        <p:attrNameLst>
                                          <p:attrName>style.visibility</p:attrName>
                                        </p:attrNameLst>
                                      </p:cBhvr>
                                      <p:to>
                                        <p:strVal val="visible"/>
                                      </p:to>
                                    </p:set>
                                    <p:animEffect transition="in" filter="wipe(up)">
                                      <p:cBhvr>
                                        <p:cTn id="17" dur="500"/>
                                        <p:tgtEl>
                                          <p:spTgt spid="1567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left)">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56711"/>
                                        </p:tgtEl>
                                        <p:attrNameLst>
                                          <p:attrName>style.visibility</p:attrName>
                                        </p:attrNameLst>
                                      </p:cBhvr>
                                      <p:to>
                                        <p:strVal val="visible"/>
                                      </p:to>
                                    </p:set>
                                    <p:animEffect transition="in" filter="wipe(up)">
                                      <p:cBhvr>
                                        <p:cTn id="31" dur="250"/>
                                        <p:tgtEl>
                                          <p:spTgt spid="156711"/>
                                        </p:tgtEl>
                                      </p:cBhvr>
                                    </p:animEffect>
                                  </p:childTnLst>
                                </p:cTn>
                              </p:par>
                            </p:childTnLst>
                          </p:cTn>
                        </p:par>
                        <p:par>
                          <p:cTn id="32" fill="hold">
                            <p:stCondLst>
                              <p:cond delay="250"/>
                            </p:stCondLst>
                            <p:childTnLst>
                              <p:par>
                                <p:cTn id="33" presetID="22" presetClass="entr" presetSubtype="8" fill="hold" nodeType="afterEffect">
                                  <p:stCondLst>
                                    <p:cond delay="0"/>
                                  </p:stCondLst>
                                  <p:childTnLst>
                                    <p:set>
                                      <p:cBhvr>
                                        <p:cTn id="34" dur="1" fill="hold">
                                          <p:stCondLst>
                                            <p:cond delay="0"/>
                                          </p:stCondLst>
                                        </p:cTn>
                                        <p:tgtEl>
                                          <p:spTgt spid="156716"/>
                                        </p:tgtEl>
                                        <p:attrNameLst>
                                          <p:attrName>style.visibility</p:attrName>
                                        </p:attrNameLst>
                                      </p:cBhvr>
                                      <p:to>
                                        <p:strVal val="visible"/>
                                      </p:to>
                                    </p:set>
                                    <p:animEffect transition="in" filter="wipe(left)">
                                      <p:cBhvr>
                                        <p:cTn id="35" dur="250"/>
                                        <p:tgtEl>
                                          <p:spTgt spid="156716"/>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156709"/>
                                        </p:tgtEl>
                                        <p:attrNameLst>
                                          <p:attrName>style.visibility</p:attrName>
                                        </p:attrNameLst>
                                      </p:cBhvr>
                                      <p:to>
                                        <p:strVal val="visible"/>
                                      </p:to>
                                    </p:set>
                                    <p:animEffect transition="in" filter="wipe(left)">
                                      <p:cBhvr>
                                        <p:cTn id="39" dur="500"/>
                                        <p:tgtEl>
                                          <p:spTgt spid="156709"/>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156712"/>
                                        </p:tgtEl>
                                        <p:attrNameLst>
                                          <p:attrName>style.visibility</p:attrName>
                                        </p:attrNameLst>
                                      </p:cBhvr>
                                      <p:to>
                                        <p:strVal val="visible"/>
                                      </p:to>
                                    </p:set>
                                    <p:animEffect transition="in" filter="wipe(left)">
                                      <p:cBhvr>
                                        <p:cTn id="43" dur="500"/>
                                        <p:tgtEl>
                                          <p:spTgt spid="15671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156710"/>
                                        </p:tgtEl>
                                        <p:attrNameLst>
                                          <p:attrName>style.visibility</p:attrName>
                                        </p:attrNameLst>
                                      </p:cBhvr>
                                      <p:to>
                                        <p:strVal val="visible"/>
                                      </p:to>
                                    </p:set>
                                    <p:animEffect transition="in" filter="wipe(left)">
                                      <p:cBhvr>
                                        <p:cTn id="47" dur="500"/>
                                        <p:tgtEl>
                                          <p:spTgt spid="156710"/>
                                        </p:tgtEl>
                                      </p:cBhvr>
                                    </p:animEffect>
                                  </p:childTnLst>
                                </p:cTn>
                              </p:par>
                            </p:childTnLst>
                          </p:cTn>
                        </p:par>
                        <p:par>
                          <p:cTn id="48" fill="hold">
                            <p:stCondLst>
                              <p:cond delay="2000"/>
                            </p:stCondLst>
                            <p:childTnLst>
                              <p:par>
                                <p:cTn id="49" presetID="22" presetClass="entr" presetSubtype="4" fill="hold" grpId="0" nodeType="afterEffect">
                                  <p:stCondLst>
                                    <p:cond delay="0"/>
                                  </p:stCondLst>
                                  <p:childTnLst>
                                    <p:set>
                                      <p:cBhvr>
                                        <p:cTn id="50" dur="1" fill="hold">
                                          <p:stCondLst>
                                            <p:cond delay="0"/>
                                          </p:stCondLst>
                                        </p:cTn>
                                        <p:tgtEl>
                                          <p:spTgt spid="156713"/>
                                        </p:tgtEl>
                                        <p:attrNameLst>
                                          <p:attrName>style.visibility</p:attrName>
                                        </p:attrNameLst>
                                      </p:cBhvr>
                                      <p:to>
                                        <p:strVal val="visible"/>
                                      </p:to>
                                    </p:set>
                                    <p:animEffect transition="in" filter="wipe(down)">
                                      <p:cBhvr>
                                        <p:cTn id="51" dur="250"/>
                                        <p:tgtEl>
                                          <p:spTgt spid="156713"/>
                                        </p:tgtEl>
                                      </p:cBhvr>
                                    </p:animEffect>
                                  </p:childTnLst>
                                </p:cTn>
                              </p:par>
                            </p:childTnLst>
                          </p:cTn>
                        </p:par>
                        <p:par>
                          <p:cTn id="52" fill="hold">
                            <p:stCondLst>
                              <p:cond delay="2250"/>
                            </p:stCondLst>
                            <p:childTnLst>
                              <p:par>
                                <p:cTn id="53" presetID="22" presetClass="entr" presetSubtype="8" fill="hold" nodeType="afterEffect">
                                  <p:stCondLst>
                                    <p:cond delay="0"/>
                                  </p:stCondLst>
                                  <p:childTnLst>
                                    <p:set>
                                      <p:cBhvr>
                                        <p:cTn id="54" dur="1" fill="hold">
                                          <p:stCondLst>
                                            <p:cond delay="0"/>
                                          </p:stCondLst>
                                        </p:cTn>
                                        <p:tgtEl>
                                          <p:spTgt spid="156718"/>
                                        </p:tgtEl>
                                        <p:attrNameLst>
                                          <p:attrName>style.visibility</p:attrName>
                                        </p:attrNameLst>
                                      </p:cBhvr>
                                      <p:to>
                                        <p:strVal val="visible"/>
                                      </p:to>
                                    </p:set>
                                    <p:animEffect transition="in" filter="wipe(left)">
                                      <p:cBhvr>
                                        <p:cTn id="55" dur="250"/>
                                        <p:tgtEl>
                                          <p:spTgt spid="156718"/>
                                        </p:tgtEl>
                                      </p:cBhvr>
                                    </p:animEffect>
                                  </p:childTnLst>
                                </p:cTn>
                              </p:par>
                            </p:childTnLst>
                          </p:cTn>
                        </p:par>
                        <p:par>
                          <p:cTn id="56" fill="hold">
                            <p:stCondLst>
                              <p:cond delay="2500"/>
                            </p:stCondLst>
                            <p:childTnLst>
                              <p:par>
                                <p:cTn id="57" presetID="22" presetClass="entr" presetSubtype="8" fill="hold" nodeType="afterEffect">
                                  <p:stCondLst>
                                    <p:cond delay="0"/>
                                  </p:stCondLst>
                                  <p:childTnLst>
                                    <p:set>
                                      <p:cBhvr>
                                        <p:cTn id="58" dur="1" fill="hold">
                                          <p:stCondLst>
                                            <p:cond delay="0"/>
                                          </p:stCondLst>
                                        </p:cTn>
                                        <p:tgtEl>
                                          <p:spTgt spid="156720"/>
                                        </p:tgtEl>
                                        <p:attrNameLst>
                                          <p:attrName>style.visibility</p:attrName>
                                        </p:attrNameLst>
                                      </p:cBhvr>
                                      <p:to>
                                        <p:strVal val="visible"/>
                                      </p:to>
                                    </p:set>
                                    <p:animEffect transition="in" filter="wipe(left)">
                                      <p:cBhvr>
                                        <p:cTn id="59" dur="250"/>
                                        <p:tgtEl>
                                          <p:spTgt spid="156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86" grpId="0" autoUpdateAnimBg="0"/>
      <p:bldP spid="156711" grpId="0" animBg="1"/>
      <p:bldP spid="156712" grpId="0" animBg="1"/>
      <p:bldP spid="156713" grpId="0" animBg="1"/>
      <p:bldP spid="27"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7727" name="Object 31"/>
          <p:cNvGraphicFramePr>
            <a:graphicFrameLocks noChangeAspect="1"/>
          </p:cNvGraphicFramePr>
          <p:nvPr>
            <p:extLst>
              <p:ext uri="{D42A27DB-BD31-4B8C-83A1-F6EECF244321}">
                <p14:modId xmlns:p14="http://schemas.microsoft.com/office/powerpoint/2010/main" val="1796756941"/>
              </p:ext>
            </p:extLst>
          </p:nvPr>
        </p:nvGraphicFramePr>
        <p:xfrm>
          <a:off x="416893" y="3397726"/>
          <a:ext cx="2903907" cy="518221"/>
        </p:xfrm>
        <a:graphic>
          <a:graphicData uri="http://schemas.openxmlformats.org/presentationml/2006/ole">
            <mc:AlternateContent xmlns:mc="http://schemas.openxmlformats.org/markup-compatibility/2006">
              <mc:Choice xmlns:v="urn:schemas-microsoft-com:vml" Requires="v">
                <p:oleObj spid="_x0000_s11266" name="Equation" r:id="rId3" imgW="1320480" imgH="241200" progId="Equation.DSMT4">
                  <p:embed/>
                </p:oleObj>
              </mc:Choice>
              <mc:Fallback>
                <p:oleObj name="Equation" r:id="rId3" imgW="1320480" imgH="241200" progId="Equation.DSMT4">
                  <p:embed/>
                  <p:pic>
                    <p:nvPicPr>
                      <p:cNvPr id="157727" name="Object 31"/>
                      <p:cNvPicPr>
                        <a:picLocks noChangeAspect="1" noChangeArrowheads="1"/>
                      </p:cNvPicPr>
                      <p:nvPr/>
                    </p:nvPicPr>
                    <p:blipFill>
                      <a:blip r:embed="rId4"/>
                      <a:srcRect/>
                      <a:stretch>
                        <a:fillRect/>
                      </a:stretch>
                    </p:blipFill>
                    <p:spPr bwMode="auto">
                      <a:xfrm>
                        <a:off x="416893" y="3397726"/>
                        <a:ext cx="2903907" cy="518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7729" name="Object 33"/>
          <p:cNvGraphicFramePr>
            <a:graphicFrameLocks noChangeAspect="1"/>
          </p:cNvGraphicFramePr>
          <p:nvPr>
            <p:extLst>
              <p:ext uri="{D42A27DB-BD31-4B8C-83A1-F6EECF244321}">
                <p14:modId xmlns:p14="http://schemas.microsoft.com/office/powerpoint/2010/main" val="1719470480"/>
              </p:ext>
            </p:extLst>
          </p:nvPr>
        </p:nvGraphicFramePr>
        <p:xfrm>
          <a:off x="799225" y="4016236"/>
          <a:ext cx="1851899" cy="519494"/>
        </p:xfrm>
        <a:graphic>
          <a:graphicData uri="http://schemas.openxmlformats.org/presentationml/2006/ole">
            <mc:AlternateContent xmlns:mc="http://schemas.openxmlformats.org/markup-compatibility/2006">
              <mc:Choice xmlns:v="urn:schemas-microsoft-com:vml" Requires="v">
                <p:oleObj spid="_x0000_s11267" name="Equation" r:id="rId5" imgW="876240" imgH="241200" progId="Equation.DSMT4">
                  <p:embed/>
                </p:oleObj>
              </mc:Choice>
              <mc:Fallback>
                <p:oleObj name="Equation" r:id="rId5" imgW="876240" imgH="241200" progId="Equation.DSMT4">
                  <p:embed/>
                  <p:pic>
                    <p:nvPicPr>
                      <p:cNvPr id="157729" name="Object 33"/>
                      <p:cNvPicPr>
                        <a:picLocks noChangeAspect="1" noChangeArrowheads="1"/>
                      </p:cNvPicPr>
                      <p:nvPr/>
                    </p:nvPicPr>
                    <p:blipFill>
                      <a:blip r:embed="rId6"/>
                      <a:srcRect/>
                      <a:stretch>
                        <a:fillRect/>
                      </a:stretch>
                    </p:blipFill>
                    <p:spPr bwMode="auto">
                      <a:xfrm>
                        <a:off x="799225" y="4016236"/>
                        <a:ext cx="1851899" cy="519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7731" name="Object 35"/>
          <p:cNvGraphicFramePr>
            <a:graphicFrameLocks noChangeAspect="1"/>
          </p:cNvGraphicFramePr>
          <p:nvPr>
            <p:extLst>
              <p:ext uri="{D42A27DB-BD31-4B8C-83A1-F6EECF244321}">
                <p14:modId xmlns:p14="http://schemas.microsoft.com/office/powerpoint/2010/main" val="2554152321"/>
              </p:ext>
            </p:extLst>
          </p:nvPr>
        </p:nvGraphicFramePr>
        <p:xfrm>
          <a:off x="417451" y="4681228"/>
          <a:ext cx="2917838" cy="518241"/>
        </p:xfrm>
        <a:graphic>
          <a:graphicData uri="http://schemas.openxmlformats.org/presentationml/2006/ole">
            <mc:AlternateContent xmlns:mc="http://schemas.openxmlformats.org/markup-compatibility/2006">
              <mc:Choice xmlns:v="urn:schemas-microsoft-com:vml" Requires="v">
                <p:oleObj spid="_x0000_s11268" name="Equation" r:id="rId7" imgW="1346040" imgH="241200" progId="Equation.DSMT4">
                  <p:embed/>
                </p:oleObj>
              </mc:Choice>
              <mc:Fallback>
                <p:oleObj name="Equation" r:id="rId7" imgW="1346040" imgH="241200" progId="Equation.DSMT4">
                  <p:embed/>
                  <p:pic>
                    <p:nvPicPr>
                      <p:cNvPr id="157731" name="Object 35"/>
                      <p:cNvPicPr>
                        <a:picLocks noChangeAspect="1" noChangeArrowheads="1"/>
                      </p:cNvPicPr>
                      <p:nvPr/>
                    </p:nvPicPr>
                    <p:blipFill>
                      <a:blip r:embed="rId8"/>
                      <a:srcRect/>
                      <a:stretch>
                        <a:fillRect/>
                      </a:stretch>
                    </p:blipFill>
                    <p:spPr bwMode="auto">
                      <a:xfrm>
                        <a:off x="417451" y="4681228"/>
                        <a:ext cx="2917838" cy="518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7735" name="Object 39"/>
          <p:cNvGraphicFramePr>
            <a:graphicFrameLocks noChangeAspect="1"/>
          </p:cNvGraphicFramePr>
          <p:nvPr>
            <p:extLst>
              <p:ext uri="{D42A27DB-BD31-4B8C-83A1-F6EECF244321}">
                <p14:modId xmlns:p14="http://schemas.microsoft.com/office/powerpoint/2010/main" val="1834681194"/>
              </p:ext>
            </p:extLst>
          </p:nvPr>
        </p:nvGraphicFramePr>
        <p:xfrm>
          <a:off x="492944" y="6020700"/>
          <a:ext cx="7835900" cy="603250"/>
        </p:xfrm>
        <a:graphic>
          <a:graphicData uri="http://schemas.openxmlformats.org/presentationml/2006/ole">
            <mc:AlternateContent xmlns:mc="http://schemas.openxmlformats.org/markup-compatibility/2006">
              <mc:Choice xmlns:v="urn:schemas-microsoft-com:vml" Requires="v">
                <p:oleObj spid="_x0000_s11269" name="Equation" r:id="rId9" imgW="3581280" imgH="279360" progId="Equation.DSMT4">
                  <p:embed/>
                </p:oleObj>
              </mc:Choice>
              <mc:Fallback>
                <p:oleObj name="Equation" r:id="rId9" imgW="3581280" imgH="279360" progId="Equation.DSMT4">
                  <p:embed/>
                  <p:pic>
                    <p:nvPicPr>
                      <p:cNvPr id="157735" name="Object 39"/>
                      <p:cNvPicPr>
                        <a:picLocks noChangeAspect="1" noChangeArrowheads="1"/>
                      </p:cNvPicPr>
                      <p:nvPr/>
                    </p:nvPicPr>
                    <p:blipFill>
                      <a:blip r:embed="rId10"/>
                      <a:srcRect/>
                      <a:stretch>
                        <a:fillRect/>
                      </a:stretch>
                    </p:blipFill>
                    <p:spPr bwMode="auto">
                      <a:xfrm>
                        <a:off x="492944" y="6020700"/>
                        <a:ext cx="78359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3" name="组合 32">
            <a:extLst>
              <a:ext uri="{FF2B5EF4-FFF2-40B4-BE49-F238E27FC236}">
                <a16:creationId xmlns:a16="http://schemas.microsoft.com/office/drawing/2014/main" id="{B8101B96-B7DE-41A4-87F5-D9EB9D2B93F9}"/>
              </a:ext>
            </a:extLst>
          </p:cNvPr>
          <p:cNvGrpSpPr/>
          <p:nvPr/>
        </p:nvGrpSpPr>
        <p:grpSpPr>
          <a:xfrm>
            <a:off x="476250" y="476250"/>
            <a:ext cx="8210550" cy="2402514"/>
            <a:chOff x="476250" y="476250"/>
            <a:chExt cx="8210550" cy="2402514"/>
          </a:xfrm>
        </p:grpSpPr>
        <p:graphicFrame>
          <p:nvGraphicFramePr>
            <p:cNvPr id="34" name="Object 3">
              <a:extLst>
                <a:ext uri="{FF2B5EF4-FFF2-40B4-BE49-F238E27FC236}">
                  <a16:creationId xmlns:a16="http://schemas.microsoft.com/office/drawing/2014/main" id="{17B506EB-C82A-4993-9CFB-D4368D86DC14}"/>
                </a:ext>
              </a:extLst>
            </p:cNvPr>
            <p:cNvGraphicFramePr>
              <a:graphicFrameLocks noChangeAspect="1"/>
            </p:cNvGraphicFramePr>
            <p:nvPr>
              <p:extLst>
                <p:ext uri="{D42A27DB-BD31-4B8C-83A1-F6EECF244321}">
                  <p14:modId xmlns:p14="http://schemas.microsoft.com/office/powerpoint/2010/main" val="4097467942"/>
                </p:ext>
              </p:extLst>
            </p:nvPr>
          </p:nvGraphicFramePr>
          <p:xfrm>
            <a:off x="1281113" y="990600"/>
            <a:ext cx="1971675" cy="876300"/>
          </p:xfrm>
          <a:graphic>
            <a:graphicData uri="http://schemas.openxmlformats.org/presentationml/2006/ole">
              <mc:AlternateContent xmlns:mc="http://schemas.openxmlformats.org/markup-compatibility/2006">
                <mc:Choice xmlns:v="urn:schemas-microsoft-com:vml" Requires="v">
                  <p:oleObj spid="_x0000_s11270" name="位图图像" r:id="rId11" imgW="1971950" imgH="876190" progId="Paint.Picture">
                    <p:embed/>
                  </p:oleObj>
                </mc:Choice>
                <mc:Fallback>
                  <p:oleObj name="位图图像" r:id="rId11" imgW="1971950" imgH="876190" progId="Paint.Picture">
                    <p:embed/>
                    <p:pic>
                      <p:nvPicPr>
                        <p:cNvPr id="34" name="Object 3">
                          <a:extLst>
                            <a:ext uri="{FF2B5EF4-FFF2-40B4-BE49-F238E27FC236}">
                              <a16:creationId xmlns:a16="http://schemas.microsoft.com/office/drawing/2014/main" id="{17B506EB-C82A-4993-9CFB-D4368D86DC1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81113" y="990600"/>
                          <a:ext cx="19716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 name="Object 4">
              <a:extLst>
                <a:ext uri="{FF2B5EF4-FFF2-40B4-BE49-F238E27FC236}">
                  <a16:creationId xmlns:a16="http://schemas.microsoft.com/office/drawing/2014/main" id="{70B214CC-1EFA-477F-861A-394DE35FD6C5}"/>
                </a:ext>
              </a:extLst>
            </p:cNvPr>
            <p:cNvGraphicFramePr>
              <a:graphicFrameLocks noChangeAspect="1"/>
            </p:cNvGraphicFramePr>
            <p:nvPr>
              <p:extLst>
                <p:ext uri="{D42A27DB-BD31-4B8C-83A1-F6EECF244321}">
                  <p14:modId xmlns:p14="http://schemas.microsoft.com/office/powerpoint/2010/main" val="536749625"/>
                </p:ext>
              </p:extLst>
            </p:nvPr>
          </p:nvGraphicFramePr>
          <p:xfrm>
            <a:off x="5067300" y="995363"/>
            <a:ext cx="1981200" cy="866775"/>
          </p:xfrm>
          <a:graphic>
            <a:graphicData uri="http://schemas.openxmlformats.org/presentationml/2006/ole">
              <mc:AlternateContent xmlns:mc="http://schemas.openxmlformats.org/markup-compatibility/2006">
                <mc:Choice xmlns:v="urn:schemas-microsoft-com:vml" Requires="v">
                  <p:oleObj spid="_x0000_s11271" name="位图图像" r:id="rId13" imgW="1980952" imgH="866896" progId="Paint.Picture">
                    <p:embed/>
                  </p:oleObj>
                </mc:Choice>
                <mc:Fallback>
                  <p:oleObj name="位图图像" r:id="rId13" imgW="1980952" imgH="866896" progId="Paint.Picture">
                    <p:embed/>
                    <p:pic>
                      <p:nvPicPr>
                        <p:cNvPr id="35" name="Object 4">
                          <a:extLst>
                            <a:ext uri="{FF2B5EF4-FFF2-40B4-BE49-F238E27FC236}">
                              <a16:creationId xmlns:a16="http://schemas.microsoft.com/office/drawing/2014/main" id="{70B214CC-1EFA-477F-861A-394DE35FD6C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67300" y="995363"/>
                          <a:ext cx="19812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 name="Line 5">
              <a:extLst>
                <a:ext uri="{FF2B5EF4-FFF2-40B4-BE49-F238E27FC236}">
                  <a16:creationId xmlns:a16="http://schemas.microsoft.com/office/drawing/2014/main" id="{982395DA-45CE-4CED-84A9-4A4F7ECA943F}"/>
                </a:ext>
              </a:extLst>
            </p:cNvPr>
            <p:cNvSpPr>
              <a:spLocks noChangeShapeType="1"/>
            </p:cNvSpPr>
            <p:nvPr/>
          </p:nvSpPr>
          <p:spPr bwMode="auto">
            <a:xfrm>
              <a:off x="3276600" y="1409700"/>
              <a:ext cx="1771650" cy="0"/>
            </a:xfrm>
            <a:prstGeom prst="line">
              <a:avLst/>
            </a:prstGeom>
            <a:noFill/>
            <a:ln w="28575">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7" name="Object 7">
              <a:extLst>
                <a:ext uri="{FF2B5EF4-FFF2-40B4-BE49-F238E27FC236}">
                  <a16:creationId xmlns:a16="http://schemas.microsoft.com/office/drawing/2014/main" id="{60DFBFDE-EF3B-49C9-90C2-DF061BCC4EFF}"/>
                </a:ext>
              </a:extLst>
            </p:cNvPr>
            <p:cNvGraphicFramePr>
              <a:graphicFrameLocks noChangeAspect="1"/>
            </p:cNvGraphicFramePr>
            <p:nvPr>
              <p:extLst>
                <p:ext uri="{D42A27DB-BD31-4B8C-83A1-F6EECF244321}">
                  <p14:modId xmlns:p14="http://schemas.microsoft.com/office/powerpoint/2010/main" val="290042157"/>
                </p:ext>
              </p:extLst>
            </p:nvPr>
          </p:nvGraphicFramePr>
          <p:xfrm>
            <a:off x="3299948" y="1420925"/>
            <a:ext cx="1727543" cy="409751"/>
          </p:xfrm>
          <a:graphic>
            <a:graphicData uri="http://schemas.openxmlformats.org/presentationml/2006/ole">
              <mc:AlternateContent xmlns:mc="http://schemas.openxmlformats.org/markup-compatibility/2006">
                <mc:Choice xmlns:v="urn:schemas-microsoft-com:vml" Requires="v">
                  <p:oleObj spid="_x0000_s11272" name="Equation" r:id="rId15" imgW="1002960" imgH="241200" progId="Equation.DSMT4">
                    <p:embed/>
                  </p:oleObj>
                </mc:Choice>
                <mc:Fallback>
                  <p:oleObj name="Equation" r:id="rId15" imgW="1002960" imgH="241200" progId="Equation.DSMT4">
                    <p:embed/>
                    <p:pic>
                      <p:nvPicPr>
                        <p:cNvPr id="37" name="Object 7">
                          <a:extLst>
                            <a:ext uri="{FF2B5EF4-FFF2-40B4-BE49-F238E27FC236}">
                              <a16:creationId xmlns:a16="http://schemas.microsoft.com/office/drawing/2014/main" id="{60DFBFDE-EF3B-49C9-90C2-DF061BCC4EFF}"/>
                            </a:ext>
                          </a:extLst>
                        </p:cNvPr>
                        <p:cNvPicPr>
                          <a:picLocks noChangeAspect="1" noChangeArrowheads="1"/>
                        </p:cNvPicPr>
                        <p:nvPr/>
                      </p:nvPicPr>
                      <p:blipFill>
                        <a:blip r:embed="rId16"/>
                        <a:srcRect/>
                        <a:stretch>
                          <a:fillRect/>
                        </a:stretch>
                      </p:blipFill>
                      <p:spPr bwMode="auto">
                        <a:xfrm>
                          <a:off x="3299948" y="1420925"/>
                          <a:ext cx="1727543" cy="409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 name="Text Box 8">
              <a:extLst>
                <a:ext uri="{FF2B5EF4-FFF2-40B4-BE49-F238E27FC236}">
                  <a16:creationId xmlns:a16="http://schemas.microsoft.com/office/drawing/2014/main" id="{4F350B14-218C-4696-95F3-3792ABADAF91}"/>
                </a:ext>
              </a:extLst>
            </p:cNvPr>
            <p:cNvSpPr txBox="1">
              <a:spLocks noChangeArrowheads="1"/>
            </p:cNvSpPr>
            <p:nvPr/>
          </p:nvSpPr>
          <p:spPr bwMode="auto">
            <a:xfrm>
              <a:off x="533400" y="1847850"/>
              <a:ext cx="3028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0000FF"/>
                  </a:solidFill>
                  <a:latin typeface="宋体" pitchFamily="2" charset="-122"/>
                </a:rPr>
                <a:t>试填</a:t>
              </a:r>
              <a:r>
                <a:rPr kumimoji="1" lang="en-US" altLang="zh-CN" sz="2800">
                  <a:solidFill>
                    <a:srgbClr val="0000FF"/>
                  </a:solidFill>
                  <a:latin typeface="Times New Roman" pitchFamily="18" charset="0"/>
                </a:rPr>
                <a:t>&gt;</a:t>
              </a:r>
              <a:r>
                <a:rPr kumimoji="1" lang="zh-CN" altLang="en-US" sz="2800">
                  <a:solidFill>
                    <a:srgbClr val="0000FF"/>
                  </a:solidFill>
                  <a:latin typeface="宋体" pitchFamily="2" charset="-122"/>
                </a:rPr>
                <a:t>、</a:t>
              </a:r>
              <a:r>
                <a:rPr kumimoji="1" lang="en-US" altLang="zh-CN" sz="2800">
                  <a:solidFill>
                    <a:srgbClr val="0000FF"/>
                  </a:solidFill>
                  <a:latin typeface="Times New Roman" pitchFamily="18" charset="0"/>
                </a:rPr>
                <a:t>=</a:t>
              </a:r>
              <a:r>
                <a:rPr kumimoji="1" lang="zh-CN" altLang="en-US" sz="2800">
                  <a:solidFill>
                    <a:srgbClr val="0000FF"/>
                  </a:solidFill>
                  <a:latin typeface="宋体" pitchFamily="2" charset="-122"/>
                </a:rPr>
                <a:t>、</a:t>
              </a:r>
              <a:r>
                <a:rPr kumimoji="1" lang="en-US" altLang="zh-CN" sz="2800">
                  <a:solidFill>
                    <a:srgbClr val="0000FF"/>
                  </a:solidFill>
                  <a:latin typeface="Times New Roman" pitchFamily="18" charset="0"/>
                </a:rPr>
                <a:t>&lt;</a:t>
              </a:r>
              <a:r>
                <a:rPr kumimoji="1" lang="zh-CN" altLang="en-US" sz="2800">
                  <a:solidFill>
                    <a:srgbClr val="0000FF"/>
                  </a:solidFill>
                  <a:latin typeface="宋体" pitchFamily="2" charset="-122"/>
                </a:rPr>
                <a:t>：</a:t>
              </a:r>
              <a:r>
                <a:rPr kumimoji="1" lang="zh-CN" altLang="en-US" sz="2800">
                  <a:solidFill>
                    <a:srgbClr val="0000FF"/>
                  </a:solidFill>
                  <a:latin typeface="Times New Roman" pitchFamily="18" charset="0"/>
                </a:rPr>
                <a:t> </a:t>
              </a:r>
            </a:p>
          </p:txBody>
        </p:sp>
        <p:graphicFrame>
          <p:nvGraphicFramePr>
            <p:cNvPr id="39" name="Object 24">
              <a:extLst>
                <a:ext uri="{FF2B5EF4-FFF2-40B4-BE49-F238E27FC236}">
                  <a16:creationId xmlns:a16="http://schemas.microsoft.com/office/drawing/2014/main" id="{6C3F1A1E-5C8B-42A2-8130-B8C55192D084}"/>
                </a:ext>
              </a:extLst>
            </p:cNvPr>
            <p:cNvGraphicFramePr>
              <a:graphicFrameLocks noChangeAspect="1"/>
            </p:cNvGraphicFramePr>
            <p:nvPr>
              <p:extLst>
                <p:ext uri="{D42A27DB-BD31-4B8C-83A1-F6EECF244321}">
                  <p14:modId xmlns:p14="http://schemas.microsoft.com/office/powerpoint/2010/main" val="2494942459"/>
                </p:ext>
              </p:extLst>
            </p:nvPr>
          </p:nvGraphicFramePr>
          <p:xfrm>
            <a:off x="3528126" y="1032291"/>
            <a:ext cx="1171761" cy="383342"/>
          </p:xfrm>
          <a:graphic>
            <a:graphicData uri="http://schemas.openxmlformats.org/presentationml/2006/ole">
              <mc:AlternateContent xmlns:mc="http://schemas.openxmlformats.org/markup-compatibility/2006">
                <mc:Choice xmlns:v="urn:schemas-microsoft-com:vml" Requires="v">
                  <p:oleObj spid="_x0000_s11273" name="Equation" r:id="rId17" imgW="685800" imgH="228600" progId="Equation.DSMT4">
                    <p:embed/>
                  </p:oleObj>
                </mc:Choice>
                <mc:Fallback>
                  <p:oleObj name="Equation" r:id="rId17" imgW="685800" imgH="228600" progId="Equation.DSMT4">
                    <p:embed/>
                    <p:pic>
                      <p:nvPicPr>
                        <p:cNvPr id="39" name="Object 24">
                          <a:extLst>
                            <a:ext uri="{FF2B5EF4-FFF2-40B4-BE49-F238E27FC236}">
                              <a16:creationId xmlns:a16="http://schemas.microsoft.com/office/drawing/2014/main" id="{6C3F1A1E-5C8B-42A2-8130-B8C55192D084}"/>
                            </a:ext>
                          </a:extLst>
                        </p:cNvPr>
                        <p:cNvPicPr>
                          <a:picLocks noChangeAspect="1" noChangeArrowheads="1"/>
                        </p:cNvPicPr>
                        <p:nvPr/>
                      </p:nvPicPr>
                      <p:blipFill>
                        <a:blip r:embed="rId18"/>
                        <a:srcRect/>
                        <a:stretch>
                          <a:fillRect/>
                        </a:stretch>
                      </p:blipFill>
                      <p:spPr bwMode="auto">
                        <a:xfrm>
                          <a:off x="3528126" y="1032291"/>
                          <a:ext cx="1171761" cy="383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 name="对象 1">
              <a:extLst>
                <a:ext uri="{FF2B5EF4-FFF2-40B4-BE49-F238E27FC236}">
                  <a16:creationId xmlns:a16="http://schemas.microsoft.com/office/drawing/2014/main" id="{41E26390-2DC3-4940-A6E4-4FE3072D73DE}"/>
                </a:ext>
              </a:extLst>
            </p:cNvPr>
            <p:cNvGraphicFramePr>
              <a:graphicFrameLocks noChangeAspect="1"/>
            </p:cNvGraphicFramePr>
            <p:nvPr>
              <p:extLst>
                <p:ext uri="{D42A27DB-BD31-4B8C-83A1-F6EECF244321}">
                  <p14:modId xmlns:p14="http://schemas.microsoft.com/office/powerpoint/2010/main" val="319714689"/>
                </p:ext>
              </p:extLst>
            </p:nvPr>
          </p:nvGraphicFramePr>
          <p:xfrm>
            <a:off x="3101996" y="1902457"/>
            <a:ext cx="4420642" cy="976307"/>
          </p:xfrm>
          <a:graphic>
            <a:graphicData uri="http://schemas.openxmlformats.org/presentationml/2006/ole">
              <mc:AlternateContent xmlns:mc="http://schemas.openxmlformats.org/markup-compatibility/2006">
                <mc:Choice xmlns:v="urn:schemas-microsoft-com:vml" Requires="v">
                  <p:oleObj spid="_x0000_s11274" name="Equation" r:id="rId19" imgW="1942920" imgH="431640" progId="Equation.DSMT4">
                    <p:embed/>
                  </p:oleObj>
                </mc:Choice>
                <mc:Fallback>
                  <p:oleObj name="Equation" r:id="rId19" imgW="1942920" imgH="431640" progId="Equation.DSMT4">
                    <p:embed/>
                    <p:pic>
                      <p:nvPicPr>
                        <p:cNvPr id="40" name="对象 1">
                          <a:extLst>
                            <a:ext uri="{FF2B5EF4-FFF2-40B4-BE49-F238E27FC236}">
                              <a16:creationId xmlns:a16="http://schemas.microsoft.com/office/drawing/2014/main" id="{41E26390-2DC3-4940-A6E4-4FE3072D73DE}"/>
                            </a:ext>
                          </a:extLst>
                        </p:cNvPr>
                        <p:cNvPicPr>
                          <a:picLocks noChangeAspect="1" noChangeArrowheads="1"/>
                        </p:cNvPicPr>
                        <p:nvPr/>
                      </p:nvPicPr>
                      <p:blipFill>
                        <a:blip r:embed="rId20"/>
                        <a:srcRect/>
                        <a:stretch>
                          <a:fillRect/>
                        </a:stretch>
                      </p:blipFill>
                      <p:spPr bwMode="auto">
                        <a:xfrm>
                          <a:off x="3101996" y="1902457"/>
                          <a:ext cx="4420642" cy="97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 name="Text Box 2">
              <a:extLst>
                <a:ext uri="{FF2B5EF4-FFF2-40B4-BE49-F238E27FC236}">
                  <a16:creationId xmlns:a16="http://schemas.microsoft.com/office/drawing/2014/main" id="{7503FDA7-A20C-4A6D-AB38-51D3E151A23B}"/>
                </a:ext>
              </a:extLst>
            </p:cNvPr>
            <p:cNvSpPr txBox="1">
              <a:spLocks noChangeArrowheads="1"/>
            </p:cNvSpPr>
            <p:nvPr/>
          </p:nvSpPr>
          <p:spPr bwMode="auto">
            <a:xfrm>
              <a:off x="476250" y="476250"/>
              <a:ext cx="8210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宋体" pitchFamily="2" charset="-122"/>
                </a:rPr>
                <a:t>例：</a:t>
              </a:r>
              <a:r>
                <a:rPr kumimoji="1" lang="zh-CN" altLang="en-US" sz="2800" dirty="0">
                  <a:solidFill>
                    <a:srgbClr val="0000FF"/>
                  </a:solidFill>
                  <a:latin typeface="宋体" pitchFamily="2" charset="-122"/>
                </a:rPr>
                <a:t>水的正常冰点为</a:t>
              </a:r>
              <a:r>
                <a:rPr kumimoji="1" lang="en-US" altLang="zh-CN" sz="2800" b="0" dirty="0">
                  <a:solidFill>
                    <a:srgbClr val="000000"/>
                  </a:solidFill>
                  <a:latin typeface="Times New Roman" pitchFamily="18" charset="0"/>
                </a:rPr>
                <a:t>0</a:t>
              </a:r>
              <a:r>
                <a:rPr kumimoji="1" lang="en-US" altLang="zh-CN" sz="2800" b="0" dirty="0">
                  <a:solidFill>
                    <a:srgbClr val="000000"/>
                  </a:solidFill>
                  <a:latin typeface="Times New Roman" panose="02020603050405020304" pitchFamily="18" charset="0"/>
                  <a:cs typeface="Times New Roman" panose="02020603050405020304" pitchFamily="18" charset="0"/>
                </a:rPr>
                <a:t>℃</a:t>
              </a:r>
              <a:r>
                <a:rPr kumimoji="1" lang="zh-CN" altLang="en-US" sz="2800" dirty="0">
                  <a:solidFill>
                    <a:srgbClr val="0000FF"/>
                  </a:solidFill>
                  <a:latin typeface="宋体" pitchFamily="2" charset="-122"/>
                </a:rPr>
                <a:t>，现有下列过程：</a:t>
              </a:r>
              <a:r>
                <a:rPr kumimoji="1" lang="zh-CN" altLang="en-US" sz="2800" dirty="0">
                  <a:solidFill>
                    <a:srgbClr val="0000FF"/>
                  </a:solidFill>
                  <a:latin typeface="Times New Roman" pitchFamily="18" charset="0"/>
                </a:rPr>
                <a:t> </a:t>
              </a:r>
            </a:p>
          </p:txBody>
        </p:sp>
      </p:grpSp>
      <p:grpSp>
        <p:nvGrpSpPr>
          <p:cNvPr id="2" name="组合 1">
            <a:extLst>
              <a:ext uri="{FF2B5EF4-FFF2-40B4-BE49-F238E27FC236}">
                <a16:creationId xmlns:a16="http://schemas.microsoft.com/office/drawing/2014/main" id="{82C253BC-6762-4EE3-9A9A-367234F25CDA}"/>
              </a:ext>
            </a:extLst>
          </p:cNvPr>
          <p:cNvGrpSpPr/>
          <p:nvPr/>
        </p:nvGrpSpPr>
        <p:grpSpPr>
          <a:xfrm>
            <a:off x="3300191" y="2865883"/>
            <a:ext cx="5653087" cy="2247900"/>
            <a:chOff x="3052763" y="2865883"/>
            <a:chExt cx="5653087" cy="2247900"/>
          </a:xfrm>
        </p:grpSpPr>
        <p:graphicFrame>
          <p:nvGraphicFramePr>
            <p:cNvPr id="42" name="Object 32">
              <a:extLst>
                <a:ext uri="{FF2B5EF4-FFF2-40B4-BE49-F238E27FC236}">
                  <a16:creationId xmlns:a16="http://schemas.microsoft.com/office/drawing/2014/main" id="{BFD214AC-0A4E-4876-9F77-85E88D6F1701}"/>
                </a:ext>
              </a:extLst>
            </p:cNvPr>
            <p:cNvGraphicFramePr>
              <a:graphicFrameLocks noChangeAspect="1"/>
            </p:cNvGraphicFramePr>
            <p:nvPr>
              <p:extLst>
                <p:ext uri="{D42A27DB-BD31-4B8C-83A1-F6EECF244321}">
                  <p14:modId xmlns:p14="http://schemas.microsoft.com/office/powerpoint/2010/main" val="2268495194"/>
                </p:ext>
              </p:extLst>
            </p:nvPr>
          </p:nvGraphicFramePr>
          <p:xfrm>
            <a:off x="3052763" y="2865883"/>
            <a:ext cx="1971675" cy="876300"/>
          </p:xfrm>
          <a:graphic>
            <a:graphicData uri="http://schemas.openxmlformats.org/presentationml/2006/ole">
              <mc:AlternateContent xmlns:mc="http://schemas.openxmlformats.org/markup-compatibility/2006">
                <mc:Choice xmlns:v="urn:schemas-microsoft-com:vml" Requires="v">
                  <p:oleObj spid="_x0000_s11275" name="位图图像" r:id="rId21" imgW="1971950" imgH="876190" progId="Paint.Picture">
                    <p:embed/>
                  </p:oleObj>
                </mc:Choice>
                <mc:Fallback>
                  <p:oleObj name="位图图像" r:id="rId21" imgW="1971950" imgH="876190" progId="Paint.Picture">
                    <p:embed/>
                    <p:pic>
                      <p:nvPicPr>
                        <p:cNvPr id="42" name="Object 32">
                          <a:extLst>
                            <a:ext uri="{FF2B5EF4-FFF2-40B4-BE49-F238E27FC236}">
                              <a16:creationId xmlns:a16="http://schemas.microsoft.com/office/drawing/2014/main" id="{BFD214AC-0A4E-4876-9F77-85E88D6F170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52763" y="2865883"/>
                          <a:ext cx="19716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 name="Object 33">
              <a:extLst>
                <a:ext uri="{FF2B5EF4-FFF2-40B4-BE49-F238E27FC236}">
                  <a16:creationId xmlns:a16="http://schemas.microsoft.com/office/drawing/2014/main" id="{57F9E058-58B3-47FC-98C3-4DF756DA4864}"/>
                </a:ext>
              </a:extLst>
            </p:cNvPr>
            <p:cNvGraphicFramePr>
              <a:graphicFrameLocks noChangeAspect="1"/>
            </p:cNvGraphicFramePr>
            <p:nvPr>
              <p:extLst>
                <p:ext uri="{D42A27DB-BD31-4B8C-83A1-F6EECF244321}">
                  <p14:modId xmlns:p14="http://schemas.microsoft.com/office/powerpoint/2010/main" val="1630132265"/>
                </p:ext>
              </p:extLst>
            </p:nvPr>
          </p:nvGraphicFramePr>
          <p:xfrm>
            <a:off x="6705600" y="2870645"/>
            <a:ext cx="1981200" cy="866775"/>
          </p:xfrm>
          <a:graphic>
            <a:graphicData uri="http://schemas.openxmlformats.org/presentationml/2006/ole">
              <mc:AlternateContent xmlns:mc="http://schemas.openxmlformats.org/markup-compatibility/2006">
                <mc:Choice xmlns:v="urn:schemas-microsoft-com:vml" Requires="v">
                  <p:oleObj spid="_x0000_s11276" name="位图图像" r:id="rId22" imgW="1980952" imgH="866896" progId="Paint.Picture">
                    <p:embed/>
                  </p:oleObj>
                </mc:Choice>
                <mc:Fallback>
                  <p:oleObj name="位图图像" r:id="rId22" imgW="1980952" imgH="866896" progId="Paint.Picture">
                    <p:embed/>
                    <p:pic>
                      <p:nvPicPr>
                        <p:cNvPr id="43" name="Object 33">
                          <a:extLst>
                            <a:ext uri="{FF2B5EF4-FFF2-40B4-BE49-F238E27FC236}">
                              <a16:creationId xmlns:a16="http://schemas.microsoft.com/office/drawing/2014/main" id="{57F9E058-58B3-47FC-98C3-4DF756DA486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05600" y="2870645"/>
                          <a:ext cx="19812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 name="Line 34">
              <a:extLst>
                <a:ext uri="{FF2B5EF4-FFF2-40B4-BE49-F238E27FC236}">
                  <a16:creationId xmlns:a16="http://schemas.microsoft.com/office/drawing/2014/main" id="{92E48A44-6F37-4B91-9081-174FA16068A3}"/>
                </a:ext>
              </a:extLst>
            </p:cNvPr>
            <p:cNvSpPr>
              <a:spLocks noChangeShapeType="1"/>
            </p:cNvSpPr>
            <p:nvPr/>
          </p:nvSpPr>
          <p:spPr bwMode="auto">
            <a:xfrm>
              <a:off x="5048250" y="3304033"/>
              <a:ext cx="1638300" cy="0"/>
            </a:xfrm>
            <a:prstGeom prst="line">
              <a:avLst/>
            </a:prstGeom>
            <a:noFill/>
            <a:ln w="28575">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5" name="Object 37">
              <a:extLst>
                <a:ext uri="{FF2B5EF4-FFF2-40B4-BE49-F238E27FC236}">
                  <a16:creationId xmlns:a16="http://schemas.microsoft.com/office/drawing/2014/main" id="{A89C96B3-9602-468C-AA94-C1DCD912D904}"/>
                </a:ext>
              </a:extLst>
            </p:cNvPr>
            <p:cNvGraphicFramePr>
              <a:graphicFrameLocks noChangeAspect="1"/>
            </p:cNvGraphicFramePr>
            <p:nvPr>
              <p:extLst>
                <p:ext uri="{D42A27DB-BD31-4B8C-83A1-F6EECF244321}">
                  <p14:modId xmlns:p14="http://schemas.microsoft.com/office/powerpoint/2010/main" val="1306950303"/>
                </p:ext>
              </p:extLst>
            </p:nvPr>
          </p:nvGraphicFramePr>
          <p:xfrm>
            <a:off x="3071813" y="4237483"/>
            <a:ext cx="1971675" cy="876300"/>
          </p:xfrm>
          <a:graphic>
            <a:graphicData uri="http://schemas.openxmlformats.org/presentationml/2006/ole">
              <mc:AlternateContent xmlns:mc="http://schemas.openxmlformats.org/markup-compatibility/2006">
                <mc:Choice xmlns:v="urn:schemas-microsoft-com:vml" Requires="v">
                  <p:oleObj spid="_x0000_s11277" name="位图图像" r:id="rId23" imgW="1971950" imgH="876190" progId="Paint.Picture">
                    <p:embed/>
                  </p:oleObj>
                </mc:Choice>
                <mc:Fallback>
                  <p:oleObj name="位图图像" r:id="rId23" imgW="1971950" imgH="876190" progId="Paint.Picture">
                    <p:embed/>
                    <p:pic>
                      <p:nvPicPr>
                        <p:cNvPr id="45" name="Object 37">
                          <a:extLst>
                            <a:ext uri="{FF2B5EF4-FFF2-40B4-BE49-F238E27FC236}">
                              <a16:creationId xmlns:a16="http://schemas.microsoft.com/office/drawing/2014/main" id="{A89C96B3-9602-468C-AA94-C1DCD912D904}"/>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71813" y="4237483"/>
                          <a:ext cx="19716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 name="Object 38">
              <a:extLst>
                <a:ext uri="{FF2B5EF4-FFF2-40B4-BE49-F238E27FC236}">
                  <a16:creationId xmlns:a16="http://schemas.microsoft.com/office/drawing/2014/main" id="{0F114203-71CE-4B8C-942F-612855C3CE89}"/>
                </a:ext>
              </a:extLst>
            </p:cNvPr>
            <p:cNvGraphicFramePr>
              <a:graphicFrameLocks noChangeAspect="1"/>
            </p:cNvGraphicFramePr>
            <p:nvPr>
              <p:extLst>
                <p:ext uri="{D42A27DB-BD31-4B8C-83A1-F6EECF244321}">
                  <p14:modId xmlns:p14="http://schemas.microsoft.com/office/powerpoint/2010/main" val="2188226479"/>
                </p:ext>
              </p:extLst>
            </p:nvPr>
          </p:nvGraphicFramePr>
          <p:xfrm>
            <a:off x="6724650" y="4223195"/>
            <a:ext cx="1981200" cy="866775"/>
          </p:xfrm>
          <a:graphic>
            <a:graphicData uri="http://schemas.openxmlformats.org/presentationml/2006/ole">
              <mc:AlternateContent xmlns:mc="http://schemas.openxmlformats.org/markup-compatibility/2006">
                <mc:Choice xmlns:v="urn:schemas-microsoft-com:vml" Requires="v">
                  <p:oleObj spid="_x0000_s11278" name="位图图像" r:id="rId25" imgW="1980952" imgH="866896" progId="Paint.Picture">
                    <p:embed/>
                  </p:oleObj>
                </mc:Choice>
                <mc:Fallback>
                  <p:oleObj name="位图图像" r:id="rId25" imgW="1980952" imgH="866896" progId="Paint.Picture">
                    <p:embed/>
                    <p:pic>
                      <p:nvPicPr>
                        <p:cNvPr id="46" name="Object 38">
                          <a:extLst>
                            <a:ext uri="{FF2B5EF4-FFF2-40B4-BE49-F238E27FC236}">
                              <a16:creationId xmlns:a16="http://schemas.microsoft.com/office/drawing/2014/main" id="{0F114203-71CE-4B8C-942F-612855C3CE89}"/>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724650" y="4223195"/>
                          <a:ext cx="19812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 name="Line 39">
              <a:extLst>
                <a:ext uri="{FF2B5EF4-FFF2-40B4-BE49-F238E27FC236}">
                  <a16:creationId xmlns:a16="http://schemas.microsoft.com/office/drawing/2014/main" id="{3F7207F2-95A4-493A-A1AF-AFE73B021900}"/>
                </a:ext>
              </a:extLst>
            </p:cNvPr>
            <p:cNvSpPr>
              <a:spLocks noChangeShapeType="1"/>
            </p:cNvSpPr>
            <p:nvPr/>
          </p:nvSpPr>
          <p:spPr bwMode="auto">
            <a:xfrm>
              <a:off x="4038600" y="3704083"/>
              <a:ext cx="0" cy="51435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40">
              <a:extLst>
                <a:ext uri="{FF2B5EF4-FFF2-40B4-BE49-F238E27FC236}">
                  <a16:creationId xmlns:a16="http://schemas.microsoft.com/office/drawing/2014/main" id="{6DF52859-CA21-4783-B48A-F53E6BC4A18D}"/>
                </a:ext>
              </a:extLst>
            </p:cNvPr>
            <p:cNvSpPr>
              <a:spLocks noChangeShapeType="1"/>
            </p:cNvSpPr>
            <p:nvPr/>
          </p:nvSpPr>
          <p:spPr bwMode="auto">
            <a:xfrm>
              <a:off x="5067300" y="4675633"/>
              <a:ext cx="1638300" cy="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41">
              <a:extLst>
                <a:ext uri="{FF2B5EF4-FFF2-40B4-BE49-F238E27FC236}">
                  <a16:creationId xmlns:a16="http://schemas.microsoft.com/office/drawing/2014/main" id="{D4275A17-338B-4A12-9B3E-686A6D34C041}"/>
                </a:ext>
              </a:extLst>
            </p:cNvPr>
            <p:cNvSpPr>
              <a:spLocks noChangeShapeType="1"/>
            </p:cNvSpPr>
            <p:nvPr/>
          </p:nvSpPr>
          <p:spPr bwMode="auto">
            <a:xfrm>
              <a:off x="7715250" y="3742183"/>
              <a:ext cx="0" cy="514350"/>
            </a:xfrm>
            <a:prstGeom prst="line">
              <a:avLst/>
            </a:prstGeom>
            <a:noFill/>
            <a:ln w="28575">
              <a:solidFill>
                <a:srgbClr val="0000FF"/>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0" name="Object 42">
              <a:extLst>
                <a:ext uri="{FF2B5EF4-FFF2-40B4-BE49-F238E27FC236}">
                  <a16:creationId xmlns:a16="http://schemas.microsoft.com/office/drawing/2014/main" id="{23BA2CF8-9496-40FA-A148-32924F40BFBD}"/>
                </a:ext>
              </a:extLst>
            </p:cNvPr>
            <p:cNvGraphicFramePr>
              <a:graphicFrameLocks noChangeAspect="1"/>
            </p:cNvGraphicFramePr>
            <p:nvPr>
              <p:extLst>
                <p:ext uri="{D42A27DB-BD31-4B8C-83A1-F6EECF244321}">
                  <p14:modId xmlns:p14="http://schemas.microsoft.com/office/powerpoint/2010/main" val="3712148914"/>
                </p:ext>
              </p:extLst>
            </p:nvPr>
          </p:nvGraphicFramePr>
          <p:xfrm>
            <a:off x="5618163" y="2937320"/>
            <a:ext cx="534987" cy="366713"/>
          </p:xfrm>
          <a:graphic>
            <a:graphicData uri="http://schemas.openxmlformats.org/presentationml/2006/ole">
              <mc:AlternateContent xmlns:mc="http://schemas.openxmlformats.org/markup-compatibility/2006">
                <mc:Choice xmlns:v="urn:schemas-microsoft-com:vml" Requires="v">
                  <p:oleObj spid="_x0000_s11279" name="Equation" r:id="rId27" imgW="228600" imgH="177480" progId="Equation.DSMT4">
                    <p:embed/>
                  </p:oleObj>
                </mc:Choice>
                <mc:Fallback>
                  <p:oleObj name="Equation" r:id="rId27" imgW="228600" imgH="177480" progId="Equation.DSMT4">
                    <p:embed/>
                    <p:pic>
                      <p:nvPicPr>
                        <p:cNvPr id="50" name="Object 42">
                          <a:extLst>
                            <a:ext uri="{FF2B5EF4-FFF2-40B4-BE49-F238E27FC236}">
                              <a16:creationId xmlns:a16="http://schemas.microsoft.com/office/drawing/2014/main" id="{23BA2CF8-9496-40FA-A148-32924F40BFBD}"/>
                            </a:ext>
                          </a:extLst>
                        </p:cNvPr>
                        <p:cNvPicPr>
                          <a:picLocks noChangeAspect="1" noChangeArrowheads="1"/>
                        </p:cNvPicPr>
                        <p:nvPr/>
                      </p:nvPicPr>
                      <p:blipFill>
                        <a:blip r:embed="rId28"/>
                        <a:srcRect/>
                        <a:stretch>
                          <a:fillRect/>
                        </a:stretch>
                      </p:blipFill>
                      <p:spPr bwMode="auto">
                        <a:xfrm>
                          <a:off x="5618163" y="2937320"/>
                          <a:ext cx="5349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 name="Object 44">
              <a:extLst>
                <a:ext uri="{FF2B5EF4-FFF2-40B4-BE49-F238E27FC236}">
                  <a16:creationId xmlns:a16="http://schemas.microsoft.com/office/drawing/2014/main" id="{6F19EBCA-1BD6-4B52-AD70-41B68FAD5555}"/>
                </a:ext>
              </a:extLst>
            </p:cNvPr>
            <p:cNvGraphicFramePr>
              <a:graphicFrameLocks noChangeAspect="1"/>
            </p:cNvGraphicFramePr>
            <p:nvPr>
              <p:extLst>
                <p:ext uri="{D42A27DB-BD31-4B8C-83A1-F6EECF244321}">
                  <p14:modId xmlns:p14="http://schemas.microsoft.com/office/powerpoint/2010/main" val="4115166420"/>
                </p:ext>
              </p:extLst>
            </p:nvPr>
          </p:nvGraphicFramePr>
          <p:xfrm>
            <a:off x="4112135" y="3746891"/>
            <a:ext cx="510155" cy="444949"/>
          </p:xfrm>
          <a:graphic>
            <a:graphicData uri="http://schemas.openxmlformats.org/presentationml/2006/ole">
              <mc:AlternateContent xmlns:mc="http://schemas.openxmlformats.org/markup-compatibility/2006">
                <mc:Choice xmlns:v="urn:schemas-microsoft-com:vml" Requires="v">
                  <p:oleObj spid="_x0000_s11280" name="Equation" r:id="rId29" imgW="253800" imgH="228600" progId="Equation.DSMT4">
                    <p:embed/>
                  </p:oleObj>
                </mc:Choice>
                <mc:Fallback>
                  <p:oleObj name="Equation" r:id="rId29" imgW="253800" imgH="228600" progId="Equation.DSMT4">
                    <p:embed/>
                    <p:pic>
                      <p:nvPicPr>
                        <p:cNvPr id="51" name="Object 44">
                          <a:extLst>
                            <a:ext uri="{FF2B5EF4-FFF2-40B4-BE49-F238E27FC236}">
                              <a16:creationId xmlns:a16="http://schemas.microsoft.com/office/drawing/2014/main" id="{6F19EBCA-1BD6-4B52-AD70-41B68FAD5555}"/>
                            </a:ext>
                          </a:extLst>
                        </p:cNvPr>
                        <p:cNvPicPr>
                          <a:picLocks noChangeAspect="1" noChangeArrowheads="1"/>
                        </p:cNvPicPr>
                        <p:nvPr/>
                      </p:nvPicPr>
                      <p:blipFill>
                        <a:blip r:embed="rId30"/>
                        <a:srcRect/>
                        <a:stretch>
                          <a:fillRect/>
                        </a:stretch>
                      </p:blipFill>
                      <p:spPr bwMode="auto">
                        <a:xfrm>
                          <a:off x="4112135" y="3746891"/>
                          <a:ext cx="510155" cy="44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 name="Object 46">
              <a:extLst>
                <a:ext uri="{FF2B5EF4-FFF2-40B4-BE49-F238E27FC236}">
                  <a16:creationId xmlns:a16="http://schemas.microsoft.com/office/drawing/2014/main" id="{1399CEA3-C6A2-40BF-BABF-A4A1066194F5}"/>
                </a:ext>
              </a:extLst>
            </p:cNvPr>
            <p:cNvGraphicFramePr>
              <a:graphicFrameLocks noChangeAspect="1"/>
            </p:cNvGraphicFramePr>
            <p:nvPr>
              <p:extLst>
                <p:ext uri="{D42A27DB-BD31-4B8C-83A1-F6EECF244321}">
                  <p14:modId xmlns:p14="http://schemas.microsoft.com/office/powerpoint/2010/main" val="3114920430"/>
                </p:ext>
              </p:extLst>
            </p:nvPr>
          </p:nvGraphicFramePr>
          <p:xfrm>
            <a:off x="5594507" y="4207541"/>
            <a:ext cx="582298" cy="448820"/>
          </p:xfrm>
          <a:graphic>
            <a:graphicData uri="http://schemas.openxmlformats.org/presentationml/2006/ole">
              <mc:AlternateContent xmlns:mc="http://schemas.openxmlformats.org/markup-compatibility/2006">
                <mc:Choice xmlns:v="urn:schemas-microsoft-com:vml" Requires="v">
                  <p:oleObj spid="_x0000_s11281" name="Equation" r:id="rId31" imgW="266400" imgH="228600" progId="Equation.DSMT4">
                    <p:embed/>
                  </p:oleObj>
                </mc:Choice>
                <mc:Fallback>
                  <p:oleObj name="Equation" r:id="rId31" imgW="266400" imgH="228600" progId="Equation.DSMT4">
                    <p:embed/>
                    <p:pic>
                      <p:nvPicPr>
                        <p:cNvPr id="52" name="Object 46">
                          <a:extLst>
                            <a:ext uri="{FF2B5EF4-FFF2-40B4-BE49-F238E27FC236}">
                              <a16:creationId xmlns:a16="http://schemas.microsoft.com/office/drawing/2014/main" id="{1399CEA3-C6A2-40BF-BABF-A4A1066194F5}"/>
                            </a:ext>
                          </a:extLst>
                        </p:cNvPr>
                        <p:cNvPicPr>
                          <a:picLocks noChangeAspect="1" noChangeArrowheads="1"/>
                        </p:cNvPicPr>
                        <p:nvPr/>
                      </p:nvPicPr>
                      <p:blipFill>
                        <a:blip r:embed="rId32"/>
                        <a:srcRect/>
                        <a:stretch>
                          <a:fillRect/>
                        </a:stretch>
                      </p:blipFill>
                      <p:spPr bwMode="auto">
                        <a:xfrm>
                          <a:off x="5594507" y="4207541"/>
                          <a:ext cx="582298" cy="44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 name="Object 48">
              <a:extLst>
                <a:ext uri="{FF2B5EF4-FFF2-40B4-BE49-F238E27FC236}">
                  <a16:creationId xmlns:a16="http://schemas.microsoft.com/office/drawing/2014/main" id="{A3F89D94-B63C-4683-A26A-5BC7EB075FA9}"/>
                </a:ext>
              </a:extLst>
            </p:cNvPr>
            <p:cNvGraphicFramePr>
              <a:graphicFrameLocks noChangeAspect="1"/>
            </p:cNvGraphicFramePr>
            <p:nvPr>
              <p:extLst>
                <p:ext uri="{D42A27DB-BD31-4B8C-83A1-F6EECF244321}">
                  <p14:modId xmlns:p14="http://schemas.microsoft.com/office/powerpoint/2010/main" val="3517695884"/>
                </p:ext>
              </p:extLst>
            </p:nvPr>
          </p:nvGraphicFramePr>
          <p:xfrm>
            <a:off x="7891475" y="3760403"/>
            <a:ext cx="498450" cy="439810"/>
          </p:xfrm>
          <a:graphic>
            <a:graphicData uri="http://schemas.openxmlformats.org/presentationml/2006/ole">
              <mc:AlternateContent xmlns:mc="http://schemas.openxmlformats.org/markup-compatibility/2006">
                <mc:Choice xmlns:v="urn:schemas-microsoft-com:vml" Requires="v">
                  <p:oleObj spid="_x0000_s11282" name="Equation" r:id="rId33" imgW="266400" imgH="228600" progId="Equation.DSMT4">
                    <p:embed/>
                  </p:oleObj>
                </mc:Choice>
                <mc:Fallback>
                  <p:oleObj name="Equation" r:id="rId33" imgW="266400" imgH="228600" progId="Equation.DSMT4">
                    <p:embed/>
                    <p:pic>
                      <p:nvPicPr>
                        <p:cNvPr id="53" name="Object 48">
                          <a:extLst>
                            <a:ext uri="{FF2B5EF4-FFF2-40B4-BE49-F238E27FC236}">
                              <a16:creationId xmlns:a16="http://schemas.microsoft.com/office/drawing/2014/main" id="{A3F89D94-B63C-4683-A26A-5BC7EB075FA9}"/>
                            </a:ext>
                          </a:extLst>
                        </p:cNvPr>
                        <p:cNvPicPr>
                          <a:picLocks noChangeAspect="1" noChangeArrowheads="1"/>
                        </p:cNvPicPr>
                        <p:nvPr/>
                      </p:nvPicPr>
                      <p:blipFill>
                        <a:blip r:embed="rId34"/>
                        <a:srcRect/>
                        <a:stretch>
                          <a:fillRect/>
                        </a:stretch>
                      </p:blipFill>
                      <p:spPr bwMode="auto">
                        <a:xfrm>
                          <a:off x="7891475" y="3760403"/>
                          <a:ext cx="498450" cy="439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 name="对象 2">
            <a:extLst>
              <a:ext uri="{FF2B5EF4-FFF2-40B4-BE49-F238E27FC236}">
                <a16:creationId xmlns:a16="http://schemas.microsoft.com/office/drawing/2014/main" id="{32A482BF-52A1-43A0-AEB7-25C0E02173EA}"/>
              </a:ext>
            </a:extLst>
          </p:cNvPr>
          <p:cNvGraphicFramePr>
            <a:graphicFrameLocks noChangeAspect="1"/>
          </p:cNvGraphicFramePr>
          <p:nvPr>
            <p:extLst>
              <p:ext uri="{D42A27DB-BD31-4B8C-83A1-F6EECF244321}">
                <p14:modId xmlns:p14="http://schemas.microsoft.com/office/powerpoint/2010/main" val="676500513"/>
              </p:ext>
            </p:extLst>
          </p:nvPr>
        </p:nvGraphicFramePr>
        <p:xfrm>
          <a:off x="453119" y="5123550"/>
          <a:ext cx="6763447" cy="892774"/>
        </p:xfrm>
        <a:graphic>
          <a:graphicData uri="http://schemas.openxmlformats.org/presentationml/2006/ole">
            <mc:AlternateContent xmlns:mc="http://schemas.openxmlformats.org/markup-compatibility/2006">
              <mc:Choice xmlns:v="urn:schemas-microsoft-com:vml" Requires="v">
                <p:oleObj spid="_x0000_s11283" name="Equation" r:id="rId35" imgW="3174840" imgH="419040" progId="Equation.DSMT4">
                  <p:embed/>
                </p:oleObj>
              </mc:Choice>
              <mc:Fallback>
                <p:oleObj name="Equation" r:id="rId35" imgW="3174840" imgH="419040" progId="Equation.DSMT4">
                  <p:embed/>
                  <p:pic>
                    <p:nvPicPr>
                      <p:cNvPr id="3" name="对象 2">
                        <a:extLst>
                          <a:ext uri="{FF2B5EF4-FFF2-40B4-BE49-F238E27FC236}">
                            <a16:creationId xmlns:a16="http://schemas.microsoft.com/office/drawing/2014/main" id="{32A482BF-52A1-43A0-AEB7-25C0E02173EA}"/>
                          </a:ext>
                        </a:extLst>
                      </p:cNvPr>
                      <p:cNvPicPr/>
                      <p:nvPr/>
                    </p:nvPicPr>
                    <p:blipFill>
                      <a:blip r:embed="rId36"/>
                      <a:stretch>
                        <a:fillRect/>
                      </a:stretch>
                    </p:blipFill>
                    <p:spPr>
                      <a:xfrm>
                        <a:off x="453119" y="5123550"/>
                        <a:ext cx="6763447" cy="892774"/>
                      </a:xfrm>
                      <a:prstGeom prst="rect">
                        <a:avLst/>
                      </a:prstGeom>
                    </p:spPr>
                  </p:pic>
                </p:oleObj>
              </mc:Fallback>
            </mc:AlternateContent>
          </a:graphicData>
        </a:graphic>
      </p:graphicFrame>
      <p:sp>
        <p:nvSpPr>
          <p:cNvPr id="56" name="Text Box 14">
            <a:extLst>
              <a:ext uri="{FF2B5EF4-FFF2-40B4-BE49-F238E27FC236}">
                <a16:creationId xmlns:a16="http://schemas.microsoft.com/office/drawing/2014/main" id="{DDD7FB3F-B2C4-4797-8FD5-F3D7766D916F}"/>
              </a:ext>
            </a:extLst>
          </p:cNvPr>
          <p:cNvSpPr txBox="1">
            <a:spLocks noChangeArrowheads="1"/>
          </p:cNvSpPr>
          <p:nvPr/>
        </p:nvSpPr>
        <p:spPr bwMode="auto">
          <a:xfrm>
            <a:off x="497766" y="2832455"/>
            <a:ext cx="1123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宋体" pitchFamily="2" charset="-122"/>
              </a:rPr>
              <a:t>解：</a:t>
            </a:r>
            <a:r>
              <a:rPr kumimoji="1" lang="zh-CN" altLang="en-US" sz="2400" dirty="0">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7727"/>
                                        </p:tgtEl>
                                        <p:attrNameLst>
                                          <p:attrName>style.visibility</p:attrName>
                                        </p:attrNameLst>
                                      </p:cBhvr>
                                      <p:to>
                                        <p:strVal val="visible"/>
                                      </p:to>
                                    </p:set>
                                    <p:animEffect transition="in" filter="wipe(left)">
                                      <p:cBhvr>
                                        <p:cTn id="7" dur="500"/>
                                        <p:tgtEl>
                                          <p:spTgt spid="1577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7729"/>
                                        </p:tgtEl>
                                        <p:attrNameLst>
                                          <p:attrName>style.visibility</p:attrName>
                                        </p:attrNameLst>
                                      </p:cBhvr>
                                      <p:to>
                                        <p:strVal val="visible"/>
                                      </p:to>
                                    </p:set>
                                    <p:animEffect transition="in" filter="wipe(left)">
                                      <p:cBhvr>
                                        <p:cTn id="12" dur="500"/>
                                        <p:tgtEl>
                                          <p:spTgt spid="1577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57731"/>
                                        </p:tgtEl>
                                        <p:attrNameLst>
                                          <p:attrName>style.visibility</p:attrName>
                                        </p:attrNameLst>
                                      </p:cBhvr>
                                      <p:to>
                                        <p:strVal val="visible"/>
                                      </p:to>
                                    </p:set>
                                    <p:animEffect transition="in" filter="wipe(left)">
                                      <p:cBhvr>
                                        <p:cTn id="17" dur="500"/>
                                        <p:tgtEl>
                                          <p:spTgt spid="1577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circle(in)">
                                      <p:cBhvr>
                                        <p:cTn id="22" dur="20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7735"/>
                                        </p:tgtEl>
                                        <p:attrNameLst>
                                          <p:attrName>style.visibility</p:attrName>
                                        </p:attrNameLst>
                                      </p:cBhvr>
                                      <p:to>
                                        <p:strVal val="visible"/>
                                      </p:to>
                                    </p:set>
                                    <p:animEffect transition="in" filter="wipe(left)">
                                      <p:cBhvr>
                                        <p:cTn id="27" dur="500"/>
                                        <p:tgtEl>
                                          <p:spTgt spid="157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49" name="Text Box 29"/>
          <p:cNvSpPr txBox="1">
            <a:spLocks noChangeArrowheads="1"/>
          </p:cNvSpPr>
          <p:nvPr/>
        </p:nvSpPr>
        <p:spPr bwMode="auto">
          <a:xfrm>
            <a:off x="1251473" y="2864559"/>
            <a:ext cx="769889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000000"/>
                </a:solidFill>
                <a:latin typeface="宋体" pitchFamily="2" charset="-122"/>
              </a:rPr>
              <a:t>这是恒温恒压不做非体积功的不可逆过程</a:t>
            </a:r>
            <a:r>
              <a:rPr kumimoji="1" lang="zh-CN" altLang="en-US" sz="2800" dirty="0">
                <a:solidFill>
                  <a:srgbClr val="000000"/>
                </a:solidFill>
                <a:latin typeface="Times New Roman" pitchFamily="18" charset="0"/>
              </a:rPr>
              <a:t> </a:t>
            </a:r>
          </a:p>
        </p:txBody>
      </p:sp>
      <p:graphicFrame>
        <p:nvGraphicFramePr>
          <p:cNvPr id="158754" name="Object 34"/>
          <p:cNvGraphicFramePr>
            <a:graphicFrameLocks noChangeAspect="1"/>
          </p:cNvGraphicFramePr>
          <p:nvPr>
            <p:extLst>
              <p:ext uri="{D42A27DB-BD31-4B8C-83A1-F6EECF244321}">
                <p14:modId xmlns:p14="http://schemas.microsoft.com/office/powerpoint/2010/main" val="3813623976"/>
              </p:ext>
            </p:extLst>
          </p:nvPr>
        </p:nvGraphicFramePr>
        <p:xfrm>
          <a:off x="1824269" y="3432229"/>
          <a:ext cx="4965255" cy="1103995"/>
        </p:xfrm>
        <a:graphic>
          <a:graphicData uri="http://schemas.openxmlformats.org/presentationml/2006/ole">
            <mc:AlternateContent xmlns:mc="http://schemas.openxmlformats.org/markup-compatibility/2006">
              <mc:Choice xmlns:v="urn:schemas-microsoft-com:vml" Requires="v">
                <p:oleObj spid="_x0000_s12290" name="Equation" r:id="rId3" imgW="2184120" imgH="469800" progId="Equation.DSMT4">
                  <p:embed/>
                </p:oleObj>
              </mc:Choice>
              <mc:Fallback>
                <p:oleObj name="Equation" r:id="rId3" imgW="2184120" imgH="469800" progId="Equation.DSMT4">
                  <p:embed/>
                  <p:pic>
                    <p:nvPicPr>
                      <p:cNvPr id="158754" name="Object 34"/>
                      <p:cNvPicPr>
                        <a:picLocks noChangeAspect="1" noChangeArrowheads="1"/>
                      </p:cNvPicPr>
                      <p:nvPr/>
                    </p:nvPicPr>
                    <p:blipFill>
                      <a:blip r:embed="rId4"/>
                      <a:srcRect/>
                      <a:stretch>
                        <a:fillRect/>
                      </a:stretch>
                    </p:blipFill>
                    <p:spPr bwMode="auto">
                      <a:xfrm>
                        <a:off x="1824269" y="3432229"/>
                        <a:ext cx="4965255" cy="1103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8756" name="Object 36"/>
          <p:cNvGraphicFramePr>
            <a:graphicFrameLocks noChangeAspect="1"/>
          </p:cNvGraphicFramePr>
          <p:nvPr>
            <p:extLst>
              <p:ext uri="{D42A27DB-BD31-4B8C-83A1-F6EECF244321}">
                <p14:modId xmlns:p14="http://schemas.microsoft.com/office/powerpoint/2010/main" val="1831559305"/>
              </p:ext>
            </p:extLst>
          </p:nvPr>
        </p:nvGraphicFramePr>
        <p:xfrm>
          <a:off x="1027170" y="4739042"/>
          <a:ext cx="7196138" cy="485775"/>
        </p:xfrm>
        <a:graphic>
          <a:graphicData uri="http://schemas.openxmlformats.org/presentationml/2006/ole">
            <mc:AlternateContent xmlns:mc="http://schemas.openxmlformats.org/markup-compatibility/2006">
              <mc:Choice xmlns:v="urn:schemas-microsoft-com:vml" Requires="v">
                <p:oleObj spid="_x0000_s12291" name="Equation" r:id="rId5" imgW="2958840" imgH="203040" progId="Equation.DSMT4">
                  <p:embed/>
                </p:oleObj>
              </mc:Choice>
              <mc:Fallback>
                <p:oleObj name="Equation" r:id="rId5" imgW="2958840" imgH="203040" progId="Equation.DSMT4">
                  <p:embed/>
                  <p:pic>
                    <p:nvPicPr>
                      <p:cNvPr id="158756" name="Object 36"/>
                      <p:cNvPicPr>
                        <a:picLocks noChangeAspect="1" noChangeArrowheads="1"/>
                      </p:cNvPicPr>
                      <p:nvPr/>
                    </p:nvPicPr>
                    <p:blipFill>
                      <a:blip r:embed="rId6"/>
                      <a:srcRect/>
                      <a:stretch>
                        <a:fillRect/>
                      </a:stretch>
                    </p:blipFill>
                    <p:spPr bwMode="auto">
                      <a:xfrm>
                        <a:off x="1027170" y="4739042"/>
                        <a:ext cx="719613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 name="Object 36">
            <a:extLst>
              <a:ext uri="{FF2B5EF4-FFF2-40B4-BE49-F238E27FC236}">
                <a16:creationId xmlns:a16="http://schemas.microsoft.com/office/drawing/2014/main" id="{305FB8DA-C0BC-4F50-A8CC-E171DB4B2B60}"/>
              </a:ext>
            </a:extLst>
          </p:cNvPr>
          <p:cNvGraphicFramePr>
            <a:graphicFrameLocks noChangeAspect="1"/>
          </p:cNvGraphicFramePr>
          <p:nvPr>
            <p:extLst>
              <p:ext uri="{D42A27DB-BD31-4B8C-83A1-F6EECF244321}">
                <p14:modId xmlns:p14="http://schemas.microsoft.com/office/powerpoint/2010/main" val="784893009"/>
              </p:ext>
            </p:extLst>
          </p:nvPr>
        </p:nvGraphicFramePr>
        <p:xfrm>
          <a:off x="5079815" y="5279501"/>
          <a:ext cx="1390650" cy="388938"/>
        </p:xfrm>
        <a:graphic>
          <a:graphicData uri="http://schemas.openxmlformats.org/presentationml/2006/ole">
            <mc:AlternateContent xmlns:mc="http://schemas.openxmlformats.org/markup-compatibility/2006">
              <mc:Choice xmlns:v="urn:schemas-microsoft-com:vml" Requires="v">
                <p:oleObj spid="_x0000_s12292" name="Equation" r:id="rId7" imgW="711000" imgH="203040" progId="Equation.DSMT4">
                  <p:embed/>
                </p:oleObj>
              </mc:Choice>
              <mc:Fallback>
                <p:oleObj name="Equation" r:id="rId7" imgW="711000" imgH="203040" progId="Equation.DSMT4">
                  <p:embed/>
                  <p:pic>
                    <p:nvPicPr>
                      <p:cNvPr id="43" name="Object 36">
                        <a:extLst>
                          <a:ext uri="{FF2B5EF4-FFF2-40B4-BE49-F238E27FC236}">
                            <a16:creationId xmlns:a16="http://schemas.microsoft.com/office/drawing/2014/main" id="{305FB8DA-C0BC-4F50-A8CC-E171DB4B2B60}"/>
                          </a:ext>
                        </a:extLst>
                      </p:cNvPr>
                      <p:cNvPicPr>
                        <a:picLocks noChangeAspect="1" noChangeArrowheads="1"/>
                      </p:cNvPicPr>
                      <p:nvPr/>
                    </p:nvPicPr>
                    <p:blipFill>
                      <a:blip r:embed="rId8"/>
                      <a:srcRect/>
                      <a:stretch>
                        <a:fillRect/>
                      </a:stretch>
                    </p:blipFill>
                    <p:spPr bwMode="auto">
                      <a:xfrm>
                        <a:off x="5079815" y="5279501"/>
                        <a:ext cx="139065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3" name="直接连接符 2">
            <a:extLst>
              <a:ext uri="{FF2B5EF4-FFF2-40B4-BE49-F238E27FC236}">
                <a16:creationId xmlns:a16="http://schemas.microsoft.com/office/drawing/2014/main" id="{30F1D4C5-5271-4889-A197-FBC5C2678F36}"/>
              </a:ext>
            </a:extLst>
          </p:cNvPr>
          <p:cNvCxnSpPr/>
          <p:nvPr/>
        </p:nvCxnSpPr>
        <p:spPr bwMode="auto">
          <a:xfrm>
            <a:off x="4906050" y="5203301"/>
            <a:ext cx="1822102" cy="0"/>
          </a:xfrm>
          <a:prstGeom prst="line">
            <a:avLst/>
          </a:prstGeom>
          <a:solidFill>
            <a:schemeClr val="accent1"/>
          </a:solidFill>
          <a:ln w="285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Text Box 14">
            <a:extLst>
              <a:ext uri="{FF2B5EF4-FFF2-40B4-BE49-F238E27FC236}">
                <a16:creationId xmlns:a16="http://schemas.microsoft.com/office/drawing/2014/main" id="{C8DA3D86-13DA-4096-A1BD-B6E23633D4F4}"/>
              </a:ext>
            </a:extLst>
          </p:cNvPr>
          <p:cNvSpPr txBox="1">
            <a:spLocks noChangeArrowheads="1"/>
          </p:cNvSpPr>
          <p:nvPr/>
        </p:nvSpPr>
        <p:spPr bwMode="auto">
          <a:xfrm>
            <a:off x="497766" y="2832455"/>
            <a:ext cx="1123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宋体" pitchFamily="2" charset="-122"/>
              </a:rPr>
              <a:t>解：</a:t>
            </a:r>
            <a:r>
              <a:rPr kumimoji="1" lang="zh-CN" altLang="en-US" sz="2400" dirty="0">
                <a:latin typeface="Times New Roman" pitchFamily="18" charset="0"/>
              </a:rPr>
              <a:t> </a:t>
            </a:r>
          </a:p>
        </p:txBody>
      </p:sp>
      <p:grpSp>
        <p:nvGrpSpPr>
          <p:cNvPr id="17" name="组合 16">
            <a:extLst>
              <a:ext uri="{FF2B5EF4-FFF2-40B4-BE49-F238E27FC236}">
                <a16:creationId xmlns:a16="http://schemas.microsoft.com/office/drawing/2014/main" id="{B68964B5-ECA4-46FC-A011-CBB2113EB99B}"/>
              </a:ext>
            </a:extLst>
          </p:cNvPr>
          <p:cNvGrpSpPr/>
          <p:nvPr/>
        </p:nvGrpSpPr>
        <p:grpSpPr>
          <a:xfrm>
            <a:off x="476250" y="476250"/>
            <a:ext cx="8210550" cy="2402514"/>
            <a:chOff x="476250" y="476250"/>
            <a:chExt cx="8210550" cy="2402514"/>
          </a:xfrm>
        </p:grpSpPr>
        <p:graphicFrame>
          <p:nvGraphicFramePr>
            <p:cNvPr id="18" name="Object 3">
              <a:extLst>
                <a:ext uri="{FF2B5EF4-FFF2-40B4-BE49-F238E27FC236}">
                  <a16:creationId xmlns:a16="http://schemas.microsoft.com/office/drawing/2014/main" id="{4D8673DC-8D3A-4768-B569-2F68113558EE}"/>
                </a:ext>
              </a:extLst>
            </p:cNvPr>
            <p:cNvGraphicFramePr>
              <a:graphicFrameLocks noChangeAspect="1"/>
            </p:cNvGraphicFramePr>
            <p:nvPr>
              <p:extLst>
                <p:ext uri="{D42A27DB-BD31-4B8C-83A1-F6EECF244321}">
                  <p14:modId xmlns:p14="http://schemas.microsoft.com/office/powerpoint/2010/main" val="2926065149"/>
                </p:ext>
              </p:extLst>
            </p:nvPr>
          </p:nvGraphicFramePr>
          <p:xfrm>
            <a:off x="1281113" y="990600"/>
            <a:ext cx="1971675" cy="876300"/>
          </p:xfrm>
          <a:graphic>
            <a:graphicData uri="http://schemas.openxmlformats.org/presentationml/2006/ole">
              <mc:AlternateContent xmlns:mc="http://schemas.openxmlformats.org/markup-compatibility/2006">
                <mc:Choice xmlns:v="urn:schemas-microsoft-com:vml" Requires="v">
                  <p:oleObj spid="_x0000_s12293" name="位图图像" r:id="rId9" imgW="1971950" imgH="876190" progId="Paint.Picture">
                    <p:embed/>
                  </p:oleObj>
                </mc:Choice>
                <mc:Fallback>
                  <p:oleObj name="位图图像" r:id="rId9" imgW="1971950" imgH="876190" progId="Paint.Picture">
                    <p:embed/>
                    <p:pic>
                      <p:nvPicPr>
                        <p:cNvPr id="18" name="Object 3">
                          <a:extLst>
                            <a:ext uri="{FF2B5EF4-FFF2-40B4-BE49-F238E27FC236}">
                              <a16:creationId xmlns:a16="http://schemas.microsoft.com/office/drawing/2014/main" id="{4D8673DC-8D3A-4768-B569-2F68113558E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81113" y="990600"/>
                          <a:ext cx="19716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4">
              <a:extLst>
                <a:ext uri="{FF2B5EF4-FFF2-40B4-BE49-F238E27FC236}">
                  <a16:creationId xmlns:a16="http://schemas.microsoft.com/office/drawing/2014/main" id="{815B6C42-F73F-4848-B396-0FC1E252D6B7}"/>
                </a:ext>
              </a:extLst>
            </p:cNvPr>
            <p:cNvGraphicFramePr>
              <a:graphicFrameLocks noChangeAspect="1"/>
            </p:cNvGraphicFramePr>
            <p:nvPr>
              <p:extLst>
                <p:ext uri="{D42A27DB-BD31-4B8C-83A1-F6EECF244321}">
                  <p14:modId xmlns:p14="http://schemas.microsoft.com/office/powerpoint/2010/main" val="2583932111"/>
                </p:ext>
              </p:extLst>
            </p:nvPr>
          </p:nvGraphicFramePr>
          <p:xfrm>
            <a:off x="5067300" y="995363"/>
            <a:ext cx="1981200" cy="866775"/>
          </p:xfrm>
          <a:graphic>
            <a:graphicData uri="http://schemas.openxmlformats.org/presentationml/2006/ole">
              <mc:AlternateContent xmlns:mc="http://schemas.openxmlformats.org/markup-compatibility/2006">
                <mc:Choice xmlns:v="urn:schemas-microsoft-com:vml" Requires="v">
                  <p:oleObj spid="_x0000_s12294" name="位图图像" r:id="rId11" imgW="1980952" imgH="866896" progId="Paint.Picture">
                    <p:embed/>
                  </p:oleObj>
                </mc:Choice>
                <mc:Fallback>
                  <p:oleObj name="位图图像" r:id="rId11" imgW="1980952" imgH="866896" progId="Paint.Picture">
                    <p:embed/>
                    <p:pic>
                      <p:nvPicPr>
                        <p:cNvPr id="19" name="Object 4">
                          <a:extLst>
                            <a:ext uri="{FF2B5EF4-FFF2-40B4-BE49-F238E27FC236}">
                              <a16:creationId xmlns:a16="http://schemas.microsoft.com/office/drawing/2014/main" id="{815B6C42-F73F-4848-B396-0FC1E252D6B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67300" y="995363"/>
                          <a:ext cx="19812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Line 5">
              <a:extLst>
                <a:ext uri="{FF2B5EF4-FFF2-40B4-BE49-F238E27FC236}">
                  <a16:creationId xmlns:a16="http://schemas.microsoft.com/office/drawing/2014/main" id="{CA241C00-2072-4D39-9D88-3DBA061D3A56}"/>
                </a:ext>
              </a:extLst>
            </p:cNvPr>
            <p:cNvSpPr>
              <a:spLocks noChangeShapeType="1"/>
            </p:cNvSpPr>
            <p:nvPr/>
          </p:nvSpPr>
          <p:spPr bwMode="auto">
            <a:xfrm>
              <a:off x="3276600" y="1409700"/>
              <a:ext cx="1771650" cy="0"/>
            </a:xfrm>
            <a:prstGeom prst="line">
              <a:avLst/>
            </a:prstGeom>
            <a:noFill/>
            <a:ln w="28575">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1" name="Object 7">
              <a:extLst>
                <a:ext uri="{FF2B5EF4-FFF2-40B4-BE49-F238E27FC236}">
                  <a16:creationId xmlns:a16="http://schemas.microsoft.com/office/drawing/2014/main" id="{822B6BE9-320B-4A70-947C-FC1B5C9F3192}"/>
                </a:ext>
              </a:extLst>
            </p:cNvPr>
            <p:cNvGraphicFramePr>
              <a:graphicFrameLocks noChangeAspect="1"/>
            </p:cNvGraphicFramePr>
            <p:nvPr>
              <p:extLst>
                <p:ext uri="{D42A27DB-BD31-4B8C-83A1-F6EECF244321}">
                  <p14:modId xmlns:p14="http://schemas.microsoft.com/office/powerpoint/2010/main" val="3798867703"/>
                </p:ext>
              </p:extLst>
            </p:nvPr>
          </p:nvGraphicFramePr>
          <p:xfrm>
            <a:off x="3299948" y="1420925"/>
            <a:ext cx="1727543" cy="409751"/>
          </p:xfrm>
          <a:graphic>
            <a:graphicData uri="http://schemas.openxmlformats.org/presentationml/2006/ole">
              <mc:AlternateContent xmlns:mc="http://schemas.openxmlformats.org/markup-compatibility/2006">
                <mc:Choice xmlns:v="urn:schemas-microsoft-com:vml" Requires="v">
                  <p:oleObj spid="_x0000_s12295" name="Equation" r:id="rId13" imgW="1002960" imgH="241200" progId="Equation.DSMT4">
                    <p:embed/>
                  </p:oleObj>
                </mc:Choice>
                <mc:Fallback>
                  <p:oleObj name="Equation" r:id="rId13" imgW="1002960" imgH="241200" progId="Equation.DSMT4">
                    <p:embed/>
                    <p:pic>
                      <p:nvPicPr>
                        <p:cNvPr id="21" name="Object 7">
                          <a:extLst>
                            <a:ext uri="{FF2B5EF4-FFF2-40B4-BE49-F238E27FC236}">
                              <a16:creationId xmlns:a16="http://schemas.microsoft.com/office/drawing/2014/main" id="{822B6BE9-320B-4A70-947C-FC1B5C9F3192}"/>
                            </a:ext>
                          </a:extLst>
                        </p:cNvPr>
                        <p:cNvPicPr>
                          <a:picLocks noChangeAspect="1" noChangeArrowheads="1"/>
                        </p:cNvPicPr>
                        <p:nvPr/>
                      </p:nvPicPr>
                      <p:blipFill>
                        <a:blip r:embed="rId14"/>
                        <a:srcRect/>
                        <a:stretch>
                          <a:fillRect/>
                        </a:stretch>
                      </p:blipFill>
                      <p:spPr bwMode="auto">
                        <a:xfrm>
                          <a:off x="3299948" y="1420925"/>
                          <a:ext cx="1727543" cy="409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Text Box 8">
              <a:extLst>
                <a:ext uri="{FF2B5EF4-FFF2-40B4-BE49-F238E27FC236}">
                  <a16:creationId xmlns:a16="http://schemas.microsoft.com/office/drawing/2014/main" id="{FD4F79C3-32FA-49F7-B295-5B9DB57A5EFC}"/>
                </a:ext>
              </a:extLst>
            </p:cNvPr>
            <p:cNvSpPr txBox="1">
              <a:spLocks noChangeArrowheads="1"/>
            </p:cNvSpPr>
            <p:nvPr/>
          </p:nvSpPr>
          <p:spPr bwMode="auto">
            <a:xfrm>
              <a:off x="533400" y="1847850"/>
              <a:ext cx="3028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0000FF"/>
                  </a:solidFill>
                  <a:latin typeface="宋体" pitchFamily="2" charset="-122"/>
                </a:rPr>
                <a:t>试填</a:t>
              </a:r>
              <a:r>
                <a:rPr kumimoji="1" lang="en-US" altLang="zh-CN" sz="2800">
                  <a:solidFill>
                    <a:srgbClr val="0000FF"/>
                  </a:solidFill>
                  <a:latin typeface="Times New Roman" pitchFamily="18" charset="0"/>
                </a:rPr>
                <a:t>&gt;</a:t>
              </a:r>
              <a:r>
                <a:rPr kumimoji="1" lang="zh-CN" altLang="en-US" sz="2800">
                  <a:solidFill>
                    <a:srgbClr val="0000FF"/>
                  </a:solidFill>
                  <a:latin typeface="宋体" pitchFamily="2" charset="-122"/>
                </a:rPr>
                <a:t>、</a:t>
              </a:r>
              <a:r>
                <a:rPr kumimoji="1" lang="en-US" altLang="zh-CN" sz="2800">
                  <a:solidFill>
                    <a:srgbClr val="0000FF"/>
                  </a:solidFill>
                  <a:latin typeface="Times New Roman" pitchFamily="18" charset="0"/>
                </a:rPr>
                <a:t>=</a:t>
              </a:r>
              <a:r>
                <a:rPr kumimoji="1" lang="zh-CN" altLang="en-US" sz="2800">
                  <a:solidFill>
                    <a:srgbClr val="0000FF"/>
                  </a:solidFill>
                  <a:latin typeface="宋体" pitchFamily="2" charset="-122"/>
                </a:rPr>
                <a:t>、</a:t>
              </a:r>
              <a:r>
                <a:rPr kumimoji="1" lang="en-US" altLang="zh-CN" sz="2800">
                  <a:solidFill>
                    <a:srgbClr val="0000FF"/>
                  </a:solidFill>
                  <a:latin typeface="Times New Roman" pitchFamily="18" charset="0"/>
                </a:rPr>
                <a:t>&lt;</a:t>
              </a:r>
              <a:r>
                <a:rPr kumimoji="1" lang="zh-CN" altLang="en-US" sz="2800">
                  <a:solidFill>
                    <a:srgbClr val="0000FF"/>
                  </a:solidFill>
                  <a:latin typeface="宋体" pitchFamily="2" charset="-122"/>
                </a:rPr>
                <a:t>：</a:t>
              </a:r>
              <a:r>
                <a:rPr kumimoji="1" lang="zh-CN" altLang="en-US" sz="2800">
                  <a:solidFill>
                    <a:srgbClr val="0000FF"/>
                  </a:solidFill>
                  <a:latin typeface="Times New Roman" pitchFamily="18" charset="0"/>
                </a:rPr>
                <a:t> </a:t>
              </a:r>
            </a:p>
          </p:txBody>
        </p:sp>
        <p:graphicFrame>
          <p:nvGraphicFramePr>
            <p:cNvPr id="23" name="Object 24">
              <a:extLst>
                <a:ext uri="{FF2B5EF4-FFF2-40B4-BE49-F238E27FC236}">
                  <a16:creationId xmlns:a16="http://schemas.microsoft.com/office/drawing/2014/main" id="{47002936-F1F3-4538-BB4F-10D0352EACEA}"/>
                </a:ext>
              </a:extLst>
            </p:cNvPr>
            <p:cNvGraphicFramePr>
              <a:graphicFrameLocks noChangeAspect="1"/>
            </p:cNvGraphicFramePr>
            <p:nvPr>
              <p:extLst>
                <p:ext uri="{D42A27DB-BD31-4B8C-83A1-F6EECF244321}">
                  <p14:modId xmlns:p14="http://schemas.microsoft.com/office/powerpoint/2010/main" val="271991159"/>
                </p:ext>
              </p:extLst>
            </p:nvPr>
          </p:nvGraphicFramePr>
          <p:xfrm>
            <a:off x="3528126" y="1032291"/>
            <a:ext cx="1171761" cy="383342"/>
          </p:xfrm>
          <a:graphic>
            <a:graphicData uri="http://schemas.openxmlformats.org/presentationml/2006/ole">
              <mc:AlternateContent xmlns:mc="http://schemas.openxmlformats.org/markup-compatibility/2006">
                <mc:Choice xmlns:v="urn:schemas-microsoft-com:vml" Requires="v">
                  <p:oleObj spid="_x0000_s12296" name="Equation" r:id="rId15" imgW="685800" imgH="228600" progId="Equation.DSMT4">
                    <p:embed/>
                  </p:oleObj>
                </mc:Choice>
                <mc:Fallback>
                  <p:oleObj name="Equation" r:id="rId15" imgW="685800" imgH="228600" progId="Equation.DSMT4">
                    <p:embed/>
                    <p:pic>
                      <p:nvPicPr>
                        <p:cNvPr id="23" name="Object 24">
                          <a:extLst>
                            <a:ext uri="{FF2B5EF4-FFF2-40B4-BE49-F238E27FC236}">
                              <a16:creationId xmlns:a16="http://schemas.microsoft.com/office/drawing/2014/main" id="{47002936-F1F3-4538-BB4F-10D0352EACEA}"/>
                            </a:ext>
                          </a:extLst>
                        </p:cNvPr>
                        <p:cNvPicPr>
                          <a:picLocks noChangeAspect="1" noChangeArrowheads="1"/>
                        </p:cNvPicPr>
                        <p:nvPr/>
                      </p:nvPicPr>
                      <p:blipFill>
                        <a:blip r:embed="rId16"/>
                        <a:srcRect/>
                        <a:stretch>
                          <a:fillRect/>
                        </a:stretch>
                      </p:blipFill>
                      <p:spPr bwMode="auto">
                        <a:xfrm>
                          <a:off x="3528126" y="1032291"/>
                          <a:ext cx="1171761" cy="383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对象 1">
              <a:extLst>
                <a:ext uri="{FF2B5EF4-FFF2-40B4-BE49-F238E27FC236}">
                  <a16:creationId xmlns:a16="http://schemas.microsoft.com/office/drawing/2014/main" id="{AA811BF3-FD10-4AF9-903F-F19CFAEC4E93}"/>
                </a:ext>
              </a:extLst>
            </p:cNvPr>
            <p:cNvGraphicFramePr>
              <a:graphicFrameLocks noChangeAspect="1"/>
            </p:cNvGraphicFramePr>
            <p:nvPr>
              <p:extLst>
                <p:ext uri="{D42A27DB-BD31-4B8C-83A1-F6EECF244321}">
                  <p14:modId xmlns:p14="http://schemas.microsoft.com/office/powerpoint/2010/main" val="3592535411"/>
                </p:ext>
              </p:extLst>
            </p:nvPr>
          </p:nvGraphicFramePr>
          <p:xfrm>
            <a:off x="3101996" y="1902457"/>
            <a:ext cx="4420642" cy="976307"/>
          </p:xfrm>
          <a:graphic>
            <a:graphicData uri="http://schemas.openxmlformats.org/presentationml/2006/ole">
              <mc:AlternateContent xmlns:mc="http://schemas.openxmlformats.org/markup-compatibility/2006">
                <mc:Choice xmlns:v="urn:schemas-microsoft-com:vml" Requires="v">
                  <p:oleObj spid="_x0000_s12297" name="Equation" r:id="rId17" imgW="1942920" imgH="431640" progId="Equation.DSMT4">
                    <p:embed/>
                  </p:oleObj>
                </mc:Choice>
                <mc:Fallback>
                  <p:oleObj name="Equation" r:id="rId17" imgW="1942920" imgH="431640" progId="Equation.DSMT4">
                    <p:embed/>
                    <p:pic>
                      <p:nvPicPr>
                        <p:cNvPr id="24" name="对象 1">
                          <a:extLst>
                            <a:ext uri="{FF2B5EF4-FFF2-40B4-BE49-F238E27FC236}">
                              <a16:creationId xmlns:a16="http://schemas.microsoft.com/office/drawing/2014/main" id="{AA811BF3-FD10-4AF9-903F-F19CFAEC4E93}"/>
                            </a:ext>
                          </a:extLst>
                        </p:cNvPr>
                        <p:cNvPicPr>
                          <a:picLocks noChangeAspect="1" noChangeArrowheads="1"/>
                        </p:cNvPicPr>
                        <p:nvPr/>
                      </p:nvPicPr>
                      <p:blipFill>
                        <a:blip r:embed="rId18"/>
                        <a:srcRect/>
                        <a:stretch>
                          <a:fillRect/>
                        </a:stretch>
                      </p:blipFill>
                      <p:spPr bwMode="auto">
                        <a:xfrm>
                          <a:off x="3101996" y="1902457"/>
                          <a:ext cx="4420642" cy="97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Text Box 2">
              <a:extLst>
                <a:ext uri="{FF2B5EF4-FFF2-40B4-BE49-F238E27FC236}">
                  <a16:creationId xmlns:a16="http://schemas.microsoft.com/office/drawing/2014/main" id="{349A0E7F-E59C-4F8D-9DE3-8B8BA036075B}"/>
                </a:ext>
              </a:extLst>
            </p:cNvPr>
            <p:cNvSpPr txBox="1">
              <a:spLocks noChangeArrowheads="1"/>
            </p:cNvSpPr>
            <p:nvPr/>
          </p:nvSpPr>
          <p:spPr bwMode="auto">
            <a:xfrm>
              <a:off x="476250" y="476250"/>
              <a:ext cx="8210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宋体" pitchFamily="2" charset="-122"/>
                </a:rPr>
                <a:t>例：</a:t>
              </a:r>
              <a:r>
                <a:rPr kumimoji="1" lang="zh-CN" altLang="en-US" sz="2800" dirty="0">
                  <a:solidFill>
                    <a:srgbClr val="0000FF"/>
                  </a:solidFill>
                  <a:latin typeface="宋体" pitchFamily="2" charset="-122"/>
                </a:rPr>
                <a:t>水的正常冰点为</a:t>
              </a:r>
              <a:r>
                <a:rPr kumimoji="1" lang="en-US" altLang="zh-CN" sz="2800" b="0" dirty="0">
                  <a:solidFill>
                    <a:srgbClr val="000000"/>
                  </a:solidFill>
                  <a:latin typeface="Times New Roman" pitchFamily="18" charset="0"/>
                </a:rPr>
                <a:t>0</a:t>
              </a:r>
              <a:r>
                <a:rPr kumimoji="1" lang="en-US" altLang="zh-CN" sz="2800" b="0" dirty="0">
                  <a:solidFill>
                    <a:srgbClr val="000000"/>
                  </a:solidFill>
                  <a:latin typeface="Times New Roman" panose="02020603050405020304" pitchFamily="18" charset="0"/>
                  <a:cs typeface="Times New Roman" panose="02020603050405020304" pitchFamily="18" charset="0"/>
                </a:rPr>
                <a:t>℃</a:t>
              </a:r>
              <a:r>
                <a:rPr kumimoji="1" lang="zh-CN" altLang="en-US" sz="2800" dirty="0">
                  <a:solidFill>
                    <a:srgbClr val="0000FF"/>
                  </a:solidFill>
                  <a:latin typeface="宋体" pitchFamily="2" charset="-122"/>
                </a:rPr>
                <a:t>，现有下列过程：</a:t>
              </a:r>
              <a:r>
                <a:rPr kumimoji="1" lang="zh-CN" altLang="en-US" sz="2800" dirty="0">
                  <a:solidFill>
                    <a:srgbClr val="0000FF"/>
                  </a:solidFill>
                  <a:latin typeface="Times New Roman" pitchFamily="18" charset="0"/>
                </a:rPr>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8749"/>
                                        </p:tgtEl>
                                        <p:attrNameLst>
                                          <p:attrName>style.visibility</p:attrName>
                                        </p:attrNameLst>
                                      </p:cBhvr>
                                      <p:to>
                                        <p:strVal val="visible"/>
                                      </p:to>
                                    </p:set>
                                    <p:animEffect transition="in" filter="wipe(up)">
                                      <p:cBhvr>
                                        <p:cTn id="7" dur="500"/>
                                        <p:tgtEl>
                                          <p:spTgt spid="15874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58754"/>
                                        </p:tgtEl>
                                        <p:attrNameLst>
                                          <p:attrName>style.visibility</p:attrName>
                                        </p:attrNameLst>
                                      </p:cBhvr>
                                      <p:to>
                                        <p:strVal val="visible"/>
                                      </p:to>
                                    </p:set>
                                    <p:animEffect transition="in" filter="wipe(left)">
                                      <p:cBhvr>
                                        <p:cTn id="11" dur="500"/>
                                        <p:tgtEl>
                                          <p:spTgt spid="15875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58756"/>
                                        </p:tgtEl>
                                        <p:attrNameLst>
                                          <p:attrName>style.visibility</p:attrName>
                                        </p:attrNameLst>
                                      </p:cBhvr>
                                      <p:to>
                                        <p:strVal val="visible"/>
                                      </p:to>
                                    </p:set>
                                    <p:animEffect transition="in" filter="wipe(left)">
                                      <p:cBhvr>
                                        <p:cTn id="16" dur="500"/>
                                        <p:tgtEl>
                                          <p:spTgt spid="158756"/>
                                        </p:tgtEl>
                                      </p:cBhvr>
                                    </p:animEffect>
                                  </p:childTnLst>
                                </p:cTn>
                              </p:par>
                              <p:par>
                                <p:cTn id="17" presetID="22" presetClass="entr" presetSubtype="8"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left)">
                                      <p:cBhvr>
                                        <p:cTn id="19" dur="500"/>
                                        <p:tgtEl>
                                          <p:spTgt spid="43"/>
                                        </p:tgtEl>
                                      </p:cBhvr>
                                    </p:animEffect>
                                  </p:childTnLst>
                                </p:cTn>
                              </p:par>
                              <p:par>
                                <p:cTn id="20" presetID="22" presetClass="entr" presetSubtype="8"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4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1"/>
          <p:cNvSpPr>
            <a:spLocks noChangeArrowheads="1"/>
          </p:cNvSpPr>
          <p:nvPr/>
        </p:nvSpPr>
        <p:spPr bwMode="auto">
          <a:xfrm>
            <a:off x="438151" y="3328975"/>
            <a:ext cx="441606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400" dirty="0">
                <a:solidFill>
                  <a:srgbClr val="0000FF"/>
                </a:solidFill>
                <a:latin typeface="Times New Roman" pitchFamily="18" charset="0"/>
              </a:rPr>
              <a:t>水蒸气可作为理想气体，液态水的体积可略。 </a:t>
            </a:r>
          </a:p>
        </p:txBody>
      </p:sp>
      <p:sp>
        <p:nvSpPr>
          <p:cNvPr id="12291" name="Text Box 2"/>
          <p:cNvSpPr txBox="1">
            <a:spLocks noChangeArrowheads="1"/>
          </p:cNvSpPr>
          <p:nvPr/>
        </p:nvSpPr>
        <p:spPr bwMode="auto">
          <a:xfrm>
            <a:off x="438150" y="495300"/>
            <a:ext cx="821055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50000"/>
              </a:spcBef>
              <a:buClrTx/>
              <a:buSzTx/>
              <a:buNone/>
            </a:pPr>
            <a:r>
              <a:rPr kumimoji="1" lang="zh-CN" altLang="en-US" sz="2400" dirty="0">
                <a:solidFill>
                  <a:srgbClr val="FF0000"/>
                </a:solidFill>
                <a:latin typeface="Times New Roman" pitchFamily="18" charset="0"/>
              </a:rPr>
              <a:t>例</a:t>
            </a:r>
            <a:r>
              <a:rPr kumimoji="1" lang="en-US" altLang="zh-CN" sz="2400" dirty="0">
                <a:solidFill>
                  <a:srgbClr val="FF0000"/>
                </a:solidFill>
                <a:latin typeface="Times New Roman" pitchFamily="18" charset="0"/>
              </a:rPr>
              <a:t>1</a:t>
            </a:r>
            <a:r>
              <a:rPr kumimoji="1" lang="zh-CN" altLang="en-US" sz="2400" dirty="0">
                <a:solidFill>
                  <a:srgbClr val="FF0000"/>
                </a:solidFill>
                <a:latin typeface="Times New Roman" pitchFamily="18" charset="0"/>
              </a:rPr>
              <a:t>：</a:t>
            </a:r>
            <a:r>
              <a:rPr kumimoji="1" lang="zh-CN" altLang="en-US" sz="2400" dirty="0">
                <a:solidFill>
                  <a:srgbClr val="0000FF"/>
                </a:solidFill>
                <a:latin typeface="Times New Roman" pitchFamily="18" charset="0"/>
              </a:rPr>
              <a:t>在一密闭真空容器内放置一小玻璃泡，内封有</a:t>
            </a:r>
            <a:r>
              <a:rPr kumimoji="1" lang="en-US" altLang="zh-CN" sz="2400" b="0" dirty="0">
                <a:solidFill>
                  <a:srgbClr val="000000"/>
                </a:solidFill>
                <a:latin typeface="Times New Roman" pitchFamily="18" charset="0"/>
              </a:rPr>
              <a:t>1.802g</a:t>
            </a:r>
            <a:r>
              <a:rPr kumimoji="1" lang="zh-CN" altLang="en-US" sz="2400" dirty="0">
                <a:solidFill>
                  <a:srgbClr val="0000FF"/>
                </a:solidFill>
                <a:latin typeface="Times New Roman" pitchFamily="18" charset="0"/>
              </a:rPr>
              <a:t>的液态水，整个容器置于</a:t>
            </a:r>
            <a:r>
              <a:rPr kumimoji="1" lang="en-US" altLang="zh-CN" sz="2400" b="0" dirty="0">
                <a:solidFill>
                  <a:srgbClr val="000000"/>
                </a:solidFill>
                <a:latin typeface="Times New Roman" pitchFamily="18" charset="0"/>
              </a:rPr>
              <a:t>105</a:t>
            </a:r>
            <a:r>
              <a:rPr kumimoji="1" lang="en-US" altLang="zh-CN" sz="2400" b="0" baseline="50000" dirty="0">
                <a:solidFill>
                  <a:srgbClr val="000000"/>
                </a:solidFill>
                <a:latin typeface="Times New Roman" pitchFamily="18" charset="0"/>
              </a:rPr>
              <a:t>o</a:t>
            </a:r>
            <a:r>
              <a:rPr kumimoji="1" lang="en-US" altLang="zh-CN" sz="2400" b="0" dirty="0">
                <a:solidFill>
                  <a:srgbClr val="000000"/>
                </a:solidFill>
                <a:latin typeface="Times New Roman" pitchFamily="18" charset="0"/>
              </a:rPr>
              <a:t>C</a:t>
            </a:r>
            <a:r>
              <a:rPr kumimoji="1" lang="zh-CN" altLang="en-US" sz="2400" dirty="0">
                <a:solidFill>
                  <a:srgbClr val="0000FF"/>
                </a:solidFill>
                <a:latin typeface="Times New Roman" pitchFamily="18" charset="0"/>
              </a:rPr>
              <a:t>的恒温箱中，设法将玻璃泡击碎后，在容器内产生</a:t>
            </a:r>
            <a:r>
              <a:rPr kumimoji="1" lang="en-US" altLang="zh-CN" sz="2400" b="0" dirty="0">
                <a:solidFill>
                  <a:srgbClr val="000000"/>
                </a:solidFill>
                <a:latin typeface="Times New Roman" pitchFamily="18" charset="0"/>
              </a:rPr>
              <a:t>105</a:t>
            </a:r>
            <a:r>
              <a:rPr kumimoji="1" lang="en-US" altLang="zh-CN" sz="2400" b="0" baseline="50000" dirty="0">
                <a:solidFill>
                  <a:srgbClr val="000000"/>
                </a:solidFill>
                <a:latin typeface="Times New Roman" pitchFamily="18" charset="0"/>
              </a:rPr>
              <a:t>o</a:t>
            </a:r>
            <a:r>
              <a:rPr kumimoji="1" lang="en-US" altLang="zh-CN" sz="2400" b="0" dirty="0">
                <a:solidFill>
                  <a:srgbClr val="000000"/>
                </a:solidFill>
                <a:latin typeface="Times New Roman" pitchFamily="18" charset="0"/>
              </a:rPr>
              <a:t>C, 0.05MPa</a:t>
            </a:r>
            <a:r>
              <a:rPr kumimoji="1" lang="zh-CN" altLang="en-US" sz="2400" dirty="0">
                <a:solidFill>
                  <a:srgbClr val="0000FF"/>
                </a:solidFill>
                <a:latin typeface="Times New Roman" pitchFamily="18" charset="0"/>
              </a:rPr>
              <a:t>的水蒸气。计算</a:t>
            </a:r>
            <a:r>
              <a:rPr kumimoji="1" lang="en-US" altLang="zh-CN" sz="2400" b="0" i="1" dirty="0">
                <a:solidFill>
                  <a:srgbClr val="000000"/>
                </a:solidFill>
                <a:latin typeface="Times New Roman" pitchFamily="18" charset="0"/>
              </a:rPr>
              <a:t>Q</a:t>
            </a:r>
            <a:r>
              <a:rPr kumimoji="1" lang="en-US" altLang="zh-CN" sz="2400" b="0" dirty="0">
                <a:solidFill>
                  <a:srgbClr val="000000"/>
                </a:solidFill>
                <a:latin typeface="Times New Roman" pitchFamily="18" charset="0"/>
              </a:rPr>
              <a:t>, </a:t>
            </a:r>
            <a:r>
              <a:rPr kumimoji="1" lang="en-US" altLang="zh-CN" sz="2400" b="0" i="1" dirty="0">
                <a:solidFill>
                  <a:srgbClr val="000000"/>
                </a:solidFill>
                <a:latin typeface="Times New Roman" pitchFamily="18" charset="0"/>
              </a:rPr>
              <a:t>W</a:t>
            </a:r>
            <a:r>
              <a:rPr kumimoji="1" lang="en-US" altLang="zh-CN" sz="2400" b="0" dirty="0">
                <a:solidFill>
                  <a:srgbClr val="000000"/>
                </a:solidFill>
                <a:latin typeface="Times New Roman" pitchFamily="18" charset="0"/>
              </a:rPr>
              <a:t>, </a:t>
            </a:r>
            <a:r>
              <a:rPr kumimoji="1" lang="en-US" altLang="zh-CN" sz="2400" b="0" dirty="0">
                <a:solidFill>
                  <a:srgbClr val="000000"/>
                </a:solidFill>
                <a:latin typeface="Symbol" pitchFamily="18" charset="2"/>
              </a:rPr>
              <a:t>D</a:t>
            </a:r>
            <a:r>
              <a:rPr kumimoji="1" lang="en-US" altLang="zh-CN" sz="2400" b="0" i="1" dirty="0">
                <a:solidFill>
                  <a:srgbClr val="000000"/>
                </a:solidFill>
                <a:latin typeface="Times New Roman" pitchFamily="18" charset="0"/>
              </a:rPr>
              <a:t>U</a:t>
            </a:r>
            <a:r>
              <a:rPr kumimoji="1" lang="en-US" altLang="zh-CN" sz="2400" b="0" dirty="0">
                <a:solidFill>
                  <a:srgbClr val="000000"/>
                </a:solidFill>
                <a:latin typeface="Times New Roman" pitchFamily="18" charset="0"/>
              </a:rPr>
              <a:t>, </a:t>
            </a:r>
            <a:r>
              <a:rPr kumimoji="1" lang="en-US" altLang="zh-CN" sz="2400" b="0" dirty="0">
                <a:solidFill>
                  <a:srgbClr val="000000"/>
                </a:solidFill>
                <a:latin typeface="Symbol" pitchFamily="18" charset="2"/>
              </a:rPr>
              <a:t>D</a:t>
            </a:r>
            <a:r>
              <a:rPr kumimoji="1" lang="en-US" altLang="zh-CN" sz="2400" b="0" i="1" dirty="0">
                <a:solidFill>
                  <a:srgbClr val="000000"/>
                </a:solidFill>
                <a:latin typeface="Times New Roman" pitchFamily="18" charset="0"/>
              </a:rPr>
              <a:t>H</a:t>
            </a:r>
            <a:r>
              <a:rPr kumimoji="1" lang="en-US" altLang="zh-CN" sz="2400" b="0" dirty="0">
                <a:solidFill>
                  <a:srgbClr val="000000"/>
                </a:solidFill>
                <a:latin typeface="Times New Roman" pitchFamily="18" charset="0"/>
              </a:rPr>
              <a:t>, </a:t>
            </a:r>
            <a:r>
              <a:rPr kumimoji="1" lang="en-US" altLang="zh-CN" sz="2400" b="0" dirty="0">
                <a:solidFill>
                  <a:srgbClr val="000000"/>
                </a:solidFill>
                <a:latin typeface="Symbol" pitchFamily="18" charset="2"/>
              </a:rPr>
              <a:t>D</a:t>
            </a:r>
            <a:r>
              <a:rPr kumimoji="1" lang="en-US" altLang="zh-CN" sz="2400" b="0" i="1" dirty="0">
                <a:solidFill>
                  <a:srgbClr val="000000"/>
                </a:solidFill>
                <a:latin typeface="Times New Roman" pitchFamily="18" charset="0"/>
              </a:rPr>
              <a:t>S</a:t>
            </a:r>
            <a:r>
              <a:rPr kumimoji="1" lang="en-US" altLang="zh-CN" sz="2400" b="0" dirty="0">
                <a:solidFill>
                  <a:srgbClr val="000000"/>
                </a:solidFill>
                <a:latin typeface="Times New Roman" pitchFamily="18" charset="0"/>
              </a:rPr>
              <a:t>, </a:t>
            </a:r>
            <a:r>
              <a:rPr kumimoji="1" lang="en-US" altLang="zh-CN" sz="2400" b="0" dirty="0">
                <a:solidFill>
                  <a:srgbClr val="000000"/>
                </a:solidFill>
                <a:latin typeface="Symbol" pitchFamily="18" charset="2"/>
              </a:rPr>
              <a:t>D</a:t>
            </a:r>
            <a:r>
              <a:rPr kumimoji="1" lang="en-US" altLang="zh-CN" sz="2400" b="0" i="1" dirty="0">
                <a:solidFill>
                  <a:srgbClr val="000000"/>
                </a:solidFill>
                <a:latin typeface="Times New Roman" pitchFamily="18" charset="0"/>
              </a:rPr>
              <a:t>A</a:t>
            </a:r>
            <a:r>
              <a:rPr kumimoji="1" lang="en-US" altLang="zh-CN" sz="2400" b="0" dirty="0">
                <a:solidFill>
                  <a:srgbClr val="000000"/>
                </a:solidFill>
                <a:latin typeface="Times New Roman" pitchFamily="18" charset="0"/>
              </a:rPr>
              <a:t>, </a:t>
            </a:r>
            <a:r>
              <a:rPr kumimoji="1" lang="en-US" altLang="zh-CN" sz="2400" b="0" dirty="0">
                <a:solidFill>
                  <a:srgbClr val="000000"/>
                </a:solidFill>
                <a:latin typeface="Symbol" pitchFamily="18" charset="2"/>
              </a:rPr>
              <a:t>D</a:t>
            </a:r>
            <a:r>
              <a:rPr kumimoji="1" lang="en-US" altLang="zh-CN" sz="2400" b="0" i="1" dirty="0">
                <a:solidFill>
                  <a:srgbClr val="000000"/>
                </a:solidFill>
                <a:latin typeface="Times New Roman" pitchFamily="18" charset="0"/>
              </a:rPr>
              <a:t>G</a:t>
            </a:r>
            <a:r>
              <a:rPr kumimoji="1" lang="zh-CN" altLang="en-US" sz="2400" dirty="0">
                <a:solidFill>
                  <a:srgbClr val="0000FF"/>
                </a:solidFill>
                <a:latin typeface="Times New Roman" pitchFamily="18" charset="0"/>
              </a:rPr>
              <a:t>，并判断其可逆性。已知水在正常沸点下的蒸发热为</a:t>
            </a:r>
            <a:r>
              <a:rPr kumimoji="1" lang="en-US" altLang="zh-CN" sz="2400" b="0" dirty="0">
                <a:solidFill>
                  <a:srgbClr val="000000"/>
                </a:solidFill>
                <a:latin typeface="Times New Roman" pitchFamily="18" charset="0"/>
              </a:rPr>
              <a:t>40.66kJ</a:t>
            </a:r>
            <a:r>
              <a:rPr kumimoji="1" lang="en-US" altLang="zh-CN" sz="2400" b="0" dirty="0">
                <a:solidFill>
                  <a:srgbClr val="000000"/>
                </a:solidFill>
                <a:latin typeface="Times New Roman" pitchFamily="18" charset="0"/>
                <a:sym typeface="Symbol" pitchFamily="18" charset="2"/>
              </a:rPr>
              <a:t></a:t>
            </a:r>
            <a:r>
              <a:rPr kumimoji="1" lang="en-US" altLang="zh-CN" sz="2400" b="0" dirty="0">
                <a:solidFill>
                  <a:srgbClr val="000000"/>
                </a:solidFill>
                <a:latin typeface="Times New Roman" pitchFamily="18" charset="0"/>
              </a:rPr>
              <a:t>mol</a:t>
            </a:r>
            <a:r>
              <a:rPr kumimoji="1" lang="en-US" altLang="zh-CN" sz="2400" b="0" baseline="30000" dirty="0">
                <a:solidFill>
                  <a:srgbClr val="000000"/>
                </a:solidFill>
                <a:latin typeface="Times New Roman" pitchFamily="18" charset="0"/>
                <a:sym typeface="Symbol" panose="05050102010706020507" pitchFamily="18" charset="2"/>
              </a:rPr>
              <a:t></a:t>
            </a:r>
            <a:r>
              <a:rPr kumimoji="1" lang="en-US" altLang="zh-CN" sz="2400" b="0" baseline="30000" dirty="0">
                <a:solidFill>
                  <a:srgbClr val="000000"/>
                </a:solidFill>
                <a:latin typeface="Times New Roman" pitchFamily="18" charset="0"/>
              </a:rPr>
              <a:t>1</a:t>
            </a:r>
            <a:r>
              <a:rPr kumimoji="1" lang="zh-CN" altLang="en-US" sz="2400" dirty="0">
                <a:solidFill>
                  <a:srgbClr val="0000FF"/>
                </a:solidFill>
                <a:latin typeface="Times New Roman" pitchFamily="18" charset="0"/>
              </a:rPr>
              <a:t>，在</a:t>
            </a:r>
            <a:r>
              <a:rPr kumimoji="1" lang="en-US" altLang="zh-CN" sz="2400" b="0" dirty="0">
                <a:solidFill>
                  <a:srgbClr val="000000"/>
                </a:solidFill>
                <a:latin typeface="Times New Roman" pitchFamily="18" charset="0"/>
              </a:rPr>
              <a:t>100</a:t>
            </a:r>
            <a:r>
              <a:rPr kumimoji="1" lang="en-US" altLang="zh-CN" sz="2400" b="0" baseline="50000" dirty="0">
                <a:solidFill>
                  <a:srgbClr val="000000"/>
                </a:solidFill>
                <a:latin typeface="Times New Roman" pitchFamily="18" charset="0"/>
              </a:rPr>
              <a:t>o</a:t>
            </a:r>
            <a:r>
              <a:rPr kumimoji="1" lang="en-US" altLang="zh-CN" sz="2400" b="0" dirty="0">
                <a:solidFill>
                  <a:srgbClr val="000000"/>
                </a:solidFill>
                <a:latin typeface="Times New Roman" pitchFamily="18" charset="0"/>
              </a:rPr>
              <a:t>C ~ 105</a:t>
            </a:r>
            <a:r>
              <a:rPr kumimoji="1" lang="en-US" altLang="zh-CN" sz="2400" b="0" baseline="50000" dirty="0">
                <a:solidFill>
                  <a:srgbClr val="000000"/>
                </a:solidFill>
                <a:latin typeface="Times New Roman" pitchFamily="18" charset="0"/>
              </a:rPr>
              <a:t>o</a:t>
            </a:r>
            <a:r>
              <a:rPr kumimoji="1" lang="en-US" altLang="zh-CN" sz="2400" b="0" dirty="0">
                <a:solidFill>
                  <a:srgbClr val="000000"/>
                </a:solidFill>
                <a:latin typeface="Times New Roman" pitchFamily="18" charset="0"/>
              </a:rPr>
              <a:t>C</a:t>
            </a:r>
            <a:r>
              <a:rPr kumimoji="1" lang="zh-CN" altLang="en-US" sz="2400" dirty="0">
                <a:solidFill>
                  <a:srgbClr val="0000FF"/>
                </a:solidFill>
                <a:latin typeface="Times New Roman" pitchFamily="18" charset="0"/>
              </a:rPr>
              <a:t>内</a:t>
            </a:r>
            <a:endParaRPr kumimoji="1" lang="en-US" altLang="zh-CN" sz="2400" dirty="0">
              <a:solidFill>
                <a:srgbClr val="0000FF"/>
              </a:solidFill>
              <a:latin typeface="Times New Roman" pitchFamily="18" charset="0"/>
            </a:endParaRPr>
          </a:p>
        </p:txBody>
      </p:sp>
      <p:graphicFrame>
        <p:nvGraphicFramePr>
          <p:cNvPr id="12292" name="Object 5"/>
          <p:cNvGraphicFramePr>
            <a:graphicFrameLocks noChangeAspect="1"/>
          </p:cNvGraphicFramePr>
          <p:nvPr>
            <p:extLst>
              <p:ext uri="{D42A27DB-BD31-4B8C-83A1-F6EECF244321}">
                <p14:modId xmlns:p14="http://schemas.microsoft.com/office/powerpoint/2010/main" val="2721808704"/>
              </p:ext>
            </p:extLst>
          </p:nvPr>
        </p:nvGraphicFramePr>
        <p:xfrm>
          <a:off x="906899" y="2379819"/>
          <a:ext cx="3503612" cy="992188"/>
        </p:xfrm>
        <a:graphic>
          <a:graphicData uri="http://schemas.openxmlformats.org/presentationml/2006/ole">
            <mc:AlternateContent xmlns:mc="http://schemas.openxmlformats.org/markup-compatibility/2006">
              <mc:Choice xmlns:v="urn:schemas-microsoft-com:vml" Requires="v">
                <p:oleObj spid="_x0000_s13314" name="Equation" r:id="rId3" imgW="1739880" imgH="482400" progId="Equation.DSMT4">
                  <p:embed/>
                </p:oleObj>
              </mc:Choice>
              <mc:Fallback>
                <p:oleObj name="Equation" r:id="rId3" imgW="1739880" imgH="482400" progId="Equation.DSMT4">
                  <p:embed/>
                  <p:pic>
                    <p:nvPicPr>
                      <p:cNvPr id="12292" name="Object 5"/>
                      <p:cNvPicPr>
                        <a:picLocks noChangeAspect="1" noChangeArrowheads="1"/>
                      </p:cNvPicPr>
                      <p:nvPr/>
                    </p:nvPicPr>
                    <p:blipFill>
                      <a:blip r:embed="rId4"/>
                      <a:srcRect/>
                      <a:stretch>
                        <a:fillRect/>
                      </a:stretch>
                    </p:blipFill>
                    <p:spPr bwMode="auto">
                      <a:xfrm>
                        <a:off x="906899" y="2379819"/>
                        <a:ext cx="3503612"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2294" name="Picture 11" descr="02-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0580" y="2476326"/>
            <a:ext cx="4314825" cy="407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
            <a:extLst>
              <a:ext uri="{FF2B5EF4-FFF2-40B4-BE49-F238E27FC236}">
                <a16:creationId xmlns:a16="http://schemas.microsoft.com/office/drawing/2014/main" id="{D31C28B3-C1A4-4B6D-8A37-A69F8D7857AF}"/>
              </a:ext>
            </a:extLst>
          </p:cNvPr>
          <p:cNvSpPr txBox="1">
            <a:spLocks noChangeArrowheads="1"/>
          </p:cNvSpPr>
          <p:nvPr/>
        </p:nvSpPr>
        <p:spPr bwMode="auto">
          <a:xfrm>
            <a:off x="653205" y="4471696"/>
            <a:ext cx="401099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latin typeface="Times New Roman" panose="02020603050405020304" pitchFamily="18" charset="0"/>
                <a:cs typeface="Times New Roman" panose="02020603050405020304" pitchFamily="18" charset="0"/>
              </a:rPr>
              <a:t>此系统是复合封闭系统，不可逆性来自去除内约束（打碎玻璃泡），此过程不涉及亚稳平衡态。</a:t>
            </a:r>
            <a:endParaRPr lang="zh-CN" alt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98"/>
          <p:cNvSpPr txBox="1">
            <a:spLocks noChangeArrowheads="1"/>
          </p:cNvSpPr>
          <p:nvPr/>
        </p:nvSpPr>
        <p:spPr bwMode="auto">
          <a:xfrm>
            <a:off x="537203" y="568144"/>
            <a:ext cx="8112125" cy="95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 typeface="Wingdings" pitchFamily="2" charset="2"/>
              <a:buNone/>
            </a:pPr>
            <a:r>
              <a:rPr kumimoji="1" lang="en-US" altLang="zh-CN" sz="2800" dirty="0">
                <a:solidFill>
                  <a:srgbClr val="FF0000"/>
                </a:solidFill>
                <a:latin typeface="黑体" pitchFamily="49" charset="-122"/>
                <a:ea typeface="黑体" pitchFamily="49" charset="-122"/>
              </a:rPr>
              <a:t>1.</a:t>
            </a:r>
            <a:r>
              <a:rPr kumimoji="1" lang="zh-CN" altLang="en-US" sz="2800" dirty="0">
                <a:solidFill>
                  <a:srgbClr val="FF0000"/>
                </a:solidFill>
                <a:latin typeface="黑体" pitchFamily="49" charset="-122"/>
                <a:ea typeface="黑体" pitchFamily="49" charset="-122"/>
              </a:rPr>
              <a:t>纯物质的可逆相变化</a:t>
            </a:r>
            <a:r>
              <a:rPr kumimoji="1" lang="en-US" altLang="zh-CN" sz="2800" dirty="0">
                <a:solidFill>
                  <a:srgbClr val="FF0000"/>
                </a:solidFill>
                <a:latin typeface="Times New Roman" pitchFamily="18" charset="0"/>
                <a:ea typeface="黑体" pitchFamily="49" charset="-122"/>
              </a:rPr>
              <a:t>(reversible phase transitions of pure substances)</a:t>
            </a:r>
          </a:p>
        </p:txBody>
      </p:sp>
      <p:sp>
        <p:nvSpPr>
          <p:cNvPr id="4100" name="矩形 1"/>
          <p:cNvSpPr>
            <a:spLocks noChangeArrowheads="1"/>
          </p:cNvSpPr>
          <p:nvPr/>
        </p:nvSpPr>
        <p:spPr bwMode="auto">
          <a:xfrm>
            <a:off x="772632" y="1628556"/>
            <a:ext cx="8041758"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ts val="1200"/>
              </a:spcBef>
              <a:buClrTx/>
              <a:buSzTx/>
              <a:buFontTx/>
              <a:buNone/>
            </a:pPr>
            <a:r>
              <a:rPr kumimoji="1" lang="en-US" altLang="zh-CN" sz="2800" dirty="0">
                <a:solidFill>
                  <a:srgbClr val="0000FF"/>
                </a:solidFill>
                <a:latin typeface="Times New Roman" panose="02020603050405020304" pitchFamily="18" charset="0"/>
                <a:ea typeface="黑体" pitchFamily="49" charset="-122"/>
                <a:cs typeface="Times New Roman" panose="02020603050405020304" pitchFamily="18" charset="0"/>
              </a:rPr>
              <a:t>1. </a:t>
            </a:r>
            <a:r>
              <a:rPr kumimoji="1" lang="zh-CN" altLang="en-US" sz="2800" dirty="0">
                <a:solidFill>
                  <a:srgbClr val="0000FF"/>
                </a:solidFill>
                <a:latin typeface="宋体" panose="02010600030101010101" pitchFamily="2" charset="-122"/>
              </a:rPr>
              <a:t>所谓可逆相变化指相变过程是一个可逆过程。可逆过程的特点是过程中的每一刻体系都无限接近平衡态，因此，</a:t>
            </a:r>
            <a:r>
              <a:rPr kumimoji="1" lang="zh-CN" altLang="en-US" sz="2800" dirty="0">
                <a:solidFill>
                  <a:srgbClr val="FF0000"/>
                </a:solidFill>
                <a:latin typeface="黑体" pitchFamily="49" charset="-122"/>
                <a:ea typeface="黑体" pitchFamily="49" charset="-122"/>
              </a:rPr>
              <a:t>可逆相变化必要求在相变过程中体系与环境时刻无限接近热平衡和力平衡</a:t>
            </a:r>
            <a:r>
              <a:rPr kumimoji="1" lang="zh-CN" altLang="en-US" sz="2800" dirty="0">
                <a:solidFill>
                  <a:srgbClr val="0000FF"/>
                </a:solidFill>
                <a:latin typeface="黑体" pitchFamily="49" charset="-122"/>
                <a:ea typeface="黑体" pitchFamily="49" charset="-122"/>
              </a:rPr>
              <a:t>。</a:t>
            </a:r>
            <a:endParaRPr kumimoji="1" lang="en-US" altLang="zh-CN" sz="2800" dirty="0">
              <a:solidFill>
                <a:srgbClr val="0000FF"/>
              </a:solidFill>
              <a:latin typeface="黑体" pitchFamily="49" charset="-122"/>
              <a:ea typeface="黑体" pitchFamily="49" charset="-122"/>
            </a:endParaRPr>
          </a:p>
          <a:p>
            <a:pPr eaLnBrk="1" hangingPunct="1">
              <a:spcBef>
                <a:spcPts val="1200"/>
              </a:spcBef>
              <a:buClrTx/>
              <a:buSzTx/>
              <a:buFontTx/>
              <a:buNone/>
            </a:pPr>
            <a:r>
              <a:rPr kumimoji="1" lang="en-US" altLang="zh-CN" sz="2800" dirty="0">
                <a:solidFill>
                  <a:srgbClr val="0000FF"/>
                </a:solidFill>
                <a:latin typeface="Times New Roman" panose="02020603050405020304" pitchFamily="18" charset="0"/>
                <a:ea typeface="黑体" pitchFamily="49" charset="-122"/>
                <a:cs typeface="Times New Roman" panose="02020603050405020304" pitchFamily="18" charset="0"/>
              </a:rPr>
              <a:t>2. </a:t>
            </a:r>
            <a:r>
              <a:rPr kumimoji="1" lang="zh-CN" altLang="en-US" sz="2800" dirty="0">
                <a:solidFill>
                  <a:srgbClr val="0000FF"/>
                </a:solidFill>
                <a:latin typeface="宋体" panose="02010600030101010101" pitchFamily="2" charset="-122"/>
              </a:rPr>
              <a:t>根据相律，单元系两相平衡时，只有一个独立的强度量，温度和压强只有一个是独立的，指定其中任意一个，另一个也随之确定，因此</a:t>
            </a:r>
            <a:r>
              <a:rPr kumimoji="1" lang="zh-CN" altLang="en-US" sz="2800" dirty="0">
                <a:solidFill>
                  <a:srgbClr val="FF0000"/>
                </a:solidFill>
                <a:latin typeface="黑体" pitchFamily="49" charset="-122"/>
                <a:ea typeface="黑体" pitchFamily="49" charset="-122"/>
              </a:rPr>
              <a:t>单元系最简单的可逆相变化发生在恒温恒压的条件下</a:t>
            </a:r>
            <a:r>
              <a:rPr kumimoji="1" lang="zh-CN" altLang="en-US" sz="2800" dirty="0">
                <a:solidFill>
                  <a:srgbClr val="0000FF"/>
                </a:solidFill>
                <a:latin typeface="宋体" panose="02010600030101010101" pitchFamily="2" charset="-122"/>
              </a:rPr>
              <a:t>，这就是本小节所考虑的可逆相变化。</a:t>
            </a:r>
            <a:endParaRPr lang="zh-CN" altLang="en-US" sz="2800" dirty="0">
              <a:latin typeface="宋体" panose="02010600030101010101" pitchFamily="2"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animEffect transition="in" filter="barn(inVertical)">
                                      <p:cBhvr>
                                        <p:cTn id="7" dur="500"/>
                                        <p:tgtEl>
                                          <p:spTgt spid="41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100">
                                            <p:txEl>
                                              <p:pRg st="1" end="1"/>
                                            </p:txEl>
                                          </p:spTgt>
                                        </p:tgtEl>
                                        <p:attrNameLst>
                                          <p:attrName>style.visibility</p:attrName>
                                        </p:attrNameLst>
                                      </p:cBhvr>
                                      <p:to>
                                        <p:strVal val="visible"/>
                                      </p:to>
                                    </p:set>
                                    <p:animEffect transition="in" filter="barn(inVertical)">
                                      <p:cBhvr>
                                        <p:cTn id="12" dur="500"/>
                                        <p:tgtEl>
                                          <p:spTgt spid="410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38150" y="495300"/>
            <a:ext cx="8458200" cy="1938992"/>
            <a:chOff x="438150" y="495300"/>
            <a:chExt cx="8458200" cy="1938992"/>
          </a:xfrm>
        </p:grpSpPr>
        <p:sp>
          <p:nvSpPr>
            <p:cNvPr id="13315" name="Text Box 2"/>
            <p:cNvSpPr txBox="1">
              <a:spLocks noChangeArrowheads="1"/>
            </p:cNvSpPr>
            <p:nvPr/>
          </p:nvSpPr>
          <p:spPr bwMode="auto">
            <a:xfrm>
              <a:off x="438150" y="495300"/>
              <a:ext cx="8458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000" dirty="0">
                  <a:solidFill>
                    <a:srgbClr val="FF0000"/>
                  </a:solidFill>
                  <a:latin typeface="Times New Roman" pitchFamily="18" charset="0"/>
                  <a:ea typeface="黑体" pitchFamily="49" charset="-122"/>
                </a:rPr>
                <a:t>例</a:t>
              </a:r>
              <a:r>
                <a:rPr kumimoji="1" lang="en-US" altLang="zh-CN" sz="2000" dirty="0">
                  <a:solidFill>
                    <a:srgbClr val="FF0000"/>
                  </a:solidFill>
                  <a:latin typeface="Times New Roman" pitchFamily="18" charset="0"/>
                  <a:ea typeface="黑体" pitchFamily="49" charset="-122"/>
                </a:rPr>
                <a:t>1</a:t>
              </a:r>
              <a:r>
                <a:rPr kumimoji="1" lang="zh-CN" altLang="en-US" sz="2000" dirty="0">
                  <a:solidFill>
                    <a:srgbClr val="FF0000"/>
                  </a:solidFill>
                  <a:latin typeface="Times New Roman" pitchFamily="18" charset="0"/>
                  <a:ea typeface="黑体" pitchFamily="49" charset="-122"/>
                </a:rPr>
                <a:t>：</a:t>
              </a:r>
              <a:r>
                <a:rPr kumimoji="1" lang="zh-CN" altLang="en-US" sz="2000" dirty="0">
                  <a:solidFill>
                    <a:srgbClr val="0000FF"/>
                  </a:solidFill>
                  <a:latin typeface="Times New Roman" pitchFamily="18" charset="0"/>
                  <a:ea typeface="黑体" pitchFamily="49" charset="-122"/>
                </a:rPr>
                <a:t>在一密闭真空容器内放置一小玻璃泡，内封有</a:t>
              </a:r>
              <a:r>
                <a:rPr kumimoji="1" lang="en-US" altLang="zh-CN" sz="2000" b="0" dirty="0">
                  <a:solidFill>
                    <a:srgbClr val="000000"/>
                  </a:solidFill>
                  <a:latin typeface="Times New Roman" pitchFamily="18" charset="0"/>
                  <a:ea typeface="黑体" pitchFamily="49" charset="-122"/>
                </a:rPr>
                <a:t>1.802g</a:t>
              </a:r>
              <a:r>
                <a:rPr kumimoji="1" lang="zh-CN" altLang="en-US" sz="2000" dirty="0">
                  <a:solidFill>
                    <a:srgbClr val="0000FF"/>
                  </a:solidFill>
                  <a:latin typeface="Times New Roman" pitchFamily="18" charset="0"/>
                  <a:ea typeface="黑体" pitchFamily="49" charset="-122"/>
                </a:rPr>
                <a:t>的液态水，整个容器置于</a:t>
              </a:r>
              <a:r>
                <a:rPr kumimoji="1" lang="en-US" altLang="zh-CN" sz="2000" b="0" dirty="0">
                  <a:solidFill>
                    <a:srgbClr val="000000"/>
                  </a:solidFill>
                  <a:latin typeface="Times New Roman" pitchFamily="18" charset="0"/>
                  <a:ea typeface="黑体" pitchFamily="49" charset="-122"/>
                </a:rPr>
                <a:t>105</a:t>
              </a:r>
              <a:r>
                <a:rPr kumimoji="1" lang="en-US" altLang="zh-CN" sz="2000" b="0" baseline="50000" dirty="0">
                  <a:solidFill>
                    <a:srgbClr val="000000"/>
                  </a:solidFill>
                  <a:latin typeface="Times New Roman" pitchFamily="18" charset="0"/>
                  <a:ea typeface="黑体" pitchFamily="49" charset="-122"/>
                </a:rPr>
                <a:t>o</a:t>
              </a:r>
              <a:r>
                <a:rPr kumimoji="1" lang="en-US" altLang="zh-CN" sz="2000" b="0" dirty="0">
                  <a:solidFill>
                    <a:srgbClr val="000000"/>
                  </a:solidFill>
                  <a:latin typeface="Times New Roman" pitchFamily="18" charset="0"/>
                  <a:ea typeface="黑体" pitchFamily="49" charset="-122"/>
                </a:rPr>
                <a:t>C</a:t>
              </a:r>
              <a:r>
                <a:rPr kumimoji="1" lang="zh-CN" altLang="en-US" sz="2000" dirty="0">
                  <a:solidFill>
                    <a:srgbClr val="0000FF"/>
                  </a:solidFill>
                  <a:latin typeface="Times New Roman" pitchFamily="18" charset="0"/>
                  <a:ea typeface="黑体" pitchFamily="49" charset="-122"/>
                </a:rPr>
                <a:t>的恒温箱中，设法将玻璃泡击碎后，在容器内产生</a:t>
              </a:r>
              <a:r>
                <a:rPr kumimoji="1" lang="en-US" altLang="zh-CN" sz="2000" b="0" dirty="0">
                  <a:solidFill>
                    <a:srgbClr val="000000"/>
                  </a:solidFill>
                  <a:latin typeface="Times New Roman" pitchFamily="18" charset="0"/>
                  <a:ea typeface="黑体" pitchFamily="49" charset="-122"/>
                </a:rPr>
                <a:t>105</a:t>
              </a:r>
              <a:r>
                <a:rPr kumimoji="1" lang="en-US" altLang="zh-CN" sz="2000" b="0" baseline="50000" dirty="0">
                  <a:solidFill>
                    <a:srgbClr val="000000"/>
                  </a:solidFill>
                  <a:latin typeface="Times New Roman" pitchFamily="18" charset="0"/>
                  <a:ea typeface="黑体" pitchFamily="49" charset="-122"/>
                </a:rPr>
                <a:t>o</a:t>
              </a:r>
              <a:r>
                <a:rPr kumimoji="1" lang="en-US" altLang="zh-CN" sz="2000" b="0" dirty="0">
                  <a:solidFill>
                    <a:srgbClr val="000000"/>
                  </a:solidFill>
                  <a:latin typeface="Times New Roman" pitchFamily="18" charset="0"/>
                  <a:ea typeface="黑体" pitchFamily="49" charset="-122"/>
                </a:rPr>
                <a:t>C, 0.05MPa</a:t>
              </a:r>
              <a:r>
                <a:rPr kumimoji="1" lang="zh-CN" altLang="en-US" sz="2000" dirty="0">
                  <a:solidFill>
                    <a:srgbClr val="0000FF"/>
                  </a:solidFill>
                  <a:latin typeface="Times New Roman" pitchFamily="18" charset="0"/>
                  <a:ea typeface="黑体" pitchFamily="49" charset="-122"/>
                </a:rPr>
                <a:t>的水蒸气。计算</a:t>
              </a:r>
              <a:r>
                <a:rPr kumimoji="1" lang="en-US" altLang="zh-CN" sz="2000" b="0" i="1" dirty="0">
                  <a:solidFill>
                    <a:srgbClr val="000000"/>
                  </a:solidFill>
                  <a:latin typeface="Times New Roman" pitchFamily="18" charset="0"/>
                  <a:ea typeface="黑体" pitchFamily="49" charset="-122"/>
                </a:rPr>
                <a:t>Q</a:t>
              </a:r>
              <a:r>
                <a:rPr kumimoji="1" lang="en-US" altLang="zh-CN" sz="2000" b="0" dirty="0">
                  <a:solidFill>
                    <a:srgbClr val="000000"/>
                  </a:solidFill>
                  <a:latin typeface="Times New Roman" pitchFamily="18" charset="0"/>
                  <a:ea typeface="黑体" pitchFamily="49" charset="-122"/>
                </a:rPr>
                <a:t>, </a:t>
              </a:r>
              <a:r>
                <a:rPr kumimoji="1" lang="en-US" altLang="zh-CN" sz="2000" b="0" i="1" dirty="0">
                  <a:solidFill>
                    <a:srgbClr val="000000"/>
                  </a:solidFill>
                  <a:latin typeface="Times New Roman" pitchFamily="18" charset="0"/>
                  <a:ea typeface="黑体" pitchFamily="49" charset="-122"/>
                </a:rPr>
                <a:t>W</a:t>
              </a:r>
              <a:r>
                <a:rPr kumimoji="1" lang="en-US" altLang="zh-CN" sz="2000" b="0" dirty="0">
                  <a:solidFill>
                    <a:srgbClr val="000000"/>
                  </a:solidFill>
                  <a:latin typeface="Times New Roman" pitchFamily="18" charset="0"/>
                  <a:ea typeface="黑体" pitchFamily="49" charset="-122"/>
                </a:rPr>
                <a:t>, </a:t>
              </a:r>
              <a:r>
                <a:rPr kumimoji="1" lang="en-US" altLang="zh-CN" sz="2000" b="0" dirty="0">
                  <a:solidFill>
                    <a:srgbClr val="000000"/>
                  </a:solidFill>
                  <a:latin typeface="Symbol" pitchFamily="18" charset="2"/>
                  <a:ea typeface="黑体" pitchFamily="49" charset="-122"/>
                </a:rPr>
                <a:t>D</a:t>
              </a:r>
              <a:r>
                <a:rPr kumimoji="1" lang="en-US" altLang="zh-CN" sz="2000" b="0" i="1" dirty="0">
                  <a:solidFill>
                    <a:srgbClr val="000000"/>
                  </a:solidFill>
                  <a:latin typeface="Times New Roman" pitchFamily="18" charset="0"/>
                  <a:ea typeface="黑体" pitchFamily="49" charset="-122"/>
                </a:rPr>
                <a:t>U</a:t>
              </a:r>
              <a:r>
                <a:rPr kumimoji="1" lang="en-US" altLang="zh-CN" sz="2000" b="0" dirty="0">
                  <a:solidFill>
                    <a:srgbClr val="000000"/>
                  </a:solidFill>
                  <a:latin typeface="Times New Roman" pitchFamily="18" charset="0"/>
                  <a:ea typeface="黑体" pitchFamily="49" charset="-122"/>
                </a:rPr>
                <a:t>, </a:t>
              </a:r>
              <a:r>
                <a:rPr kumimoji="1" lang="en-US" altLang="zh-CN" sz="2000" b="0" dirty="0">
                  <a:solidFill>
                    <a:srgbClr val="000000"/>
                  </a:solidFill>
                  <a:latin typeface="Symbol" pitchFamily="18" charset="2"/>
                  <a:ea typeface="黑体" pitchFamily="49" charset="-122"/>
                </a:rPr>
                <a:t>D</a:t>
              </a:r>
              <a:r>
                <a:rPr kumimoji="1" lang="en-US" altLang="zh-CN" sz="2000" b="0" i="1" dirty="0">
                  <a:solidFill>
                    <a:srgbClr val="000000"/>
                  </a:solidFill>
                  <a:latin typeface="Times New Roman" pitchFamily="18" charset="0"/>
                  <a:ea typeface="黑体" pitchFamily="49" charset="-122"/>
                </a:rPr>
                <a:t>H</a:t>
              </a:r>
              <a:r>
                <a:rPr kumimoji="1" lang="en-US" altLang="zh-CN" sz="2000" b="0" dirty="0">
                  <a:solidFill>
                    <a:srgbClr val="000000"/>
                  </a:solidFill>
                  <a:latin typeface="Times New Roman" pitchFamily="18" charset="0"/>
                  <a:ea typeface="黑体" pitchFamily="49" charset="-122"/>
                </a:rPr>
                <a:t>, </a:t>
              </a:r>
              <a:r>
                <a:rPr kumimoji="1" lang="en-US" altLang="zh-CN" sz="2000" b="0" dirty="0">
                  <a:solidFill>
                    <a:srgbClr val="000000"/>
                  </a:solidFill>
                  <a:latin typeface="Symbol" pitchFamily="18" charset="2"/>
                  <a:ea typeface="黑体" pitchFamily="49" charset="-122"/>
                </a:rPr>
                <a:t>D</a:t>
              </a:r>
              <a:r>
                <a:rPr kumimoji="1" lang="en-US" altLang="zh-CN" sz="2000" b="0" i="1" dirty="0">
                  <a:solidFill>
                    <a:srgbClr val="000000"/>
                  </a:solidFill>
                  <a:latin typeface="Times New Roman" pitchFamily="18" charset="0"/>
                  <a:ea typeface="黑体" pitchFamily="49" charset="-122"/>
                </a:rPr>
                <a:t>S</a:t>
              </a:r>
              <a:r>
                <a:rPr kumimoji="1" lang="en-US" altLang="zh-CN" sz="2000" b="0" dirty="0">
                  <a:solidFill>
                    <a:srgbClr val="000000"/>
                  </a:solidFill>
                  <a:latin typeface="Times New Roman" pitchFamily="18" charset="0"/>
                  <a:ea typeface="黑体" pitchFamily="49" charset="-122"/>
                </a:rPr>
                <a:t>, </a:t>
              </a:r>
              <a:r>
                <a:rPr kumimoji="1" lang="en-US" altLang="zh-CN" sz="2000" b="0" dirty="0">
                  <a:solidFill>
                    <a:srgbClr val="000000"/>
                  </a:solidFill>
                  <a:latin typeface="Symbol" pitchFamily="18" charset="2"/>
                  <a:ea typeface="黑体" pitchFamily="49" charset="-122"/>
                </a:rPr>
                <a:t>D</a:t>
              </a:r>
              <a:r>
                <a:rPr kumimoji="1" lang="en-US" altLang="zh-CN" sz="2000" b="0" i="1" dirty="0">
                  <a:solidFill>
                    <a:srgbClr val="000000"/>
                  </a:solidFill>
                  <a:latin typeface="Times New Roman" pitchFamily="18" charset="0"/>
                  <a:ea typeface="黑体" pitchFamily="49" charset="-122"/>
                </a:rPr>
                <a:t>A</a:t>
              </a:r>
              <a:r>
                <a:rPr kumimoji="1" lang="en-US" altLang="zh-CN" sz="2000" b="0" dirty="0">
                  <a:solidFill>
                    <a:srgbClr val="000000"/>
                  </a:solidFill>
                  <a:latin typeface="Times New Roman" pitchFamily="18" charset="0"/>
                  <a:ea typeface="黑体" pitchFamily="49" charset="-122"/>
                </a:rPr>
                <a:t>, </a:t>
              </a:r>
              <a:r>
                <a:rPr kumimoji="1" lang="en-US" altLang="zh-CN" sz="2000" b="0" dirty="0">
                  <a:solidFill>
                    <a:srgbClr val="000000"/>
                  </a:solidFill>
                  <a:latin typeface="Symbol" pitchFamily="18" charset="2"/>
                  <a:ea typeface="黑体" pitchFamily="49" charset="-122"/>
                </a:rPr>
                <a:t>D</a:t>
              </a:r>
              <a:r>
                <a:rPr kumimoji="1" lang="en-US" altLang="zh-CN" sz="2000" b="0" i="1" dirty="0">
                  <a:solidFill>
                    <a:srgbClr val="000000"/>
                  </a:solidFill>
                  <a:latin typeface="Times New Roman" pitchFamily="18" charset="0"/>
                  <a:ea typeface="黑体" pitchFamily="49" charset="-122"/>
                </a:rPr>
                <a:t>G</a:t>
              </a:r>
              <a:r>
                <a:rPr kumimoji="1" lang="en-US" altLang="zh-CN" sz="2000" dirty="0">
                  <a:solidFill>
                    <a:schemeClr val="bg1"/>
                  </a:solidFill>
                  <a:latin typeface="Times New Roman" pitchFamily="18" charset="0"/>
                  <a:ea typeface="黑体" pitchFamily="49" charset="-122"/>
                </a:rPr>
                <a:t>,</a:t>
              </a:r>
              <a:r>
                <a:rPr kumimoji="1" lang="zh-CN" altLang="en-US" sz="2000" dirty="0">
                  <a:solidFill>
                    <a:srgbClr val="0000FF"/>
                  </a:solidFill>
                  <a:latin typeface="Times New Roman" pitchFamily="18" charset="0"/>
                  <a:ea typeface="黑体" pitchFamily="49" charset="-122"/>
                </a:rPr>
                <a:t>并判断其可逆性。已知水在正常沸点下的蒸发热为</a:t>
              </a:r>
              <a:r>
                <a:rPr kumimoji="1" lang="en-US" altLang="zh-CN" sz="2000" b="0" dirty="0">
                  <a:solidFill>
                    <a:srgbClr val="000000"/>
                  </a:solidFill>
                  <a:latin typeface="Times New Roman" pitchFamily="18" charset="0"/>
                  <a:ea typeface="黑体" pitchFamily="49" charset="-122"/>
                </a:rPr>
                <a:t>40.66kJ</a:t>
              </a:r>
              <a:r>
                <a:rPr kumimoji="1" lang="en-US" altLang="zh-CN" sz="20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000" b="0" dirty="0">
                  <a:solidFill>
                    <a:srgbClr val="000000"/>
                  </a:solidFill>
                  <a:latin typeface="Times New Roman" pitchFamily="18" charset="0"/>
                  <a:ea typeface="黑体" pitchFamily="49" charset="-122"/>
                </a:rPr>
                <a:t>mol</a:t>
              </a:r>
              <a:r>
                <a:rPr kumimoji="1" lang="en-US" altLang="zh-CN" sz="2000" b="0" baseline="3000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000" b="0" baseline="30000" dirty="0">
                  <a:solidFill>
                    <a:srgbClr val="000000"/>
                  </a:solidFill>
                  <a:latin typeface="Times New Roman" pitchFamily="18" charset="0"/>
                  <a:ea typeface="黑体" pitchFamily="49" charset="-122"/>
                </a:rPr>
                <a:t>1</a:t>
              </a:r>
              <a:r>
                <a:rPr kumimoji="1" lang="zh-CN" altLang="en-US" sz="2000" dirty="0">
                  <a:solidFill>
                    <a:srgbClr val="0000FF"/>
                  </a:solidFill>
                  <a:latin typeface="Times New Roman" pitchFamily="18" charset="0"/>
                  <a:ea typeface="黑体" pitchFamily="49" charset="-122"/>
                </a:rPr>
                <a:t>，在</a:t>
              </a:r>
              <a:r>
                <a:rPr kumimoji="1" lang="en-US" altLang="zh-CN" sz="2000" b="0" dirty="0">
                  <a:solidFill>
                    <a:srgbClr val="000000"/>
                  </a:solidFill>
                  <a:latin typeface="Times New Roman" pitchFamily="18" charset="0"/>
                  <a:ea typeface="黑体" pitchFamily="49" charset="-122"/>
                </a:rPr>
                <a:t>100</a:t>
              </a:r>
              <a:r>
                <a:rPr kumimoji="1" lang="en-US" altLang="zh-CN" sz="2000" b="0" baseline="50000" dirty="0">
                  <a:solidFill>
                    <a:srgbClr val="000000"/>
                  </a:solidFill>
                  <a:latin typeface="Times New Roman" pitchFamily="18" charset="0"/>
                  <a:ea typeface="黑体" pitchFamily="49" charset="-122"/>
                </a:rPr>
                <a:t>o</a:t>
              </a:r>
              <a:r>
                <a:rPr kumimoji="1" lang="en-US" altLang="zh-CN" sz="2000" b="0" dirty="0">
                  <a:solidFill>
                    <a:srgbClr val="000000"/>
                  </a:solidFill>
                  <a:latin typeface="Times New Roman" pitchFamily="18" charset="0"/>
                  <a:ea typeface="黑体" pitchFamily="49" charset="-122"/>
                </a:rPr>
                <a:t>C~105</a:t>
              </a:r>
              <a:r>
                <a:rPr kumimoji="1" lang="en-US" altLang="zh-CN" sz="2000" b="0" baseline="50000" dirty="0">
                  <a:solidFill>
                    <a:srgbClr val="000000"/>
                  </a:solidFill>
                  <a:latin typeface="Times New Roman" pitchFamily="18" charset="0"/>
                  <a:ea typeface="黑体" pitchFamily="49" charset="-122"/>
                </a:rPr>
                <a:t>o</a:t>
              </a:r>
              <a:r>
                <a:rPr kumimoji="1" lang="en-US" altLang="zh-CN" sz="2000" b="0" dirty="0">
                  <a:solidFill>
                    <a:srgbClr val="000000"/>
                  </a:solidFill>
                  <a:latin typeface="Times New Roman" pitchFamily="18" charset="0"/>
                  <a:ea typeface="黑体" pitchFamily="49" charset="-122"/>
                </a:rPr>
                <a:t>C</a:t>
              </a:r>
              <a:r>
                <a:rPr kumimoji="1" lang="zh-CN" altLang="en-US" sz="2000" dirty="0">
                  <a:solidFill>
                    <a:srgbClr val="0000FF"/>
                  </a:solidFill>
                  <a:latin typeface="Times New Roman" pitchFamily="18" charset="0"/>
                  <a:ea typeface="黑体" pitchFamily="49" charset="-122"/>
                </a:rPr>
                <a:t>范围内，标准定压摩尔热容为：                                                                                           ，水蒸气可作为理想气体，液态水的体积可略。</a:t>
              </a:r>
            </a:p>
          </p:txBody>
        </p:sp>
        <p:graphicFrame>
          <p:nvGraphicFramePr>
            <p:cNvPr id="13317" name="Object 4"/>
            <p:cNvGraphicFramePr>
              <a:graphicFrameLocks noChangeAspect="1"/>
            </p:cNvGraphicFramePr>
            <p:nvPr>
              <p:extLst>
                <p:ext uri="{D42A27DB-BD31-4B8C-83A1-F6EECF244321}">
                  <p14:modId xmlns:p14="http://schemas.microsoft.com/office/powerpoint/2010/main" val="1889054300"/>
                </p:ext>
              </p:extLst>
            </p:nvPr>
          </p:nvGraphicFramePr>
          <p:xfrm>
            <a:off x="2234082" y="1727621"/>
            <a:ext cx="5827173" cy="417354"/>
          </p:xfrm>
          <a:graphic>
            <a:graphicData uri="http://schemas.openxmlformats.org/presentationml/2006/ole">
              <mc:AlternateContent xmlns:mc="http://schemas.openxmlformats.org/markup-compatibility/2006">
                <mc:Choice xmlns:v="urn:schemas-microsoft-com:vml" Requires="v">
                  <p:oleObj spid="_x0000_s14338" name="Equation" r:id="rId3" imgW="3606480" imgH="253800" progId="Equation.DSMT4">
                    <p:embed/>
                  </p:oleObj>
                </mc:Choice>
                <mc:Fallback>
                  <p:oleObj name="Equation" r:id="rId3" imgW="3606480" imgH="253800" progId="Equation.DSMT4">
                    <p:embed/>
                    <p:pic>
                      <p:nvPicPr>
                        <p:cNvPr id="13317" name="Object 4"/>
                        <p:cNvPicPr>
                          <a:picLocks noChangeAspect="1" noChangeArrowheads="1"/>
                        </p:cNvPicPr>
                        <p:nvPr/>
                      </p:nvPicPr>
                      <p:blipFill>
                        <a:blip r:embed="rId4"/>
                        <a:srcRect/>
                        <a:stretch>
                          <a:fillRect/>
                        </a:stretch>
                      </p:blipFill>
                      <p:spPr bwMode="auto">
                        <a:xfrm>
                          <a:off x="2234082" y="1727621"/>
                          <a:ext cx="5827173" cy="417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3319" name="Text Box 7"/>
          <p:cNvSpPr txBox="1">
            <a:spLocks noChangeArrowheads="1"/>
          </p:cNvSpPr>
          <p:nvPr/>
        </p:nvSpPr>
        <p:spPr bwMode="auto">
          <a:xfrm>
            <a:off x="457200" y="2400300"/>
            <a:ext cx="1181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宋体" pitchFamily="2" charset="-122"/>
              </a:rPr>
              <a:t>解：</a:t>
            </a:r>
            <a:r>
              <a:rPr kumimoji="1" lang="zh-CN" altLang="en-US" sz="2400" dirty="0">
                <a:latin typeface="Times New Roman" pitchFamily="18" charset="0"/>
              </a:rPr>
              <a:t> </a:t>
            </a:r>
          </a:p>
        </p:txBody>
      </p:sp>
      <p:graphicFrame>
        <p:nvGraphicFramePr>
          <p:cNvPr id="13320" name="Object 11"/>
          <p:cNvGraphicFramePr>
            <a:graphicFrameLocks noChangeAspect="1"/>
          </p:cNvGraphicFramePr>
          <p:nvPr>
            <p:extLst>
              <p:ext uri="{D42A27DB-BD31-4B8C-83A1-F6EECF244321}">
                <p14:modId xmlns:p14="http://schemas.microsoft.com/office/powerpoint/2010/main" val="3389726511"/>
              </p:ext>
            </p:extLst>
          </p:nvPr>
        </p:nvGraphicFramePr>
        <p:xfrm>
          <a:off x="4113971" y="2481263"/>
          <a:ext cx="1971675" cy="866775"/>
        </p:xfrm>
        <a:graphic>
          <a:graphicData uri="http://schemas.openxmlformats.org/presentationml/2006/ole">
            <mc:AlternateContent xmlns:mc="http://schemas.openxmlformats.org/markup-compatibility/2006">
              <mc:Choice xmlns:v="urn:schemas-microsoft-com:vml" Requires="v">
                <p:oleObj spid="_x0000_s14339" name="BMP 图像" r:id="rId5" imgW="1971720" imgH="866880" progId="Paint.Picture">
                  <p:embed/>
                </p:oleObj>
              </mc:Choice>
              <mc:Fallback>
                <p:oleObj name="BMP 图像" r:id="rId5" imgW="1971720" imgH="866880" progId="Paint.Picture">
                  <p:embed/>
                  <p:pic>
                    <p:nvPicPr>
                      <p:cNvPr id="13320" name="Object 11"/>
                      <p:cNvPicPr>
                        <a:picLocks noChangeAspect="1" noChangeArrowheads="1"/>
                      </p:cNvPicPr>
                      <p:nvPr/>
                    </p:nvPicPr>
                    <p:blipFill>
                      <a:blip r:embed="rId6"/>
                      <a:srcRect/>
                      <a:stretch>
                        <a:fillRect/>
                      </a:stretch>
                    </p:blipFill>
                    <p:spPr bwMode="auto">
                      <a:xfrm>
                        <a:off x="4113971" y="2481263"/>
                        <a:ext cx="197167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1" name="Line 14"/>
          <p:cNvSpPr>
            <a:spLocks noChangeShapeType="1"/>
          </p:cNvSpPr>
          <p:nvPr/>
        </p:nvSpPr>
        <p:spPr bwMode="auto">
          <a:xfrm>
            <a:off x="6082019" y="2868161"/>
            <a:ext cx="831850" cy="0"/>
          </a:xfrm>
          <a:prstGeom prst="line">
            <a:avLst/>
          </a:prstGeom>
          <a:noFill/>
          <a:ln w="28575">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3322" name="Object 15"/>
          <p:cNvGraphicFramePr>
            <a:graphicFrameLocks noChangeAspect="1"/>
          </p:cNvGraphicFramePr>
          <p:nvPr>
            <p:extLst>
              <p:ext uri="{D42A27DB-BD31-4B8C-83A1-F6EECF244321}">
                <p14:modId xmlns:p14="http://schemas.microsoft.com/office/powerpoint/2010/main" val="3680259759"/>
              </p:ext>
            </p:extLst>
          </p:nvPr>
        </p:nvGraphicFramePr>
        <p:xfrm>
          <a:off x="6149939" y="2531923"/>
          <a:ext cx="708025" cy="276225"/>
        </p:xfrm>
        <a:graphic>
          <a:graphicData uri="http://schemas.openxmlformats.org/presentationml/2006/ole">
            <mc:AlternateContent xmlns:mc="http://schemas.openxmlformats.org/markup-compatibility/2006">
              <mc:Choice xmlns:v="urn:schemas-microsoft-com:vml" Requires="v">
                <p:oleObj spid="_x0000_s14340" name="Equation" r:id="rId7" imgW="507960" imgH="203040" progId="Equation.DSMT4">
                  <p:embed/>
                </p:oleObj>
              </mc:Choice>
              <mc:Fallback>
                <p:oleObj name="Equation" r:id="rId7" imgW="507960" imgH="203040" progId="Equation.DSMT4">
                  <p:embed/>
                  <p:pic>
                    <p:nvPicPr>
                      <p:cNvPr id="13322" name="Object 15"/>
                      <p:cNvPicPr>
                        <a:picLocks noChangeAspect="1" noChangeArrowheads="1"/>
                      </p:cNvPicPr>
                      <p:nvPr/>
                    </p:nvPicPr>
                    <p:blipFill>
                      <a:blip r:embed="rId8"/>
                      <a:srcRect/>
                      <a:stretch>
                        <a:fillRect/>
                      </a:stretch>
                    </p:blipFill>
                    <p:spPr bwMode="auto">
                      <a:xfrm>
                        <a:off x="6149939" y="2531923"/>
                        <a:ext cx="708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0065" name="Object 17"/>
          <p:cNvGraphicFramePr>
            <a:graphicFrameLocks noChangeAspect="1"/>
          </p:cNvGraphicFramePr>
          <p:nvPr>
            <p:extLst>
              <p:ext uri="{D42A27DB-BD31-4B8C-83A1-F6EECF244321}">
                <p14:modId xmlns:p14="http://schemas.microsoft.com/office/powerpoint/2010/main" val="1566137395"/>
              </p:ext>
            </p:extLst>
          </p:nvPr>
        </p:nvGraphicFramePr>
        <p:xfrm>
          <a:off x="4113971" y="5276850"/>
          <a:ext cx="1971675" cy="876300"/>
        </p:xfrm>
        <a:graphic>
          <a:graphicData uri="http://schemas.openxmlformats.org/presentationml/2006/ole">
            <mc:AlternateContent xmlns:mc="http://schemas.openxmlformats.org/markup-compatibility/2006">
              <mc:Choice xmlns:v="urn:schemas-microsoft-com:vml" Requires="v">
                <p:oleObj spid="_x0000_s14341" name="位图图像" r:id="rId9" imgW="1971950" imgH="876190" progId="Paint.Picture">
                  <p:embed/>
                </p:oleObj>
              </mc:Choice>
              <mc:Fallback>
                <p:oleObj name="位图图像" r:id="rId9" imgW="1971950" imgH="876190" progId="Paint.Picture">
                  <p:embed/>
                  <p:pic>
                    <p:nvPicPr>
                      <p:cNvPr id="130065"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3971" y="5276850"/>
                        <a:ext cx="19716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0066" name="Object 18"/>
          <p:cNvGraphicFramePr>
            <a:graphicFrameLocks noChangeAspect="1"/>
          </p:cNvGraphicFramePr>
          <p:nvPr>
            <p:extLst>
              <p:ext uri="{D42A27DB-BD31-4B8C-83A1-F6EECF244321}">
                <p14:modId xmlns:p14="http://schemas.microsoft.com/office/powerpoint/2010/main" val="3509779382"/>
              </p:ext>
            </p:extLst>
          </p:nvPr>
        </p:nvGraphicFramePr>
        <p:xfrm>
          <a:off x="6952289" y="5272088"/>
          <a:ext cx="1962150" cy="847725"/>
        </p:xfrm>
        <a:graphic>
          <a:graphicData uri="http://schemas.openxmlformats.org/presentationml/2006/ole">
            <mc:AlternateContent xmlns:mc="http://schemas.openxmlformats.org/markup-compatibility/2006">
              <mc:Choice xmlns:v="urn:schemas-microsoft-com:vml" Requires="v">
                <p:oleObj spid="_x0000_s14342" name="位图图像" r:id="rId11" imgW="1961905" imgH="847843" progId="Paint.Picture">
                  <p:embed/>
                </p:oleObj>
              </mc:Choice>
              <mc:Fallback>
                <p:oleObj name="位图图像" r:id="rId11" imgW="1961905" imgH="847843" progId="Paint.Picture">
                  <p:embed/>
                  <p:pic>
                    <p:nvPicPr>
                      <p:cNvPr id="130066"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52289" y="5272088"/>
                        <a:ext cx="196215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0068" name="Line 20"/>
          <p:cNvSpPr>
            <a:spLocks noChangeShapeType="1"/>
          </p:cNvSpPr>
          <p:nvPr/>
        </p:nvSpPr>
        <p:spPr bwMode="auto">
          <a:xfrm>
            <a:off x="5099808" y="3352800"/>
            <a:ext cx="0" cy="51435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9" name="Line 21"/>
          <p:cNvSpPr>
            <a:spLocks noChangeShapeType="1"/>
          </p:cNvSpPr>
          <p:nvPr/>
        </p:nvSpPr>
        <p:spPr bwMode="auto">
          <a:xfrm>
            <a:off x="5099808" y="4762500"/>
            <a:ext cx="0" cy="51435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70" name="Line 22"/>
          <p:cNvSpPr>
            <a:spLocks noChangeShapeType="1"/>
          </p:cNvSpPr>
          <p:nvPr/>
        </p:nvSpPr>
        <p:spPr bwMode="auto">
          <a:xfrm flipV="1">
            <a:off x="6109458" y="5695950"/>
            <a:ext cx="804411" cy="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72" name="Line 24"/>
          <p:cNvSpPr>
            <a:spLocks noChangeShapeType="1"/>
          </p:cNvSpPr>
          <p:nvPr/>
        </p:nvSpPr>
        <p:spPr bwMode="auto">
          <a:xfrm flipH="1" flipV="1">
            <a:off x="7952414" y="3276600"/>
            <a:ext cx="0" cy="196215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30073" name="Object 25"/>
          <p:cNvGraphicFramePr>
            <a:graphicFrameLocks noChangeAspect="1"/>
          </p:cNvGraphicFramePr>
          <p:nvPr>
            <p:extLst>
              <p:ext uri="{D42A27DB-BD31-4B8C-83A1-F6EECF244321}">
                <p14:modId xmlns:p14="http://schemas.microsoft.com/office/powerpoint/2010/main" val="3609902590"/>
              </p:ext>
            </p:extLst>
          </p:nvPr>
        </p:nvGraphicFramePr>
        <p:xfrm>
          <a:off x="4507671" y="3435350"/>
          <a:ext cx="420687" cy="331788"/>
        </p:xfrm>
        <a:graphic>
          <a:graphicData uri="http://schemas.openxmlformats.org/presentationml/2006/ole">
            <mc:AlternateContent xmlns:mc="http://schemas.openxmlformats.org/markup-compatibility/2006">
              <mc:Choice xmlns:v="urn:schemas-microsoft-com:vml" Requires="v">
                <p:oleObj spid="_x0000_s14343" name="Equation" r:id="rId13" imgW="291960" imgH="228600" progId="Equation.DSMT4">
                  <p:embed/>
                </p:oleObj>
              </mc:Choice>
              <mc:Fallback>
                <p:oleObj name="Equation" r:id="rId13" imgW="291960" imgH="228600" progId="Equation.DSMT4">
                  <p:embed/>
                  <p:pic>
                    <p:nvPicPr>
                      <p:cNvPr id="130073" name="Object 25"/>
                      <p:cNvPicPr>
                        <a:picLocks noChangeAspect="1" noChangeArrowheads="1"/>
                      </p:cNvPicPr>
                      <p:nvPr/>
                    </p:nvPicPr>
                    <p:blipFill>
                      <a:blip r:embed="rId14"/>
                      <a:srcRect/>
                      <a:stretch>
                        <a:fillRect/>
                      </a:stretch>
                    </p:blipFill>
                    <p:spPr bwMode="auto">
                      <a:xfrm>
                        <a:off x="4507671" y="3435350"/>
                        <a:ext cx="42068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0075" name="Object 27"/>
          <p:cNvGraphicFramePr>
            <a:graphicFrameLocks noChangeAspect="1"/>
          </p:cNvGraphicFramePr>
          <p:nvPr>
            <p:extLst>
              <p:ext uri="{D42A27DB-BD31-4B8C-83A1-F6EECF244321}">
                <p14:modId xmlns:p14="http://schemas.microsoft.com/office/powerpoint/2010/main" val="1172190978"/>
              </p:ext>
            </p:extLst>
          </p:nvPr>
        </p:nvGraphicFramePr>
        <p:xfrm>
          <a:off x="5242683" y="3452813"/>
          <a:ext cx="361950" cy="333375"/>
        </p:xfrm>
        <a:graphic>
          <a:graphicData uri="http://schemas.openxmlformats.org/presentationml/2006/ole">
            <mc:AlternateContent xmlns:mc="http://schemas.openxmlformats.org/markup-compatibility/2006">
              <mc:Choice xmlns:v="urn:schemas-microsoft-com:vml" Requires="v">
                <p:oleObj spid="_x0000_s14344" name="Equation" r:id="rId15" imgW="253800" imgH="228600" progId="Equation.DSMT4">
                  <p:embed/>
                </p:oleObj>
              </mc:Choice>
              <mc:Fallback>
                <p:oleObj name="Equation" r:id="rId15" imgW="253800" imgH="228600" progId="Equation.DSMT4">
                  <p:embed/>
                  <p:pic>
                    <p:nvPicPr>
                      <p:cNvPr id="130075" name="Object 27"/>
                      <p:cNvPicPr>
                        <a:picLocks noChangeAspect="1" noChangeArrowheads="1"/>
                      </p:cNvPicPr>
                      <p:nvPr/>
                    </p:nvPicPr>
                    <p:blipFill>
                      <a:blip r:embed="rId16"/>
                      <a:srcRect/>
                      <a:stretch>
                        <a:fillRect/>
                      </a:stretch>
                    </p:blipFill>
                    <p:spPr bwMode="auto">
                      <a:xfrm>
                        <a:off x="5242683" y="3452813"/>
                        <a:ext cx="3619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0078" name="Object 30"/>
          <p:cNvGraphicFramePr>
            <a:graphicFrameLocks noChangeAspect="1"/>
          </p:cNvGraphicFramePr>
          <p:nvPr>
            <p:extLst>
              <p:ext uri="{D42A27DB-BD31-4B8C-83A1-F6EECF244321}">
                <p14:modId xmlns:p14="http://schemas.microsoft.com/office/powerpoint/2010/main" val="2896367772"/>
              </p:ext>
            </p:extLst>
          </p:nvPr>
        </p:nvGraphicFramePr>
        <p:xfrm>
          <a:off x="4498146" y="4845050"/>
          <a:ext cx="439737" cy="331788"/>
        </p:xfrm>
        <a:graphic>
          <a:graphicData uri="http://schemas.openxmlformats.org/presentationml/2006/ole">
            <mc:AlternateContent xmlns:mc="http://schemas.openxmlformats.org/markup-compatibility/2006">
              <mc:Choice xmlns:v="urn:schemas-microsoft-com:vml" Requires="v">
                <p:oleObj spid="_x0000_s14345" name="Equation" r:id="rId17" imgW="304560" imgH="228600" progId="Equation.DSMT4">
                  <p:embed/>
                </p:oleObj>
              </mc:Choice>
              <mc:Fallback>
                <p:oleObj name="Equation" r:id="rId17" imgW="304560" imgH="228600" progId="Equation.DSMT4">
                  <p:embed/>
                  <p:pic>
                    <p:nvPicPr>
                      <p:cNvPr id="130078" name="Object 30"/>
                      <p:cNvPicPr>
                        <a:picLocks noChangeAspect="1" noChangeArrowheads="1"/>
                      </p:cNvPicPr>
                      <p:nvPr/>
                    </p:nvPicPr>
                    <p:blipFill>
                      <a:blip r:embed="rId18"/>
                      <a:srcRect/>
                      <a:stretch>
                        <a:fillRect/>
                      </a:stretch>
                    </p:blipFill>
                    <p:spPr bwMode="auto">
                      <a:xfrm>
                        <a:off x="4498146" y="4845050"/>
                        <a:ext cx="4397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0080" name="Object 32"/>
          <p:cNvGraphicFramePr>
            <a:graphicFrameLocks noChangeAspect="1"/>
          </p:cNvGraphicFramePr>
          <p:nvPr>
            <p:extLst>
              <p:ext uri="{D42A27DB-BD31-4B8C-83A1-F6EECF244321}">
                <p14:modId xmlns:p14="http://schemas.microsoft.com/office/powerpoint/2010/main" val="1693904686"/>
              </p:ext>
            </p:extLst>
          </p:nvPr>
        </p:nvGraphicFramePr>
        <p:xfrm>
          <a:off x="5233158" y="4864100"/>
          <a:ext cx="381000" cy="331788"/>
        </p:xfrm>
        <a:graphic>
          <a:graphicData uri="http://schemas.openxmlformats.org/presentationml/2006/ole">
            <mc:AlternateContent xmlns:mc="http://schemas.openxmlformats.org/markup-compatibility/2006">
              <mc:Choice xmlns:v="urn:schemas-microsoft-com:vml" Requires="v">
                <p:oleObj spid="_x0000_s14346" name="Equation" r:id="rId19" imgW="266400" imgH="228600" progId="Equation.DSMT4">
                  <p:embed/>
                </p:oleObj>
              </mc:Choice>
              <mc:Fallback>
                <p:oleObj name="Equation" r:id="rId19" imgW="266400" imgH="228600" progId="Equation.DSMT4">
                  <p:embed/>
                  <p:pic>
                    <p:nvPicPr>
                      <p:cNvPr id="130080" name="Object 32"/>
                      <p:cNvPicPr>
                        <a:picLocks noChangeAspect="1" noChangeArrowheads="1"/>
                      </p:cNvPicPr>
                      <p:nvPr/>
                    </p:nvPicPr>
                    <p:blipFill>
                      <a:blip r:embed="rId20"/>
                      <a:srcRect/>
                      <a:stretch>
                        <a:fillRect/>
                      </a:stretch>
                    </p:blipFill>
                    <p:spPr bwMode="auto">
                      <a:xfrm>
                        <a:off x="5233158" y="4864100"/>
                        <a:ext cx="381000"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0082" name="Object 34"/>
          <p:cNvGraphicFramePr>
            <a:graphicFrameLocks noChangeAspect="1"/>
          </p:cNvGraphicFramePr>
          <p:nvPr>
            <p:extLst>
              <p:ext uri="{D42A27DB-BD31-4B8C-83A1-F6EECF244321}">
                <p14:modId xmlns:p14="http://schemas.microsoft.com/office/powerpoint/2010/main" val="3694842529"/>
              </p:ext>
            </p:extLst>
          </p:nvPr>
        </p:nvGraphicFramePr>
        <p:xfrm>
          <a:off x="6109458" y="5321611"/>
          <a:ext cx="831850" cy="314325"/>
        </p:xfrm>
        <a:graphic>
          <a:graphicData uri="http://schemas.openxmlformats.org/presentationml/2006/ole">
            <mc:AlternateContent xmlns:mc="http://schemas.openxmlformats.org/markup-compatibility/2006">
              <mc:Choice xmlns:v="urn:schemas-microsoft-com:vml" Requires="v">
                <p:oleObj spid="_x0000_s14347" name="Equation" r:id="rId21" imgW="596880" imgH="228600" progId="Equation.DSMT4">
                  <p:embed/>
                </p:oleObj>
              </mc:Choice>
              <mc:Fallback>
                <p:oleObj name="Equation" r:id="rId21" imgW="596880" imgH="228600" progId="Equation.DSMT4">
                  <p:embed/>
                  <p:pic>
                    <p:nvPicPr>
                      <p:cNvPr id="130082" name="Object 34"/>
                      <p:cNvPicPr>
                        <a:picLocks noChangeAspect="1" noChangeArrowheads="1"/>
                      </p:cNvPicPr>
                      <p:nvPr/>
                    </p:nvPicPr>
                    <p:blipFill>
                      <a:blip r:embed="rId22"/>
                      <a:srcRect/>
                      <a:stretch>
                        <a:fillRect/>
                      </a:stretch>
                    </p:blipFill>
                    <p:spPr bwMode="auto">
                      <a:xfrm>
                        <a:off x="6109458" y="5321611"/>
                        <a:ext cx="83185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0084" name="Object 36"/>
          <p:cNvGraphicFramePr>
            <a:graphicFrameLocks noChangeAspect="1"/>
          </p:cNvGraphicFramePr>
          <p:nvPr>
            <p:extLst>
              <p:ext uri="{D42A27DB-BD31-4B8C-83A1-F6EECF244321}">
                <p14:modId xmlns:p14="http://schemas.microsoft.com/office/powerpoint/2010/main" val="829261008"/>
              </p:ext>
            </p:extLst>
          </p:nvPr>
        </p:nvGraphicFramePr>
        <p:xfrm>
          <a:off x="7428539" y="4119563"/>
          <a:ext cx="438150" cy="333375"/>
        </p:xfrm>
        <a:graphic>
          <a:graphicData uri="http://schemas.openxmlformats.org/presentationml/2006/ole">
            <mc:AlternateContent xmlns:mc="http://schemas.openxmlformats.org/markup-compatibility/2006">
              <mc:Choice xmlns:v="urn:schemas-microsoft-com:vml" Requires="v">
                <p:oleObj spid="_x0000_s14348" name="Equation" r:id="rId23" imgW="304560" imgH="228600" progId="Equation.DSMT4">
                  <p:embed/>
                </p:oleObj>
              </mc:Choice>
              <mc:Fallback>
                <p:oleObj name="Equation" r:id="rId23" imgW="304560" imgH="228600" progId="Equation.DSMT4">
                  <p:embed/>
                  <p:pic>
                    <p:nvPicPr>
                      <p:cNvPr id="130084" name="Object 36"/>
                      <p:cNvPicPr>
                        <a:picLocks noChangeAspect="1" noChangeArrowheads="1"/>
                      </p:cNvPicPr>
                      <p:nvPr/>
                    </p:nvPicPr>
                    <p:blipFill>
                      <a:blip r:embed="rId24"/>
                      <a:srcRect/>
                      <a:stretch>
                        <a:fillRect/>
                      </a:stretch>
                    </p:blipFill>
                    <p:spPr bwMode="auto">
                      <a:xfrm>
                        <a:off x="7428539" y="4119563"/>
                        <a:ext cx="4381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0086" name="Object 38"/>
          <p:cNvGraphicFramePr>
            <a:graphicFrameLocks noChangeAspect="1"/>
          </p:cNvGraphicFramePr>
          <p:nvPr>
            <p:extLst>
              <p:ext uri="{D42A27DB-BD31-4B8C-83A1-F6EECF244321}">
                <p14:modId xmlns:p14="http://schemas.microsoft.com/office/powerpoint/2010/main" val="2416644928"/>
              </p:ext>
            </p:extLst>
          </p:nvPr>
        </p:nvGraphicFramePr>
        <p:xfrm>
          <a:off x="8028614" y="4119563"/>
          <a:ext cx="381000" cy="333375"/>
        </p:xfrm>
        <a:graphic>
          <a:graphicData uri="http://schemas.openxmlformats.org/presentationml/2006/ole">
            <mc:AlternateContent xmlns:mc="http://schemas.openxmlformats.org/markup-compatibility/2006">
              <mc:Choice xmlns:v="urn:schemas-microsoft-com:vml" Requires="v">
                <p:oleObj spid="_x0000_s14349" name="Equation" r:id="rId25" imgW="266400" imgH="228600" progId="Equation.DSMT4">
                  <p:embed/>
                </p:oleObj>
              </mc:Choice>
              <mc:Fallback>
                <p:oleObj name="Equation" r:id="rId25" imgW="266400" imgH="228600" progId="Equation.DSMT4">
                  <p:embed/>
                  <p:pic>
                    <p:nvPicPr>
                      <p:cNvPr id="130086" name="Object 38"/>
                      <p:cNvPicPr>
                        <a:picLocks noChangeAspect="1" noChangeArrowheads="1"/>
                      </p:cNvPicPr>
                      <p:nvPr/>
                    </p:nvPicPr>
                    <p:blipFill>
                      <a:blip r:embed="rId26"/>
                      <a:srcRect/>
                      <a:stretch>
                        <a:fillRect/>
                      </a:stretch>
                    </p:blipFill>
                    <p:spPr bwMode="auto">
                      <a:xfrm>
                        <a:off x="8028614" y="4119563"/>
                        <a:ext cx="3810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0088" name="Object 40"/>
          <p:cNvGraphicFramePr>
            <a:graphicFrameLocks noChangeAspect="1"/>
          </p:cNvGraphicFramePr>
          <p:nvPr>
            <p:extLst>
              <p:ext uri="{D42A27DB-BD31-4B8C-83A1-F6EECF244321}">
                <p14:modId xmlns:p14="http://schemas.microsoft.com/office/powerpoint/2010/main" val="1541211015"/>
              </p:ext>
            </p:extLst>
          </p:nvPr>
        </p:nvGraphicFramePr>
        <p:xfrm>
          <a:off x="4113971" y="3886200"/>
          <a:ext cx="1971675" cy="876300"/>
        </p:xfrm>
        <a:graphic>
          <a:graphicData uri="http://schemas.openxmlformats.org/presentationml/2006/ole">
            <mc:AlternateContent xmlns:mc="http://schemas.openxmlformats.org/markup-compatibility/2006">
              <mc:Choice xmlns:v="urn:schemas-microsoft-com:vml" Requires="v">
                <p:oleObj spid="_x0000_s14350" name="位图图像" r:id="rId27" imgW="1971950" imgH="876190" progId="Paint.Picture">
                  <p:embed/>
                </p:oleObj>
              </mc:Choice>
              <mc:Fallback>
                <p:oleObj name="位图图像" r:id="rId27" imgW="1971950" imgH="876190" progId="Paint.Picture">
                  <p:embed/>
                  <p:pic>
                    <p:nvPicPr>
                      <p:cNvPr id="130088" name="Object 4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113971" y="3886200"/>
                        <a:ext cx="19716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0089" name="Text Box 41"/>
          <p:cNvSpPr txBox="1">
            <a:spLocks noChangeArrowheads="1"/>
          </p:cNvSpPr>
          <p:nvPr/>
        </p:nvSpPr>
        <p:spPr bwMode="auto">
          <a:xfrm>
            <a:off x="552450" y="2933700"/>
            <a:ext cx="28575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Times New Roman" pitchFamily="18" charset="0"/>
              </a:rPr>
              <a:t>第</a:t>
            </a:r>
            <a:r>
              <a:rPr kumimoji="1" lang="en-US" altLang="zh-CN" sz="2800" dirty="0">
                <a:solidFill>
                  <a:srgbClr val="FF0000"/>
                </a:solidFill>
                <a:latin typeface="Times New Roman" pitchFamily="18" charset="0"/>
              </a:rPr>
              <a:t>1</a:t>
            </a:r>
            <a:r>
              <a:rPr kumimoji="1" lang="zh-CN" altLang="en-US" sz="2800" dirty="0">
                <a:solidFill>
                  <a:srgbClr val="FF0000"/>
                </a:solidFill>
                <a:latin typeface="Times New Roman" pitchFamily="18" charset="0"/>
              </a:rPr>
              <a:t>步，</a:t>
            </a:r>
            <a:r>
              <a:rPr kumimoji="1" lang="zh-CN" altLang="en-US" sz="2800" dirty="0">
                <a:solidFill>
                  <a:srgbClr val="000000"/>
                </a:solidFill>
                <a:latin typeface="宋体" pitchFamily="2" charset="-122"/>
              </a:rPr>
              <a:t>压力的微小改变，对液体性质影响可略，</a:t>
            </a:r>
            <a:r>
              <a:rPr kumimoji="1" lang="zh-CN" altLang="en-US" sz="2800" dirty="0">
                <a:solidFill>
                  <a:srgbClr val="000000"/>
                </a:solidFill>
                <a:latin typeface="Times New Roman" pitchFamily="18" charset="0"/>
              </a:rPr>
              <a:t> </a:t>
            </a:r>
          </a:p>
        </p:txBody>
      </p:sp>
      <p:graphicFrame>
        <p:nvGraphicFramePr>
          <p:cNvPr id="130090" name="Object 42"/>
          <p:cNvGraphicFramePr>
            <a:graphicFrameLocks noChangeAspect="1"/>
          </p:cNvGraphicFramePr>
          <p:nvPr>
            <p:extLst>
              <p:ext uri="{D42A27DB-BD31-4B8C-83A1-F6EECF244321}">
                <p14:modId xmlns:p14="http://schemas.microsoft.com/office/powerpoint/2010/main" val="2300052268"/>
              </p:ext>
            </p:extLst>
          </p:nvPr>
        </p:nvGraphicFramePr>
        <p:xfrm>
          <a:off x="892175" y="4754563"/>
          <a:ext cx="2060575" cy="473075"/>
        </p:xfrm>
        <a:graphic>
          <a:graphicData uri="http://schemas.openxmlformats.org/presentationml/2006/ole">
            <mc:AlternateContent xmlns:mc="http://schemas.openxmlformats.org/markup-compatibility/2006">
              <mc:Choice xmlns:v="urn:schemas-microsoft-com:vml" Requires="v">
                <p:oleObj spid="_x0000_s14351" name="Equation" r:id="rId29" imgW="1041120" imgH="228600" progId="Equation.DSMT4">
                  <p:embed/>
                </p:oleObj>
              </mc:Choice>
              <mc:Fallback>
                <p:oleObj name="Equation" r:id="rId29" imgW="1041120" imgH="228600" progId="Equation.DSMT4">
                  <p:embed/>
                  <p:pic>
                    <p:nvPicPr>
                      <p:cNvPr id="130090" name="Object 42"/>
                      <p:cNvPicPr>
                        <a:picLocks noChangeAspect="1" noChangeArrowheads="1"/>
                      </p:cNvPicPr>
                      <p:nvPr/>
                    </p:nvPicPr>
                    <p:blipFill>
                      <a:blip r:embed="rId30"/>
                      <a:srcRect/>
                      <a:stretch>
                        <a:fillRect/>
                      </a:stretch>
                    </p:blipFill>
                    <p:spPr bwMode="auto">
                      <a:xfrm>
                        <a:off x="892175" y="4754563"/>
                        <a:ext cx="20605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39" name="Object 44"/>
          <p:cNvGraphicFramePr>
            <a:graphicFrameLocks noChangeAspect="1"/>
          </p:cNvGraphicFramePr>
          <p:nvPr>
            <p:extLst>
              <p:ext uri="{D42A27DB-BD31-4B8C-83A1-F6EECF244321}">
                <p14:modId xmlns:p14="http://schemas.microsoft.com/office/powerpoint/2010/main" val="2856578787"/>
              </p:ext>
            </p:extLst>
          </p:nvPr>
        </p:nvGraphicFramePr>
        <p:xfrm>
          <a:off x="6995151" y="2457450"/>
          <a:ext cx="1876425" cy="815975"/>
        </p:xfrm>
        <a:graphic>
          <a:graphicData uri="http://schemas.openxmlformats.org/presentationml/2006/ole">
            <mc:AlternateContent xmlns:mc="http://schemas.openxmlformats.org/markup-compatibility/2006">
              <mc:Choice xmlns:v="urn:schemas-microsoft-com:vml" Requires="v">
                <p:oleObj spid="_x0000_s14352" name="位图图像" r:id="rId31" imgW="1685714" imgH="733333" progId="Paint.Picture">
                  <p:embed/>
                </p:oleObj>
              </mc:Choice>
              <mc:Fallback>
                <p:oleObj name="位图图像" r:id="rId31" imgW="1685714" imgH="733333" progId="Paint.Picture">
                  <p:embed/>
                  <p:pic>
                    <p:nvPicPr>
                      <p:cNvPr id="13339" name="Object 4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995151" y="2457450"/>
                        <a:ext cx="1876425"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0065"/>
                                        </p:tgtEl>
                                        <p:attrNameLst>
                                          <p:attrName>style.visibility</p:attrName>
                                        </p:attrNameLst>
                                      </p:cBhvr>
                                      <p:to>
                                        <p:strVal val="visible"/>
                                      </p:to>
                                    </p:set>
                                    <p:animEffect transition="in" filter="wipe(left)">
                                      <p:cBhvr>
                                        <p:cTn id="7" dur="500"/>
                                        <p:tgtEl>
                                          <p:spTgt spid="13006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30066"/>
                                        </p:tgtEl>
                                        <p:attrNameLst>
                                          <p:attrName>style.visibility</p:attrName>
                                        </p:attrNameLst>
                                      </p:cBhvr>
                                      <p:to>
                                        <p:strVal val="visible"/>
                                      </p:to>
                                    </p:set>
                                    <p:animEffect transition="in" filter="wipe(left)">
                                      <p:cBhvr>
                                        <p:cTn id="11" dur="500"/>
                                        <p:tgtEl>
                                          <p:spTgt spid="130066"/>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0070"/>
                                        </p:tgtEl>
                                        <p:attrNameLst>
                                          <p:attrName>style.visibility</p:attrName>
                                        </p:attrNameLst>
                                      </p:cBhvr>
                                      <p:to>
                                        <p:strVal val="visible"/>
                                      </p:to>
                                    </p:set>
                                    <p:animEffect transition="in" filter="wipe(left)">
                                      <p:cBhvr>
                                        <p:cTn id="15" dur="500"/>
                                        <p:tgtEl>
                                          <p:spTgt spid="13007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30088"/>
                                        </p:tgtEl>
                                        <p:attrNameLst>
                                          <p:attrName>style.visibility</p:attrName>
                                        </p:attrNameLst>
                                      </p:cBhvr>
                                      <p:to>
                                        <p:strVal val="visible"/>
                                      </p:to>
                                    </p:set>
                                    <p:animEffect transition="in" filter="wipe(left)">
                                      <p:cBhvr>
                                        <p:cTn id="20" dur="500"/>
                                        <p:tgtEl>
                                          <p:spTgt spid="130088"/>
                                        </p:tgtEl>
                                      </p:cBhvr>
                                    </p:animEffect>
                                  </p:childTnLst>
                                </p:cTn>
                              </p:par>
                            </p:childTnLst>
                          </p:cTn>
                        </p:par>
                        <p:par>
                          <p:cTn id="21" fill="hold" nodeType="afterGroup">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130068"/>
                                        </p:tgtEl>
                                        <p:attrNameLst>
                                          <p:attrName>style.visibility</p:attrName>
                                        </p:attrNameLst>
                                      </p:cBhvr>
                                      <p:to>
                                        <p:strVal val="visible"/>
                                      </p:to>
                                    </p:set>
                                    <p:animEffect transition="in" filter="wipe(up)">
                                      <p:cBhvr>
                                        <p:cTn id="24" dur="500"/>
                                        <p:tgtEl>
                                          <p:spTgt spid="130068"/>
                                        </p:tgtEl>
                                      </p:cBhvr>
                                    </p:animEffect>
                                  </p:childTnLst>
                                </p:cTn>
                              </p:par>
                            </p:childTnLst>
                          </p:cTn>
                        </p:par>
                        <p:par>
                          <p:cTn id="25" fill="hold" nodeType="afterGroup">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30069"/>
                                        </p:tgtEl>
                                        <p:attrNameLst>
                                          <p:attrName>style.visibility</p:attrName>
                                        </p:attrNameLst>
                                      </p:cBhvr>
                                      <p:to>
                                        <p:strVal val="visible"/>
                                      </p:to>
                                    </p:set>
                                    <p:animEffect transition="in" filter="wipe(up)">
                                      <p:cBhvr>
                                        <p:cTn id="28" dur="500"/>
                                        <p:tgtEl>
                                          <p:spTgt spid="130069"/>
                                        </p:tgtEl>
                                      </p:cBhvr>
                                    </p:animEffect>
                                  </p:childTnLst>
                                </p:cTn>
                              </p:par>
                            </p:childTnLst>
                          </p:cTn>
                        </p:par>
                        <p:par>
                          <p:cTn id="29" fill="hold" nodeType="afterGroup">
                            <p:stCondLst>
                              <p:cond delay="1500"/>
                            </p:stCondLst>
                            <p:childTnLst>
                              <p:par>
                                <p:cTn id="30" presetID="22" presetClass="entr" presetSubtype="4" fill="hold" grpId="0" nodeType="afterEffect">
                                  <p:stCondLst>
                                    <p:cond delay="0"/>
                                  </p:stCondLst>
                                  <p:childTnLst>
                                    <p:set>
                                      <p:cBhvr>
                                        <p:cTn id="31" dur="1" fill="hold">
                                          <p:stCondLst>
                                            <p:cond delay="0"/>
                                          </p:stCondLst>
                                        </p:cTn>
                                        <p:tgtEl>
                                          <p:spTgt spid="130072"/>
                                        </p:tgtEl>
                                        <p:attrNameLst>
                                          <p:attrName>style.visibility</p:attrName>
                                        </p:attrNameLst>
                                      </p:cBhvr>
                                      <p:to>
                                        <p:strVal val="visible"/>
                                      </p:to>
                                    </p:set>
                                    <p:animEffect transition="in" filter="wipe(down)">
                                      <p:cBhvr>
                                        <p:cTn id="32" dur="500"/>
                                        <p:tgtEl>
                                          <p:spTgt spid="13007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30073"/>
                                        </p:tgtEl>
                                        <p:attrNameLst>
                                          <p:attrName>style.visibility</p:attrName>
                                        </p:attrNameLst>
                                      </p:cBhvr>
                                      <p:to>
                                        <p:strVal val="visible"/>
                                      </p:to>
                                    </p:set>
                                    <p:animEffect transition="in" filter="wipe(left)">
                                      <p:cBhvr>
                                        <p:cTn id="37" dur="500"/>
                                        <p:tgtEl>
                                          <p:spTgt spid="130073"/>
                                        </p:tgtEl>
                                      </p:cBhvr>
                                    </p:animEffect>
                                  </p:childTnLst>
                                </p:cTn>
                              </p:par>
                            </p:childTnLst>
                          </p:cTn>
                        </p:par>
                        <p:par>
                          <p:cTn id="38" fill="hold" nodeType="afterGroup">
                            <p:stCondLst>
                              <p:cond delay="500"/>
                            </p:stCondLst>
                            <p:childTnLst>
                              <p:par>
                                <p:cTn id="39" presetID="22" presetClass="entr" presetSubtype="8" fill="hold" nodeType="afterEffect">
                                  <p:stCondLst>
                                    <p:cond delay="0"/>
                                  </p:stCondLst>
                                  <p:childTnLst>
                                    <p:set>
                                      <p:cBhvr>
                                        <p:cTn id="40" dur="1" fill="hold">
                                          <p:stCondLst>
                                            <p:cond delay="0"/>
                                          </p:stCondLst>
                                        </p:cTn>
                                        <p:tgtEl>
                                          <p:spTgt spid="130075"/>
                                        </p:tgtEl>
                                        <p:attrNameLst>
                                          <p:attrName>style.visibility</p:attrName>
                                        </p:attrNameLst>
                                      </p:cBhvr>
                                      <p:to>
                                        <p:strVal val="visible"/>
                                      </p:to>
                                    </p:set>
                                    <p:animEffect transition="in" filter="wipe(left)">
                                      <p:cBhvr>
                                        <p:cTn id="41" dur="500"/>
                                        <p:tgtEl>
                                          <p:spTgt spid="130075"/>
                                        </p:tgtEl>
                                      </p:cBhvr>
                                    </p:animEffect>
                                  </p:childTnLst>
                                </p:cTn>
                              </p:par>
                            </p:childTnLst>
                          </p:cTn>
                        </p:par>
                        <p:par>
                          <p:cTn id="42" fill="hold" nodeType="afterGroup">
                            <p:stCondLst>
                              <p:cond delay="1000"/>
                            </p:stCondLst>
                            <p:childTnLst>
                              <p:par>
                                <p:cTn id="43" presetID="22" presetClass="entr" presetSubtype="8" fill="hold" nodeType="afterEffect">
                                  <p:stCondLst>
                                    <p:cond delay="0"/>
                                  </p:stCondLst>
                                  <p:childTnLst>
                                    <p:set>
                                      <p:cBhvr>
                                        <p:cTn id="44" dur="1" fill="hold">
                                          <p:stCondLst>
                                            <p:cond delay="0"/>
                                          </p:stCondLst>
                                        </p:cTn>
                                        <p:tgtEl>
                                          <p:spTgt spid="130078"/>
                                        </p:tgtEl>
                                        <p:attrNameLst>
                                          <p:attrName>style.visibility</p:attrName>
                                        </p:attrNameLst>
                                      </p:cBhvr>
                                      <p:to>
                                        <p:strVal val="visible"/>
                                      </p:to>
                                    </p:set>
                                    <p:animEffect transition="in" filter="wipe(left)">
                                      <p:cBhvr>
                                        <p:cTn id="45" dur="500"/>
                                        <p:tgtEl>
                                          <p:spTgt spid="130078"/>
                                        </p:tgtEl>
                                      </p:cBhvr>
                                    </p:animEffect>
                                  </p:childTnLst>
                                </p:cTn>
                              </p:par>
                            </p:childTnLst>
                          </p:cTn>
                        </p:par>
                        <p:par>
                          <p:cTn id="46" fill="hold" nodeType="afterGroup">
                            <p:stCondLst>
                              <p:cond delay="1500"/>
                            </p:stCondLst>
                            <p:childTnLst>
                              <p:par>
                                <p:cTn id="47" presetID="22" presetClass="entr" presetSubtype="8" fill="hold" nodeType="afterEffect">
                                  <p:stCondLst>
                                    <p:cond delay="0"/>
                                  </p:stCondLst>
                                  <p:childTnLst>
                                    <p:set>
                                      <p:cBhvr>
                                        <p:cTn id="48" dur="1" fill="hold">
                                          <p:stCondLst>
                                            <p:cond delay="0"/>
                                          </p:stCondLst>
                                        </p:cTn>
                                        <p:tgtEl>
                                          <p:spTgt spid="130080"/>
                                        </p:tgtEl>
                                        <p:attrNameLst>
                                          <p:attrName>style.visibility</p:attrName>
                                        </p:attrNameLst>
                                      </p:cBhvr>
                                      <p:to>
                                        <p:strVal val="visible"/>
                                      </p:to>
                                    </p:set>
                                    <p:animEffect transition="in" filter="wipe(left)">
                                      <p:cBhvr>
                                        <p:cTn id="49" dur="500"/>
                                        <p:tgtEl>
                                          <p:spTgt spid="130080"/>
                                        </p:tgtEl>
                                      </p:cBhvr>
                                    </p:animEffect>
                                  </p:childTnLst>
                                </p:cTn>
                              </p:par>
                            </p:childTnLst>
                          </p:cTn>
                        </p:par>
                        <p:par>
                          <p:cTn id="50" fill="hold" nodeType="afterGroup">
                            <p:stCondLst>
                              <p:cond delay="2000"/>
                            </p:stCondLst>
                            <p:childTnLst>
                              <p:par>
                                <p:cTn id="51" presetID="22" presetClass="entr" presetSubtype="8" fill="hold" nodeType="afterEffect">
                                  <p:stCondLst>
                                    <p:cond delay="0"/>
                                  </p:stCondLst>
                                  <p:childTnLst>
                                    <p:set>
                                      <p:cBhvr>
                                        <p:cTn id="52" dur="1" fill="hold">
                                          <p:stCondLst>
                                            <p:cond delay="0"/>
                                          </p:stCondLst>
                                        </p:cTn>
                                        <p:tgtEl>
                                          <p:spTgt spid="130082"/>
                                        </p:tgtEl>
                                        <p:attrNameLst>
                                          <p:attrName>style.visibility</p:attrName>
                                        </p:attrNameLst>
                                      </p:cBhvr>
                                      <p:to>
                                        <p:strVal val="visible"/>
                                      </p:to>
                                    </p:set>
                                    <p:animEffect transition="in" filter="wipe(left)">
                                      <p:cBhvr>
                                        <p:cTn id="53" dur="500"/>
                                        <p:tgtEl>
                                          <p:spTgt spid="130082"/>
                                        </p:tgtEl>
                                      </p:cBhvr>
                                    </p:animEffect>
                                  </p:childTnLst>
                                </p:cTn>
                              </p:par>
                            </p:childTnLst>
                          </p:cTn>
                        </p:par>
                        <p:par>
                          <p:cTn id="54" fill="hold" nodeType="afterGroup">
                            <p:stCondLst>
                              <p:cond delay="2500"/>
                            </p:stCondLst>
                            <p:childTnLst>
                              <p:par>
                                <p:cTn id="55" presetID="22" presetClass="entr" presetSubtype="8" fill="hold" nodeType="afterEffect">
                                  <p:stCondLst>
                                    <p:cond delay="0"/>
                                  </p:stCondLst>
                                  <p:childTnLst>
                                    <p:set>
                                      <p:cBhvr>
                                        <p:cTn id="56" dur="1" fill="hold">
                                          <p:stCondLst>
                                            <p:cond delay="0"/>
                                          </p:stCondLst>
                                        </p:cTn>
                                        <p:tgtEl>
                                          <p:spTgt spid="130084"/>
                                        </p:tgtEl>
                                        <p:attrNameLst>
                                          <p:attrName>style.visibility</p:attrName>
                                        </p:attrNameLst>
                                      </p:cBhvr>
                                      <p:to>
                                        <p:strVal val="visible"/>
                                      </p:to>
                                    </p:set>
                                    <p:animEffect transition="in" filter="wipe(left)">
                                      <p:cBhvr>
                                        <p:cTn id="57" dur="500"/>
                                        <p:tgtEl>
                                          <p:spTgt spid="130084"/>
                                        </p:tgtEl>
                                      </p:cBhvr>
                                    </p:animEffect>
                                  </p:childTnLst>
                                </p:cTn>
                              </p:par>
                            </p:childTnLst>
                          </p:cTn>
                        </p:par>
                        <p:par>
                          <p:cTn id="58" fill="hold" nodeType="afterGroup">
                            <p:stCondLst>
                              <p:cond delay="3000"/>
                            </p:stCondLst>
                            <p:childTnLst>
                              <p:par>
                                <p:cTn id="59" presetID="22" presetClass="entr" presetSubtype="8" fill="hold" nodeType="afterEffect">
                                  <p:stCondLst>
                                    <p:cond delay="0"/>
                                  </p:stCondLst>
                                  <p:childTnLst>
                                    <p:set>
                                      <p:cBhvr>
                                        <p:cTn id="60" dur="1" fill="hold">
                                          <p:stCondLst>
                                            <p:cond delay="0"/>
                                          </p:stCondLst>
                                        </p:cTn>
                                        <p:tgtEl>
                                          <p:spTgt spid="130086"/>
                                        </p:tgtEl>
                                        <p:attrNameLst>
                                          <p:attrName>style.visibility</p:attrName>
                                        </p:attrNameLst>
                                      </p:cBhvr>
                                      <p:to>
                                        <p:strVal val="visible"/>
                                      </p:to>
                                    </p:set>
                                    <p:animEffect transition="in" filter="wipe(left)">
                                      <p:cBhvr>
                                        <p:cTn id="61" dur="500"/>
                                        <p:tgtEl>
                                          <p:spTgt spid="13008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130089"/>
                                        </p:tgtEl>
                                        <p:attrNameLst>
                                          <p:attrName>style.visibility</p:attrName>
                                        </p:attrNameLst>
                                      </p:cBhvr>
                                      <p:to>
                                        <p:strVal val="visible"/>
                                      </p:to>
                                    </p:set>
                                    <p:animEffect transition="in" filter="wipe(up)">
                                      <p:cBhvr>
                                        <p:cTn id="66" dur="500"/>
                                        <p:tgtEl>
                                          <p:spTgt spid="130089"/>
                                        </p:tgtEl>
                                      </p:cBhvr>
                                    </p:animEffect>
                                  </p:childTnLst>
                                </p:cTn>
                              </p:par>
                            </p:childTnLst>
                          </p:cTn>
                        </p:par>
                        <p:par>
                          <p:cTn id="67" fill="hold" nodeType="afterGroup">
                            <p:stCondLst>
                              <p:cond delay="500"/>
                            </p:stCondLst>
                            <p:childTnLst>
                              <p:par>
                                <p:cTn id="68" presetID="22" presetClass="entr" presetSubtype="8" fill="hold" nodeType="afterEffect">
                                  <p:stCondLst>
                                    <p:cond delay="0"/>
                                  </p:stCondLst>
                                  <p:childTnLst>
                                    <p:set>
                                      <p:cBhvr>
                                        <p:cTn id="69" dur="1" fill="hold">
                                          <p:stCondLst>
                                            <p:cond delay="0"/>
                                          </p:stCondLst>
                                        </p:cTn>
                                        <p:tgtEl>
                                          <p:spTgt spid="130090"/>
                                        </p:tgtEl>
                                        <p:attrNameLst>
                                          <p:attrName>style.visibility</p:attrName>
                                        </p:attrNameLst>
                                      </p:cBhvr>
                                      <p:to>
                                        <p:strVal val="visible"/>
                                      </p:to>
                                    </p:set>
                                    <p:animEffect transition="in" filter="wipe(left)">
                                      <p:cBhvr>
                                        <p:cTn id="70" dur="500"/>
                                        <p:tgtEl>
                                          <p:spTgt spid="130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68" grpId="0" animBg="1"/>
      <p:bldP spid="130069" grpId="0" animBg="1"/>
      <p:bldP spid="130070" grpId="0" animBg="1"/>
      <p:bldP spid="130072" grpId="0" animBg="1"/>
      <p:bldP spid="13008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Text Box 7"/>
          <p:cNvSpPr txBox="1">
            <a:spLocks noChangeArrowheads="1"/>
          </p:cNvSpPr>
          <p:nvPr/>
        </p:nvSpPr>
        <p:spPr bwMode="auto">
          <a:xfrm>
            <a:off x="457200" y="2400300"/>
            <a:ext cx="1009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宋体" pitchFamily="2" charset="-122"/>
              </a:rPr>
              <a:t>解：</a:t>
            </a:r>
            <a:r>
              <a:rPr kumimoji="1" lang="zh-CN" altLang="en-US" sz="2400">
                <a:latin typeface="Times New Roman" pitchFamily="18" charset="0"/>
              </a:rPr>
              <a:t> </a:t>
            </a:r>
          </a:p>
        </p:txBody>
      </p:sp>
      <p:sp>
        <p:nvSpPr>
          <p:cNvPr id="14352" name="Text Box 26"/>
          <p:cNvSpPr txBox="1">
            <a:spLocks noChangeArrowheads="1"/>
          </p:cNvSpPr>
          <p:nvPr/>
        </p:nvSpPr>
        <p:spPr bwMode="auto">
          <a:xfrm>
            <a:off x="1166813" y="2407443"/>
            <a:ext cx="2182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Times New Roman" pitchFamily="18" charset="0"/>
              </a:rPr>
              <a:t>第</a:t>
            </a:r>
            <a:r>
              <a:rPr kumimoji="1" lang="en-US" altLang="zh-CN" sz="2800" dirty="0">
                <a:solidFill>
                  <a:srgbClr val="FF0000"/>
                </a:solidFill>
                <a:latin typeface="Times New Roman" pitchFamily="18" charset="0"/>
              </a:rPr>
              <a:t>2</a:t>
            </a:r>
            <a:r>
              <a:rPr kumimoji="1" lang="zh-CN" altLang="en-US" sz="2800" dirty="0">
                <a:solidFill>
                  <a:srgbClr val="FF0000"/>
                </a:solidFill>
                <a:latin typeface="Times New Roman" pitchFamily="18" charset="0"/>
              </a:rPr>
              <a:t>步</a:t>
            </a:r>
            <a:endParaRPr kumimoji="1" lang="en-US" altLang="zh-CN" sz="2800" dirty="0">
              <a:solidFill>
                <a:schemeClr val="bg1"/>
              </a:solidFill>
              <a:latin typeface="Times New Roman" pitchFamily="18" charset="0"/>
            </a:endParaRPr>
          </a:p>
        </p:txBody>
      </p:sp>
      <p:graphicFrame>
        <p:nvGraphicFramePr>
          <p:cNvPr id="131100" name="Object 28"/>
          <p:cNvGraphicFramePr>
            <a:graphicFrameLocks noChangeAspect="1"/>
          </p:cNvGraphicFramePr>
          <p:nvPr>
            <p:extLst>
              <p:ext uri="{D42A27DB-BD31-4B8C-83A1-F6EECF244321}">
                <p14:modId xmlns:p14="http://schemas.microsoft.com/office/powerpoint/2010/main" val="526476372"/>
              </p:ext>
            </p:extLst>
          </p:nvPr>
        </p:nvGraphicFramePr>
        <p:xfrm>
          <a:off x="317398" y="3084512"/>
          <a:ext cx="3698875" cy="384175"/>
        </p:xfrm>
        <a:graphic>
          <a:graphicData uri="http://schemas.openxmlformats.org/presentationml/2006/ole">
            <mc:AlternateContent xmlns:mc="http://schemas.openxmlformats.org/markup-compatibility/2006">
              <mc:Choice xmlns:v="urn:schemas-microsoft-com:vml" Requires="v">
                <p:oleObj spid="_x0000_s15362" name="Equation" r:id="rId3" imgW="1955520" imgH="203040" progId="Equation.DSMT4">
                  <p:embed/>
                </p:oleObj>
              </mc:Choice>
              <mc:Fallback>
                <p:oleObj name="Equation" r:id="rId3" imgW="1955520" imgH="203040" progId="Equation.DSMT4">
                  <p:embed/>
                  <p:pic>
                    <p:nvPicPr>
                      <p:cNvPr id="131100" name="Object 28"/>
                      <p:cNvPicPr>
                        <a:picLocks noChangeAspect="1" noChangeArrowheads="1"/>
                      </p:cNvPicPr>
                      <p:nvPr/>
                    </p:nvPicPr>
                    <p:blipFill>
                      <a:blip r:embed="rId4"/>
                      <a:srcRect/>
                      <a:stretch>
                        <a:fillRect/>
                      </a:stretch>
                    </p:blipFill>
                    <p:spPr bwMode="auto">
                      <a:xfrm>
                        <a:off x="317398" y="3084512"/>
                        <a:ext cx="369887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1102" name="Object 30"/>
          <p:cNvGraphicFramePr>
            <a:graphicFrameLocks noChangeAspect="1"/>
          </p:cNvGraphicFramePr>
          <p:nvPr>
            <p:extLst>
              <p:ext uri="{D42A27DB-BD31-4B8C-83A1-F6EECF244321}">
                <p14:modId xmlns:p14="http://schemas.microsoft.com/office/powerpoint/2010/main" val="4253593415"/>
              </p:ext>
            </p:extLst>
          </p:nvPr>
        </p:nvGraphicFramePr>
        <p:xfrm>
          <a:off x="528638" y="3665538"/>
          <a:ext cx="3257550" cy="1390650"/>
        </p:xfrm>
        <a:graphic>
          <a:graphicData uri="http://schemas.openxmlformats.org/presentationml/2006/ole">
            <mc:AlternateContent xmlns:mc="http://schemas.openxmlformats.org/markup-compatibility/2006">
              <mc:Choice xmlns:v="urn:schemas-microsoft-com:vml" Requires="v">
                <p:oleObj spid="_x0000_s15363" name="Equation" r:id="rId5" imgW="1803240" imgH="736560" progId="Equation.DSMT4">
                  <p:embed/>
                </p:oleObj>
              </mc:Choice>
              <mc:Fallback>
                <p:oleObj name="Equation" r:id="rId5" imgW="1803240" imgH="736560" progId="Equation.DSMT4">
                  <p:embed/>
                  <p:pic>
                    <p:nvPicPr>
                      <p:cNvPr id="131102" name="Object 30"/>
                      <p:cNvPicPr>
                        <a:picLocks noChangeAspect="1" noChangeArrowheads="1"/>
                      </p:cNvPicPr>
                      <p:nvPr/>
                    </p:nvPicPr>
                    <p:blipFill>
                      <a:blip r:embed="rId6"/>
                      <a:srcRect/>
                      <a:stretch>
                        <a:fillRect/>
                      </a:stretch>
                    </p:blipFill>
                    <p:spPr bwMode="auto">
                      <a:xfrm>
                        <a:off x="528638" y="3665538"/>
                        <a:ext cx="325755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1104" name="Object 32"/>
          <p:cNvGraphicFramePr>
            <a:graphicFrameLocks noChangeAspect="1"/>
          </p:cNvGraphicFramePr>
          <p:nvPr>
            <p:extLst>
              <p:ext uri="{D42A27DB-BD31-4B8C-83A1-F6EECF244321}">
                <p14:modId xmlns:p14="http://schemas.microsoft.com/office/powerpoint/2010/main" val="415409586"/>
              </p:ext>
            </p:extLst>
          </p:nvPr>
        </p:nvGraphicFramePr>
        <p:xfrm>
          <a:off x="178915" y="5023676"/>
          <a:ext cx="4115716" cy="1429122"/>
        </p:xfrm>
        <a:graphic>
          <a:graphicData uri="http://schemas.openxmlformats.org/presentationml/2006/ole">
            <mc:AlternateContent xmlns:mc="http://schemas.openxmlformats.org/markup-compatibility/2006">
              <mc:Choice xmlns:v="urn:schemas-microsoft-com:vml" Requires="v">
                <p:oleObj spid="_x0000_s15364" name="Equation" r:id="rId7" imgW="2286000" imgH="799920" progId="Equation.DSMT4">
                  <p:embed/>
                </p:oleObj>
              </mc:Choice>
              <mc:Fallback>
                <p:oleObj name="Equation" r:id="rId7" imgW="2286000" imgH="799920" progId="Equation.DSMT4">
                  <p:embed/>
                  <p:pic>
                    <p:nvPicPr>
                      <p:cNvPr id="131104" name="Object 32"/>
                      <p:cNvPicPr>
                        <a:picLocks noChangeAspect="1" noChangeArrowheads="1"/>
                      </p:cNvPicPr>
                      <p:nvPr/>
                    </p:nvPicPr>
                    <p:blipFill>
                      <a:blip r:embed="rId8"/>
                      <a:srcRect/>
                      <a:stretch>
                        <a:fillRect/>
                      </a:stretch>
                    </p:blipFill>
                    <p:spPr bwMode="auto">
                      <a:xfrm>
                        <a:off x="178915" y="5023676"/>
                        <a:ext cx="4115716" cy="1429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组合 1">
            <a:extLst>
              <a:ext uri="{FF2B5EF4-FFF2-40B4-BE49-F238E27FC236}">
                <a16:creationId xmlns:a16="http://schemas.microsoft.com/office/drawing/2014/main" id="{2E72B010-EA6F-4239-BD79-0C5827991156}"/>
              </a:ext>
            </a:extLst>
          </p:cNvPr>
          <p:cNvGrpSpPr/>
          <p:nvPr/>
        </p:nvGrpSpPr>
        <p:grpSpPr>
          <a:xfrm>
            <a:off x="4204327" y="2465388"/>
            <a:ext cx="4710112" cy="3687762"/>
            <a:chOff x="3986213" y="2465388"/>
            <a:chExt cx="4710112" cy="3687762"/>
          </a:xfrm>
        </p:grpSpPr>
        <p:graphicFrame>
          <p:nvGraphicFramePr>
            <p:cNvPr id="14343" name="Object 8"/>
            <p:cNvGraphicFramePr>
              <a:graphicFrameLocks noChangeAspect="1"/>
            </p:cNvGraphicFramePr>
            <p:nvPr>
              <p:extLst>
                <p:ext uri="{D42A27DB-BD31-4B8C-83A1-F6EECF244321}">
                  <p14:modId xmlns:p14="http://schemas.microsoft.com/office/powerpoint/2010/main" val="477846753"/>
                </p:ext>
              </p:extLst>
            </p:nvPr>
          </p:nvGraphicFramePr>
          <p:xfrm>
            <a:off x="3986213" y="2481263"/>
            <a:ext cx="1971675" cy="866775"/>
          </p:xfrm>
          <a:graphic>
            <a:graphicData uri="http://schemas.openxmlformats.org/presentationml/2006/ole">
              <mc:AlternateContent xmlns:mc="http://schemas.openxmlformats.org/markup-compatibility/2006">
                <mc:Choice xmlns:v="urn:schemas-microsoft-com:vml" Requires="v">
                  <p:oleObj spid="_x0000_s15365" name="位图图像" r:id="rId9" imgW="1971950" imgH="866896" progId="Paint.Picture">
                    <p:embed/>
                  </p:oleObj>
                </mc:Choice>
                <mc:Fallback>
                  <p:oleObj name="位图图像" r:id="rId9" imgW="1971950" imgH="866896" progId="Paint.Picture">
                    <p:embed/>
                    <p:pic>
                      <p:nvPicPr>
                        <p:cNvPr id="14343"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86213" y="2481263"/>
                          <a:ext cx="197167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4" name="Line 10"/>
            <p:cNvSpPr>
              <a:spLocks noChangeShapeType="1"/>
            </p:cNvSpPr>
            <p:nvPr/>
          </p:nvSpPr>
          <p:spPr bwMode="auto">
            <a:xfrm flipV="1">
              <a:off x="5962650" y="2876550"/>
              <a:ext cx="762000" cy="0"/>
            </a:xfrm>
            <a:prstGeom prst="line">
              <a:avLst/>
            </a:prstGeom>
            <a:noFill/>
            <a:ln w="28575">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4345" name="Object 12"/>
            <p:cNvGraphicFramePr>
              <a:graphicFrameLocks noChangeAspect="1"/>
            </p:cNvGraphicFramePr>
            <p:nvPr>
              <p:extLst>
                <p:ext uri="{D42A27DB-BD31-4B8C-83A1-F6EECF244321}">
                  <p14:modId xmlns:p14="http://schemas.microsoft.com/office/powerpoint/2010/main" val="745003037"/>
                </p:ext>
              </p:extLst>
            </p:nvPr>
          </p:nvGraphicFramePr>
          <p:xfrm>
            <a:off x="3986213" y="5276850"/>
            <a:ext cx="1971675" cy="876300"/>
          </p:xfrm>
          <a:graphic>
            <a:graphicData uri="http://schemas.openxmlformats.org/presentationml/2006/ole">
              <mc:AlternateContent xmlns:mc="http://schemas.openxmlformats.org/markup-compatibility/2006">
                <mc:Choice xmlns:v="urn:schemas-microsoft-com:vml" Requires="v">
                  <p:oleObj spid="_x0000_s15366" name="位图图像" r:id="rId11" imgW="1971950" imgH="876190" progId="Paint.Picture">
                    <p:embed/>
                  </p:oleObj>
                </mc:Choice>
                <mc:Fallback>
                  <p:oleObj name="位图图像" r:id="rId11" imgW="1971950" imgH="876190" progId="Paint.Picture">
                    <p:embed/>
                    <p:pic>
                      <p:nvPicPr>
                        <p:cNvPr id="14345"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86213" y="5276850"/>
                          <a:ext cx="19716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6" name="Object 13"/>
            <p:cNvGraphicFramePr>
              <a:graphicFrameLocks noChangeAspect="1"/>
            </p:cNvGraphicFramePr>
            <p:nvPr>
              <p:extLst>
                <p:ext uri="{D42A27DB-BD31-4B8C-83A1-F6EECF244321}">
                  <p14:modId xmlns:p14="http://schemas.microsoft.com/office/powerpoint/2010/main" val="1555607918"/>
                </p:ext>
              </p:extLst>
            </p:nvPr>
          </p:nvGraphicFramePr>
          <p:xfrm>
            <a:off x="6734175" y="5272088"/>
            <a:ext cx="1962150" cy="847725"/>
          </p:xfrm>
          <a:graphic>
            <a:graphicData uri="http://schemas.openxmlformats.org/presentationml/2006/ole">
              <mc:AlternateContent xmlns:mc="http://schemas.openxmlformats.org/markup-compatibility/2006">
                <mc:Choice xmlns:v="urn:schemas-microsoft-com:vml" Requires="v">
                  <p:oleObj spid="_x0000_s15367" name="位图图像" r:id="rId13" imgW="1961905" imgH="847843" progId="Paint.Picture">
                    <p:embed/>
                  </p:oleObj>
                </mc:Choice>
                <mc:Fallback>
                  <p:oleObj name="位图图像" r:id="rId13" imgW="1961905" imgH="847843" progId="Paint.Picture">
                    <p:embed/>
                    <p:pic>
                      <p:nvPicPr>
                        <p:cNvPr id="14346"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34175" y="5272088"/>
                          <a:ext cx="196215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7" name="Line 14"/>
            <p:cNvSpPr>
              <a:spLocks noChangeShapeType="1"/>
            </p:cNvSpPr>
            <p:nvPr/>
          </p:nvSpPr>
          <p:spPr bwMode="auto">
            <a:xfrm>
              <a:off x="4972050" y="3352800"/>
              <a:ext cx="0" cy="51435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8" name="Line 15"/>
            <p:cNvSpPr>
              <a:spLocks noChangeShapeType="1"/>
            </p:cNvSpPr>
            <p:nvPr/>
          </p:nvSpPr>
          <p:spPr bwMode="auto">
            <a:xfrm>
              <a:off x="4991100" y="4762500"/>
              <a:ext cx="0" cy="51435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9" name="Line 16"/>
            <p:cNvSpPr>
              <a:spLocks noChangeShapeType="1"/>
            </p:cNvSpPr>
            <p:nvPr/>
          </p:nvSpPr>
          <p:spPr bwMode="auto">
            <a:xfrm>
              <a:off x="5981700" y="5695950"/>
              <a:ext cx="742950" cy="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0" name="Line 17"/>
            <p:cNvSpPr>
              <a:spLocks noChangeShapeType="1"/>
            </p:cNvSpPr>
            <p:nvPr/>
          </p:nvSpPr>
          <p:spPr bwMode="auto">
            <a:xfrm flipH="1" flipV="1">
              <a:off x="7734300" y="3276600"/>
              <a:ext cx="0" cy="196215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4351" name="Object 25"/>
            <p:cNvGraphicFramePr>
              <a:graphicFrameLocks noChangeAspect="1"/>
            </p:cNvGraphicFramePr>
            <p:nvPr>
              <p:extLst>
                <p:ext uri="{D42A27DB-BD31-4B8C-83A1-F6EECF244321}">
                  <p14:modId xmlns:p14="http://schemas.microsoft.com/office/powerpoint/2010/main" val="2661257898"/>
                </p:ext>
              </p:extLst>
            </p:nvPr>
          </p:nvGraphicFramePr>
          <p:xfrm>
            <a:off x="4005263" y="3886200"/>
            <a:ext cx="1971675" cy="876300"/>
          </p:xfrm>
          <a:graphic>
            <a:graphicData uri="http://schemas.openxmlformats.org/presentationml/2006/ole">
              <mc:AlternateContent xmlns:mc="http://schemas.openxmlformats.org/markup-compatibility/2006">
                <mc:Choice xmlns:v="urn:schemas-microsoft-com:vml" Requires="v">
                  <p:oleObj spid="_x0000_s15368" name="位图图像" r:id="rId15" imgW="1971950" imgH="876190" progId="Paint.Picture">
                    <p:embed/>
                  </p:oleObj>
                </mc:Choice>
                <mc:Fallback>
                  <p:oleObj name="位图图像" r:id="rId15" imgW="1971950" imgH="876190" progId="Paint.Picture">
                    <p:embed/>
                    <p:pic>
                      <p:nvPicPr>
                        <p:cNvPr id="14351"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05263" y="3886200"/>
                          <a:ext cx="19716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56" name="Object 34"/>
            <p:cNvGraphicFramePr>
              <a:graphicFrameLocks noChangeAspect="1"/>
            </p:cNvGraphicFramePr>
            <p:nvPr>
              <p:extLst>
                <p:ext uri="{D42A27DB-BD31-4B8C-83A1-F6EECF244321}">
                  <p14:modId xmlns:p14="http://schemas.microsoft.com/office/powerpoint/2010/main" val="2691574408"/>
                </p:ext>
              </p:extLst>
            </p:nvPr>
          </p:nvGraphicFramePr>
          <p:xfrm>
            <a:off x="6757988" y="2465388"/>
            <a:ext cx="1876425" cy="815975"/>
          </p:xfrm>
          <a:graphic>
            <a:graphicData uri="http://schemas.openxmlformats.org/presentationml/2006/ole">
              <mc:AlternateContent xmlns:mc="http://schemas.openxmlformats.org/markup-compatibility/2006">
                <mc:Choice xmlns:v="urn:schemas-microsoft-com:vml" Requires="v">
                  <p:oleObj spid="_x0000_s15369" name="位图图像" r:id="rId17" imgW="1685714" imgH="733333" progId="Paint.Picture">
                    <p:embed/>
                  </p:oleObj>
                </mc:Choice>
                <mc:Fallback>
                  <p:oleObj name="位图图像" r:id="rId17" imgW="1685714" imgH="733333" progId="Paint.Picture">
                    <p:embed/>
                    <p:pic>
                      <p:nvPicPr>
                        <p:cNvPr id="14356" name="Object 3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57988" y="2465388"/>
                          <a:ext cx="1876425"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15">
              <a:extLst>
                <a:ext uri="{FF2B5EF4-FFF2-40B4-BE49-F238E27FC236}">
                  <a16:creationId xmlns:a16="http://schemas.microsoft.com/office/drawing/2014/main" id="{53EF94ED-9456-4CAF-A7A4-253ED76CE5B9}"/>
                </a:ext>
              </a:extLst>
            </p:cNvPr>
            <p:cNvGraphicFramePr>
              <a:graphicFrameLocks noChangeAspect="1"/>
            </p:cNvGraphicFramePr>
            <p:nvPr>
              <p:extLst>
                <p:ext uri="{D42A27DB-BD31-4B8C-83A1-F6EECF244321}">
                  <p14:modId xmlns:p14="http://schemas.microsoft.com/office/powerpoint/2010/main" val="289999123"/>
                </p:ext>
              </p:extLst>
            </p:nvPr>
          </p:nvGraphicFramePr>
          <p:xfrm>
            <a:off x="5931825" y="2531923"/>
            <a:ext cx="708025" cy="276225"/>
          </p:xfrm>
          <a:graphic>
            <a:graphicData uri="http://schemas.openxmlformats.org/presentationml/2006/ole">
              <mc:AlternateContent xmlns:mc="http://schemas.openxmlformats.org/markup-compatibility/2006">
                <mc:Choice xmlns:v="urn:schemas-microsoft-com:vml" Requires="v">
                  <p:oleObj spid="_x0000_s15370" name="Equation" r:id="rId19" imgW="507960" imgH="203040" progId="Equation.DSMT4">
                    <p:embed/>
                  </p:oleObj>
                </mc:Choice>
                <mc:Fallback>
                  <p:oleObj name="Equation" r:id="rId19" imgW="507960" imgH="203040" progId="Equation.DSMT4">
                    <p:embed/>
                    <p:pic>
                      <p:nvPicPr>
                        <p:cNvPr id="28" name="Object 15">
                          <a:extLst>
                            <a:ext uri="{FF2B5EF4-FFF2-40B4-BE49-F238E27FC236}">
                              <a16:creationId xmlns:a16="http://schemas.microsoft.com/office/drawing/2014/main" id="{53EF94ED-9456-4CAF-A7A4-253ED76CE5B9}"/>
                            </a:ext>
                          </a:extLst>
                        </p:cNvPr>
                        <p:cNvPicPr>
                          <a:picLocks noChangeAspect="1" noChangeArrowheads="1"/>
                        </p:cNvPicPr>
                        <p:nvPr/>
                      </p:nvPicPr>
                      <p:blipFill>
                        <a:blip r:embed="rId20"/>
                        <a:srcRect/>
                        <a:stretch>
                          <a:fillRect/>
                        </a:stretch>
                      </p:blipFill>
                      <p:spPr bwMode="auto">
                        <a:xfrm>
                          <a:off x="5931825" y="2531923"/>
                          <a:ext cx="708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Object 25">
              <a:extLst>
                <a:ext uri="{FF2B5EF4-FFF2-40B4-BE49-F238E27FC236}">
                  <a16:creationId xmlns:a16="http://schemas.microsoft.com/office/drawing/2014/main" id="{F7D17024-2DCC-4EF3-99F0-47C78A2F3B3D}"/>
                </a:ext>
              </a:extLst>
            </p:cNvPr>
            <p:cNvGraphicFramePr>
              <a:graphicFrameLocks noChangeAspect="1"/>
            </p:cNvGraphicFramePr>
            <p:nvPr>
              <p:extLst>
                <p:ext uri="{D42A27DB-BD31-4B8C-83A1-F6EECF244321}">
                  <p14:modId xmlns:p14="http://schemas.microsoft.com/office/powerpoint/2010/main" val="2660363797"/>
                </p:ext>
              </p:extLst>
            </p:nvPr>
          </p:nvGraphicFramePr>
          <p:xfrm>
            <a:off x="4443413" y="3461699"/>
            <a:ext cx="420687" cy="331788"/>
          </p:xfrm>
          <a:graphic>
            <a:graphicData uri="http://schemas.openxmlformats.org/presentationml/2006/ole">
              <mc:AlternateContent xmlns:mc="http://schemas.openxmlformats.org/markup-compatibility/2006">
                <mc:Choice xmlns:v="urn:schemas-microsoft-com:vml" Requires="v">
                  <p:oleObj spid="_x0000_s15371" name="Equation" r:id="rId21" imgW="291960" imgH="228600" progId="Equation.DSMT4">
                    <p:embed/>
                  </p:oleObj>
                </mc:Choice>
                <mc:Fallback>
                  <p:oleObj name="Equation" r:id="rId21" imgW="291960" imgH="228600" progId="Equation.DSMT4">
                    <p:embed/>
                    <p:pic>
                      <p:nvPicPr>
                        <p:cNvPr id="29" name="Object 25">
                          <a:extLst>
                            <a:ext uri="{FF2B5EF4-FFF2-40B4-BE49-F238E27FC236}">
                              <a16:creationId xmlns:a16="http://schemas.microsoft.com/office/drawing/2014/main" id="{F7D17024-2DCC-4EF3-99F0-47C78A2F3B3D}"/>
                            </a:ext>
                          </a:extLst>
                        </p:cNvPr>
                        <p:cNvPicPr>
                          <a:picLocks noChangeAspect="1" noChangeArrowheads="1"/>
                        </p:cNvPicPr>
                        <p:nvPr/>
                      </p:nvPicPr>
                      <p:blipFill>
                        <a:blip r:embed="rId22"/>
                        <a:srcRect/>
                        <a:stretch>
                          <a:fillRect/>
                        </a:stretch>
                      </p:blipFill>
                      <p:spPr bwMode="auto">
                        <a:xfrm>
                          <a:off x="4443413" y="3461699"/>
                          <a:ext cx="42068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 name="Object 27">
              <a:extLst>
                <a:ext uri="{FF2B5EF4-FFF2-40B4-BE49-F238E27FC236}">
                  <a16:creationId xmlns:a16="http://schemas.microsoft.com/office/drawing/2014/main" id="{4A538A22-D908-43FD-922C-3C046AFDAFFA}"/>
                </a:ext>
              </a:extLst>
            </p:cNvPr>
            <p:cNvGraphicFramePr>
              <a:graphicFrameLocks noChangeAspect="1"/>
            </p:cNvGraphicFramePr>
            <p:nvPr>
              <p:extLst>
                <p:ext uri="{D42A27DB-BD31-4B8C-83A1-F6EECF244321}">
                  <p14:modId xmlns:p14="http://schemas.microsoft.com/office/powerpoint/2010/main" val="2141123803"/>
                </p:ext>
              </p:extLst>
            </p:nvPr>
          </p:nvGraphicFramePr>
          <p:xfrm>
            <a:off x="5024569" y="3452813"/>
            <a:ext cx="361950" cy="333375"/>
          </p:xfrm>
          <a:graphic>
            <a:graphicData uri="http://schemas.openxmlformats.org/presentationml/2006/ole">
              <mc:AlternateContent xmlns:mc="http://schemas.openxmlformats.org/markup-compatibility/2006">
                <mc:Choice xmlns:v="urn:schemas-microsoft-com:vml" Requires="v">
                  <p:oleObj spid="_x0000_s15372" name="Equation" r:id="rId23" imgW="253800" imgH="228600" progId="Equation.DSMT4">
                    <p:embed/>
                  </p:oleObj>
                </mc:Choice>
                <mc:Fallback>
                  <p:oleObj name="Equation" r:id="rId23" imgW="253800" imgH="228600" progId="Equation.DSMT4">
                    <p:embed/>
                    <p:pic>
                      <p:nvPicPr>
                        <p:cNvPr id="33" name="Object 27">
                          <a:extLst>
                            <a:ext uri="{FF2B5EF4-FFF2-40B4-BE49-F238E27FC236}">
                              <a16:creationId xmlns:a16="http://schemas.microsoft.com/office/drawing/2014/main" id="{4A538A22-D908-43FD-922C-3C046AFDAFFA}"/>
                            </a:ext>
                          </a:extLst>
                        </p:cNvPr>
                        <p:cNvPicPr>
                          <a:picLocks noChangeAspect="1" noChangeArrowheads="1"/>
                        </p:cNvPicPr>
                        <p:nvPr/>
                      </p:nvPicPr>
                      <p:blipFill>
                        <a:blip r:embed="rId24"/>
                        <a:srcRect/>
                        <a:stretch>
                          <a:fillRect/>
                        </a:stretch>
                      </p:blipFill>
                      <p:spPr bwMode="auto">
                        <a:xfrm>
                          <a:off x="5024569" y="3452813"/>
                          <a:ext cx="3619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 name="Object 30">
              <a:extLst>
                <a:ext uri="{FF2B5EF4-FFF2-40B4-BE49-F238E27FC236}">
                  <a16:creationId xmlns:a16="http://schemas.microsoft.com/office/drawing/2014/main" id="{D4D1B69B-6EFB-48DD-8FF5-8271DD9AC5AE}"/>
                </a:ext>
              </a:extLst>
            </p:cNvPr>
            <p:cNvGraphicFramePr>
              <a:graphicFrameLocks noChangeAspect="1"/>
            </p:cNvGraphicFramePr>
            <p:nvPr>
              <p:extLst>
                <p:ext uri="{D42A27DB-BD31-4B8C-83A1-F6EECF244321}">
                  <p14:modId xmlns:p14="http://schemas.microsoft.com/office/powerpoint/2010/main" val="431314505"/>
                </p:ext>
              </p:extLst>
            </p:nvPr>
          </p:nvGraphicFramePr>
          <p:xfrm>
            <a:off x="4447381" y="4871539"/>
            <a:ext cx="439737" cy="331788"/>
          </p:xfrm>
          <a:graphic>
            <a:graphicData uri="http://schemas.openxmlformats.org/presentationml/2006/ole">
              <mc:AlternateContent xmlns:mc="http://schemas.openxmlformats.org/markup-compatibility/2006">
                <mc:Choice xmlns:v="urn:schemas-microsoft-com:vml" Requires="v">
                  <p:oleObj spid="_x0000_s15373" name="Equation" r:id="rId25" imgW="304560" imgH="228600" progId="Equation.DSMT4">
                    <p:embed/>
                  </p:oleObj>
                </mc:Choice>
                <mc:Fallback>
                  <p:oleObj name="Equation" r:id="rId25" imgW="304560" imgH="228600" progId="Equation.DSMT4">
                    <p:embed/>
                    <p:pic>
                      <p:nvPicPr>
                        <p:cNvPr id="34" name="Object 30">
                          <a:extLst>
                            <a:ext uri="{FF2B5EF4-FFF2-40B4-BE49-F238E27FC236}">
                              <a16:creationId xmlns:a16="http://schemas.microsoft.com/office/drawing/2014/main" id="{D4D1B69B-6EFB-48DD-8FF5-8271DD9AC5AE}"/>
                            </a:ext>
                          </a:extLst>
                        </p:cNvPr>
                        <p:cNvPicPr>
                          <a:picLocks noChangeAspect="1" noChangeArrowheads="1"/>
                        </p:cNvPicPr>
                        <p:nvPr/>
                      </p:nvPicPr>
                      <p:blipFill>
                        <a:blip r:embed="rId26"/>
                        <a:srcRect/>
                        <a:stretch>
                          <a:fillRect/>
                        </a:stretch>
                      </p:blipFill>
                      <p:spPr bwMode="auto">
                        <a:xfrm>
                          <a:off x="4447381" y="4871539"/>
                          <a:ext cx="4397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 name="Object 32">
              <a:extLst>
                <a:ext uri="{FF2B5EF4-FFF2-40B4-BE49-F238E27FC236}">
                  <a16:creationId xmlns:a16="http://schemas.microsoft.com/office/drawing/2014/main" id="{6BDC4601-13BD-4CBD-BF83-2CFDFA5B2D39}"/>
                </a:ext>
              </a:extLst>
            </p:cNvPr>
            <p:cNvGraphicFramePr>
              <a:graphicFrameLocks noChangeAspect="1"/>
            </p:cNvGraphicFramePr>
            <p:nvPr>
              <p:extLst>
                <p:ext uri="{D42A27DB-BD31-4B8C-83A1-F6EECF244321}">
                  <p14:modId xmlns:p14="http://schemas.microsoft.com/office/powerpoint/2010/main" val="2931927311"/>
                </p:ext>
              </p:extLst>
            </p:nvPr>
          </p:nvGraphicFramePr>
          <p:xfrm>
            <a:off x="5015044" y="4864100"/>
            <a:ext cx="381000" cy="331788"/>
          </p:xfrm>
          <a:graphic>
            <a:graphicData uri="http://schemas.openxmlformats.org/presentationml/2006/ole">
              <mc:AlternateContent xmlns:mc="http://schemas.openxmlformats.org/markup-compatibility/2006">
                <mc:Choice xmlns:v="urn:schemas-microsoft-com:vml" Requires="v">
                  <p:oleObj spid="_x0000_s15374" name="Equation" r:id="rId27" imgW="266400" imgH="228600" progId="Equation.DSMT4">
                    <p:embed/>
                  </p:oleObj>
                </mc:Choice>
                <mc:Fallback>
                  <p:oleObj name="Equation" r:id="rId27" imgW="266400" imgH="228600" progId="Equation.DSMT4">
                    <p:embed/>
                    <p:pic>
                      <p:nvPicPr>
                        <p:cNvPr id="35" name="Object 32">
                          <a:extLst>
                            <a:ext uri="{FF2B5EF4-FFF2-40B4-BE49-F238E27FC236}">
                              <a16:creationId xmlns:a16="http://schemas.microsoft.com/office/drawing/2014/main" id="{6BDC4601-13BD-4CBD-BF83-2CFDFA5B2D39}"/>
                            </a:ext>
                          </a:extLst>
                        </p:cNvPr>
                        <p:cNvPicPr>
                          <a:picLocks noChangeAspect="1" noChangeArrowheads="1"/>
                        </p:cNvPicPr>
                        <p:nvPr/>
                      </p:nvPicPr>
                      <p:blipFill>
                        <a:blip r:embed="rId28"/>
                        <a:srcRect/>
                        <a:stretch>
                          <a:fillRect/>
                        </a:stretch>
                      </p:blipFill>
                      <p:spPr bwMode="auto">
                        <a:xfrm>
                          <a:off x="5015044" y="4864100"/>
                          <a:ext cx="381000"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 name="Object 34">
              <a:extLst>
                <a:ext uri="{FF2B5EF4-FFF2-40B4-BE49-F238E27FC236}">
                  <a16:creationId xmlns:a16="http://schemas.microsoft.com/office/drawing/2014/main" id="{DDAE7F9C-24EB-4F35-BC8C-627CCB538B71}"/>
                </a:ext>
              </a:extLst>
            </p:cNvPr>
            <p:cNvGraphicFramePr>
              <a:graphicFrameLocks noChangeAspect="1"/>
            </p:cNvGraphicFramePr>
            <p:nvPr>
              <p:extLst>
                <p:ext uri="{D42A27DB-BD31-4B8C-83A1-F6EECF244321}">
                  <p14:modId xmlns:p14="http://schemas.microsoft.com/office/powerpoint/2010/main" val="2591095444"/>
                </p:ext>
              </p:extLst>
            </p:nvPr>
          </p:nvGraphicFramePr>
          <p:xfrm>
            <a:off x="5891344" y="5321611"/>
            <a:ext cx="831850" cy="314325"/>
          </p:xfrm>
          <a:graphic>
            <a:graphicData uri="http://schemas.openxmlformats.org/presentationml/2006/ole">
              <mc:AlternateContent xmlns:mc="http://schemas.openxmlformats.org/markup-compatibility/2006">
                <mc:Choice xmlns:v="urn:schemas-microsoft-com:vml" Requires="v">
                  <p:oleObj spid="_x0000_s15375" name="Equation" r:id="rId29" imgW="596880" imgH="228600" progId="Equation.DSMT4">
                    <p:embed/>
                  </p:oleObj>
                </mc:Choice>
                <mc:Fallback>
                  <p:oleObj name="Equation" r:id="rId29" imgW="596880" imgH="228600" progId="Equation.DSMT4">
                    <p:embed/>
                    <p:pic>
                      <p:nvPicPr>
                        <p:cNvPr id="36" name="Object 34">
                          <a:extLst>
                            <a:ext uri="{FF2B5EF4-FFF2-40B4-BE49-F238E27FC236}">
                              <a16:creationId xmlns:a16="http://schemas.microsoft.com/office/drawing/2014/main" id="{DDAE7F9C-24EB-4F35-BC8C-627CCB538B71}"/>
                            </a:ext>
                          </a:extLst>
                        </p:cNvPr>
                        <p:cNvPicPr>
                          <a:picLocks noChangeAspect="1" noChangeArrowheads="1"/>
                        </p:cNvPicPr>
                        <p:nvPr/>
                      </p:nvPicPr>
                      <p:blipFill>
                        <a:blip r:embed="rId30"/>
                        <a:srcRect/>
                        <a:stretch>
                          <a:fillRect/>
                        </a:stretch>
                      </p:blipFill>
                      <p:spPr bwMode="auto">
                        <a:xfrm>
                          <a:off x="5891344" y="5321611"/>
                          <a:ext cx="83185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 name="Object 36">
              <a:extLst>
                <a:ext uri="{FF2B5EF4-FFF2-40B4-BE49-F238E27FC236}">
                  <a16:creationId xmlns:a16="http://schemas.microsoft.com/office/drawing/2014/main" id="{8D9FF7E5-B68C-4459-A7FE-1D3B8D4160A2}"/>
                </a:ext>
              </a:extLst>
            </p:cNvPr>
            <p:cNvGraphicFramePr>
              <a:graphicFrameLocks noChangeAspect="1"/>
            </p:cNvGraphicFramePr>
            <p:nvPr>
              <p:extLst>
                <p:ext uri="{D42A27DB-BD31-4B8C-83A1-F6EECF244321}">
                  <p14:modId xmlns:p14="http://schemas.microsoft.com/office/powerpoint/2010/main" val="526458739"/>
                </p:ext>
              </p:extLst>
            </p:nvPr>
          </p:nvGraphicFramePr>
          <p:xfrm>
            <a:off x="7210425" y="4119563"/>
            <a:ext cx="438150" cy="333375"/>
          </p:xfrm>
          <a:graphic>
            <a:graphicData uri="http://schemas.openxmlformats.org/presentationml/2006/ole">
              <mc:AlternateContent xmlns:mc="http://schemas.openxmlformats.org/markup-compatibility/2006">
                <mc:Choice xmlns:v="urn:schemas-microsoft-com:vml" Requires="v">
                  <p:oleObj spid="_x0000_s15376" name="Equation" r:id="rId31" imgW="304560" imgH="228600" progId="Equation.DSMT4">
                    <p:embed/>
                  </p:oleObj>
                </mc:Choice>
                <mc:Fallback>
                  <p:oleObj name="Equation" r:id="rId31" imgW="304560" imgH="228600" progId="Equation.DSMT4">
                    <p:embed/>
                    <p:pic>
                      <p:nvPicPr>
                        <p:cNvPr id="37" name="Object 36">
                          <a:extLst>
                            <a:ext uri="{FF2B5EF4-FFF2-40B4-BE49-F238E27FC236}">
                              <a16:creationId xmlns:a16="http://schemas.microsoft.com/office/drawing/2014/main" id="{8D9FF7E5-B68C-4459-A7FE-1D3B8D4160A2}"/>
                            </a:ext>
                          </a:extLst>
                        </p:cNvPr>
                        <p:cNvPicPr>
                          <a:picLocks noChangeAspect="1" noChangeArrowheads="1"/>
                        </p:cNvPicPr>
                        <p:nvPr/>
                      </p:nvPicPr>
                      <p:blipFill>
                        <a:blip r:embed="rId32"/>
                        <a:srcRect/>
                        <a:stretch>
                          <a:fillRect/>
                        </a:stretch>
                      </p:blipFill>
                      <p:spPr bwMode="auto">
                        <a:xfrm>
                          <a:off x="7210425" y="4119563"/>
                          <a:ext cx="4381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 name="Object 38">
              <a:extLst>
                <a:ext uri="{FF2B5EF4-FFF2-40B4-BE49-F238E27FC236}">
                  <a16:creationId xmlns:a16="http://schemas.microsoft.com/office/drawing/2014/main" id="{44DA016C-547C-4BC5-895F-53238D532407}"/>
                </a:ext>
              </a:extLst>
            </p:cNvPr>
            <p:cNvGraphicFramePr>
              <a:graphicFrameLocks noChangeAspect="1"/>
            </p:cNvGraphicFramePr>
            <p:nvPr>
              <p:extLst>
                <p:ext uri="{D42A27DB-BD31-4B8C-83A1-F6EECF244321}">
                  <p14:modId xmlns:p14="http://schemas.microsoft.com/office/powerpoint/2010/main" val="1282406811"/>
                </p:ext>
              </p:extLst>
            </p:nvPr>
          </p:nvGraphicFramePr>
          <p:xfrm>
            <a:off x="7810500" y="4119563"/>
            <a:ext cx="381000" cy="333375"/>
          </p:xfrm>
          <a:graphic>
            <a:graphicData uri="http://schemas.openxmlformats.org/presentationml/2006/ole">
              <mc:AlternateContent xmlns:mc="http://schemas.openxmlformats.org/markup-compatibility/2006">
                <mc:Choice xmlns:v="urn:schemas-microsoft-com:vml" Requires="v">
                  <p:oleObj spid="_x0000_s15377" name="Equation" r:id="rId33" imgW="266400" imgH="228600" progId="Equation.DSMT4">
                    <p:embed/>
                  </p:oleObj>
                </mc:Choice>
                <mc:Fallback>
                  <p:oleObj name="Equation" r:id="rId33" imgW="266400" imgH="228600" progId="Equation.DSMT4">
                    <p:embed/>
                    <p:pic>
                      <p:nvPicPr>
                        <p:cNvPr id="38" name="Object 38">
                          <a:extLst>
                            <a:ext uri="{FF2B5EF4-FFF2-40B4-BE49-F238E27FC236}">
                              <a16:creationId xmlns:a16="http://schemas.microsoft.com/office/drawing/2014/main" id="{44DA016C-547C-4BC5-895F-53238D532407}"/>
                            </a:ext>
                          </a:extLst>
                        </p:cNvPr>
                        <p:cNvPicPr>
                          <a:picLocks noChangeAspect="1" noChangeArrowheads="1"/>
                        </p:cNvPicPr>
                        <p:nvPr/>
                      </p:nvPicPr>
                      <p:blipFill>
                        <a:blip r:embed="rId34"/>
                        <a:srcRect/>
                        <a:stretch>
                          <a:fillRect/>
                        </a:stretch>
                      </p:blipFill>
                      <p:spPr bwMode="auto">
                        <a:xfrm>
                          <a:off x="7810500" y="4119563"/>
                          <a:ext cx="3810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0" name="组合 29">
            <a:extLst>
              <a:ext uri="{FF2B5EF4-FFF2-40B4-BE49-F238E27FC236}">
                <a16:creationId xmlns:a16="http://schemas.microsoft.com/office/drawing/2014/main" id="{1EE32773-B89E-4B10-9F2E-48CE8D3D6215}"/>
              </a:ext>
            </a:extLst>
          </p:cNvPr>
          <p:cNvGrpSpPr/>
          <p:nvPr/>
        </p:nvGrpSpPr>
        <p:grpSpPr>
          <a:xfrm>
            <a:off x="438150" y="495300"/>
            <a:ext cx="8458200" cy="1938992"/>
            <a:chOff x="438150" y="495300"/>
            <a:chExt cx="8458200" cy="1938992"/>
          </a:xfrm>
        </p:grpSpPr>
        <p:sp>
          <p:nvSpPr>
            <p:cNvPr id="31" name="Text Box 2">
              <a:extLst>
                <a:ext uri="{FF2B5EF4-FFF2-40B4-BE49-F238E27FC236}">
                  <a16:creationId xmlns:a16="http://schemas.microsoft.com/office/drawing/2014/main" id="{24A3FE7A-18B9-42AF-8D07-E53C97C7404C}"/>
                </a:ext>
              </a:extLst>
            </p:cNvPr>
            <p:cNvSpPr txBox="1">
              <a:spLocks noChangeArrowheads="1"/>
            </p:cNvSpPr>
            <p:nvPr/>
          </p:nvSpPr>
          <p:spPr bwMode="auto">
            <a:xfrm>
              <a:off x="438150" y="495300"/>
              <a:ext cx="8458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000" dirty="0">
                  <a:solidFill>
                    <a:srgbClr val="FF0000"/>
                  </a:solidFill>
                  <a:latin typeface="Times New Roman" pitchFamily="18" charset="0"/>
                  <a:ea typeface="黑体" pitchFamily="49" charset="-122"/>
                </a:rPr>
                <a:t>例</a:t>
              </a:r>
              <a:r>
                <a:rPr kumimoji="1" lang="en-US" altLang="zh-CN" sz="2000" dirty="0">
                  <a:solidFill>
                    <a:srgbClr val="FF0000"/>
                  </a:solidFill>
                  <a:latin typeface="Times New Roman" pitchFamily="18" charset="0"/>
                  <a:ea typeface="黑体" pitchFamily="49" charset="-122"/>
                </a:rPr>
                <a:t>1</a:t>
              </a:r>
              <a:r>
                <a:rPr kumimoji="1" lang="zh-CN" altLang="en-US" sz="2000" dirty="0">
                  <a:solidFill>
                    <a:srgbClr val="FF0000"/>
                  </a:solidFill>
                  <a:latin typeface="Times New Roman" pitchFamily="18" charset="0"/>
                  <a:ea typeface="黑体" pitchFamily="49" charset="-122"/>
                </a:rPr>
                <a:t>：</a:t>
              </a:r>
              <a:r>
                <a:rPr kumimoji="1" lang="zh-CN" altLang="en-US" sz="2000" dirty="0">
                  <a:solidFill>
                    <a:srgbClr val="0000FF"/>
                  </a:solidFill>
                  <a:latin typeface="Times New Roman" pitchFamily="18" charset="0"/>
                  <a:ea typeface="黑体" pitchFamily="49" charset="-122"/>
                </a:rPr>
                <a:t>在一密闭真空容器内放置一小玻璃泡，内封有</a:t>
              </a:r>
              <a:r>
                <a:rPr kumimoji="1" lang="en-US" altLang="zh-CN" sz="2000" b="0" dirty="0">
                  <a:solidFill>
                    <a:srgbClr val="000000"/>
                  </a:solidFill>
                  <a:latin typeface="Times New Roman" pitchFamily="18" charset="0"/>
                  <a:ea typeface="黑体" pitchFamily="49" charset="-122"/>
                </a:rPr>
                <a:t>1.802g</a:t>
              </a:r>
              <a:r>
                <a:rPr kumimoji="1" lang="zh-CN" altLang="en-US" sz="2000" dirty="0">
                  <a:solidFill>
                    <a:srgbClr val="0000FF"/>
                  </a:solidFill>
                  <a:latin typeface="Times New Roman" pitchFamily="18" charset="0"/>
                  <a:ea typeface="黑体" pitchFamily="49" charset="-122"/>
                </a:rPr>
                <a:t>的液态水，整个容器置于</a:t>
              </a:r>
              <a:r>
                <a:rPr kumimoji="1" lang="en-US" altLang="zh-CN" sz="2000" b="0" dirty="0">
                  <a:solidFill>
                    <a:srgbClr val="000000"/>
                  </a:solidFill>
                  <a:latin typeface="Times New Roman" pitchFamily="18" charset="0"/>
                  <a:ea typeface="黑体" pitchFamily="49" charset="-122"/>
                </a:rPr>
                <a:t>105</a:t>
              </a:r>
              <a:r>
                <a:rPr kumimoji="1" lang="en-US" altLang="zh-CN" sz="2000" b="0" baseline="50000" dirty="0">
                  <a:solidFill>
                    <a:srgbClr val="000000"/>
                  </a:solidFill>
                  <a:latin typeface="Times New Roman" pitchFamily="18" charset="0"/>
                  <a:ea typeface="黑体" pitchFamily="49" charset="-122"/>
                </a:rPr>
                <a:t>o</a:t>
              </a:r>
              <a:r>
                <a:rPr kumimoji="1" lang="en-US" altLang="zh-CN" sz="2000" b="0" dirty="0">
                  <a:solidFill>
                    <a:srgbClr val="000000"/>
                  </a:solidFill>
                  <a:latin typeface="Times New Roman" pitchFamily="18" charset="0"/>
                  <a:ea typeface="黑体" pitchFamily="49" charset="-122"/>
                </a:rPr>
                <a:t>C</a:t>
              </a:r>
              <a:r>
                <a:rPr kumimoji="1" lang="zh-CN" altLang="en-US" sz="2000" dirty="0">
                  <a:solidFill>
                    <a:srgbClr val="0000FF"/>
                  </a:solidFill>
                  <a:latin typeface="Times New Roman" pitchFamily="18" charset="0"/>
                  <a:ea typeface="黑体" pitchFamily="49" charset="-122"/>
                </a:rPr>
                <a:t>的恒温箱中，设法将玻璃泡击碎后，在容器内产生</a:t>
              </a:r>
              <a:r>
                <a:rPr kumimoji="1" lang="en-US" altLang="zh-CN" sz="2000" b="0" dirty="0">
                  <a:solidFill>
                    <a:srgbClr val="000000"/>
                  </a:solidFill>
                  <a:latin typeface="Times New Roman" pitchFamily="18" charset="0"/>
                  <a:ea typeface="黑体" pitchFamily="49" charset="-122"/>
                </a:rPr>
                <a:t>105</a:t>
              </a:r>
              <a:r>
                <a:rPr kumimoji="1" lang="en-US" altLang="zh-CN" sz="2000" b="0" baseline="50000" dirty="0">
                  <a:solidFill>
                    <a:srgbClr val="000000"/>
                  </a:solidFill>
                  <a:latin typeface="Times New Roman" pitchFamily="18" charset="0"/>
                  <a:ea typeface="黑体" pitchFamily="49" charset="-122"/>
                </a:rPr>
                <a:t>o</a:t>
              </a:r>
              <a:r>
                <a:rPr kumimoji="1" lang="en-US" altLang="zh-CN" sz="2000" b="0" dirty="0">
                  <a:solidFill>
                    <a:srgbClr val="000000"/>
                  </a:solidFill>
                  <a:latin typeface="Times New Roman" pitchFamily="18" charset="0"/>
                  <a:ea typeface="黑体" pitchFamily="49" charset="-122"/>
                </a:rPr>
                <a:t>C, 0.05MPa</a:t>
              </a:r>
              <a:r>
                <a:rPr kumimoji="1" lang="zh-CN" altLang="en-US" sz="2000" dirty="0">
                  <a:solidFill>
                    <a:srgbClr val="0000FF"/>
                  </a:solidFill>
                  <a:latin typeface="Times New Roman" pitchFamily="18" charset="0"/>
                  <a:ea typeface="黑体" pitchFamily="49" charset="-122"/>
                </a:rPr>
                <a:t>的水蒸气。计算</a:t>
              </a:r>
              <a:r>
                <a:rPr kumimoji="1" lang="en-US" altLang="zh-CN" sz="2000" b="0" i="1" dirty="0">
                  <a:solidFill>
                    <a:srgbClr val="000000"/>
                  </a:solidFill>
                  <a:latin typeface="Times New Roman" pitchFamily="18" charset="0"/>
                  <a:ea typeface="黑体" pitchFamily="49" charset="-122"/>
                </a:rPr>
                <a:t>Q</a:t>
              </a:r>
              <a:r>
                <a:rPr kumimoji="1" lang="en-US" altLang="zh-CN" sz="2000" b="0" dirty="0">
                  <a:solidFill>
                    <a:srgbClr val="000000"/>
                  </a:solidFill>
                  <a:latin typeface="Times New Roman" pitchFamily="18" charset="0"/>
                  <a:ea typeface="黑体" pitchFamily="49" charset="-122"/>
                </a:rPr>
                <a:t>, </a:t>
              </a:r>
              <a:r>
                <a:rPr kumimoji="1" lang="en-US" altLang="zh-CN" sz="2000" b="0" i="1" dirty="0">
                  <a:solidFill>
                    <a:srgbClr val="000000"/>
                  </a:solidFill>
                  <a:latin typeface="Times New Roman" pitchFamily="18" charset="0"/>
                  <a:ea typeface="黑体" pitchFamily="49" charset="-122"/>
                </a:rPr>
                <a:t>W</a:t>
              </a:r>
              <a:r>
                <a:rPr kumimoji="1" lang="en-US" altLang="zh-CN" sz="2000" b="0" dirty="0">
                  <a:solidFill>
                    <a:srgbClr val="000000"/>
                  </a:solidFill>
                  <a:latin typeface="Times New Roman" pitchFamily="18" charset="0"/>
                  <a:ea typeface="黑体" pitchFamily="49" charset="-122"/>
                </a:rPr>
                <a:t>, </a:t>
              </a:r>
              <a:r>
                <a:rPr kumimoji="1" lang="en-US" altLang="zh-CN" sz="2000" b="0" dirty="0">
                  <a:solidFill>
                    <a:srgbClr val="000000"/>
                  </a:solidFill>
                  <a:latin typeface="Symbol" pitchFamily="18" charset="2"/>
                  <a:ea typeface="黑体" pitchFamily="49" charset="-122"/>
                </a:rPr>
                <a:t>D</a:t>
              </a:r>
              <a:r>
                <a:rPr kumimoji="1" lang="en-US" altLang="zh-CN" sz="2000" b="0" i="1" dirty="0">
                  <a:solidFill>
                    <a:srgbClr val="000000"/>
                  </a:solidFill>
                  <a:latin typeface="Times New Roman" pitchFamily="18" charset="0"/>
                  <a:ea typeface="黑体" pitchFamily="49" charset="-122"/>
                </a:rPr>
                <a:t>U</a:t>
              </a:r>
              <a:r>
                <a:rPr kumimoji="1" lang="en-US" altLang="zh-CN" sz="2000" b="0" dirty="0">
                  <a:solidFill>
                    <a:srgbClr val="000000"/>
                  </a:solidFill>
                  <a:latin typeface="Times New Roman" pitchFamily="18" charset="0"/>
                  <a:ea typeface="黑体" pitchFamily="49" charset="-122"/>
                </a:rPr>
                <a:t>, </a:t>
              </a:r>
              <a:r>
                <a:rPr kumimoji="1" lang="en-US" altLang="zh-CN" sz="2000" b="0" dirty="0">
                  <a:solidFill>
                    <a:srgbClr val="000000"/>
                  </a:solidFill>
                  <a:latin typeface="Symbol" pitchFamily="18" charset="2"/>
                  <a:ea typeface="黑体" pitchFamily="49" charset="-122"/>
                </a:rPr>
                <a:t>D</a:t>
              </a:r>
              <a:r>
                <a:rPr kumimoji="1" lang="en-US" altLang="zh-CN" sz="2000" b="0" i="1" dirty="0">
                  <a:solidFill>
                    <a:srgbClr val="000000"/>
                  </a:solidFill>
                  <a:latin typeface="Times New Roman" pitchFamily="18" charset="0"/>
                  <a:ea typeface="黑体" pitchFamily="49" charset="-122"/>
                </a:rPr>
                <a:t>H</a:t>
              </a:r>
              <a:r>
                <a:rPr kumimoji="1" lang="en-US" altLang="zh-CN" sz="2000" b="0" dirty="0">
                  <a:solidFill>
                    <a:srgbClr val="000000"/>
                  </a:solidFill>
                  <a:latin typeface="Times New Roman" pitchFamily="18" charset="0"/>
                  <a:ea typeface="黑体" pitchFamily="49" charset="-122"/>
                </a:rPr>
                <a:t>, </a:t>
              </a:r>
              <a:r>
                <a:rPr kumimoji="1" lang="en-US" altLang="zh-CN" sz="2000" b="0" dirty="0">
                  <a:solidFill>
                    <a:srgbClr val="000000"/>
                  </a:solidFill>
                  <a:latin typeface="Symbol" pitchFamily="18" charset="2"/>
                  <a:ea typeface="黑体" pitchFamily="49" charset="-122"/>
                </a:rPr>
                <a:t>D</a:t>
              </a:r>
              <a:r>
                <a:rPr kumimoji="1" lang="en-US" altLang="zh-CN" sz="2000" b="0" i="1" dirty="0">
                  <a:solidFill>
                    <a:srgbClr val="000000"/>
                  </a:solidFill>
                  <a:latin typeface="Times New Roman" pitchFamily="18" charset="0"/>
                  <a:ea typeface="黑体" pitchFamily="49" charset="-122"/>
                </a:rPr>
                <a:t>S</a:t>
              </a:r>
              <a:r>
                <a:rPr kumimoji="1" lang="en-US" altLang="zh-CN" sz="2000" b="0" dirty="0">
                  <a:solidFill>
                    <a:srgbClr val="000000"/>
                  </a:solidFill>
                  <a:latin typeface="Times New Roman" pitchFamily="18" charset="0"/>
                  <a:ea typeface="黑体" pitchFamily="49" charset="-122"/>
                </a:rPr>
                <a:t>, </a:t>
              </a:r>
              <a:r>
                <a:rPr kumimoji="1" lang="en-US" altLang="zh-CN" sz="2000" b="0" dirty="0">
                  <a:solidFill>
                    <a:srgbClr val="000000"/>
                  </a:solidFill>
                  <a:latin typeface="Symbol" pitchFamily="18" charset="2"/>
                  <a:ea typeface="黑体" pitchFamily="49" charset="-122"/>
                </a:rPr>
                <a:t>D</a:t>
              </a:r>
              <a:r>
                <a:rPr kumimoji="1" lang="en-US" altLang="zh-CN" sz="2000" b="0" i="1" dirty="0">
                  <a:solidFill>
                    <a:srgbClr val="000000"/>
                  </a:solidFill>
                  <a:latin typeface="Times New Roman" pitchFamily="18" charset="0"/>
                  <a:ea typeface="黑体" pitchFamily="49" charset="-122"/>
                </a:rPr>
                <a:t>A</a:t>
              </a:r>
              <a:r>
                <a:rPr kumimoji="1" lang="en-US" altLang="zh-CN" sz="2000" b="0" dirty="0">
                  <a:solidFill>
                    <a:srgbClr val="000000"/>
                  </a:solidFill>
                  <a:latin typeface="Times New Roman" pitchFamily="18" charset="0"/>
                  <a:ea typeface="黑体" pitchFamily="49" charset="-122"/>
                </a:rPr>
                <a:t>, </a:t>
              </a:r>
              <a:r>
                <a:rPr kumimoji="1" lang="en-US" altLang="zh-CN" sz="2000" b="0" dirty="0">
                  <a:solidFill>
                    <a:srgbClr val="000000"/>
                  </a:solidFill>
                  <a:latin typeface="Symbol" pitchFamily="18" charset="2"/>
                  <a:ea typeface="黑体" pitchFamily="49" charset="-122"/>
                </a:rPr>
                <a:t>D</a:t>
              </a:r>
              <a:r>
                <a:rPr kumimoji="1" lang="en-US" altLang="zh-CN" sz="2000" b="0" i="1" dirty="0">
                  <a:solidFill>
                    <a:srgbClr val="000000"/>
                  </a:solidFill>
                  <a:latin typeface="Times New Roman" pitchFamily="18" charset="0"/>
                  <a:ea typeface="黑体" pitchFamily="49" charset="-122"/>
                </a:rPr>
                <a:t>G</a:t>
              </a:r>
              <a:r>
                <a:rPr kumimoji="1" lang="en-US" altLang="zh-CN" sz="2000" dirty="0">
                  <a:solidFill>
                    <a:schemeClr val="bg1"/>
                  </a:solidFill>
                  <a:latin typeface="Times New Roman" pitchFamily="18" charset="0"/>
                  <a:ea typeface="黑体" pitchFamily="49" charset="-122"/>
                </a:rPr>
                <a:t>,</a:t>
              </a:r>
              <a:r>
                <a:rPr kumimoji="1" lang="zh-CN" altLang="en-US" sz="2000" dirty="0">
                  <a:solidFill>
                    <a:srgbClr val="0000FF"/>
                  </a:solidFill>
                  <a:latin typeface="Times New Roman" pitchFamily="18" charset="0"/>
                  <a:ea typeface="黑体" pitchFamily="49" charset="-122"/>
                </a:rPr>
                <a:t>并判断其可逆性。已知水在正常沸点下的蒸发热为</a:t>
              </a:r>
              <a:r>
                <a:rPr kumimoji="1" lang="en-US" altLang="zh-CN" sz="2000" b="0" dirty="0">
                  <a:solidFill>
                    <a:srgbClr val="000000"/>
                  </a:solidFill>
                  <a:latin typeface="Times New Roman" pitchFamily="18" charset="0"/>
                  <a:ea typeface="黑体" pitchFamily="49" charset="-122"/>
                </a:rPr>
                <a:t>40.66kJ</a:t>
              </a:r>
              <a:r>
                <a:rPr kumimoji="1" lang="en-US" altLang="zh-CN" sz="20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000" b="0" dirty="0">
                  <a:solidFill>
                    <a:srgbClr val="000000"/>
                  </a:solidFill>
                  <a:latin typeface="Times New Roman" pitchFamily="18" charset="0"/>
                  <a:ea typeface="黑体" pitchFamily="49" charset="-122"/>
                </a:rPr>
                <a:t>mol</a:t>
              </a:r>
              <a:r>
                <a:rPr kumimoji="1" lang="en-US" altLang="zh-CN" sz="2000" b="0" baseline="3000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000" b="0" baseline="30000" dirty="0">
                  <a:solidFill>
                    <a:srgbClr val="000000"/>
                  </a:solidFill>
                  <a:latin typeface="Times New Roman" pitchFamily="18" charset="0"/>
                  <a:ea typeface="黑体" pitchFamily="49" charset="-122"/>
                </a:rPr>
                <a:t>1</a:t>
              </a:r>
              <a:r>
                <a:rPr kumimoji="1" lang="zh-CN" altLang="en-US" sz="2000" dirty="0">
                  <a:solidFill>
                    <a:srgbClr val="0000FF"/>
                  </a:solidFill>
                  <a:latin typeface="Times New Roman" pitchFamily="18" charset="0"/>
                  <a:ea typeface="黑体" pitchFamily="49" charset="-122"/>
                </a:rPr>
                <a:t>，在</a:t>
              </a:r>
              <a:r>
                <a:rPr kumimoji="1" lang="en-US" altLang="zh-CN" sz="2000" b="0" dirty="0">
                  <a:solidFill>
                    <a:srgbClr val="000000"/>
                  </a:solidFill>
                  <a:latin typeface="Times New Roman" pitchFamily="18" charset="0"/>
                  <a:ea typeface="黑体" pitchFamily="49" charset="-122"/>
                </a:rPr>
                <a:t>100</a:t>
              </a:r>
              <a:r>
                <a:rPr kumimoji="1" lang="en-US" altLang="zh-CN" sz="2000" b="0" baseline="50000" dirty="0">
                  <a:solidFill>
                    <a:srgbClr val="000000"/>
                  </a:solidFill>
                  <a:latin typeface="Times New Roman" pitchFamily="18" charset="0"/>
                  <a:ea typeface="黑体" pitchFamily="49" charset="-122"/>
                </a:rPr>
                <a:t>o</a:t>
              </a:r>
              <a:r>
                <a:rPr kumimoji="1" lang="en-US" altLang="zh-CN" sz="2000" b="0" dirty="0">
                  <a:solidFill>
                    <a:srgbClr val="000000"/>
                  </a:solidFill>
                  <a:latin typeface="Times New Roman" pitchFamily="18" charset="0"/>
                  <a:ea typeface="黑体" pitchFamily="49" charset="-122"/>
                </a:rPr>
                <a:t>C~105</a:t>
              </a:r>
              <a:r>
                <a:rPr kumimoji="1" lang="en-US" altLang="zh-CN" sz="2000" b="0" baseline="50000" dirty="0">
                  <a:solidFill>
                    <a:srgbClr val="000000"/>
                  </a:solidFill>
                  <a:latin typeface="Times New Roman" pitchFamily="18" charset="0"/>
                  <a:ea typeface="黑体" pitchFamily="49" charset="-122"/>
                </a:rPr>
                <a:t>o</a:t>
              </a:r>
              <a:r>
                <a:rPr kumimoji="1" lang="en-US" altLang="zh-CN" sz="2000" b="0" dirty="0">
                  <a:solidFill>
                    <a:srgbClr val="000000"/>
                  </a:solidFill>
                  <a:latin typeface="Times New Roman" pitchFamily="18" charset="0"/>
                  <a:ea typeface="黑体" pitchFamily="49" charset="-122"/>
                </a:rPr>
                <a:t>C</a:t>
              </a:r>
              <a:r>
                <a:rPr kumimoji="1" lang="zh-CN" altLang="en-US" sz="2000" dirty="0">
                  <a:solidFill>
                    <a:srgbClr val="0000FF"/>
                  </a:solidFill>
                  <a:latin typeface="Times New Roman" pitchFamily="18" charset="0"/>
                  <a:ea typeface="黑体" pitchFamily="49" charset="-122"/>
                </a:rPr>
                <a:t>范围内，标准定压摩尔热容为：                                                                                           ，水蒸气可作为理想气体，液态水的体积可略。</a:t>
              </a:r>
            </a:p>
          </p:txBody>
        </p:sp>
        <p:graphicFrame>
          <p:nvGraphicFramePr>
            <p:cNvPr id="32" name="Object 4">
              <a:extLst>
                <a:ext uri="{FF2B5EF4-FFF2-40B4-BE49-F238E27FC236}">
                  <a16:creationId xmlns:a16="http://schemas.microsoft.com/office/drawing/2014/main" id="{C42131F5-21FF-432A-B906-E154085E1EF3}"/>
                </a:ext>
              </a:extLst>
            </p:cNvPr>
            <p:cNvGraphicFramePr>
              <a:graphicFrameLocks noChangeAspect="1"/>
            </p:cNvGraphicFramePr>
            <p:nvPr>
              <p:extLst>
                <p:ext uri="{D42A27DB-BD31-4B8C-83A1-F6EECF244321}">
                  <p14:modId xmlns:p14="http://schemas.microsoft.com/office/powerpoint/2010/main" val="2933834128"/>
                </p:ext>
              </p:extLst>
            </p:nvPr>
          </p:nvGraphicFramePr>
          <p:xfrm>
            <a:off x="2234082" y="1727621"/>
            <a:ext cx="5827173" cy="417354"/>
          </p:xfrm>
          <a:graphic>
            <a:graphicData uri="http://schemas.openxmlformats.org/presentationml/2006/ole">
              <mc:AlternateContent xmlns:mc="http://schemas.openxmlformats.org/markup-compatibility/2006">
                <mc:Choice xmlns:v="urn:schemas-microsoft-com:vml" Requires="v">
                  <p:oleObj spid="_x0000_s15378" name="Equation" r:id="rId35" imgW="3606480" imgH="253800" progId="Equation.DSMT4">
                    <p:embed/>
                  </p:oleObj>
                </mc:Choice>
                <mc:Fallback>
                  <p:oleObj name="Equation" r:id="rId35" imgW="3606480" imgH="253800" progId="Equation.DSMT4">
                    <p:embed/>
                    <p:pic>
                      <p:nvPicPr>
                        <p:cNvPr id="32" name="Object 4">
                          <a:extLst>
                            <a:ext uri="{FF2B5EF4-FFF2-40B4-BE49-F238E27FC236}">
                              <a16:creationId xmlns:a16="http://schemas.microsoft.com/office/drawing/2014/main" id="{C42131F5-21FF-432A-B906-E154085E1EF3}"/>
                            </a:ext>
                          </a:extLst>
                        </p:cNvPr>
                        <p:cNvPicPr>
                          <a:picLocks noChangeAspect="1" noChangeArrowheads="1"/>
                        </p:cNvPicPr>
                        <p:nvPr/>
                      </p:nvPicPr>
                      <p:blipFill>
                        <a:blip r:embed="rId36"/>
                        <a:srcRect/>
                        <a:stretch>
                          <a:fillRect/>
                        </a:stretch>
                      </p:blipFill>
                      <p:spPr bwMode="auto">
                        <a:xfrm>
                          <a:off x="2234082" y="1727621"/>
                          <a:ext cx="5827173" cy="417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1100"/>
                                        </p:tgtEl>
                                        <p:attrNameLst>
                                          <p:attrName>style.visibility</p:attrName>
                                        </p:attrNameLst>
                                      </p:cBhvr>
                                      <p:to>
                                        <p:strVal val="visible"/>
                                      </p:to>
                                    </p:set>
                                    <p:animEffect transition="in" filter="wipe(up)">
                                      <p:cBhvr>
                                        <p:cTn id="7" dur="500"/>
                                        <p:tgtEl>
                                          <p:spTgt spid="1311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31102"/>
                                        </p:tgtEl>
                                        <p:attrNameLst>
                                          <p:attrName>style.visibility</p:attrName>
                                        </p:attrNameLst>
                                      </p:cBhvr>
                                      <p:to>
                                        <p:strVal val="visible"/>
                                      </p:to>
                                    </p:set>
                                    <p:animEffect transition="in" filter="wipe(up)">
                                      <p:cBhvr>
                                        <p:cTn id="12" dur="500"/>
                                        <p:tgtEl>
                                          <p:spTgt spid="1311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31104"/>
                                        </p:tgtEl>
                                        <p:attrNameLst>
                                          <p:attrName>style.visibility</p:attrName>
                                        </p:attrNameLst>
                                      </p:cBhvr>
                                      <p:to>
                                        <p:strVal val="visible"/>
                                      </p:to>
                                    </p:set>
                                    <p:animEffect transition="in" filter="wipe(up)">
                                      <p:cBhvr>
                                        <p:cTn id="17" dur="500"/>
                                        <p:tgtEl>
                                          <p:spTgt spid="131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Text Box 7"/>
          <p:cNvSpPr txBox="1">
            <a:spLocks noChangeArrowheads="1"/>
          </p:cNvSpPr>
          <p:nvPr/>
        </p:nvSpPr>
        <p:spPr bwMode="auto">
          <a:xfrm>
            <a:off x="457200" y="2400300"/>
            <a:ext cx="114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宋体" pitchFamily="2" charset="-122"/>
              </a:rPr>
              <a:t>解：</a:t>
            </a:r>
            <a:r>
              <a:rPr kumimoji="1" lang="zh-CN" altLang="en-US" sz="2400" dirty="0">
                <a:latin typeface="Times New Roman" pitchFamily="18" charset="0"/>
              </a:rPr>
              <a:t> </a:t>
            </a:r>
          </a:p>
        </p:txBody>
      </p:sp>
      <p:sp>
        <p:nvSpPr>
          <p:cNvPr id="15376" name="Text Box 26"/>
          <p:cNvSpPr txBox="1">
            <a:spLocks noChangeArrowheads="1"/>
          </p:cNvSpPr>
          <p:nvPr/>
        </p:nvSpPr>
        <p:spPr bwMode="auto">
          <a:xfrm>
            <a:off x="1228724" y="2400299"/>
            <a:ext cx="177165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Times New Roman" pitchFamily="18" charset="0"/>
              </a:rPr>
              <a:t>第</a:t>
            </a:r>
            <a:r>
              <a:rPr kumimoji="1" lang="en-US" altLang="zh-CN" sz="2800" dirty="0">
                <a:solidFill>
                  <a:srgbClr val="FF0000"/>
                </a:solidFill>
                <a:latin typeface="Times New Roman" pitchFamily="18" charset="0"/>
              </a:rPr>
              <a:t>3</a:t>
            </a:r>
            <a:r>
              <a:rPr kumimoji="1" lang="zh-CN" altLang="en-US" sz="2800" dirty="0">
                <a:solidFill>
                  <a:srgbClr val="FF0000"/>
                </a:solidFill>
                <a:latin typeface="Times New Roman" pitchFamily="18" charset="0"/>
              </a:rPr>
              <a:t>步</a:t>
            </a:r>
            <a:endParaRPr kumimoji="1" lang="en-US" altLang="zh-CN" sz="2800" dirty="0">
              <a:solidFill>
                <a:schemeClr val="bg1"/>
              </a:solidFill>
              <a:latin typeface="Times New Roman" pitchFamily="18" charset="0"/>
            </a:endParaRPr>
          </a:p>
        </p:txBody>
      </p:sp>
      <p:graphicFrame>
        <p:nvGraphicFramePr>
          <p:cNvPr id="132126" name="Object 30"/>
          <p:cNvGraphicFramePr>
            <a:graphicFrameLocks noChangeAspect="1"/>
          </p:cNvGraphicFramePr>
          <p:nvPr>
            <p:extLst>
              <p:ext uri="{D42A27DB-BD31-4B8C-83A1-F6EECF244321}">
                <p14:modId xmlns:p14="http://schemas.microsoft.com/office/powerpoint/2010/main" val="316394820"/>
              </p:ext>
            </p:extLst>
          </p:nvPr>
        </p:nvGraphicFramePr>
        <p:xfrm>
          <a:off x="723900" y="3111500"/>
          <a:ext cx="2597150" cy="1314450"/>
        </p:xfrm>
        <a:graphic>
          <a:graphicData uri="http://schemas.openxmlformats.org/presentationml/2006/ole">
            <mc:AlternateContent xmlns:mc="http://schemas.openxmlformats.org/markup-compatibility/2006">
              <mc:Choice xmlns:v="urn:schemas-microsoft-com:vml" Requires="v">
                <p:oleObj spid="_x0000_s16386" name="Equation" r:id="rId3" imgW="1168200" imgH="583920" progId="Equation.DSMT4">
                  <p:embed/>
                </p:oleObj>
              </mc:Choice>
              <mc:Fallback>
                <p:oleObj name="Equation" r:id="rId3" imgW="1168200" imgH="583920" progId="Equation.DSMT4">
                  <p:embed/>
                  <p:pic>
                    <p:nvPicPr>
                      <p:cNvPr id="132126" name="Object 30"/>
                      <p:cNvPicPr>
                        <a:picLocks noChangeAspect="1" noChangeArrowheads="1"/>
                      </p:cNvPicPr>
                      <p:nvPr/>
                    </p:nvPicPr>
                    <p:blipFill>
                      <a:blip r:embed="rId4"/>
                      <a:srcRect/>
                      <a:stretch>
                        <a:fillRect/>
                      </a:stretch>
                    </p:blipFill>
                    <p:spPr bwMode="auto">
                      <a:xfrm>
                        <a:off x="723900" y="3111500"/>
                        <a:ext cx="259715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2128" name="Object 32"/>
          <p:cNvGraphicFramePr>
            <a:graphicFrameLocks noChangeAspect="1"/>
          </p:cNvGraphicFramePr>
          <p:nvPr>
            <p:extLst>
              <p:ext uri="{D42A27DB-BD31-4B8C-83A1-F6EECF244321}">
                <p14:modId xmlns:p14="http://schemas.microsoft.com/office/powerpoint/2010/main" val="3817176410"/>
              </p:ext>
            </p:extLst>
          </p:nvPr>
        </p:nvGraphicFramePr>
        <p:xfrm>
          <a:off x="635000" y="4708525"/>
          <a:ext cx="3208338" cy="1366838"/>
        </p:xfrm>
        <a:graphic>
          <a:graphicData uri="http://schemas.openxmlformats.org/presentationml/2006/ole">
            <mc:AlternateContent xmlns:mc="http://schemas.openxmlformats.org/markup-compatibility/2006">
              <mc:Choice xmlns:v="urn:schemas-microsoft-com:vml" Requires="v">
                <p:oleObj spid="_x0000_s16387" name="Equation" r:id="rId5" imgW="1422360" imgH="609480" progId="Equation.DSMT4">
                  <p:embed/>
                </p:oleObj>
              </mc:Choice>
              <mc:Fallback>
                <p:oleObj name="Equation" r:id="rId5" imgW="1422360" imgH="609480" progId="Equation.DSMT4">
                  <p:embed/>
                  <p:pic>
                    <p:nvPicPr>
                      <p:cNvPr id="132128" name="Object 32"/>
                      <p:cNvPicPr>
                        <a:picLocks noChangeAspect="1" noChangeArrowheads="1"/>
                      </p:cNvPicPr>
                      <p:nvPr/>
                    </p:nvPicPr>
                    <p:blipFill>
                      <a:blip r:embed="rId6"/>
                      <a:srcRect/>
                      <a:stretch>
                        <a:fillRect/>
                      </a:stretch>
                    </p:blipFill>
                    <p:spPr bwMode="auto">
                      <a:xfrm>
                        <a:off x="635000" y="4708525"/>
                        <a:ext cx="3208338"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9" name="组合 28">
            <a:extLst>
              <a:ext uri="{FF2B5EF4-FFF2-40B4-BE49-F238E27FC236}">
                <a16:creationId xmlns:a16="http://schemas.microsoft.com/office/drawing/2014/main" id="{DD93DD59-F96D-44C6-8607-E9F7333A7975}"/>
              </a:ext>
            </a:extLst>
          </p:cNvPr>
          <p:cNvGrpSpPr/>
          <p:nvPr/>
        </p:nvGrpSpPr>
        <p:grpSpPr>
          <a:xfrm>
            <a:off x="4204327" y="2465388"/>
            <a:ext cx="4710112" cy="3687762"/>
            <a:chOff x="3986213" y="2465388"/>
            <a:chExt cx="4710112" cy="3687762"/>
          </a:xfrm>
        </p:grpSpPr>
        <p:graphicFrame>
          <p:nvGraphicFramePr>
            <p:cNvPr id="30" name="Object 8">
              <a:extLst>
                <a:ext uri="{FF2B5EF4-FFF2-40B4-BE49-F238E27FC236}">
                  <a16:creationId xmlns:a16="http://schemas.microsoft.com/office/drawing/2014/main" id="{A9E48289-2992-4EBA-B7E0-2FFD31147ECD}"/>
                </a:ext>
              </a:extLst>
            </p:cNvPr>
            <p:cNvGraphicFramePr>
              <a:graphicFrameLocks noChangeAspect="1"/>
            </p:cNvGraphicFramePr>
            <p:nvPr>
              <p:extLst>
                <p:ext uri="{D42A27DB-BD31-4B8C-83A1-F6EECF244321}">
                  <p14:modId xmlns:p14="http://schemas.microsoft.com/office/powerpoint/2010/main" val="3228826280"/>
                </p:ext>
              </p:extLst>
            </p:nvPr>
          </p:nvGraphicFramePr>
          <p:xfrm>
            <a:off x="3986213" y="2481263"/>
            <a:ext cx="1971675" cy="866775"/>
          </p:xfrm>
          <a:graphic>
            <a:graphicData uri="http://schemas.openxmlformats.org/presentationml/2006/ole">
              <mc:AlternateContent xmlns:mc="http://schemas.openxmlformats.org/markup-compatibility/2006">
                <mc:Choice xmlns:v="urn:schemas-microsoft-com:vml" Requires="v">
                  <p:oleObj spid="_x0000_s16388" name="位图图像" r:id="rId7" imgW="1971950" imgH="866896" progId="Paint.Picture">
                    <p:embed/>
                  </p:oleObj>
                </mc:Choice>
                <mc:Fallback>
                  <p:oleObj name="位图图像" r:id="rId7" imgW="1971950" imgH="866896" progId="Paint.Picture">
                    <p:embed/>
                    <p:pic>
                      <p:nvPicPr>
                        <p:cNvPr id="30" name="Object 8">
                          <a:extLst>
                            <a:ext uri="{FF2B5EF4-FFF2-40B4-BE49-F238E27FC236}">
                              <a16:creationId xmlns:a16="http://schemas.microsoft.com/office/drawing/2014/main" id="{A9E48289-2992-4EBA-B7E0-2FFD31147E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6213" y="2481263"/>
                          <a:ext cx="197167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 name="Line 10">
              <a:extLst>
                <a:ext uri="{FF2B5EF4-FFF2-40B4-BE49-F238E27FC236}">
                  <a16:creationId xmlns:a16="http://schemas.microsoft.com/office/drawing/2014/main" id="{62ADBBCE-C1EE-4198-ADCA-12118E096210}"/>
                </a:ext>
              </a:extLst>
            </p:cNvPr>
            <p:cNvSpPr>
              <a:spLocks noChangeShapeType="1"/>
            </p:cNvSpPr>
            <p:nvPr/>
          </p:nvSpPr>
          <p:spPr bwMode="auto">
            <a:xfrm flipV="1">
              <a:off x="5962650" y="2876550"/>
              <a:ext cx="762000" cy="0"/>
            </a:xfrm>
            <a:prstGeom prst="line">
              <a:avLst/>
            </a:prstGeom>
            <a:noFill/>
            <a:ln w="28575">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2" name="Object 12">
              <a:extLst>
                <a:ext uri="{FF2B5EF4-FFF2-40B4-BE49-F238E27FC236}">
                  <a16:creationId xmlns:a16="http://schemas.microsoft.com/office/drawing/2014/main" id="{E9E44A09-7713-48A2-B221-0E6EB154914A}"/>
                </a:ext>
              </a:extLst>
            </p:cNvPr>
            <p:cNvGraphicFramePr>
              <a:graphicFrameLocks noChangeAspect="1"/>
            </p:cNvGraphicFramePr>
            <p:nvPr>
              <p:extLst>
                <p:ext uri="{D42A27DB-BD31-4B8C-83A1-F6EECF244321}">
                  <p14:modId xmlns:p14="http://schemas.microsoft.com/office/powerpoint/2010/main" val="3263706990"/>
                </p:ext>
              </p:extLst>
            </p:nvPr>
          </p:nvGraphicFramePr>
          <p:xfrm>
            <a:off x="3986213" y="5276850"/>
            <a:ext cx="1971675" cy="876300"/>
          </p:xfrm>
          <a:graphic>
            <a:graphicData uri="http://schemas.openxmlformats.org/presentationml/2006/ole">
              <mc:AlternateContent xmlns:mc="http://schemas.openxmlformats.org/markup-compatibility/2006">
                <mc:Choice xmlns:v="urn:schemas-microsoft-com:vml" Requires="v">
                  <p:oleObj spid="_x0000_s16389" name="位图图像" r:id="rId9" imgW="1971950" imgH="876190" progId="Paint.Picture">
                    <p:embed/>
                  </p:oleObj>
                </mc:Choice>
                <mc:Fallback>
                  <p:oleObj name="位图图像" r:id="rId9" imgW="1971950" imgH="876190" progId="Paint.Picture">
                    <p:embed/>
                    <p:pic>
                      <p:nvPicPr>
                        <p:cNvPr id="52" name="Object 12">
                          <a:extLst>
                            <a:ext uri="{FF2B5EF4-FFF2-40B4-BE49-F238E27FC236}">
                              <a16:creationId xmlns:a16="http://schemas.microsoft.com/office/drawing/2014/main" id="{E9E44A09-7713-48A2-B221-0E6EB154914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86213" y="5276850"/>
                          <a:ext cx="19716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 name="Object 13">
              <a:extLst>
                <a:ext uri="{FF2B5EF4-FFF2-40B4-BE49-F238E27FC236}">
                  <a16:creationId xmlns:a16="http://schemas.microsoft.com/office/drawing/2014/main" id="{5E331142-4DF5-42F2-8699-C3962D1B7387}"/>
                </a:ext>
              </a:extLst>
            </p:cNvPr>
            <p:cNvGraphicFramePr>
              <a:graphicFrameLocks noChangeAspect="1"/>
            </p:cNvGraphicFramePr>
            <p:nvPr>
              <p:extLst>
                <p:ext uri="{D42A27DB-BD31-4B8C-83A1-F6EECF244321}">
                  <p14:modId xmlns:p14="http://schemas.microsoft.com/office/powerpoint/2010/main" val="3169186063"/>
                </p:ext>
              </p:extLst>
            </p:nvPr>
          </p:nvGraphicFramePr>
          <p:xfrm>
            <a:off x="6734175" y="5272088"/>
            <a:ext cx="1962150" cy="847725"/>
          </p:xfrm>
          <a:graphic>
            <a:graphicData uri="http://schemas.openxmlformats.org/presentationml/2006/ole">
              <mc:AlternateContent xmlns:mc="http://schemas.openxmlformats.org/markup-compatibility/2006">
                <mc:Choice xmlns:v="urn:schemas-microsoft-com:vml" Requires="v">
                  <p:oleObj spid="_x0000_s16390" name="位图图像" r:id="rId11" imgW="1961905" imgH="847843" progId="Paint.Picture">
                    <p:embed/>
                  </p:oleObj>
                </mc:Choice>
                <mc:Fallback>
                  <p:oleObj name="位图图像" r:id="rId11" imgW="1961905" imgH="847843" progId="Paint.Picture">
                    <p:embed/>
                    <p:pic>
                      <p:nvPicPr>
                        <p:cNvPr id="53" name="Object 13">
                          <a:extLst>
                            <a:ext uri="{FF2B5EF4-FFF2-40B4-BE49-F238E27FC236}">
                              <a16:creationId xmlns:a16="http://schemas.microsoft.com/office/drawing/2014/main" id="{5E331142-4DF5-42F2-8699-C3962D1B738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34175" y="5272088"/>
                          <a:ext cx="196215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 name="Line 14">
              <a:extLst>
                <a:ext uri="{FF2B5EF4-FFF2-40B4-BE49-F238E27FC236}">
                  <a16:creationId xmlns:a16="http://schemas.microsoft.com/office/drawing/2014/main" id="{AEDB325A-C6CD-411C-A423-27C0C7302584}"/>
                </a:ext>
              </a:extLst>
            </p:cNvPr>
            <p:cNvSpPr>
              <a:spLocks noChangeShapeType="1"/>
            </p:cNvSpPr>
            <p:nvPr/>
          </p:nvSpPr>
          <p:spPr bwMode="auto">
            <a:xfrm>
              <a:off x="4972050" y="3352800"/>
              <a:ext cx="0" cy="51435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15">
              <a:extLst>
                <a:ext uri="{FF2B5EF4-FFF2-40B4-BE49-F238E27FC236}">
                  <a16:creationId xmlns:a16="http://schemas.microsoft.com/office/drawing/2014/main" id="{711A146A-03DA-4437-9F7B-0646BF942AC1}"/>
                </a:ext>
              </a:extLst>
            </p:cNvPr>
            <p:cNvSpPr>
              <a:spLocks noChangeShapeType="1"/>
            </p:cNvSpPr>
            <p:nvPr/>
          </p:nvSpPr>
          <p:spPr bwMode="auto">
            <a:xfrm>
              <a:off x="4991100" y="4762500"/>
              <a:ext cx="0" cy="51435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16">
              <a:extLst>
                <a:ext uri="{FF2B5EF4-FFF2-40B4-BE49-F238E27FC236}">
                  <a16:creationId xmlns:a16="http://schemas.microsoft.com/office/drawing/2014/main" id="{3A096D73-F4B0-4411-986A-11CCCF9C65F3}"/>
                </a:ext>
              </a:extLst>
            </p:cNvPr>
            <p:cNvSpPr>
              <a:spLocks noChangeShapeType="1"/>
            </p:cNvSpPr>
            <p:nvPr/>
          </p:nvSpPr>
          <p:spPr bwMode="auto">
            <a:xfrm>
              <a:off x="5981700" y="5695950"/>
              <a:ext cx="742950" cy="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17">
              <a:extLst>
                <a:ext uri="{FF2B5EF4-FFF2-40B4-BE49-F238E27FC236}">
                  <a16:creationId xmlns:a16="http://schemas.microsoft.com/office/drawing/2014/main" id="{CED10B72-5CFD-4AD7-A853-2466612D0C7E}"/>
                </a:ext>
              </a:extLst>
            </p:cNvPr>
            <p:cNvSpPr>
              <a:spLocks noChangeShapeType="1"/>
            </p:cNvSpPr>
            <p:nvPr/>
          </p:nvSpPr>
          <p:spPr bwMode="auto">
            <a:xfrm flipH="1" flipV="1">
              <a:off x="7734300" y="3276600"/>
              <a:ext cx="0" cy="196215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8" name="Object 25">
              <a:extLst>
                <a:ext uri="{FF2B5EF4-FFF2-40B4-BE49-F238E27FC236}">
                  <a16:creationId xmlns:a16="http://schemas.microsoft.com/office/drawing/2014/main" id="{A1F2D46F-E534-48FF-B79E-961ABCAB0E3A}"/>
                </a:ext>
              </a:extLst>
            </p:cNvPr>
            <p:cNvGraphicFramePr>
              <a:graphicFrameLocks noChangeAspect="1"/>
            </p:cNvGraphicFramePr>
            <p:nvPr>
              <p:extLst>
                <p:ext uri="{D42A27DB-BD31-4B8C-83A1-F6EECF244321}">
                  <p14:modId xmlns:p14="http://schemas.microsoft.com/office/powerpoint/2010/main" val="462430899"/>
                </p:ext>
              </p:extLst>
            </p:nvPr>
          </p:nvGraphicFramePr>
          <p:xfrm>
            <a:off x="4005263" y="3886200"/>
            <a:ext cx="1971675" cy="876300"/>
          </p:xfrm>
          <a:graphic>
            <a:graphicData uri="http://schemas.openxmlformats.org/presentationml/2006/ole">
              <mc:AlternateContent xmlns:mc="http://schemas.openxmlformats.org/markup-compatibility/2006">
                <mc:Choice xmlns:v="urn:schemas-microsoft-com:vml" Requires="v">
                  <p:oleObj spid="_x0000_s16391" name="位图图像" r:id="rId13" imgW="1971950" imgH="876190" progId="Paint.Picture">
                    <p:embed/>
                  </p:oleObj>
                </mc:Choice>
                <mc:Fallback>
                  <p:oleObj name="位图图像" r:id="rId13" imgW="1971950" imgH="876190" progId="Paint.Picture">
                    <p:embed/>
                    <p:pic>
                      <p:nvPicPr>
                        <p:cNvPr id="58" name="Object 25">
                          <a:extLst>
                            <a:ext uri="{FF2B5EF4-FFF2-40B4-BE49-F238E27FC236}">
                              <a16:creationId xmlns:a16="http://schemas.microsoft.com/office/drawing/2014/main" id="{A1F2D46F-E534-48FF-B79E-961ABCAB0E3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05263" y="3886200"/>
                          <a:ext cx="19716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 name="Object 34">
              <a:extLst>
                <a:ext uri="{FF2B5EF4-FFF2-40B4-BE49-F238E27FC236}">
                  <a16:creationId xmlns:a16="http://schemas.microsoft.com/office/drawing/2014/main" id="{5F05E9FF-493A-4E32-B9C3-EB8B6B4291FA}"/>
                </a:ext>
              </a:extLst>
            </p:cNvPr>
            <p:cNvGraphicFramePr>
              <a:graphicFrameLocks noChangeAspect="1"/>
            </p:cNvGraphicFramePr>
            <p:nvPr>
              <p:extLst>
                <p:ext uri="{D42A27DB-BD31-4B8C-83A1-F6EECF244321}">
                  <p14:modId xmlns:p14="http://schemas.microsoft.com/office/powerpoint/2010/main" val="1712689440"/>
                </p:ext>
              </p:extLst>
            </p:nvPr>
          </p:nvGraphicFramePr>
          <p:xfrm>
            <a:off x="6757988" y="2465388"/>
            <a:ext cx="1876425" cy="815975"/>
          </p:xfrm>
          <a:graphic>
            <a:graphicData uri="http://schemas.openxmlformats.org/presentationml/2006/ole">
              <mc:AlternateContent xmlns:mc="http://schemas.openxmlformats.org/markup-compatibility/2006">
                <mc:Choice xmlns:v="urn:schemas-microsoft-com:vml" Requires="v">
                  <p:oleObj spid="_x0000_s16392" name="位图图像" r:id="rId15" imgW="1685714" imgH="733333" progId="Paint.Picture">
                    <p:embed/>
                  </p:oleObj>
                </mc:Choice>
                <mc:Fallback>
                  <p:oleObj name="位图图像" r:id="rId15" imgW="1685714" imgH="733333" progId="Paint.Picture">
                    <p:embed/>
                    <p:pic>
                      <p:nvPicPr>
                        <p:cNvPr id="59" name="Object 34">
                          <a:extLst>
                            <a:ext uri="{FF2B5EF4-FFF2-40B4-BE49-F238E27FC236}">
                              <a16:creationId xmlns:a16="http://schemas.microsoft.com/office/drawing/2014/main" id="{5F05E9FF-493A-4E32-B9C3-EB8B6B4291F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57988" y="2465388"/>
                          <a:ext cx="1876425"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 name="Object 15">
              <a:extLst>
                <a:ext uri="{FF2B5EF4-FFF2-40B4-BE49-F238E27FC236}">
                  <a16:creationId xmlns:a16="http://schemas.microsoft.com/office/drawing/2014/main" id="{7F044973-FA41-488F-8835-05C00649BB6A}"/>
                </a:ext>
              </a:extLst>
            </p:cNvPr>
            <p:cNvGraphicFramePr>
              <a:graphicFrameLocks noChangeAspect="1"/>
            </p:cNvGraphicFramePr>
            <p:nvPr>
              <p:extLst>
                <p:ext uri="{D42A27DB-BD31-4B8C-83A1-F6EECF244321}">
                  <p14:modId xmlns:p14="http://schemas.microsoft.com/office/powerpoint/2010/main" val="8931055"/>
                </p:ext>
              </p:extLst>
            </p:nvPr>
          </p:nvGraphicFramePr>
          <p:xfrm>
            <a:off x="5931825" y="2531923"/>
            <a:ext cx="708025" cy="276225"/>
          </p:xfrm>
          <a:graphic>
            <a:graphicData uri="http://schemas.openxmlformats.org/presentationml/2006/ole">
              <mc:AlternateContent xmlns:mc="http://schemas.openxmlformats.org/markup-compatibility/2006">
                <mc:Choice xmlns:v="urn:schemas-microsoft-com:vml" Requires="v">
                  <p:oleObj spid="_x0000_s16393" name="Equation" r:id="rId17" imgW="507960" imgH="203040" progId="Equation.DSMT4">
                    <p:embed/>
                  </p:oleObj>
                </mc:Choice>
                <mc:Fallback>
                  <p:oleObj name="Equation" r:id="rId17" imgW="507960" imgH="203040" progId="Equation.DSMT4">
                    <p:embed/>
                    <p:pic>
                      <p:nvPicPr>
                        <p:cNvPr id="60" name="Object 15">
                          <a:extLst>
                            <a:ext uri="{FF2B5EF4-FFF2-40B4-BE49-F238E27FC236}">
                              <a16:creationId xmlns:a16="http://schemas.microsoft.com/office/drawing/2014/main" id="{7F044973-FA41-488F-8835-05C00649BB6A}"/>
                            </a:ext>
                          </a:extLst>
                        </p:cNvPr>
                        <p:cNvPicPr>
                          <a:picLocks noChangeAspect="1" noChangeArrowheads="1"/>
                        </p:cNvPicPr>
                        <p:nvPr/>
                      </p:nvPicPr>
                      <p:blipFill>
                        <a:blip r:embed="rId18"/>
                        <a:srcRect/>
                        <a:stretch>
                          <a:fillRect/>
                        </a:stretch>
                      </p:blipFill>
                      <p:spPr bwMode="auto">
                        <a:xfrm>
                          <a:off x="5931825" y="2531923"/>
                          <a:ext cx="708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 name="Object 25">
              <a:extLst>
                <a:ext uri="{FF2B5EF4-FFF2-40B4-BE49-F238E27FC236}">
                  <a16:creationId xmlns:a16="http://schemas.microsoft.com/office/drawing/2014/main" id="{265D20A0-5183-4441-AE16-1648F8EE1BD8}"/>
                </a:ext>
              </a:extLst>
            </p:cNvPr>
            <p:cNvGraphicFramePr>
              <a:graphicFrameLocks noChangeAspect="1"/>
            </p:cNvGraphicFramePr>
            <p:nvPr>
              <p:extLst>
                <p:ext uri="{D42A27DB-BD31-4B8C-83A1-F6EECF244321}">
                  <p14:modId xmlns:p14="http://schemas.microsoft.com/office/powerpoint/2010/main" val="3871947805"/>
                </p:ext>
              </p:extLst>
            </p:nvPr>
          </p:nvGraphicFramePr>
          <p:xfrm>
            <a:off x="4443413" y="3461699"/>
            <a:ext cx="420687" cy="331788"/>
          </p:xfrm>
          <a:graphic>
            <a:graphicData uri="http://schemas.openxmlformats.org/presentationml/2006/ole">
              <mc:AlternateContent xmlns:mc="http://schemas.openxmlformats.org/markup-compatibility/2006">
                <mc:Choice xmlns:v="urn:schemas-microsoft-com:vml" Requires="v">
                  <p:oleObj spid="_x0000_s16394" name="Equation" r:id="rId19" imgW="291960" imgH="228600" progId="Equation.DSMT4">
                    <p:embed/>
                  </p:oleObj>
                </mc:Choice>
                <mc:Fallback>
                  <p:oleObj name="Equation" r:id="rId19" imgW="291960" imgH="228600" progId="Equation.DSMT4">
                    <p:embed/>
                    <p:pic>
                      <p:nvPicPr>
                        <p:cNvPr id="61" name="Object 25">
                          <a:extLst>
                            <a:ext uri="{FF2B5EF4-FFF2-40B4-BE49-F238E27FC236}">
                              <a16:creationId xmlns:a16="http://schemas.microsoft.com/office/drawing/2014/main" id="{265D20A0-5183-4441-AE16-1648F8EE1BD8}"/>
                            </a:ext>
                          </a:extLst>
                        </p:cNvPr>
                        <p:cNvPicPr>
                          <a:picLocks noChangeAspect="1" noChangeArrowheads="1"/>
                        </p:cNvPicPr>
                        <p:nvPr/>
                      </p:nvPicPr>
                      <p:blipFill>
                        <a:blip r:embed="rId20"/>
                        <a:srcRect/>
                        <a:stretch>
                          <a:fillRect/>
                        </a:stretch>
                      </p:blipFill>
                      <p:spPr bwMode="auto">
                        <a:xfrm>
                          <a:off x="4443413" y="3461699"/>
                          <a:ext cx="42068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 name="Object 27">
              <a:extLst>
                <a:ext uri="{FF2B5EF4-FFF2-40B4-BE49-F238E27FC236}">
                  <a16:creationId xmlns:a16="http://schemas.microsoft.com/office/drawing/2014/main" id="{9F08524F-4368-4FC6-86B9-88F7213294CB}"/>
                </a:ext>
              </a:extLst>
            </p:cNvPr>
            <p:cNvGraphicFramePr>
              <a:graphicFrameLocks noChangeAspect="1"/>
            </p:cNvGraphicFramePr>
            <p:nvPr>
              <p:extLst>
                <p:ext uri="{D42A27DB-BD31-4B8C-83A1-F6EECF244321}">
                  <p14:modId xmlns:p14="http://schemas.microsoft.com/office/powerpoint/2010/main" val="3058884113"/>
                </p:ext>
              </p:extLst>
            </p:nvPr>
          </p:nvGraphicFramePr>
          <p:xfrm>
            <a:off x="5024569" y="3452813"/>
            <a:ext cx="361950" cy="333375"/>
          </p:xfrm>
          <a:graphic>
            <a:graphicData uri="http://schemas.openxmlformats.org/presentationml/2006/ole">
              <mc:AlternateContent xmlns:mc="http://schemas.openxmlformats.org/markup-compatibility/2006">
                <mc:Choice xmlns:v="urn:schemas-microsoft-com:vml" Requires="v">
                  <p:oleObj spid="_x0000_s16395" name="Equation" r:id="rId21" imgW="253800" imgH="228600" progId="Equation.DSMT4">
                    <p:embed/>
                  </p:oleObj>
                </mc:Choice>
                <mc:Fallback>
                  <p:oleObj name="Equation" r:id="rId21" imgW="253800" imgH="228600" progId="Equation.DSMT4">
                    <p:embed/>
                    <p:pic>
                      <p:nvPicPr>
                        <p:cNvPr id="62" name="Object 27">
                          <a:extLst>
                            <a:ext uri="{FF2B5EF4-FFF2-40B4-BE49-F238E27FC236}">
                              <a16:creationId xmlns:a16="http://schemas.microsoft.com/office/drawing/2014/main" id="{9F08524F-4368-4FC6-86B9-88F7213294CB}"/>
                            </a:ext>
                          </a:extLst>
                        </p:cNvPr>
                        <p:cNvPicPr>
                          <a:picLocks noChangeAspect="1" noChangeArrowheads="1"/>
                        </p:cNvPicPr>
                        <p:nvPr/>
                      </p:nvPicPr>
                      <p:blipFill>
                        <a:blip r:embed="rId22"/>
                        <a:srcRect/>
                        <a:stretch>
                          <a:fillRect/>
                        </a:stretch>
                      </p:blipFill>
                      <p:spPr bwMode="auto">
                        <a:xfrm>
                          <a:off x="5024569" y="3452813"/>
                          <a:ext cx="3619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 name="Object 30">
              <a:extLst>
                <a:ext uri="{FF2B5EF4-FFF2-40B4-BE49-F238E27FC236}">
                  <a16:creationId xmlns:a16="http://schemas.microsoft.com/office/drawing/2014/main" id="{B327B7EB-587C-40D1-8988-E4ED899AFBB8}"/>
                </a:ext>
              </a:extLst>
            </p:cNvPr>
            <p:cNvGraphicFramePr>
              <a:graphicFrameLocks noChangeAspect="1"/>
            </p:cNvGraphicFramePr>
            <p:nvPr>
              <p:extLst>
                <p:ext uri="{D42A27DB-BD31-4B8C-83A1-F6EECF244321}">
                  <p14:modId xmlns:p14="http://schemas.microsoft.com/office/powerpoint/2010/main" val="2259729457"/>
                </p:ext>
              </p:extLst>
            </p:nvPr>
          </p:nvGraphicFramePr>
          <p:xfrm>
            <a:off x="4447381" y="4871539"/>
            <a:ext cx="439737" cy="331788"/>
          </p:xfrm>
          <a:graphic>
            <a:graphicData uri="http://schemas.openxmlformats.org/presentationml/2006/ole">
              <mc:AlternateContent xmlns:mc="http://schemas.openxmlformats.org/markup-compatibility/2006">
                <mc:Choice xmlns:v="urn:schemas-microsoft-com:vml" Requires="v">
                  <p:oleObj spid="_x0000_s16396" name="Equation" r:id="rId23" imgW="304560" imgH="228600" progId="Equation.DSMT4">
                    <p:embed/>
                  </p:oleObj>
                </mc:Choice>
                <mc:Fallback>
                  <p:oleObj name="Equation" r:id="rId23" imgW="304560" imgH="228600" progId="Equation.DSMT4">
                    <p:embed/>
                    <p:pic>
                      <p:nvPicPr>
                        <p:cNvPr id="63" name="Object 30">
                          <a:extLst>
                            <a:ext uri="{FF2B5EF4-FFF2-40B4-BE49-F238E27FC236}">
                              <a16:creationId xmlns:a16="http://schemas.microsoft.com/office/drawing/2014/main" id="{B327B7EB-587C-40D1-8988-E4ED899AFBB8}"/>
                            </a:ext>
                          </a:extLst>
                        </p:cNvPr>
                        <p:cNvPicPr>
                          <a:picLocks noChangeAspect="1" noChangeArrowheads="1"/>
                        </p:cNvPicPr>
                        <p:nvPr/>
                      </p:nvPicPr>
                      <p:blipFill>
                        <a:blip r:embed="rId24"/>
                        <a:srcRect/>
                        <a:stretch>
                          <a:fillRect/>
                        </a:stretch>
                      </p:blipFill>
                      <p:spPr bwMode="auto">
                        <a:xfrm>
                          <a:off x="4447381" y="4871539"/>
                          <a:ext cx="4397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 name="Object 32">
              <a:extLst>
                <a:ext uri="{FF2B5EF4-FFF2-40B4-BE49-F238E27FC236}">
                  <a16:creationId xmlns:a16="http://schemas.microsoft.com/office/drawing/2014/main" id="{DDD69686-E3D4-465B-9439-72CB1FA99B3C}"/>
                </a:ext>
              </a:extLst>
            </p:cNvPr>
            <p:cNvGraphicFramePr>
              <a:graphicFrameLocks noChangeAspect="1"/>
            </p:cNvGraphicFramePr>
            <p:nvPr>
              <p:extLst>
                <p:ext uri="{D42A27DB-BD31-4B8C-83A1-F6EECF244321}">
                  <p14:modId xmlns:p14="http://schemas.microsoft.com/office/powerpoint/2010/main" val="681843379"/>
                </p:ext>
              </p:extLst>
            </p:nvPr>
          </p:nvGraphicFramePr>
          <p:xfrm>
            <a:off x="5015044" y="4864100"/>
            <a:ext cx="381000" cy="331788"/>
          </p:xfrm>
          <a:graphic>
            <a:graphicData uri="http://schemas.openxmlformats.org/presentationml/2006/ole">
              <mc:AlternateContent xmlns:mc="http://schemas.openxmlformats.org/markup-compatibility/2006">
                <mc:Choice xmlns:v="urn:schemas-microsoft-com:vml" Requires="v">
                  <p:oleObj spid="_x0000_s16397" name="Equation" r:id="rId25" imgW="266400" imgH="228600" progId="Equation.DSMT4">
                    <p:embed/>
                  </p:oleObj>
                </mc:Choice>
                <mc:Fallback>
                  <p:oleObj name="Equation" r:id="rId25" imgW="266400" imgH="228600" progId="Equation.DSMT4">
                    <p:embed/>
                    <p:pic>
                      <p:nvPicPr>
                        <p:cNvPr id="64" name="Object 32">
                          <a:extLst>
                            <a:ext uri="{FF2B5EF4-FFF2-40B4-BE49-F238E27FC236}">
                              <a16:creationId xmlns:a16="http://schemas.microsoft.com/office/drawing/2014/main" id="{DDD69686-E3D4-465B-9439-72CB1FA99B3C}"/>
                            </a:ext>
                          </a:extLst>
                        </p:cNvPr>
                        <p:cNvPicPr>
                          <a:picLocks noChangeAspect="1" noChangeArrowheads="1"/>
                        </p:cNvPicPr>
                        <p:nvPr/>
                      </p:nvPicPr>
                      <p:blipFill>
                        <a:blip r:embed="rId26"/>
                        <a:srcRect/>
                        <a:stretch>
                          <a:fillRect/>
                        </a:stretch>
                      </p:blipFill>
                      <p:spPr bwMode="auto">
                        <a:xfrm>
                          <a:off x="5015044" y="4864100"/>
                          <a:ext cx="381000"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 name="Object 34">
              <a:extLst>
                <a:ext uri="{FF2B5EF4-FFF2-40B4-BE49-F238E27FC236}">
                  <a16:creationId xmlns:a16="http://schemas.microsoft.com/office/drawing/2014/main" id="{80578EA9-BD86-4939-A5AB-C77FA7B4D0D4}"/>
                </a:ext>
              </a:extLst>
            </p:cNvPr>
            <p:cNvGraphicFramePr>
              <a:graphicFrameLocks noChangeAspect="1"/>
            </p:cNvGraphicFramePr>
            <p:nvPr>
              <p:extLst>
                <p:ext uri="{D42A27DB-BD31-4B8C-83A1-F6EECF244321}">
                  <p14:modId xmlns:p14="http://schemas.microsoft.com/office/powerpoint/2010/main" val="1916767029"/>
                </p:ext>
              </p:extLst>
            </p:nvPr>
          </p:nvGraphicFramePr>
          <p:xfrm>
            <a:off x="5891344" y="5321611"/>
            <a:ext cx="831850" cy="314325"/>
          </p:xfrm>
          <a:graphic>
            <a:graphicData uri="http://schemas.openxmlformats.org/presentationml/2006/ole">
              <mc:AlternateContent xmlns:mc="http://schemas.openxmlformats.org/markup-compatibility/2006">
                <mc:Choice xmlns:v="urn:schemas-microsoft-com:vml" Requires="v">
                  <p:oleObj spid="_x0000_s16398" name="Equation" r:id="rId27" imgW="596880" imgH="228600" progId="Equation.DSMT4">
                    <p:embed/>
                  </p:oleObj>
                </mc:Choice>
                <mc:Fallback>
                  <p:oleObj name="Equation" r:id="rId27" imgW="596880" imgH="228600" progId="Equation.DSMT4">
                    <p:embed/>
                    <p:pic>
                      <p:nvPicPr>
                        <p:cNvPr id="65" name="Object 34">
                          <a:extLst>
                            <a:ext uri="{FF2B5EF4-FFF2-40B4-BE49-F238E27FC236}">
                              <a16:creationId xmlns:a16="http://schemas.microsoft.com/office/drawing/2014/main" id="{80578EA9-BD86-4939-A5AB-C77FA7B4D0D4}"/>
                            </a:ext>
                          </a:extLst>
                        </p:cNvPr>
                        <p:cNvPicPr>
                          <a:picLocks noChangeAspect="1" noChangeArrowheads="1"/>
                        </p:cNvPicPr>
                        <p:nvPr/>
                      </p:nvPicPr>
                      <p:blipFill>
                        <a:blip r:embed="rId28"/>
                        <a:srcRect/>
                        <a:stretch>
                          <a:fillRect/>
                        </a:stretch>
                      </p:blipFill>
                      <p:spPr bwMode="auto">
                        <a:xfrm>
                          <a:off x="5891344" y="5321611"/>
                          <a:ext cx="83185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 name="Object 36">
              <a:extLst>
                <a:ext uri="{FF2B5EF4-FFF2-40B4-BE49-F238E27FC236}">
                  <a16:creationId xmlns:a16="http://schemas.microsoft.com/office/drawing/2014/main" id="{74F38154-AEBB-4C4F-8CFC-D358C3E8A058}"/>
                </a:ext>
              </a:extLst>
            </p:cNvPr>
            <p:cNvGraphicFramePr>
              <a:graphicFrameLocks noChangeAspect="1"/>
            </p:cNvGraphicFramePr>
            <p:nvPr>
              <p:extLst>
                <p:ext uri="{D42A27DB-BD31-4B8C-83A1-F6EECF244321}">
                  <p14:modId xmlns:p14="http://schemas.microsoft.com/office/powerpoint/2010/main" val="3950838306"/>
                </p:ext>
              </p:extLst>
            </p:nvPr>
          </p:nvGraphicFramePr>
          <p:xfrm>
            <a:off x="7210425" y="4119563"/>
            <a:ext cx="438150" cy="333375"/>
          </p:xfrm>
          <a:graphic>
            <a:graphicData uri="http://schemas.openxmlformats.org/presentationml/2006/ole">
              <mc:AlternateContent xmlns:mc="http://schemas.openxmlformats.org/markup-compatibility/2006">
                <mc:Choice xmlns:v="urn:schemas-microsoft-com:vml" Requires="v">
                  <p:oleObj spid="_x0000_s16399" name="Equation" r:id="rId29" imgW="304560" imgH="228600" progId="Equation.DSMT4">
                    <p:embed/>
                  </p:oleObj>
                </mc:Choice>
                <mc:Fallback>
                  <p:oleObj name="Equation" r:id="rId29" imgW="304560" imgH="228600" progId="Equation.DSMT4">
                    <p:embed/>
                    <p:pic>
                      <p:nvPicPr>
                        <p:cNvPr id="66" name="Object 36">
                          <a:extLst>
                            <a:ext uri="{FF2B5EF4-FFF2-40B4-BE49-F238E27FC236}">
                              <a16:creationId xmlns:a16="http://schemas.microsoft.com/office/drawing/2014/main" id="{74F38154-AEBB-4C4F-8CFC-D358C3E8A058}"/>
                            </a:ext>
                          </a:extLst>
                        </p:cNvPr>
                        <p:cNvPicPr>
                          <a:picLocks noChangeAspect="1" noChangeArrowheads="1"/>
                        </p:cNvPicPr>
                        <p:nvPr/>
                      </p:nvPicPr>
                      <p:blipFill>
                        <a:blip r:embed="rId30"/>
                        <a:srcRect/>
                        <a:stretch>
                          <a:fillRect/>
                        </a:stretch>
                      </p:blipFill>
                      <p:spPr bwMode="auto">
                        <a:xfrm>
                          <a:off x="7210425" y="4119563"/>
                          <a:ext cx="4381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 name="Object 38">
              <a:extLst>
                <a:ext uri="{FF2B5EF4-FFF2-40B4-BE49-F238E27FC236}">
                  <a16:creationId xmlns:a16="http://schemas.microsoft.com/office/drawing/2014/main" id="{B3A553A6-A86D-4664-8CD1-9F3988B3165E}"/>
                </a:ext>
              </a:extLst>
            </p:cNvPr>
            <p:cNvGraphicFramePr>
              <a:graphicFrameLocks noChangeAspect="1"/>
            </p:cNvGraphicFramePr>
            <p:nvPr>
              <p:extLst>
                <p:ext uri="{D42A27DB-BD31-4B8C-83A1-F6EECF244321}">
                  <p14:modId xmlns:p14="http://schemas.microsoft.com/office/powerpoint/2010/main" val="405635136"/>
                </p:ext>
              </p:extLst>
            </p:nvPr>
          </p:nvGraphicFramePr>
          <p:xfrm>
            <a:off x="7810500" y="4119563"/>
            <a:ext cx="381000" cy="333375"/>
          </p:xfrm>
          <a:graphic>
            <a:graphicData uri="http://schemas.openxmlformats.org/presentationml/2006/ole">
              <mc:AlternateContent xmlns:mc="http://schemas.openxmlformats.org/markup-compatibility/2006">
                <mc:Choice xmlns:v="urn:schemas-microsoft-com:vml" Requires="v">
                  <p:oleObj spid="_x0000_s16400" name="Equation" r:id="rId31" imgW="266400" imgH="228600" progId="Equation.DSMT4">
                    <p:embed/>
                  </p:oleObj>
                </mc:Choice>
                <mc:Fallback>
                  <p:oleObj name="Equation" r:id="rId31" imgW="266400" imgH="228600" progId="Equation.DSMT4">
                    <p:embed/>
                    <p:pic>
                      <p:nvPicPr>
                        <p:cNvPr id="67" name="Object 38">
                          <a:extLst>
                            <a:ext uri="{FF2B5EF4-FFF2-40B4-BE49-F238E27FC236}">
                              <a16:creationId xmlns:a16="http://schemas.microsoft.com/office/drawing/2014/main" id="{B3A553A6-A86D-4664-8CD1-9F3988B3165E}"/>
                            </a:ext>
                          </a:extLst>
                        </p:cNvPr>
                        <p:cNvPicPr>
                          <a:picLocks noChangeAspect="1" noChangeArrowheads="1"/>
                        </p:cNvPicPr>
                        <p:nvPr/>
                      </p:nvPicPr>
                      <p:blipFill>
                        <a:blip r:embed="rId32"/>
                        <a:srcRect/>
                        <a:stretch>
                          <a:fillRect/>
                        </a:stretch>
                      </p:blipFill>
                      <p:spPr bwMode="auto">
                        <a:xfrm>
                          <a:off x="7810500" y="4119563"/>
                          <a:ext cx="3810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8" name="组合 27">
            <a:extLst>
              <a:ext uri="{FF2B5EF4-FFF2-40B4-BE49-F238E27FC236}">
                <a16:creationId xmlns:a16="http://schemas.microsoft.com/office/drawing/2014/main" id="{0CF56C95-45BA-4B85-9C73-016CA90C1FDB}"/>
              </a:ext>
            </a:extLst>
          </p:cNvPr>
          <p:cNvGrpSpPr/>
          <p:nvPr/>
        </p:nvGrpSpPr>
        <p:grpSpPr>
          <a:xfrm>
            <a:off x="438150" y="495300"/>
            <a:ext cx="8458200" cy="1938992"/>
            <a:chOff x="438150" y="495300"/>
            <a:chExt cx="8458200" cy="1938992"/>
          </a:xfrm>
        </p:grpSpPr>
        <p:sp>
          <p:nvSpPr>
            <p:cNvPr id="32" name="Text Box 2">
              <a:extLst>
                <a:ext uri="{FF2B5EF4-FFF2-40B4-BE49-F238E27FC236}">
                  <a16:creationId xmlns:a16="http://schemas.microsoft.com/office/drawing/2014/main" id="{6557FC56-AEAB-4AA7-9B4F-7A4EE9672C9D}"/>
                </a:ext>
              </a:extLst>
            </p:cNvPr>
            <p:cNvSpPr txBox="1">
              <a:spLocks noChangeArrowheads="1"/>
            </p:cNvSpPr>
            <p:nvPr/>
          </p:nvSpPr>
          <p:spPr bwMode="auto">
            <a:xfrm>
              <a:off x="438150" y="495300"/>
              <a:ext cx="8458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000" dirty="0">
                  <a:solidFill>
                    <a:srgbClr val="FF0000"/>
                  </a:solidFill>
                  <a:latin typeface="Times New Roman" pitchFamily="18" charset="0"/>
                  <a:ea typeface="黑体" pitchFamily="49" charset="-122"/>
                </a:rPr>
                <a:t>例</a:t>
              </a:r>
              <a:r>
                <a:rPr kumimoji="1" lang="en-US" altLang="zh-CN" sz="2000" dirty="0">
                  <a:solidFill>
                    <a:srgbClr val="FF0000"/>
                  </a:solidFill>
                  <a:latin typeface="Times New Roman" pitchFamily="18" charset="0"/>
                  <a:ea typeface="黑体" pitchFamily="49" charset="-122"/>
                </a:rPr>
                <a:t>1</a:t>
              </a:r>
              <a:r>
                <a:rPr kumimoji="1" lang="zh-CN" altLang="en-US" sz="2000" dirty="0">
                  <a:solidFill>
                    <a:srgbClr val="FF0000"/>
                  </a:solidFill>
                  <a:latin typeface="Times New Roman" pitchFamily="18" charset="0"/>
                  <a:ea typeface="黑体" pitchFamily="49" charset="-122"/>
                </a:rPr>
                <a:t>：</a:t>
              </a:r>
              <a:r>
                <a:rPr kumimoji="1" lang="zh-CN" altLang="en-US" sz="2000" dirty="0">
                  <a:solidFill>
                    <a:srgbClr val="0000FF"/>
                  </a:solidFill>
                  <a:latin typeface="Times New Roman" pitchFamily="18" charset="0"/>
                  <a:ea typeface="黑体" pitchFamily="49" charset="-122"/>
                </a:rPr>
                <a:t>在一密闭真空容器内放置一小玻璃泡，内封有</a:t>
              </a:r>
              <a:r>
                <a:rPr kumimoji="1" lang="en-US" altLang="zh-CN" sz="2000" b="0" dirty="0">
                  <a:solidFill>
                    <a:srgbClr val="000000"/>
                  </a:solidFill>
                  <a:latin typeface="Times New Roman" pitchFamily="18" charset="0"/>
                  <a:ea typeface="黑体" pitchFamily="49" charset="-122"/>
                </a:rPr>
                <a:t>1.802g</a:t>
              </a:r>
              <a:r>
                <a:rPr kumimoji="1" lang="zh-CN" altLang="en-US" sz="2000" dirty="0">
                  <a:solidFill>
                    <a:srgbClr val="0000FF"/>
                  </a:solidFill>
                  <a:latin typeface="Times New Roman" pitchFamily="18" charset="0"/>
                  <a:ea typeface="黑体" pitchFamily="49" charset="-122"/>
                </a:rPr>
                <a:t>的液态水，整个容器置于</a:t>
              </a:r>
              <a:r>
                <a:rPr kumimoji="1" lang="en-US" altLang="zh-CN" sz="2000" b="0" dirty="0">
                  <a:solidFill>
                    <a:srgbClr val="000000"/>
                  </a:solidFill>
                  <a:latin typeface="Times New Roman" pitchFamily="18" charset="0"/>
                  <a:ea typeface="黑体" pitchFamily="49" charset="-122"/>
                </a:rPr>
                <a:t>105</a:t>
              </a:r>
              <a:r>
                <a:rPr kumimoji="1" lang="en-US" altLang="zh-CN" sz="2000" b="0" baseline="50000" dirty="0">
                  <a:solidFill>
                    <a:srgbClr val="000000"/>
                  </a:solidFill>
                  <a:latin typeface="Times New Roman" pitchFamily="18" charset="0"/>
                  <a:ea typeface="黑体" pitchFamily="49" charset="-122"/>
                </a:rPr>
                <a:t>o</a:t>
              </a:r>
              <a:r>
                <a:rPr kumimoji="1" lang="en-US" altLang="zh-CN" sz="2000" b="0" dirty="0">
                  <a:solidFill>
                    <a:srgbClr val="000000"/>
                  </a:solidFill>
                  <a:latin typeface="Times New Roman" pitchFamily="18" charset="0"/>
                  <a:ea typeface="黑体" pitchFamily="49" charset="-122"/>
                </a:rPr>
                <a:t>C</a:t>
              </a:r>
              <a:r>
                <a:rPr kumimoji="1" lang="zh-CN" altLang="en-US" sz="2000" dirty="0">
                  <a:solidFill>
                    <a:srgbClr val="0000FF"/>
                  </a:solidFill>
                  <a:latin typeface="Times New Roman" pitchFamily="18" charset="0"/>
                  <a:ea typeface="黑体" pitchFamily="49" charset="-122"/>
                </a:rPr>
                <a:t>的恒温箱中，设法将玻璃泡击碎后，在容器内产生</a:t>
              </a:r>
              <a:r>
                <a:rPr kumimoji="1" lang="en-US" altLang="zh-CN" sz="2000" b="0" dirty="0">
                  <a:solidFill>
                    <a:srgbClr val="000000"/>
                  </a:solidFill>
                  <a:latin typeface="Times New Roman" pitchFamily="18" charset="0"/>
                  <a:ea typeface="黑体" pitchFamily="49" charset="-122"/>
                </a:rPr>
                <a:t>105</a:t>
              </a:r>
              <a:r>
                <a:rPr kumimoji="1" lang="en-US" altLang="zh-CN" sz="2000" b="0" baseline="50000" dirty="0">
                  <a:solidFill>
                    <a:srgbClr val="000000"/>
                  </a:solidFill>
                  <a:latin typeface="Times New Roman" pitchFamily="18" charset="0"/>
                  <a:ea typeface="黑体" pitchFamily="49" charset="-122"/>
                </a:rPr>
                <a:t>o</a:t>
              </a:r>
              <a:r>
                <a:rPr kumimoji="1" lang="en-US" altLang="zh-CN" sz="2000" b="0" dirty="0">
                  <a:solidFill>
                    <a:srgbClr val="000000"/>
                  </a:solidFill>
                  <a:latin typeface="Times New Roman" pitchFamily="18" charset="0"/>
                  <a:ea typeface="黑体" pitchFamily="49" charset="-122"/>
                </a:rPr>
                <a:t>C, 0.05MPa</a:t>
              </a:r>
              <a:r>
                <a:rPr kumimoji="1" lang="zh-CN" altLang="en-US" sz="2000" dirty="0">
                  <a:solidFill>
                    <a:srgbClr val="0000FF"/>
                  </a:solidFill>
                  <a:latin typeface="Times New Roman" pitchFamily="18" charset="0"/>
                  <a:ea typeface="黑体" pitchFamily="49" charset="-122"/>
                </a:rPr>
                <a:t>的水蒸气。计算</a:t>
              </a:r>
              <a:r>
                <a:rPr kumimoji="1" lang="en-US" altLang="zh-CN" sz="2000" b="0" i="1" dirty="0">
                  <a:solidFill>
                    <a:srgbClr val="000000"/>
                  </a:solidFill>
                  <a:latin typeface="Times New Roman" pitchFamily="18" charset="0"/>
                  <a:ea typeface="黑体" pitchFamily="49" charset="-122"/>
                </a:rPr>
                <a:t>Q</a:t>
              </a:r>
              <a:r>
                <a:rPr kumimoji="1" lang="en-US" altLang="zh-CN" sz="2000" b="0" dirty="0">
                  <a:solidFill>
                    <a:srgbClr val="000000"/>
                  </a:solidFill>
                  <a:latin typeface="Times New Roman" pitchFamily="18" charset="0"/>
                  <a:ea typeface="黑体" pitchFamily="49" charset="-122"/>
                </a:rPr>
                <a:t>, </a:t>
              </a:r>
              <a:r>
                <a:rPr kumimoji="1" lang="en-US" altLang="zh-CN" sz="2000" b="0" i="1" dirty="0">
                  <a:solidFill>
                    <a:srgbClr val="000000"/>
                  </a:solidFill>
                  <a:latin typeface="Times New Roman" pitchFamily="18" charset="0"/>
                  <a:ea typeface="黑体" pitchFamily="49" charset="-122"/>
                </a:rPr>
                <a:t>W</a:t>
              </a:r>
              <a:r>
                <a:rPr kumimoji="1" lang="en-US" altLang="zh-CN" sz="2000" b="0" dirty="0">
                  <a:solidFill>
                    <a:srgbClr val="000000"/>
                  </a:solidFill>
                  <a:latin typeface="Times New Roman" pitchFamily="18" charset="0"/>
                  <a:ea typeface="黑体" pitchFamily="49" charset="-122"/>
                </a:rPr>
                <a:t>, </a:t>
              </a:r>
              <a:r>
                <a:rPr kumimoji="1" lang="en-US" altLang="zh-CN" sz="2000" b="0" dirty="0">
                  <a:solidFill>
                    <a:srgbClr val="000000"/>
                  </a:solidFill>
                  <a:latin typeface="Symbol" pitchFamily="18" charset="2"/>
                  <a:ea typeface="黑体" pitchFamily="49" charset="-122"/>
                </a:rPr>
                <a:t>D</a:t>
              </a:r>
              <a:r>
                <a:rPr kumimoji="1" lang="en-US" altLang="zh-CN" sz="2000" b="0" i="1" dirty="0">
                  <a:solidFill>
                    <a:srgbClr val="000000"/>
                  </a:solidFill>
                  <a:latin typeface="Times New Roman" pitchFamily="18" charset="0"/>
                  <a:ea typeface="黑体" pitchFamily="49" charset="-122"/>
                </a:rPr>
                <a:t>U</a:t>
              </a:r>
              <a:r>
                <a:rPr kumimoji="1" lang="en-US" altLang="zh-CN" sz="2000" b="0" dirty="0">
                  <a:solidFill>
                    <a:srgbClr val="000000"/>
                  </a:solidFill>
                  <a:latin typeface="Times New Roman" pitchFamily="18" charset="0"/>
                  <a:ea typeface="黑体" pitchFamily="49" charset="-122"/>
                </a:rPr>
                <a:t>, </a:t>
              </a:r>
              <a:r>
                <a:rPr kumimoji="1" lang="en-US" altLang="zh-CN" sz="2000" b="0" dirty="0">
                  <a:solidFill>
                    <a:srgbClr val="000000"/>
                  </a:solidFill>
                  <a:latin typeface="Symbol" pitchFamily="18" charset="2"/>
                  <a:ea typeface="黑体" pitchFamily="49" charset="-122"/>
                </a:rPr>
                <a:t>D</a:t>
              </a:r>
              <a:r>
                <a:rPr kumimoji="1" lang="en-US" altLang="zh-CN" sz="2000" b="0" i="1" dirty="0">
                  <a:solidFill>
                    <a:srgbClr val="000000"/>
                  </a:solidFill>
                  <a:latin typeface="Times New Roman" pitchFamily="18" charset="0"/>
                  <a:ea typeface="黑体" pitchFamily="49" charset="-122"/>
                </a:rPr>
                <a:t>H</a:t>
              </a:r>
              <a:r>
                <a:rPr kumimoji="1" lang="en-US" altLang="zh-CN" sz="2000" b="0" dirty="0">
                  <a:solidFill>
                    <a:srgbClr val="000000"/>
                  </a:solidFill>
                  <a:latin typeface="Times New Roman" pitchFamily="18" charset="0"/>
                  <a:ea typeface="黑体" pitchFamily="49" charset="-122"/>
                </a:rPr>
                <a:t>, </a:t>
              </a:r>
              <a:r>
                <a:rPr kumimoji="1" lang="en-US" altLang="zh-CN" sz="2000" b="0" dirty="0">
                  <a:solidFill>
                    <a:srgbClr val="000000"/>
                  </a:solidFill>
                  <a:latin typeface="Symbol" pitchFamily="18" charset="2"/>
                  <a:ea typeface="黑体" pitchFamily="49" charset="-122"/>
                </a:rPr>
                <a:t>D</a:t>
              </a:r>
              <a:r>
                <a:rPr kumimoji="1" lang="en-US" altLang="zh-CN" sz="2000" b="0" i="1" dirty="0">
                  <a:solidFill>
                    <a:srgbClr val="000000"/>
                  </a:solidFill>
                  <a:latin typeface="Times New Roman" pitchFamily="18" charset="0"/>
                  <a:ea typeface="黑体" pitchFamily="49" charset="-122"/>
                </a:rPr>
                <a:t>S</a:t>
              </a:r>
              <a:r>
                <a:rPr kumimoji="1" lang="en-US" altLang="zh-CN" sz="2000" b="0" dirty="0">
                  <a:solidFill>
                    <a:srgbClr val="000000"/>
                  </a:solidFill>
                  <a:latin typeface="Times New Roman" pitchFamily="18" charset="0"/>
                  <a:ea typeface="黑体" pitchFamily="49" charset="-122"/>
                </a:rPr>
                <a:t>, </a:t>
              </a:r>
              <a:r>
                <a:rPr kumimoji="1" lang="en-US" altLang="zh-CN" sz="2000" b="0" dirty="0">
                  <a:solidFill>
                    <a:srgbClr val="000000"/>
                  </a:solidFill>
                  <a:latin typeface="Symbol" pitchFamily="18" charset="2"/>
                  <a:ea typeface="黑体" pitchFamily="49" charset="-122"/>
                </a:rPr>
                <a:t>D</a:t>
              </a:r>
              <a:r>
                <a:rPr kumimoji="1" lang="en-US" altLang="zh-CN" sz="2000" b="0" i="1" dirty="0">
                  <a:solidFill>
                    <a:srgbClr val="000000"/>
                  </a:solidFill>
                  <a:latin typeface="Times New Roman" pitchFamily="18" charset="0"/>
                  <a:ea typeface="黑体" pitchFamily="49" charset="-122"/>
                </a:rPr>
                <a:t>A</a:t>
              </a:r>
              <a:r>
                <a:rPr kumimoji="1" lang="en-US" altLang="zh-CN" sz="2000" b="0" dirty="0">
                  <a:solidFill>
                    <a:srgbClr val="000000"/>
                  </a:solidFill>
                  <a:latin typeface="Times New Roman" pitchFamily="18" charset="0"/>
                  <a:ea typeface="黑体" pitchFamily="49" charset="-122"/>
                </a:rPr>
                <a:t>, </a:t>
              </a:r>
              <a:r>
                <a:rPr kumimoji="1" lang="en-US" altLang="zh-CN" sz="2000" b="0" dirty="0">
                  <a:solidFill>
                    <a:srgbClr val="000000"/>
                  </a:solidFill>
                  <a:latin typeface="Symbol" pitchFamily="18" charset="2"/>
                  <a:ea typeface="黑体" pitchFamily="49" charset="-122"/>
                </a:rPr>
                <a:t>D</a:t>
              </a:r>
              <a:r>
                <a:rPr kumimoji="1" lang="en-US" altLang="zh-CN" sz="2000" b="0" i="1" dirty="0">
                  <a:solidFill>
                    <a:srgbClr val="000000"/>
                  </a:solidFill>
                  <a:latin typeface="Times New Roman" pitchFamily="18" charset="0"/>
                  <a:ea typeface="黑体" pitchFamily="49" charset="-122"/>
                </a:rPr>
                <a:t>G</a:t>
              </a:r>
              <a:r>
                <a:rPr kumimoji="1" lang="en-US" altLang="zh-CN" sz="2000" dirty="0">
                  <a:solidFill>
                    <a:schemeClr val="bg1"/>
                  </a:solidFill>
                  <a:latin typeface="Times New Roman" pitchFamily="18" charset="0"/>
                  <a:ea typeface="黑体" pitchFamily="49" charset="-122"/>
                </a:rPr>
                <a:t>,</a:t>
              </a:r>
              <a:r>
                <a:rPr kumimoji="1" lang="zh-CN" altLang="en-US" sz="2000" dirty="0">
                  <a:solidFill>
                    <a:srgbClr val="0000FF"/>
                  </a:solidFill>
                  <a:latin typeface="Times New Roman" pitchFamily="18" charset="0"/>
                  <a:ea typeface="黑体" pitchFamily="49" charset="-122"/>
                </a:rPr>
                <a:t>并判断其可逆性。已知水在正常沸点下的蒸发热为</a:t>
              </a:r>
              <a:r>
                <a:rPr kumimoji="1" lang="en-US" altLang="zh-CN" sz="2000" b="0" dirty="0">
                  <a:solidFill>
                    <a:srgbClr val="000000"/>
                  </a:solidFill>
                  <a:latin typeface="Times New Roman" pitchFamily="18" charset="0"/>
                  <a:ea typeface="黑体" pitchFamily="49" charset="-122"/>
                </a:rPr>
                <a:t>40.66kJ</a:t>
              </a:r>
              <a:r>
                <a:rPr kumimoji="1" lang="en-US" altLang="zh-CN" sz="20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000" b="0" dirty="0">
                  <a:solidFill>
                    <a:srgbClr val="000000"/>
                  </a:solidFill>
                  <a:latin typeface="Times New Roman" pitchFamily="18" charset="0"/>
                  <a:ea typeface="黑体" pitchFamily="49" charset="-122"/>
                </a:rPr>
                <a:t>mol</a:t>
              </a:r>
              <a:r>
                <a:rPr kumimoji="1" lang="en-US" altLang="zh-CN" sz="2000" b="0" baseline="3000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000" b="0" baseline="30000" dirty="0">
                  <a:solidFill>
                    <a:srgbClr val="000000"/>
                  </a:solidFill>
                  <a:latin typeface="Times New Roman" pitchFamily="18" charset="0"/>
                  <a:ea typeface="黑体" pitchFamily="49" charset="-122"/>
                </a:rPr>
                <a:t>1</a:t>
              </a:r>
              <a:r>
                <a:rPr kumimoji="1" lang="zh-CN" altLang="en-US" sz="2000" dirty="0">
                  <a:solidFill>
                    <a:srgbClr val="0000FF"/>
                  </a:solidFill>
                  <a:latin typeface="Times New Roman" pitchFamily="18" charset="0"/>
                  <a:ea typeface="黑体" pitchFamily="49" charset="-122"/>
                </a:rPr>
                <a:t>，在</a:t>
              </a:r>
              <a:r>
                <a:rPr kumimoji="1" lang="en-US" altLang="zh-CN" sz="2000" b="0" dirty="0">
                  <a:solidFill>
                    <a:srgbClr val="000000"/>
                  </a:solidFill>
                  <a:latin typeface="Times New Roman" pitchFamily="18" charset="0"/>
                  <a:ea typeface="黑体" pitchFamily="49" charset="-122"/>
                </a:rPr>
                <a:t>100</a:t>
              </a:r>
              <a:r>
                <a:rPr kumimoji="1" lang="en-US" altLang="zh-CN" sz="2000" b="0" baseline="50000" dirty="0">
                  <a:solidFill>
                    <a:srgbClr val="000000"/>
                  </a:solidFill>
                  <a:latin typeface="Times New Roman" pitchFamily="18" charset="0"/>
                  <a:ea typeface="黑体" pitchFamily="49" charset="-122"/>
                </a:rPr>
                <a:t>o</a:t>
              </a:r>
              <a:r>
                <a:rPr kumimoji="1" lang="en-US" altLang="zh-CN" sz="2000" b="0" dirty="0">
                  <a:solidFill>
                    <a:srgbClr val="000000"/>
                  </a:solidFill>
                  <a:latin typeface="Times New Roman" pitchFamily="18" charset="0"/>
                  <a:ea typeface="黑体" pitchFamily="49" charset="-122"/>
                </a:rPr>
                <a:t>C~105</a:t>
              </a:r>
              <a:r>
                <a:rPr kumimoji="1" lang="en-US" altLang="zh-CN" sz="2000" b="0" baseline="50000" dirty="0">
                  <a:solidFill>
                    <a:srgbClr val="000000"/>
                  </a:solidFill>
                  <a:latin typeface="Times New Roman" pitchFamily="18" charset="0"/>
                  <a:ea typeface="黑体" pitchFamily="49" charset="-122"/>
                </a:rPr>
                <a:t>o</a:t>
              </a:r>
              <a:r>
                <a:rPr kumimoji="1" lang="en-US" altLang="zh-CN" sz="2000" b="0" dirty="0">
                  <a:solidFill>
                    <a:srgbClr val="000000"/>
                  </a:solidFill>
                  <a:latin typeface="Times New Roman" pitchFamily="18" charset="0"/>
                  <a:ea typeface="黑体" pitchFamily="49" charset="-122"/>
                </a:rPr>
                <a:t>C</a:t>
              </a:r>
              <a:r>
                <a:rPr kumimoji="1" lang="zh-CN" altLang="en-US" sz="2000" dirty="0">
                  <a:solidFill>
                    <a:srgbClr val="0000FF"/>
                  </a:solidFill>
                  <a:latin typeface="Times New Roman" pitchFamily="18" charset="0"/>
                  <a:ea typeface="黑体" pitchFamily="49" charset="-122"/>
                </a:rPr>
                <a:t>范围内，标准定压摩尔热容为：                                                                                           ，水蒸气可作为理想气体，液态水的体积可略。</a:t>
              </a:r>
            </a:p>
          </p:txBody>
        </p:sp>
        <p:graphicFrame>
          <p:nvGraphicFramePr>
            <p:cNvPr id="33" name="Object 4">
              <a:extLst>
                <a:ext uri="{FF2B5EF4-FFF2-40B4-BE49-F238E27FC236}">
                  <a16:creationId xmlns:a16="http://schemas.microsoft.com/office/drawing/2014/main" id="{160CC5E7-F16C-439C-8AEC-40B85C9ECC0B}"/>
                </a:ext>
              </a:extLst>
            </p:cNvPr>
            <p:cNvGraphicFramePr>
              <a:graphicFrameLocks noChangeAspect="1"/>
            </p:cNvGraphicFramePr>
            <p:nvPr>
              <p:extLst>
                <p:ext uri="{D42A27DB-BD31-4B8C-83A1-F6EECF244321}">
                  <p14:modId xmlns:p14="http://schemas.microsoft.com/office/powerpoint/2010/main" val="2933834128"/>
                </p:ext>
              </p:extLst>
            </p:nvPr>
          </p:nvGraphicFramePr>
          <p:xfrm>
            <a:off x="2234082" y="1727621"/>
            <a:ext cx="5827173" cy="417354"/>
          </p:xfrm>
          <a:graphic>
            <a:graphicData uri="http://schemas.openxmlformats.org/presentationml/2006/ole">
              <mc:AlternateContent xmlns:mc="http://schemas.openxmlformats.org/markup-compatibility/2006">
                <mc:Choice xmlns:v="urn:schemas-microsoft-com:vml" Requires="v">
                  <p:oleObj spid="_x0000_s16401" name="Equation" r:id="rId33" imgW="3606480" imgH="253800" progId="Equation.DSMT4">
                    <p:embed/>
                  </p:oleObj>
                </mc:Choice>
                <mc:Fallback>
                  <p:oleObj name="Equation" r:id="rId33" imgW="3606480" imgH="253800" progId="Equation.DSMT4">
                    <p:embed/>
                    <p:pic>
                      <p:nvPicPr>
                        <p:cNvPr id="33" name="Object 4">
                          <a:extLst>
                            <a:ext uri="{FF2B5EF4-FFF2-40B4-BE49-F238E27FC236}">
                              <a16:creationId xmlns:a16="http://schemas.microsoft.com/office/drawing/2014/main" id="{160CC5E7-F16C-439C-8AEC-40B85C9ECC0B}"/>
                            </a:ext>
                          </a:extLst>
                        </p:cNvPr>
                        <p:cNvPicPr>
                          <a:picLocks noChangeAspect="1" noChangeArrowheads="1"/>
                        </p:cNvPicPr>
                        <p:nvPr/>
                      </p:nvPicPr>
                      <p:blipFill>
                        <a:blip r:embed="rId34"/>
                        <a:srcRect/>
                        <a:stretch>
                          <a:fillRect/>
                        </a:stretch>
                      </p:blipFill>
                      <p:spPr bwMode="auto">
                        <a:xfrm>
                          <a:off x="2234082" y="1727621"/>
                          <a:ext cx="5827173" cy="417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2126"/>
                                        </p:tgtEl>
                                        <p:attrNameLst>
                                          <p:attrName>style.visibility</p:attrName>
                                        </p:attrNameLst>
                                      </p:cBhvr>
                                      <p:to>
                                        <p:strVal val="visible"/>
                                      </p:to>
                                    </p:set>
                                    <p:animEffect transition="in" filter="wipe(up)">
                                      <p:cBhvr>
                                        <p:cTn id="7" dur="500"/>
                                        <p:tgtEl>
                                          <p:spTgt spid="1321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32128"/>
                                        </p:tgtEl>
                                        <p:attrNameLst>
                                          <p:attrName>style.visibility</p:attrName>
                                        </p:attrNameLst>
                                      </p:cBhvr>
                                      <p:to>
                                        <p:strVal val="visible"/>
                                      </p:to>
                                    </p:set>
                                    <p:animEffect transition="in" filter="wipe(up)">
                                      <p:cBhvr>
                                        <p:cTn id="12" dur="500"/>
                                        <p:tgtEl>
                                          <p:spTgt spid="132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Text Box 7"/>
          <p:cNvSpPr txBox="1">
            <a:spLocks noChangeArrowheads="1"/>
          </p:cNvSpPr>
          <p:nvPr/>
        </p:nvSpPr>
        <p:spPr bwMode="auto">
          <a:xfrm>
            <a:off x="457200" y="2400300"/>
            <a:ext cx="99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宋体" pitchFamily="2" charset="-122"/>
              </a:rPr>
              <a:t>解：</a:t>
            </a:r>
            <a:r>
              <a:rPr kumimoji="1" lang="zh-CN" altLang="en-US" sz="2400">
                <a:latin typeface="Times New Roman" pitchFamily="18" charset="0"/>
              </a:rPr>
              <a:t> </a:t>
            </a:r>
          </a:p>
        </p:txBody>
      </p:sp>
      <p:sp>
        <p:nvSpPr>
          <p:cNvPr id="16400" name="Text Box 26"/>
          <p:cNvSpPr txBox="1">
            <a:spLocks noChangeArrowheads="1"/>
          </p:cNvSpPr>
          <p:nvPr/>
        </p:nvSpPr>
        <p:spPr bwMode="auto">
          <a:xfrm>
            <a:off x="1359215" y="2415243"/>
            <a:ext cx="155512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Times New Roman" pitchFamily="18" charset="0"/>
              </a:rPr>
              <a:t>第</a:t>
            </a:r>
            <a:r>
              <a:rPr kumimoji="1" lang="en-US" altLang="zh-CN" sz="2800" dirty="0">
                <a:solidFill>
                  <a:srgbClr val="FF0000"/>
                </a:solidFill>
                <a:latin typeface="Times New Roman" pitchFamily="18" charset="0"/>
              </a:rPr>
              <a:t>4</a:t>
            </a:r>
            <a:r>
              <a:rPr kumimoji="1" lang="zh-CN" altLang="en-US" sz="2800" dirty="0">
                <a:solidFill>
                  <a:srgbClr val="FF0000"/>
                </a:solidFill>
                <a:latin typeface="Times New Roman" pitchFamily="18" charset="0"/>
              </a:rPr>
              <a:t>步</a:t>
            </a:r>
            <a:endParaRPr kumimoji="1" lang="en-US" altLang="zh-CN" sz="2800" dirty="0">
              <a:solidFill>
                <a:schemeClr val="bg1"/>
              </a:solidFill>
              <a:latin typeface="Times New Roman" pitchFamily="18" charset="0"/>
            </a:endParaRPr>
          </a:p>
        </p:txBody>
      </p:sp>
      <p:graphicFrame>
        <p:nvGraphicFramePr>
          <p:cNvPr id="133149" name="Object 29"/>
          <p:cNvGraphicFramePr>
            <a:graphicFrameLocks noChangeAspect="1"/>
          </p:cNvGraphicFramePr>
          <p:nvPr>
            <p:extLst>
              <p:ext uri="{D42A27DB-BD31-4B8C-83A1-F6EECF244321}">
                <p14:modId xmlns:p14="http://schemas.microsoft.com/office/powerpoint/2010/main" val="942122226"/>
              </p:ext>
            </p:extLst>
          </p:nvPr>
        </p:nvGraphicFramePr>
        <p:xfrm>
          <a:off x="439738" y="2938463"/>
          <a:ext cx="3865562" cy="909637"/>
        </p:xfrm>
        <a:graphic>
          <a:graphicData uri="http://schemas.openxmlformats.org/presentationml/2006/ole">
            <mc:AlternateContent xmlns:mc="http://schemas.openxmlformats.org/markup-compatibility/2006">
              <mc:Choice xmlns:v="urn:schemas-microsoft-com:vml" Requires="v">
                <p:oleObj spid="_x0000_s17410" name="Equation" r:id="rId3" imgW="2349360" imgH="533160" progId="Equation.DSMT4">
                  <p:embed/>
                </p:oleObj>
              </mc:Choice>
              <mc:Fallback>
                <p:oleObj name="Equation" r:id="rId3" imgW="2349360" imgH="533160" progId="Equation.DSMT4">
                  <p:embed/>
                  <p:pic>
                    <p:nvPicPr>
                      <p:cNvPr id="133149" name="Object 29"/>
                      <p:cNvPicPr>
                        <a:picLocks noChangeAspect="1" noChangeArrowheads="1"/>
                      </p:cNvPicPr>
                      <p:nvPr/>
                    </p:nvPicPr>
                    <p:blipFill>
                      <a:blip r:embed="rId4"/>
                      <a:srcRect/>
                      <a:stretch>
                        <a:fillRect/>
                      </a:stretch>
                    </p:blipFill>
                    <p:spPr bwMode="auto">
                      <a:xfrm>
                        <a:off x="439738" y="2938463"/>
                        <a:ext cx="3865562"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51" name="Object 31"/>
          <p:cNvGraphicFramePr>
            <a:graphicFrameLocks noChangeAspect="1"/>
          </p:cNvGraphicFramePr>
          <p:nvPr>
            <p:extLst>
              <p:ext uri="{D42A27DB-BD31-4B8C-83A1-F6EECF244321}">
                <p14:modId xmlns:p14="http://schemas.microsoft.com/office/powerpoint/2010/main" val="1520850060"/>
              </p:ext>
            </p:extLst>
          </p:nvPr>
        </p:nvGraphicFramePr>
        <p:xfrm>
          <a:off x="190399" y="3904456"/>
          <a:ext cx="4008438" cy="2668587"/>
        </p:xfrm>
        <a:graphic>
          <a:graphicData uri="http://schemas.openxmlformats.org/presentationml/2006/ole">
            <mc:AlternateContent xmlns:mc="http://schemas.openxmlformats.org/markup-compatibility/2006">
              <mc:Choice xmlns:v="urn:schemas-microsoft-com:vml" Requires="v">
                <p:oleObj spid="_x0000_s17411" name="Equation" r:id="rId5" imgW="2311200" imgH="1562040" progId="Equation.DSMT4">
                  <p:embed/>
                </p:oleObj>
              </mc:Choice>
              <mc:Fallback>
                <p:oleObj name="Equation" r:id="rId5" imgW="2311200" imgH="1562040" progId="Equation.DSMT4">
                  <p:embed/>
                  <p:pic>
                    <p:nvPicPr>
                      <p:cNvPr id="133151" name="Object 31"/>
                      <p:cNvPicPr>
                        <a:picLocks noChangeAspect="1" noChangeArrowheads="1"/>
                      </p:cNvPicPr>
                      <p:nvPr/>
                    </p:nvPicPr>
                    <p:blipFill>
                      <a:blip r:embed="rId6"/>
                      <a:srcRect/>
                      <a:stretch>
                        <a:fillRect/>
                      </a:stretch>
                    </p:blipFill>
                    <p:spPr bwMode="auto">
                      <a:xfrm>
                        <a:off x="190399" y="3904456"/>
                        <a:ext cx="4008438" cy="266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9" name="组合 28">
            <a:extLst>
              <a:ext uri="{FF2B5EF4-FFF2-40B4-BE49-F238E27FC236}">
                <a16:creationId xmlns:a16="http://schemas.microsoft.com/office/drawing/2014/main" id="{DD5C0976-855D-4C4D-BA86-B403F6EB775A}"/>
              </a:ext>
            </a:extLst>
          </p:cNvPr>
          <p:cNvGrpSpPr/>
          <p:nvPr/>
        </p:nvGrpSpPr>
        <p:grpSpPr>
          <a:xfrm>
            <a:off x="4204327" y="2465388"/>
            <a:ext cx="4710112" cy="3687762"/>
            <a:chOff x="3986213" y="2465388"/>
            <a:chExt cx="4710112" cy="3687762"/>
          </a:xfrm>
        </p:grpSpPr>
        <p:graphicFrame>
          <p:nvGraphicFramePr>
            <p:cNvPr id="30" name="Object 8">
              <a:extLst>
                <a:ext uri="{FF2B5EF4-FFF2-40B4-BE49-F238E27FC236}">
                  <a16:creationId xmlns:a16="http://schemas.microsoft.com/office/drawing/2014/main" id="{04921131-45F0-402B-8467-D45F991794F8}"/>
                </a:ext>
              </a:extLst>
            </p:cNvPr>
            <p:cNvGraphicFramePr>
              <a:graphicFrameLocks noChangeAspect="1"/>
            </p:cNvGraphicFramePr>
            <p:nvPr>
              <p:extLst>
                <p:ext uri="{D42A27DB-BD31-4B8C-83A1-F6EECF244321}">
                  <p14:modId xmlns:p14="http://schemas.microsoft.com/office/powerpoint/2010/main" val="3228826280"/>
                </p:ext>
              </p:extLst>
            </p:nvPr>
          </p:nvGraphicFramePr>
          <p:xfrm>
            <a:off x="3986213" y="2481263"/>
            <a:ext cx="1971675" cy="866775"/>
          </p:xfrm>
          <a:graphic>
            <a:graphicData uri="http://schemas.openxmlformats.org/presentationml/2006/ole">
              <mc:AlternateContent xmlns:mc="http://schemas.openxmlformats.org/markup-compatibility/2006">
                <mc:Choice xmlns:v="urn:schemas-microsoft-com:vml" Requires="v">
                  <p:oleObj spid="_x0000_s17412" name="位图图像" r:id="rId7" imgW="1971950" imgH="866896" progId="Paint.Picture">
                    <p:embed/>
                  </p:oleObj>
                </mc:Choice>
                <mc:Fallback>
                  <p:oleObj name="位图图像" r:id="rId7" imgW="1971950" imgH="866896" progId="Paint.Picture">
                    <p:embed/>
                    <p:pic>
                      <p:nvPicPr>
                        <p:cNvPr id="30" name="Object 8">
                          <a:extLst>
                            <a:ext uri="{FF2B5EF4-FFF2-40B4-BE49-F238E27FC236}">
                              <a16:creationId xmlns:a16="http://schemas.microsoft.com/office/drawing/2014/main" id="{04921131-45F0-402B-8467-D45F991794F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6213" y="2481263"/>
                          <a:ext cx="197167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 name="Line 10">
              <a:extLst>
                <a:ext uri="{FF2B5EF4-FFF2-40B4-BE49-F238E27FC236}">
                  <a16:creationId xmlns:a16="http://schemas.microsoft.com/office/drawing/2014/main" id="{8B2D1655-BE40-4536-AFE4-2CB93980FCFA}"/>
                </a:ext>
              </a:extLst>
            </p:cNvPr>
            <p:cNvSpPr>
              <a:spLocks noChangeShapeType="1"/>
            </p:cNvSpPr>
            <p:nvPr/>
          </p:nvSpPr>
          <p:spPr bwMode="auto">
            <a:xfrm flipV="1">
              <a:off x="5962650" y="2876550"/>
              <a:ext cx="762000" cy="0"/>
            </a:xfrm>
            <a:prstGeom prst="line">
              <a:avLst/>
            </a:prstGeom>
            <a:noFill/>
            <a:ln w="28575">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2" name="Object 12">
              <a:extLst>
                <a:ext uri="{FF2B5EF4-FFF2-40B4-BE49-F238E27FC236}">
                  <a16:creationId xmlns:a16="http://schemas.microsoft.com/office/drawing/2014/main" id="{41FEFC93-572E-4452-8256-3A205018FB6C}"/>
                </a:ext>
              </a:extLst>
            </p:cNvPr>
            <p:cNvGraphicFramePr>
              <a:graphicFrameLocks noChangeAspect="1"/>
            </p:cNvGraphicFramePr>
            <p:nvPr>
              <p:extLst>
                <p:ext uri="{D42A27DB-BD31-4B8C-83A1-F6EECF244321}">
                  <p14:modId xmlns:p14="http://schemas.microsoft.com/office/powerpoint/2010/main" val="3263706990"/>
                </p:ext>
              </p:extLst>
            </p:nvPr>
          </p:nvGraphicFramePr>
          <p:xfrm>
            <a:off x="3986213" y="5276850"/>
            <a:ext cx="1971675" cy="876300"/>
          </p:xfrm>
          <a:graphic>
            <a:graphicData uri="http://schemas.openxmlformats.org/presentationml/2006/ole">
              <mc:AlternateContent xmlns:mc="http://schemas.openxmlformats.org/markup-compatibility/2006">
                <mc:Choice xmlns:v="urn:schemas-microsoft-com:vml" Requires="v">
                  <p:oleObj spid="_x0000_s17413" name="位图图像" r:id="rId9" imgW="1971950" imgH="876190" progId="Paint.Picture">
                    <p:embed/>
                  </p:oleObj>
                </mc:Choice>
                <mc:Fallback>
                  <p:oleObj name="位图图像" r:id="rId9" imgW="1971950" imgH="876190" progId="Paint.Picture">
                    <p:embed/>
                    <p:pic>
                      <p:nvPicPr>
                        <p:cNvPr id="52" name="Object 12">
                          <a:extLst>
                            <a:ext uri="{FF2B5EF4-FFF2-40B4-BE49-F238E27FC236}">
                              <a16:creationId xmlns:a16="http://schemas.microsoft.com/office/drawing/2014/main" id="{41FEFC93-572E-4452-8256-3A205018FB6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86213" y="5276850"/>
                          <a:ext cx="19716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 name="Object 13">
              <a:extLst>
                <a:ext uri="{FF2B5EF4-FFF2-40B4-BE49-F238E27FC236}">
                  <a16:creationId xmlns:a16="http://schemas.microsoft.com/office/drawing/2014/main" id="{5E089A7C-7DA8-43A8-9ED2-B0A80F70BD5A}"/>
                </a:ext>
              </a:extLst>
            </p:cNvPr>
            <p:cNvGraphicFramePr>
              <a:graphicFrameLocks noChangeAspect="1"/>
            </p:cNvGraphicFramePr>
            <p:nvPr>
              <p:extLst>
                <p:ext uri="{D42A27DB-BD31-4B8C-83A1-F6EECF244321}">
                  <p14:modId xmlns:p14="http://schemas.microsoft.com/office/powerpoint/2010/main" val="3169186063"/>
                </p:ext>
              </p:extLst>
            </p:nvPr>
          </p:nvGraphicFramePr>
          <p:xfrm>
            <a:off x="6734175" y="5272088"/>
            <a:ext cx="1962150" cy="847725"/>
          </p:xfrm>
          <a:graphic>
            <a:graphicData uri="http://schemas.openxmlformats.org/presentationml/2006/ole">
              <mc:AlternateContent xmlns:mc="http://schemas.openxmlformats.org/markup-compatibility/2006">
                <mc:Choice xmlns:v="urn:schemas-microsoft-com:vml" Requires="v">
                  <p:oleObj spid="_x0000_s17414" name="位图图像" r:id="rId11" imgW="1961905" imgH="847843" progId="Paint.Picture">
                    <p:embed/>
                  </p:oleObj>
                </mc:Choice>
                <mc:Fallback>
                  <p:oleObj name="位图图像" r:id="rId11" imgW="1961905" imgH="847843" progId="Paint.Picture">
                    <p:embed/>
                    <p:pic>
                      <p:nvPicPr>
                        <p:cNvPr id="53" name="Object 13">
                          <a:extLst>
                            <a:ext uri="{FF2B5EF4-FFF2-40B4-BE49-F238E27FC236}">
                              <a16:creationId xmlns:a16="http://schemas.microsoft.com/office/drawing/2014/main" id="{5E089A7C-7DA8-43A8-9ED2-B0A80F70BD5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34175" y="5272088"/>
                          <a:ext cx="196215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 name="Line 14">
              <a:extLst>
                <a:ext uri="{FF2B5EF4-FFF2-40B4-BE49-F238E27FC236}">
                  <a16:creationId xmlns:a16="http://schemas.microsoft.com/office/drawing/2014/main" id="{BD57B10C-1EF3-4829-9A60-3E97DA151682}"/>
                </a:ext>
              </a:extLst>
            </p:cNvPr>
            <p:cNvSpPr>
              <a:spLocks noChangeShapeType="1"/>
            </p:cNvSpPr>
            <p:nvPr/>
          </p:nvSpPr>
          <p:spPr bwMode="auto">
            <a:xfrm>
              <a:off x="4972050" y="3352800"/>
              <a:ext cx="0" cy="51435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15">
              <a:extLst>
                <a:ext uri="{FF2B5EF4-FFF2-40B4-BE49-F238E27FC236}">
                  <a16:creationId xmlns:a16="http://schemas.microsoft.com/office/drawing/2014/main" id="{4DDB8B05-C93E-4146-9C95-EB913958DA47}"/>
                </a:ext>
              </a:extLst>
            </p:cNvPr>
            <p:cNvSpPr>
              <a:spLocks noChangeShapeType="1"/>
            </p:cNvSpPr>
            <p:nvPr/>
          </p:nvSpPr>
          <p:spPr bwMode="auto">
            <a:xfrm>
              <a:off x="4991100" y="4762500"/>
              <a:ext cx="0" cy="51435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16">
              <a:extLst>
                <a:ext uri="{FF2B5EF4-FFF2-40B4-BE49-F238E27FC236}">
                  <a16:creationId xmlns:a16="http://schemas.microsoft.com/office/drawing/2014/main" id="{D4ABB9DD-129F-455A-BC08-163126FCE6AA}"/>
                </a:ext>
              </a:extLst>
            </p:cNvPr>
            <p:cNvSpPr>
              <a:spLocks noChangeShapeType="1"/>
            </p:cNvSpPr>
            <p:nvPr/>
          </p:nvSpPr>
          <p:spPr bwMode="auto">
            <a:xfrm>
              <a:off x="5981700" y="5695950"/>
              <a:ext cx="742950" cy="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17">
              <a:extLst>
                <a:ext uri="{FF2B5EF4-FFF2-40B4-BE49-F238E27FC236}">
                  <a16:creationId xmlns:a16="http://schemas.microsoft.com/office/drawing/2014/main" id="{8DFCC052-030F-4872-A32F-F0653077FED2}"/>
                </a:ext>
              </a:extLst>
            </p:cNvPr>
            <p:cNvSpPr>
              <a:spLocks noChangeShapeType="1"/>
            </p:cNvSpPr>
            <p:nvPr/>
          </p:nvSpPr>
          <p:spPr bwMode="auto">
            <a:xfrm flipH="1" flipV="1">
              <a:off x="7734300" y="3276600"/>
              <a:ext cx="0" cy="196215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8" name="Object 25">
              <a:extLst>
                <a:ext uri="{FF2B5EF4-FFF2-40B4-BE49-F238E27FC236}">
                  <a16:creationId xmlns:a16="http://schemas.microsoft.com/office/drawing/2014/main" id="{9DB4D7EB-C16E-48D9-9314-280CF3B526A2}"/>
                </a:ext>
              </a:extLst>
            </p:cNvPr>
            <p:cNvGraphicFramePr>
              <a:graphicFrameLocks noChangeAspect="1"/>
            </p:cNvGraphicFramePr>
            <p:nvPr>
              <p:extLst>
                <p:ext uri="{D42A27DB-BD31-4B8C-83A1-F6EECF244321}">
                  <p14:modId xmlns:p14="http://schemas.microsoft.com/office/powerpoint/2010/main" val="462430899"/>
                </p:ext>
              </p:extLst>
            </p:nvPr>
          </p:nvGraphicFramePr>
          <p:xfrm>
            <a:off x="4005263" y="3886200"/>
            <a:ext cx="1971675" cy="876300"/>
          </p:xfrm>
          <a:graphic>
            <a:graphicData uri="http://schemas.openxmlformats.org/presentationml/2006/ole">
              <mc:AlternateContent xmlns:mc="http://schemas.openxmlformats.org/markup-compatibility/2006">
                <mc:Choice xmlns:v="urn:schemas-microsoft-com:vml" Requires="v">
                  <p:oleObj spid="_x0000_s17415" name="位图图像" r:id="rId13" imgW="1971950" imgH="876190" progId="Paint.Picture">
                    <p:embed/>
                  </p:oleObj>
                </mc:Choice>
                <mc:Fallback>
                  <p:oleObj name="位图图像" r:id="rId13" imgW="1971950" imgH="876190" progId="Paint.Picture">
                    <p:embed/>
                    <p:pic>
                      <p:nvPicPr>
                        <p:cNvPr id="58" name="Object 25">
                          <a:extLst>
                            <a:ext uri="{FF2B5EF4-FFF2-40B4-BE49-F238E27FC236}">
                              <a16:creationId xmlns:a16="http://schemas.microsoft.com/office/drawing/2014/main" id="{9DB4D7EB-C16E-48D9-9314-280CF3B526A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05263" y="3886200"/>
                          <a:ext cx="19716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 name="Object 34">
              <a:extLst>
                <a:ext uri="{FF2B5EF4-FFF2-40B4-BE49-F238E27FC236}">
                  <a16:creationId xmlns:a16="http://schemas.microsoft.com/office/drawing/2014/main" id="{531A66FF-7B67-4EF5-AD12-EB3B3B5095DB}"/>
                </a:ext>
              </a:extLst>
            </p:cNvPr>
            <p:cNvGraphicFramePr>
              <a:graphicFrameLocks noChangeAspect="1"/>
            </p:cNvGraphicFramePr>
            <p:nvPr>
              <p:extLst>
                <p:ext uri="{D42A27DB-BD31-4B8C-83A1-F6EECF244321}">
                  <p14:modId xmlns:p14="http://schemas.microsoft.com/office/powerpoint/2010/main" val="1712689440"/>
                </p:ext>
              </p:extLst>
            </p:nvPr>
          </p:nvGraphicFramePr>
          <p:xfrm>
            <a:off x="6757988" y="2465388"/>
            <a:ext cx="1876425" cy="815975"/>
          </p:xfrm>
          <a:graphic>
            <a:graphicData uri="http://schemas.openxmlformats.org/presentationml/2006/ole">
              <mc:AlternateContent xmlns:mc="http://schemas.openxmlformats.org/markup-compatibility/2006">
                <mc:Choice xmlns:v="urn:schemas-microsoft-com:vml" Requires="v">
                  <p:oleObj spid="_x0000_s17416" name="位图图像" r:id="rId15" imgW="1685714" imgH="733333" progId="Paint.Picture">
                    <p:embed/>
                  </p:oleObj>
                </mc:Choice>
                <mc:Fallback>
                  <p:oleObj name="位图图像" r:id="rId15" imgW="1685714" imgH="733333" progId="Paint.Picture">
                    <p:embed/>
                    <p:pic>
                      <p:nvPicPr>
                        <p:cNvPr id="59" name="Object 34">
                          <a:extLst>
                            <a:ext uri="{FF2B5EF4-FFF2-40B4-BE49-F238E27FC236}">
                              <a16:creationId xmlns:a16="http://schemas.microsoft.com/office/drawing/2014/main" id="{531A66FF-7B67-4EF5-AD12-EB3B3B5095D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57988" y="2465388"/>
                          <a:ext cx="1876425"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 name="Object 15">
              <a:extLst>
                <a:ext uri="{FF2B5EF4-FFF2-40B4-BE49-F238E27FC236}">
                  <a16:creationId xmlns:a16="http://schemas.microsoft.com/office/drawing/2014/main" id="{32556C28-69C9-4321-82E2-7A76B4C202DA}"/>
                </a:ext>
              </a:extLst>
            </p:cNvPr>
            <p:cNvGraphicFramePr>
              <a:graphicFrameLocks noChangeAspect="1"/>
            </p:cNvGraphicFramePr>
            <p:nvPr>
              <p:extLst>
                <p:ext uri="{D42A27DB-BD31-4B8C-83A1-F6EECF244321}">
                  <p14:modId xmlns:p14="http://schemas.microsoft.com/office/powerpoint/2010/main" val="8931055"/>
                </p:ext>
              </p:extLst>
            </p:nvPr>
          </p:nvGraphicFramePr>
          <p:xfrm>
            <a:off x="5931825" y="2531923"/>
            <a:ext cx="708025" cy="276225"/>
          </p:xfrm>
          <a:graphic>
            <a:graphicData uri="http://schemas.openxmlformats.org/presentationml/2006/ole">
              <mc:AlternateContent xmlns:mc="http://schemas.openxmlformats.org/markup-compatibility/2006">
                <mc:Choice xmlns:v="urn:schemas-microsoft-com:vml" Requires="v">
                  <p:oleObj spid="_x0000_s17417" name="Equation" r:id="rId17" imgW="507960" imgH="203040" progId="Equation.DSMT4">
                    <p:embed/>
                  </p:oleObj>
                </mc:Choice>
                <mc:Fallback>
                  <p:oleObj name="Equation" r:id="rId17" imgW="507960" imgH="203040" progId="Equation.DSMT4">
                    <p:embed/>
                    <p:pic>
                      <p:nvPicPr>
                        <p:cNvPr id="60" name="Object 15">
                          <a:extLst>
                            <a:ext uri="{FF2B5EF4-FFF2-40B4-BE49-F238E27FC236}">
                              <a16:creationId xmlns:a16="http://schemas.microsoft.com/office/drawing/2014/main" id="{32556C28-69C9-4321-82E2-7A76B4C202DA}"/>
                            </a:ext>
                          </a:extLst>
                        </p:cNvPr>
                        <p:cNvPicPr>
                          <a:picLocks noChangeAspect="1" noChangeArrowheads="1"/>
                        </p:cNvPicPr>
                        <p:nvPr/>
                      </p:nvPicPr>
                      <p:blipFill>
                        <a:blip r:embed="rId18"/>
                        <a:srcRect/>
                        <a:stretch>
                          <a:fillRect/>
                        </a:stretch>
                      </p:blipFill>
                      <p:spPr bwMode="auto">
                        <a:xfrm>
                          <a:off x="5931825" y="2531923"/>
                          <a:ext cx="708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 name="Object 25">
              <a:extLst>
                <a:ext uri="{FF2B5EF4-FFF2-40B4-BE49-F238E27FC236}">
                  <a16:creationId xmlns:a16="http://schemas.microsoft.com/office/drawing/2014/main" id="{F5373078-F8A8-46A1-9F3F-E598B24AC596}"/>
                </a:ext>
              </a:extLst>
            </p:cNvPr>
            <p:cNvGraphicFramePr>
              <a:graphicFrameLocks noChangeAspect="1"/>
            </p:cNvGraphicFramePr>
            <p:nvPr>
              <p:extLst>
                <p:ext uri="{D42A27DB-BD31-4B8C-83A1-F6EECF244321}">
                  <p14:modId xmlns:p14="http://schemas.microsoft.com/office/powerpoint/2010/main" val="3871947805"/>
                </p:ext>
              </p:extLst>
            </p:nvPr>
          </p:nvGraphicFramePr>
          <p:xfrm>
            <a:off x="4443413" y="3461699"/>
            <a:ext cx="420687" cy="331788"/>
          </p:xfrm>
          <a:graphic>
            <a:graphicData uri="http://schemas.openxmlformats.org/presentationml/2006/ole">
              <mc:AlternateContent xmlns:mc="http://schemas.openxmlformats.org/markup-compatibility/2006">
                <mc:Choice xmlns:v="urn:schemas-microsoft-com:vml" Requires="v">
                  <p:oleObj spid="_x0000_s17418" name="Equation" r:id="rId19" imgW="291960" imgH="228600" progId="Equation.DSMT4">
                    <p:embed/>
                  </p:oleObj>
                </mc:Choice>
                <mc:Fallback>
                  <p:oleObj name="Equation" r:id="rId19" imgW="291960" imgH="228600" progId="Equation.DSMT4">
                    <p:embed/>
                    <p:pic>
                      <p:nvPicPr>
                        <p:cNvPr id="61" name="Object 25">
                          <a:extLst>
                            <a:ext uri="{FF2B5EF4-FFF2-40B4-BE49-F238E27FC236}">
                              <a16:creationId xmlns:a16="http://schemas.microsoft.com/office/drawing/2014/main" id="{F5373078-F8A8-46A1-9F3F-E598B24AC596}"/>
                            </a:ext>
                          </a:extLst>
                        </p:cNvPr>
                        <p:cNvPicPr>
                          <a:picLocks noChangeAspect="1" noChangeArrowheads="1"/>
                        </p:cNvPicPr>
                        <p:nvPr/>
                      </p:nvPicPr>
                      <p:blipFill>
                        <a:blip r:embed="rId20"/>
                        <a:srcRect/>
                        <a:stretch>
                          <a:fillRect/>
                        </a:stretch>
                      </p:blipFill>
                      <p:spPr bwMode="auto">
                        <a:xfrm>
                          <a:off x="4443413" y="3461699"/>
                          <a:ext cx="42068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 name="Object 27">
              <a:extLst>
                <a:ext uri="{FF2B5EF4-FFF2-40B4-BE49-F238E27FC236}">
                  <a16:creationId xmlns:a16="http://schemas.microsoft.com/office/drawing/2014/main" id="{9ED075A4-94D1-463F-9C06-11435A7FE633}"/>
                </a:ext>
              </a:extLst>
            </p:cNvPr>
            <p:cNvGraphicFramePr>
              <a:graphicFrameLocks noChangeAspect="1"/>
            </p:cNvGraphicFramePr>
            <p:nvPr>
              <p:extLst>
                <p:ext uri="{D42A27DB-BD31-4B8C-83A1-F6EECF244321}">
                  <p14:modId xmlns:p14="http://schemas.microsoft.com/office/powerpoint/2010/main" val="3058884113"/>
                </p:ext>
              </p:extLst>
            </p:nvPr>
          </p:nvGraphicFramePr>
          <p:xfrm>
            <a:off x="5024569" y="3452813"/>
            <a:ext cx="361950" cy="333375"/>
          </p:xfrm>
          <a:graphic>
            <a:graphicData uri="http://schemas.openxmlformats.org/presentationml/2006/ole">
              <mc:AlternateContent xmlns:mc="http://schemas.openxmlformats.org/markup-compatibility/2006">
                <mc:Choice xmlns:v="urn:schemas-microsoft-com:vml" Requires="v">
                  <p:oleObj spid="_x0000_s17419" name="Equation" r:id="rId21" imgW="253800" imgH="228600" progId="Equation.DSMT4">
                    <p:embed/>
                  </p:oleObj>
                </mc:Choice>
                <mc:Fallback>
                  <p:oleObj name="Equation" r:id="rId21" imgW="253800" imgH="228600" progId="Equation.DSMT4">
                    <p:embed/>
                    <p:pic>
                      <p:nvPicPr>
                        <p:cNvPr id="62" name="Object 27">
                          <a:extLst>
                            <a:ext uri="{FF2B5EF4-FFF2-40B4-BE49-F238E27FC236}">
                              <a16:creationId xmlns:a16="http://schemas.microsoft.com/office/drawing/2014/main" id="{9ED075A4-94D1-463F-9C06-11435A7FE633}"/>
                            </a:ext>
                          </a:extLst>
                        </p:cNvPr>
                        <p:cNvPicPr>
                          <a:picLocks noChangeAspect="1" noChangeArrowheads="1"/>
                        </p:cNvPicPr>
                        <p:nvPr/>
                      </p:nvPicPr>
                      <p:blipFill>
                        <a:blip r:embed="rId22"/>
                        <a:srcRect/>
                        <a:stretch>
                          <a:fillRect/>
                        </a:stretch>
                      </p:blipFill>
                      <p:spPr bwMode="auto">
                        <a:xfrm>
                          <a:off x="5024569" y="3452813"/>
                          <a:ext cx="3619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 name="Object 30">
              <a:extLst>
                <a:ext uri="{FF2B5EF4-FFF2-40B4-BE49-F238E27FC236}">
                  <a16:creationId xmlns:a16="http://schemas.microsoft.com/office/drawing/2014/main" id="{5EB5DAF3-FA8A-4843-92F1-DA9E8DFCD59B}"/>
                </a:ext>
              </a:extLst>
            </p:cNvPr>
            <p:cNvGraphicFramePr>
              <a:graphicFrameLocks noChangeAspect="1"/>
            </p:cNvGraphicFramePr>
            <p:nvPr>
              <p:extLst>
                <p:ext uri="{D42A27DB-BD31-4B8C-83A1-F6EECF244321}">
                  <p14:modId xmlns:p14="http://schemas.microsoft.com/office/powerpoint/2010/main" val="2259729457"/>
                </p:ext>
              </p:extLst>
            </p:nvPr>
          </p:nvGraphicFramePr>
          <p:xfrm>
            <a:off x="4447381" y="4871539"/>
            <a:ext cx="439737" cy="331788"/>
          </p:xfrm>
          <a:graphic>
            <a:graphicData uri="http://schemas.openxmlformats.org/presentationml/2006/ole">
              <mc:AlternateContent xmlns:mc="http://schemas.openxmlformats.org/markup-compatibility/2006">
                <mc:Choice xmlns:v="urn:schemas-microsoft-com:vml" Requires="v">
                  <p:oleObj spid="_x0000_s17420" name="Equation" r:id="rId23" imgW="304560" imgH="228600" progId="Equation.DSMT4">
                    <p:embed/>
                  </p:oleObj>
                </mc:Choice>
                <mc:Fallback>
                  <p:oleObj name="Equation" r:id="rId23" imgW="304560" imgH="228600" progId="Equation.DSMT4">
                    <p:embed/>
                    <p:pic>
                      <p:nvPicPr>
                        <p:cNvPr id="63" name="Object 30">
                          <a:extLst>
                            <a:ext uri="{FF2B5EF4-FFF2-40B4-BE49-F238E27FC236}">
                              <a16:creationId xmlns:a16="http://schemas.microsoft.com/office/drawing/2014/main" id="{5EB5DAF3-FA8A-4843-92F1-DA9E8DFCD59B}"/>
                            </a:ext>
                          </a:extLst>
                        </p:cNvPr>
                        <p:cNvPicPr>
                          <a:picLocks noChangeAspect="1" noChangeArrowheads="1"/>
                        </p:cNvPicPr>
                        <p:nvPr/>
                      </p:nvPicPr>
                      <p:blipFill>
                        <a:blip r:embed="rId24"/>
                        <a:srcRect/>
                        <a:stretch>
                          <a:fillRect/>
                        </a:stretch>
                      </p:blipFill>
                      <p:spPr bwMode="auto">
                        <a:xfrm>
                          <a:off x="4447381" y="4871539"/>
                          <a:ext cx="4397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 name="Object 32">
              <a:extLst>
                <a:ext uri="{FF2B5EF4-FFF2-40B4-BE49-F238E27FC236}">
                  <a16:creationId xmlns:a16="http://schemas.microsoft.com/office/drawing/2014/main" id="{B0BE18E7-D9AF-4F1B-9095-A3C5E09760EC}"/>
                </a:ext>
              </a:extLst>
            </p:cNvPr>
            <p:cNvGraphicFramePr>
              <a:graphicFrameLocks noChangeAspect="1"/>
            </p:cNvGraphicFramePr>
            <p:nvPr>
              <p:extLst>
                <p:ext uri="{D42A27DB-BD31-4B8C-83A1-F6EECF244321}">
                  <p14:modId xmlns:p14="http://schemas.microsoft.com/office/powerpoint/2010/main" val="681843379"/>
                </p:ext>
              </p:extLst>
            </p:nvPr>
          </p:nvGraphicFramePr>
          <p:xfrm>
            <a:off x="5015044" y="4864100"/>
            <a:ext cx="381000" cy="331788"/>
          </p:xfrm>
          <a:graphic>
            <a:graphicData uri="http://schemas.openxmlformats.org/presentationml/2006/ole">
              <mc:AlternateContent xmlns:mc="http://schemas.openxmlformats.org/markup-compatibility/2006">
                <mc:Choice xmlns:v="urn:schemas-microsoft-com:vml" Requires="v">
                  <p:oleObj spid="_x0000_s17421" name="Equation" r:id="rId25" imgW="266400" imgH="228600" progId="Equation.DSMT4">
                    <p:embed/>
                  </p:oleObj>
                </mc:Choice>
                <mc:Fallback>
                  <p:oleObj name="Equation" r:id="rId25" imgW="266400" imgH="228600" progId="Equation.DSMT4">
                    <p:embed/>
                    <p:pic>
                      <p:nvPicPr>
                        <p:cNvPr id="64" name="Object 32">
                          <a:extLst>
                            <a:ext uri="{FF2B5EF4-FFF2-40B4-BE49-F238E27FC236}">
                              <a16:creationId xmlns:a16="http://schemas.microsoft.com/office/drawing/2014/main" id="{B0BE18E7-D9AF-4F1B-9095-A3C5E09760EC}"/>
                            </a:ext>
                          </a:extLst>
                        </p:cNvPr>
                        <p:cNvPicPr>
                          <a:picLocks noChangeAspect="1" noChangeArrowheads="1"/>
                        </p:cNvPicPr>
                        <p:nvPr/>
                      </p:nvPicPr>
                      <p:blipFill>
                        <a:blip r:embed="rId26"/>
                        <a:srcRect/>
                        <a:stretch>
                          <a:fillRect/>
                        </a:stretch>
                      </p:blipFill>
                      <p:spPr bwMode="auto">
                        <a:xfrm>
                          <a:off x="5015044" y="4864100"/>
                          <a:ext cx="381000"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 name="Object 34">
              <a:extLst>
                <a:ext uri="{FF2B5EF4-FFF2-40B4-BE49-F238E27FC236}">
                  <a16:creationId xmlns:a16="http://schemas.microsoft.com/office/drawing/2014/main" id="{F13A51C1-2128-4E7C-92BD-6589163BE7D4}"/>
                </a:ext>
              </a:extLst>
            </p:cNvPr>
            <p:cNvGraphicFramePr>
              <a:graphicFrameLocks noChangeAspect="1"/>
            </p:cNvGraphicFramePr>
            <p:nvPr>
              <p:extLst>
                <p:ext uri="{D42A27DB-BD31-4B8C-83A1-F6EECF244321}">
                  <p14:modId xmlns:p14="http://schemas.microsoft.com/office/powerpoint/2010/main" val="1916767029"/>
                </p:ext>
              </p:extLst>
            </p:nvPr>
          </p:nvGraphicFramePr>
          <p:xfrm>
            <a:off x="5891344" y="5321611"/>
            <a:ext cx="831850" cy="314325"/>
          </p:xfrm>
          <a:graphic>
            <a:graphicData uri="http://schemas.openxmlformats.org/presentationml/2006/ole">
              <mc:AlternateContent xmlns:mc="http://schemas.openxmlformats.org/markup-compatibility/2006">
                <mc:Choice xmlns:v="urn:schemas-microsoft-com:vml" Requires="v">
                  <p:oleObj spid="_x0000_s17422" name="Equation" r:id="rId27" imgW="596880" imgH="228600" progId="Equation.DSMT4">
                    <p:embed/>
                  </p:oleObj>
                </mc:Choice>
                <mc:Fallback>
                  <p:oleObj name="Equation" r:id="rId27" imgW="596880" imgH="228600" progId="Equation.DSMT4">
                    <p:embed/>
                    <p:pic>
                      <p:nvPicPr>
                        <p:cNvPr id="65" name="Object 34">
                          <a:extLst>
                            <a:ext uri="{FF2B5EF4-FFF2-40B4-BE49-F238E27FC236}">
                              <a16:creationId xmlns:a16="http://schemas.microsoft.com/office/drawing/2014/main" id="{F13A51C1-2128-4E7C-92BD-6589163BE7D4}"/>
                            </a:ext>
                          </a:extLst>
                        </p:cNvPr>
                        <p:cNvPicPr>
                          <a:picLocks noChangeAspect="1" noChangeArrowheads="1"/>
                        </p:cNvPicPr>
                        <p:nvPr/>
                      </p:nvPicPr>
                      <p:blipFill>
                        <a:blip r:embed="rId28"/>
                        <a:srcRect/>
                        <a:stretch>
                          <a:fillRect/>
                        </a:stretch>
                      </p:blipFill>
                      <p:spPr bwMode="auto">
                        <a:xfrm>
                          <a:off x="5891344" y="5321611"/>
                          <a:ext cx="83185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 name="Object 36">
              <a:extLst>
                <a:ext uri="{FF2B5EF4-FFF2-40B4-BE49-F238E27FC236}">
                  <a16:creationId xmlns:a16="http://schemas.microsoft.com/office/drawing/2014/main" id="{999C3293-6970-4B2A-8DFF-2E2F1670C1D1}"/>
                </a:ext>
              </a:extLst>
            </p:cNvPr>
            <p:cNvGraphicFramePr>
              <a:graphicFrameLocks noChangeAspect="1"/>
            </p:cNvGraphicFramePr>
            <p:nvPr>
              <p:extLst>
                <p:ext uri="{D42A27DB-BD31-4B8C-83A1-F6EECF244321}">
                  <p14:modId xmlns:p14="http://schemas.microsoft.com/office/powerpoint/2010/main" val="3950838306"/>
                </p:ext>
              </p:extLst>
            </p:nvPr>
          </p:nvGraphicFramePr>
          <p:xfrm>
            <a:off x="7210425" y="4119563"/>
            <a:ext cx="438150" cy="333375"/>
          </p:xfrm>
          <a:graphic>
            <a:graphicData uri="http://schemas.openxmlformats.org/presentationml/2006/ole">
              <mc:AlternateContent xmlns:mc="http://schemas.openxmlformats.org/markup-compatibility/2006">
                <mc:Choice xmlns:v="urn:schemas-microsoft-com:vml" Requires="v">
                  <p:oleObj spid="_x0000_s17423" name="Equation" r:id="rId29" imgW="304560" imgH="228600" progId="Equation.DSMT4">
                    <p:embed/>
                  </p:oleObj>
                </mc:Choice>
                <mc:Fallback>
                  <p:oleObj name="Equation" r:id="rId29" imgW="304560" imgH="228600" progId="Equation.DSMT4">
                    <p:embed/>
                    <p:pic>
                      <p:nvPicPr>
                        <p:cNvPr id="66" name="Object 36">
                          <a:extLst>
                            <a:ext uri="{FF2B5EF4-FFF2-40B4-BE49-F238E27FC236}">
                              <a16:creationId xmlns:a16="http://schemas.microsoft.com/office/drawing/2014/main" id="{999C3293-6970-4B2A-8DFF-2E2F1670C1D1}"/>
                            </a:ext>
                          </a:extLst>
                        </p:cNvPr>
                        <p:cNvPicPr>
                          <a:picLocks noChangeAspect="1" noChangeArrowheads="1"/>
                        </p:cNvPicPr>
                        <p:nvPr/>
                      </p:nvPicPr>
                      <p:blipFill>
                        <a:blip r:embed="rId30"/>
                        <a:srcRect/>
                        <a:stretch>
                          <a:fillRect/>
                        </a:stretch>
                      </p:blipFill>
                      <p:spPr bwMode="auto">
                        <a:xfrm>
                          <a:off x="7210425" y="4119563"/>
                          <a:ext cx="4381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 name="Object 38">
              <a:extLst>
                <a:ext uri="{FF2B5EF4-FFF2-40B4-BE49-F238E27FC236}">
                  <a16:creationId xmlns:a16="http://schemas.microsoft.com/office/drawing/2014/main" id="{FD7277D7-B8A4-40D4-BA15-CCC14B8B86E3}"/>
                </a:ext>
              </a:extLst>
            </p:cNvPr>
            <p:cNvGraphicFramePr>
              <a:graphicFrameLocks noChangeAspect="1"/>
            </p:cNvGraphicFramePr>
            <p:nvPr>
              <p:extLst>
                <p:ext uri="{D42A27DB-BD31-4B8C-83A1-F6EECF244321}">
                  <p14:modId xmlns:p14="http://schemas.microsoft.com/office/powerpoint/2010/main" val="405635136"/>
                </p:ext>
              </p:extLst>
            </p:nvPr>
          </p:nvGraphicFramePr>
          <p:xfrm>
            <a:off x="7810500" y="4119563"/>
            <a:ext cx="381000" cy="333375"/>
          </p:xfrm>
          <a:graphic>
            <a:graphicData uri="http://schemas.openxmlformats.org/presentationml/2006/ole">
              <mc:AlternateContent xmlns:mc="http://schemas.openxmlformats.org/markup-compatibility/2006">
                <mc:Choice xmlns:v="urn:schemas-microsoft-com:vml" Requires="v">
                  <p:oleObj spid="_x0000_s17424" name="Equation" r:id="rId31" imgW="266400" imgH="228600" progId="Equation.DSMT4">
                    <p:embed/>
                  </p:oleObj>
                </mc:Choice>
                <mc:Fallback>
                  <p:oleObj name="Equation" r:id="rId31" imgW="266400" imgH="228600" progId="Equation.DSMT4">
                    <p:embed/>
                    <p:pic>
                      <p:nvPicPr>
                        <p:cNvPr id="67" name="Object 38">
                          <a:extLst>
                            <a:ext uri="{FF2B5EF4-FFF2-40B4-BE49-F238E27FC236}">
                              <a16:creationId xmlns:a16="http://schemas.microsoft.com/office/drawing/2014/main" id="{FD7277D7-B8A4-40D4-BA15-CCC14B8B86E3}"/>
                            </a:ext>
                          </a:extLst>
                        </p:cNvPr>
                        <p:cNvPicPr>
                          <a:picLocks noChangeAspect="1" noChangeArrowheads="1"/>
                        </p:cNvPicPr>
                        <p:nvPr/>
                      </p:nvPicPr>
                      <p:blipFill>
                        <a:blip r:embed="rId32"/>
                        <a:srcRect/>
                        <a:stretch>
                          <a:fillRect/>
                        </a:stretch>
                      </p:blipFill>
                      <p:spPr bwMode="auto">
                        <a:xfrm>
                          <a:off x="7810500" y="4119563"/>
                          <a:ext cx="3810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8" name="组合 27">
            <a:extLst>
              <a:ext uri="{FF2B5EF4-FFF2-40B4-BE49-F238E27FC236}">
                <a16:creationId xmlns:a16="http://schemas.microsoft.com/office/drawing/2014/main" id="{5AA08EA2-B220-4153-B025-6EEA29D93249}"/>
              </a:ext>
            </a:extLst>
          </p:cNvPr>
          <p:cNvGrpSpPr/>
          <p:nvPr/>
        </p:nvGrpSpPr>
        <p:grpSpPr>
          <a:xfrm>
            <a:off x="438150" y="495300"/>
            <a:ext cx="8458200" cy="1938992"/>
            <a:chOff x="438150" y="495300"/>
            <a:chExt cx="8458200" cy="1938992"/>
          </a:xfrm>
        </p:grpSpPr>
        <p:sp>
          <p:nvSpPr>
            <p:cNvPr id="32" name="Text Box 2">
              <a:extLst>
                <a:ext uri="{FF2B5EF4-FFF2-40B4-BE49-F238E27FC236}">
                  <a16:creationId xmlns:a16="http://schemas.microsoft.com/office/drawing/2014/main" id="{CAA60EB7-8CA0-42BB-99E6-A93FEB6EE3F0}"/>
                </a:ext>
              </a:extLst>
            </p:cNvPr>
            <p:cNvSpPr txBox="1">
              <a:spLocks noChangeArrowheads="1"/>
            </p:cNvSpPr>
            <p:nvPr/>
          </p:nvSpPr>
          <p:spPr bwMode="auto">
            <a:xfrm>
              <a:off x="438150" y="495300"/>
              <a:ext cx="8458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000" dirty="0">
                  <a:solidFill>
                    <a:srgbClr val="FF0000"/>
                  </a:solidFill>
                  <a:latin typeface="Times New Roman" pitchFamily="18" charset="0"/>
                  <a:ea typeface="黑体" pitchFamily="49" charset="-122"/>
                </a:rPr>
                <a:t>例</a:t>
              </a:r>
              <a:r>
                <a:rPr kumimoji="1" lang="en-US" altLang="zh-CN" sz="2000" dirty="0">
                  <a:solidFill>
                    <a:srgbClr val="FF0000"/>
                  </a:solidFill>
                  <a:latin typeface="Times New Roman" pitchFamily="18" charset="0"/>
                  <a:ea typeface="黑体" pitchFamily="49" charset="-122"/>
                </a:rPr>
                <a:t>1</a:t>
              </a:r>
              <a:r>
                <a:rPr kumimoji="1" lang="zh-CN" altLang="en-US" sz="2000" dirty="0">
                  <a:solidFill>
                    <a:srgbClr val="FF0000"/>
                  </a:solidFill>
                  <a:latin typeface="Times New Roman" pitchFamily="18" charset="0"/>
                  <a:ea typeface="黑体" pitchFamily="49" charset="-122"/>
                </a:rPr>
                <a:t>：</a:t>
              </a:r>
              <a:r>
                <a:rPr kumimoji="1" lang="zh-CN" altLang="en-US" sz="2000" dirty="0">
                  <a:solidFill>
                    <a:srgbClr val="0000FF"/>
                  </a:solidFill>
                  <a:latin typeface="Times New Roman" pitchFamily="18" charset="0"/>
                  <a:ea typeface="黑体" pitchFamily="49" charset="-122"/>
                </a:rPr>
                <a:t>在一密闭真空容器内放置一小玻璃泡，内封有</a:t>
              </a:r>
              <a:r>
                <a:rPr kumimoji="1" lang="en-US" altLang="zh-CN" sz="2000" b="0" dirty="0">
                  <a:solidFill>
                    <a:srgbClr val="000000"/>
                  </a:solidFill>
                  <a:latin typeface="Times New Roman" pitchFamily="18" charset="0"/>
                  <a:ea typeface="黑体" pitchFamily="49" charset="-122"/>
                </a:rPr>
                <a:t>1.802g</a:t>
              </a:r>
              <a:r>
                <a:rPr kumimoji="1" lang="zh-CN" altLang="en-US" sz="2000" dirty="0">
                  <a:solidFill>
                    <a:srgbClr val="0000FF"/>
                  </a:solidFill>
                  <a:latin typeface="Times New Roman" pitchFamily="18" charset="0"/>
                  <a:ea typeface="黑体" pitchFamily="49" charset="-122"/>
                </a:rPr>
                <a:t>的液态水，整个容器置于</a:t>
              </a:r>
              <a:r>
                <a:rPr kumimoji="1" lang="en-US" altLang="zh-CN" sz="2000" b="0" dirty="0">
                  <a:solidFill>
                    <a:srgbClr val="000000"/>
                  </a:solidFill>
                  <a:latin typeface="Times New Roman" pitchFamily="18" charset="0"/>
                  <a:ea typeface="黑体" pitchFamily="49" charset="-122"/>
                </a:rPr>
                <a:t>105</a:t>
              </a:r>
              <a:r>
                <a:rPr kumimoji="1" lang="en-US" altLang="zh-CN" sz="2000" b="0" baseline="50000" dirty="0">
                  <a:solidFill>
                    <a:srgbClr val="000000"/>
                  </a:solidFill>
                  <a:latin typeface="Times New Roman" pitchFamily="18" charset="0"/>
                  <a:ea typeface="黑体" pitchFamily="49" charset="-122"/>
                </a:rPr>
                <a:t>o</a:t>
              </a:r>
              <a:r>
                <a:rPr kumimoji="1" lang="en-US" altLang="zh-CN" sz="2000" b="0" dirty="0">
                  <a:solidFill>
                    <a:srgbClr val="000000"/>
                  </a:solidFill>
                  <a:latin typeface="Times New Roman" pitchFamily="18" charset="0"/>
                  <a:ea typeface="黑体" pitchFamily="49" charset="-122"/>
                </a:rPr>
                <a:t>C</a:t>
              </a:r>
              <a:r>
                <a:rPr kumimoji="1" lang="zh-CN" altLang="en-US" sz="2000" dirty="0">
                  <a:solidFill>
                    <a:srgbClr val="0000FF"/>
                  </a:solidFill>
                  <a:latin typeface="Times New Roman" pitchFamily="18" charset="0"/>
                  <a:ea typeface="黑体" pitchFamily="49" charset="-122"/>
                </a:rPr>
                <a:t>的恒温箱中，设法将玻璃泡击碎后，在容器内产生</a:t>
              </a:r>
              <a:r>
                <a:rPr kumimoji="1" lang="en-US" altLang="zh-CN" sz="2000" b="0" dirty="0">
                  <a:solidFill>
                    <a:srgbClr val="000000"/>
                  </a:solidFill>
                  <a:latin typeface="Times New Roman" pitchFamily="18" charset="0"/>
                  <a:ea typeface="黑体" pitchFamily="49" charset="-122"/>
                </a:rPr>
                <a:t>105</a:t>
              </a:r>
              <a:r>
                <a:rPr kumimoji="1" lang="en-US" altLang="zh-CN" sz="2000" b="0" baseline="50000" dirty="0">
                  <a:solidFill>
                    <a:srgbClr val="000000"/>
                  </a:solidFill>
                  <a:latin typeface="Times New Roman" pitchFamily="18" charset="0"/>
                  <a:ea typeface="黑体" pitchFamily="49" charset="-122"/>
                </a:rPr>
                <a:t>o</a:t>
              </a:r>
              <a:r>
                <a:rPr kumimoji="1" lang="en-US" altLang="zh-CN" sz="2000" b="0" dirty="0">
                  <a:solidFill>
                    <a:srgbClr val="000000"/>
                  </a:solidFill>
                  <a:latin typeface="Times New Roman" pitchFamily="18" charset="0"/>
                  <a:ea typeface="黑体" pitchFamily="49" charset="-122"/>
                </a:rPr>
                <a:t>C, 0.05MPa</a:t>
              </a:r>
              <a:r>
                <a:rPr kumimoji="1" lang="zh-CN" altLang="en-US" sz="2000" dirty="0">
                  <a:solidFill>
                    <a:srgbClr val="0000FF"/>
                  </a:solidFill>
                  <a:latin typeface="Times New Roman" pitchFamily="18" charset="0"/>
                  <a:ea typeface="黑体" pitchFamily="49" charset="-122"/>
                </a:rPr>
                <a:t>的水蒸气。计算</a:t>
              </a:r>
              <a:r>
                <a:rPr kumimoji="1" lang="en-US" altLang="zh-CN" sz="2000" b="0" i="1" dirty="0">
                  <a:solidFill>
                    <a:srgbClr val="000000"/>
                  </a:solidFill>
                  <a:latin typeface="Times New Roman" pitchFamily="18" charset="0"/>
                  <a:ea typeface="黑体" pitchFamily="49" charset="-122"/>
                </a:rPr>
                <a:t>Q</a:t>
              </a:r>
              <a:r>
                <a:rPr kumimoji="1" lang="en-US" altLang="zh-CN" sz="2000" b="0" dirty="0">
                  <a:solidFill>
                    <a:srgbClr val="000000"/>
                  </a:solidFill>
                  <a:latin typeface="Times New Roman" pitchFamily="18" charset="0"/>
                  <a:ea typeface="黑体" pitchFamily="49" charset="-122"/>
                </a:rPr>
                <a:t>, </a:t>
              </a:r>
              <a:r>
                <a:rPr kumimoji="1" lang="en-US" altLang="zh-CN" sz="2000" b="0" i="1" dirty="0">
                  <a:solidFill>
                    <a:srgbClr val="000000"/>
                  </a:solidFill>
                  <a:latin typeface="Times New Roman" pitchFamily="18" charset="0"/>
                  <a:ea typeface="黑体" pitchFamily="49" charset="-122"/>
                </a:rPr>
                <a:t>W</a:t>
              </a:r>
              <a:r>
                <a:rPr kumimoji="1" lang="en-US" altLang="zh-CN" sz="2000" b="0" dirty="0">
                  <a:solidFill>
                    <a:srgbClr val="000000"/>
                  </a:solidFill>
                  <a:latin typeface="Times New Roman" pitchFamily="18" charset="0"/>
                  <a:ea typeface="黑体" pitchFamily="49" charset="-122"/>
                </a:rPr>
                <a:t>, </a:t>
              </a:r>
              <a:r>
                <a:rPr kumimoji="1" lang="en-US" altLang="zh-CN" sz="2000" b="0" dirty="0">
                  <a:solidFill>
                    <a:srgbClr val="000000"/>
                  </a:solidFill>
                  <a:latin typeface="Symbol" pitchFamily="18" charset="2"/>
                  <a:ea typeface="黑体" pitchFamily="49" charset="-122"/>
                </a:rPr>
                <a:t>D</a:t>
              </a:r>
              <a:r>
                <a:rPr kumimoji="1" lang="en-US" altLang="zh-CN" sz="2000" b="0" i="1" dirty="0">
                  <a:solidFill>
                    <a:srgbClr val="000000"/>
                  </a:solidFill>
                  <a:latin typeface="Times New Roman" pitchFamily="18" charset="0"/>
                  <a:ea typeface="黑体" pitchFamily="49" charset="-122"/>
                </a:rPr>
                <a:t>U</a:t>
              </a:r>
              <a:r>
                <a:rPr kumimoji="1" lang="en-US" altLang="zh-CN" sz="2000" b="0" dirty="0">
                  <a:solidFill>
                    <a:srgbClr val="000000"/>
                  </a:solidFill>
                  <a:latin typeface="Times New Roman" pitchFamily="18" charset="0"/>
                  <a:ea typeface="黑体" pitchFamily="49" charset="-122"/>
                </a:rPr>
                <a:t>, </a:t>
              </a:r>
              <a:r>
                <a:rPr kumimoji="1" lang="en-US" altLang="zh-CN" sz="2000" b="0" dirty="0">
                  <a:solidFill>
                    <a:srgbClr val="000000"/>
                  </a:solidFill>
                  <a:latin typeface="Symbol" pitchFamily="18" charset="2"/>
                  <a:ea typeface="黑体" pitchFamily="49" charset="-122"/>
                </a:rPr>
                <a:t>D</a:t>
              </a:r>
              <a:r>
                <a:rPr kumimoji="1" lang="en-US" altLang="zh-CN" sz="2000" b="0" i="1" dirty="0">
                  <a:solidFill>
                    <a:srgbClr val="000000"/>
                  </a:solidFill>
                  <a:latin typeface="Times New Roman" pitchFamily="18" charset="0"/>
                  <a:ea typeface="黑体" pitchFamily="49" charset="-122"/>
                </a:rPr>
                <a:t>H</a:t>
              </a:r>
              <a:r>
                <a:rPr kumimoji="1" lang="en-US" altLang="zh-CN" sz="2000" b="0" dirty="0">
                  <a:solidFill>
                    <a:srgbClr val="000000"/>
                  </a:solidFill>
                  <a:latin typeface="Times New Roman" pitchFamily="18" charset="0"/>
                  <a:ea typeface="黑体" pitchFamily="49" charset="-122"/>
                </a:rPr>
                <a:t>, </a:t>
              </a:r>
              <a:r>
                <a:rPr kumimoji="1" lang="en-US" altLang="zh-CN" sz="2000" b="0" dirty="0">
                  <a:solidFill>
                    <a:srgbClr val="000000"/>
                  </a:solidFill>
                  <a:latin typeface="Symbol" pitchFamily="18" charset="2"/>
                  <a:ea typeface="黑体" pitchFamily="49" charset="-122"/>
                </a:rPr>
                <a:t>D</a:t>
              </a:r>
              <a:r>
                <a:rPr kumimoji="1" lang="en-US" altLang="zh-CN" sz="2000" b="0" i="1" dirty="0">
                  <a:solidFill>
                    <a:srgbClr val="000000"/>
                  </a:solidFill>
                  <a:latin typeface="Times New Roman" pitchFamily="18" charset="0"/>
                  <a:ea typeface="黑体" pitchFamily="49" charset="-122"/>
                </a:rPr>
                <a:t>S</a:t>
              </a:r>
              <a:r>
                <a:rPr kumimoji="1" lang="en-US" altLang="zh-CN" sz="2000" b="0" dirty="0">
                  <a:solidFill>
                    <a:srgbClr val="000000"/>
                  </a:solidFill>
                  <a:latin typeface="Times New Roman" pitchFamily="18" charset="0"/>
                  <a:ea typeface="黑体" pitchFamily="49" charset="-122"/>
                </a:rPr>
                <a:t>, </a:t>
              </a:r>
              <a:r>
                <a:rPr kumimoji="1" lang="en-US" altLang="zh-CN" sz="2000" b="0" dirty="0">
                  <a:solidFill>
                    <a:srgbClr val="000000"/>
                  </a:solidFill>
                  <a:latin typeface="Symbol" pitchFamily="18" charset="2"/>
                  <a:ea typeface="黑体" pitchFamily="49" charset="-122"/>
                </a:rPr>
                <a:t>D</a:t>
              </a:r>
              <a:r>
                <a:rPr kumimoji="1" lang="en-US" altLang="zh-CN" sz="2000" b="0" i="1" dirty="0">
                  <a:solidFill>
                    <a:srgbClr val="000000"/>
                  </a:solidFill>
                  <a:latin typeface="Times New Roman" pitchFamily="18" charset="0"/>
                  <a:ea typeface="黑体" pitchFamily="49" charset="-122"/>
                </a:rPr>
                <a:t>A</a:t>
              </a:r>
              <a:r>
                <a:rPr kumimoji="1" lang="en-US" altLang="zh-CN" sz="2000" b="0" dirty="0">
                  <a:solidFill>
                    <a:srgbClr val="000000"/>
                  </a:solidFill>
                  <a:latin typeface="Times New Roman" pitchFamily="18" charset="0"/>
                  <a:ea typeface="黑体" pitchFamily="49" charset="-122"/>
                </a:rPr>
                <a:t>, </a:t>
              </a:r>
              <a:r>
                <a:rPr kumimoji="1" lang="en-US" altLang="zh-CN" sz="2000" b="0" dirty="0">
                  <a:solidFill>
                    <a:srgbClr val="000000"/>
                  </a:solidFill>
                  <a:latin typeface="Symbol" pitchFamily="18" charset="2"/>
                  <a:ea typeface="黑体" pitchFamily="49" charset="-122"/>
                </a:rPr>
                <a:t>D</a:t>
              </a:r>
              <a:r>
                <a:rPr kumimoji="1" lang="en-US" altLang="zh-CN" sz="2000" b="0" i="1" dirty="0">
                  <a:solidFill>
                    <a:srgbClr val="000000"/>
                  </a:solidFill>
                  <a:latin typeface="Times New Roman" pitchFamily="18" charset="0"/>
                  <a:ea typeface="黑体" pitchFamily="49" charset="-122"/>
                </a:rPr>
                <a:t>G</a:t>
              </a:r>
              <a:r>
                <a:rPr kumimoji="1" lang="en-US" altLang="zh-CN" sz="2000" dirty="0">
                  <a:solidFill>
                    <a:schemeClr val="bg1"/>
                  </a:solidFill>
                  <a:latin typeface="Times New Roman" pitchFamily="18" charset="0"/>
                  <a:ea typeface="黑体" pitchFamily="49" charset="-122"/>
                </a:rPr>
                <a:t>,</a:t>
              </a:r>
              <a:r>
                <a:rPr kumimoji="1" lang="zh-CN" altLang="en-US" sz="2000" dirty="0">
                  <a:solidFill>
                    <a:srgbClr val="0000FF"/>
                  </a:solidFill>
                  <a:latin typeface="Times New Roman" pitchFamily="18" charset="0"/>
                  <a:ea typeface="黑体" pitchFamily="49" charset="-122"/>
                </a:rPr>
                <a:t>并判断其可逆性。已知水在正常沸点下的蒸发热为</a:t>
              </a:r>
              <a:r>
                <a:rPr kumimoji="1" lang="en-US" altLang="zh-CN" sz="2000" b="0" dirty="0">
                  <a:solidFill>
                    <a:srgbClr val="000000"/>
                  </a:solidFill>
                  <a:latin typeface="Times New Roman" pitchFamily="18" charset="0"/>
                  <a:ea typeface="黑体" pitchFamily="49" charset="-122"/>
                </a:rPr>
                <a:t>40.66kJ</a:t>
              </a:r>
              <a:r>
                <a:rPr kumimoji="1" lang="en-US" altLang="zh-CN" sz="20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000" b="0" dirty="0">
                  <a:solidFill>
                    <a:srgbClr val="000000"/>
                  </a:solidFill>
                  <a:latin typeface="Times New Roman" pitchFamily="18" charset="0"/>
                  <a:ea typeface="黑体" pitchFamily="49" charset="-122"/>
                </a:rPr>
                <a:t>mol</a:t>
              </a:r>
              <a:r>
                <a:rPr kumimoji="1" lang="en-US" altLang="zh-CN" sz="2000" b="0" baseline="3000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000" b="0" baseline="30000" dirty="0">
                  <a:solidFill>
                    <a:srgbClr val="000000"/>
                  </a:solidFill>
                  <a:latin typeface="Times New Roman" pitchFamily="18" charset="0"/>
                  <a:ea typeface="黑体" pitchFamily="49" charset="-122"/>
                </a:rPr>
                <a:t>1</a:t>
              </a:r>
              <a:r>
                <a:rPr kumimoji="1" lang="zh-CN" altLang="en-US" sz="2000" dirty="0">
                  <a:solidFill>
                    <a:srgbClr val="0000FF"/>
                  </a:solidFill>
                  <a:latin typeface="Times New Roman" pitchFamily="18" charset="0"/>
                  <a:ea typeface="黑体" pitchFamily="49" charset="-122"/>
                </a:rPr>
                <a:t>，在</a:t>
              </a:r>
              <a:r>
                <a:rPr kumimoji="1" lang="en-US" altLang="zh-CN" sz="2000" b="0" dirty="0">
                  <a:solidFill>
                    <a:srgbClr val="000000"/>
                  </a:solidFill>
                  <a:latin typeface="Times New Roman" pitchFamily="18" charset="0"/>
                  <a:ea typeface="黑体" pitchFamily="49" charset="-122"/>
                </a:rPr>
                <a:t>100</a:t>
              </a:r>
              <a:r>
                <a:rPr kumimoji="1" lang="en-US" altLang="zh-CN" sz="2000" b="0" baseline="50000" dirty="0">
                  <a:solidFill>
                    <a:srgbClr val="000000"/>
                  </a:solidFill>
                  <a:latin typeface="Times New Roman" pitchFamily="18" charset="0"/>
                  <a:ea typeface="黑体" pitchFamily="49" charset="-122"/>
                </a:rPr>
                <a:t>o</a:t>
              </a:r>
              <a:r>
                <a:rPr kumimoji="1" lang="en-US" altLang="zh-CN" sz="2000" b="0" dirty="0">
                  <a:solidFill>
                    <a:srgbClr val="000000"/>
                  </a:solidFill>
                  <a:latin typeface="Times New Roman" pitchFamily="18" charset="0"/>
                  <a:ea typeface="黑体" pitchFamily="49" charset="-122"/>
                </a:rPr>
                <a:t>C~105</a:t>
              </a:r>
              <a:r>
                <a:rPr kumimoji="1" lang="en-US" altLang="zh-CN" sz="2000" b="0" baseline="50000" dirty="0">
                  <a:solidFill>
                    <a:srgbClr val="000000"/>
                  </a:solidFill>
                  <a:latin typeface="Times New Roman" pitchFamily="18" charset="0"/>
                  <a:ea typeface="黑体" pitchFamily="49" charset="-122"/>
                </a:rPr>
                <a:t>o</a:t>
              </a:r>
              <a:r>
                <a:rPr kumimoji="1" lang="en-US" altLang="zh-CN" sz="2000" b="0" dirty="0">
                  <a:solidFill>
                    <a:srgbClr val="000000"/>
                  </a:solidFill>
                  <a:latin typeface="Times New Roman" pitchFamily="18" charset="0"/>
                  <a:ea typeface="黑体" pitchFamily="49" charset="-122"/>
                </a:rPr>
                <a:t>C</a:t>
              </a:r>
              <a:r>
                <a:rPr kumimoji="1" lang="zh-CN" altLang="en-US" sz="2000" dirty="0">
                  <a:solidFill>
                    <a:srgbClr val="0000FF"/>
                  </a:solidFill>
                  <a:latin typeface="Times New Roman" pitchFamily="18" charset="0"/>
                  <a:ea typeface="黑体" pitchFamily="49" charset="-122"/>
                </a:rPr>
                <a:t>范围内，标准定压摩尔热容为：                                                                                           ，水蒸气可作为理想气体，液态水的体积可略。</a:t>
              </a:r>
            </a:p>
          </p:txBody>
        </p:sp>
        <p:graphicFrame>
          <p:nvGraphicFramePr>
            <p:cNvPr id="33" name="Object 4">
              <a:extLst>
                <a:ext uri="{FF2B5EF4-FFF2-40B4-BE49-F238E27FC236}">
                  <a16:creationId xmlns:a16="http://schemas.microsoft.com/office/drawing/2014/main" id="{85572F0F-69DC-4659-A4EA-15BA9FEB86D9}"/>
                </a:ext>
              </a:extLst>
            </p:cNvPr>
            <p:cNvGraphicFramePr>
              <a:graphicFrameLocks noChangeAspect="1"/>
            </p:cNvGraphicFramePr>
            <p:nvPr>
              <p:extLst>
                <p:ext uri="{D42A27DB-BD31-4B8C-83A1-F6EECF244321}">
                  <p14:modId xmlns:p14="http://schemas.microsoft.com/office/powerpoint/2010/main" val="2933834128"/>
                </p:ext>
              </p:extLst>
            </p:nvPr>
          </p:nvGraphicFramePr>
          <p:xfrm>
            <a:off x="2234082" y="1727621"/>
            <a:ext cx="5827173" cy="417354"/>
          </p:xfrm>
          <a:graphic>
            <a:graphicData uri="http://schemas.openxmlformats.org/presentationml/2006/ole">
              <mc:AlternateContent xmlns:mc="http://schemas.openxmlformats.org/markup-compatibility/2006">
                <mc:Choice xmlns:v="urn:schemas-microsoft-com:vml" Requires="v">
                  <p:oleObj spid="_x0000_s17425" name="Equation" r:id="rId33" imgW="3606480" imgH="253800" progId="Equation.DSMT4">
                    <p:embed/>
                  </p:oleObj>
                </mc:Choice>
                <mc:Fallback>
                  <p:oleObj name="Equation" r:id="rId33" imgW="3606480" imgH="253800" progId="Equation.DSMT4">
                    <p:embed/>
                    <p:pic>
                      <p:nvPicPr>
                        <p:cNvPr id="33" name="Object 4">
                          <a:extLst>
                            <a:ext uri="{FF2B5EF4-FFF2-40B4-BE49-F238E27FC236}">
                              <a16:creationId xmlns:a16="http://schemas.microsoft.com/office/drawing/2014/main" id="{85572F0F-69DC-4659-A4EA-15BA9FEB86D9}"/>
                            </a:ext>
                          </a:extLst>
                        </p:cNvPr>
                        <p:cNvPicPr>
                          <a:picLocks noChangeAspect="1" noChangeArrowheads="1"/>
                        </p:cNvPicPr>
                        <p:nvPr/>
                      </p:nvPicPr>
                      <p:blipFill>
                        <a:blip r:embed="rId34"/>
                        <a:srcRect/>
                        <a:stretch>
                          <a:fillRect/>
                        </a:stretch>
                      </p:blipFill>
                      <p:spPr bwMode="auto">
                        <a:xfrm>
                          <a:off x="2234082" y="1727621"/>
                          <a:ext cx="5827173" cy="417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3149"/>
                                        </p:tgtEl>
                                        <p:attrNameLst>
                                          <p:attrName>style.visibility</p:attrName>
                                        </p:attrNameLst>
                                      </p:cBhvr>
                                      <p:to>
                                        <p:strVal val="visible"/>
                                      </p:to>
                                    </p:set>
                                    <p:animEffect transition="in" filter="wipe(up)">
                                      <p:cBhvr>
                                        <p:cTn id="7" dur="500"/>
                                        <p:tgtEl>
                                          <p:spTgt spid="1331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33151"/>
                                        </p:tgtEl>
                                        <p:attrNameLst>
                                          <p:attrName>style.visibility</p:attrName>
                                        </p:attrNameLst>
                                      </p:cBhvr>
                                      <p:to>
                                        <p:strVal val="visible"/>
                                      </p:to>
                                    </p:set>
                                    <p:animEffect transition="in" filter="wipe(up)">
                                      <p:cBhvr>
                                        <p:cTn id="12" dur="500"/>
                                        <p:tgtEl>
                                          <p:spTgt spid="133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Text Box 7"/>
          <p:cNvSpPr txBox="1">
            <a:spLocks noChangeArrowheads="1"/>
          </p:cNvSpPr>
          <p:nvPr/>
        </p:nvSpPr>
        <p:spPr bwMode="auto">
          <a:xfrm>
            <a:off x="457200" y="2400300"/>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宋体" pitchFamily="2" charset="-122"/>
              </a:rPr>
              <a:t>解：</a:t>
            </a:r>
            <a:r>
              <a:rPr kumimoji="1" lang="zh-CN" altLang="en-US" sz="2400">
                <a:latin typeface="Times New Roman" pitchFamily="18" charset="0"/>
              </a:rPr>
              <a:t> </a:t>
            </a:r>
          </a:p>
        </p:txBody>
      </p:sp>
      <p:graphicFrame>
        <p:nvGraphicFramePr>
          <p:cNvPr id="134173" name="Object 29"/>
          <p:cNvGraphicFramePr>
            <a:graphicFrameLocks noChangeAspect="1"/>
          </p:cNvGraphicFramePr>
          <p:nvPr>
            <p:extLst>
              <p:ext uri="{D42A27DB-BD31-4B8C-83A1-F6EECF244321}">
                <p14:modId xmlns:p14="http://schemas.microsoft.com/office/powerpoint/2010/main" val="1795592658"/>
              </p:ext>
            </p:extLst>
          </p:nvPr>
        </p:nvGraphicFramePr>
        <p:xfrm>
          <a:off x="481013" y="2917825"/>
          <a:ext cx="3487737" cy="752475"/>
        </p:xfrm>
        <a:graphic>
          <a:graphicData uri="http://schemas.openxmlformats.org/presentationml/2006/ole">
            <mc:AlternateContent xmlns:mc="http://schemas.openxmlformats.org/markup-compatibility/2006">
              <mc:Choice xmlns:v="urn:schemas-microsoft-com:vml" Requires="v">
                <p:oleObj spid="_x0000_s18434" name="Equation" r:id="rId3" imgW="1892160" imgH="406080" progId="Equation.DSMT4">
                  <p:embed/>
                </p:oleObj>
              </mc:Choice>
              <mc:Fallback>
                <p:oleObj name="Equation" r:id="rId3" imgW="1892160" imgH="406080" progId="Equation.DSMT4">
                  <p:embed/>
                  <p:pic>
                    <p:nvPicPr>
                      <p:cNvPr id="134173" name="Object 29"/>
                      <p:cNvPicPr>
                        <a:picLocks noChangeAspect="1" noChangeArrowheads="1"/>
                      </p:cNvPicPr>
                      <p:nvPr/>
                    </p:nvPicPr>
                    <p:blipFill>
                      <a:blip r:embed="rId4"/>
                      <a:srcRect/>
                      <a:stretch>
                        <a:fillRect/>
                      </a:stretch>
                    </p:blipFill>
                    <p:spPr bwMode="auto">
                      <a:xfrm>
                        <a:off x="481013" y="2917825"/>
                        <a:ext cx="3487737"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4175" name="Object 31"/>
          <p:cNvGraphicFramePr>
            <a:graphicFrameLocks noChangeAspect="1"/>
          </p:cNvGraphicFramePr>
          <p:nvPr>
            <p:extLst>
              <p:ext uri="{D42A27DB-BD31-4B8C-83A1-F6EECF244321}">
                <p14:modId xmlns:p14="http://schemas.microsoft.com/office/powerpoint/2010/main" val="3390518231"/>
              </p:ext>
            </p:extLst>
          </p:nvPr>
        </p:nvGraphicFramePr>
        <p:xfrm>
          <a:off x="500063" y="3700463"/>
          <a:ext cx="3457575" cy="903287"/>
        </p:xfrm>
        <a:graphic>
          <a:graphicData uri="http://schemas.openxmlformats.org/presentationml/2006/ole">
            <mc:AlternateContent xmlns:mc="http://schemas.openxmlformats.org/markup-compatibility/2006">
              <mc:Choice xmlns:v="urn:schemas-microsoft-com:vml" Requires="v">
                <p:oleObj spid="_x0000_s18435" name="Equation" r:id="rId5" imgW="1688760" imgH="431640" progId="Equation.DSMT4">
                  <p:embed/>
                </p:oleObj>
              </mc:Choice>
              <mc:Fallback>
                <p:oleObj name="Equation" r:id="rId5" imgW="1688760" imgH="431640" progId="Equation.DSMT4">
                  <p:embed/>
                  <p:pic>
                    <p:nvPicPr>
                      <p:cNvPr id="134175" name="Object 31"/>
                      <p:cNvPicPr>
                        <a:picLocks noChangeAspect="1" noChangeArrowheads="1"/>
                      </p:cNvPicPr>
                      <p:nvPr/>
                    </p:nvPicPr>
                    <p:blipFill>
                      <a:blip r:embed="rId6"/>
                      <a:srcRect/>
                      <a:stretch>
                        <a:fillRect/>
                      </a:stretch>
                    </p:blipFill>
                    <p:spPr bwMode="auto">
                      <a:xfrm>
                        <a:off x="500063" y="3700463"/>
                        <a:ext cx="3457575"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4177" name="Object 33"/>
          <p:cNvGraphicFramePr>
            <a:graphicFrameLocks noChangeAspect="1"/>
          </p:cNvGraphicFramePr>
          <p:nvPr>
            <p:extLst>
              <p:ext uri="{D42A27DB-BD31-4B8C-83A1-F6EECF244321}">
                <p14:modId xmlns:p14="http://schemas.microsoft.com/office/powerpoint/2010/main" val="1238236098"/>
              </p:ext>
            </p:extLst>
          </p:nvPr>
        </p:nvGraphicFramePr>
        <p:xfrm>
          <a:off x="439738" y="4695825"/>
          <a:ext cx="3576637" cy="1592263"/>
        </p:xfrm>
        <a:graphic>
          <a:graphicData uri="http://schemas.openxmlformats.org/presentationml/2006/ole">
            <mc:AlternateContent xmlns:mc="http://schemas.openxmlformats.org/markup-compatibility/2006">
              <mc:Choice xmlns:v="urn:schemas-microsoft-com:vml" Requires="v">
                <p:oleObj spid="_x0000_s18436" name="Equation" r:id="rId7" imgW="1942920" imgH="863280" progId="Equation.DSMT4">
                  <p:embed/>
                </p:oleObj>
              </mc:Choice>
              <mc:Fallback>
                <p:oleObj name="Equation" r:id="rId7" imgW="1942920" imgH="863280" progId="Equation.DSMT4">
                  <p:embed/>
                  <p:pic>
                    <p:nvPicPr>
                      <p:cNvPr id="134177" name="Object 33"/>
                      <p:cNvPicPr>
                        <a:picLocks noChangeAspect="1" noChangeArrowheads="1"/>
                      </p:cNvPicPr>
                      <p:nvPr/>
                    </p:nvPicPr>
                    <p:blipFill>
                      <a:blip r:embed="rId8"/>
                      <a:srcRect/>
                      <a:stretch>
                        <a:fillRect/>
                      </a:stretch>
                    </p:blipFill>
                    <p:spPr bwMode="auto">
                      <a:xfrm>
                        <a:off x="439738" y="4695825"/>
                        <a:ext cx="3576637" cy="159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9" name="组合 28">
            <a:extLst>
              <a:ext uri="{FF2B5EF4-FFF2-40B4-BE49-F238E27FC236}">
                <a16:creationId xmlns:a16="http://schemas.microsoft.com/office/drawing/2014/main" id="{162F4150-4284-4E3B-9997-05F17FBC0462}"/>
              </a:ext>
            </a:extLst>
          </p:cNvPr>
          <p:cNvGrpSpPr/>
          <p:nvPr/>
        </p:nvGrpSpPr>
        <p:grpSpPr>
          <a:xfrm>
            <a:off x="4204327" y="2465388"/>
            <a:ext cx="4710112" cy="3687762"/>
            <a:chOff x="3986213" y="2465388"/>
            <a:chExt cx="4710112" cy="3687762"/>
          </a:xfrm>
        </p:grpSpPr>
        <p:graphicFrame>
          <p:nvGraphicFramePr>
            <p:cNvPr id="30" name="Object 8">
              <a:extLst>
                <a:ext uri="{FF2B5EF4-FFF2-40B4-BE49-F238E27FC236}">
                  <a16:creationId xmlns:a16="http://schemas.microsoft.com/office/drawing/2014/main" id="{0E3FBC3C-69D6-4974-B96B-7C77305AD948}"/>
                </a:ext>
              </a:extLst>
            </p:cNvPr>
            <p:cNvGraphicFramePr>
              <a:graphicFrameLocks noChangeAspect="1"/>
            </p:cNvGraphicFramePr>
            <p:nvPr>
              <p:extLst>
                <p:ext uri="{D42A27DB-BD31-4B8C-83A1-F6EECF244321}">
                  <p14:modId xmlns:p14="http://schemas.microsoft.com/office/powerpoint/2010/main" val="3228826280"/>
                </p:ext>
              </p:extLst>
            </p:nvPr>
          </p:nvGraphicFramePr>
          <p:xfrm>
            <a:off x="3986213" y="2481263"/>
            <a:ext cx="1971675" cy="866775"/>
          </p:xfrm>
          <a:graphic>
            <a:graphicData uri="http://schemas.openxmlformats.org/presentationml/2006/ole">
              <mc:AlternateContent xmlns:mc="http://schemas.openxmlformats.org/markup-compatibility/2006">
                <mc:Choice xmlns:v="urn:schemas-microsoft-com:vml" Requires="v">
                  <p:oleObj spid="_x0000_s18437" name="位图图像" r:id="rId9" imgW="1971950" imgH="866896" progId="Paint.Picture">
                    <p:embed/>
                  </p:oleObj>
                </mc:Choice>
                <mc:Fallback>
                  <p:oleObj name="位图图像" r:id="rId9" imgW="1971950" imgH="866896" progId="Paint.Picture">
                    <p:embed/>
                    <p:pic>
                      <p:nvPicPr>
                        <p:cNvPr id="30" name="Object 8">
                          <a:extLst>
                            <a:ext uri="{FF2B5EF4-FFF2-40B4-BE49-F238E27FC236}">
                              <a16:creationId xmlns:a16="http://schemas.microsoft.com/office/drawing/2014/main" id="{0E3FBC3C-69D6-4974-B96B-7C77305AD94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86213" y="2481263"/>
                          <a:ext cx="197167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 name="Line 10">
              <a:extLst>
                <a:ext uri="{FF2B5EF4-FFF2-40B4-BE49-F238E27FC236}">
                  <a16:creationId xmlns:a16="http://schemas.microsoft.com/office/drawing/2014/main" id="{CA184CCD-5596-4336-9E45-BF9F661B9282}"/>
                </a:ext>
              </a:extLst>
            </p:cNvPr>
            <p:cNvSpPr>
              <a:spLocks noChangeShapeType="1"/>
            </p:cNvSpPr>
            <p:nvPr/>
          </p:nvSpPr>
          <p:spPr bwMode="auto">
            <a:xfrm flipV="1">
              <a:off x="5962650" y="2876550"/>
              <a:ext cx="762000" cy="0"/>
            </a:xfrm>
            <a:prstGeom prst="line">
              <a:avLst/>
            </a:prstGeom>
            <a:noFill/>
            <a:ln w="28575">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2" name="Object 12">
              <a:extLst>
                <a:ext uri="{FF2B5EF4-FFF2-40B4-BE49-F238E27FC236}">
                  <a16:creationId xmlns:a16="http://schemas.microsoft.com/office/drawing/2014/main" id="{59216EDD-36D7-449D-B17A-2FE2F76C6707}"/>
                </a:ext>
              </a:extLst>
            </p:cNvPr>
            <p:cNvGraphicFramePr>
              <a:graphicFrameLocks noChangeAspect="1"/>
            </p:cNvGraphicFramePr>
            <p:nvPr>
              <p:extLst>
                <p:ext uri="{D42A27DB-BD31-4B8C-83A1-F6EECF244321}">
                  <p14:modId xmlns:p14="http://schemas.microsoft.com/office/powerpoint/2010/main" val="3263706990"/>
                </p:ext>
              </p:extLst>
            </p:nvPr>
          </p:nvGraphicFramePr>
          <p:xfrm>
            <a:off x="3986213" y="5276850"/>
            <a:ext cx="1971675" cy="876300"/>
          </p:xfrm>
          <a:graphic>
            <a:graphicData uri="http://schemas.openxmlformats.org/presentationml/2006/ole">
              <mc:AlternateContent xmlns:mc="http://schemas.openxmlformats.org/markup-compatibility/2006">
                <mc:Choice xmlns:v="urn:schemas-microsoft-com:vml" Requires="v">
                  <p:oleObj spid="_x0000_s18438" name="位图图像" r:id="rId11" imgW="1971950" imgH="876190" progId="Paint.Picture">
                    <p:embed/>
                  </p:oleObj>
                </mc:Choice>
                <mc:Fallback>
                  <p:oleObj name="位图图像" r:id="rId11" imgW="1971950" imgH="876190" progId="Paint.Picture">
                    <p:embed/>
                    <p:pic>
                      <p:nvPicPr>
                        <p:cNvPr id="52" name="Object 12">
                          <a:extLst>
                            <a:ext uri="{FF2B5EF4-FFF2-40B4-BE49-F238E27FC236}">
                              <a16:creationId xmlns:a16="http://schemas.microsoft.com/office/drawing/2014/main" id="{59216EDD-36D7-449D-B17A-2FE2F76C670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86213" y="5276850"/>
                          <a:ext cx="19716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 name="Object 13">
              <a:extLst>
                <a:ext uri="{FF2B5EF4-FFF2-40B4-BE49-F238E27FC236}">
                  <a16:creationId xmlns:a16="http://schemas.microsoft.com/office/drawing/2014/main" id="{4655E0E6-1AAB-46EB-9B10-A54F9884A00B}"/>
                </a:ext>
              </a:extLst>
            </p:cNvPr>
            <p:cNvGraphicFramePr>
              <a:graphicFrameLocks noChangeAspect="1"/>
            </p:cNvGraphicFramePr>
            <p:nvPr>
              <p:extLst>
                <p:ext uri="{D42A27DB-BD31-4B8C-83A1-F6EECF244321}">
                  <p14:modId xmlns:p14="http://schemas.microsoft.com/office/powerpoint/2010/main" val="3169186063"/>
                </p:ext>
              </p:extLst>
            </p:nvPr>
          </p:nvGraphicFramePr>
          <p:xfrm>
            <a:off x="6734175" y="5272088"/>
            <a:ext cx="1962150" cy="847725"/>
          </p:xfrm>
          <a:graphic>
            <a:graphicData uri="http://schemas.openxmlformats.org/presentationml/2006/ole">
              <mc:AlternateContent xmlns:mc="http://schemas.openxmlformats.org/markup-compatibility/2006">
                <mc:Choice xmlns:v="urn:schemas-microsoft-com:vml" Requires="v">
                  <p:oleObj spid="_x0000_s18439" name="位图图像" r:id="rId13" imgW="1961905" imgH="847843" progId="Paint.Picture">
                    <p:embed/>
                  </p:oleObj>
                </mc:Choice>
                <mc:Fallback>
                  <p:oleObj name="位图图像" r:id="rId13" imgW="1961905" imgH="847843" progId="Paint.Picture">
                    <p:embed/>
                    <p:pic>
                      <p:nvPicPr>
                        <p:cNvPr id="53" name="Object 13">
                          <a:extLst>
                            <a:ext uri="{FF2B5EF4-FFF2-40B4-BE49-F238E27FC236}">
                              <a16:creationId xmlns:a16="http://schemas.microsoft.com/office/drawing/2014/main" id="{4655E0E6-1AAB-46EB-9B10-A54F9884A00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34175" y="5272088"/>
                          <a:ext cx="196215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 name="Line 14">
              <a:extLst>
                <a:ext uri="{FF2B5EF4-FFF2-40B4-BE49-F238E27FC236}">
                  <a16:creationId xmlns:a16="http://schemas.microsoft.com/office/drawing/2014/main" id="{7A9C6759-0F18-48C0-92AB-8ACA9D39942C}"/>
                </a:ext>
              </a:extLst>
            </p:cNvPr>
            <p:cNvSpPr>
              <a:spLocks noChangeShapeType="1"/>
            </p:cNvSpPr>
            <p:nvPr/>
          </p:nvSpPr>
          <p:spPr bwMode="auto">
            <a:xfrm>
              <a:off x="4972050" y="3352800"/>
              <a:ext cx="0" cy="51435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15">
              <a:extLst>
                <a:ext uri="{FF2B5EF4-FFF2-40B4-BE49-F238E27FC236}">
                  <a16:creationId xmlns:a16="http://schemas.microsoft.com/office/drawing/2014/main" id="{65FDD1DD-C963-4A72-8B71-77266CB99C19}"/>
                </a:ext>
              </a:extLst>
            </p:cNvPr>
            <p:cNvSpPr>
              <a:spLocks noChangeShapeType="1"/>
            </p:cNvSpPr>
            <p:nvPr/>
          </p:nvSpPr>
          <p:spPr bwMode="auto">
            <a:xfrm>
              <a:off x="4991100" y="4762500"/>
              <a:ext cx="0" cy="51435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16">
              <a:extLst>
                <a:ext uri="{FF2B5EF4-FFF2-40B4-BE49-F238E27FC236}">
                  <a16:creationId xmlns:a16="http://schemas.microsoft.com/office/drawing/2014/main" id="{9D58BAEE-517C-4C16-9B4B-20326EC22615}"/>
                </a:ext>
              </a:extLst>
            </p:cNvPr>
            <p:cNvSpPr>
              <a:spLocks noChangeShapeType="1"/>
            </p:cNvSpPr>
            <p:nvPr/>
          </p:nvSpPr>
          <p:spPr bwMode="auto">
            <a:xfrm>
              <a:off x="5981700" y="5695950"/>
              <a:ext cx="742950" cy="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17">
              <a:extLst>
                <a:ext uri="{FF2B5EF4-FFF2-40B4-BE49-F238E27FC236}">
                  <a16:creationId xmlns:a16="http://schemas.microsoft.com/office/drawing/2014/main" id="{6288F357-B3FC-418D-BFC3-B3F9830F27CC}"/>
                </a:ext>
              </a:extLst>
            </p:cNvPr>
            <p:cNvSpPr>
              <a:spLocks noChangeShapeType="1"/>
            </p:cNvSpPr>
            <p:nvPr/>
          </p:nvSpPr>
          <p:spPr bwMode="auto">
            <a:xfrm flipH="1" flipV="1">
              <a:off x="7734300" y="3276600"/>
              <a:ext cx="0" cy="196215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8" name="Object 25">
              <a:extLst>
                <a:ext uri="{FF2B5EF4-FFF2-40B4-BE49-F238E27FC236}">
                  <a16:creationId xmlns:a16="http://schemas.microsoft.com/office/drawing/2014/main" id="{6EA4A5E6-306B-4C2A-BDDC-F02A9A311FDA}"/>
                </a:ext>
              </a:extLst>
            </p:cNvPr>
            <p:cNvGraphicFramePr>
              <a:graphicFrameLocks noChangeAspect="1"/>
            </p:cNvGraphicFramePr>
            <p:nvPr>
              <p:extLst>
                <p:ext uri="{D42A27DB-BD31-4B8C-83A1-F6EECF244321}">
                  <p14:modId xmlns:p14="http://schemas.microsoft.com/office/powerpoint/2010/main" val="462430899"/>
                </p:ext>
              </p:extLst>
            </p:nvPr>
          </p:nvGraphicFramePr>
          <p:xfrm>
            <a:off x="4005263" y="3886200"/>
            <a:ext cx="1971675" cy="876300"/>
          </p:xfrm>
          <a:graphic>
            <a:graphicData uri="http://schemas.openxmlformats.org/presentationml/2006/ole">
              <mc:AlternateContent xmlns:mc="http://schemas.openxmlformats.org/markup-compatibility/2006">
                <mc:Choice xmlns:v="urn:schemas-microsoft-com:vml" Requires="v">
                  <p:oleObj spid="_x0000_s18440" name="位图图像" r:id="rId15" imgW="1971950" imgH="876190" progId="Paint.Picture">
                    <p:embed/>
                  </p:oleObj>
                </mc:Choice>
                <mc:Fallback>
                  <p:oleObj name="位图图像" r:id="rId15" imgW="1971950" imgH="876190" progId="Paint.Picture">
                    <p:embed/>
                    <p:pic>
                      <p:nvPicPr>
                        <p:cNvPr id="58" name="Object 25">
                          <a:extLst>
                            <a:ext uri="{FF2B5EF4-FFF2-40B4-BE49-F238E27FC236}">
                              <a16:creationId xmlns:a16="http://schemas.microsoft.com/office/drawing/2014/main" id="{6EA4A5E6-306B-4C2A-BDDC-F02A9A311FD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05263" y="3886200"/>
                          <a:ext cx="19716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 name="Object 34">
              <a:extLst>
                <a:ext uri="{FF2B5EF4-FFF2-40B4-BE49-F238E27FC236}">
                  <a16:creationId xmlns:a16="http://schemas.microsoft.com/office/drawing/2014/main" id="{618025F4-F784-41A1-8090-F3AE9FD79AE0}"/>
                </a:ext>
              </a:extLst>
            </p:cNvPr>
            <p:cNvGraphicFramePr>
              <a:graphicFrameLocks noChangeAspect="1"/>
            </p:cNvGraphicFramePr>
            <p:nvPr>
              <p:extLst>
                <p:ext uri="{D42A27DB-BD31-4B8C-83A1-F6EECF244321}">
                  <p14:modId xmlns:p14="http://schemas.microsoft.com/office/powerpoint/2010/main" val="1712689440"/>
                </p:ext>
              </p:extLst>
            </p:nvPr>
          </p:nvGraphicFramePr>
          <p:xfrm>
            <a:off x="6757988" y="2465388"/>
            <a:ext cx="1876425" cy="815975"/>
          </p:xfrm>
          <a:graphic>
            <a:graphicData uri="http://schemas.openxmlformats.org/presentationml/2006/ole">
              <mc:AlternateContent xmlns:mc="http://schemas.openxmlformats.org/markup-compatibility/2006">
                <mc:Choice xmlns:v="urn:schemas-microsoft-com:vml" Requires="v">
                  <p:oleObj spid="_x0000_s18441" name="位图图像" r:id="rId17" imgW="1685714" imgH="733333" progId="Paint.Picture">
                    <p:embed/>
                  </p:oleObj>
                </mc:Choice>
                <mc:Fallback>
                  <p:oleObj name="位图图像" r:id="rId17" imgW="1685714" imgH="733333" progId="Paint.Picture">
                    <p:embed/>
                    <p:pic>
                      <p:nvPicPr>
                        <p:cNvPr id="59" name="Object 34">
                          <a:extLst>
                            <a:ext uri="{FF2B5EF4-FFF2-40B4-BE49-F238E27FC236}">
                              <a16:creationId xmlns:a16="http://schemas.microsoft.com/office/drawing/2014/main" id="{618025F4-F784-41A1-8090-F3AE9FD79AE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57988" y="2465388"/>
                          <a:ext cx="1876425"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 name="Object 15">
              <a:extLst>
                <a:ext uri="{FF2B5EF4-FFF2-40B4-BE49-F238E27FC236}">
                  <a16:creationId xmlns:a16="http://schemas.microsoft.com/office/drawing/2014/main" id="{CDB4CB5E-7C6C-4D70-B910-590B209FC150}"/>
                </a:ext>
              </a:extLst>
            </p:cNvPr>
            <p:cNvGraphicFramePr>
              <a:graphicFrameLocks noChangeAspect="1"/>
            </p:cNvGraphicFramePr>
            <p:nvPr>
              <p:extLst>
                <p:ext uri="{D42A27DB-BD31-4B8C-83A1-F6EECF244321}">
                  <p14:modId xmlns:p14="http://schemas.microsoft.com/office/powerpoint/2010/main" val="8931055"/>
                </p:ext>
              </p:extLst>
            </p:nvPr>
          </p:nvGraphicFramePr>
          <p:xfrm>
            <a:off x="5931825" y="2531923"/>
            <a:ext cx="708025" cy="276225"/>
          </p:xfrm>
          <a:graphic>
            <a:graphicData uri="http://schemas.openxmlformats.org/presentationml/2006/ole">
              <mc:AlternateContent xmlns:mc="http://schemas.openxmlformats.org/markup-compatibility/2006">
                <mc:Choice xmlns:v="urn:schemas-microsoft-com:vml" Requires="v">
                  <p:oleObj spid="_x0000_s18442" name="Equation" r:id="rId19" imgW="507960" imgH="203040" progId="Equation.DSMT4">
                    <p:embed/>
                  </p:oleObj>
                </mc:Choice>
                <mc:Fallback>
                  <p:oleObj name="Equation" r:id="rId19" imgW="507960" imgH="203040" progId="Equation.DSMT4">
                    <p:embed/>
                    <p:pic>
                      <p:nvPicPr>
                        <p:cNvPr id="60" name="Object 15">
                          <a:extLst>
                            <a:ext uri="{FF2B5EF4-FFF2-40B4-BE49-F238E27FC236}">
                              <a16:creationId xmlns:a16="http://schemas.microsoft.com/office/drawing/2014/main" id="{CDB4CB5E-7C6C-4D70-B910-590B209FC150}"/>
                            </a:ext>
                          </a:extLst>
                        </p:cNvPr>
                        <p:cNvPicPr>
                          <a:picLocks noChangeAspect="1" noChangeArrowheads="1"/>
                        </p:cNvPicPr>
                        <p:nvPr/>
                      </p:nvPicPr>
                      <p:blipFill>
                        <a:blip r:embed="rId20"/>
                        <a:srcRect/>
                        <a:stretch>
                          <a:fillRect/>
                        </a:stretch>
                      </p:blipFill>
                      <p:spPr bwMode="auto">
                        <a:xfrm>
                          <a:off x="5931825" y="2531923"/>
                          <a:ext cx="708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 name="Object 25">
              <a:extLst>
                <a:ext uri="{FF2B5EF4-FFF2-40B4-BE49-F238E27FC236}">
                  <a16:creationId xmlns:a16="http://schemas.microsoft.com/office/drawing/2014/main" id="{C54616D0-D1CA-45F4-BDF0-A40636B09361}"/>
                </a:ext>
              </a:extLst>
            </p:cNvPr>
            <p:cNvGraphicFramePr>
              <a:graphicFrameLocks noChangeAspect="1"/>
            </p:cNvGraphicFramePr>
            <p:nvPr>
              <p:extLst>
                <p:ext uri="{D42A27DB-BD31-4B8C-83A1-F6EECF244321}">
                  <p14:modId xmlns:p14="http://schemas.microsoft.com/office/powerpoint/2010/main" val="3871947805"/>
                </p:ext>
              </p:extLst>
            </p:nvPr>
          </p:nvGraphicFramePr>
          <p:xfrm>
            <a:off x="4443413" y="3461699"/>
            <a:ext cx="420687" cy="331788"/>
          </p:xfrm>
          <a:graphic>
            <a:graphicData uri="http://schemas.openxmlformats.org/presentationml/2006/ole">
              <mc:AlternateContent xmlns:mc="http://schemas.openxmlformats.org/markup-compatibility/2006">
                <mc:Choice xmlns:v="urn:schemas-microsoft-com:vml" Requires="v">
                  <p:oleObj spid="_x0000_s18443" name="Equation" r:id="rId21" imgW="291960" imgH="228600" progId="Equation.DSMT4">
                    <p:embed/>
                  </p:oleObj>
                </mc:Choice>
                <mc:Fallback>
                  <p:oleObj name="Equation" r:id="rId21" imgW="291960" imgH="228600" progId="Equation.DSMT4">
                    <p:embed/>
                    <p:pic>
                      <p:nvPicPr>
                        <p:cNvPr id="61" name="Object 25">
                          <a:extLst>
                            <a:ext uri="{FF2B5EF4-FFF2-40B4-BE49-F238E27FC236}">
                              <a16:creationId xmlns:a16="http://schemas.microsoft.com/office/drawing/2014/main" id="{C54616D0-D1CA-45F4-BDF0-A40636B09361}"/>
                            </a:ext>
                          </a:extLst>
                        </p:cNvPr>
                        <p:cNvPicPr>
                          <a:picLocks noChangeAspect="1" noChangeArrowheads="1"/>
                        </p:cNvPicPr>
                        <p:nvPr/>
                      </p:nvPicPr>
                      <p:blipFill>
                        <a:blip r:embed="rId22"/>
                        <a:srcRect/>
                        <a:stretch>
                          <a:fillRect/>
                        </a:stretch>
                      </p:blipFill>
                      <p:spPr bwMode="auto">
                        <a:xfrm>
                          <a:off x="4443413" y="3461699"/>
                          <a:ext cx="42068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 name="Object 27">
              <a:extLst>
                <a:ext uri="{FF2B5EF4-FFF2-40B4-BE49-F238E27FC236}">
                  <a16:creationId xmlns:a16="http://schemas.microsoft.com/office/drawing/2014/main" id="{7BB4B78C-A046-4E35-BE5F-66A32E092A19}"/>
                </a:ext>
              </a:extLst>
            </p:cNvPr>
            <p:cNvGraphicFramePr>
              <a:graphicFrameLocks noChangeAspect="1"/>
            </p:cNvGraphicFramePr>
            <p:nvPr>
              <p:extLst>
                <p:ext uri="{D42A27DB-BD31-4B8C-83A1-F6EECF244321}">
                  <p14:modId xmlns:p14="http://schemas.microsoft.com/office/powerpoint/2010/main" val="3058884113"/>
                </p:ext>
              </p:extLst>
            </p:nvPr>
          </p:nvGraphicFramePr>
          <p:xfrm>
            <a:off x="5024569" y="3452813"/>
            <a:ext cx="361950" cy="333375"/>
          </p:xfrm>
          <a:graphic>
            <a:graphicData uri="http://schemas.openxmlformats.org/presentationml/2006/ole">
              <mc:AlternateContent xmlns:mc="http://schemas.openxmlformats.org/markup-compatibility/2006">
                <mc:Choice xmlns:v="urn:schemas-microsoft-com:vml" Requires="v">
                  <p:oleObj spid="_x0000_s18444" name="Equation" r:id="rId23" imgW="253800" imgH="228600" progId="Equation.DSMT4">
                    <p:embed/>
                  </p:oleObj>
                </mc:Choice>
                <mc:Fallback>
                  <p:oleObj name="Equation" r:id="rId23" imgW="253800" imgH="228600" progId="Equation.DSMT4">
                    <p:embed/>
                    <p:pic>
                      <p:nvPicPr>
                        <p:cNvPr id="62" name="Object 27">
                          <a:extLst>
                            <a:ext uri="{FF2B5EF4-FFF2-40B4-BE49-F238E27FC236}">
                              <a16:creationId xmlns:a16="http://schemas.microsoft.com/office/drawing/2014/main" id="{7BB4B78C-A046-4E35-BE5F-66A32E092A19}"/>
                            </a:ext>
                          </a:extLst>
                        </p:cNvPr>
                        <p:cNvPicPr>
                          <a:picLocks noChangeAspect="1" noChangeArrowheads="1"/>
                        </p:cNvPicPr>
                        <p:nvPr/>
                      </p:nvPicPr>
                      <p:blipFill>
                        <a:blip r:embed="rId24"/>
                        <a:srcRect/>
                        <a:stretch>
                          <a:fillRect/>
                        </a:stretch>
                      </p:blipFill>
                      <p:spPr bwMode="auto">
                        <a:xfrm>
                          <a:off x="5024569" y="3452813"/>
                          <a:ext cx="3619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 name="Object 30">
              <a:extLst>
                <a:ext uri="{FF2B5EF4-FFF2-40B4-BE49-F238E27FC236}">
                  <a16:creationId xmlns:a16="http://schemas.microsoft.com/office/drawing/2014/main" id="{E58447D9-5122-4CC8-A882-1C60A616AFE8}"/>
                </a:ext>
              </a:extLst>
            </p:cNvPr>
            <p:cNvGraphicFramePr>
              <a:graphicFrameLocks noChangeAspect="1"/>
            </p:cNvGraphicFramePr>
            <p:nvPr>
              <p:extLst>
                <p:ext uri="{D42A27DB-BD31-4B8C-83A1-F6EECF244321}">
                  <p14:modId xmlns:p14="http://schemas.microsoft.com/office/powerpoint/2010/main" val="2259729457"/>
                </p:ext>
              </p:extLst>
            </p:nvPr>
          </p:nvGraphicFramePr>
          <p:xfrm>
            <a:off x="4447381" y="4871539"/>
            <a:ext cx="439737" cy="331788"/>
          </p:xfrm>
          <a:graphic>
            <a:graphicData uri="http://schemas.openxmlformats.org/presentationml/2006/ole">
              <mc:AlternateContent xmlns:mc="http://schemas.openxmlformats.org/markup-compatibility/2006">
                <mc:Choice xmlns:v="urn:schemas-microsoft-com:vml" Requires="v">
                  <p:oleObj spid="_x0000_s18445" name="Equation" r:id="rId25" imgW="304560" imgH="228600" progId="Equation.DSMT4">
                    <p:embed/>
                  </p:oleObj>
                </mc:Choice>
                <mc:Fallback>
                  <p:oleObj name="Equation" r:id="rId25" imgW="304560" imgH="228600" progId="Equation.DSMT4">
                    <p:embed/>
                    <p:pic>
                      <p:nvPicPr>
                        <p:cNvPr id="63" name="Object 30">
                          <a:extLst>
                            <a:ext uri="{FF2B5EF4-FFF2-40B4-BE49-F238E27FC236}">
                              <a16:creationId xmlns:a16="http://schemas.microsoft.com/office/drawing/2014/main" id="{E58447D9-5122-4CC8-A882-1C60A616AFE8}"/>
                            </a:ext>
                          </a:extLst>
                        </p:cNvPr>
                        <p:cNvPicPr>
                          <a:picLocks noChangeAspect="1" noChangeArrowheads="1"/>
                        </p:cNvPicPr>
                        <p:nvPr/>
                      </p:nvPicPr>
                      <p:blipFill>
                        <a:blip r:embed="rId26"/>
                        <a:srcRect/>
                        <a:stretch>
                          <a:fillRect/>
                        </a:stretch>
                      </p:blipFill>
                      <p:spPr bwMode="auto">
                        <a:xfrm>
                          <a:off x="4447381" y="4871539"/>
                          <a:ext cx="4397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 name="Object 32">
              <a:extLst>
                <a:ext uri="{FF2B5EF4-FFF2-40B4-BE49-F238E27FC236}">
                  <a16:creationId xmlns:a16="http://schemas.microsoft.com/office/drawing/2014/main" id="{57A2EE4E-AAD6-4665-B8CF-37326FCBD02B}"/>
                </a:ext>
              </a:extLst>
            </p:cNvPr>
            <p:cNvGraphicFramePr>
              <a:graphicFrameLocks noChangeAspect="1"/>
            </p:cNvGraphicFramePr>
            <p:nvPr>
              <p:extLst>
                <p:ext uri="{D42A27DB-BD31-4B8C-83A1-F6EECF244321}">
                  <p14:modId xmlns:p14="http://schemas.microsoft.com/office/powerpoint/2010/main" val="681843379"/>
                </p:ext>
              </p:extLst>
            </p:nvPr>
          </p:nvGraphicFramePr>
          <p:xfrm>
            <a:off x="5015044" y="4864100"/>
            <a:ext cx="381000" cy="331788"/>
          </p:xfrm>
          <a:graphic>
            <a:graphicData uri="http://schemas.openxmlformats.org/presentationml/2006/ole">
              <mc:AlternateContent xmlns:mc="http://schemas.openxmlformats.org/markup-compatibility/2006">
                <mc:Choice xmlns:v="urn:schemas-microsoft-com:vml" Requires="v">
                  <p:oleObj spid="_x0000_s18446" name="Equation" r:id="rId27" imgW="266400" imgH="228600" progId="Equation.DSMT4">
                    <p:embed/>
                  </p:oleObj>
                </mc:Choice>
                <mc:Fallback>
                  <p:oleObj name="Equation" r:id="rId27" imgW="266400" imgH="228600" progId="Equation.DSMT4">
                    <p:embed/>
                    <p:pic>
                      <p:nvPicPr>
                        <p:cNvPr id="64" name="Object 32">
                          <a:extLst>
                            <a:ext uri="{FF2B5EF4-FFF2-40B4-BE49-F238E27FC236}">
                              <a16:creationId xmlns:a16="http://schemas.microsoft.com/office/drawing/2014/main" id="{57A2EE4E-AAD6-4665-B8CF-37326FCBD02B}"/>
                            </a:ext>
                          </a:extLst>
                        </p:cNvPr>
                        <p:cNvPicPr>
                          <a:picLocks noChangeAspect="1" noChangeArrowheads="1"/>
                        </p:cNvPicPr>
                        <p:nvPr/>
                      </p:nvPicPr>
                      <p:blipFill>
                        <a:blip r:embed="rId28"/>
                        <a:srcRect/>
                        <a:stretch>
                          <a:fillRect/>
                        </a:stretch>
                      </p:blipFill>
                      <p:spPr bwMode="auto">
                        <a:xfrm>
                          <a:off x="5015044" y="4864100"/>
                          <a:ext cx="381000"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 name="Object 34">
              <a:extLst>
                <a:ext uri="{FF2B5EF4-FFF2-40B4-BE49-F238E27FC236}">
                  <a16:creationId xmlns:a16="http://schemas.microsoft.com/office/drawing/2014/main" id="{B1E1BDC0-BBBB-4BC1-9F6E-54400BA2BAAA}"/>
                </a:ext>
              </a:extLst>
            </p:cNvPr>
            <p:cNvGraphicFramePr>
              <a:graphicFrameLocks noChangeAspect="1"/>
            </p:cNvGraphicFramePr>
            <p:nvPr>
              <p:extLst>
                <p:ext uri="{D42A27DB-BD31-4B8C-83A1-F6EECF244321}">
                  <p14:modId xmlns:p14="http://schemas.microsoft.com/office/powerpoint/2010/main" val="1916767029"/>
                </p:ext>
              </p:extLst>
            </p:nvPr>
          </p:nvGraphicFramePr>
          <p:xfrm>
            <a:off x="5891344" y="5321611"/>
            <a:ext cx="831850" cy="314325"/>
          </p:xfrm>
          <a:graphic>
            <a:graphicData uri="http://schemas.openxmlformats.org/presentationml/2006/ole">
              <mc:AlternateContent xmlns:mc="http://schemas.openxmlformats.org/markup-compatibility/2006">
                <mc:Choice xmlns:v="urn:schemas-microsoft-com:vml" Requires="v">
                  <p:oleObj spid="_x0000_s18447" name="Equation" r:id="rId29" imgW="596880" imgH="228600" progId="Equation.DSMT4">
                    <p:embed/>
                  </p:oleObj>
                </mc:Choice>
                <mc:Fallback>
                  <p:oleObj name="Equation" r:id="rId29" imgW="596880" imgH="228600" progId="Equation.DSMT4">
                    <p:embed/>
                    <p:pic>
                      <p:nvPicPr>
                        <p:cNvPr id="65" name="Object 34">
                          <a:extLst>
                            <a:ext uri="{FF2B5EF4-FFF2-40B4-BE49-F238E27FC236}">
                              <a16:creationId xmlns:a16="http://schemas.microsoft.com/office/drawing/2014/main" id="{B1E1BDC0-BBBB-4BC1-9F6E-54400BA2BAAA}"/>
                            </a:ext>
                          </a:extLst>
                        </p:cNvPr>
                        <p:cNvPicPr>
                          <a:picLocks noChangeAspect="1" noChangeArrowheads="1"/>
                        </p:cNvPicPr>
                        <p:nvPr/>
                      </p:nvPicPr>
                      <p:blipFill>
                        <a:blip r:embed="rId30"/>
                        <a:srcRect/>
                        <a:stretch>
                          <a:fillRect/>
                        </a:stretch>
                      </p:blipFill>
                      <p:spPr bwMode="auto">
                        <a:xfrm>
                          <a:off x="5891344" y="5321611"/>
                          <a:ext cx="83185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 name="Object 36">
              <a:extLst>
                <a:ext uri="{FF2B5EF4-FFF2-40B4-BE49-F238E27FC236}">
                  <a16:creationId xmlns:a16="http://schemas.microsoft.com/office/drawing/2014/main" id="{015FC91E-8B88-474B-ABCD-E02711956263}"/>
                </a:ext>
              </a:extLst>
            </p:cNvPr>
            <p:cNvGraphicFramePr>
              <a:graphicFrameLocks noChangeAspect="1"/>
            </p:cNvGraphicFramePr>
            <p:nvPr>
              <p:extLst>
                <p:ext uri="{D42A27DB-BD31-4B8C-83A1-F6EECF244321}">
                  <p14:modId xmlns:p14="http://schemas.microsoft.com/office/powerpoint/2010/main" val="3950838306"/>
                </p:ext>
              </p:extLst>
            </p:nvPr>
          </p:nvGraphicFramePr>
          <p:xfrm>
            <a:off x="7210425" y="4119563"/>
            <a:ext cx="438150" cy="333375"/>
          </p:xfrm>
          <a:graphic>
            <a:graphicData uri="http://schemas.openxmlformats.org/presentationml/2006/ole">
              <mc:AlternateContent xmlns:mc="http://schemas.openxmlformats.org/markup-compatibility/2006">
                <mc:Choice xmlns:v="urn:schemas-microsoft-com:vml" Requires="v">
                  <p:oleObj spid="_x0000_s18448" name="Equation" r:id="rId31" imgW="304560" imgH="228600" progId="Equation.DSMT4">
                    <p:embed/>
                  </p:oleObj>
                </mc:Choice>
                <mc:Fallback>
                  <p:oleObj name="Equation" r:id="rId31" imgW="304560" imgH="228600" progId="Equation.DSMT4">
                    <p:embed/>
                    <p:pic>
                      <p:nvPicPr>
                        <p:cNvPr id="66" name="Object 36">
                          <a:extLst>
                            <a:ext uri="{FF2B5EF4-FFF2-40B4-BE49-F238E27FC236}">
                              <a16:creationId xmlns:a16="http://schemas.microsoft.com/office/drawing/2014/main" id="{015FC91E-8B88-474B-ABCD-E02711956263}"/>
                            </a:ext>
                          </a:extLst>
                        </p:cNvPr>
                        <p:cNvPicPr>
                          <a:picLocks noChangeAspect="1" noChangeArrowheads="1"/>
                        </p:cNvPicPr>
                        <p:nvPr/>
                      </p:nvPicPr>
                      <p:blipFill>
                        <a:blip r:embed="rId32"/>
                        <a:srcRect/>
                        <a:stretch>
                          <a:fillRect/>
                        </a:stretch>
                      </p:blipFill>
                      <p:spPr bwMode="auto">
                        <a:xfrm>
                          <a:off x="7210425" y="4119563"/>
                          <a:ext cx="4381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 name="Object 38">
              <a:extLst>
                <a:ext uri="{FF2B5EF4-FFF2-40B4-BE49-F238E27FC236}">
                  <a16:creationId xmlns:a16="http://schemas.microsoft.com/office/drawing/2014/main" id="{495EFE9F-0A4C-4122-9538-00D91BA36545}"/>
                </a:ext>
              </a:extLst>
            </p:cNvPr>
            <p:cNvGraphicFramePr>
              <a:graphicFrameLocks noChangeAspect="1"/>
            </p:cNvGraphicFramePr>
            <p:nvPr>
              <p:extLst>
                <p:ext uri="{D42A27DB-BD31-4B8C-83A1-F6EECF244321}">
                  <p14:modId xmlns:p14="http://schemas.microsoft.com/office/powerpoint/2010/main" val="405635136"/>
                </p:ext>
              </p:extLst>
            </p:nvPr>
          </p:nvGraphicFramePr>
          <p:xfrm>
            <a:off x="7810500" y="4119563"/>
            <a:ext cx="381000" cy="333375"/>
          </p:xfrm>
          <a:graphic>
            <a:graphicData uri="http://schemas.openxmlformats.org/presentationml/2006/ole">
              <mc:AlternateContent xmlns:mc="http://schemas.openxmlformats.org/markup-compatibility/2006">
                <mc:Choice xmlns:v="urn:schemas-microsoft-com:vml" Requires="v">
                  <p:oleObj spid="_x0000_s18449" name="Equation" r:id="rId33" imgW="266400" imgH="228600" progId="Equation.DSMT4">
                    <p:embed/>
                  </p:oleObj>
                </mc:Choice>
                <mc:Fallback>
                  <p:oleObj name="Equation" r:id="rId33" imgW="266400" imgH="228600" progId="Equation.DSMT4">
                    <p:embed/>
                    <p:pic>
                      <p:nvPicPr>
                        <p:cNvPr id="67" name="Object 38">
                          <a:extLst>
                            <a:ext uri="{FF2B5EF4-FFF2-40B4-BE49-F238E27FC236}">
                              <a16:creationId xmlns:a16="http://schemas.microsoft.com/office/drawing/2014/main" id="{495EFE9F-0A4C-4122-9538-00D91BA36545}"/>
                            </a:ext>
                          </a:extLst>
                        </p:cNvPr>
                        <p:cNvPicPr>
                          <a:picLocks noChangeAspect="1" noChangeArrowheads="1"/>
                        </p:cNvPicPr>
                        <p:nvPr/>
                      </p:nvPicPr>
                      <p:blipFill>
                        <a:blip r:embed="rId34"/>
                        <a:srcRect/>
                        <a:stretch>
                          <a:fillRect/>
                        </a:stretch>
                      </p:blipFill>
                      <p:spPr bwMode="auto">
                        <a:xfrm>
                          <a:off x="7810500" y="4119563"/>
                          <a:ext cx="3810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8" name="组合 27">
            <a:extLst>
              <a:ext uri="{FF2B5EF4-FFF2-40B4-BE49-F238E27FC236}">
                <a16:creationId xmlns:a16="http://schemas.microsoft.com/office/drawing/2014/main" id="{ACAFF91B-1E35-431B-9EDF-3D71D85875E2}"/>
              </a:ext>
            </a:extLst>
          </p:cNvPr>
          <p:cNvGrpSpPr/>
          <p:nvPr/>
        </p:nvGrpSpPr>
        <p:grpSpPr>
          <a:xfrm>
            <a:off x="438150" y="495300"/>
            <a:ext cx="8458200" cy="1938992"/>
            <a:chOff x="438150" y="495300"/>
            <a:chExt cx="8458200" cy="1938992"/>
          </a:xfrm>
        </p:grpSpPr>
        <p:sp>
          <p:nvSpPr>
            <p:cNvPr id="32" name="Text Box 2">
              <a:extLst>
                <a:ext uri="{FF2B5EF4-FFF2-40B4-BE49-F238E27FC236}">
                  <a16:creationId xmlns:a16="http://schemas.microsoft.com/office/drawing/2014/main" id="{11A2767F-F51F-407F-80FE-85D606B99B0A}"/>
                </a:ext>
              </a:extLst>
            </p:cNvPr>
            <p:cNvSpPr txBox="1">
              <a:spLocks noChangeArrowheads="1"/>
            </p:cNvSpPr>
            <p:nvPr/>
          </p:nvSpPr>
          <p:spPr bwMode="auto">
            <a:xfrm>
              <a:off x="438150" y="495300"/>
              <a:ext cx="8458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000" dirty="0">
                  <a:solidFill>
                    <a:srgbClr val="FF0000"/>
                  </a:solidFill>
                  <a:latin typeface="Times New Roman" pitchFamily="18" charset="0"/>
                  <a:ea typeface="黑体" pitchFamily="49" charset="-122"/>
                </a:rPr>
                <a:t>例</a:t>
              </a:r>
              <a:r>
                <a:rPr kumimoji="1" lang="en-US" altLang="zh-CN" sz="2000" dirty="0">
                  <a:solidFill>
                    <a:srgbClr val="FF0000"/>
                  </a:solidFill>
                  <a:latin typeface="Times New Roman" pitchFamily="18" charset="0"/>
                  <a:ea typeface="黑体" pitchFamily="49" charset="-122"/>
                </a:rPr>
                <a:t>1</a:t>
              </a:r>
              <a:r>
                <a:rPr kumimoji="1" lang="zh-CN" altLang="en-US" sz="2000" dirty="0">
                  <a:solidFill>
                    <a:srgbClr val="FF0000"/>
                  </a:solidFill>
                  <a:latin typeface="Times New Roman" pitchFamily="18" charset="0"/>
                  <a:ea typeface="黑体" pitchFamily="49" charset="-122"/>
                </a:rPr>
                <a:t>：</a:t>
              </a:r>
              <a:r>
                <a:rPr kumimoji="1" lang="zh-CN" altLang="en-US" sz="2000" dirty="0">
                  <a:solidFill>
                    <a:srgbClr val="0000FF"/>
                  </a:solidFill>
                  <a:latin typeface="Times New Roman" pitchFamily="18" charset="0"/>
                  <a:ea typeface="黑体" pitchFamily="49" charset="-122"/>
                </a:rPr>
                <a:t>在一密闭真空容器内放置一小玻璃泡，内封有</a:t>
              </a:r>
              <a:r>
                <a:rPr kumimoji="1" lang="en-US" altLang="zh-CN" sz="2000" b="0" dirty="0">
                  <a:solidFill>
                    <a:srgbClr val="000000"/>
                  </a:solidFill>
                  <a:latin typeface="Times New Roman" pitchFamily="18" charset="0"/>
                  <a:ea typeface="黑体" pitchFamily="49" charset="-122"/>
                </a:rPr>
                <a:t>1.802g</a:t>
              </a:r>
              <a:r>
                <a:rPr kumimoji="1" lang="zh-CN" altLang="en-US" sz="2000" dirty="0">
                  <a:solidFill>
                    <a:srgbClr val="0000FF"/>
                  </a:solidFill>
                  <a:latin typeface="Times New Roman" pitchFamily="18" charset="0"/>
                  <a:ea typeface="黑体" pitchFamily="49" charset="-122"/>
                </a:rPr>
                <a:t>的液态水，整个容器置于</a:t>
              </a:r>
              <a:r>
                <a:rPr kumimoji="1" lang="en-US" altLang="zh-CN" sz="2000" b="0" dirty="0">
                  <a:solidFill>
                    <a:srgbClr val="000000"/>
                  </a:solidFill>
                  <a:latin typeface="Times New Roman" pitchFamily="18" charset="0"/>
                  <a:ea typeface="黑体" pitchFamily="49" charset="-122"/>
                </a:rPr>
                <a:t>105</a:t>
              </a:r>
              <a:r>
                <a:rPr kumimoji="1" lang="en-US" altLang="zh-CN" sz="2000" b="0" baseline="50000" dirty="0">
                  <a:solidFill>
                    <a:srgbClr val="000000"/>
                  </a:solidFill>
                  <a:latin typeface="Times New Roman" pitchFamily="18" charset="0"/>
                  <a:ea typeface="黑体" pitchFamily="49" charset="-122"/>
                </a:rPr>
                <a:t>o</a:t>
              </a:r>
              <a:r>
                <a:rPr kumimoji="1" lang="en-US" altLang="zh-CN" sz="2000" b="0" dirty="0">
                  <a:solidFill>
                    <a:srgbClr val="000000"/>
                  </a:solidFill>
                  <a:latin typeface="Times New Roman" pitchFamily="18" charset="0"/>
                  <a:ea typeface="黑体" pitchFamily="49" charset="-122"/>
                </a:rPr>
                <a:t>C</a:t>
              </a:r>
              <a:r>
                <a:rPr kumimoji="1" lang="zh-CN" altLang="en-US" sz="2000" dirty="0">
                  <a:solidFill>
                    <a:srgbClr val="0000FF"/>
                  </a:solidFill>
                  <a:latin typeface="Times New Roman" pitchFamily="18" charset="0"/>
                  <a:ea typeface="黑体" pitchFamily="49" charset="-122"/>
                </a:rPr>
                <a:t>的恒温箱中，设法将玻璃泡击碎后，在容器内产生</a:t>
              </a:r>
              <a:r>
                <a:rPr kumimoji="1" lang="en-US" altLang="zh-CN" sz="2000" b="0" dirty="0">
                  <a:solidFill>
                    <a:srgbClr val="000000"/>
                  </a:solidFill>
                  <a:latin typeface="Times New Roman" pitchFamily="18" charset="0"/>
                  <a:ea typeface="黑体" pitchFamily="49" charset="-122"/>
                </a:rPr>
                <a:t>105</a:t>
              </a:r>
              <a:r>
                <a:rPr kumimoji="1" lang="en-US" altLang="zh-CN" sz="2000" b="0" baseline="50000" dirty="0">
                  <a:solidFill>
                    <a:srgbClr val="000000"/>
                  </a:solidFill>
                  <a:latin typeface="Times New Roman" pitchFamily="18" charset="0"/>
                  <a:ea typeface="黑体" pitchFamily="49" charset="-122"/>
                </a:rPr>
                <a:t>o</a:t>
              </a:r>
              <a:r>
                <a:rPr kumimoji="1" lang="en-US" altLang="zh-CN" sz="2000" b="0" dirty="0">
                  <a:solidFill>
                    <a:srgbClr val="000000"/>
                  </a:solidFill>
                  <a:latin typeface="Times New Roman" pitchFamily="18" charset="0"/>
                  <a:ea typeface="黑体" pitchFamily="49" charset="-122"/>
                </a:rPr>
                <a:t>C, 0.05MPa</a:t>
              </a:r>
              <a:r>
                <a:rPr kumimoji="1" lang="zh-CN" altLang="en-US" sz="2000" dirty="0">
                  <a:solidFill>
                    <a:srgbClr val="0000FF"/>
                  </a:solidFill>
                  <a:latin typeface="Times New Roman" pitchFamily="18" charset="0"/>
                  <a:ea typeface="黑体" pitchFamily="49" charset="-122"/>
                </a:rPr>
                <a:t>的水蒸气。计算</a:t>
              </a:r>
              <a:r>
                <a:rPr kumimoji="1" lang="en-US" altLang="zh-CN" sz="2000" b="0" i="1" dirty="0">
                  <a:solidFill>
                    <a:srgbClr val="000000"/>
                  </a:solidFill>
                  <a:latin typeface="Times New Roman" pitchFamily="18" charset="0"/>
                  <a:ea typeface="黑体" pitchFamily="49" charset="-122"/>
                </a:rPr>
                <a:t>Q</a:t>
              </a:r>
              <a:r>
                <a:rPr kumimoji="1" lang="en-US" altLang="zh-CN" sz="2000" b="0" dirty="0">
                  <a:solidFill>
                    <a:srgbClr val="000000"/>
                  </a:solidFill>
                  <a:latin typeface="Times New Roman" pitchFamily="18" charset="0"/>
                  <a:ea typeface="黑体" pitchFamily="49" charset="-122"/>
                </a:rPr>
                <a:t>, </a:t>
              </a:r>
              <a:r>
                <a:rPr kumimoji="1" lang="en-US" altLang="zh-CN" sz="2000" b="0" i="1" dirty="0">
                  <a:solidFill>
                    <a:srgbClr val="000000"/>
                  </a:solidFill>
                  <a:latin typeface="Times New Roman" pitchFamily="18" charset="0"/>
                  <a:ea typeface="黑体" pitchFamily="49" charset="-122"/>
                </a:rPr>
                <a:t>W</a:t>
              </a:r>
              <a:r>
                <a:rPr kumimoji="1" lang="en-US" altLang="zh-CN" sz="2000" b="0" dirty="0">
                  <a:solidFill>
                    <a:srgbClr val="000000"/>
                  </a:solidFill>
                  <a:latin typeface="Times New Roman" pitchFamily="18" charset="0"/>
                  <a:ea typeface="黑体" pitchFamily="49" charset="-122"/>
                </a:rPr>
                <a:t>, </a:t>
              </a:r>
              <a:r>
                <a:rPr kumimoji="1" lang="en-US" altLang="zh-CN" sz="2000" b="0" dirty="0">
                  <a:solidFill>
                    <a:srgbClr val="000000"/>
                  </a:solidFill>
                  <a:latin typeface="Symbol" pitchFamily="18" charset="2"/>
                  <a:ea typeface="黑体" pitchFamily="49" charset="-122"/>
                </a:rPr>
                <a:t>D</a:t>
              </a:r>
              <a:r>
                <a:rPr kumimoji="1" lang="en-US" altLang="zh-CN" sz="2000" b="0" i="1" dirty="0">
                  <a:solidFill>
                    <a:srgbClr val="000000"/>
                  </a:solidFill>
                  <a:latin typeface="Times New Roman" pitchFamily="18" charset="0"/>
                  <a:ea typeface="黑体" pitchFamily="49" charset="-122"/>
                </a:rPr>
                <a:t>U</a:t>
              </a:r>
              <a:r>
                <a:rPr kumimoji="1" lang="en-US" altLang="zh-CN" sz="2000" b="0" dirty="0">
                  <a:solidFill>
                    <a:srgbClr val="000000"/>
                  </a:solidFill>
                  <a:latin typeface="Times New Roman" pitchFamily="18" charset="0"/>
                  <a:ea typeface="黑体" pitchFamily="49" charset="-122"/>
                </a:rPr>
                <a:t>, </a:t>
              </a:r>
              <a:r>
                <a:rPr kumimoji="1" lang="en-US" altLang="zh-CN" sz="2000" b="0" dirty="0">
                  <a:solidFill>
                    <a:srgbClr val="000000"/>
                  </a:solidFill>
                  <a:latin typeface="Symbol" pitchFamily="18" charset="2"/>
                  <a:ea typeface="黑体" pitchFamily="49" charset="-122"/>
                </a:rPr>
                <a:t>D</a:t>
              </a:r>
              <a:r>
                <a:rPr kumimoji="1" lang="en-US" altLang="zh-CN" sz="2000" b="0" i="1" dirty="0">
                  <a:solidFill>
                    <a:srgbClr val="000000"/>
                  </a:solidFill>
                  <a:latin typeface="Times New Roman" pitchFamily="18" charset="0"/>
                  <a:ea typeface="黑体" pitchFamily="49" charset="-122"/>
                </a:rPr>
                <a:t>H</a:t>
              </a:r>
              <a:r>
                <a:rPr kumimoji="1" lang="en-US" altLang="zh-CN" sz="2000" b="0" dirty="0">
                  <a:solidFill>
                    <a:srgbClr val="000000"/>
                  </a:solidFill>
                  <a:latin typeface="Times New Roman" pitchFamily="18" charset="0"/>
                  <a:ea typeface="黑体" pitchFamily="49" charset="-122"/>
                </a:rPr>
                <a:t>, </a:t>
              </a:r>
              <a:r>
                <a:rPr kumimoji="1" lang="en-US" altLang="zh-CN" sz="2000" b="0" dirty="0">
                  <a:solidFill>
                    <a:srgbClr val="000000"/>
                  </a:solidFill>
                  <a:latin typeface="Symbol" pitchFamily="18" charset="2"/>
                  <a:ea typeface="黑体" pitchFamily="49" charset="-122"/>
                </a:rPr>
                <a:t>D</a:t>
              </a:r>
              <a:r>
                <a:rPr kumimoji="1" lang="en-US" altLang="zh-CN" sz="2000" b="0" i="1" dirty="0">
                  <a:solidFill>
                    <a:srgbClr val="000000"/>
                  </a:solidFill>
                  <a:latin typeface="Times New Roman" pitchFamily="18" charset="0"/>
                  <a:ea typeface="黑体" pitchFamily="49" charset="-122"/>
                </a:rPr>
                <a:t>S</a:t>
              </a:r>
              <a:r>
                <a:rPr kumimoji="1" lang="en-US" altLang="zh-CN" sz="2000" b="0" dirty="0">
                  <a:solidFill>
                    <a:srgbClr val="000000"/>
                  </a:solidFill>
                  <a:latin typeface="Times New Roman" pitchFamily="18" charset="0"/>
                  <a:ea typeface="黑体" pitchFamily="49" charset="-122"/>
                </a:rPr>
                <a:t>, </a:t>
              </a:r>
              <a:r>
                <a:rPr kumimoji="1" lang="en-US" altLang="zh-CN" sz="2000" b="0" dirty="0">
                  <a:solidFill>
                    <a:srgbClr val="000000"/>
                  </a:solidFill>
                  <a:latin typeface="Symbol" pitchFamily="18" charset="2"/>
                  <a:ea typeface="黑体" pitchFamily="49" charset="-122"/>
                </a:rPr>
                <a:t>D</a:t>
              </a:r>
              <a:r>
                <a:rPr kumimoji="1" lang="en-US" altLang="zh-CN" sz="2000" b="0" i="1" dirty="0">
                  <a:solidFill>
                    <a:srgbClr val="000000"/>
                  </a:solidFill>
                  <a:latin typeface="Times New Roman" pitchFamily="18" charset="0"/>
                  <a:ea typeface="黑体" pitchFamily="49" charset="-122"/>
                </a:rPr>
                <a:t>A</a:t>
              </a:r>
              <a:r>
                <a:rPr kumimoji="1" lang="en-US" altLang="zh-CN" sz="2000" b="0" dirty="0">
                  <a:solidFill>
                    <a:srgbClr val="000000"/>
                  </a:solidFill>
                  <a:latin typeface="Times New Roman" pitchFamily="18" charset="0"/>
                  <a:ea typeface="黑体" pitchFamily="49" charset="-122"/>
                </a:rPr>
                <a:t>, </a:t>
              </a:r>
              <a:r>
                <a:rPr kumimoji="1" lang="en-US" altLang="zh-CN" sz="2000" b="0" dirty="0">
                  <a:solidFill>
                    <a:srgbClr val="000000"/>
                  </a:solidFill>
                  <a:latin typeface="Symbol" pitchFamily="18" charset="2"/>
                  <a:ea typeface="黑体" pitchFamily="49" charset="-122"/>
                </a:rPr>
                <a:t>D</a:t>
              </a:r>
              <a:r>
                <a:rPr kumimoji="1" lang="en-US" altLang="zh-CN" sz="2000" b="0" i="1" dirty="0">
                  <a:solidFill>
                    <a:srgbClr val="000000"/>
                  </a:solidFill>
                  <a:latin typeface="Times New Roman" pitchFamily="18" charset="0"/>
                  <a:ea typeface="黑体" pitchFamily="49" charset="-122"/>
                </a:rPr>
                <a:t>G</a:t>
              </a:r>
              <a:r>
                <a:rPr kumimoji="1" lang="en-US" altLang="zh-CN" sz="2000" dirty="0">
                  <a:solidFill>
                    <a:schemeClr val="bg1"/>
                  </a:solidFill>
                  <a:latin typeface="Times New Roman" pitchFamily="18" charset="0"/>
                  <a:ea typeface="黑体" pitchFamily="49" charset="-122"/>
                </a:rPr>
                <a:t>,</a:t>
              </a:r>
              <a:r>
                <a:rPr kumimoji="1" lang="zh-CN" altLang="en-US" sz="2000" dirty="0">
                  <a:solidFill>
                    <a:srgbClr val="0000FF"/>
                  </a:solidFill>
                  <a:latin typeface="Times New Roman" pitchFamily="18" charset="0"/>
                  <a:ea typeface="黑体" pitchFamily="49" charset="-122"/>
                </a:rPr>
                <a:t>并判断其可逆性。已知水在正常沸点下的蒸发热为</a:t>
              </a:r>
              <a:r>
                <a:rPr kumimoji="1" lang="en-US" altLang="zh-CN" sz="2000" b="0" dirty="0">
                  <a:solidFill>
                    <a:srgbClr val="000000"/>
                  </a:solidFill>
                  <a:latin typeface="Times New Roman" pitchFamily="18" charset="0"/>
                  <a:ea typeface="黑体" pitchFamily="49" charset="-122"/>
                </a:rPr>
                <a:t>40.66kJ</a:t>
              </a:r>
              <a:r>
                <a:rPr kumimoji="1" lang="en-US" altLang="zh-CN" sz="20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000" b="0" dirty="0">
                  <a:solidFill>
                    <a:srgbClr val="000000"/>
                  </a:solidFill>
                  <a:latin typeface="Times New Roman" pitchFamily="18" charset="0"/>
                  <a:ea typeface="黑体" pitchFamily="49" charset="-122"/>
                </a:rPr>
                <a:t>mol</a:t>
              </a:r>
              <a:r>
                <a:rPr kumimoji="1" lang="en-US" altLang="zh-CN" sz="2000" b="0" baseline="3000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000" b="0" baseline="30000" dirty="0">
                  <a:solidFill>
                    <a:srgbClr val="000000"/>
                  </a:solidFill>
                  <a:latin typeface="Times New Roman" pitchFamily="18" charset="0"/>
                  <a:ea typeface="黑体" pitchFamily="49" charset="-122"/>
                </a:rPr>
                <a:t>1</a:t>
              </a:r>
              <a:r>
                <a:rPr kumimoji="1" lang="zh-CN" altLang="en-US" sz="2000" dirty="0">
                  <a:solidFill>
                    <a:srgbClr val="0000FF"/>
                  </a:solidFill>
                  <a:latin typeface="Times New Roman" pitchFamily="18" charset="0"/>
                  <a:ea typeface="黑体" pitchFamily="49" charset="-122"/>
                </a:rPr>
                <a:t>，在</a:t>
              </a:r>
              <a:r>
                <a:rPr kumimoji="1" lang="en-US" altLang="zh-CN" sz="2000" b="0" dirty="0">
                  <a:solidFill>
                    <a:srgbClr val="000000"/>
                  </a:solidFill>
                  <a:latin typeface="Times New Roman" pitchFamily="18" charset="0"/>
                  <a:ea typeface="黑体" pitchFamily="49" charset="-122"/>
                </a:rPr>
                <a:t>100</a:t>
              </a:r>
              <a:r>
                <a:rPr kumimoji="1" lang="en-US" altLang="zh-CN" sz="2000" b="0" baseline="50000" dirty="0">
                  <a:solidFill>
                    <a:srgbClr val="000000"/>
                  </a:solidFill>
                  <a:latin typeface="Times New Roman" pitchFamily="18" charset="0"/>
                  <a:ea typeface="黑体" pitchFamily="49" charset="-122"/>
                </a:rPr>
                <a:t>o</a:t>
              </a:r>
              <a:r>
                <a:rPr kumimoji="1" lang="en-US" altLang="zh-CN" sz="2000" b="0" dirty="0">
                  <a:solidFill>
                    <a:srgbClr val="000000"/>
                  </a:solidFill>
                  <a:latin typeface="Times New Roman" pitchFamily="18" charset="0"/>
                  <a:ea typeface="黑体" pitchFamily="49" charset="-122"/>
                </a:rPr>
                <a:t>C~105</a:t>
              </a:r>
              <a:r>
                <a:rPr kumimoji="1" lang="en-US" altLang="zh-CN" sz="2000" b="0" baseline="50000" dirty="0">
                  <a:solidFill>
                    <a:srgbClr val="000000"/>
                  </a:solidFill>
                  <a:latin typeface="Times New Roman" pitchFamily="18" charset="0"/>
                  <a:ea typeface="黑体" pitchFamily="49" charset="-122"/>
                </a:rPr>
                <a:t>o</a:t>
              </a:r>
              <a:r>
                <a:rPr kumimoji="1" lang="en-US" altLang="zh-CN" sz="2000" b="0" dirty="0">
                  <a:solidFill>
                    <a:srgbClr val="000000"/>
                  </a:solidFill>
                  <a:latin typeface="Times New Roman" pitchFamily="18" charset="0"/>
                  <a:ea typeface="黑体" pitchFamily="49" charset="-122"/>
                </a:rPr>
                <a:t>C</a:t>
              </a:r>
              <a:r>
                <a:rPr kumimoji="1" lang="zh-CN" altLang="en-US" sz="2000" dirty="0">
                  <a:solidFill>
                    <a:srgbClr val="0000FF"/>
                  </a:solidFill>
                  <a:latin typeface="Times New Roman" pitchFamily="18" charset="0"/>
                  <a:ea typeface="黑体" pitchFamily="49" charset="-122"/>
                </a:rPr>
                <a:t>范围内，标准定压摩尔热容为：                                                                                           ，水蒸气可作为理想气体，液态水的体积可略。</a:t>
              </a:r>
            </a:p>
          </p:txBody>
        </p:sp>
        <p:graphicFrame>
          <p:nvGraphicFramePr>
            <p:cNvPr id="33" name="Object 4">
              <a:extLst>
                <a:ext uri="{FF2B5EF4-FFF2-40B4-BE49-F238E27FC236}">
                  <a16:creationId xmlns:a16="http://schemas.microsoft.com/office/drawing/2014/main" id="{C036D2E9-F9DF-414E-941F-EA3D2F318699}"/>
                </a:ext>
              </a:extLst>
            </p:cNvPr>
            <p:cNvGraphicFramePr>
              <a:graphicFrameLocks noChangeAspect="1"/>
            </p:cNvGraphicFramePr>
            <p:nvPr>
              <p:extLst>
                <p:ext uri="{D42A27DB-BD31-4B8C-83A1-F6EECF244321}">
                  <p14:modId xmlns:p14="http://schemas.microsoft.com/office/powerpoint/2010/main" val="2933834128"/>
                </p:ext>
              </p:extLst>
            </p:nvPr>
          </p:nvGraphicFramePr>
          <p:xfrm>
            <a:off x="2234082" y="1727621"/>
            <a:ext cx="5827173" cy="417354"/>
          </p:xfrm>
          <a:graphic>
            <a:graphicData uri="http://schemas.openxmlformats.org/presentationml/2006/ole">
              <mc:AlternateContent xmlns:mc="http://schemas.openxmlformats.org/markup-compatibility/2006">
                <mc:Choice xmlns:v="urn:schemas-microsoft-com:vml" Requires="v">
                  <p:oleObj spid="_x0000_s18450" name="Equation" r:id="rId35" imgW="3606480" imgH="253800" progId="Equation.DSMT4">
                    <p:embed/>
                  </p:oleObj>
                </mc:Choice>
                <mc:Fallback>
                  <p:oleObj name="Equation" r:id="rId35" imgW="3606480" imgH="253800" progId="Equation.DSMT4">
                    <p:embed/>
                    <p:pic>
                      <p:nvPicPr>
                        <p:cNvPr id="33" name="Object 4">
                          <a:extLst>
                            <a:ext uri="{FF2B5EF4-FFF2-40B4-BE49-F238E27FC236}">
                              <a16:creationId xmlns:a16="http://schemas.microsoft.com/office/drawing/2014/main" id="{C036D2E9-F9DF-414E-941F-EA3D2F318699}"/>
                            </a:ext>
                          </a:extLst>
                        </p:cNvPr>
                        <p:cNvPicPr>
                          <a:picLocks noChangeAspect="1" noChangeArrowheads="1"/>
                        </p:cNvPicPr>
                        <p:nvPr/>
                      </p:nvPicPr>
                      <p:blipFill>
                        <a:blip r:embed="rId36"/>
                        <a:srcRect/>
                        <a:stretch>
                          <a:fillRect/>
                        </a:stretch>
                      </p:blipFill>
                      <p:spPr bwMode="auto">
                        <a:xfrm>
                          <a:off x="2234082" y="1727621"/>
                          <a:ext cx="5827173" cy="417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4173"/>
                                        </p:tgtEl>
                                        <p:attrNameLst>
                                          <p:attrName>style.visibility</p:attrName>
                                        </p:attrNameLst>
                                      </p:cBhvr>
                                      <p:to>
                                        <p:strVal val="visible"/>
                                      </p:to>
                                    </p:set>
                                    <p:animEffect transition="in" filter="wipe(up)">
                                      <p:cBhvr>
                                        <p:cTn id="7" dur="500"/>
                                        <p:tgtEl>
                                          <p:spTgt spid="1341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34175"/>
                                        </p:tgtEl>
                                        <p:attrNameLst>
                                          <p:attrName>style.visibility</p:attrName>
                                        </p:attrNameLst>
                                      </p:cBhvr>
                                      <p:to>
                                        <p:strVal val="visible"/>
                                      </p:to>
                                    </p:set>
                                    <p:animEffect transition="in" filter="wipe(up)">
                                      <p:cBhvr>
                                        <p:cTn id="12" dur="500"/>
                                        <p:tgtEl>
                                          <p:spTgt spid="1341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34177"/>
                                        </p:tgtEl>
                                        <p:attrNameLst>
                                          <p:attrName>style.visibility</p:attrName>
                                        </p:attrNameLst>
                                      </p:cBhvr>
                                      <p:to>
                                        <p:strVal val="visible"/>
                                      </p:to>
                                    </p:set>
                                    <p:animEffect transition="in" filter="wipe(up)">
                                      <p:cBhvr>
                                        <p:cTn id="17" dur="500"/>
                                        <p:tgtEl>
                                          <p:spTgt spid="134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Text Box 7"/>
          <p:cNvSpPr txBox="1">
            <a:spLocks noChangeArrowheads="1"/>
          </p:cNvSpPr>
          <p:nvPr/>
        </p:nvSpPr>
        <p:spPr bwMode="auto">
          <a:xfrm>
            <a:off x="457200" y="2400300"/>
            <a:ext cx="1028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宋体" pitchFamily="2" charset="-122"/>
              </a:rPr>
              <a:t>解：</a:t>
            </a:r>
            <a:r>
              <a:rPr kumimoji="1" lang="zh-CN" altLang="en-US" sz="2400">
                <a:latin typeface="Times New Roman" pitchFamily="18" charset="0"/>
              </a:rPr>
              <a:t> </a:t>
            </a:r>
          </a:p>
        </p:txBody>
      </p:sp>
      <p:graphicFrame>
        <p:nvGraphicFramePr>
          <p:cNvPr id="136221" name="Object 29"/>
          <p:cNvGraphicFramePr>
            <a:graphicFrameLocks noChangeAspect="1"/>
          </p:cNvGraphicFramePr>
          <p:nvPr>
            <p:extLst>
              <p:ext uri="{D42A27DB-BD31-4B8C-83A1-F6EECF244321}">
                <p14:modId xmlns:p14="http://schemas.microsoft.com/office/powerpoint/2010/main" val="2808903915"/>
              </p:ext>
            </p:extLst>
          </p:nvPr>
        </p:nvGraphicFramePr>
        <p:xfrm>
          <a:off x="538163" y="2779713"/>
          <a:ext cx="3417887" cy="1370012"/>
        </p:xfrm>
        <a:graphic>
          <a:graphicData uri="http://schemas.openxmlformats.org/presentationml/2006/ole">
            <mc:AlternateContent xmlns:mc="http://schemas.openxmlformats.org/markup-compatibility/2006">
              <mc:Choice xmlns:v="urn:schemas-microsoft-com:vml" Requires="v">
                <p:oleObj spid="_x0000_s19458" name="Equation" r:id="rId3" imgW="1549080" imgH="634680" progId="Equation.DSMT4">
                  <p:embed/>
                </p:oleObj>
              </mc:Choice>
              <mc:Fallback>
                <p:oleObj name="Equation" r:id="rId3" imgW="1549080" imgH="634680" progId="Equation.DSMT4">
                  <p:embed/>
                  <p:pic>
                    <p:nvPicPr>
                      <p:cNvPr id="136221" name="Object 29"/>
                      <p:cNvPicPr>
                        <a:picLocks noChangeAspect="1" noChangeArrowheads="1"/>
                      </p:cNvPicPr>
                      <p:nvPr/>
                    </p:nvPicPr>
                    <p:blipFill>
                      <a:blip r:embed="rId4"/>
                      <a:srcRect/>
                      <a:stretch>
                        <a:fillRect/>
                      </a:stretch>
                    </p:blipFill>
                    <p:spPr bwMode="auto">
                      <a:xfrm>
                        <a:off x="538163" y="2779713"/>
                        <a:ext cx="3417887"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6222" name="Object 30"/>
          <p:cNvGraphicFramePr>
            <a:graphicFrameLocks noChangeAspect="1"/>
          </p:cNvGraphicFramePr>
          <p:nvPr>
            <p:extLst>
              <p:ext uri="{D42A27DB-BD31-4B8C-83A1-F6EECF244321}">
                <p14:modId xmlns:p14="http://schemas.microsoft.com/office/powerpoint/2010/main" val="3162862172"/>
              </p:ext>
            </p:extLst>
          </p:nvPr>
        </p:nvGraphicFramePr>
        <p:xfrm>
          <a:off x="482600" y="4178595"/>
          <a:ext cx="3473450" cy="1385888"/>
        </p:xfrm>
        <a:graphic>
          <a:graphicData uri="http://schemas.openxmlformats.org/presentationml/2006/ole">
            <mc:AlternateContent xmlns:mc="http://schemas.openxmlformats.org/markup-compatibility/2006">
              <mc:Choice xmlns:v="urn:schemas-microsoft-com:vml" Requires="v">
                <p:oleObj spid="_x0000_s19459" name="Equation" r:id="rId5" imgW="1562040" imgH="634680" progId="Equation.DSMT4">
                  <p:embed/>
                </p:oleObj>
              </mc:Choice>
              <mc:Fallback>
                <p:oleObj name="Equation" r:id="rId5" imgW="1562040" imgH="634680" progId="Equation.DSMT4">
                  <p:embed/>
                  <p:pic>
                    <p:nvPicPr>
                      <p:cNvPr id="136222" name="Object 30"/>
                      <p:cNvPicPr>
                        <a:picLocks noChangeAspect="1" noChangeArrowheads="1"/>
                      </p:cNvPicPr>
                      <p:nvPr/>
                    </p:nvPicPr>
                    <p:blipFill>
                      <a:blip r:embed="rId6"/>
                      <a:srcRect/>
                      <a:stretch>
                        <a:fillRect/>
                      </a:stretch>
                    </p:blipFill>
                    <p:spPr bwMode="auto">
                      <a:xfrm>
                        <a:off x="482600" y="4178595"/>
                        <a:ext cx="3473450"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6224" name="Object 32"/>
          <p:cNvGraphicFramePr>
            <a:graphicFrameLocks noChangeAspect="1"/>
          </p:cNvGraphicFramePr>
          <p:nvPr>
            <p:extLst>
              <p:ext uri="{D42A27DB-BD31-4B8C-83A1-F6EECF244321}">
                <p14:modId xmlns:p14="http://schemas.microsoft.com/office/powerpoint/2010/main" val="34224535"/>
              </p:ext>
            </p:extLst>
          </p:nvPr>
        </p:nvGraphicFramePr>
        <p:xfrm>
          <a:off x="512034" y="5635936"/>
          <a:ext cx="2951163" cy="950912"/>
        </p:xfrm>
        <a:graphic>
          <a:graphicData uri="http://schemas.openxmlformats.org/presentationml/2006/ole">
            <mc:AlternateContent xmlns:mc="http://schemas.openxmlformats.org/markup-compatibility/2006">
              <mc:Choice xmlns:v="urn:schemas-microsoft-com:vml" Requires="v">
                <p:oleObj spid="_x0000_s19460" name="Equation" r:id="rId7" imgW="1320480" imgH="431640" progId="Equation.DSMT4">
                  <p:embed/>
                </p:oleObj>
              </mc:Choice>
              <mc:Fallback>
                <p:oleObj name="Equation" r:id="rId7" imgW="1320480" imgH="431640" progId="Equation.DSMT4">
                  <p:embed/>
                  <p:pic>
                    <p:nvPicPr>
                      <p:cNvPr id="136224" name="Object 32"/>
                      <p:cNvPicPr>
                        <a:picLocks noChangeAspect="1" noChangeArrowheads="1"/>
                      </p:cNvPicPr>
                      <p:nvPr/>
                    </p:nvPicPr>
                    <p:blipFill>
                      <a:blip r:embed="rId8"/>
                      <a:srcRect/>
                      <a:stretch>
                        <a:fillRect/>
                      </a:stretch>
                    </p:blipFill>
                    <p:spPr bwMode="auto">
                      <a:xfrm>
                        <a:off x="512034" y="5635936"/>
                        <a:ext cx="2951163"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9" name="组合 28">
            <a:extLst>
              <a:ext uri="{FF2B5EF4-FFF2-40B4-BE49-F238E27FC236}">
                <a16:creationId xmlns:a16="http://schemas.microsoft.com/office/drawing/2014/main" id="{A8D62BFD-CD91-402F-B4D3-08F40BEFF0F7}"/>
              </a:ext>
            </a:extLst>
          </p:cNvPr>
          <p:cNvGrpSpPr/>
          <p:nvPr/>
        </p:nvGrpSpPr>
        <p:grpSpPr>
          <a:xfrm>
            <a:off x="4204327" y="2465388"/>
            <a:ext cx="4710112" cy="3687762"/>
            <a:chOff x="3986213" y="2465388"/>
            <a:chExt cx="4710112" cy="3687762"/>
          </a:xfrm>
        </p:grpSpPr>
        <p:graphicFrame>
          <p:nvGraphicFramePr>
            <p:cNvPr id="30" name="Object 8">
              <a:extLst>
                <a:ext uri="{FF2B5EF4-FFF2-40B4-BE49-F238E27FC236}">
                  <a16:creationId xmlns:a16="http://schemas.microsoft.com/office/drawing/2014/main" id="{F21C06E3-6D45-4BE9-83C0-55A532A166B0}"/>
                </a:ext>
              </a:extLst>
            </p:cNvPr>
            <p:cNvGraphicFramePr>
              <a:graphicFrameLocks noChangeAspect="1"/>
            </p:cNvGraphicFramePr>
            <p:nvPr>
              <p:extLst>
                <p:ext uri="{D42A27DB-BD31-4B8C-83A1-F6EECF244321}">
                  <p14:modId xmlns:p14="http://schemas.microsoft.com/office/powerpoint/2010/main" val="3228826280"/>
                </p:ext>
              </p:extLst>
            </p:nvPr>
          </p:nvGraphicFramePr>
          <p:xfrm>
            <a:off x="3986213" y="2481263"/>
            <a:ext cx="1971675" cy="866775"/>
          </p:xfrm>
          <a:graphic>
            <a:graphicData uri="http://schemas.openxmlformats.org/presentationml/2006/ole">
              <mc:AlternateContent xmlns:mc="http://schemas.openxmlformats.org/markup-compatibility/2006">
                <mc:Choice xmlns:v="urn:schemas-microsoft-com:vml" Requires="v">
                  <p:oleObj spid="_x0000_s19461" name="位图图像" r:id="rId9" imgW="1971950" imgH="866896" progId="Paint.Picture">
                    <p:embed/>
                  </p:oleObj>
                </mc:Choice>
                <mc:Fallback>
                  <p:oleObj name="位图图像" r:id="rId9" imgW="1971950" imgH="866896" progId="Paint.Picture">
                    <p:embed/>
                    <p:pic>
                      <p:nvPicPr>
                        <p:cNvPr id="30" name="Object 8">
                          <a:extLst>
                            <a:ext uri="{FF2B5EF4-FFF2-40B4-BE49-F238E27FC236}">
                              <a16:creationId xmlns:a16="http://schemas.microsoft.com/office/drawing/2014/main" id="{F21C06E3-6D45-4BE9-83C0-55A532A166B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86213" y="2481263"/>
                          <a:ext cx="197167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 name="Line 10">
              <a:extLst>
                <a:ext uri="{FF2B5EF4-FFF2-40B4-BE49-F238E27FC236}">
                  <a16:creationId xmlns:a16="http://schemas.microsoft.com/office/drawing/2014/main" id="{29D685BA-8C7A-43F8-AF41-366F915DDCC7}"/>
                </a:ext>
              </a:extLst>
            </p:cNvPr>
            <p:cNvSpPr>
              <a:spLocks noChangeShapeType="1"/>
            </p:cNvSpPr>
            <p:nvPr/>
          </p:nvSpPr>
          <p:spPr bwMode="auto">
            <a:xfrm flipV="1">
              <a:off x="5962650" y="2876550"/>
              <a:ext cx="762000" cy="0"/>
            </a:xfrm>
            <a:prstGeom prst="line">
              <a:avLst/>
            </a:prstGeom>
            <a:noFill/>
            <a:ln w="28575">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2" name="Object 12">
              <a:extLst>
                <a:ext uri="{FF2B5EF4-FFF2-40B4-BE49-F238E27FC236}">
                  <a16:creationId xmlns:a16="http://schemas.microsoft.com/office/drawing/2014/main" id="{A7253DA0-E71A-4ACC-B3D3-16777759B7D6}"/>
                </a:ext>
              </a:extLst>
            </p:cNvPr>
            <p:cNvGraphicFramePr>
              <a:graphicFrameLocks noChangeAspect="1"/>
            </p:cNvGraphicFramePr>
            <p:nvPr>
              <p:extLst>
                <p:ext uri="{D42A27DB-BD31-4B8C-83A1-F6EECF244321}">
                  <p14:modId xmlns:p14="http://schemas.microsoft.com/office/powerpoint/2010/main" val="3263706990"/>
                </p:ext>
              </p:extLst>
            </p:nvPr>
          </p:nvGraphicFramePr>
          <p:xfrm>
            <a:off x="3986213" y="5276850"/>
            <a:ext cx="1971675" cy="876300"/>
          </p:xfrm>
          <a:graphic>
            <a:graphicData uri="http://schemas.openxmlformats.org/presentationml/2006/ole">
              <mc:AlternateContent xmlns:mc="http://schemas.openxmlformats.org/markup-compatibility/2006">
                <mc:Choice xmlns:v="urn:schemas-microsoft-com:vml" Requires="v">
                  <p:oleObj spid="_x0000_s19462" name="位图图像" r:id="rId11" imgW="1971950" imgH="876190" progId="Paint.Picture">
                    <p:embed/>
                  </p:oleObj>
                </mc:Choice>
                <mc:Fallback>
                  <p:oleObj name="位图图像" r:id="rId11" imgW="1971950" imgH="876190" progId="Paint.Picture">
                    <p:embed/>
                    <p:pic>
                      <p:nvPicPr>
                        <p:cNvPr id="52" name="Object 12">
                          <a:extLst>
                            <a:ext uri="{FF2B5EF4-FFF2-40B4-BE49-F238E27FC236}">
                              <a16:creationId xmlns:a16="http://schemas.microsoft.com/office/drawing/2014/main" id="{A7253DA0-E71A-4ACC-B3D3-16777759B7D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86213" y="5276850"/>
                          <a:ext cx="19716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 name="Object 13">
              <a:extLst>
                <a:ext uri="{FF2B5EF4-FFF2-40B4-BE49-F238E27FC236}">
                  <a16:creationId xmlns:a16="http://schemas.microsoft.com/office/drawing/2014/main" id="{EF40D983-D7BA-43C3-8645-43E4D827FE14}"/>
                </a:ext>
              </a:extLst>
            </p:cNvPr>
            <p:cNvGraphicFramePr>
              <a:graphicFrameLocks noChangeAspect="1"/>
            </p:cNvGraphicFramePr>
            <p:nvPr>
              <p:extLst>
                <p:ext uri="{D42A27DB-BD31-4B8C-83A1-F6EECF244321}">
                  <p14:modId xmlns:p14="http://schemas.microsoft.com/office/powerpoint/2010/main" val="3169186063"/>
                </p:ext>
              </p:extLst>
            </p:nvPr>
          </p:nvGraphicFramePr>
          <p:xfrm>
            <a:off x="6734175" y="5272088"/>
            <a:ext cx="1962150" cy="847725"/>
          </p:xfrm>
          <a:graphic>
            <a:graphicData uri="http://schemas.openxmlformats.org/presentationml/2006/ole">
              <mc:AlternateContent xmlns:mc="http://schemas.openxmlformats.org/markup-compatibility/2006">
                <mc:Choice xmlns:v="urn:schemas-microsoft-com:vml" Requires="v">
                  <p:oleObj spid="_x0000_s19463" name="位图图像" r:id="rId13" imgW="1961905" imgH="847843" progId="Paint.Picture">
                    <p:embed/>
                  </p:oleObj>
                </mc:Choice>
                <mc:Fallback>
                  <p:oleObj name="位图图像" r:id="rId13" imgW="1961905" imgH="847843" progId="Paint.Picture">
                    <p:embed/>
                    <p:pic>
                      <p:nvPicPr>
                        <p:cNvPr id="53" name="Object 13">
                          <a:extLst>
                            <a:ext uri="{FF2B5EF4-FFF2-40B4-BE49-F238E27FC236}">
                              <a16:creationId xmlns:a16="http://schemas.microsoft.com/office/drawing/2014/main" id="{EF40D983-D7BA-43C3-8645-43E4D827FE1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34175" y="5272088"/>
                          <a:ext cx="196215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 name="Line 14">
              <a:extLst>
                <a:ext uri="{FF2B5EF4-FFF2-40B4-BE49-F238E27FC236}">
                  <a16:creationId xmlns:a16="http://schemas.microsoft.com/office/drawing/2014/main" id="{0C7D87C4-3502-4A1C-9F41-04E769B0B12D}"/>
                </a:ext>
              </a:extLst>
            </p:cNvPr>
            <p:cNvSpPr>
              <a:spLocks noChangeShapeType="1"/>
            </p:cNvSpPr>
            <p:nvPr/>
          </p:nvSpPr>
          <p:spPr bwMode="auto">
            <a:xfrm>
              <a:off x="4972050" y="3352800"/>
              <a:ext cx="0" cy="51435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15">
              <a:extLst>
                <a:ext uri="{FF2B5EF4-FFF2-40B4-BE49-F238E27FC236}">
                  <a16:creationId xmlns:a16="http://schemas.microsoft.com/office/drawing/2014/main" id="{5A5AAC74-8422-4DFA-B3F3-1A7A498C50A5}"/>
                </a:ext>
              </a:extLst>
            </p:cNvPr>
            <p:cNvSpPr>
              <a:spLocks noChangeShapeType="1"/>
            </p:cNvSpPr>
            <p:nvPr/>
          </p:nvSpPr>
          <p:spPr bwMode="auto">
            <a:xfrm>
              <a:off x="4991100" y="4762500"/>
              <a:ext cx="0" cy="51435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16">
              <a:extLst>
                <a:ext uri="{FF2B5EF4-FFF2-40B4-BE49-F238E27FC236}">
                  <a16:creationId xmlns:a16="http://schemas.microsoft.com/office/drawing/2014/main" id="{12F16FB9-9DC7-4E16-804E-EE6F859CE08A}"/>
                </a:ext>
              </a:extLst>
            </p:cNvPr>
            <p:cNvSpPr>
              <a:spLocks noChangeShapeType="1"/>
            </p:cNvSpPr>
            <p:nvPr/>
          </p:nvSpPr>
          <p:spPr bwMode="auto">
            <a:xfrm>
              <a:off x="5981700" y="5695950"/>
              <a:ext cx="742950" cy="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17">
              <a:extLst>
                <a:ext uri="{FF2B5EF4-FFF2-40B4-BE49-F238E27FC236}">
                  <a16:creationId xmlns:a16="http://schemas.microsoft.com/office/drawing/2014/main" id="{13FCDAD7-0C3B-413C-B585-A7FC593823AA}"/>
                </a:ext>
              </a:extLst>
            </p:cNvPr>
            <p:cNvSpPr>
              <a:spLocks noChangeShapeType="1"/>
            </p:cNvSpPr>
            <p:nvPr/>
          </p:nvSpPr>
          <p:spPr bwMode="auto">
            <a:xfrm flipH="1" flipV="1">
              <a:off x="7734300" y="3276600"/>
              <a:ext cx="0" cy="196215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8" name="Object 25">
              <a:extLst>
                <a:ext uri="{FF2B5EF4-FFF2-40B4-BE49-F238E27FC236}">
                  <a16:creationId xmlns:a16="http://schemas.microsoft.com/office/drawing/2014/main" id="{76FBE295-6A67-407C-833E-FFFBA531CCF4}"/>
                </a:ext>
              </a:extLst>
            </p:cNvPr>
            <p:cNvGraphicFramePr>
              <a:graphicFrameLocks noChangeAspect="1"/>
            </p:cNvGraphicFramePr>
            <p:nvPr>
              <p:extLst>
                <p:ext uri="{D42A27DB-BD31-4B8C-83A1-F6EECF244321}">
                  <p14:modId xmlns:p14="http://schemas.microsoft.com/office/powerpoint/2010/main" val="462430899"/>
                </p:ext>
              </p:extLst>
            </p:nvPr>
          </p:nvGraphicFramePr>
          <p:xfrm>
            <a:off x="4005263" y="3886200"/>
            <a:ext cx="1971675" cy="876300"/>
          </p:xfrm>
          <a:graphic>
            <a:graphicData uri="http://schemas.openxmlformats.org/presentationml/2006/ole">
              <mc:AlternateContent xmlns:mc="http://schemas.openxmlformats.org/markup-compatibility/2006">
                <mc:Choice xmlns:v="urn:schemas-microsoft-com:vml" Requires="v">
                  <p:oleObj spid="_x0000_s19464" name="位图图像" r:id="rId15" imgW="1971950" imgH="876190" progId="Paint.Picture">
                    <p:embed/>
                  </p:oleObj>
                </mc:Choice>
                <mc:Fallback>
                  <p:oleObj name="位图图像" r:id="rId15" imgW="1971950" imgH="876190" progId="Paint.Picture">
                    <p:embed/>
                    <p:pic>
                      <p:nvPicPr>
                        <p:cNvPr id="58" name="Object 25">
                          <a:extLst>
                            <a:ext uri="{FF2B5EF4-FFF2-40B4-BE49-F238E27FC236}">
                              <a16:creationId xmlns:a16="http://schemas.microsoft.com/office/drawing/2014/main" id="{76FBE295-6A67-407C-833E-FFFBA531CCF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05263" y="3886200"/>
                          <a:ext cx="19716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 name="Object 34">
              <a:extLst>
                <a:ext uri="{FF2B5EF4-FFF2-40B4-BE49-F238E27FC236}">
                  <a16:creationId xmlns:a16="http://schemas.microsoft.com/office/drawing/2014/main" id="{22790A87-FC0F-4E73-B189-80E432D25209}"/>
                </a:ext>
              </a:extLst>
            </p:cNvPr>
            <p:cNvGraphicFramePr>
              <a:graphicFrameLocks noChangeAspect="1"/>
            </p:cNvGraphicFramePr>
            <p:nvPr>
              <p:extLst>
                <p:ext uri="{D42A27DB-BD31-4B8C-83A1-F6EECF244321}">
                  <p14:modId xmlns:p14="http://schemas.microsoft.com/office/powerpoint/2010/main" val="1712689440"/>
                </p:ext>
              </p:extLst>
            </p:nvPr>
          </p:nvGraphicFramePr>
          <p:xfrm>
            <a:off x="6757988" y="2465388"/>
            <a:ext cx="1876425" cy="815975"/>
          </p:xfrm>
          <a:graphic>
            <a:graphicData uri="http://schemas.openxmlformats.org/presentationml/2006/ole">
              <mc:AlternateContent xmlns:mc="http://schemas.openxmlformats.org/markup-compatibility/2006">
                <mc:Choice xmlns:v="urn:schemas-microsoft-com:vml" Requires="v">
                  <p:oleObj spid="_x0000_s19465" name="位图图像" r:id="rId17" imgW="1685714" imgH="733333" progId="Paint.Picture">
                    <p:embed/>
                  </p:oleObj>
                </mc:Choice>
                <mc:Fallback>
                  <p:oleObj name="位图图像" r:id="rId17" imgW="1685714" imgH="733333" progId="Paint.Picture">
                    <p:embed/>
                    <p:pic>
                      <p:nvPicPr>
                        <p:cNvPr id="59" name="Object 34">
                          <a:extLst>
                            <a:ext uri="{FF2B5EF4-FFF2-40B4-BE49-F238E27FC236}">
                              <a16:creationId xmlns:a16="http://schemas.microsoft.com/office/drawing/2014/main" id="{22790A87-FC0F-4E73-B189-80E432D2520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57988" y="2465388"/>
                          <a:ext cx="1876425"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 name="Object 15">
              <a:extLst>
                <a:ext uri="{FF2B5EF4-FFF2-40B4-BE49-F238E27FC236}">
                  <a16:creationId xmlns:a16="http://schemas.microsoft.com/office/drawing/2014/main" id="{0A1DFDF1-3AE2-4568-BF32-492C1733B77A}"/>
                </a:ext>
              </a:extLst>
            </p:cNvPr>
            <p:cNvGraphicFramePr>
              <a:graphicFrameLocks noChangeAspect="1"/>
            </p:cNvGraphicFramePr>
            <p:nvPr>
              <p:extLst>
                <p:ext uri="{D42A27DB-BD31-4B8C-83A1-F6EECF244321}">
                  <p14:modId xmlns:p14="http://schemas.microsoft.com/office/powerpoint/2010/main" val="8931055"/>
                </p:ext>
              </p:extLst>
            </p:nvPr>
          </p:nvGraphicFramePr>
          <p:xfrm>
            <a:off x="5931825" y="2531923"/>
            <a:ext cx="708025" cy="276225"/>
          </p:xfrm>
          <a:graphic>
            <a:graphicData uri="http://schemas.openxmlformats.org/presentationml/2006/ole">
              <mc:AlternateContent xmlns:mc="http://schemas.openxmlformats.org/markup-compatibility/2006">
                <mc:Choice xmlns:v="urn:schemas-microsoft-com:vml" Requires="v">
                  <p:oleObj spid="_x0000_s19466" name="Equation" r:id="rId19" imgW="507960" imgH="203040" progId="Equation.DSMT4">
                    <p:embed/>
                  </p:oleObj>
                </mc:Choice>
                <mc:Fallback>
                  <p:oleObj name="Equation" r:id="rId19" imgW="507960" imgH="203040" progId="Equation.DSMT4">
                    <p:embed/>
                    <p:pic>
                      <p:nvPicPr>
                        <p:cNvPr id="60" name="Object 15">
                          <a:extLst>
                            <a:ext uri="{FF2B5EF4-FFF2-40B4-BE49-F238E27FC236}">
                              <a16:creationId xmlns:a16="http://schemas.microsoft.com/office/drawing/2014/main" id="{0A1DFDF1-3AE2-4568-BF32-492C1733B77A}"/>
                            </a:ext>
                          </a:extLst>
                        </p:cNvPr>
                        <p:cNvPicPr>
                          <a:picLocks noChangeAspect="1" noChangeArrowheads="1"/>
                        </p:cNvPicPr>
                        <p:nvPr/>
                      </p:nvPicPr>
                      <p:blipFill>
                        <a:blip r:embed="rId20"/>
                        <a:srcRect/>
                        <a:stretch>
                          <a:fillRect/>
                        </a:stretch>
                      </p:blipFill>
                      <p:spPr bwMode="auto">
                        <a:xfrm>
                          <a:off x="5931825" y="2531923"/>
                          <a:ext cx="708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 name="Object 25">
              <a:extLst>
                <a:ext uri="{FF2B5EF4-FFF2-40B4-BE49-F238E27FC236}">
                  <a16:creationId xmlns:a16="http://schemas.microsoft.com/office/drawing/2014/main" id="{1E295F83-859B-46B9-BC7D-CA3845655078}"/>
                </a:ext>
              </a:extLst>
            </p:cNvPr>
            <p:cNvGraphicFramePr>
              <a:graphicFrameLocks noChangeAspect="1"/>
            </p:cNvGraphicFramePr>
            <p:nvPr>
              <p:extLst>
                <p:ext uri="{D42A27DB-BD31-4B8C-83A1-F6EECF244321}">
                  <p14:modId xmlns:p14="http://schemas.microsoft.com/office/powerpoint/2010/main" val="3871947805"/>
                </p:ext>
              </p:extLst>
            </p:nvPr>
          </p:nvGraphicFramePr>
          <p:xfrm>
            <a:off x="4443413" y="3461699"/>
            <a:ext cx="420687" cy="331788"/>
          </p:xfrm>
          <a:graphic>
            <a:graphicData uri="http://schemas.openxmlformats.org/presentationml/2006/ole">
              <mc:AlternateContent xmlns:mc="http://schemas.openxmlformats.org/markup-compatibility/2006">
                <mc:Choice xmlns:v="urn:schemas-microsoft-com:vml" Requires="v">
                  <p:oleObj spid="_x0000_s19467" name="Equation" r:id="rId21" imgW="291960" imgH="228600" progId="Equation.DSMT4">
                    <p:embed/>
                  </p:oleObj>
                </mc:Choice>
                <mc:Fallback>
                  <p:oleObj name="Equation" r:id="rId21" imgW="291960" imgH="228600" progId="Equation.DSMT4">
                    <p:embed/>
                    <p:pic>
                      <p:nvPicPr>
                        <p:cNvPr id="61" name="Object 25">
                          <a:extLst>
                            <a:ext uri="{FF2B5EF4-FFF2-40B4-BE49-F238E27FC236}">
                              <a16:creationId xmlns:a16="http://schemas.microsoft.com/office/drawing/2014/main" id="{1E295F83-859B-46B9-BC7D-CA3845655078}"/>
                            </a:ext>
                          </a:extLst>
                        </p:cNvPr>
                        <p:cNvPicPr>
                          <a:picLocks noChangeAspect="1" noChangeArrowheads="1"/>
                        </p:cNvPicPr>
                        <p:nvPr/>
                      </p:nvPicPr>
                      <p:blipFill>
                        <a:blip r:embed="rId22"/>
                        <a:srcRect/>
                        <a:stretch>
                          <a:fillRect/>
                        </a:stretch>
                      </p:blipFill>
                      <p:spPr bwMode="auto">
                        <a:xfrm>
                          <a:off x="4443413" y="3461699"/>
                          <a:ext cx="42068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 name="Object 27">
              <a:extLst>
                <a:ext uri="{FF2B5EF4-FFF2-40B4-BE49-F238E27FC236}">
                  <a16:creationId xmlns:a16="http://schemas.microsoft.com/office/drawing/2014/main" id="{45BE3315-F6B4-4783-B1BE-3304C41C1F01}"/>
                </a:ext>
              </a:extLst>
            </p:cNvPr>
            <p:cNvGraphicFramePr>
              <a:graphicFrameLocks noChangeAspect="1"/>
            </p:cNvGraphicFramePr>
            <p:nvPr>
              <p:extLst>
                <p:ext uri="{D42A27DB-BD31-4B8C-83A1-F6EECF244321}">
                  <p14:modId xmlns:p14="http://schemas.microsoft.com/office/powerpoint/2010/main" val="3058884113"/>
                </p:ext>
              </p:extLst>
            </p:nvPr>
          </p:nvGraphicFramePr>
          <p:xfrm>
            <a:off x="5024569" y="3452813"/>
            <a:ext cx="361950" cy="333375"/>
          </p:xfrm>
          <a:graphic>
            <a:graphicData uri="http://schemas.openxmlformats.org/presentationml/2006/ole">
              <mc:AlternateContent xmlns:mc="http://schemas.openxmlformats.org/markup-compatibility/2006">
                <mc:Choice xmlns:v="urn:schemas-microsoft-com:vml" Requires="v">
                  <p:oleObj spid="_x0000_s19468" name="Equation" r:id="rId23" imgW="253800" imgH="228600" progId="Equation.DSMT4">
                    <p:embed/>
                  </p:oleObj>
                </mc:Choice>
                <mc:Fallback>
                  <p:oleObj name="Equation" r:id="rId23" imgW="253800" imgH="228600" progId="Equation.DSMT4">
                    <p:embed/>
                    <p:pic>
                      <p:nvPicPr>
                        <p:cNvPr id="62" name="Object 27">
                          <a:extLst>
                            <a:ext uri="{FF2B5EF4-FFF2-40B4-BE49-F238E27FC236}">
                              <a16:creationId xmlns:a16="http://schemas.microsoft.com/office/drawing/2014/main" id="{45BE3315-F6B4-4783-B1BE-3304C41C1F01}"/>
                            </a:ext>
                          </a:extLst>
                        </p:cNvPr>
                        <p:cNvPicPr>
                          <a:picLocks noChangeAspect="1" noChangeArrowheads="1"/>
                        </p:cNvPicPr>
                        <p:nvPr/>
                      </p:nvPicPr>
                      <p:blipFill>
                        <a:blip r:embed="rId24"/>
                        <a:srcRect/>
                        <a:stretch>
                          <a:fillRect/>
                        </a:stretch>
                      </p:blipFill>
                      <p:spPr bwMode="auto">
                        <a:xfrm>
                          <a:off x="5024569" y="3452813"/>
                          <a:ext cx="3619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 name="Object 30">
              <a:extLst>
                <a:ext uri="{FF2B5EF4-FFF2-40B4-BE49-F238E27FC236}">
                  <a16:creationId xmlns:a16="http://schemas.microsoft.com/office/drawing/2014/main" id="{3CA146FB-75D9-4FD0-B9A8-EC6AFEDFF360}"/>
                </a:ext>
              </a:extLst>
            </p:cNvPr>
            <p:cNvGraphicFramePr>
              <a:graphicFrameLocks noChangeAspect="1"/>
            </p:cNvGraphicFramePr>
            <p:nvPr>
              <p:extLst>
                <p:ext uri="{D42A27DB-BD31-4B8C-83A1-F6EECF244321}">
                  <p14:modId xmlns:p14="http://schemas.microsoft.com/office/powerpoint/2010/main" val="2259729457"/>
                </p:ext>
              </p:extLst>
            </p:nvPr>
          </p:nvGraphicFramePr>
          <p:xfrm>
            <a:off x="4447381" y="4871539"/>
            <a:ext cx="439737" cy="331788"/>
          </p:xfrm>
          <a:graphic>
            <a:graphicData uri="http://schemas.openxmlformats.org/presentationml/2006/ole">
              <mc:AlternateContent xmlns:mc="http://schemas.openxmlformats.org/markup-compatibility/2006">
                <mc:Choice xmlns:v="urn:schemas-microsoft-com:vml" Requires="v">
                  <p:oleObj spid="_x0000_s19469" name="Equation" r:id="rId25" imgW="304560" imgH="228600" progId="Equation.DSMT4">
                    <p:embed/>
                  </p:oleObj>
                </mc:Choice>
                <mc:Fallback>
                  <p:oleObj name="Equation" r:id="rId25" imgW="304560" imgH="228600" progId="Equation.DSMT4">
                    <p:embed/>
                    <p:pic>
                      <p:nvPicPr>
                        <p:cNvPr id="63" name="Object 30">
                          <a:extLst>
                            <a:ext uri="{FF2B5EF4-FFF2-40B4-BE49-F238E27FC236}">
                              <a16:creationId xmlns:a16="http://schemas.microsoft.com/office/drawing/2014/main" id="{3CA146FB-75D9-4FD0-B9A8-EC6AFEDFF360}"/>
                            </a:ext>
                          </a:extLst>
                        </p:cNvPr>
                        <p:cNvPicPr>
                          <a:picLocks noChangeAspect="1" noChangeArrowheads="1"/>
                        </p:cNvPicPr>
                        <p:nvPr/>
                      </p:nvPicPr>
                      <p:blipFill>
                        <a:blip r:embed="rId26"/>
                        <a:srcRect/>
                        <a:stretch>
                          <a:fillRect/>
                        </a:stretch>
                      </p:blipFill>
                      <p:spPr bwMode="auto">
                        <a:xfrm>
                          <a:off x="4447381" y="4871539"/>
                          <a:ext cx="4397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 name="Object 32">
              <a:extLst>
                <a:ext uri="{FF2B5EF4-FFF2-40B4-BE49-F238E27FC236}">
                  <a16:creationId xmlns:a16="http://schemas.microsoft.com/office/drawing/2014/main" id="{D4E310ED-0C7F-4FB4-B32D-B56B4C198191}"/>
                </a:ext>
              </a:extLst>
            </p:cNvPr>
            <p:cNvGraphicFramePr>
              <a:graphicFrameLocks noChangeAspect="1"/>
            </p:cNvGraphicFramePr>
            <p:nvPr>
              <p:extLst>
                <p:ext uri="{D42A27DB-BD31-4B8C-83A1-F6EECF244321}">
                  <p14:modId xmlns:p14="http://schemas.microsoft.com/office/powerpoint/2010/main" val="681843379"/>
                </p:ext>
              </p:extLst>
            </p:nvPr>
          </p:nvGraphicFramePr>
          <p:xfrm>
            <a:off x="5015044" y="4864100"/>
            <a:ext cx="381000" cy="331788"/>
          </p:xfrm>
          <a:graphic>
            <a:graphicData uri="http://schemas.openxmlformats.org/presentationml/2006/ole">
              <mc:AlternateContent xmlns:mc="http://schemas.openxmlformats.org/markup-compatibility/2006">
                <mc:Choice xmlns:v="urn:schemas-microsoft-com:vml" Requires="v">
                  <p:oleObj spid="_x0000_s19470" name="Equation" r:id="rId27" imgW="266400" imgH="228600" progId="Equation.DSMT4">
                    <p:embed/>
                  </p:oleObj>
                </mc:Choice>
                <mc:Fallback>
                  <p:oleObj name="Equation" r:id="rId27" imgW="266400" imgH="228600" progId="Equation.DSMT4">
                    <p:embed/>
                    <p:pic>
                      <p:nvPicPr>
                        <p:cNvPr id="64" name="Object 32">
                          <a:extLst>
                            <a:ext uri="{FF2B5EF4-FFF2-40B4-BE49-F238E27FC236}">
                              <a16:creationId xmlns:a16="http://schemas.microsoft.com/office/drawing/2014/main" id="{D4E310ED-0C7F-4FB4-B32D-B56B4C198191}"/>
                            </a:ext>
                          </a:extLst>
                        </p:cNvPr>
                        <p:cNvPicPr>
                          <a:picLocks noChangeAspect="1" noChangeArrowheads="1"/>
                        </p:cNvPicPr>
                        <p:nvPr/>
                      </p:nvPicPr>
                      <p:blipFill>
                        <a:blip r:embed="rId28"/>
                        <a:srcRect/>
                        <a:stretch>
                          <a:fillRect/>
                        </a:stretch>
                      </p:blipFill>
                      <p:spPr bwMode="auto">
                        <a:xfrm>
                          <a:off x="5015044" y="4864100"/>
                          <a:ext cx="381000"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 name="Object 34">
              <a:extLst>
                <a:ext uri="{FF2B5EF4-FFF2-40B4-BE49-F238E27FC236}">
                  <a16:creationId xmlns:a16="http://schemas.microsoft.com/office/drawing/2014/main" id="{46FEB269-BB2F-4103-BE31-6BAE030AFB07}"/>
                </a:ext>
              </a:extLst>
            </p:cNvPr>
            <p:cNvGraphicFramePr>
              <a:graphicFrameLocks noChangeAspect="1"/>
            </p:cNvGraphicFramePr>
            <p:nvPr>
              <p:extLst>
                <p:ext uri="{D42A27DB-BD31-4B8C-83A1-F6EECF244321}">
                  <p14:modId xmlns:p14="http://schemas.microsoft.com/office/powerpoint/2010/main" val="1916767029"/>
                </p:ext>
              </p:extLst>
            </p:nvPr>
          </p:nvGraphicFramePr>
          <p:xfrm>
            <a:off x="5891344" y="5321611"/>
            <a:ext cx="831850" cy="314325"/>
          </p:xfrm>
          <a:graphic>
            <a:graphicData uri="http://schemas.openxmlformats.org/presentationml/2006/ole">
              <mc:AlternateContent xmlns:mc="http://schemas.openxmlformats.org/markup-compatibility/2006">
                <mc:Choice xmlns:v="urn:schemas-microsoft-com:vml" Requires="v">
                  <p:oleObj spid="_x0000_s19471" name="Equation" r:id="rId29" imgW="596880" imgH="228600" progId="Equation.DSMT4">
                    <p:embed/>
                  </p:oleObj>
                </mc:Choice>
                <mc:Fallback>
                  <p:oleObj name="Equation" r:id="rId29" imgW="596880" imgH="228600" progId="Equation.DSMT4">
                    <p:embed/>
                    <p:pic>
                      <p:nvPicPr>
                        <p:cNvPr id="65" name="Object 34">
                          <a:extLst>
                            <a:ext uri="{FF2B5EF4-FFF2-40B4-BE49-F238E27FC236}">
                              <a16:creationId xmlns:a16="http://schemas.microsoft.com/office/drawing/2014/main" id="{46FEB269-BB2F-4103-BE31-6BAE030AFB07}"/>
                            </a:ext>
                          </a:extLst>
                        </p:cNvPr>
                        <p:cNvPicPr>
                          <a:picLocks noChangeAspect="1" noChangeArrowheads="1"/>
                        </p:cNvPicPr>
                        <p:nvPr/>
                      </p:nvPicPr>
                      <p:blipFill>
                        <a:blip r:embed="rId30"/>
                        <a:srcRect/>
                        <a:stretch>
                          <a:fillRect/>
                        </a:stretch>
                      </p:blipFill>
                      <p:spPr bwMode="auto">
                        <a:xfrm>
                          <a:off x="5891344" y="5321611"/>
                          <a:ext cx="83185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 name="Object 36">
              <a:extLst>
                <a:ext uri="{FF2B5EF4-FFF2-40B4-BE49-F238E27FC236}">
                  <a16:creationId xmlns:a16="http://schemas.microsoft.com/office/drawing/2014/main" id="{5332749C-5BDB-4525-893C-F700FC11F3A5}"/>
                </a:ext>
              </a:extLst>
            </p:cNvPr>
            <p:cNvGraphicFramePr>
              <a:graphicFrameLocks noChangeAspect="1"/>
            </p:cNvGraphicFramePr>
            <p:nvPr>
              <p:extLst>
                <p:ext uri="{D42A27DB-BD31-4B8C-83A1-F6EECF244321}">
                  <p14:modId xmlns:p14="http://schemas.microsoft.com/office/powerpoint/2010/main" val="3950838306"/>
                </p:ext>
              </p:extLst>
            </p:nvPr>
          </p:nvGraphicFramePr>
          <p:xfrm>
            <a:off x="7210425" y="4119563"/>
            <a:ext cx="438150" cy="333375"/>
          </p:xfrm>
          <a:graphic>
            <a:graphicData uri="http://schemas.openxmlformats.org/presentationml/2006/ole">
              <mc:AlternateContent xmlns:mc="http://schemas.openxmlformats.org/markup-compatibility/2006">
                <mc:Choice xmlns:v="urn:schemas-microsoft-com:vml" Requires="v">
                  <p:oleObj spid="_x0000_s19472" name="Equation" r:id="rId31" imgW="304560" imgH="228600" progId="Equation.DSMT4">
                    <p:embed/>
                  </p:oleObj>
                </mc:Choice>
                <mc:Fallback>
                  <p:oleObj name="Equation" r:id="rId31" imgW="304560" imgH="228600" progId="Equation.DSMT4">
                    <p:embed/>
                    <p:pic>
                      <p:nvPicPr>
                        <p:cNvPr id="66" name="Object 36">
                          <a:extLst>
                            <a:ext uri="{FF2B5EF4-FFF2-40B4-BE49-F238E27FC236}">
                              <a16:creationId xmlns:a16="http://schemas.microsoft.com/office/drawing/2014/main" id="{5332749C-5BDB-4525-893C-F700FC11F3A5}"/>
                            </a:ext>
                          </a:extLst>
                        </p:cNvPr>
                        <p:cNvPicPr>
                          <a:picLocks noChangeAspect="1" noChangeArrowheads="1"/>
                        </p:cNvPicPr>
                        <p:nvPr/>
                      </p:nvPicPr>
                      <p:blipFill>
                        <a:blip r:embed="rId32"/>
                        <a:srcRect/>
                        <a:stretch>
                          <a:fillRect/>
                        </a:stretch>
                      </p:blipFill>
                      <p:spPr bwMode="auto">
                        <a:xfrm>
                          <a:off x="7210425" y="4119563"/>
                          <a:ext cx="4381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 name="Object 38">
              <a:extLst>
                <a:ext uri="{FF2B5EF4-FFF2-40B4-BE49-F238E27FC236}">
                  <a16:creationId xmlns:a16="http://schemas.microsoft.com/office/drawing/2014/main" id="{1CA734E8-4E75-4897-924E-CF9A23673702}"/>
                </a:ext>
              </a:extLst>
            </p:cNvPr>
            <p:cNvGraphicFramePr>
              <a:graphicFrameLocks noChangeAspect="1"/>
            </p:cNvGraphicFramePr>
            <p:nvPr>
              <p:extLst>
                <p:ext uri="{D42A27DB-BD31-4B8C-83A1-F6EECF244321}">
                  <p14:modId xmlns:p14="http://schemas.microsoft.com/office/powerpoint/2010/main" val="405635136"/>
                </p:ext>
              </p:extLst>
            </p:nvPr>
          </p:nvGraphicFramePr>
          <p:xfrm>
            <a:off x="7810500" y="4119563"/>
            <a:ext cx="381000" cy="333375"/>
          </p:xfrm>
          <a:graphic>
            <a:graphicData uri="http://schemas.openxmlformats.org/presentationml/2006/ole">
              <mc:AlternateContent xmlns:mc="http://schemas.openxmlformats.org/markup-compatibility/2006">
                <mc:Choice xmlns:v="urn:schemas-microsoft-com:vml" Requires="v">
                  <p:oleObj spid="_x0000_s19473" name="Equation" r:id="rId33" imgW="266400" imgH="228600" progId="Equation.DSMT4">
                    <p:embed/>
                  </p:oleObj>
                </mc:Choice>
                <mc:Fallback>
                  <p:oleObj name="Equation" r:id="rId33" imgW="266400" imgH="228600" progId="Equation.DSMT4">
                    <p:embed/>
                    <p:pic>
                      <p:nvPicPr>
                        <p:cNvPr id="67" name="Object 38">
                          <a:extLst>
                            <a:ext uri="{FF2B5EF4-FFF2-40B4-BE49-F238E27FC236}">
                              <a16:creationId xmlns:a16="http://schemas.microsoft.com/office/drawing/2014/main" id="{1CA734E8-4E75-4897-924E-CF9A23673702}"/>
                            </a:ext>
                          </a:extLst>
                        </p:cNvPr>
                        <p:cNvPicPr>
                          <a:picLocks noChangeAspect="1" noChangeArrowheads="1"/>
                        </p:cNvPicPr>
                        <p:nvPr/>
                      </p:nvPicPr>
                      <p:blipFill>
                        <a:blip r:embed="rId34"/>
                        <a:srcRect/>
                        <a:stretch>
                          <a:fillRect/>
                        </a:stretch>
                      </p:blipFill>
                      <p:spPr bwMode="auto">
                        <a:xfrm>
                          <a:off x="7810500" y="4119563"/>
                          <a:ext cx="3810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8" name="组合 27">
            <a:extLst>
              <a:ext uri="{FF2B5EF4-FFF2-40B4-BE49-F238E27FC236}">
                <a16:creationId xmlns:a16="http://schemas.microsoft.com/office/drawing/2014/main" id="{317349FC-14E6-4D26-ABD0-C0CC1EDF960A}"/>
              </a:ext>
            </a:extLst>
          </p:cNvPr>
          <p:cNvGrpSpPr/>
          <p:nvPr/>
        </p:nvGrpSpPr>
        <p:grpSpPr>
          <a:xfrm>
            <a:off x="438150" y="495300"/>
            <a:ext cx="8458200" cy="1938992"/>
            <a:chOff x="438150" y="495300"/>
            <a:chExt cx="8458200" cy="1938992"/>
          </a:xfrm>
        </p:grpSpPr>
        <p:sp>
          <p:nvSpPr>
            <p:cNvPr id="32" name="Text Box 2">
              <a:extLst>
                <a:ext uri="{FF2B5EF4-FFF2-40B4-BE49-F238E27FC236}">
                  <a16:creationId xmlns:a16="http://schemas.microsoft.com/office/drawing/2014/main" id="{95C2DB33-590E-411D-96DA-6712C5B3D336}"/>
                </a:ext>
              </a:extLst>
            </p:cNvPr>
            <p:cNvSpPr txBox="1">
              <a:spLocks noChangeArrowheads="1"/>
            </p:cNvSpPr>
            <p:nvPr/>
          </p:nvSpPr>
          <p:spPr bwMode="auto">
            <a:xfrm>
              <a:off x="438150" y="495300"/>
              <a:ext cx="8458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000" dirty="0">
                  <a:solidFill>
                    <a:srgbClr val="FF0000"/>
                  </a:solidFill>
                  <a:latin typeface="Times New Roman" pitchFamily="18" charset="0"/>
                  <a:ea typeface="黑体" pitchFamily="49" charset="-122"/>
                </a:rPr>
                <a:t>例</a:t>
              </a:r>
              <a:r>
                <a:rPr kumimoji="1" lang="en-US" altLang="zh-CN" sz="2000" dirty="0">
                  <a:solidFill>
                    <a:srgbClr val="FF0000"/>
                  </a:solidFill>
                  <a:latin typeface="Times New Roman" pitchFamily="18" charset="0"/>
                  <a:ea typeface="黑体" pitchFamily="49" charset="-122"/>
                </a:rPr>
                <a:t>1</a:t>
              </a:r>
              <a:r>
                <a:rPr kumimoji="1" lang="zh-CN" altLang="en-US" sz="2000" dirty="0">
                  <a:solidFill>
                    <a:srgbClr val="FF0000"/>
                  </a:solidFill>
                  <a:latin typeface="Times New Roman" pitchFamily="18" charset="0"/>
                  <a:ea typeface="黑体" pitchFamily="49" charset="-122"/>
                </a:rPr>
                <a:t>：</a:t>
              </a:r>
              <a:r>
                <a:rPr kumimoji="1" lang="zh-CN" altLang="en-US" sz="2000" dirty="0">
                  <a:solidFill>
                    <a:srgbClr val="0000FF"/>
                  </a:solidFill>
                  <a:latin typeface="Times New Roman" pitchFamily="18" charset="0"/>
                  <a:ea typeface="黑体" pitchFamily="49" charset="-122"/>
                </a:rPr>
                <a:t>在一密闭真空容器内放置一小玻璃泡，内封有</a:t>
              </a:r>
              <a:r>
                <a:rPr kumimoji="1" lang="en-US" altLang="zh-CN" sz="2000" b="0" dirty="0">
                  <a:solidFill>
                    <a:srgbClr val="000000"/>
                  </a:solidFill>
                  <a:latin typeface="Times New Roman" pitchFamily="18" charset="0"/>
                  <a:ea typeface="黑体" pitchFamily="49" charset="-122"/>
                </a:rPr>
                <a:t>1.802g</a:t>
              </a:r>
              <a:r>
                <a:rPr kumimoji="1" lang="zh-CN" altLang="en-US" sz="2000" dirty="0">
                  <a:solidFill>
                    <a:srgbClr val="0000FF"/>
                  </a:solidFill>
                  <a:latin typeface="Times New Roman" pitchFamily="18" charset="0"/>
                  <a:ea typeface="黑体" pitchFamily="49" charset="-122"/>
                </a:rPr>
                <a:t>的液态水，整个容器置于</a:t>
              </a:r>
              <a:r>
                <a:rPr kumimoji="1" lang="en-US" altLang="zh-CN" sz="2000" b="0" dirty="0">
                  <a:solidFill>
                    <a:srgbClr val="000000"/>
                  </a:solidFill>
                  <a:latin typeface="Times New Roman" pitchFamily="18" charset="0"/>
                  <a:ea typeface="黑体" pitchFamily="49" charset="-122"/>
                </a:rPr>
                <a:t>105</a:t>
              </a:r>
              <a:r>
                <a:rPr kumimoji="1" lang="en-US" altLang="zh-CN" sz="2000" b="0" baseline="50000" dirty="0">
                  <a:solidFill>
                    <a:srgbClr val="000000"/>
                  </a:solidFill>
                  <a:latin typeface="Times New Roman" pitchFamily="18" charset="0"/>
                  <a:ea typeface="黑体" pitchFamily="49" charset="-122"/>
                </a:rPr>
                <a:t>o</a:t>
              </a:r>
              <a:r>
                <a:rPr kumimoji="1" lang="en-US" altLang="zh-CN" sz="2000" b="0" dirty="0">
                  <a:solidFill>
                    <a:srgbClr val="000000"/>
                  </a:solidFill>
                  <a:latin typeface="Times New Roman" pitchFamily="18" charset="0"/>
                  <a:ea typeface="黑体" pitchFamily="49" charset="-122"/>
                </a:rPr>
                <a:t>C</a:t>
              </a:r>
              <a:r>
                <a:rPr kumimoji="1" lang="zh-CN" altLang="en-US" sz="2000" dirty="0">
                  <a:solidFill>
                    <a:srgbClr val="0000FF"/>
                  </a:solidFill>
                  <a:latin typeface="Times New Roman" pitchFamily="18" charset="0"/>
                  <a:ea typeface="黑体" pitchFamily="49" charset="-122"/>
                </a:rPr>
                <a:t>的恒温箱中，设法将玻璃泡击碎后，在容器内产生</a:t>
              </a:r>
              <a:r>
                <a:rPr kumimoji="1" lang="en-US" altLang="zh-CN" sz="2000" b="0" dirty="0">
                  <a:solidFill>
                    <a:srgbClr val="000000"/>
                  </a:solidFill>
                  <a:latin typeface="Times New Roman" pitchFamily="18" charset="0"/>
                  <a:ea typeface="黑体" pitchFamily="49" charset="-122"/>
                </a:rPr>
                <a:t>105</a:t>
              </a:r>
              <a:r>
                <a:rPr kumimoji="1" lang="en-US" altLang="zh-CN" sz="2000" b="0" baseline="50000" dirty="0">
                  <a:solidFill>
                    <a:srgbClr val="000000"/>
                  </a:solidFill>
                  <a:latin typeface="Times New Roman" pitchFamily="18" charset="0"/>
                  <a:ea typeface="黑体" pitchFamily="49" charset="-122"/>
                </a:rPr>
                <a:t>o</a:t>
              </a:r>
              <a:r>
                <a:rPr kumimoji="1" lang="en-US" altLang="zh-CN" sz="2000" b="0" dirty="0">
                  <a:solidFill>
                    <a:srgbClr val="000000"/>
                  </a:solidFill>
                  <a:latin typeface="Times New Roman" pitchFamily="18" charset="0"/>
                  <a:ea typeface="黑体" pitchFamily="49" charset="-122"/>
                </a:rPr>
                <a:t>C, 0.05MPa</a:t>
              </a:r>
              <a:r>
                <a:rPr kumimoji="1" lang="zh-CN" altLang="en-US" sz="2000" dirty="0">
                  <a:solidFill>
                    <a:srgbClr val="0000FF"/>
                  </a:solidFill>
                  <a:latin typeface="Times New Roman" pitchFamily="18" charset="0"/>
                  <a:ea typeface="黑体" pitchFamily="49" charset="-122"/>
                </a:rPr>
                <a:t>的水蒸气。计算</a:t>
              </a:r>
              <a:r>
                <a:rPr kumimoji="1" lang="en-US" altLang="zh-CN" sz="2000" b="0" i="1" dirty="0">
                  <a:solidFill>
                    <a:srgbClr val="000000"/>
                  </a:solidFill>
                  <a:latin typeface="Times New Roman" pitchFamily="18" charset="0"/>
                  <a:ea typeface="黑体" pitchFamily="49" charset="-122"/>
                </a:rPr>
                <a:t>Q</a:t>
              </a:r>
              <a:r>
                <a:rPr kumimoji="1" lang="en-US" altLang="zh-CN" sz="2000" b="0" dirty="0">
                  <a:solidFill>
                    <a:srgbClr val="000000"/>
                  </a:solidFill>
                  <a:latin typeface="Times New Roman" pitchFamily="18" charset="0"/>
                  <a:ea typeface="黑体" pitchFamily="49" charset="-122"/>
                </a:rPr>
                <a:t>, </a:t>
              </a:r>
              <a:r>
                <a:rPr kumimoji="1" lang="en-US" altLang="zh-CN" sz="2000" b="0" i="1" dirty="0">
                  <a:solidFill>
                    <a:srgbClr val="000000"/>
                  </a:solidFill>
                  <a:latin typeface="Times New Roman" pitchFamily="18" charset="0"/>
                  <a:ea typeface="黑体" pitchFamily="49" charset="-122"/>
                </a:rPr>
                <a:t>W</a:t>
              </a:r>
              <a:r>
                <a:rPr kumimoji="1" lang="en-US" altLang="zh-CN" sz="2000" b="0" dirty="0">
                  <a:solidFill>
                    <a:srgbClr val="000000"/>
                  </a:solidFill>
                  <a:latin typeface="Times New Roman" pitchFamily="18" charset="0"/>
                  <a:ea typeface="黑体" pitchFamily="49" charset="-122"/>
                </a:rPr>
                <a:t>, </a:t>
              </a:r>
              <a:r>
                <a:rPr kumimoji="1" lang="en-US" altLang="zh-CN" sz="2000" b="0" dirty="0">
                  <a:solidFill>
                    <a:srgbClr val="000000"/>
                  </a:solidFill>
                  <a:latin typeface="Symbol" pitchFamily="18" charset="2"/>
                  <a:ea typeface="黑体" pitchFamily="49" charset="-122"/>
                </a:rPr>
                <a:t>D</a:t>
              </a:r>
              <a:r>
                <a:rPr kumimoji="1" lang="en-US" altLang="zh-CN" sz="2000" b="0" i="1" dirty="0">
                  <a:solidFill>
                    <a:srgbClr val="000000"/>
                  </a:solidFill>
                  <a:latin typeface="Times New Roman" pitchFamily="18" charset="0"/>
                  <a:ea typeface="黑体" pitchFamily="49" charset="-122"/>
                </a:rPr>
                <a:t>U</a:t>
              </a:r>
              <a:r>
                <a:rPr kumimoji="1" lang="en-US" altLang="zh-CN" sz="2000" b="0" dirty="0">
                  <a:solidFill>
                    <a:srgbClr val="000000"/>
                  </a:solidFill>
                  <a:latin typeface="Times New Roman" pitchFamily="18" charset="0"/>
                  <a:ea typeface="黑体" pitchFamily="49" charset="-122"/>
                </a:rPr>
                <a:t>, </a:t>
              </a:r>
              <a:r>
                <a:rPr kumimoji="1" lang="en-US" altLang="zh-CN" sz="2000" b="0" dirty="0">
                  <a:solidFill>
                    <a:srgbClr val="000000"/>
                  </a:solidFill>
                  <a:latin typeface="Symbol" pitchFamily="18" charset="2"/>
                  <a:ea typeface="黑体" pitchFamily="49" charset="-122"/>
                </a:rPr>
                <a:t>D</a:t>
              </a:r>
              <a:r>
                <a:rPr kumimoji="1" lang="en-US" altLang="zh-CN" sz="2000" b="0" i="1" dirty="0">
                  <a:solidFill>
                    <a:srgbClr val="000000"/>
                  </a:solidFill>
                  <a:latin typeface="Times New Roman" pitchFamily="18" charset="0"/>
                  <a:ea typeface="黑体" pitchFamily="49" charset="-122"/>
                </a:rPr>
                <a:t>H</a:t>
              </a:r>
              <a:r>
                <a:rPr kumimoji="1" lang="en-US" altLang="zh-CN" sz="2000" b="0" dirty="0">
                  <a:solidFill>
                    <a:srgbClr val="000000"/>
                  </a:solidFill>
                  <a:latin typeface="Times New Roman" pitchFamily="18" charset="0"/>
                  <a:ea typeface="黑体" pitchFamily="49" charset="-122"/>
                </a:rPr>
                <a:t>, </a:t>
              </a:r>
              <a:r>
                <a:rPr kumimoji="1" lang="en-US" altLang="zh-CN" sz="2000" b="0" dirty="0">
                  <a:solidFill>
                    <a:srgbClr val="000000"/>
                  </a:solidFill>
                  <a:latin typeface="Symbol" pitchFamily="18" charset="2"/>
                  <a:ea typeface="黑体" pitchFamily="49" charset="-122"/>
                </a:rPr>
                <a:t>D</a:t>
              </a:r>
              <a:r>
                <a:rPr kumimoji="1" lang="en-US" altLang="zh-CN" sz="2000" b="0" i="1" dirty="0">
                  <a:solidFill>
                    <a:srgbClr val="000000"/>
                  </a:solidFill>
                  <a:latin typeface="Times New Roman" pitchFamily="18" charset="0"/>
                  <a:ea typeface="黑体" pitchFamily="49" charset="-122"/>
                </a:rPr>
                <a:t>S</a:t>
              </a:r>
              <a:r>
                <a:rPr kumimoji="1" lang="en-US" altLang="zh-CN" sz="2000" b="0" dirty="0">
                  <a:solidFill>
                    <a:srgbClr val="000000"/>
                  </a:solidFill>
                  <a:latin typeface="Times New Roman" pitchFamily="18" charset="0"/>
                  <a:ea typeface="黑体" pitchFamily="49" charset="-122"/>
                </a:rPr>
                <a:t>, </a:t>
              </a:r>
              <a:r>
                <a:rPr kumimoji="1" lang="en-US" altLang="zh-CN" sz="2000" b="0" dirty="0">
                  <a:solidFill>
                    <a:srgbClr val="000000"/>
                  </a:solidFill>
                  <a:latin typeface="Symbol" pitchFamily="18" charset="2"/>
                  <a:ea typeface="黑体" pitchFamily="49" charset="-122"/>
                </a:rPr>
                <a:t>D</a:t>
              </a:r>
              <a:r>
                <a:rPr kumimoji="1" lang="en-US" altLang="zh-CN" sz="2000" b="0" i="1" dirty="0">
                  <a:solidFill>
                    <a:srgbClr val="000000"/>
                  </a:solidFill>
                  <a:latin typeface="Times New Roman" pitchFamily="18" charset="0"/>
                  <a:ea typeface="黑体" pitchFamily="49" charset="-122"/>
                </a:rPr>
                <a:t>A</a:t>
              </a:r>
              <a:r>
                <a:rPr kumimoji="1" lang="en-US" altLang="zh-CN" sz="2000" b="0" dirty="0">
                  <a:solidFill>
                    <a:srgbClr val="000000"/>
                  </a:solidFill>
                  <a:latin typeface="Times New Roman" pitchFamily="18" charset="0"/>
                  <a:ea typeface="黑体" pitchFamily="49" charset="-122"/>
                </a:rPr>
                <a:t>, </a:t>
              </a:r>
              <a:r>
                <a:rPr kumimoji="1" lang="en-US" altLang="zh-CN" sz="2000" b="0" dirty="0">
                  <a:solidFill>
                    <a:srgbClr val="000000"/>
                  </a:solidFill>
                  <a:latin typeface="Symbol" pitchFamily="18" charset="2"/>
                  <a:ea typeface="黑体" pitchFamily="49" charset="-122"/>
                </a:rPr>
                <a:t>D</a:t>
              </a:r>
              <a:r>
                <a:rPr kumimoji="1" lang="en-US" altLang="zh-CN" sz="2000" b="0" i="1" dirty="0">
                  <a:solidFill>
                    <a:srgbClr val="000000"/>
                  </a:solidFill>
                  <a:latin typeface="Times New Roman" pitchFamily="18" charset="0"/>
                  <a:ea typeface="黑体" pitchFamily="49" charset="-122"/>
                </a:rPr>
                <a:t>G</a:t>
              </a:r>
              <a:r>
                <a:rPr kumimoji="1" lang="en-US" altLang="zh-CN" sz="2000" dirty="0">
                  <a:solidFill>
                    <a:schemeClr val="bg1"/>
                  </a:solidFill>
                  <a:latin typeface="Times New Roman" pitchFamily="18" charset="0"/>
                  <a:ea typeface="黑体" pitchFamily="49" charset="-122"/>
                </a:rPr>
                <a:t>,</a:t>
              </a:r>
              <a:r>
                <a:rPr kumimoji="1" lang="zh-CN" altLang="en-US" sz="2000" dirty="0">
                  <a:solidFill>
                    <a:srgbClr val="0000FF"/>
                  </a:solidFill>
                  <a:latin typeface="Times New Roman" pitchFamily="18" charset="0"/>
                  <a:ea typeface="黑体" pitchFamily="49" charset="-122"/>
                </a:rPr>
                <a:t>并判断其可逆性。已知水在正常沸点下的蒸发热为</a:t>
              </a:r>
              <a:r>
                <a:rPr kumimoji="1" lang="en-US" altLang="zh-CN" sz="2000" b="0" dirty="0">
                  <a:solidFill>
                    <a:srgbClr val="000000"/>
                  </a:solidFill>
                  <a:latin typeface="Times New Roman" pitchFamily="18" charset="0"/>
                  <a:ea typeface="黑体" pitchFamily="49" charset="-122"/>
                </a:rPr>
                <a:t>40.66kJ</a:t>
              </a:r>
              <a:r>
                <a:rPr kumimoji="1" lang="en-US" altLang="zh-CN" sz="20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000" b="0" dirty="0">
                  <a:solidFill>
                    <a:srgbClr val="000000"/>
                  </a:solidFill>
                  <a:latin typeface="Times New Roman" pitchFamily="18" charset="0"/>
                  <a:ea typeface="黑体" pitchFamily="49" charset="-122"/>
                </a:rPr>
                <a:t>mol</a:t>
              </a:r>
              <a:r>
                <a:rPr kumimoji="1" lang="en-US" altLang="zh-CN" sz="2000" b="0" baseline="3000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000" b="0" baseline="30000" dirty="0">
                  <a:solidFill>
                    <a:srgbClr val="000000"/>
                  </a:solidFill>
                  <a:latin typeface="Times New Roman" pitchFamily="18" charset="0"/>
                  <a:ea typeface="黑体" pitchFamily="49" charset="-122"/>
                </a:rPr>
                <a:t>1</a:t>
              </a:r>
              <a:r>
                <a:rPr kumimoji="1" lang="zh-CN" altLang="en-US" sz="2000" dirty="0">
                  <a:solidFill>
                    <a:srgbClr val="0000FF"/>
                  </a:solidFill>
                  <a:latin typeface="Times New Roman" pitchFamily="18" charset="0"/>
                  <a:ea typeface="黑体" pitchFamily="49" charset="-122"/>
                </a:rPr>
                <a:t>，在</a:t>
              </a:r>
              <a:r>
                <a:rPr kumimoji="1" lang="en-US" altLang="zh-CN" sz="2000" b="0" dirty="0">
                  <a:solidFill>
                    <a:srgbClr val="000000"/>
                  </a:solidFill>
                  <a:latin typeface="Times New Roman" pitchFamily="18" charset="0"/>
                  <a:ea typeface="黑体" pitchFamily="49" charset="-122"/>
                </a:rPr>
                <a:t>100</a:t>
              </a:r>
              <a:r>
                <a:rPr kumimoji="1" lang="en-US" altLang="zh-CN" sz="2000" b="0" baseline="50000" dirty="0">
                  <a:solidFill>
                    <a:srgbClr val="000000"/>
                  </a:solidFill>
                  <a:latin typeface="Times New Roman" pitchFamily="18" charset="0"/>
                  <a:ea typeface="黑体" pitchFamily="49" charset="-122"/>
                </a:rPr>
                <a:t>o</a:t>
              </a:r>
              <a:r>
                <a:rPr kumimoji="1" lang="en-US" altLang="zh-CN" sz="2000" b="0" dirty="0">
                  <a:solidFill>
                    <a:srgbClr val="000000"/>
                  </a:solidFill>
                  <a:latin typeface="Times New Roman" pitchFamily="18" charset="0"/>
                  <a:ea typeface="黑体" pitchFamily="49" charset="-122"/>
                </a:rPr>
                <a:t>C~105</a:t>
              </a:r>
              <a:r>
                <a:rPr kumimoji="1" lang="en-US" altLang="zh-CN" sz="2000" b="0" baseline="50000" dirty="0">
                  <a:solidFill>
                    <a:srgbClr val="000000"/>
                  </a:solidFill>
                  <a:latin typeface="Times New Roman" pitchFamily="18" charset="0"/>
                  <a:ea typeface="黑体" pitchFamily="49" charset="-122"/>
                </a:rPr>
                <a:t>o</a:t>
              </a:r>
              <a:r>
                <a:rPr kumimoji="1" lang="en-US" altLang="zh-CN" sz="2000" b="0" dirty="0">
                  <a:solidFill>
                    <a:srgbClr val="000000"/>
                  </a:solidFill>
                  <a:latin typeface="Times New Roman" pitchFamily="18" charset="0"/>
                  <a:ea typeface="黑体" pitchFamily="49" charset="-122"/>
                </a:rPr>
                <a:t>C</a:t>
              </a:r>
              <a:r>
                <a:rPr kumimoji="1" lang="zh-CN" altLang="en-US" sz="2000" dirty="0">
                  <a:solidFill>
                    <a:srgbClr val="0000FF"/>
                  </a:solidFill>
                  <a:latin typeface="Times New Roman" pitchFamily="18" charset="0"/>
                  <a:ea typeface="黑体" pitchFamily="49" charset="-122"/>
                </a:rPr>
                <a:t>范围内，标准定压摩尔热容为：                                                                                           ，水蒸气可作为理想气体，液态水的体积可略。</a:t>
              </a:r>
            </a:p>
          </p:txBody>
        </p:sp>
        <p:graphicFrame>
          <p:nvGraphicFramePr>
            <p:cNvPr id="33" name="Object 4">
              <a:extLst>
                <a:ext uri="{FF2B5EF4-FFF2-40B4-BE49-F238E27FC236}">
                  <a16:creationId xmlns:a16="http://schemas.microsoft.com/office/drawing/2014/main" id="{C6976441-C0C4-48B3-84E3-2F63D891E608}"/>
                </a:ext>
              </a:extLst>
            </p:cNvPr>
            <p:cNvGraphicFramePr>
              <a:graphicFrameLocks noChangeAspect="1"/>
            </p:cNvGraphicFramePr>
            <p:nvPr>
              <p:extLst>
                <p:ext uri="{D42A27DB-BD31-4B8C-83A1-F6EECF244321}">
                  <p14:modId xmlns:p14="http://schemas.microsoft.com/office/powerpoint/2010/main" val="2933834128"/>
                </p:ext>
              </p:extLst>
            </p:nvPr>
          </p:nvGraphicFramePr>
          <p:xfrm>
            <a:off x="2234082" y="1727621"/>
            <a:ext cx="5827173" cy="417354"/>
          </p:xfrm>
          <a:graphic>
            <a:graphicData uri="http://schemas.openxmlformats.org/presentationml/2006/ole">
              <mc:AlternateContent xmlns:mc="http://schemas.openxmlformats.org/markup-compatibility/2006">
                <mc:Choice xmlns:v="urn:schemas-microsoft-com:vml" Requires="v">
                  <p:oleObj spid="_x0000_s19474" name="Equation" r:id="rId35" imgW="3606480" imgH="253800" progId="Equation.DSMT4">
                    <p:embed/>
                  </p:oleObj>
                </mc:Choice>
                <mc:Fallback>
                  <p:oleObj name="Equation" r:id="rId35" imgW="3606480" imgH="253800" progId="Equation.DSMT4">
                    <p:embed/>
                    <p:pic>
                      <p:nvPicPr>
                        <p:cNvPr id="33" name="Object 4">
                          <a:extLst>
                            <a:ext uri="{FF2B5EF4-FFF2-40B4-BE49-F238E27FC236}">
                              <a16:creationId xmlns:a16="http://schemas.microsoft.com/office/drawing/2014/main" id="{C6976441-C0C4-48B3-84E3-2F63D891E608}"/>
                            </a:ext>
                          </a:extLst>
                        </p:cNvPr>
                        <p:cNvPicPr>
                          <a:picLocks noChangeAspect="1" noChangeArrowheads="1"/>
                        </p:cNvPicPr>
                        <p:nvPr/>
                      </p:nvPicPr>
                      <p:blipFill>
                        <a:blip r:embed="rId36"/>
                        <a:srcRect/>
                        <a:stretch>
                          <a:fillRect/>
                        </a:stretch>
                      </p:blipFill>
                      <p:spPr bwMode="auto">
                        <a:xfrm>
                          <a:off x="2234082" y="1727621"/>
                          <a:ext cx="5827173" cy="417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6221"/>
                                        </p:tgtEl>
                                        <p:attrNameLst>
                                          <p:attrName>style.visibility</p:attrName>
                                        </p:attrNameLst>
                                      </p:cBhvr>
                                      <p:to>
                                        <p:strVal val="visible"/>
                                      </p:to>
                                    </p:set>
                                    <p:animEffect transition="in" filter="wipe(up)">
                                      <p:cBhvr>
                                        <p:cTn id="7" dur="500"/>
                                        <p:tgtEl>
                                          <p:spTgt spid="1362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36222"/>
                                        </p:tgtEl>
                                        <p:attrNameLst>
                                          <p:attrName>style.visibility</p:attrName>
                                        </p:attrNameLst>
                                      </p:cBhvr>
                                      <p:to>
                                        <p:strVal val="visible"/>
                                      </p:to>
                                    </p:set>
                                    <p:animEffect transition="in" filter="wipe(up)">
                                      <p:cBhvr>
                                        <p:cTn id="12" dur="500"/>
                                        <p:tgtEl>
                                          <p:spTgt spid="1362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36224"/>
                                        </p:tgtEl>
                                        <p:attrNameLst>
                                          <p:attrName>style.visibility</p:attrName>
                                        </p:attrNameLst>
                                      </p:cBhvr>
                                      <p:to>
                                        <p:strVal val="visible"/>
                                      </p:to>
                                    </p:set>
                                    <p:animEffect transition="in" filter="wipe(up)">
                                      <p:cBhvr>
                                        <p:cTn id="17" dur="500"/>
                                        <p:tgtEl>
                                          <p:spTgt spid="136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Text Box 7"/>
          <p:cNvSpPr txBox="1">
            <a:spLocks noChangeArrowheads="1"/>
          </p:cNvSpPr>
          <p:nvPr/>
        </p:nvSpPr>
        <p:spPr bwMode="auto">
          <a:xfrm>
            <a:off x="457200" y="2400300"/>
            <a:ext cx="1200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宋体" pitchFamily="2" charset="-122"/>
              </a:rPr>
              <a:t>解：</a:t>
            </a:r>
            <a:r>
              <a:rPr kumimoji="1" lang="zh-CN" altLang="en-US" sz="2400">
                <a:latin typeface="Times New Roman" pitchFamily="18" charset="0"/>
              </a:rPr>
              <a:t> </a:t>
            </a:r>
          </a:p>
        </p:txBody>
      </p:sp>
      <p:graphicFrame>
        <p:nvGraphicFramePr>
          <p:cNvPr id="137245" name="Object 29"/>
          <p:cNvGraphicFramePr>
            <a:graphicFrameLocks noChangeAspect="1"/>
          </p:cNvGraphicFramePr>
          <p:nvPr>
            <p:extLst>
              <p:ext uri="{D42A27DB-BD31-4B8C-83A1-F6EECF244321}">
                <p14:modId xmlns:p14="http://schemas.microsoft.com/office/powerpoint/2010/main" val="3771541645"/>
              </p:ext>
            </p:extLst>
          </p:nvPr>
        </p:nvGraphicFramePr>
        <p:xfrm>
          <a:off x="853013" y="2950492"/>
          <a:ext cx="3095449" cy="1800883"/>
        </p:xfrm>
        <a:graphic>
          <a:graphicData uri="http://schemas.openxmlformats.org/presentationml/2006/ole">
            <mc:AlternateContent xmlns:mc="http://schemas.openxmlformats.org/markup-compatibility/2006">
              <mc:Choice xmlns:v="urn:schemas-microsoft-com:vml" Requires="v">
                <p:oleObj spid="_x0000_s20482" name="Equation" r:id="rId3" imgW="1460160" imgH="850680" progId="Equation.DSMT4">
                  <p:embed/>
                </p:oleObj>
              </mc:Choice>
              <mc:Fallback>
                <p:oleObj name="Equation" r:id="rId3" imgW="1460160" imgH="850680" progId="Equation.DSMT4">
                  <p:embed/>
                  <p:pic>
                    <p:nvPicPr>
                      <p:cNvPr id="137245" name="Object 29"/>
                      <p:cNvPicPr>
                        <a:picLocks noChangeAspect="1" noChangeArrowheads="1"/>
                      </p:cNvPicPr>
                      <p:nvPr/>
                    </p:nvPicPr>
                    <p:blipFill>
                      <a:blip r:embed="rId4"/>
                      <a:srcRect/>
                      <a:stretch>
                        <a:fillRect/>
                      </a:stretch>
                    </p:blipFill>
                    <p:spPr bwMode="auto">
                      <a:xfrm>
                        <a:off x="853013" y="2950492"/>
                        <a:ext cx="3095449" cy="1800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7247" name="Object 31"/>
          <p:cNvGraphicFramePr>
            <a:graphicFrameLocks noChangeAspect="1"/>
          </p:cNvGraphicFramePr>
          <p:nvPr>
            <p:extLst>
              <p:ext uri="{D42A27DB-BD31-4B8C-83A1-F6EECF244321}">
                <p14:modId xmlns:p14="http://schemas.microsoft.com/office/powerpoint/2010/main" val="936070271"/>
              </p:ext>
            </p:extLst>
          </p:nvPr>
        </p:nvGraphicFramePr>
        <p:xfrm>
          <a:off x="903757" y="4870958"/>
          <a:ext cx="2034850" cy="369440"/>
        </p:xfrm>
        <a:graphic>
          <a:graphicData uri="http://schemas.openxmlformats.org/presentationml/2006/ole">
            <mc:AlternateContent xmlns:mc="http://schemas.openxmlformats.org/markup-compatibility/2006">
              <mc:Choice xmlns:v="urn:schemas-microsoft-com:vml" Requires="v">
                <p:oleObj spid="_x0000_s20483" name="Equation" r:id="rId5" imgW="990360" imgH="177480" progId="Equation.DSMT4">
                  <p:embed/>
                </p:oleObj>
              </mc:Choice>
              <mc:Fallback>
                <p:oleObj name="Equation" r:id="rId5" imgW="990360" imgH="177480" progId="Equation.DSMT4">
                  <p:embed/>
                  <p:pic>
                    <p:nvPicPr>
                      <p:cNvPr id="137247" name="Object 31"/>
                      <p:cNvPicPr>
                        <a:picLocks noChangeAspect="1" noChangeArrowheads="1"/>
                      </p:cNvPicPr>
                      <p:nvPr/>
                    </p:nvPicPr>
                    <p:blipFill>
                      <a:blip r:embed="rId6"/>
                      <a:srcRect/>
                      <a:stretch>
                        <a:fillRect/>
                      </a:stretch>
                    </p:blipFill>
                    <p:spPr bwMode="auto">
                      <a:xfrm>
                        <a:off x="903757" y="4870958"/>
                        <a:ext cx="2034850" cy="369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7249" name="Text Box 33"/>
          <p:cNvSpPr txBox="1">
            <a:spLocks noChangeArrowheads="1"/>
          </p:cNvSpPr>
          <p:nvPr/>
        </p:nvSpPr>
        <p:spPr bwMode="auto">
          <a:xfrm>
            <a:off x="552450" y="5295900"/>
            <a:ext cx="3752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宋体" pitchFamily="2" charset="-122"/>
              </a:rPr>
              <a:t>这是一个不可逆过程</a:t>
            </a:r>
            <a:r>
              <a:rPr kumimoji="1" lang="zh-CN" altLang="en-US" sz="2400">
                <a:latin typeface="Times New Roman" pitchFamily="18" charset="0"/>
              </a:rPr>
              <a:t> </a:t>
            </a:r>
          </a:p>
        </p:txBody>
      </p:sp>
      <p:grpSp>
        <p:nvGrpSpPr>
          <p:cNvPr id="29" name="组合 28">
            <a:extLst>
              <a:ext uri="{FF2B5EF4-FFF2-40B4-BE49-F238E27FC236}">
                <a16:creationId xmlns:a16="http://schemas.microsoft.com/office/drawing/2014/main" id="{4FFC5788-D96E-4A18-8B45-FDB0ACC70399}"/>
              </a:ext>
            </a:extLst>
          </p:cNvPr>
          <p:cNvGrpSpPr/>
          <p:nvPr/>
        </p:nvGrpSpPr>
        <p:grpSpPr>
          <a:xfrm>
            <a:off x="4204327" y="2465388"/>
            <a:ext cx="4710112" cy="3687762"/>
            <a:chOff x="3986213" y="2465388"/>
            <a:chExt cx="4710112" cy="3687762"/>
          </a:xfrm>
        </p:grpSpPr>
        <p:graphicFrame>
          <p:nvGraphicFramePr>
            <p:cNvPr id="30" name="Object 8">
              <a:extLst>
                <a:ext uri="{FF2B5EF4-FFF2-40B4-BE49-F238E27FC236}">
                  <a16:creationId xmlns:a16="http://schemas.microsoft.com/office/drawing/2014/main" id="{B59531CD-B986-459B-8774-8ACA51AE30A5}"/>
                </a:ext>
              </a:extLst>
            </p:cNvPr>
            <p:cNvGraphicFramePr>
              <a:graphicFrameLocks noChangeAspect="1"/>
            </p:cNvGraphicFramePr>
            <p:nvPr>
              <p:extLst>
                <p:ext uri="{D42A27DB-BD31-4B8C-83A1-F6EECF244321}">
                  <p14:modId xmlns:p14="http://schemas.microsoft.com/office/powerpoint/2010/main" val="3228826280"/>
                </p:ext>
              </p:extLst>
            </p:nvPr>
          </p:nvGraphicFramePr>
          <p:xfrm>
            <a:off x="3986213" y="2481263"/>
            <a:ext cx="1971675" cy="866775"/>
          </p:xfrm>
          <a:graphic>
            <a:graphicData uri="http://schemas.openxmlformats.org/presentationml/2006/ole">
              <mc:AlternateContent xmlns:mc="http://schemas.openxmlformats.org/markup-compatibility/2006">
                <mc:Choice xmlns:v="urn:schemas-microsoft-com:vml" Requires="v">
                  <p:oleObj spid="_x0000_s20484" name="位图图像" r:id="rId7" imgW="1971950" imgH="866896" progId="Paint.Picture">
                    <p:embed/>
                  </p:oleObj>
                </mc:Choice>
                <mc:Fallback>
                  <p:oleObj name="位图图像" r:id="rId7" imgW="1971950" imgH="866896" progId="Paint.Picture">
                    <p:embed/>
                    <p:pic>
                      <p:nvPicPr>
                        <p:cNvPr id="30" name="Object 8">
                          <a:extLst>
                            <a:ext uri="{FF2B5EF4-FFF2-40B4-BE49-F238E27FC236}">
                              <a16:creationId xmlns:a16="http://schemas.microsoft.com/office/drawing/2014/main" id="{B59531CD-B986-459B-8774-8ACA51AE30A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6213" y="2481263"/>
                          <a:ext cx="197167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 name="Line 10">
              <a:extLst>
                <a:ext uri="{FF2B5EF4-FFF2-40B4-BE49-F238E27FC236}">
                  <a16:creationId xmlns:a16="http://schemas.microsoft.com/office/drawing/2014/main" id="{06AFB5A4-A60F-400F-B7DB-1D7C20C32621}"/>
                </a:ext>
              </a:extLst>
            </p:cNvPr>
            <p:cNvSpPr>
              <a:spLocks noChangeShapeType="1"/>
            </p:cNvSpPr>
            <p:nvPr/>
          </p:nvSpPr>
          <p:spPr bwMode="auto">
            <a:xfrm flipV="1">
              <a:off x="5962650" y="2876550"/>
              <a:ext cx="762000" cy="0"/>
            </a:xfrm>
            <a:prstGeom prst="line">
              <a:avLst/>
            </a:prstGeom>
            <a:noFill/>
            <a:ln w="28575">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2" name="Object 12">
              <a:extLst>
                <a:ext uri="{FF2B5EF4-FFF2-40B4-BE49-F238E27FC236}">
                  <a16:creationId xmlns:a16="http://schemas.microsoft.com/office/drawing/2014/main" id="{D726012A-BA3D-4560-A258-E0188F3C1AC6}"/>
                </a:ext>
              </a:extLst>
            </p:cNvPr>
            <p:cNvGraphicFramePr>
              <a:graphicFrameLocks noChangeAspect="1"/>
            </p:cNvGraphicFramePr>
            <p:nvPr>
              <p:extLst>
                <p:ext uri="{D42A27DB-BD31-4B8C-83A1-F6EECF244321}">
                  <p14:modId xmlns:p14="http://schemas.microsoft.com/office/powerpoint/2010/main" val="3263706990"/>
                </p:ext>
              </p:extLst>
            </p:nvPr>
          </p:nvGraphicFramePr>
          <p:xfrm>
            <a:off x="3986213" y="5276850"/>
            <a:ext cx="1971675" cy="876300"/>
          </p:xfrm>
          <a:graphic>
            <a:graphicData uri="http://schemas.openxmlformats.org/presentationml/2006/ole">
              <mc:AlternateContent xmlns:mc="http://schemas.openxmlformats.org/markup-compatibility/2006">
                <mc:Choice xmlns:v="urn:schemas-microsoft-com:vml" Requires="v">
                  <p:oleObj spid="_x0000_s20485" name="位图图像" r:id="rId9" imgW="1971950" imgH="876190" progId="Paint.Picture">
                    <p:embed/>
                  </p:oleObj>
                </mc:Choice>
                <mc:Fallback>
                  <p:oleObj name="位图图像" r:id="rId9" imgW="1971950" imgH="876190" progId="Paint.Picture">
                    <p:embed/>
                    <p:pic>
                      <p:nvPicPr>
                        <p:cNvPr id="52" name="Object 12">
                          <a:extLst>
                            <a:ext uri="{FF2B5EF4-FFF2-40B4-BE49-F238E27FC236}">
                              <a16:creationId xmlns:a16="http://schemas.microsoft.com/office/drawing/2014/main" id="{D726012A-BA3D-4560-A258-E0188F3C1AC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86213" y="5276850"/>
                          <a:ext cx="19716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 name="Object 13">
              <a:extLst>
                <a:ext uri="{FF2B5EF4-FFF2-40B4-BE49-F238E27FC236}">
                  <a16:creationId xmlns:a16="http://schemas.microsoft.com/office/drawing/2014/main" id="{21D1284A-5218-402C-8FAE-209FE68C1818}"/>
                </a:ext>
              </a:extLst>
            </p:cNvPr>
            <p:cNvGraphicFramePr>
              <a:graphicFrameLocks noChangeAspect="1"/>
            </p:cNvGraphicFramePr>
            <p:nvPr>
              <p:extLst>
                <p:ext uri="{D42A27DB-BD31-4B8C-83A1-F6EECF244321}">
                  <p14:modId xmlns:p14="http://schemas.microsoft.com/office/powerpoint/2010/main" val="3169186063"/>
                </p:ext>
              </p:extLst>
            </p:nvPr>
          </p:nvGraphicFramePr>
          <p:xfrm>
            <a:off x="6734175" y="5272088"/>
            <a:ext cx="1962150" cy="847725"/>
          </p:xfrm>
          <a:graphic>
            <a:graphicData uri="http://schemas.openxmlformats.org/presentationml/2006/ole">
              <mc:AlternateContent xmlns:mc="http://schemas.openxmlformats.org/markup-compatibility/2006">
                <mc:Choice xmlns:v="urn:schemas-microsoft-com:vml" Requires="v">
                  <p:oleObj spid="_x0000_s20486" name="位图图像" r:id="rId11" imgW="1961905" imgH="847843" progId="Paint.Picture">
                    <p:embed/>
                  </p:oleObj>
                </mc:Choice>
                <mc:Fallback>
                  <p:oleObj name="位图图像" r:id="rId11" imgW="1961905" imgH="847843" progId="Paint.Picture">
                    <p:embed/>
                    <p:pic>
                      <p:nvPicPr>
                        <p:cNvPr id="53" name="Object 13">
                          <a:extLst>
                            <a:ext uri="{FF2B5EF4-FFF2-40B4-BE49-F238E27FC236}">
                              <a16:creationId xmlns:a16="http://schemas.microsoft.com/office/drawing/2014/main" id="{21D1284A-5218-402C-8FAE-209FE68C181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34175" y="5272088"/>
                          <a:ext cx="196215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 name="Line 14">
              <a:extLst>
                <a:ext uri="{FF2B5EF4-FFF2-40B4-BE49-F238E27FC236}">
                  <a16:creationId xmlns:a16="http://schemas.microsoft.com/office/drawing/2014/main" id="{647BB5D9-F145-497F-917B-12E2F9C2D2E0}"/>
                </a:ext>
              </a:extLst>
            </p:cNvPr>
            <p:cNvSpPr>
              <a:spLocks noChangeShapeType="1"/>
            </p:cNvSpPr>
            <p:nvPr/>
          </p:nvSpPr>
          <p:spPr bwMode="auto">
            <a:xfrm>
              <a:off x="4972050" y="3352800"/>
              <a:ext cx="0" cy="51435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15">
              <a:extLst>
                <a:ext uri="{FF2B5EF4-FFF2-40B4-BE49-F238E27FC236}">
                  <a16:creationId xmlns:a16="http://schemas.microsoft.com/office/drawing/2014/main" id="{20D270D7-1EC1-482E-9AB9-8DC66D124D84}"/>
                </a:ext>
              </a:extLst>
            </p:cNvPr>
            <p:cNvSpPr>
              <a:spLocks noChangeShapeType="1"/>
            </p:cNvSpPr>
            <p:nvPr/>
          </p:nvSpPr>
          <p:spPr bwMode="auto">
            <a:xfrm>
              <a:off x="4991100" y="4762500"/>
              <a:ext cx="0" cy="51435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16">
              <a:extLst>
                <a:ext uri="{FF2B5EF4-FFF2-40B4-BE49-F238E27FC236}">
                  <a16:creationId xmlns:a16="http://schemas.microsoft.com/office/drawing/2014/main" id="{75B4097F-4FD7-4118-9D50-938CB7216BA3}"/>
                </a:ext>
              </a:extLst>
            </p:cNvPr>
            <p:cNvSpPr>
              <a:spLocks noChangeShapeType="1"/>
            </p:cNvSpPr>
            <p:nvPr/>
          </p:nvSpPr>
          <p:spPr bwMode="auto">
            <a:xfrm>
              <a:off x="5981700" y="5695950"/>
              <a:ext cx="742950" cy="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17">
              <a:extLst>
                <a:ext uri="{FF2B5EF4-FFF2-40B4-BE49-F238E27FC236}">
                  <a16:creationId xmlns:a16="http://schemas.microsoft.com/office/drawing/2014/main" id="{B680DD3C-FFB0-46DE-B793-9CD04939F27C}"/>
                </a:ext>
              </a:extLst>
            </p:cNvPr>
            <p:cNvSpPr>
              <a:spLocks noChangeShapeType="1"/>
            </p:cNvSpPr>
            <p:nvPr/>
          </p:nvSpPr>
          <p:spPr bwMode="auto">
            <a:xfrm flipH="1" flipV="1">
              <a:off x="7734300" y="3276600"/>
              <a:ext cx="0" cy="196215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8" name="Object 25">
              <a:extLst>
                <a:ext uri="{FF2B5EF4-FFF2-40B4-BE49-F238E27FC236}">
                  <a16:creationId xmlns:a16="http://schemas.microsoft.com/office/drawing/2014/main" id="{FF18E3DA-4E09-4414-8FD6-A1E22A16AB20}"/>
                </a:ext>
              </a:extLst>
            </p:cNvPr>
            <p:cNvGraphicFramePr>
              <a:graphicFrameLocks noChangeAspect="1"/>
            </p:cNvGraphicFramePr>
            <p:nvPr>
              <p:extLst>
                <p:ext uri="{D42A27DB-BD31-4B8C-83A1-F6EECF244321}">
                  <p14:modId xmlns:p14="http://schemas.microsoft.com/office/powerpoint/2010/main" val="462430899"/>
                </p:ext>
              </p:extLst>
            </p:nvPr>
          </p:nvGraphicFramePr>
          <p:xfrm>
            <a:off x="4005263" y="3886200"/>
            <a:ext cx="1971675" cy="876300"/>
          </p:xfrm>
          <a:graphic>
            <a:graphicData uri="http://schemas.openxmlformats.org/presentationml/2006/ole">
              <mc:AlternateContent xmlns:mc="http://schemas.openxmlformats.org/markup-compatibility/2006">
                <mc:Choice xmlns:v="urn:schemas-microsoft-com:vml" Requires="v">
                  <p:oleObj spid="_x0000_s20487" name="位图图像" r:id="rId13" imgW="1971950" imgH="876190" progId="Paint.Picture">
                    <p:embed/>
                  </p:oleObj>
                </mc:Choice>
                <mc:Fallback>
                  <p:oleObj name="位图图像" r:id="rId13" imgW="1971950" imgH="876190" progId="Paint.Picture">
                    <p:embed/>
                    <p:pic>
                      <p:nvPicPr>
                        <p:cNvPr id="58" name="Object 25">
                          <a:extLst>
                            <a:ext uri="{FF2B5EF4-FFF2-40B4-BE49-F238E27FC236}">
                              <a16:creationId xmlns:a16="http://schemas.microsoft.com/office/drawing/2014/main" id="{FF18E3DA-4E09-4414-8FD6-A1E22A16AB2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05263" y="3886200"/>
                          <a:ext cx="19716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 name="Object 34">
              <a:extLst>
                <a:ext uri="{FF2B5EF4-FFF2-40B4-BE49-F238E27FC236}">
                  <a16:creationId xmlns:a16="http://schemas.microsoft.com/office/drawing/2014/main" id="{9A6D8B84-8A18-41F4-B1EF-ADC22F14C40A}"/>
                </a:ext>
              </a:extLst>
            </p:cNvPr>
            <p:cNvGraphicFramePr>
              <a:graphicFrameLocks noChangeAspect="1"/>
            </p:cNvGraphicFramePr>
            <p:nvPr>
              <p:extLst>
                <p:ext uri="{D42A27DB-BD31-4B8C-83A1-F6EECF244321}">
                  <p14:modId xmlns:p14="http://schemas.microsoft.com/office/powerpoint/2010/main" val="1712689440"/>
                </p:ext>
              </p:extLst>
            </p:nvPr>
          </p:nvGraphicFramePr>
          <p:xfrm>
            <a:off x="6757988" y="2465388"/>
            <a:ext cx="1876425" cy="815975"/>
          </p:xfrm>
          <a:graphic>
            <a:graphicData uri="http://schemas.openxmlformats.org/presentationml/2006/ole">
              <mc:AlternateContent xmlns:mc="http://schemas.openxmlformats.org/markup-compatibility/2006">
                <mc:Choice xmlns:v="urn:schemas-microsoft-com:vml" Requires="v">
                  <p:oleObj spid="_x0000_s20488" name="位图图像" r:id="rId15" imgW="1685714" imgH="733333" progId="Paint.Picture">
                    <p:embed/>
                  </p:oleObj>
                </mc:Choice>
                <mc:Fallback>
                  <p:oleObj name="位图图像" r:id="rId15" imgW="1685714" imgH="733333" progId="Paint.Picture">
                    <p:embed/>
                    <p:pic>
                      <p:nvPicPr>
                        <p:cNvPr id="59" name="Object 34">
                          <a:extLst>
                            <a:ext uri="{FF2B5EF4-FFF2-40B4-BE49-F238E27FC236}">
                              <a16:creationId xmlns:a16="http://schemas.microsoft.com/office/drawing/2014/main" id="{9A6D8B84-8A18-41F4-B1EF-ADC22F14C40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57988" y="2465388"/>
                          <a:ext cx="1876425"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 name="Object 15">
              <a:extLst>
                <a:ext uri="{FF2B5EF4-FFF2-40B4-BE49-F238E27FC236}">
                  <a16:creationId xmlns:a16="http://schemas.microsoft.com/office/drawing/2014/main" id="{CDEC8887-615F-4B75-A453-E84654C01A7B}"/>
                </a:ext>
              </a:extLst>
            </p:cNvPr>
            <p:cNvGraphicFramePr>
              <a:graphicFrameLocks noChangeAspect="1"/>
            </p:cNvGraphicFramePr>
            <p:nvPr>
              <p:extLst>
                <p:ext uri="{D42A27DB-BD31-4B8C-83A1-F6EECF244321}">
                  <p14:modId xmlns:p14="http://schemas.microsoft.com/office/powerpoint/2010/main" val="8931055"/>
                </p:ext>
              </p:extLst>
            </p:nvPr>
          </p:nvGraphicFramePr>
          <p:xfrm>
            <a:off x="5931825" y="2531923"/>
            <a:ext cx="708025" cy="276225"/>
          </p:xfrm>
          <a:graphic>
            <a:graphicData uri="http://schemas.openxmlformats.org/presentationml/2006/ole">
              <mc:AlternateContent xmlns:mc="http://schemas.openxmlformats.org/markup-compatibility/2006">
                <mc:Choice xmlns:v="urn:schemas-microsoft-com:vml" Requires="v">
                  <p:oleObj spid="_x0000_s20489" name="Equation" r:id="rId17" imgW="507960" imgH="203040" progId="Equation.DSMT4">
                    <p:embed/>
                  </p:oleObj>
                </mc:Choice>
                <mc:Fallback>
                  <p:oleObj name="Equation" r:id="rId17" imgW="507960" imgH="203040" progId="Equation.DSMT4">
                    <p:embed/>
                    <p:pic>
                      <p:nvPicPr>
                        <p:cNvPr id="60" name="Object 15">
                          <a:extLst>
                            <a:ext uri="{FF2B5EF4-FFF2-40B4-BE49-F238E27FC236}">
                              <a16:creationId xmlns:a16="http://schemas.microsoft.com/office/drawing/2014/main" id="{CDEC8887-615F-4B75-A453-E84654C01A7B}"/>
                            </a:ext>
                          </a:extLst>
                        </p:cNvPr>
                        <p:cNvPicPr>
                          <a:picLocks noChangeAspect="1" noChangeArrowheads="1"/>
                        </p:cNvPicPr>
                        <p:nvPr/>
                      </p:nvPicPr>
                      <p:blipFill>
                        <a:blip r:embed="rId18"/>
                        <a:srcRect/>
                        <a:stretch>
                          <a:fillRect/>
                        </a:stretch>
                      </p:blipFill>
                      <p:spPr bwMode="auto">
                        <a:xfrm>
                          <a:off x="5931825" y="2531923"/>
                          <a:ext cx="708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 name="Object 25">
              <a:extLst>
                <a:ext uri="{FF2B5EF4-FFF2-40B4-BE49-F238E27FC236}">
                  <a16:creationId xmlns:a16="http://schemas.microsoft.com/office/drawing/2014/main" id="{70D1D0F8-9EBA-41AC-996C-CB2FEAB13B33}"/>
                </a:ext>
              </a:extLst>
            </p:cNvPr>
            <p:cNvGraphicFramePr>
              <a:graphicFrameLocks noChangeAspect="1"/>
            </p:cNvGraphicFramePr>
            <p:nvPr>
              <p:extLst>
                <p:ext uri="{D42A27DB-BD31-4B8C-83A1-F6EECF244321}">
                  <p14:modId xmlns:p14="http://schemas.microsoft.com/office/powerpoint/2010/main" val="3871947805"/>
                </p:ext>
              </p:extLst>
            </p:nvPr>
          </p:nvGraphicFramePr>
          <p:xfrm>
            <a:off x="4443413" y="3461699"/>
            <a:ext cx="420687" cy="331788"/>
          </p:xfrm>
          <a:graphic>
            <a:graphicData uri="http://schemas.openxmlformats.org/presentationml/2006/ole">
              <mc:AlternateContent xmlns:mc="http://schemas.openxmlformats.org/markup-compatibility/2006">
                <mc:Choice xmlns:v="urn:schemas-microsoft-com:vml" Requires="v">
                  <p:oleObj spid="_x0000_s20490" name="Equation" r:id="rId19" imgW="291960" imgH="228600" progId="Equation.DSMT4">
                    <p:embed/>
                  </p:oleObj>
                </mc:Choice>
                <mc:Fallback>
                  <p:oleObj name="Equation" r:id="rId19" imgW="291960" imgH="228600" progId="Equation.DSMT4">
                    <p:embed/>
                    <p:pic>
                      <p:nvPicPr>
                        <p:cNvPr id="61" name="Object 25">
                          <a:extLst>
                            <a:ext uri="{FF2B5EF4-FFF2-40B4-BE49-F238E27FC236}">
                              <a16:creationId xmlns:a16="http://schemas.microsoft.com/office/drawing/2014/main" id="{70D1D0F8-9EBA-41AC-996C-CB2FEAB13B33}"/>
                            </a:ext>
                          </a:extLst>
                        </p:cNvPr>
                        <p:cNvPicPr>
                          <a:picLocks noChangeAspect="1" noChangeArrowheads="1"/>
                        </p:cNvPicPr>
                        <p:nvPr/>
                      </p:nvPicPr>
                      <p:blipFill>
                        <a:blip r:embed="rId20"/>
                        <a:srcRect/>
                        <a:stretch>
                          <a:fillRect/>
                        </a:stretch>
                      </p:blipFill>
                      <p:spPr bwMode="auto">
                        <a:xfrm>
                          <a:off x="4443413" y="3461699"/>
                          <a:ext cx="42068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 name="Object 27">
              <a:extLst>
                <a:ext uri="{FF2B5EF4-FFF2-40B4-BE49-F238E27FC236}">
                  <a16:creationId xmlns:a16="http://schemas.microsoft.com/office/drawing/2014/main" id="{F066F845-91B5-49E6-A445-2ACCD1F413F4}"/>
                </a:ext>
              </a:extLst>
            </p:cNvPr>
            <p:cNvGraphicFramePr>
              <a:graphicFrameLocks noChangeAspect="1"/>
            </p:cNvGraphicFramePr>
            <p:nvPr>
              <p:extLst>
                <p:ext uri="{D42A27DB-BD31-4B8C-83A1-F6EECF244321}">
                  <p14:modId xmlns:p14="http://schemas.microsoft.com/office/powerpoint/2010/main" val="3058884113"/>
                </p:ext>
              </p:extLst>
            </p:nvPr>
          </p:nvGraphicFramePr>
          <p:xfrm>
            <a:off x="5024569" y="3452813"/>
            <a:ext cx="361950" cy="333375"/>
          </p:xfrm>
          <a:graphic>
            <a:graphicData uri="http://schemas.openxmlformats.org/presentationml/2006/ole">
              <mc:AlternateContent xmlns:mc="http://schemas.openxmlformats.org/markup-compatibility/2006">
                <mc:Choice xmlns:v="urn:schemas-microsoft-com:vml" Requires="v">
                  <p:oleObj spid="_x0000_s20491" name="Equation" r:id="rId21" imgW="253800" imgH="228600" progId="Equation.DSMT4">
                    <p:embed/>
                  </p:oleObj>
                </mc:Choice>
                <mc:Fallback>
                  <p:oleObj name="Equation" r:id="rId21" imgW="253800" imgH="228600" progId="Equation.DSMT4">
                    <p:embed/>
                    <p:pic>
                      <p:nvPicPr>
                        <p:cNvPr id="62" name="Object 27">
                          <a:extLst>
                            <a:ext uri="{FF2B5EF4-FFF2-40B4-BE49-F238E27FC236}">
                              <a16:creationId xmlns:a16="http://schemas.microsoft.com/office/drawing/2014/main" id="{F066F845-91B5-49E6-A445-2ACCD1F413F4}"/>
                            </a:ext>
                          </a:extLst>
                        </p:cNvPr>
                        <p:cNvPicPr>
                          <a:picLocks noChangeAspect="1" noChangeArrowheads="1"/>
                        </p:cNvPicPr>
                        <p:nvPr/>
                      </p:nvPicPr>
                      <p:blipFill>
                        <a:blip r:embed="rId22"/>
                        <a:srcRect/>
                        <a:stretch>
                          <a:fillRect/>
                        </a:stretch>
                      </p:blipFill>
                      <p:spPr bwMode="auto">
                        <a:xfrm>
                          <a:off x="5024569" y="3452813"/>
                          <a:ext cx="3619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 name="Object 30">
              <a:extLst>
                <a:ext uri="{FF2B5EF4-FFF2-40B4-BE49-F238E27FC236}">
                  <a16:creationId xmlns:a16="http://schemas.microsoft.com/office/drawing/2014/main" id="{EB0E0FEA-8C6F-4B33-8FD5-703BDBFBDC10}"/>
                </a:ext>
              </a:extLst>
            </p:cNvPr>
            <p:cNvGraphicFramePr>
              <a:graphicFrameLocks noChangeAspect="1"/>
            </p:cNvGraphicFramePr>
            <p:nvPr>
              <p:extLst>
                <p:ext uri="{D42A27DB-BD31-4B8C-83A1-F6EECF244321}">
                  <p14:modId xmlns:p14="http://schemas.microsoft.com/office/powerpoint/2010/main" val="2259729457"/>
                </p:ext>
              </p:extLst>
            </p:nvPr>
          </p:nvGraphicFramePr>
          <p:xfrm>
            <a:off x="4447381" y="4871539"/>
            <a:ext cx="439737" cy="331788"/>
          </p:xfrm>
          <a:graphic>
            <a:graphicData uri="http://schemas.openxmlformats.org/presentationml/2006/ole">
              <mc:AlternateContent xmlns:mc="http://schemas.openxmlformats.org/markup-compatibility/2006">
                <mc:Choice xmlns:v="urn:schemas-microsoft-com:vml" Requires="v">
                  <p:oleObj spid="_x0000_s20492" name="Equation" r:id="rId23" imgW="304560" imgH="228600" progId="Equation.DSMT4">
                    <p:embed/>
                  </p:oleObj>
                </mc:Choice>
                <mc:Fallback>
                  <p:oleObj name="Equation" r:id="rId23" imgW="304560" imgH="228600" progId="Equation.DSMT4">
                    <p:embed/>
                    <p:pic>
                      <p:nvPicPr>
                        <p:cNvPr id="63" name="Object 30">
                          <a:extLst>
                            <a:ext uri="{FF2B5EF4-FFF2-40B4-BE49-F238E27FC236}">
                              <a16:creationId xmlns:a16="http://schemas.microsoft.com/office/drawing/2014/main" id="{EB0E0FEA-8C6F-4B33-8FD5-703BDBFBDC10}"/>
                            </a:ext>
                          </a:extLst>
                        </p:cNvPr>
                        <p:cNvPicPr>
                          <a:picLocks noChangeAspect="1" noChangeArrowheads="1"/>
                        </p:cNvPicPr>
                        <p:nvPr/>
                      </p:nvPicPr>
                      <p:blipFill>
                        <a:blip r:embed="rId24"/>
                        <a:srcRect/>
                        <a:stretch>
                          <a:fillRect/>
                        </a:stretch>
                      </p:blipFill>
                      <p:spPr bwMode="auto">
                        <a:xfrm>
                          <a:off x="4447381" y="4871539"/>
                          <a:ext cx="4397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 name="Object 32">
              <a:extLst>
                <a:ext uri="{FF2B5EF4-FFF2-40B4-BE49-F238E27FC236}">
                  <a16:creationId xmlns:a16="http://schemas.microsoft.com/office/drawing/2014/main" id="{8FD3BDEC-76D8-44F6-9384-2236DB68697B}"/>
                </a:ext>
              </a:extLst>
            </p:cNvPr>
            <p:cNvGraphicFramePr>
              <a:graphicFrameLocks noChangeAspect="1"/>
            </p:cNvGraphicFramePr>
            <p:nvPr>
              <p:extLst>
                <p:ext uri="{D42A27DB-BD31-4B8C-83A1-F6EECF244321}">
                  <p14:modId xmlns:p14="http://schemas.microsoft.com/office/powerpoint/2010/main" val="681843379"/>
                </p:ext>
              </p:extLst>
            </p:nvPr>
          </p:nvGraphicFramePr>
          <p:xfrm>
            <a:off x="5015044" y="4864100"/>
            <a:ext cx="381000" cy="331788"/>
          </p:xfrm>
          <a:graphic>
            <a:graphicData uri="http://schemas.openxmlformats.org/presentationml/2006/ole">
              <mc:AlternateContent xmlns:mc="http://schemas.openxmlformats.org/markup-compatibility/2006">
                <mc:Choice xmlns:v="urn:schemas-microsoft-com:vml" Requires="v">
                  <p:oleObj spid="_x0000_s20493" name="Equation" r:id="rId25" imgW="266400" imgH="228600" progId="Equation.DSMT4">
                    <p:embed/>
                  </p:oleObj>
                </mc:Choice>
                <mc:Fallback>
                  <p:oleObj name="Equation" r:id="rId25" imgW="266400" imgH="228600" progId="Equation.DSMT4">
                    <p:embed/>
                    <p:pic>
                      <p:nvPicPr>
                        <p:cNvPr id="64" name="Object 32">
                          <a:extLst>
                            <a:ext uri="{FF2B5EF4-FFF2-40B4-BE49-F238E27FC236}">
                              <a16:creationId xmlns:a16="http://schemas.microsoft.com/office/drawing/2014/main" id="{8FD3BDEC-76D8-44F6-9384-2236DB68697B}"/>
                            </a:ext>
                          </a:extLst>
                        </p:cNvPr>
                        <p:cNvPicPr>
                          <a:picLocks noChangeAspect="1" noChangeArrowheads="1"/>
                        </p:cNvPicPr>
                        <p:nvPr/>
                      </p:nvPicPr>
                      <p:blipFill>
                        <a:blip r:embed="rId26"/>
                        <a:srcRect/>
                        <a:stretch>
                          <a:fillRect/>
                        </a:stretch>
                      </p:blipFill>
                      <p:spPr bwMode="auto">
                        <a:xfrm>
                          <a:off x="5015044" y="4864100"/>
                          <a:ext cx="381000"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 name="Object 34">
              <a:extLst>
                <a:ext uri="{FF2B5EF4-FFF2-40B4-BE49-F238E27FC236}">
                  <a16:creationId xmlns:a16="http://schemas.microsoft.com/office/drawing/2014/main" id="{1D304661-CCFE-4A2C-A52C-FDB750DB3596}"/>
                </a:ext>
              </a:extLst>
            </p:cNvPr>
            <p:cNvGraphicFramePr>
              <a:graphicFrameLocks noChangeAspect="1"/>
            </p:cNvGraphicFramePr>
            <p:nvPr>
              <p:extLst>
                <p:ext uri="{D42A27DB-BD31-4B8C-83A1-F6EECF244321}">
                  <p14:modId xmlns:p14="http://schemas.microsoft.com/office/powerpoint/2010/main" val="1916767029"/>
                </p:ext>
              </p:extLst>
            </p:nvPr>
          </p:nvGraphicFramePr>
          <p:xfrm>
            <a:off x="5891344" y="5321611"/>
            <a:ext cx="831850" cy="314325"/>
          </p:xfrm>
          <a:graphic>
            <a:graphicData uri="http://schemas.openxmlformats.org/presentationml/2006/ole">
              <mc:AlternateContent xmlns:mc="http://schemas.openxmlformats.org/markup-compatibility/2006">
                <mc:Choice xmlns:v="urn:schemas-microsoft-com:vml" Requires="v">
                  <p:oleObj spid="_x0000_s20494" name="Equation" r:id="rId27" imgW="596880" imgH="228600" progId="Equation.DSMT4">
                    <p:embed/>
                  </p:oleObj>
                </mc:Choice>
                <mc:Fallback>
                  <p:oleObj name="Equation" r:id="rId27" imgW="596880" imgH="228600" progId="Equation.DSMT4">
                    <p:embed/>
                    <p:pic>
                      <p:nvPicPr>
                        <p:cNvPr id="65" name="Object 34">
                          <a:extLst>
                            <a:ext uri="{FF2B5EF4-FFF2-40B4-BE49-F238E27FC236}">
                              <a16:creationId xmlns:a16="http://schemas.microsoft.com/office/drawing/2014/main" id="{1D304661-CCFE-4A2C-A52C-FDB750DB3596}"/>
                            </a:ext>
                          </a:extLst>
                        </p:cNvPr>
                        <p:cNvPicPr>
                          <a:picLocks noChangeAspect="1" noChangeArrowheads="1"/>
                        </p:cNvPicPr>
                        <p:nvPr/>
                      </p:nvPicPr>
                      <p:blipFill>
                        <a:blip r:embed="rId28"/>
                        <a:srcRect/>
                        <a:stretch>
                          <a:fillRect/>
                        </a:stretch>
                      </p:blipFill>
                      <p:spPr bwMode="auto">
                        <a:xfrm>
                          <a:off x="5891344" y="5321611"/>
                          <a:ext cx="83185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 name="Object 36">
              <a:extLst>
                <a:ext uri="{FF2B5EF4-FFF2-40B4-BE49-F238E27FC236}">
                  <a16:creationId xmlns:a16="http://schemas.microsoft.com/office/drawing/2014/main" id="{7B58C453-164B-43D8-A846-FF8B94B9B4AD}"/>
                </a:ext>
              </a:extLst>
            </p:cNvPr>
            <p:cNvGraphicFramePr>
              <a:graphicFrameLocks noChangeAspect="1"/>
            </p:cNvGraphicFramePr>
            <p:nvPr>
              <p:extLst>
                <p:ext uri="{D42A27DB-BD31-4B8C-83A1-F6EECF244321}">
                  <p14:modId xmlns:p14="http://schemas.microsoft.com/office/powerpoint/2010/main" val="3950838306"/>
                </p:ext>
              </p:extLst>
            </p:nvPr>
          </p:nvGraphicFramePr>
          <p:xfrm>
            <a:off x="7210425" y="4119563"/>
            <a:ext cx="438150" cy="333375"/>
          </p:xfrm>
          <a:graphic>
            <a:graphicData uri="http://schemas.openxmlformats.org/presentationml/2006/ole">
              <mc:AlternateContent xmlns:mc="http://schemas.openxmlformats.org/markup-compatibility/2006">
                <mc:Choice xmlns:v="urn:schemas-microsoft-com:vml" Requires="v">
                  <p:oleObj spid="_x0000_s20495" name="Equation" r:id="rId29" imgW="304560" imgH="228600" progId="Equation.DSMT4">
                    <p:embed/>
                  </p:oleObj>
                </mc:Choice>
                <mc:Fallback>
                  <p:oleObj name="Equation" r:id="rId29" imgW="304560" imgH="228600" progId="Equation.DSMT4">
                    <p:embed/>
                    <p:pic>
                      <p:nvPicPr>
                        <p:cNvPr id="66" name="Object 36">
                          <a:extLst>
                            <a:ext uri="{FF2B5EF4-FFF2-40B4-BE49-F238E27FC236}">
                              <a16:creationId xmlns:a16="http://schemas.microsoft.com/office/drawing/2014/main" id="{7B58C453-164B-43D8-A846-FF8B94B9B4AD}"/>
                            </a:ext>
                          </a:extLst>
                        </p:cNvPr>
                        <p:cNvPicPr>
                          <a:picLocks noChangeAspect="1" noChangeArrowheads="1"/>
                        </p:cNvPicPr>
                        <p:nvPr/>
                      </p:nvPicPr>
                      <p:blipFill>
                        <a:blip r:embed="rId30"/>
                        <a:srcRect/>
                        <a:stretch>
                          <a:fillRect/>
                        </a:stretch>
                      </p:blipFill>
                      <p:spPr bwMode="auto">
                        <a:xfrm>
                          <a:off x="7210425" y="4119563"/>
                          <a:ext cx="4381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 name="Object 38">
              <a:extLst>
                <a:ext uri="{FF2B5EF4-FFF2-40B4-BE49-F238E27FC236}">
                  <a16:creationId xmlns:a16="http://schemas.microsoft.com/office/drawing/2014/main" id="{8707D765-5794-48BA-B6F9-FE9A346A06E1}"/>
                </a:ext>
              </a:extLst>
            </p:cNvPr>
            <p:cNvGraphicFramePr>
              <a:graphicFrameLocks noChangeAspect="1"/>
            </p:cNvGraphicFramePr>
            <p:nvPr>
              <p:extLst>
                <p:ext uri="{D42A27DB-BD31-4B8C-83A1-F6EECF244321}">
                  <p14:modId xmlns:p14="http://schemas.microsoft.com/office/powerpoint/2010/main" val="405635136"/>
                </p:ext>
              </p:extLst>
            </p:nvPr>
          </p:nvGraphicFramePr>
          <p:xfrm>
            <a:off x="7810500" y="4119563"/>
            <a:ext cx="381000" cy="333375"/>
          </p:xfrm>
          <a:graphic>
            <a:graphicData uri="http://schemas.openxmlformats.org/presentationml/2006/ole">
              <mc:AlternateContent xmlns:mc="http://schemas.openxmlformats.org/markup-compatibility/2006">
                <mc:Choice xmlns:v="urn:schemas-microsoft-com:vml" Requires="v">
                  <p:oleObj spid="_x0000_s20496" name="Equation" r:id="rId31" imgW="266400" imgH="228600" progId="Equation.DSMT4">
                    <p:embed/>
                  </p:oleObj>
                </mc:Choice>
                <mc:Fallback>
                  <p:oleObj name="Equation" r:id="rId31" imgW="266400" imgH="228600" progId="Equation.DSMT4">
                    <p:embed/>
                    <p:pic>
                      <p:nvPicPr>
                        <p:cNvPr id="67" name="Object 38">
                          <a:extLst>
                            <a:ext uri="{FF2B5EF4-FFF2-40B4-BE49-F238E27FC236}">
                              <a16:creationId xmlns:a16="http://schemas.microsoft.com/office/drawing/2014/main" id="{8707D765-5794-48BA-B6F9-FE9A346A06E1}"/>
                            </a:ext>
                          </a:extLst>
                        </p:cNvPr>
                        <p:cNvPicPr>
                          <a:picLocks noChangeAspect="1" noChangeArrowheads="1"/>
                        </p:cNvPicPr>
                        <p:nvPr/>
                      </p:nvPicPr>
                      <p:blipFill>
                        <a:blip r:embed="rId32"/>
                        <a:srcRect/>
                        <a:stretch>
                          <a:fillRect/>
                        </a:stretch>
                      </p:blipFill>
                      <p:spPr bwMode="auto">
                        <a:xfrm>
                          <a:off x="7810500" y="4119563"/>
                          <a:ext cx="3810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8" name="组合 27">
            <a:extLst>
              <a:ext uri="{FF2B5EF4-FFF2-40B4-BE49-F238E27FC236}">
                <a16:creationId xmlns:a16="http://schemas.microsoft.com/office/drawing/2014/main" id="{6F755CE6-76F6-48C2-98EC-FB4179651E5C}"/>
              </a:ext>
            </a:extLst>
          </p:cNvPr>
          <p:cNvGrpSpPr/>
          <p:nvPr/>
        </p:nvGrpSpPr>
        <p:grpSpPr>
          <a:xfrm>
            <a:off x="438150" y="495300"/>
            <a:ext cx="8458200" cy="1938992"/>
            <a:chOff x="438150" y="495300"/>
            <a:chExt cx="8458200" cy="1938992"/>
          </a:xfrm>
        </p:grpSpPr>
        <p:sp>
          <p:nvSpPr>
            <p:cNvPr id="32" name="Text Box 2">
              <a:extLst>
                <a:ext uri="{FF2B5EF4-FFF2-40B4-BE49-F238E27FC236}">
                  <a16:creationId xmlns:a16="http://schemas.microsoft.com/office/drawing/2014/main" id="{017C64DA-5351-456E-B8DB-D31D4E804586}"/>
                </a:ext>
              </a:extLst>
            </p:cNvPr>
            <p:cNvSpPr txBox="1">
              <a:spLocks noChangeArrowheads="1"/>
            </p:cNvSpPr>
            <p:nvPr/>
          </p:nvSpPr>
          <p:spPr bwMode="auto">
            <a:xfrm>
              <a:off x="438150" y="495300"/>
              <a:ext cx="8458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000" dirty="0">
                  <a:solidFill>
                    <a:srgbClr val="FF0000"/>
                  </a:solidFill>
                  <a:latin typeface="Times New Roman" pitchFamily="18" charset="0"/>
                  <a:ea typeface="黑体" pitchFamily="49" charset="-122"/>
                </a:rPr>
                <a:t>例</a:t>
              </a:r>
              <a:r>
                <a:rPr kumimoji="1" lang="en-US" altLang="zh-CN" sz="2000" dirty="0">
                  <a:solidFill>
                    <a:srgbClr val="FF0000"/>
                  </a:solidFill>
                  <a:latin typeface="Times New Roman" pitchFamily="18" charset="0"/>
                  <a:ea typeface="黑体" pitchFamily="49" charset="-122"/>
                </a:rPr>
                <a:t>1</a:t>
              </a:r>
              <a:r>
                <a:rPr kumimoji="1" lang="zh-CN" altLang="en-US" sz="2000" dirty="0">
                  <a:solidFill>
                    <a:srgbClr val="FF0000"/>
                  </a:solidFill>
                  <a:latin typeface="Times New Roman" pitchFamily="18" charset="0"/>
                  <a:ea typeface="黑体" pitchFamily="49" charset="-122"/>
                </a:rPr>
                <a:t>：</a:t>
              </a:r>
              <a:r>
                <a:rPr kumimoji="1" lang="zh-CN" altLang="en-US" sz="2000" dirty="0">
                  <a:solidFill>
                    <a:srgbClr val="0000FF"/>
                  </a:solidFill>
                  <a:latin typeface="Times New Roman" pitchFamily="18" charset="0"/>
                  <a:ea typeface="黑体" pitchFamily="49" charset="-122"/>
                </a:rPr>
                <a:t>在一密闭真空容器内放置一小玻璃泡，内封有</a:t>
              </a:r>
              <a:r>
                <a:rPr kumimoji="1" lang="en-US" altLang="zh-CN" sz="2000" b="0" dirty="0">
                  <a:solidFill>
                    <a:srgbClr val="000000"/>
                  </a:solidFill>
                  <a:latin typeface="Times New Roman" pitchFamily="18" charset="0"/>
                  <a:ea typeface="黑体" pitchFamily="49" charset="-122"/>
                </a:rPr>
                <a:t>1.802g</a:t>
              </a:r>
              <a:r>
                <a:rPr kumimoji="1" lang="zh-CN" altLang="en-US" sz="2000" dirty="0">
                  <a:solidFill>
                    <a:srgbClr val="0000FF"/>
                  </a:solidFill>
                  <a:latin typeface="Times New Roman" pitchFamily="18" charset="0"/>
                  <a:ea typeface="黑体" pitchFamily="49" charset="-122"/>
                </a:rPr>
                <a:t>的液态水，整个容器置于</a:t>
              </a:r>
              <a:r>
                <a:rPr kumimoji="1" lang="en-US" altLang="zh-CN" sz="2000" b="0" dirty="0">
                  <a:solidFill>
                    <a:srgbClr val="000000"/>
                  </a:solidFill>
                  <a:latin typeface="Times New Roman" pitchFamily="18" charset="0"/>
                  <a:ea typeface="黑体" pitchFamily="49" charset="-122"/>
                </a:rPr>
                <a:t>105</a:t>
              </a:r>
              <a:r>
                <a:rPr kumimoji="1" lang="en-US" altLang="zh-CN" sz="2000" b="0" baseline="50000" dirty="0">
                  <a:solidFill>
                    <a:srgbClr val="000000"/>
                  </a:solidFill>
                  <a:latin typeface="Times New Roman" pitchFamily="18" charset="0"/>
                  <a:ea typeface="黑体" pitchFamily="49" charset="-122"/>
                </a:rPr>
                <a:t>o</a:t>
              </a:r>
              <a:r>
                <a:rPr kumimoji="1" lang="en-US" altLang="zh-CN" sz="2000" b="0" dirty="0">
                  <a:solidFill>
                    <a:srgbClr val="000000"/>
                  </a:solidFill>
                  <a:latin typeface="Times New Roman" pitchFamily="18" charset="0"/>
                  <a:ea typeface="黑体" pitchFamily="49" charset="-122"/>
                </a:rPr>
                <a:t>C</a:t>
              </a:r>
              <a:r>
                <a:rPr kumimoji="1" lang="zh-CN" altLang="en-US" sz="2000" dirty="0">
                  <a:solidFill>
                    <a:srgbClr val="0000FF"/>
                  </a:solidFill>
                  <a:latin typeface="Times New Roman" pitchFamily="18" charset="0"/>
                  <a:ea typeface="黑体" pitchFamily="49" charset="-122"/>
                </a:rPr>
                <a:t>的恒温箱中，设法将玻璃泡击碎后，在容器内产生</a:t>
              </a:r>
              <a:r>
                <a:rPr kumimoji="1" lang="en-US" altLang="zh-CN" sz="2000" b="0" dirty="0">
                  <a:solidFill>
                    <a:srgbClr val="000000"/>
                  </a:solidFill>
                  <a:latin typeface="Times New Roman" pitchFamily="18" charset="0"/>
                  <a:ea typeface="黑体" pitchFamily="49" charset="-122"/>
                </a:rPr>
                <a:t>105</a:t>
              </a:r>
              <a:r>
                <a:rPr kumimoji="1" lang="en-US" altLang="zh-CN" sz="2000" b="0" baseline="50000" dirty="0">
                  <a:solidFill>
                    <a:srgbClr val="000000"/>
                  </a:solidFill>
                  <a:latin typeface="Times New Roman" pitchFamily="18" charset="0"/>
                  <a:ea typeface="黑体" pitchFamily="49" charset="-122"/>
                </a:rPr>
                <a:t>o</a:t>
              </a:r>
              <a:r>
                <a:rPr kumimoji="1" lang="en-US" altLang="zh-CN" sz="2000" b="0" dirty="0">
                  <a:solidFill>
                    <a:srgbClr val="000000"/>
                  </a:solidFill>
                  <a:latin typeface="Times New Roman" pitchFamily="18" charset="0"/>
                  <a:ea typeface="黑体" pitchFamily="49" charset="-122"/>
                </a:rPr>
                <a:t>C, 0.05MPa</a:t>
              </a:r>
              <a:r>
                <a:rPr kumimoji="1" lang="zh-CN" altLang="en-US" sz="2000" dirty="0">
                  <a:solidFill>
                    <a:srgbClr val="0000FF"/>
                  </a:solidFill>
                  <a:latin typeface="Times New Roman" pitchFamily="18" charset="0"/>
                  <a:ea typeface="黑体" pitchFamily="49" charset="-122"/>
                </a:rPr>
                <a:t>的水蒸气。计算</a:t>
              </a:r>
              <a:r>
                <a:rPr kumimoji="1" lang="en-US" altLang="zh-CN" sz="2000" b="0" i="1" dirty="0">
                  <a:solidFill>
                    <a:srgbClr val="000000"/>
                  </a:solidFill>
                  <a:latin typeface="Times New Roman" pitchFamily="18" charset="0"/>
                  <a:ea typeface="黑体" pitchFamily="49" charset="-122"/>
                </a:rPr>
                <a:t>Q</a:t>
              </a:r>
              <a:r>
                <a:rPr kumimoji="1" lang="en-US" altLang="zh-CN" sz="2000" b="0" dirty="0">
                  <a:solidFill>
                    <a:srgbClr val="000000"/>
                  </a:solidFill>
                  <a:latin typeface="Times New Roman" pitchFamily="18" charset="0"/>
                  <a:ea typeface="黑体" pitchFamily="49" charset="-122"/>
                </a:rPr>
                <a:t>, </a:t>
              </a:r>
              <a:r>
                <a:rPr kumimoji="1" lang="en-US" altLang="zh-CN" sz="2000" b="0" i="1" dirty="0">
                  <a:solidFill>
                    <a:srgbClr val="000000"/>
                  </a:solidFill>
                  <a:latin typeface="Times New Roman" pitchFamily="18" charset="0"/>
                  <a:ea typeface="黑体" pitchFamily="49" charset="-122"/>
                </a:rPr>
                <a:t>W</a:t>
              </a:r>
              <a:r>
                <a:rPr kumimoji="1" lang="en-US" altLang="zh-CN" sz="2000" b="0" dirty="0">
                  <a:solidFill>
                    <a:srgbClr val="000000"/>
                  </a:solidFill>
                  <a:latin typeface="Times New Roman" pitchFamily="18" charset="0"/>
                  <a:ea typeface="黑体" pitchFamily="49" charset="-122"/>
                </a:rPr>
                <a:t>, </a:t>
              </a:r>
              <a:r>
                <a:rPr kumimoji="1" lang="en-US" altLang="zh-CN" sz="2000" b="0" dirty="0">
                  <a:solidFill>
                    <a:srgbClr val="000000"/>
                  </a:solidFill>
                  <a:latin typeface="Symbol" pitchFamily="18" charset="2"/>
                  <a:ea typeface="黑体" pitchFamily="49" charset="-122"/>
                </a:rPr>
                <a:t>D</a:t>
              </a:r>
              <a:r>
                <a:rPr kumimoji="1" lang="en-US" altLang="zh-CN" sz="2000" b="0" i="1" dirty="0">
                  <a:solidFill>
                    <a:srgbClr val="000000"/>
                  </a:solidFill>
                  <a:latin typeface="Times New Roman" pitchFamily="18" charset="0"/>
                  <a:ea typeface="黑体" pitchFamily="49" charset="-122"/>
                </a:rPr>
                <a:t>U</a:t>
              </a:r>
              <a:r>
                <a:rPr kumimoji="1" lang="en-US" altLang="zh-CN" sz="2000" b="0" dirty="0">
                  <a:solidFill>
                    <a:srgbClr val="000000"/>
                  </a:solidFill>
                  <a:latin typeface="Times New Roman" pitchFamily="18" charset="0"/>
                  <a:ea typeface="黑体" pitchFamily="49" charset="-122"/>
                </a:rPr>
                <a:t>, </a:t>
              </a:r>
              <a:r>
                <a:rPr kumimoji="1" lang="en-US" altLang="zh-CN" sz="2000" b="0" dirty="0">
                  <a:solidFill>
                    <a:srgbClr val="000000"/>
                  </a:solidFill>
                  <a:latin typeface="Symbol" pitchFamily="18" charset="2"/>
                  <a:ea typeface="黑体" pitchFamily="49" charset="-122"/>
                </a:rPr>
                <a:t>D</a:t>
              </a:r>
              <a:r>
                <a:rPr kumimoji="1" lang="en-US" altLang="zh-CN" sz="2000" b="0" i="1" dirty="0">
                  <a:solidFill>
                    <a:srgbClr val="000000"/>
                  </a:solidFill>
                  <a:latin typeface="Times New Roman" pitchFamily="18" charset="0"/>
                  <a:ea typeface="黑体" pitchFamily="49" charset="-122"/>
                </a:rPr>
                <a:t>H</a:t>
              </a:r>
              <a:r>
                <a:rPr kumimoji="1" lang="en-US" altLang="zh-CN" sz="2000" b="0" dirty="0">
                  <a:solidFill>
                    <a:srgbClr val="000000"/>
                  </a:solidFill>
                  <a:latin typeface="Times New Roman" pitchFamily="18" charset="0"/>
                  <a:ea typeface="黑体" pitchFamily="49" charset="-122"/>
                </a:rPr>
                <a:t>, </a:t>
              </a:r>
              <a:r>
                <a:rPr kumimoji="1" lang="en-US" altLang="zh-CN" sz="2000" b="0" dirty="0">
                  <a:solidFill>
                    <a:srgbClr val="000000"/>
                  </a:solidFill>
                  <a:latin typeface="Symbol" pitchFamily="18" charset="2"/>
                  <a:ea typeface="黑体" pitchFamily="49" charset="-122"/>
                </a:rPr>
                <a:t>D</a:t>
              </a:r>
              <a:r>
                <a:rPr kumimoji="1" lang="en-US" altLang="zh-CN" sz="2000" b="0" i="1" dirty="0">
                  <a:solidFill>
                    <a:srgbClr val="000000"/>
                  </a:solidFill>
                  <a:latin typeface="Times New Roman" pitchFamily="18" charset="0"/>
                  <a:ea typeface="黑体" pitchFamily="49" charset="-122"/>
                </a:rPr>
                <a:t>S</a:t>
              </a:r>
              <a:r>
                <a:rPr kumimoji="1" lang="en-US" altLang="zh-CN" sz="2000" b="0" dirty="0">
                  <a:solidFill>
                    <a:srgbClr val="000000"/>
                  </a:solidFill>
                  <a:latin typeface="Times New Roman" pitchFamily="18" charset="0"/>
                  <a:ea typeface="黑体" pitchFamily="49" charset="-122"/>
                </a:rPr>
                <a:t>, </a:t>
              </a:r>
              <a:r>
                <a:rPr kumimoji="1" lang="en-US" altLang="zh-CN" sz="2000" b="0" dirty="0">
                  <a:solidFill>
                    <a:srgbClr val="000000"/>
                  </a:solidFill>
                  <a:latin typeface="Symbol" pitchFamily="18" charset="2"/>
                  <a:ea typeface="黑体" pitchFamily="49" charset="-122"/>
                </a:rPr>
                <a:t>D</a:t>
              </a:r>
              <a:r>
                <a:rPr kumimoji="1" lang="en-US" altLang="zh-CN" sz="2000" b="0" i="1" dirty="0">
                  <a:solidFill>
                    <a:srgbClr val="000000"/>
                  </a:solidFill>
                  <a:latin typeface="Times New Roman" pitchFamily="18" charset="0"/>
                  <a:ea typeface="黑体" pitchFamily="49" charset="-122"/>
                </a:rPr>
                <a:t>A</a:t>
              </a:r>
              <a:r>
                <a:rPr kumimoji="1" lang="en-US" altLang="zh-CN" sz="2000" b="0" dirty="0">
                  <a:solidFill>
                    <a:srgbClr val="000000"/>
                  </a:solidFill>
                  <a:latin typeface="Times New Roman" pitchFamily="18" charset="0"/>
                  <a:ea typeface="黑体" pitchFamily="49" charset="-122"/>
                </a:rPr>
                <a:t>, </a:t>
              </a:r>
              <a:r>
                <a:rPr kumimoji="1" lang="en-US" altLang="zh-CN" sz="2000" b="0" dirty="0">
                  <a:solidFill>
                    <a:srgbClr val="000000"/>
                  </a:solidFill>
                  <a:latin typeface="Symbol" pitchFamily="18" charset="2"/>
                  <a:ea typeface="黑体" pitchFamily="49" charset="-122"/>
                </a:rPr>
                <a:t>D</a:t>
              </a:r>
              <a:r>
                <a:rPr kumimoji="1" lang="en-US" altLang="zh-CN" sz="2000" b="0" i="1" dirty="0">
                  <a:solidFill>
                    <a:srgbClr val="000000"/>
                  </a:solidFill>
                  <a:latin typeface="Times New Roman" pitchFamily="18" charset="0"/>
                  <a:ea typeface="黑体" pitchFamily="49" charset="-122"/>
                </a:rPr>
                <a:t>G</a:t>
              </a:r>
              <a:r>
                <a:rPr kumimoji="1" lang="en-US" altLang="zh-CN" sz="2000" dirty="0">
                  <a:solidFill>
                    <a:schemeClr val="bg1"/>
                  </a:solidFill>
                  <a:latin typeface="Times New Roman" pitchFamily="18" charset="0"/>
                  <a:ea typeface="黑体" pitchFamily="49" charset="-122"/>
                </a:rPr>
                <a:t>,</a:t>
              </a:r>
              <a:r>
                <a:rPr kumimoji="1" lang="zh-CN" altLang="en-US" sz="2000" dirty="0">
                  <a:solidFill>
                    <a:srgbClr val="0000FF"/>
                  </a:solidFill>
                  <a:latin typeface="Times New Roman" pitchFamily="18" charset="0"/>
                  <a:ea typeface="黑体" pitchFamily="49" charset="-122"/>
                </a:rPr>
                <a:t>并判断其可逆性。已知水在正常沸点下的蒸发热为</a:t>
              </a:r>
              <a:r>
                <a:rPr kumimoji="1" lang="en-US" altLang="zh-CN" sz="2000" b="0" dirty="0">
                  <a:solidFill>
                    <a:srgbClr val="000000"/>
                  </a:solidFill>
                  <a:latin typeface="Times New Roman" pitchFamily="18" charset="0"/>
                  <a:ea typeface="黑体" pitchFamily="49" charset="-122"/>
                </a:rPr>
                <a:t>40.66kJ</a:t>
              </a:r>
              <a:r>
                <a:rPr kumimoji="1" lang="en-US" altLang="zh-CN" sz="20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000" b="0" dirty="0">
                  <a:solidFill>
                    <a:srgbClr val="000000"/>
                  </a:solidFill>
                  <a:latin typeface="Times New Roman" pitchFamily="18" charset="0"/>
                  <a:ea typeface="黑体" pitchFamily="49" charset="-122"/>
                </a:rPr>
                <a:t>mol</a:t>
              </a:r>
              <a:r>
                <a:rPr kumimoji="1" lang="en-US" altLang="zh-CN" sz="2000" b="0" baseline="3000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000" b="0" baseline="30000" dirty="0">
                  <a:solidFill>
                    <a:srgbClr val="000000"/>
                  </a:solidFill>
                  <a:latin typeface="Times New Roman" pitchFamily="18" charset="0"/>
                  <a:ea typeface="黑体" pitchFamily="49" charset="-122"/>
                </a:rPr>
                <a:t>1</a:t>
              </a:r>
              <a:r>
                <a:rPr kumimoji="1" lang="zh-CN" altLang="en-US" sz="2000" dirty="0">
                  <a:solidFill>
                    <a:srgbClr val="0000FF"/>
                  </a:solidFill>
                  <a:latin typeface="Times New Roman" pitchFamily="18" charset="0"/>
                  <a:ea typeface="黑体" pitchFamily="49" charset="-122"/>
                </a:rPr>
                <a:t>，在</a:t>
              </a:r>
              <a:r>
                <a:rPr kumimoji="1" lang="en-US" altLang="zh-CN" sz="2000" b="0" dirty="0">
                  <a:solidFill>
                    <a:srgbClr val="000000"/>
                  </a:solidFill>
                  <a:latin typeface="Times New Roman" pitchFamily="18" charset="0"/>
                  <a:ea typeface="黑体" pitchFamily="49" charset="-122"/>
                </a:rPr>
                <a:t>100</a:t>
              </a:r>
              <a:r>
                <a:rPr kumimoji="1" lang="en-US" altLang="zh-CN" sz="2000" b="0" baseline="50000" dirty="0">
                  <a:solidFill>
                    <a:srgbClr val="000000"/>
                  </a:solidFill>
                  <a:latin typeface="Times New Roman" pitchFamily="18" charset="0"/>
                  <a:ea typeface="黑体" pitchFamily="49" charset="-122"/>
                </a:rPr>
                <a:t>o</a:t>
              </a:r>
              <a:r>
                <a:rPr kumimoji="1" lang="en-US" altLang="zh-CN" sz="2000" b="0" dirty="0">
                  <a:solidFill>
                    <a:srgbClr val="000000"/>
                  </a:solidFill>
                  <a:latin typeface="Times New Roman" pitchFamily="18" charset="0"/>
                  <a:ea typeface="黑体" pitchFamily="49" charset="-122"/>
                </a:rPr>
                <a:t>C~105</a:t>
              </a:r>
              <a:r>
                <a:rPr kumimoji="1" lang="en-US" altLang="zh-CN" sz="2000" b="0" baseline="50000" dirty="0">
                  <a:solidFill>
                    <a:srgbClr val="000000"/>
                  </a:solidFill>
                  <a:latin typeface="Times New Roman" pitchFamily="18" charset="0"/>
                  <a:ea typeface="黑体" pitchFamily="49" charset="-122"/>
                </a:rPr>
                <a:t>o</a:t>
              </a:r>
              <a:r>
                <a:rPr kumimoji="1" lang="en-US" altLang="zh-CN" sz="2000" b="0" dirty="0">
                  <a:solidFill>
                    <a:srgbClr val="000000"/>
                  </a:solidFill>
                  <a:latin typeface="Times New Roman" pitchFamily="18" charset="0"/>
                  <a:ea typeface="黑体" pitchFamily="49" charset="-122"/>
                </a:rPr>
                <a:t>C</a:t>
              </a:r>
              <a:r>
                <a:rPr kumimoji="1" lang="zh-CN" altLang="en-US" sz="2000" dirty="0">
                  <a:solidFill>
                    <a:srgbClr val="0000FF"/>
                  </a:solidFill>
                  <a:latin typeface="Times New Roman" pitchFamily="18" charset="0"/>
                  <a:ea typeface="黑体" pitchFamily="49" charset="-122"/>
                </a:rPr>
                <a:t>范围内，标准定压摩尔热容为：                                                                                           ，水蒸气可作为理想气体，液态水的体积可略。</a:t>
              </a:r>
            </a:p>
          </p:txBody>
        </p:sp>
        <p:graphicFrame>
          <p:nvGraphicFramePr>
            <p:cNvPr id="33" name="Object 4">
              <a:extLst>
                <a:ext uri="{FF2B5EF4-FFF2-40B4-BE49-F238E27FC236}">
                  <a16:creationId xmlns:a16="http://schemas.microsoft.com/office/drawing/2014/main" id="{5B6B69CA-01CC-4720-8333-80571919EF20}"/>
                </a:ext>
              </a:extLst>
            </p:cNvPr>
            <p:cNvGraphicFramePr>
              <a:graphicFrameLocks noChangeAspect="1"/>
            </p:cNvGraphicFramePr>
            <p:nvPr>
              <p:extLst>
                <p:ext uri="{D42A27DB-BD31-4B8C-83A1-F6EECF244321}">
                  <p14:modId xmlns:p14="http://schemas.microsoft.com/office/powerpoint/2010/main" val="2933834128"/>
                </p:ext>
              </p:extLst>
            </p:nvPr>
          </p:nvGraphicFramePr>
          <p:xfrm>
            <a:off x="2234082" y="1727621"/>
            <a:ext cx="5827173" cy="417354"/>
          </p:xfrm>
          <a:graphic>
            <a:graphicData uri="http://schemas.openxmlformats.org/presentationml/2006/ole">
              <mc:AlternateContent xmlns:mc="http://schemas.openxmlformats.org/markup-compatibility/2006">
                <mc:Choice xmlns:v="urn:schemas-microsoft-com:vml" Requires="v">
                  <p:oleObj spid="_x0000_s20497" name="Equation" r:id="rId33" imgW="3606480" imgH="253800" progId="Equation.DSMT4">
                    <p:embed/>
                  </p:oleObj>
                </mc:Choice>
                <mc:Fallback>
                  <p:oleObj name="Equation" r:id="rId33" imgW="3606480" imgH="253800" progId="Equation.DSMT4">
                    <p:embed/>
                    <p:pic>
                      <p:nvPicPr>
                        <p:cNvPr id="33" name="Object 4">
                          <a:extLst>
                            <a:ext uri="{FF2B5EF4-FFF2-40B4-BE49-F238E27FC236}">
                              <a16:creationId xmlns:a16="http://schemas.microsoft.com/office/drawing/2014/main" id="{5B6B69CA-01CC-4720-8333-80571919EF20}"/>
                            </a:ext>
                          </a:extLst>
                        </p:cNvPr>
                        <p:cNvPicPr>
                          <a:picLocks noChangeAspect="1" noChangeArrowheads="1"/>
                        </p:cNvPicPr>
                        <p:nvPr/>
                      </p:nvPicPr>
                      <p:blipFill>
                        <a:blip r:embed="rId34"/>
                        <a:srcRect/>
                        <a:stretch>
                          <a:fillRect/>
                        </a:stretch>
                      </p:blipFill>
                      <p:spPr bwMode="auto">
                        <a:xfrm>
                          <a:off x="2234082" y="1727621"/>
                          <a:ext cx="5827173" cy="417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7245"/>
                                        </p:tgtEl>
                                        <p:attrNameLst>
                                          <p:attrName>style.visibility</p:attrName>
                                        </p:attrNameLst>
                                      </p:cBhvr>
                                      <p:to>
                                        <p:strVal val="visible"/>
                                      </p:to>
                                    </p:set>
                                    <p:animEffect transition="in" filter="wipe(up)">
                                      <p:cBhvr>
                                        <p:cTn id="7" dur="500"/>
                                        <p:tgtEl>
                                          <p:spTgt spid="1372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7247"/>
                                        </p:tgtEl>
                                        <p:attrNameLst>
                                          <p:attrName>style.visibility</p:attrName>
                                        </p:attrNameLst>
                                      </p:cBhvr>
                                      <p:to>
                                        <p:strVal val="visible"/>
                                      </p:to>
                                    </p:set>
                                    <p:animEffect transition="in" filter="wipe(left)">
                                      <p:cBhvr>
                                        <p:cTn id="12" dur="500"/>
                                        <p:tgtEl>
                                          <p:spTgt spid="1372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7249"/>
                                        </p:tgtEl>
                                        <p:attrNameLst>
                                          <p:attrName>style.visibility</p:attrName>
                                        </p:attrNameLst>
                                      </p:cBhvr>
                                      <p:to>
                                        <p:strVal val="visible"/>
                                      </p:to>
                                    </p:set>
                                    <p:animEffect transition="in" filter="wipe(left)">
                                      <p:cBhvr>
                                        <p:cTn id="17" dur="500"/>
                                        <p:tgtEl>
                                          <p:spTgt spid="137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49"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descr="02-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4713" y="2590800"/>
            <a:ext cx="4419600" cy="417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Box 1"/>
          <p:cNvSpPr txBox="1">
            <a:spLocks noChangeArrowheads="1"/>
          </p:cNvSpPr>
          <p:nvPr/>
        </p:nvSpPr>
        <p:spPr bwMode="auto">
          <a:xfrm>
            <a:off x="508001" y="3604466"/>
            <a:ext cx="410686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b="0" dirty="0">
                <a:solidFill>
                  <a:srgbClr val="000000"/>
                </a:solidFill>
                <a:latin typeface="Times New Roman" panose="02020603050405020304" pitchFamily="18" charset="0"/>
                <a:cs typeface="Times New Roman" panose="02020603050405020304" pitchFamily="18" charset="0"/>
              </a:rPr>
              <a:t>−</a:t>
            </a:r>
            <a:r>
              <a:rPr lang="en-US" altLang="zh-CN" sz="2800" b="0" dirty="0">
                <a:solidFill>
                  <a:srgbClr val="000000"/>
                </a:solidFill>
                <a:latin typeface="Times New Roman" pitchFamily="18" charset="0"/>
              </a:rPr>
              <a:t>10</a:t>
            </a:r>
            <a:r>
              <a:rPr lang="en-US" altLang="zh-CN" sz="2800" b="0" baseline="30000" dirty="0">
                <a:solidFill>
                  <a:srgbClr val="000000"/>
                </a:solidFill>
                <a:latin typeface="Times New Roman" pitchFamily="18" charset="0"/>
              </a:rPr>
              <a:t>o</a:t>
            </a:r>
            <a:r>
              <a:rPr lang="en-US" altLang="zh-CN" sz="2800" b="0" dirty="0">
                <a:solidFill>
                  <a:srgbClr val="000000"/>
                </a:solidFill>
                <a:latin typeface="Times New Roman" pitchFamily="18" charset="0"/>
              </a:rPr>
              <a:t>C</a:t>
            </a:r>
            <a:r>
              <a:rPr lang="zh-CN" altLang="en-US" sz="2800" dirty="0">
                <a:latin typeface="Times New Roman" pitchFamily="18" charset="0"/>
              </a:rPr>
              <a:t>不是水的正常冰点，水处于亚稳平衡态，而冰处于稳定平衡态，设计可逆过程计算熵变！</a:t>
            </a:r>
          </a:p>
        </p:txBody>
      </p:sp>
      <p:sp>
        <p:nvSpPr>
          <p:cNvPr id="20484" name="Text Box 30"/>
          <p:cNvSpPr txBox="1">
            <a:spLocks noChangeArrowheads="1"/>
          </p:cNvSpPr>
          <p:nvPr/>
        </p:nvSpPr>
        <p:spPr bwMode="auto">
          <a:xfrm>
            <a:off x="438150" y="495300"/>
            <a:ext cx="83439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Times New Roman" pitchFamily="18" charset="0"/>
                <a:ea typeface="黑体" pitchFamily="49" charset="-122"/>
              </a:rPr>
              <a:t>例</a:t>
            </a:r>
            <a:r>
              <a:rPr kumimoji="1" lang="en-US" altLang="zh-CN" sz="2800" dirty="0">
                <a:solidFill>
                  <a:srgbClr val="FF0000"/>
                </a:solidFill>
                <a:latin typeface="Times New Roman" pitchFamily="18" charset="0"/>
                <a:ea typeface="黑体" pitchFamily="49" charset="-122"/>
              </a:rPr>
              <a:t>2</a:t>
            </a:r>
            <a:r>
              <a:rPr kumimoji="1" lang="zh-CN" altLang="en-US" sz="2800" dirty="0">
                <a:solidFill>
                  <a:srgbClr val="FF0000"/>
                </a:solidFill>
                <a:latin typeface="Times New Roman" pitchFamily="18" charset="0"/>
                <a:ea typeface="黑体" pitchFamily="49" charset="-122"/>
              </a:rPr>
              <a:t>：</a:t>
            </a:r>
            <a:r>
              <a:rPr kumimoji="1" lang="zh-CN" altLang="en-US" sz="2800" dirty="0">
                <a:solidFill>
                  <a:srgbClr val="0000FF"/>
                </a:solidFill>
                <a:latin typeface="Times New Roman" pitchFamily="18" charset="0"/>
                <a:ea typeface="黑体" pitchFamily="49" charset="-122"/>
              </a:rPr>
              <a:t>在</a:t>
            </a:r>
            <a:r>
              <a:rPr kumimoji="1"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800" b="0" dirty="0">
                <a:solidFill>
                  <a:srgbClr val="000000"/>
                </a:solidFill>
                <a:latin typeface="Times New Roman" pitchFamily="18" charset="0"/>
                <a:ea typeface="黑体" pitchFamily="49" charset="-122"/>
              </a:rPr>
              <a:t>10</a:t>
            </a:r>
            <a:r>
              <a:rPr kumimoji="1" lang="en-US" altLang="zh-CN" sz="2800" b="0" baseline="50000" dirty="0">
                <a:solidFill>
                  <a:srgbClr val="000000"/>
                </a:solidFill>
                <a:latin typeface="Times New Roman" pitchFamily="18" charset="0"/>
                <a:ea typeface="黑体" pitchFamily="49" charset="-122"/>
              </a:rPr>
              <a:t>o</a:t>
            </a:r>
            <a:r>
              <a:rPr kumimoji="1" lang="en-US" altLang="zh-CN" sz="2800" b="0" dirty="0">
                <a:solidFill>
                  <a:srgbClr val="000000"/>
                </a:solidFill>
                <a:latin typeface="Times New Roman" pitchFamily="18" charset="0"/>
                <a:ea typeface="黑体" pitchFamily="49" charset="-122"/>
              </a:rPr>
              <a:t>C,101325Pa</a:t>
            </a:r>
            <a:r>
              <a:rPr kumimoji="1" lang="zh-CN" altLang="en-US" sz="2800" dirty="0">
                <a:solidFill>
                  <a:srgbClr val="0000FF"/>
                </a:solidFill>
                <a:latin typeface="Times New Roman" pitchFamily="18" charset="0"/>
                <a:ea typeface="黑体" pitchFamily="49" charset="-122"/>
              </a:rPr>
              <a:t>下，</a:t>
            </a:r>
            <a:r>
              <a:rPr kumimoji="1" lang="en-US" altLang="zh-CN" sz="2800" b="0" dirty="0">
                <a:solidFill>
                  <a:srgbClr val="000000"/>
                </a:solidFill>
                <a:latin typeface="Times New Roman" pitchFamily="18" charset="0"/>
                <a:ea typeface="黑体" pitchFamily="49" charset="-122"/>
              </a:rPr>
              <a:t>1mol</a:t>
            </a:r>
            <a:r>
              <a:rPr kumimoji="1" lang="zh-CN" altLang="en-US" sz="2800" dirty="0">
                <a:solidFill>
                  <a:srgbClr val="0000FF"/>
                </a:solidFill>
                <a:latin typeface="Times New Roman" pitchFamily="18" charset="0"/>
                <a:ea typeface="黑体" pitchFamily="49" charset="-122"/>
              </a:rPr>
              <a:t>过冷的</a:t>
            </a:r>
            <a:r>
              <a:rPr kumimoji="1" lang="en-US" altLang="zh-CN" sz="2800" dirty="0">
                <a:solidFill>
                  <a:srgbClr val="0000FF"/>
                </a:solidFill>
                <a:latin typeface="Times New Roman" pitchFamily="18" charset="0"/>
                <a:ea typeface="黑体" pitchFamily="49" charset="-122"/>
              </a:rPr>
              <a:t>H</a:t>
            </a:r>
            <a:r>
              <a:rPr kumimoji="1" lang="en-US" altLang="zh-CN" sz="2800" baseline="-25000" dirty="0">
                <a:solidFill>
                  <a:srgbClr val="0000FF"/>
                </a:solidFill>
                <a:latin typeface="Times New Roman" pitchFamily="18" charset="0"/>
                <a:ea typeface="黑体" pitchFamily="49" charset="-122"/>
              </a:rPr>
              <a:t>2</a:t>
            </a:r>
            <a:r>
              <a:rPr kumimoji="1" lang="en-US" altLang="zh-CN" sz="2800" dirty="0">
                <a:solidFill>
                  <a:srgbClr val="0000FF"/>
                </a:solidFill>
                <a:latin typeface="Times New Roman" pitchFamily="18" charset="0"/>
                <a:ea typeface="黑体" pitchFamily="49" charset="-122"/>
              </a:rPr>
              <a:t>O(l)</a:t>
            </a:r>
            <a:r>
              <a:rPr kumimoji="1" lang="zh-CN" altLang="en-US" sz="2800" dirty="0">
                <a:solidFill>
                  <a:srgbClr val="0000FF"/>
                </a:solidFill>
                <a:latin typeface="Times New Roman" pitchFamily="18" charset="0"/>
                <a:ea typeface="黑体" pitchFamily="49" charset="-122"/>
              </a:rPr>
              <a:t>恒温凝结为冰，计算</a:t>
            </a:r>
            <a:r>
              <a:rPr kumimoji="1" lang="en-US" altLang="zh-CN" sz="2800" b="0" i="1" dirty="0">
                <a:solidFill>
                  <a:srgbClr val="000000"/>
                </a:solidFill>
                <a:latin typeface="Times New Roman" pitchFamily="18" charset="0"/>
                <a:ea typeface="黑体" pitchFamily="49" charset="-122"/>
              </a:rPr>
              <a:t>Q</a:t>
            </a:r>
            <a:r>
              <a:rPr kumimoji="1" lang="en-US" altLang="zh-CN" sz="2800" b="0" dirty="0">
                <a:solidFill>
                  <a:srgbClr val="000000"/>
                </a:solidFill>
                <a:latin typeface="Times New Roman" pitchFamily="18" charset="0"/>
                <a:ea typeface="黑体" pitchFamily="49" charset="-122"/>
              </a:rPr>
              <a:t>,</a:t>
            </a:r>
            <a:r>
              <a:rPr kumimoji="1" lang="en-US" altLang="zh-CN" sz="2800" b="0" i="1" dirty="0">
                <a:solidFill>
                  <a:srgbClr val="000000"/>
                </a:solidFill>
                <a:latin typeface="Times New Roman" pitchFamily="18" charset="0"/>
                <a:ea typeface="黑体" pitchFamily="49" charset="-122"/>
              </a:rPr>
              <a:t>W</a:t>
            </a:r>
            <a:r>
              <a:rPr kumimoji="1" lang="en-US" altLang="zh-CN" sz="2800" b="0" dirty="0">
                <a:solidFill>
                  <a:srgbClr val="000000"/>
                </a:solidFill>
                <a:latin typeface="Times New Roman" pitchFamily="18" charset="0"/>
                <a:ea typeface="黑体" pitchFamily="49" charset="-122"/>
              </a:rPr>
              <a:t>,</a:t>
            </a:r>
            <a:r>
              <a:rPr kumimoji="1" lang="en-US" altLang="zh-CN" sz="2800" b="0" dirty="0">
                <a:solidFill>
                  <a:srgbClr val="000000"/>
                </a:solidFill>
                <a:latin typeface="Symbol" pitchFamily="18" charset="2"/>
                <a:ea typeface="黑体" pitchFamily="49" charset="-122"/>
              </a:rPr>
              <a:t>D</a:t>
            </a:r>
            <a:r>
              <a:rPr kumimoji="1" lang="en-US" altLang="zh-CN" sz="2800" b="0" i="1" dirty="0">
                <a:solidFill>
                  <a:srgbClr val="000000"/>
                </a:solidFill>
                <a:latin typeface="Times New Roman" pitchFamily="18" charset="0"/>
                <a:ea typeface="黑体" pitchFamily="49" charset="-122"/>
              </a:rPr>
              <a:t>U</a:t>
            </a:r>
            <a:r>
              <a:rPr kumimoji="1" lang="en-US" altLang="zh-CN" sz="2800" b="0" dirty="0">
                <a:solidFill>
                  <a:srgbClr val="000000"/>
                </a:solidFill>
                <a:latin typeface="Times New Roman" pitchFamily="18" charset="0"/>
                <a:ea typeface="黑体" pitchFamily="49" charset="-122"/>
              </a:rPr>
              <a:t>, </a:t>
            </a:r>
            <a:r>
              <a:rPr kumimoji="1" lang="en-US" altLang="zh-CN" sz="2800" b="0" dirty="0">
                <a:solidFill>
                  <a:srgbClr val="000000"/>
                </a:solidFill>
                <a:latin typeface="Symbol" pitchFamily="18" charset="2"/>
                <a:ea typeface="黑体" pitchFamily="49" charset="-122"/>
              </a:rPr>
              <a:t>D</a:t>
            </a:r>
            <a:r>
              <a:rPr kumimoji="1" lang="en-US" altLang="zh-CN" sz="2800" b="0" i="1" dirty="0">
                <a:solidFill>
                  <a:srgbClr val="000000"/>
                </a:solidFill>
                <a:latin typeface="Times New Roman" pitchFamily="18" charset="0"/>
                <a:ea typeface="黑体" pitchFamily="49" charset="-122"/>
              </a:rPr>
              <a:t>H</a:t>
            </a:r>
            <a:r>
              <a:rPr kumimoji="1" lang="en-US" altLang="zh-CN" sz="2800" b="0" dirty="0">
                <a:solidFill>
                  <a:srgbClr val="000000"/>
                </a:solidFill>
                <a:latin typeface="Times New Roman" pitchFamily="18" charset="0"/>
                <a:ea typeface="黑体" pitchFamily="49" charset="-122"/>
              </a:rPr>
              <a:t>, </a:t>
            </a:r>
            <a:r>
              <a:rPr kumimoji="1" lang="en-US" altLang="zh-CN" sz="2800" b="0" dirty="0">
                <a:solidFill>
                  <a:srgbClr val="000000"/>
                </a:solidFill>
                <a:latin typeface="Symbol" pitchFamily="18" charset="2"/>
                <a:ea typeface="黑体" pitchFamily="49" charset="-122"/>
              </a:rPr>
              <a:t>D</a:t>
            </a:r>
            <a:r>
              <a:rPr kumimoji="1" lang="en-US" altLang="zh-CN" sz="2800" b="0" i="1" dirty="0">
                <a:solidFill>
                  <a:srgbClr val="000000"/>
                </a:solidFill>
                <a:latin typeface="Times New Roman" pitchFamily="18" charset="0"/>
                <a:ea typeface="黑体" pitchFamily="49" charset="-122"/>
              </a:rPr>
              <a:t>S</a:t>
            </a:r>
            <a:r>
              <a:rPr kumimoji="1" lang="en-US" altLang="zh-CN" sz="2800" b="0" dirty="0">
                <a:solidFill>
                  <a:srgbClr val="000000"/>
                </a:solidFill>
                <a:latin typeface="Times New Roman" pitchFamily="18" charset="0"/>
                <a:ea typeface="黑体" pitchFamily="49" charset="-122"/>
              </a:rPr>
              <a:t>, </a:t>
            </a:r>
            <a:r>
              <a:rPr kumimoji="1" lang="en-US" altLang="zh-CN" sz="2800" b="0" dirty="0">
                <a:solidFill>
                  <a:srgbClr val="000000"/>
                </a:solidFill>
                <a:latin typeface="Symbol" pitchFamily="18" charset="2"/>
                <a:ea typeface="黑体" pitchFamily="49" charset="-122"/>
              </a:rPr>
              <a:t>D</a:t>
            </a:r>
            <a:r>
              <a:rPr kumimoji="1" lang="en-US" altLang="zh-CN" sz="2800" b="0" i="1" dirty="0">
                <a:solidFill>
                  <a:srgbClr val="000000"/>
                </a:solidFill>
                <a:latin typeface="Times New Roman" pitchFamily="18" charset="0"/>
                <a:ea typeface="黑体" pitchFamily="49" charset="-122"/>
              </a:rPr>
              <a:t>A</a:t>
            </a:r>
            <a:r>
              <a:rPr kumimoji="1" lang="en-US" altLang="zh-CN" sz="2800" b="0" dirty="0">
                <a:solidFill>
                  <a:srgbClr val="000000"/>
                </a:solidFill>
                <a:latin typeface="Times New Roman" pitchFamily="18" charset="0"/>
                <a:ea typeface="黑体" pitchFamily="49" charset="-122"/>
              </a:rPr>
              <a:t>, </a:t>
            </a:r>
            <a:r>
              <a:rPr kumimoji="1" lang="en-US" altLang="zh-CN" sz="2800" b="0" dirty="0">
                <a:solidFill>
                  <a:srgbClr val="000000"/>
                </a:solidFill>
                <a:latin typeface="Symbol" pitchFamily="18" charset="2"/>
                <a:ea typeface="黑体" pitchFamily="49" charset="-122"/>
              </a:rPr>
              <a:t>D</a:t>
            </a:r>
            <a:r>
              <a:rPr kumimoji="1" lang="en-US" altLang="zh-CN" sz="2800" b="0" i="1" dirty="0">
                <a:solidFill>
                  <a:srgbClr val="000000"/>
                </a:solidFill>
                <a:latin typeface="Times New Roman" pitchFamily="18" charset="0"/>
                <a:ea typeface="黑体" pitchFamily="49" charset="-122"/>
              </a:rPr>
              <a:t>G</a:t>
            </a:r>
            <a:r>
              <a:rPr kumimoji="1" lang="en-US" altLang="zh-CN" sz="2800" b="0" dirty="0">
                <a:solidFill>
                  <a:srgbClr val="000000"/>
                </a:solidFill>
                <a:latin typeface="Times New Roman" pitchFamily="18" charset="0"/>
                <a:ea typeface="黑体" pitchFamily="49" charset="-122"/>
              </a:rPr>
              <a:t>,</a:t>
            </a:r>
            <a:r>
              <a:rPr kumimoji="1" lang="zh-CN" altLang="en-US" sz="2800" dirty="0">
                <a:solidFill>
                  <a:srgbClr val="0000FF"/>
                </a:solidFill>
                <a:latin typeface="Times New Roman" pitchFamily="18" charset="0"/>
                <a:ea typeface="黑体" pitchFamily="49" charset="-122"/>
              </a:rPr>
              <a:t>并判断过程的可逆性。已知</a:t>
            </a:r>
            <a:r>
              <a:rPr kumimoji="1" lang="en-US" altLang="zh-CN" sz="2800" b="0" dirty="0">
                <a:solidFill>
                  <a:srgbClr val="000000"/>
                </a:solidFill>
                <a:latin typeface="Times New Roman" pitchFamily="18" charset="0"/>
                <a:ea typeface="黑体" pitchFamily="49" charset="-122"/>
              </a:rPr>
              <a:t>1g</a:t>
            </a:r>
            <a:r>
              <a:rPr kumimoji="1" lang="zh-CN" altLang="en-US" sz="2800" dirty="0">
                <a:solidFill>
                  <a:srgbClr val="0000FF"/>
                </a:solidFill>
                <a:latin typeface="Times New Roman" pitchFamily="18" charset="0"/>
                <a:ea typeface="黑体" pitchFamily="49" charset="-122"/>
              </a:rPr>
              <a:t>水在</a:t>
            </a:r>
            <a:r>
              <a:rPr kumimoji="1" lang="en-US" altLang="zh-CN" sz="2800" b="0" dirty="0">
                <a:solidFill>
                  <a:srgbClr val="000000"/>
                </a:solidFill>
                <a:latin typeface="Times New Roman" pitchFamily="18" charset="0"/>
                <a:ea typeface="黑体" pitchFamily="49" charset="-122"/>
              </a:rPr>
              <a:t>0</a:t>
            </a:r>
            <a:r>
              <a:rPr kumimoji="1" lang="en-US" altLang="zh-CN" sz="2800" b="0" baseline="50000" dirty="0">
                <a:solidFill>
                  <a:srgbClr val="000000"/>
                </a:solidFill>
                <a:latin typeface="Times New Roman" pitchFamily="18" charset="0"/>
                <a:ea typeface="黑体" pitchFamily="49" charset="-122"/>
              </a:rPr>
              <a:t>o</a:t>
            </a:r>
            <a:r>
              <a:rPr kumimoji="1" lang="en-US" altLang="zh-CN" sz="2800" b="0" dirty="0">
                <a:solidFill>
                  <a:srgbClr val="000000"/>
                </a:solidFill>
                <a:latin typeface="Times New Roman" pitchFamily="18" charset="0"/>
                <a:ea typeface="黑体" pitchFamily="49" charset="-122"/>
              </a:rPr>
              <a:t>C</a:t>
            </a:r>
            <a:r>
              <a:rPr kumimoji="1" lang="zh-CN" altLang="en-US" sz="2800" dirty="0">
                <a:solidFill>
                  <a:srgbClr val="0000FF"/>
                </a:solidFill>
                <a:latin typeface="Times New Roman" pitchFamily="18" charset="0"/>
                <a:ea typeface="黑体" pitchFamily="49" charset="-122"/>
              </a:rPr>
              <a:t>结冰时放热</a:t>
            </a:r>
            <a:r>
              <a:rPr kumimoji="1" lang="en-US" altLang="zh-CN" sz="2800" b="0" dirty="0">
                <a:solidFill>
                  <a:srgbClr val="000000"/>
                </a:solidFill>
                <a:latin typeface="Times New Roman" pitchFamily="18" charset="0"/>
                <a:ea typeface="黑体" pitchFamily="49" charset="-122"/>
              </a:rPr>
              <a:t>333.4J</a:t>
            </a:r>
            <a:r>
              <a:rPr kumimoji="1" lang="zh-CN" altLang="en-US" sz="2800" dirty="0">
                <a:solidFill>
                  <a:srgbClr val="0000FF"/>
                </a:solidFill>
                <a:latin typeface="Times New Roman" pitchFamily="18" charset="0"/>
                <a:ea typeface="黑体" pitchFamily="49" charset="-122"/>
              </a:rPr>
              <a:t>，在</a:t>
            </a:r>
            <a:r>
              <a:rPr kumimoji="1"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800" b="0" dirty="0">
                <a:solidFill>
                  <a:srgbClr val="000000"/>
                </a:solidFill>
                <a:latin typeface="Times New Roman" pitchFamily="18" charset="0"/>
                <a:ea typeface="黑体" pitchFamily="49" charset="-122"/>
              </a:rPr>
              <a:t>10</a:t>
            </a:r>
            <a:r>
              <a:rPr kumimoji="1" lang="en-US" altLang="zh-CN" sz="2800" b="0" baseline="50000" dirty="0">
                <a:solidFill>
                  <a:srgbClr val="000000"/>
                </a:solidFill>
                <a:latin typeface="Times New Roman" pitchFamily="18" charset="0"/>
                <a:ea typeface="黑体" pitchFamily="49" charset="-122"/>
              </a:rPr>
              <a:t>o</a:t>
            </a:r>
            <a:r>
              <a:rPr kumimoji="1" lang="en-US" altLang="zh-CN" sz="2800" b="0" dirty="0">
                <a:solidFill>
                  <a:srgbClr val="000000"/>
                </a:solidFill>
                <a:latin typeface="Times New Roman" pitchFamily="18" charset="0"/>
                <a:ea typeface="黑体" pitchFamily="49" charset="-122"/>
              </a:rPr>
              <a:t>C</a:t>
            </a:r>
            <a:r>
              <a:rPr kumimoji="1" lang="zh-CN" altLang="en-US" sz="2800" dirty="0">
                <a:solidFill>
                  <a:srgbClr val="0000FF"/>
                </a:solidFill>
                <a:latin typeface="Times New Roman" pitchFamily="18" charset="0"/>
                <a:ea typeface="黑体" pitchFamily="49" charset="-122"/>
              </a:rPr>
              <a:t>结冰时放热</a:t>
            </a:r>
            <a:r>
              <a:rPr kumimoji="1" lang="en-US" altLang="zh-CN" sz="2800" b="0" dirty="0">
                <a:solidFill>
                  <a:srgbClr val="000000"/>
                </a:solidFill>
                <a:latin typeface="Times New Roman" pitchFamily="18" charset="0"/>
                <a:ea typeface="黑体" pitchFamily="49" charset="-122"/>
              </a:rPr>
              <a:t>312.3J</a:t>
            </a:r>
            <a:r>
              <a:rPr kumimoji="1" lang="zh-CN" altLang="en-US" sz="2800" dirty="0">
                <a:solidFill>
                  <a:srgbClr val="0000FF"/>
                </a:solidFill>
                <a:latin typeface="Times New Roman" pitchFamily="18" charset="0"/>
                <a:ea typeface="黑体" pitchFamily="49" charset="-122"/>
              </a:rPr>
              <a:t>，水和冰的平均比热容分别为</a:t>
            </a:r>
            <a:r>
              <a:rPr kumimoji="1" lang="en-US" altLang="zh-CN" sz="2800" b="0" dirty="0">
                <a:solidFill>
                  <a:srgbClr val="000000"/>
                </a:solidFill>
                <a:latin typeface="Times New Roman" pitchFamily="18" charset="0"/>
                <a:ea typeface="黑体" pitchFamily="49" charset="-122"/>
              </a:rPr>
              <a:t>4.184J</a:t>
            </a:r>
            <a:r>
              <a:rPr kumimoji="1"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800" b="0" dirty="0">
                <a:solidFill>
                  <a:srgbClr val="000000"/>
                </a:solidFill>
                <a:latin typeface="Times New Roman" pitchFamily="18" charset="0"/>
                <a:ea typeface="黑体" pitchFamily="49" charset="-122"/>
              </a:rPr>
              <a:t>K</a:t>
            </a:r>
            <a:r>
              <a:rPr kumimoji="1" lang="en-US" altLang="zh-CN" sz="2800" b="0" baseline="3000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800" b="0" baseline="30000" dirty="0">
                <a:solidFill>
                  <a:srgbClr val="000000"/>
                </a:solidFill>
                <a:latin typeface="Times New Roman" pitchFamily="18" charset="0"/>
                <a:ea typeface="黑体" pitchFamily="49" charset="-122"/>
              </a:rPr>
              <a:t>1</a:t>
            </a:r>
            <a:r>
              <a:rPr kumimoji="1"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800" b="0" dirty="0">
                <a:solidFill>
                  <a:srgbClr val="000000"/>
                </a:solidFill>
                <a:latin typeface="Times New Roman" pitchFamily="18" charset="0"/>
                <a:ea typeface="黑体" pitchFamily="49" charset="-122"/>
              </a:rPr>
              <a:t>g</a:t>
            </a:r>
            <a:r>
              <a:rPr kumimoji="1" lang="en-US" altLang="zh-CN" sz="2800" b="0" baseline="3000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800" b="0" baseline="30000" dirty="0">
                <a:solidFill>
                  <a:srgbClr val="000000"/>
                </a:solidFill>
                <a:latin typeface="Times New Roman" pitchFamily="18" charset="0"/>
                <a:ea typeface="黑体" pitchFamily="49" charset="-122"/>
              </a:rPr>
              <a:t>1</a:t>
            </a:r>
            <a:r>
              <a:rPr kumimoji="1" lang="zh-CN" altLang="en-US" sz="2800" dirty="0">
                <a:solidFill>
                  <a:srgbClr val="0000FF"/>
                </a:solidFill>
                <a:latin typeface="Times New Roman" pitchFamily="18" charset="0"/>
                <a:ea typeface="黑体" pitchFamily="49" charset="-122"/>
              </a:rPr>
              <a:t>和</a:t>
            </a:r>
            <a:r>
              <a:rPr kumimoji="1" lang="en-US" altLang="zh-CN" sz="2800" b="0" dirty="0">
                <a:solidFill>
                  <a:srgbClr val="000000"/>
                </a:solidFill>
                <a:latin typeface="Times New Roman" pitchFamily="18" charset="0"/>
                <a:ea typeface="黑体" pitchFamily="49" charset="-122"/>
              </a:rPr>
              <a:t>2.067J</a:t>
            </a:r>
            <a:r>
              <a:rPr kumimoji="1"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800" b="0" dirty="0">
                <a:solidFill>
                  <a:srgbClr val="000000"/>
                </a:solidFill>
                <a:latin typeface="Times New Roman" pitchFamily="18" charset="0"/>
                <a:ea typeface="黑体" pitchFamily="49" charset="-122"/>
              </a:rPr>
              <a:t>K</a:t>
            </a:r>
            <a:r>
              <a:rPr kumimoji="1" lang="en-US" altLang="zh-CN" sz="2800" b="0" baseline="3000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800" b="0" baseline="30000" dirty="0">
                <a:solidFill>
                  <a:srgbClr val="000000"/>
                </a:solidFill>
                <a:latin typeface="Times New Roman" pitchFamily="18" charset="0"/>
                <a:ea typeface="黑体" pitchFamily="49" charset="-122"/>
              </a:rPr>
              <a:t>1</a:t>
            </a:r>
            <a:r>
              <a:rPr kumimoji="1"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800" b="0" dirty="0">
                <a:solidFill>
                  <a:srgbClr val="000000"/>
                </a:solidFill>
                <a:latin typeface="Times New Roman" pitchFamily="18" charset="0"/>
                <a:ea typeface="黑体" pitchFamily="49" charset="-122"/>
              </a:rPr>
              <a:t>g</a:t>
            </a:r>
            <a:r>
              <a:rPr kumimoji="1" lang="en-US" altLang="zh-CN" sz="2800" b="0" baseline="3000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800" b="0" baseline="30000" dirty="0">
                <a:solidFill>
                  <a:srgbClr val="000000"/>
                </a:solidFill>
                <a:latin typeface="Times New Roman" pitchFamily="18" charset="0"/>
                <a:ea typeface="黑体" pitchFamily="49" charset="-122"/>
              </a:rPr>
              <a:t>1</a:t>
            </a:r>
            <a:r>
              <a:rPr kumimoji="1" lang="zh-CN" altLang="en-US" sz="2800" dirty="0">
                <a:solidFill>
                  <a:srgbClr val="0000FF"/>
                </a:solidFill>
                <a:latin typeface="Times New Roman" pitchFamily="18" charset="0"/>
                <a:ea typeface="黑体" pitchFamily="49" charset="-122"/>
              </a:rPr>
              <a:t>，平均密度分别为</a:t>
            </a:r>
            <a:r>
              <a:rPr kumimoji="1" lang="en-US" altLang="zh-CN" sz="2800" b="0" dirty="0">
                <a:solidFill>
                  <a:srgbClr val="000000"/>
                </a:solidFill>
                <a:latin typeface="Times New Roman" pitchFamily="18" charset="0"/>
                <a:ea typeface="黑体" pitchFamily="49" charset="-122"/>
              </a:rPr>
              <a:t>1.000g</a:t>
            </a:r>
            <a:r>
              <a:rPr kumimoji="1"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800" b="0" dirty="0">
                <a:solidFill>
                  <a:srgbClr val="000000"/>
                </a:solidFill>
                <a:latin typeface="Times New Roman" pitchFamily="18" charset="0"/>
                <a:ea typeface="黑体" pitchFamily="49" charset="-122"/>
              </a:rPr>
              <a:t>cm</a:t>
            </a:r>
            <a:r>
              <a:rPr kumimoji="1" lang="en-US" altLang="zh-CN" sz="2800" b="0" baseline="3000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800" b="0" baseline="30000" dirty="0">
                <a:solidFill>
                  <a:srgbClr val="000000"/>
                </a:solidFill>
                <a:latin typeface="Times New Roman" pitchFamily="18" charset="0"/>
                <a:ea typeface="黑体" pitchFamily="49" charset="-122"/>
              </a:rPr>
              <a:t>3</a:t>
            </a:r>
            <a:r>
              <a:rPr kumimoji="1" lang="zh-CN" altLang="en-US" sz="2800" dirty="0">
                <a:solidFill>
                  <a:srgbClr val="0000FF"/>
                </a:solidFill>
                <a:latin typeface="Times New Roman" pitchFamily="18" charset="0"/>
                <a:ea typeface="黑体" pitchFamily="49" charset="-122"/>
              </a:rPr>
              <a:t>和</a:t>
            </a:r>
            <a:r>
              <a:rPr kumimoji="1" lang="en-US" altLang="zh-CN" sz="2800" b="0" dirty="0">
                <a:solidFill>
                  <a:srgbClr val="000000"/>
                </a:solidFill>
                <a:latin typeface="Times New Roman" pitchFamily="18" charset="0"/>
                <a:ea typeface="黑体" pitchFamily="49" charset="-122"/>
              </a:rPr>
              <a:t>0.917g</a:t>
            </a:r>
            <a:r>
              <a:rPr kumimoji="1"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800" b="0" dirty="0">
                <a:solidFill>
                  <a:srgbClr val="000000"/>
                </a:solidFill>
                <a:latin typeface="Times New Roman" pitchFamily="18" charset="0"/>
                <a:ea typeface="黑体" pitchFamily="49" charset="-122"/>
              </a:rPr>
              <a:t>cm</a:t>
            </a:r>
            <a:r>
              <a:rPr kumimoji="1" lang="en-US" altLang="zh-CN" sz="2800" b="0" baseline="3000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800" b="0" baseline="30000" dirty="0">
                <a:solidFill>
                  <a:srgbClr val="000000"/>
                </a:solidFill>
                <a:latin typeface="Times New Roman" pitchFamily="18" charset="0"/>
                <a:ea typeface="黑体" pitchFamily="49" charset="-122"/>
              </a:rPr>
              <a:t>3</a:t>
            </a:r>
            <a:r>
              <a:rPr kumimoji="1" lang="zh-CN" altLang="en-US" sz="2800" dirty="0">
                <a:solidFill>
                  <a:srgbClr val="0000FF"/>
                </a:solidFill>
                <a:latin typeface="Times New Roman" pitchFamily="18" charset="0"/>
                <a:ea typeface="黑体"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4"/>
          <p:cNvSpPr txBox="1">
            <a:spLocks noChangeArrowheads="1"/>
          </p:cNvSpPr>
          <p:nvPr/>
        </p:nvSpPr>
        <p:spPr bwMode="auto">
          <a:xfrm>
            <a:off x="457200" y="2400300"/>
            <a:ext cx="1104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宋体" pitchFamily="2" charset="-122"/>
              </a:rPr>
              <a:t>解：</a:t>
            </a:r>
            <a:r>
              <a:rPr kumimoji="1" lang="zh-CN" altLang="en-US" sz="2400">
                <a:latin typeface="Times New Roman" pitchFamily="18" charset="0"/>
              </a:rPr>
              <a:t> </a:t>
            </a:r>
          </a:p>
        </p:txBody>
      </p:sp>
      <p:graphicFrame>
        <p:nvGraphicFramePr>
          <p:cNvPr id="21507" name="Object 5"/>
          <p:cNvGraphicFramePr>
            <a:graphicFrameLocks noChangeAspect="1"/>
          </p:cNvGraphicFramePr>
          <p:nvPr/>
        </p:nvGraphicFramePr>
        <p:xfrm>
          <a:off x="1552575" y="2782888"/>
          <a:ext cx="2000250" cy="857250"/>
        </p:xfrm>
        <a:graphic>
          <a:graphicData uri="http://schemas.openxmlformats.org/presentationml/2006/ole">
            <mc:AlternateContent xmlns:mc="http://schemas.openxmlformats.org/markup-compatibility/2006">
              <mc:Choice xmlns:v="urn:schemas-microsoft-com:vml" Requires="v">
                <p:oleObj spid="_x0000_s21506" name="位图图像" r:id="rId3" imgW="2000000" imgH="857143" progId="Paint.Picture">
                  <p:embed/>
                </p:oleObj>
              </mc:Choice>
              <mc:Fallback>
                <p:oleObj name="位图图像" r:id="rId3" imgW="2000000" imgH="857143" progId="Paint.Picture">
                  <p:embed/>
                  <p:pic>
                    <p:nvPicPr>
                      <p:cNvPr id="2150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2575" y="2782888"/>
                        <a:ext cx="20002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8" name="Object 6"/>
          <p:cNvGraphicFramePr>
            <a:graphicFrameLocks noChangeAspect="1"/>
          </p:cNvGraphicFramePr>
          <p:nvPr/>
        </p:nvGraphicFramePr>
        <p:xfrm>
          <a:off x="5424488" y="2749550"/>
          <a:ext cx="1952625" cy="847725"/>
        </p:xfrm>
        <a:graphic>
          <a:graphicData uri="http://schemas.openxmlformats.org/presentationml/2006/ole">
            <mc:AlternateContent xmlns:mc="http://schemas.openxmlformats.org/markup-compatibility/2006">
              <mc:Choice xmlns:v="urn:schemas-microsoft-com:vml" Requires="v">
                <p:oleObj spid="_x0000_s21507" name="位图图像" r:id="rId5" imgW="1952898" imgH="847843" progId="Paint.Picture">
                  <p:embed/>
                </p:oleObj>
              </mc:Choice>
              <mc:Fallback>
                <p:oleObj name="位图图像" r:id="rId5" imgW="1952898" imgH="847843" progId="Paint.Picture">
                  <p:embed/>
                  <p:pic>
                    <p:nvPicPr>
                      <p:cNvPr id="2150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4488" y="2749550"/>
                        <a:ext cx="19526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9" name="Line 9"/>
          <p:cNvSpPr>
            <a:spLocks noChangeShapeType="1"/>
          </p:cNvSpPr>
          <p:nvPr/>
        </p:nvSpPr>
        <p:spPr bwMode="auto">
          <a:xfrm>
            <a:off x="3600450" y="3211513"/>
            <a:ext cx="1752600" cy="0"/>
          </a:xfrm>
          <a:prstGeom prst="line">
            <a:avLst/>
          </a:prstGeom>
          <a:noFill/>
          <a:ln w="28575">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1510" name="Object 22"/>
          <p:cNvGraphicFramePr>
            <a:graphicFrameLocks noChangeAspect="1"/>
          </p:cNvGraphicFramePr>
          <p:nvPr>
            <p:extLst>
              <p:ext uri="{D42A27DB-BD31-4B8C-83A1-F6EECF244321}">
                <p14:modId xmlns:p14="http://schemas.microsoft.com/office/powerpoint/2010/main" val="3738057560"/>
              </p:ext>
            </p:extLst>
          </p:nvPr>
        </p:nvGraphicFramePr>
        <p:xfrm>
          <a:off x="1335088" y="4008438"/>
          <a:ext cx="6548437" cy="1198562"/>
        </p:xfrm>
        <a:graphic>
          <a:graphicData uri="http://schemas.openxmlformats.org/presentationml/2006/ole">
            <mc:AlternateContent xmlns:mc="http://schemas.openxmlformats.org/markup-compatibility/2006">
              <mc:Choice xmlns:v="urn:schemas-microsoft-com:vml" Requires="v">
                <p:oleObj spid="_x0000_s21508" name="Equation" r:id="rId7" imgW="3504960" imgH="634680" progId="Equation.DSMT4">
                  <p:embed/>
                </p:oleObj>
              </mc:Choice>
              <mc:Fallback>
                <p:oleObj name="Equation" r:id="rId7" imgW="3504960" imgH="634680" progId="Equation.DSMT4">
                  <p:embed/>
                  <p:pic>
                    <p:nvPicPr>
                      <p:cNvPr id="21510" name="Object 22"/>
                      <p:cNvPicPr>
                        <a:picLocks noChangeAspect="1" noChangeArrowheads="1"/>
                      </p:cNvPicPr>
                      <p:nvPr/>
                    </p:nvPicPr>
                    <p:blipFill>
                      <a:blip r:embed="rId8"/>
                      <a:srcRect/>
                      <a:stretch>
                        <a:fillRect/>
                      </a:stretch>
                    </p:blipFill>
                    <p:spPr bwMode="auto">
                      <a:xfrm>
                        <a:off x="1335088" y="4008438"/>
                        <a:ext cx="6548437" cy="119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1" name="Object 24"/>
          <p:cNvGraphicFramePr>
            <a:graphicFrameLocks noChangeAspect="1"/>
          </p:cNvGraphicFramePr>
          <p:nvPr>
            <p:extLst>
              <p:ext uri="{D42A27DB-BD31-4B8C-83A1-F6EECF244321}">
                <p14:modId xmlns:p14="http://schemas.microsoft.com/office/powerpoint/2010/main" val="2655125430"/>
              </p:ext>
            </p:extLst>
          </p:nvPr>
        </p:nvGraphicFramePr>
        <p:xfrm>
          <a:off x="1279525" y="5402263"/>
          <a:ext cx="4881563" cy="485775"/>
        </p:xfrm>
        <a:graphic>
          <a:graphicData uri="http://schemas.openxmlformats.org/presentationml/2006/ole">
            <mc:AlternateContent xmlns:mc="http://schemas.openxmlformats.org/markup-compatibility/2006">
              <mc:Choice xmlns:v="urn:schemas-microsoft-com:vml" Requires="v">
                <p:oleObj spid="_x0000_s21509" name="Equation" r:id="rId9" imgW="2590560" imgH="253800" progId="Equation.DSMT4">
                  <p:embed/>
                </p:oleObj>
              </mc:Choice>
              <mc:Fallback>
                <p:oleObj name="Equation" r:id="rId9" imgW="2590560" imgH="253800" progId="Equation.DSMT4">
                  <p:embed/>
                  <p:pic>
                    <p:nvPicPr>
                      <p:cNvPr id="21511" name="Object 24"/>
                      <p:cNvPicPr>
                        <a:picLocks noChangeAspect="1" noChangeArrowheads="1"/>
                      </p:cNvPicPr>
                      <p:nvPr/>
                    </p:nvPicPr>
                    <p:blipFill>
                      <a:blip r:embed="rId10"/>
                      <a:srcRect/>
                      <a:stretch>
                        <a:fillRect/>
                      </a:stretch>
                    </p:blipFill>
                    <p:spPr bwMode="auto">
                      <a:xfrm>
                        <a:off x="1279525" y="5402263"/>
                        <a:ext cx="488156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2" name="Object 26"/>
          <p:cNvGraphicFramePr>
            <a:graphicFrameLocks noChangeAspect="1"/>
          </p:cNvGraphicFramePr>
          <p:nvPr>
            <p:extLst>
              <p:ext uri="{D42A27DB-BD31-4B8C-83A1-F6EECF244321}">
                <p14:modId xmlns:p14="http://schemas.microsoft.com/office/powerpoint/2010/main" val="1600085641"/>
              </p:ext>
            </p:extLst>
          </p:nvPr>
        </p:nvGraphicFramePr>
        <p:xfrm>
          <a:off x="1066800" y="6042025"/>
          <a:ext cx="3571875" cy="533400"/>
        </p:xfrm>
        <a:graphic>
          <a:graphicData uri="http://schemas.openxmlformats.org/presentationml/2006/ole">
            <mc:AlternateContent xmlns:mc="http://schemas.openxmlformats.org/markup-compatibility/2006">
              <mc:Choice xmlns:v="urn:schemas-microsoft-com:vml" Requires="v">
                <p:oleObj spid="_x0000_s21510" name="Equation" r:id="rId11" imgW="1587240" imgH="241200" progId="Equation.DSMT4">
                  <p:embed/>
                </p:oleObj>
              </mc:Choice>
              <mc:Fallback>
                <p:oleObj name="Equation" r:id="rId11" imgW="1587240" imgH="241200" progId="Equation.DSMT4">
                  <p:embed/>
                  <p:pic>
                    <p:nvPicPr>
                      <p:cNvPr id="21512" name="Object 26"/>
                      <p:cNvPicPr>
                        <a:picLocks noChangeAspect="1" noChangeArrowheads="1"/>
                      </p:cNvPicPr>
                      <p:nvPr/>
                    </p:nvPicPr>
                    <p:blipFill>
                      <a:blip r:embed="rId12"/>
                      <a:srcRect/>
                      <a:stretch>
                        <a:fillRect/>
                      </a:stretch>
                    </p:blipFill>
                    <p:spPr bwMode="auto">
                      <a:xfrm>
                        <a:off x="1066800" y="6042025"/>
                        <a:ext cx="35718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3" name="Object 28"/>
          <p:cNvGraphicFramePr>
            <a:graphicFrameLocks noChangeAspect="1"/>
          </p:cNvGraphicFramePr>
          <p:nvPr>
            <p:extLst>
              <p:ext uri="{D42A27DB-BD31-4B8C-83A1-F6EECF244321}">
                <p14:modId xmlns:p14="http://schemas.microsoft.com/office/powerpoint/2010/main" val="3563107863"/>
              </p:ext>
            </p:extLst>
          </p:nvPr>
        </p:nvGraphicFramePr>
        <p:xfrm>
          <a:off x="5307013" y="6003925"/>
          <a:ext cx="2919412" cy="523875"/>
        </p:xfrm>
        <a:graphic>
          <a:graphicData uri="http://schemas.openxmlformats.org/presentationml/2006/ole">
            <mc:AlternateContent xmlns:mc="http://schemas.openxmlformats.org/markup-compatibility/2006">
              <mc:Choice xmlns:v="urn:schemas-microsoft-com:vml" Requires="v">
                <p:oleObj spid="_x0000_s21511" name="Equation" r:id="rId13" imgW="1320480" imgH="241200" progId="Equation.DSMT4">
                  <p:embed/>
                </p:oleObj>
              </mc:Choice>
              <mc:Fallback>
                <p:oleObj name="Equation" r:id="rId13" imgW="1320480" imgH="241200" progId="Equation.DSMT4">
                  <p:embed/>
                  <p:pic>
                    <p:nvPicPr>
                      <p:cNvPr id="21513" name="Object 28"/>
                      <p:cNvPicPr>
                        <a:picLocks noChangeAspect="1" noChangeArrowheads="1"/>
                      </p:cNvPicPr>
                      <p:nvPr/>
                    </p:nvPicPr>
                    <p:blipFill>
                      <a:blip r:embed="rId14"/>
                      <a:srcRect/>
                      <a:stretch>
                        <a:fillRect/>
                      </a:stretch>
                    </p:blipFill>
                    <p:spPr bwMode="auto">
                      <a:xfrm>
                        <a:off x="5307013" y="6003925"/>
                        <a:ext cx="29194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30">
            <a:extLst>
              <a:ext uri="{FF2B5EF4-FFF2-40B4-BE49-F238E27FC236}">
                <a16:creationId xmlns:a16="http://schemas.microsoft.com/office/drawing/2014/main" id="{8DB2A99F-80EF-4EEF-9455-C3A863DBA342}"/>
              </a:ext>
            </a:extLst>
          </p:cNvPr>
          <p:cNvSpPr txBox="1">
            <a:spLocks noChangeArrowheads="1"/>
          </p:cNvSpPr>
          <p:nvPr/>
        </p:nvSpPr>
        <p:spPr bwMode="auto">
          <a:xfrm>
            <a:off x="438150" y="495300"/>
            <a:ext cx="83439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400" dirty="0">
                <a:solidFill>
                  <a:srgbClr val="FF0000"/>
                </a:solidFill>
                <a:latin typeface="Times New Roman" pitchFamily="18" charset="0"/>
                <a:ea typeface="黑体" pitchFamily="49" charset="-122"/>
              </a:rPr>
              <a:t>例</a:t>
            </a:r>
            <a:r>
              <a:rPr kumimoji="1" lang="en-US" altLang="zh-CN" sz="2400" dirty="0">
                <a:solidFill>
                  <a:srgbClr val="FF0000"/>
                </a:solidFill>
                <a:latin typeface="Times New Roman" pitchFamily="18" charset="0"/>
                <a:ea typeface="黑体" pitchFamily="49" charset="-122"/>
              </a:rPr>
              <a:t>2</a:t>
            </a:r>
            <a:r>
              <a:rPr kumimoji="1" lang="zh-CN" altLang="en-US" sz="2400" dirty="0">
                <a:solidFill>
                  <a:srgbClr val="FF0000"/>
                </a:solidFill>
                <a:latin typeface="Times New Roman" pitchFamily="18" charset="0"/>
                <a:ea typeface="黑体" pitchFamily="49" charset="-122"/>
              </a:rPr>
              <a:t>：</a:t>
            </a:r>
            <a:r>
              <a:rPr kumimoji="1" lang="zh-CN" altLang="en-US" sz="2400" dirty="0">
                <a:solidFill>
                  <a:srgbClr val="0000FF"/>
                </a:solidFill>
                <a:latin typeface="Times New Roman" pitchFamily="18" charset="0"/>
                <a:ea typeface="黑体" pitchFamily="49" charset="-122"/>
              </a:rPr>
              <a:t>在</a:t>
            </a:r>
            <a:r>
              <a:rPr kumimoji="1"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dirty="0">
                <a:solidFill>
                  <a:srgbClr val="000000"/>
                </a:solidFill>
                <a:latin typeface="Times New Roman" pitchFamily="18" charset="0"/>
                <a:ea typeface="黑体" pitchFamily="49" charset="-122"/>
              </a:rPr>
              <a:t>10</a:t>
            </a:r>
            <a:r>
              <a:rPr kumimoji="1" lang="en-US" altLang="zh-CN" sz="2400" b="0" baseline="50000" dirty="0">
                <a:solidFill>
                  <a:srgbClr val="000000"/>
                </a:solidFill>
                <a:latin typeface="Times New Roman" pitchFamily="18" charset="0"/>
                <a:ea typeface="黑体" pitchFamily="49" charset="-122"/>
              </a:rPr>
              <a:t>o</a:t>
            </a:r>
            <a:r>
              <a:rPr kumimoji="1" lang="en-US" altLang="zh-CN" sz="2400" b="0" dirty="0">
                <a:solidFill>
                  <a:srgbClr val="000000"/>
                </a:solidFill>
                <a:latin typeface="Times New Roman" pitchFamily="18" charset="0"/>
                <a:ea typeface="黑体" pitchFamily="49" charset="-122"/>
              </a:rPr>
              <a:t>C,101325Pa</a:t>
            </a:r>
            <a:r>
              <a:rPr kumimoji="1" lang="zh-CN" altLang="en-US" sz="2400" dirty="0">
                <a:solidFill>
                  <a:srgbClr val="0000FF"/>
                </a:solidFill>
                <a:latin typeface="Times New Roman" pitchFamily="18" charset="0"/>
                <a:ea typeface="黑体" pitchFamily="49" charset="-122"/>
              </a:rPr>
              <a:t>下，</a:t>
            </a:r>
            <a:r>
              <a:rPr kumimoji="1" lang="en-US" altLang="zh-CN" sz="2400" b="0" dirty="0">
                <a:solidFill>
                  <a:srgbClr val="000000"/>
                </a:solidFill>
                <a:latin typeface="Times New Roman" pitchFamily="18" charset="0"/>
                <a:ea typeface="黑体" pitchFamily="49" charset="-122"/>
              </a:rPr>
              <a:t>1mol</a:t>
            </a:r>
            <a:r>
              <a:rPr kumimoji="1" lang="zh-CN" altLang="en-US" sz="2400" dirty="0">
                <a:solidFill>
                  <a:srgbClr val="0000FF"/>
                </a:solidFill>
                <a:latin typeface="Times New Roman" pitchFamily="18" charset="0"/>
                <a:ea typeface="黑体" pitchFamily="49" charset="-122"/>
              </a:rPr>
              <a:t>过冷的</a:t>
            </a:r>
            <a:r>
              <a:rPr kumimoji="1" lang="en-US" altLang="zh-CN" sz="2400" dirty="0">
                <a:solidFill>
                  <a:srgbClr val="0000FF"/>
                </a:solidFill>
                <a:latin typeface="Times New Roman" pitchFamily="18" charset="0"/>
                <a:ea typeface="黑体" pitchFamily="49" charset="-122"/>
              </a:rPr>
              <a:t>H</a:t>
            </a:r>
            <a:r>
              <a:rPr kumimoji="1" lang="en-US" altLang="zh-CN" sz="2400" baseline="-25000" dirty="0">
                <a:solidFill>
                  <a:srgbClr val="0000FF"/>
                </a:solidFill>
                <a:latin typeface="Times New Roman" pitchFamily="18" charset="0"/>
                <a:ea typeface="黑体" pitchFamily="49" charset="-122"/>
              </a:rPr>
              <a:t>2</a:t>
            </a:r>
            <a:r>
              <a:rPr kumimoji="1" lang="en-US" altLang="zh-CN" sz="2400" dirty="0">
                <a:solidFill>
                  <a:srgbClr val="0000FF"/>
                </a:solidFill>
                <a:latin typeface="Times New Roman" pitchFamily="18" charset="0"/>
                <a:ea typeface="黑体" pitchFamily="49" charset="-122"/>
              </a:rPr>
              <a:t>O(l)</a:t>
            </a:r>
            <a:r>
              <a:rPr kumimoji="1" lang="zh-CN" altLang="en-US" sz="2400" dirty="0">
                <a:solidFill>
                  <a:srgbClr val="0000FF"/>
                </a:solidFill>
                <a:latin typeface="Times New Roman" pitchFamily="18" charset="0"/>
                <a:ea typeface="黑体" pitchFamily="49" charset="-122"/>
              </a:rPr>
              <a:t>恒温凝结为冰，计算</a:t>
            </a:r>
            <a:r>
              <a:rPr kumimoji="1" lang="en-US" altLang="zh-CN" sz="2400" b="0" i="1" dirty="0">
                <a:solidFill>
                  <a:srgbClr val="000000"/>
                </a:solidFill>
                <a:latin typeface="Times New Roman" pitchFamily="18" charset="0"/>
                <a:ea typeface="黑体" pitchFamily="49" charset="-122"/>
              </a:rPr>
              <a:t>Q</a:t>
            </a:r>
            <a:r>
              <a:rPr kumimoji="1" lang="en-US" altLang="zh-CN" sz="2400" b="0" dirty="0">
                <a:solidFill>
                  <a:srgbClr val="000000"/>
                </a:solidFill>
                <a:latin typeface="Times New Roman" pitchFamily="18" charset="0"/>
                <a:ea typeface="黑体" pitchFamily="49" charset="-122"/>
              </a:rPr>
              <a:t>,</a:t>
            </a:r>
            <a:r>
              <a:rPr kumimoji="1" lang="en-US" altLang="zh-CN" sz="2400" b="0" i="1" dirty="0">
                <a:solidFill>
                  <a:srgbClr val="000000"/>
                </a:solidFill>
                <a:latin typeface="Times New Roman" pitchFamily="18" charset="0"/>
                <a:ea typeface="黑体" pitchFamily="49" charset="-122"/>
              </a:rPr>
              <a:t>W</a:t>
            </a:r>
            <a:r>
              <a:rPr kumimoji="1" lang="en-US" altLang="zh-CN" sz="2400" b="0" dirty="0">
                <a:solidFill>
                  <a:srgbClr val="000000"/>
                </a:solidFill>
                <a:latin typeface="Times New Roman" pitchFamily="18" charset="0"/>
                <a:ea typeface="黑体" pitchFamily="49" charset="-122"/>
              </a:rPr>
              <a:t>,</a:t>
            </a:r>
            <a:r>
              <a:rPr kumimoji="1" lang="en-US" altLang="zh-CN" sz="2400" b="0" dirty="0">
                <a:solidFill>
                  <a:srgbClr val="000000"/>
                </a:solidFill>
                <a:latin typeface="Symbol" pitchFamily="18" charset="2"/>
                <a:ea typeface="黑体" pitchFamily="49" charset="-122"/>
              </a:rPr>
              <a:t>D</a:t>
            </a:r>
            <a:r>
              <a:rPr kumimoji="1" lang="en-US" altLang="zh-CN" sz="2400" b="0" i="1" dirty="0">
                <a:solidFill>
                  <a:srgbClr val="000000"/>
                </a:solidFill>
                <a:latin typeface="Times New Roman" pitchFamily="18" charset="0"/>
                <a:ea typeface="黑体" pitchFamily="49" charset="-122"/>
              </a:rPr>
              <a:t>U</a:t>
            </a:r>
            <a:r>
              <a:rPr kumimoji="1" lang="en-US" altLang="zh-CN" sz="2400" b="0" dirty="0">
                <a:solidFill>
                  <a:srgbClr val="000000"/>
                </a:solidFill>
                <a:latin typeface="Times New Roman" pitchFamily="18" charset="0"/>
                <a:ea typeface="黑体" pitchFamily="49" charset="-122"/>
              </a:rPr>
              <a:t>, </a:t>
            </a:r>
            <a:r>
              <a:rPr kumimoji="1" lang="en-US" altLang="zh-CN" sz="2400" b="0" dirty="0">
                <a:solidFill>
                  <a:srgbClr val="000000"/>
                </a:solidFill>
                <a:latin typeface="Symbol" pitchFamily="18" charset="2"/>
                <a:ea typeface="黑体" pitchFamily="49" charset="-122"/>
              </a:rPr>
              <a:t>D</a:t>
            </a:r>
            <a:r>
              <a:rPr kumimoji="1" lang="en-US" altLang="zh-CN" sz="2400" b="0" i="1" dirty="0">
                <a:solidFill>
                  <a:srgbClr val="000000"/>
                </a:solidFill>
                <a:latin typeface="Times New Roman" pitchFamily="18" charset="0"/>
                <a:ea typeface="黑体" pitchFamily="49" charset="-122"/>
              </a:rPr>
              <a:t>H</a:t>
            </a:r>
            <a:r>
              <a:rPr kumimoji="1" lang="en-US" altLang="zh-CN" sz="2400" b="0" dirty="0">
                <a:solidFill>
                  <a:srgbClr val="000000"/>
                </a:solidFill>
                <a:latin typeface="Times New Roman" pitchFamily="18" charset="0"/>
                <a:ea typeface="黑体" pitchFamily="49" charset="-122"/>
              </a:rPr>
              <a:t>, </a:t>
            </a:r>
            <a:r>
              <a:rPr kumimoji="1" lang="en-US" altLang="zh-CN" sz="2400" b="0" dirty="0">
                <a:solidFill>
                  <a:srgbClr val="000000"/>
                </a:solidFill>
                <a:latin typeface="Symbol" pitchFamily="18" charset="2"/>
                <a:ea typeface="黑体" pitchFamily="49" charset="-122"/>
              </a:rPr>
              <a:t>D</a:t>
            </a:r>
            <a:r>
              <a:rPr kumimoji="1" lang="en-US" altLang="zh-CN" sz="2400" b="0" i="1" dirty="0">
                <a:solidFill>
                  <a:srgbClr val="000000"/>
                </a:solidFill>
                <a:latin typeface="Times New Roman" pitchFamily="18" charset="0"/>
                <a:ea typeface="黑体" pitchFamily="49" charset="-122"/>
              </a:rPr>
              <a:t>S</a:t>
            </a:r>
            <a:r>
              <a:rPr kumimoji="1" lang="en-US" altLang="zh-CN" sz="2400" b="0" dirty="0">
                <a:solidFill>
                  <a:srgbClr val="000000"/>
                </a:solidFill>
                <a:latin typeface="Times New Roman" pitchFamily="18" charset="0"/>
                <a:ea typeface="黑体" pitchFamily="49" charset="-122"/>
              </a:rPr>
              <a:t>, </a:t>
            </a:r>
            <a:r>
              <a:rPr kumimoji="1" lang="en-US" altLang="zh-CN" sz="2400" b="0" dirty="0">
                <a:solidFill>
                  <a:srgbClr val="000000"/>
                </a:solidFill>
                <a:latin typeface="Symbol" pitchFamily="18" charset="2"/>
                <a:ea typeface="黑体" pitchFamily="49" charset="-122"/>
              </a:rPr>
              <a:t>D</a:t>
            </a:r>
            <a:r>
              <a:rPr kumimoji="1" lang="en-US" altLang="zh-CN" sz="2400" b="0" i="1" dirty="0">
                <a:solidFill>
                  <a:srgbClr val="000000"/>
                </a:solidFill>
                <a:latin typeface="Times New Roman" pitchFamily="18" charset="0"/>
                <a:ea typeface="黑体" pitchFamily="49" charset="-122"/>
              </a:rPr>
              <a:t>A</a:t>
            </a:r>
            <a:r>
              <a:rPr kumimoji="1" lang="en-US" altLang="zh-CN" sz="2400" b="0" dirty="0">
                <a:solidFill>
                  <a:srgbClr val="000000"/>
                </a:solidFill>
                <a:latin typeface="Times New Roman" pitchFamily="18" charset="0"/>
                <a:ea typeface="黑体" pitchFamily="49" charset="-122"/>
              </a:rPr>
              <a:t>, </a:t>
            </a:r>
            <a:r>
              <a:rPr kumimoji="1" lang="en-US" altLang="zh-CN" sz="2400" b="0" dirty="0">
                <a:solidFill>
                  <a:srgbClr val="000000"/>
                </a:solidFill>
                <a:latin typeface="Symbol" pitchFamily="18" charset="2"/>
                <a:ea typeface="黑体" pitchFamily="49" charset="-122"/>
              </a:rPr>
              <a:t>D</a:t>
            </a:r>
            <a:r>
              <a:rPr kumimoji="1" lang="en-US" altLang="zh-CN" sz="2400" b="0" i="1" dirty="0">
                <a:solidFill>
                  <a:srgbClr val="000000"/>
                </a:solidFill>
                <a:latin typeface="Times New Roman" pitchFamily="18" charset="0"/>
                <a:ea typeface="黑体" pitchFamily="49" charset="-122"/>
              </a:rPr>
              <a:t>G</a:t>
            </a:r>
            <a:r>
              <a:rPr kumimoji="1" lang="en-US" altLang="zh-CN" sz="2400" b="0" dirty="0">
                <a:solidFill>
                  <a:srgbClr val="000000"/>
                </a:solidFill>
                <a:latin typeface="Times New Roman" pitchFamily="18" charset="0"/>
                <a:ea typeface="黑体" pitchFamily="49" charset="-122"/>
              </a:rPr>
              <a:t>,</a:t>
            </a:r>
            <a:r>
              <a:rPr kumimoji="1" lang="zh-CN" altLang="en-US" sz="2400" dirty="0">
                <a:solidFill>
                  <a:srgbClr val="0000FF"/>
                </a:solidFill>
                <a:latin typeface="Times New Roman" pitchFamily="18" charset="0"/>
                <a:ea typeface="黑体" pitchFamily="49" charset="-122"/>
              </a:rPr>
              <a:t>并判断过程的可逆性。已知</a:t>
            </a:r>
            <a:r>
              <a:rPr kumimoji="1" lang="en-US" altLang="zh-CN" sz="2400" b="0" dirty="0">
                <a:solidFill>
                  <a:srgbClr val="000000"/>
                </a:solidFill>
                <a:latin typeface="Times New Roman" pitchFamily="18" charset="0"/>
                <a:ea typeface="黑体" pitchFamily="49" charset="-122"/>
              </a:rPr>
              <a:t>1g</a:t>
            </a:r>
            <a:r>
              <a:rPr kumimoji="1" lang="zh-CN" altLang="en-US" sz="2400" dirty="0">
                <a:solidFill>
                  <a:srgbClr val="0000FF"/>
                </a:solidFill>
                <a:latin typeface="Times New Roman" pitchFamily="18" charset="0"/>
                <a:ea typeface="黑体" pitchFamily="49" charset="-122"/>
              </a:rPr>
              <a:t>水在</a:t>
            </a:r>
            <a:r>
              <a:rPr kumimoji="1" lang="en-US" altLang="zh-CN" sz="2400" b="0" dirty="0">
                <a:solidFill>
                  <a:srgbClr val="000000"/>
                </a:solidFill>
                <a:latin typeface="Times New Roman" pitchFamily="18" charset="0"/>
                <a:ea typeface="黑体" pitchFamily="49" charset="-122"/>
              </a:rPr>
              <a:t>0</a:t>
            </a:r>
            <a:r>
              <a:rPr kumimoji="1" lang="en-US" altLang="zh-CN" sz="2400" b="0" baseline="50000" dirty="0">
                <a:solidFill>
                  <a:srgbClr val="000000"/>
                </a:solidFill>
                <a:latin typeface="Times New Roman" pitchFamily="18" charset="0"/>
                <a:ea typeface="黑体" pitchFamily="49" charset="-122"/>
              </a:rPr>
              <a:t>o</a:t>
            </a:r>
            <a:r>
              <a:rPr kumimoji="1" lang="en-US" altLang="zh-CN" sz="2400" b="0" dirty="0">
                <a:solidFill>
                  <a:srgbClr val="000000"/>
                </a:solidFill>
                <a:latin typeface="Times New Roman" pitchFamily="18" charset="0"/>
                <a:ea typeface="黑体" pitchFamily="49" charset="-122"/>
              </a:rPr>
              <a:t>C</a:t>
            </a:r>
            <a:r>
              <a:rPr kumimoji="1" lang="zh-CN" altLang="en-US" sz="2400" dirty="0">
                <a:solidFill>
                  <a:srgbClr val="0000FF"/>
                </a:solidFill>
                <a:latin typeface="Times New Roman" pitchFamily="18" charset="0"/>
                <a:ea typeface="黑体" pitchFamily="49" charset="-122"/>
              </a:rPr>
              <a:t>结冰时放热</a:t>
            </a:r>
            <a:r>
              <a:rPr kumimoji="1" lang="en-US" altLang="zh-CN" sz="2400" b="0" dirty="0">
                <a:solidFill>
                  <a:srgbClr val="000000"/>
                </a:solidFill>
                <a:latin typeface="Times New Roman" pitchFamily="18" charset="0"/>
                <a:ea typeface="黑体" pitchFamily="49" charset="-122"/>
              </a:rPr>
              <a:t>333.4J</a:t>
            </a:r>
            <a:r>
              <a:rPr kumimoji="1" lang="zh-CN" altLang="en-US" sz="2400" dirty="0">
                <a:solidFill>
                  <a:srgbClr val="0000FF"/>
                </a:solidFill>
                <a:latin typeface="Times New Roman" pitchFamily="18" charset="0"/>
                <a:ea typeface="黑体" pitchFamily="49" charset="-122"/>
              </a:rPr>
              <a:t>，在</a:t>
            </a:r>
            <a:r>
              <a:rPr kumimoji="1"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dirty="0">
                <a:solidFill>
                  <a:srgbClr val="000000"/>
                </a:solidFill>
                <a:latin typeface="Times New Roman" pitchFamily="18" charset="0"/>
                <a:ea typeface="黑体" pitchFamily="49" charset="-122"/>
              </a:rPr>
              <a:t>10</a:t>
            </a:r>
            <a:r>
              <a:rPr kumimoji="1" lang="en-US" altLang="zh-CN" sz="2400" b="0" baseline="50000" dirty="0">
                <a:solidFill>
                  <a:srgbClr val="000000"/>
                </a:solidFill>
                <a:latin typeface="Times New Roman" pitchFamily="18" charset="0"/>
                <a:ea typeface="黑体" pitchFamily="49" charset="-122"/>
              </a:rPr>
              <a:t>o</a:t>
            </a:r>
            <a:r>
              <a:rPr kumimoji="1" lang="en-US" altLang="zh-CN" sz="2400" b="0" dirty="0">
                <a:solidFill>
                  <a:srgbClr val="000000"/>
                </a:solidFill>
                <a:latin typeface="Times New Roman" pitchFamily="18" charset="0"/>
                <a:ea typeface="黑体" pitchFamily="49" charset="-122"/>
              </a:rPr>
              <a:t>C</a:t>
            </a:r>
            <a:r>
              <a:rPr kumimoji="1" lang="zh-CN" altLang="en-US" sz="2400" dirty="0">
                <a:solidFill>
                  <a:srgbClr val="0000FF"/>
                </a:solidFill>
                <a:latin typeface="Times New Roman" pitchFamily="18" charset="0"/>
                <a:ea typeface="黑体" pitchFamily="49" charset="-122"/>
              </a:rPr>
              <a:t>结冰时放热</a:t>
            </a:r>
            <a:r>
              <a:rPr kumimoji="1" lang="en-US" altLang="zh-CN" sz="2400" b="0" dirty="0">
                <a:solidFill>
                  <a:srgbClr val="000000"/>
                </a:solidFill>
                <a:latin typeface="Times New Roman" pitchFamily="18" charset="0"/>
                <a:ea typeface="黑体" pitchFamily="49" charset="-122"/>
              </a:rPr>
              <a:t>312.3J</a:t>
            </a:r>
            <a:r>
              <a:rPr kumimoji="1" lang="zh-CN" altLang="en-US" sz="2400" dirty="0">
                <a:solidFill>
                  <a:srgbClr val="0000FF"/>
                </a:solidFill>
                <a:latin typeface="Times New Roman" pitchFamily="18" charset="0"/>
                <a:ea typeface="黑体" pitchFamily="49" charset="-122"/>
              </a:rPr>
              <a:t>，水和冰的平均比热容分别为</a:t>
            </a:r>
            <a:r>
              <a:rPr kumimoji="1" lang="en-US" altLang="zh-CN" sz="2400" b="0" dirty="0">
                <a:solidFill>
                  <a:srgbClr val="000000"/>
                </a:solidFill>
                <a:latin typeface="Times New Roman" pitchFamily="18" charset="0"/>
                <a:ea typeface="黑体" pitchFamily="49" charset="-122"/>
              </a:rPr>
              <a:t>4.184J</a:t>
            </a:r>
            <a:r>
              <a:rPr kumimoji="1"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dirty="0">
                <a:solidFill>
                  <a:srgbClr val="000000"/>
                </a:solidFill>
                <a:latin typeface="Times New Roman" pitchFamily="18" charset="0"/>
                <a:ea typeface="黑体" pitchFamily="49" charset="-122"/>
              </a:rPr>
              <a:t>K</a:t>
            </a:r>
            <a:r>
              <a:rPr kumimoji="1" lang="en-US" altLang="zh-CN" sz="2400" b="0" baseline="3000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baseline="30000" dirty="0">
                <a:solidFill>
                  <a:srgbClr val="000000"/>
                </a:solidFill>
                <a:latin typeface="Times New Roman" pitchFamily="18" charset="0"/>
                <a:ea typeface="黑体" pitchFamily="49" charset="-122"/>
              </a:rPr>
              <a:t>1</a:t>
            </a:r>
            <a:r>
              <a:rPr kumimoji="1"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dirty="0">
                <a:solidFill>
                  <a:srgbClr val="000000"/>
                </a:solidFill>
                <a:latin typeface="Times New Roman" pitchFamily="18" charset="0"/>
                <a:ea typeface="黑体" pitchFamily="49" charset="-122"/>
              </a:rPr>
              <a:t>g</a:t>
            </a:r>
            <a:r>
              <a:rPr kumimoji="1" lang="en-US" altLang="zh-CN" sz="2400" b="0" baseline="3000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baseline="30000" dirty="0">
                <a:solidFill>
                  <a:srgbClr val="000000"/>
                </a:solidFill>
                <a:latin typeface="Times New Roman" pitchFamily="18" charset="0"/>
                <a:ea typeface="黑体" pitchFamily="49" charset="-122"/>
              </a:rPr>
              <a:t>1</a:t>
            </a:r>
            <a:r>
              <a:rPr kumimoji="1" lang="zh-CN" altLang="en-US" sz="2400" dirty="0">
                <a:solidFill>
                  <a:srgbClr val="0000FF"/>
                </a:solidFill>
                <a:latin typeface="Times New Roman" pitchFamily="18" charset="0"/>
                <a:ea typeface="黑体" pitchFamily="49" charset="-122"/>
              </a:rPr>
              <a:t>和</a:t>
            </a:r>
            <a:r>
              <a:rPr kumimoji="1" lang="en-US" altLang="zh-CN" sz="2400" b="0" dirty="0">
                <a:solidFill>
                  <a:srgbClr val="000000"/>
                </a:solidFill>
                <a:latin typeface="Times New Roman" pitchFamily="18" charset="0"/>
                <a:ea typeface="黑体" pitchFamily="49" charset="-122"/>
              </a:rPr>
              <a:t>2.067J</a:t>
            </a:r>
            <a:r>
              <a:rPr kumimoji="1"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dirty="0">
                <a:solidFill>
                  <a:srgbClr val="000000"/>
                </a:solidFill>
                <a:latin typeface="Times New Roman" pitchFamily="18" charset="0"/>
                <a:ea typeface="黑体" pitchFamily="49" charset="-122"/>
              </a:rPr>
              <a:t>K</a:t>
            </a:r>
            <a:r>
              <a:rPr kumimoji="1" lang="en-US" altLang="zh-CN" sz="2400" b="0" baseline="3000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baseline="30000" dirty="0">
                <a:solidFill>
                  <a:srgbClr val="000000"/>
                </a:solidFill>
                <a:latin typeface="Times New Roman" pitchFamily="18" charset="0"/>
                <a:ea typeface="黑体" pitchFamily="49" charset="-122"/>
              </a:rPr>
              <a:t>1</a:t>
            </a:r>
            <a:r>
              <a:rPr kumimoji="1"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dirty="0">
                <a:solidFill>
                  <a:srgbClr val="000000"/>
                </a:solidFill>
                <a:latin typeface="Times New Roman" pitchFamily="18" charset="0"/>
                <a:ea typeface="黑体" pitchFamily="49" charset="-122"/>
              </a:rPr>
              <a:t>g</a:t>
            </a:r>
            <a:r>
              <a:rPr kumimoji="1" lang="en-US" altLang="zh-CN" sz="2400" b="0" baseline="3000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baseline="30000" dirty="0">
                <a:solidFill>
                  <a:srgbClr val="000000"/>
                </a:solidFill>
                <a:latin typeface="Times New Roman" pitchFamily="18" charset="0"/>
                <a:ea typeface="黑体" pitchFamily="49" charset="-122"/>
              </a:rPr>
              <a:t>1</a:t>
            </a:r>
            <a:r>
              <a:rPr kumimoji="1" lang="zh-CN" altLang="en-US" sz="2400" dirty="0">
                <a:solidFill>
                  <a:srgbClr val="0000FF"/>
                </a:solidFill>
                <a:latin typeface="Times New Roman" pitchFamily="18" charset="0"/>
                <a:ea typeface="黑体" pitchFamily="49" charset="-122"/>
              </a:rPr>
              <a:t>，平均密度分别为</a:t>
            </a:r>
            <a:r>
              <a:rPr kumimoji="1" lang="en-US" altLang="zh-CN" sz="2400" b="0" dirty="0">
                <a:solidFill>
                  <a:srgbClr val="000000"/>
                </a:solidFill>
                <a:latin typeface="Times New Roman" pitchFamily="18" charset="0"/>
                <a:ea typeface="黑体" pitchFamily="49" charset="-122"/>
              </a:rPr>
              <a:t>1.000g</a:t>
            </a:r>
            <a:r>
              <a:rPr kumimoji="1"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dirty="0">
                <a:solidFill>
                  <a:srgbClr val="000000"/>
                </a:solidFill>
                <a:latin typeface="Times New Roman" pitchFamily="18" charset="0"/>
                <a:ea typeface="黑体" pitchFamily="49" charset="-122"/>
              </a:rPr>
              <a:t>cm</a:t>
            </a:r>
            <a:r>
              <a:rPr kumimoji="1" lang="en-US" altLang="zh-CN" sz="2400" b="0" baseline="3000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baseline="30000" dirty="0">
                <a:solidFill>
                  <a:srgbClr val="000000"/>
                </a:solidFill>
                <a:latin typeface="Times New Roman" pitchFamily="18" charset="0"/>
                <a:ea typeface="黑体" pitchFamily="49" charset="-122"/>
              </a:rPr>
              <a:t>3</a:t>
            </a:r>
            <a:r>
              <a:rPr kumimoji="1" lang="zh-CN" altLang="en-US" sz="2400" dirty="0">
                <a:solidFill>
                  <a:srgbClr val="0000FF"/>
                </a:solidFill>
                <a:latin typeface="Times New Roman" pitchFamily="18" charset="0"/>
                <a:ea typeface="黑体" pitchFamily="49" charset="-122"/>
              </a:rPr>
              <a:t>和</a:t>
            </a:r>
            <a:r>
              <a:rPr kumimoji="1" lang="en-US" altLang="zh-CN" sz="2400" b="0" dirty="0">
                <a:solidFill>
                  <a:srgbClr val="000000"/>
                </a:solidFill>
                <a:latin typeface="Times New Roman" pitchFamily="18" charset="0"/>
                <a:ea typeface="黑体" pitchFamily="49" charset="-122"/>
              </a:rPr>
              <a:t>0.917g</a:t>
            </a:r>
            <a:r>
              <a:rPr kumimoji="1"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dirty="0">
                <a:solidFill>
                  <a:srgbClr val="000000"/>
                </a:solidFill>
                <a:latin typeface="Times New Roman" pitchFamily="18" charset="0"/>
                <a:ea typeface="黑体" pitchFamily="49" charset="-122"/>
              </a:rPr>
              <a:t>cm</a:t>
            </a:r>
            <a:r>
              <a:rPr kumimoji="1" lang="en-US" altLang="zh-CN" sz="2400" b="0" baseline="3000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baseline="30000" dirty="0">
                <a:solidFill>
                  <a:srgbClr val="000000"/>
                </a:solidFill>
                <a:latin typeface="Times New Roman" pitchFamily="18" charset="0"/>
                <a:ea typeface="黑体" pitchFamily="49" charset="-122"/>
              </a:rPr>
              <a:t>3</a:t>
            </a:r>
            <a:r>
              <a:rPr kumimoji="1" lang="zh-CN" altLang="en-US" sz="2400" dirty="0">
                <a:solidFill>
                  <a:srgbClr val="0000FF"/>
                </a:solidFill>
                <a:latin typeface="Times New Roman" pitchFamily="18" charset="0"/>
                <a:ea typeface="黑体" pitchFamily="49" charset="-122"/>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4"/>
          <p:cNvSpPr txBox="1">
            <a:spLocks noChangeArrowheads="1"/>
          </p:cNvSpPr>
          <p:nvPr/>
        </p:nvSpPr>
        <p:spPr bwMode="auto">
          <a:xfrm>
            <a:off x="457200" y="2400300"/>
            <a:ext cx="1104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宋体" pitchFamily="2" charset="-122"/>
              </a:rPr>
              <a:t>解：</a:t>
            </a:r>
            <a:r>
              <a:rPr kumimoji="1" lang="zh-CN" altLang="en-US" sz="2400">
                <a:latin typeface="Times New Roman" pitchFamily="18" charset="0"/>
              </a:rPr>
              <a:t> </a:t>
            </a:r>
          </a:p>
        </p:txBody>
      </p:sp>
      <p:graphicFrame>
        <p:nvGraphicFramePr>
          <p:cNvPr id="22531" name="Object 5"/>
          <p:cNvGraphicFramePr>
            <a:graphicFrameLocks noChangeAspect="1"/>
          </p:cNvGraphicFramePr>
          <p:nvPr/>
        </p:nvGraphicFramePr>
        <p:xfrm>
          <a:off x="1552575" y="2352675"/>
          <a:ext cx="2000250" cy="857250"/>
        </p:xfrm>
        <a:graphic>
          <a:graphicData uri="http://schemas.openxmlformats.org/presentationml/2006/ole">
            <mc:AlternateContent xmlns:mc="http://schemas.openxmlformats.org/markup-compatibility/2006">
              <mc:Choice xmlns:v="urn:schemas-microsoft-com:vml" Requires="v">
                <p:oleObj spid="_x0000_s22530" name="位图图像" r:id="rId3" imgW="2000000" imgH="857143" progId="Paint.Picture">
                  <p:embed/>
                </p:oleObj>
              </mc:Choice>
              <mc:Fallback>
                <p:oleObj name="位图图像" r:id="rId3" imgW="2000000" imgH="857143" progId="Paint.Picture">
                  <p:embed/>
                  <p:pic>
                    <p:nvPicPr>
                      <p:cNvPr id="2253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2575" y="2352675"/>
                        <a:ext cx="20002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2" name="Object 6"/>
          <p:cNvGraphicFramePr>
            <a:graphicFrameLocks noChangeAspect="1"/>
          </p:cNvGraphicFramePr>
          <p:nvPr/>
        </p:nvGraphicFramePr>
        <p:xfrm>
          <a:off x="5424488" y="2319338"/>
          <a:ext cx="1952625" cy="847725"/>
        </p:xfrm>
        <a:graphic>
          <a:graphicData uri="http://schemas.openxmlformats.org/presentationml/2006/ole">
            <mc:AlternateContent xmlns:mc="http://schemas.openxmlformats.org/markup-compatibility/2006">
              <mc:Choice xmlns:v="urn:schemas-microsoft-com:vml" Requires="v">
                <p:oleObj spid="_x0000_s22531" name="位图图像" r:id="rId5" imgW="1952898" imgH="847843" progId="Paint.Picture">
                  <p:embed/>
                </p:oleObj>
              </mc:Choice>
              <mc:Fallback>
                <p:oleObj name="位图图像" r:id="rId5" imgW="1952898" imgH="847843" progId="Paint.Picture">
                  <p:embed/>
                  <p:pic>
                    <p:nvPicPr>
                      <p:cNvPr id="2253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4488" y="2319338"/>
                        <a:ext cx="19526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9271" name="Object 7"/>
          <p:cNvGraphicFramePr>
            <a:graphicFrameLocks noChangeAspect="1"/>
          </p:cNvGraphicFramePr>
          <p:nvPr/>
        </p:nvGraphicFramePr>
        <p:xfrm>
          <a:off x="1571625" y="3576638"/>
          <a:ext cx="1962150" cy="885825"/>
        </p:xfrm>
        <a:graphic>
          <a:graphicData uri="http://schemas.openxmlformats.org/presentationml/2006/ole">
            <mc:AlternateContent xmlns:mc="http://schemas.openxmlformats.org/markup-compatibility/2006">
              <mc:Choice xmlns:v="urn:schemas-microsoft-com:vml" Requires="v">
                <p:oleObj spid="_x0000_s22532" name="位图图像" r:id="rId7" imgW="1961905" imgH="885949" progId="Paint.Picture">
                  <p:embed/>
                </p:oleObj>
              </mc:Choice>
              <mc:Fallback>
                <p:oleObj name="位图图像" r:id="rId7" imgW="1961905" imgH="885949" progId="Paint.Picture">
                  <p:embed/>
                  <p:pic>
                    <p:nvPicPr>
                      <p:cNvPr id="139271"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1625" y="3576638"/>
                        <a:ext cx="196215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9272" name="Object 8"/>
          <p:cNvGraphicFramePr>
            <a:graphicFrameLocks noChangeAspect="1"/>
          </p:cNvGraphicFramePr>
          <p:nvPr/>
        </p:nvGraphicFramePr>
        <p:xfrm>
          <a:off x="5405438" y="3567113"/>
          <a:ext cx="1990725" cy="866775"/>
        </p:xfrm>
        <a:graphic>
          <a:graphicData uri="http://schemas.openxmlformats.org/presentationml/2006/ole">
            <mc:AlternateContent xmlns:mc="http://schemas.openxmlformats.org/markup-compatibility/2006">
              <mc:Choice xmlns:v="urn:schemas-microsoft-com:vml" Requires="v">
                <p:oleObj spid="_x0000_s22533" name="位图图像" r:id="rId9" imgW="1991003" imgH="866896" progId="Paint.Picture">
                  <p:embed/>
                </p:oleObj>
              </mc:Choice>
              <mc:Fallback>
                <p:oleObj name="位图图像" r:id="rId9" imgW="1991003" imgH="866896" progId="Paint.Picture">
                  <p:embed/>
                  <p:pic>
                    <p:nvPicPr>
                      <p:cNvPr id="139272"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05438" y="3567113"/>
                        <a:ext cx="199072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5" name="Line 9"/>
          <p:cNvSpPr>
            <a:spLocks noChangeShapeType="1"/>
          </p:cNvSpPr>
          <p:nvPr/>
        </p:nvSpPr>
        <p:spPr bwMode="auto">
          <a:xfrm>
            <a:off x="3600450" y="2781300"/>
            <a:ext cx="1752600" cy="0"/>
          </a:xfrm>
          <a:prstGeom prst="line">
            <a:avLst/>
          </a:prstGeom>
          <a:noFill/>
          <a:ln w="28575">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536" name="Object 10"/>
          <p:cNvGraphicFramePr>
            <a:graphicFrameLocks noChangeAspect="1"/>
          </p:cNvGraphicFramePr>
          <p:nvPr>
            <p:extLst>
              <p:ext uri="{D42A27DB-BD31-4B8C-83A1-F6EECF244321}">
                <p14:modId xmlns:p14="http://schemas.microsoft.com/office/powerpoint/2010/main" val="4248871624"/>
              </p:ext>
            </p:extLst>
          </p:nvPr>
        </p:nvGraphicFramePr>
        <p:xfrm>
          <a:off x="4241800" y="2486025"/>
          <a:ext cx="315913" cy="247650"/>
        </p:xfrm>
        <a:graphic>
          <a:graphicData uri="http://schemas.openxmlformats.org/presentationml/2006/ole">
            <mc:AlternateContent xmlns:mc="http://schemas.openxmlformats.org/markup-compatibility/2006">
              <mc:Choice xmlns:v="urn:schemas-microsoft-com:vml" Requires="v">
                <p:oleObj spid="_x0000_s22534" name="Equation" r:id="rId11" imgW="228600" imgH="177480" progId="Equation.DSMT4">
                  <p:embed/>
                </p:oleObj>
              </mc:Choice>
              <mc:Fallback>
                <p:oleObj name="Equation" r:id="rId11" imgW="228600" imgH="177480" progId="Equation.DSMT4">
                  <p:embed/>
                  <p:pic>
                    <p:nvPicPr>
                      <p:cNvPr id="22536" name="Object 10"/>
                      <p:cNvPicPr>
                        <a:picLocks noChangeAspect="1" noChangeArrowheads="1"/>
                      </p:cNvPicPr>
                      <p:nvPr/>
                    </p:nvPicPr>
                    <p:blipFill>
                      <a:blip r:embed="rId12"/>
                      <a:srcRect/>
                      <a:stretch>
                        <a:fillRect/>
                      </a:stretch>
                    </p:blipFill>
                    <p:spPr bwMode="auto">
                      <a:xfrm>
                        <a:off x="4241800" y="2486025"/>
                        <a:ext cx="31591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9276" name="Line 12"/>
          <p:cNvSpPr>
            <a:spLocks noChangeShapeType="1"/>
          </p:cNvSpPr>
          <p:nvPr/>
        </p:nvSpPr>
        <p:spPr bwMode="auto">
          <a:xfrm>
            <a:off x="2533650" y="3219450"/>
            <a:ext cx="0" cy="36195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77" name="Line 13"/>
          <p:cNvSpPr>
            <a:spLocks noChangeShapeType="1"/>
          </p:cNvSpPr>
          <p:nvPr/>
        </p:nvSpPr>
        <p:spPr bwMode="auto">
          <a:xfrm>
            <a:off x="3562350" y="4000500"/>
            <a:ext cx="1771650" cy="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79" name="Line 15"/>
          <p:cNvSpPr>
            <a:spLocks noChangeShapeType="1"/>
          </p:cNvSpPr>
          <p:nvPr/>
        </p:nvSpPr>
        <p:spPr bwMode="auto">
          <a:xfrm flipH="1" flipV="1">
            <a:off x="6400800" y="3162300"/>
            <a:ext cx="0" cy="38100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39280" name="Object 16"/>
          <p:cNvGraphicFramePr>
            <a:graphicFrameLocks noChangeAspect="1"/>
          </p:cNvGraphicFramePr>
          <p:nvPr>
            <p:extLst>
              <p:ext uri="{D42A27DB-BD31-4B8C-83A1-F6EECF244321}">
                <p14:modId xmlns:p14="http://schemas.microsoft.com/office/powerpoint/2010/main" val="1320702790"/>
              </p:ext>
            </p:extLst>
          </p:nvPr>
        </p:nvGraphicFramePr>
        <p:xfrm>
          <a:off x="2065338" y="3225800"/>
          <a:ext cx="363537" cy="331788"/>
        </p:xfrm>
        <a:graphic>
          <a:graphicData uri="http://schemas.openxmlformats.org/presentationml/2006/ole">
            <mc:AlternateContent xmlns:mc="http://schemas.openxmlformats.org/markup-compatibility/2006">
              <mc:Choice xmlns:v="urn:schemas-microsoft-com:vml" Requires="v">
                <p:oleObj spid="_x0000_s22535" name="Equation" r:id="rId13" imgW="253800" imgH="228600" progId="Equation.DSMT4">
                  <p:embed/>
                </p:oleObj>
              </mc:Choice>
              <mc:Fallback>
                <p:oleObj name="Equation" r:id="rId13" imgW="253800" imgH="228600" progId="Equation.DSMT4">
                  <p:embed/>
                  <p:pic>
                    <p:nvPicPr>
                      <p:cNvPr id="139280" name="Object 16"/>
                      <p:cNvPicPr>
                        <a:picLocks noChangeAspect="1" noChangeArrowheads="1"/>
                      </p:cNvPicPr>
                      <p:nvPr/>
                    </p:nvPicPr>
                    <p:blipFill>
                      <a:blip r:embed="rId14"/>
                      <a:srcRect/>
                      <a:stretch>
                        <a:fillRect/>
                      </a:stretch>
                    </p:blipFill>
                    <p:spPr bwMode="auto">
                      <a:xfrm>
                        <a:off x="2065338" y="3225800"/>
                        <a:ext cx="3635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9282" name="Object 18"/>
          <p:cNvGraphicFramePr>
            <a:graphicFrameLocks noChangeAspect="1"/>
          </p:cNvGraphicFramePr>
          <p:nvPr>
            <p:extLst>
              <p:ext uri="{D42A27DB-BD31-4B8C-83A1-F6EECF244321}">
                <p14:modId xmlns:p14="http://schemas.microsoft.com/office/powerpoint/2010/main" val="2919759516"/>
              </p:ext>
            </p:extLst>
          </p:nvPr>
        </p:nvGraphicFramePr>
        <p:xfrm>
          <a:off x="4227513" y="3662363"/>
          <a:ext cx="382587" cy="333375"/>
        </p:xfrm>
        <a:graphic>
          <a:graphicData uri="http://schemas.openxmlformats.org/presentationml/2006/ole">
            <mc:AlternateContent xmlns:mc="http://schemas.openxmlformats.org/markup-compatibility/2006">
              <mc:Choice xmlns:v="urn:schemas-microsoft-com:vml" Requires="v">
                <p:oleObj spid="_x0000_s22536" name="Equation" r:id="rId15" imgW="266400" imgH="228600" progId="Equation.DSMT4">
                  <p:embed/>
                </p:oleObj>
              </mc:Choice>
              <mc:Fallback>
                <p:oleObj name="Equation" r:id="rId15" imgW="266400" imgH="228600" progId="Equation.DSMT4">
                  <p:embed/>
                  <p:pic>
                    <p:nvPicPr>
                      <p:cNvPr id="139282" name="Object 18"/>
                      <p:cNvPicPr>
                        <a:picLocks noChangeAspect="1" noChangeArrowheads="1"/>
                      </p:cNvPicPr>
                      <p:nvPr/>
                    </p:nvPicPr>
                    <p:blipFill>
                      <a:blip r:embed="rId16"/>
                      <a:srcRect/>
                      <a:stretch>
                        <a:fillRect/>
                      </a:stretch>
                    </p:blipFill>
                    <p:spPr bwMode="auto">
                      <a:xfrm>
                        <a:off x="4227513" y="3662363"/>
                        <a:ext cx="3825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9284" name="Object 20"/>
          <p:cNvGraphicFramePr>
            <a:graphicFrameLocks noChangeAspect="1"/>
          </p:cNvGraphicFramePr>
          <p:nvPr>
            <p:extLst>
              <p:ext uri="{D42A27DB-BD31-4B8C-83A1-F6EECF244321}">
                <p14:modId xmlns:p14="http://schemas.microsoft.com/office/powerpoint/2010/main" val="3511745028"/>
              </p:ext>
            </p:extLst>
          </p:nvPr>
        </p:nvGraphicFramePr>
        <p:xfrm>
          <a:off x="6515100" y="3205163"/>
          <a:ext cx="381000" cy="333375"/>
        </p:xfrm>
        <a:graphic>
          <a:graphicData uri="http://schemas.openxmlformats.org/presentationml/2006/ole">
            <mc:AlternateContent xmlns:mc="http://schemas.openxmlformats.org/markup-compatibility/2006">
              <mc:Choice xmlns:v="urn:schemas-microsoft-com:vml" Requires="v">
                <p:oleObj spid="_x0000_s22537" name="Equation" r:id="rId17" imgW="266400" imgH="228600" progId="Equation.DSMT4">
                  <p:embed/>
                </p:oleObj>
              </mc:Choice>
              <mc:Fallback>
                <p:oleObj name="Equation" r:id="rId17" imgW="266400" imgH="228600" progId="Equation.DSMT4">
                  <p:embed/>
                  <p:pic>
                    <p:nvPicPr>
                      <p:cNvPr id="139284" name="Object 20"/>
                      <p:cNvPicPr>
                        <a:picLocks noChangeAspect="1" noChangeArrowheads="1"/>
                      </p:cNvPicPr>
                      <p:nvPr/>
                    </p:nvPicPr>
                    <p:blipFill>
                      <a:blip r:embed="rId18"/>
                      <a:srcRect/>
                      <a:stretch>
                        <a:fillRect/>
                      </a:stretch>
                    </p:blipFill>
                    <p:spPr bwMode="auto">
                      <a:xfrm>
                        <a:off x="6515100" y="3205163"/>
                        <a:ext cx="3810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719815404"/>
              </p:ext>
            </p:extLst>
          </p:nvPr>
        </p:nvGraphicFramePr>
        <p:xfrm>
          <a:off x="1450975" y="4360863"/>
          <a:ext cx="6053138" cy="838200"/>
        </p:xfrm>
        <a:graphic>
          <a:graphicData uri="http://schemas.openxmlformats.org/presentationml/2006/ole">
            <mc:AlternateContent xmlns:mc="http://schemas.openxmlformats.org/markup-compatibility/2006">
              <mc:Choice xmlns:v="urn:schemas-microsoft-com:vml" Requires="v">
                <p:oleObj spid="_x0000_s22538" name="Equation" r:id="rId19" imgW="3288960" imgH="457200" progId="Equation.DSMT4">
                  <p:embed/>
                </p:oleObj>
              </mc:Choice>
              <mc:Fallback>
                <p:oleObj name="Equation" r:id="rId19" imgW="3288960" imgH="457200" progId="Equation.DSMT4">
                  <p:embed/>
                  <p:pic>
                    <p:nvPicPr>
                      <p:cNvPr id="2" name="对象 1"/>
                      <p:cNvPicPr>
                        <a:picLocks noChangeAspect="1" noChangeArrowheads="1"/>
                      </p:cNvPicPr>
                      <p:nvPr/>
                    </p:nvPicPr>
                    <p:blipFill>
                      <a:blip r:embed="rId20"/>
                      <a:srcRect/>
                      <a:stretch>
                        <a:fillRect/>
                      </a:stretch>
                    </p:blipFill>
                    <p:spPr bwMode="auto">
                      <a:xfrm>
                        <a:off x="1450975" y="4360863"/>
                        <a:ext cx="60531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4132119666"/>
              </p:ext>
            </p:extLst>
          </p:nvPr>
        </p:nvGraphicFramePr>
        <p:xfrm>
          <a:off x="917575" y="5214938"/>
          <a:ext cx="7423150" cy="501650"/>
        </p:xfrm>
        <a:graphic>
          <a:graphicData uri="http://schemas.openxmlformats.org/presentationml/2006/ole">
            <mc:AlternateContent xmlns:mc="http://schemas.openxmlformats.org/markup-compatibility/2006">
              <mc:Choice xmlns:v="urn:schemas-microsoft-com:vml" Requires="v">
                <p:oleObj spid="_x0000_s22539" name="Equation" r:id="rId21" imgW="3809880" imgH="253800" progId="Equation.DSMT4">
                  <p:embed/>
                </p:oleObj>
              </mc:Choice>
              <mc:Fallback>
                <p:oleObj name="Equation" r:id="rId21" imgW="3809880" imgH="253800" progId="Equation.DSMT4">
                  <p:embed/>
                  <p:pic>
                    <p:nvPicPr>
                      <p:cNvPr id="3" name="对象 2"/>
                      <p:cNvPicPr>
                        <a:picLocks noChangeAspect="1" noChangeArrowheads="1"/>
                      </p:cNvPicPr>
                      <p:nvPr/>
                    </p:nvPicPr>
                    <p:blipFill>
                      <a:blip r:embed="rId22"/>
                      <a:srcRect/>
                      <a:stretch>
                        <a:fillRect/>
                      </a:stretch>
                    </p:blipFill>
                    <p:spPr bwMode="auto">
                      <a:xfrm>
                        <a:off x="917575" y="5214938"/>
                        <a:ext cx="74231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760750339"/>
              </p:ext>
            </p:extLst>
          </p:nvPr>
        </p:nvGraphicFramePr>
        <p:xfrm>
          <a:off x="1393825" y="5743575"/>
          <a:ext cx="6242050" cy="839788"/>
        </p:xfrm>
        <a:graphic>
          <a:graphicData uri="http://schemas.openxmlformats.org/presentationml/2006/ole">
            <mc:AlternateContent xmlns:mc="http://schemas.openxmlformats.org/markup-compatibility/2006">
              <mc:Choice xmlns:v="urn:schemas-microsoft-com:vml" Requires="v">
                <p:oleObj spid="_x0000_s22540" name="Equation" r:id="rId23" imgW="3390840" imgH="457200" progId="Equation.DSMT4">
                  <p:embed/>
                </p:oleObj>
              </mc:Choice>
              <mc:Fallback>
                <p:oleObj name="Equation" r:id="rId23" imgW="3390840" imgH="457200" progId="Equation.DSMT4">
                  <p:embed/>
                  <p:pic>
                    <p:nvPicPr>
                      <p:cNvPr id="4" name="对象 3"/>
                      <p:cNvPicPr>
                        <a:picLocks noChangeAspect="1" noChangeArrowheads="1"/>
                      </p:cNvPicPr>
                      <p:nvPr/>
                    </p:nvPicPr>
                    <p:blipFill>
                      <a:blip r:embed="rId24"/>
                      <a:srcRect/>
                      <a:stretch>
                        <a:fillRect/>
                      </a:stretch>
                    </p:blipFill>
                    <p:spPr bwMode="auto">
                      <a:xfrm>
                        <a:off x="1393825" y="5743575"/>
                        <a:ext cx="6242050"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Text Box 30">
            <a:extLst>
              <a:ext uri="{FF2B5EF4-FFF2-40B4-BE49-F238E27FC236}">
                <a16:creationId xmlns:a16="http://schemas.microsoft.com/office/drawing/2014/main" id="{E7EF5363-A446-42A6-AC45-9896F8B4CEE2}"/>
              </a:ext>
            </a:extLst>
          </p:cNvPr>
          <p:cNvSpPr txBox="1">
            <a:spLocks noChangeArrowheads="1"/>
          </p:cNvSpPr>
          <p:nvPr/>
        </p:nvSpPr>
        <p:spPr bwMode="auto">
          <a:xfrm>
            <a:off x="438150" y="495300"/>
            <a:ext cx="83439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400" dirty="0">
                <a:solidFill>
                  <a:srgbClr val="FF0000"/>
                </a:solidFill>
                <a:latin typeface="Times New Roman" pitchFamily="18" charset="0"/>
                <a:ea typeface="黑体" pitchFamily="49" charset="-122"/>
              </a:rPr>
              <a:t>例</a:t>
            </a:r>
            <a:r>
              <a:rPr kumimoji="1" lang="en-US" altLang="zh-CN" sz="2400" dirty="0">
                <a:solidFill>
                  <a:srgbClr val="FF0000"/>
                </a:solidFill>
                <a:latin typeface="Times New Roman" pitchFamily="18" charset="0"/>
                <a:ea typeface="黑体" pitchFamily="49" charset="-122"/>
              </a:rPr>
              <a:t>2</a:t>
            </a:r>
            <a:r>
              <a:rPr kumimoji="1" lang="zh-CN" altLang="en-US" sz="2400" dirty="0">
                <a:solidFill>
                  <a:srgbClr val="FF0000"/>
                </a:solidFill>
                <a:latin typeface="Times New Roman" pitchFamily="18" charset="0"/>
                <a:ea typeface="黑体" pitchFamily="49" charset="-122"/>
              </a:rPr>
              <a:t>：</a:t>
            </a:r>
            <a:r>
              <a:rPr kumimoji="1" lang="zh-CN" altLang="en-US" sz="2400" dirty="0">
                <a:solidFill>
                  <a:srgbClr val="0000FF"/>
                </a:solidFill>
                <a:latin typeface="Times New Roman" pitchFamily="18" charset="0"/>
                <a:ea typeface="黑体" pitchFamily="49" charset="-122"/>
              </a:rPr>
              <a:t>在</a:t>
            </a:r>
            <a:r>
              <a:rPr kumimoji="1"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dirty="0">
                <a:solidFill>
                  <a:srgbClr val="000000"/>
                </a:solidFill>
                <a:latin typeface="Times New Roman" pitchFamily="18" charset="0"/>
                <a:ea typeface="黑体" pitchFamily="49" charset="-122"/>
              </a:rPr>
              <a:t>10</a:t>
            </a:r>
            <a:r>
              <a:rPr kumimoji="1" lang="en-US" altLang="zh-CN" sz="2400" b="0" baseline="50000" dirty="0">
                <a:solidFill>
                  <a:srgbClr val="000000"/>
                </a:solidFill>
                <a:latin typeface="Times New Roman" pitchFamily="18" charset="0"/>
                <a:ea typeface="黑体" pitchFamily="49" charset="-122"/>
              </a:rPr>
              <a:t>o</a:t>
            </a:r>
            <a:r>
              <a:rPr kumimoji="1" lang="en-US" altLang="zh-CN" sz="2400" b="0" dirty="0">
                <a:solidFill>
                  <a:srgbClr val="000000"/>
                </a:solidFill>
                <a:latin typeface="Times New Roman" pitchFamily="18" charset="0"/>
                <a:ea typeface="黑体" pitchFamily="49" charset="-122"/>
              </a:rPr>
              <a:t>C,101325Pa</a:t>
            </a:r>
            <a:r>
              <a:rPr kumimoji="1" lang="zh-CN" altLang="en-US" sz="2400" dirty="0">
                <a:solidFill>
                  <a:srgbClr val="0000FF"/>
                </a:solidFill>
                <a:latin typeface="Times New Roman" pitchFamily="18" charset="0"/>
                <a:ea typeface="黑体" pitchFamily="49" charset="-122"/>
              </a:rPr>
              <a:t>下，</a:t>
            </a:r>
            <a:r>
              <a:rPr kumimoji="1" lang="en-US" altLang="zh-CN" sz="2400" b="0" dirty="0">
                <a:solidFill>
                  <a:srgbClr val="000000"/>
                </a:solidFill>
                <a:latin typeface="Times New Roman" pitchFamily="18" charset="0"/>
                <a:ea typeface="黑体" pitchFamily="49" charset="-122"/>
              </a:rPr>
              <a:t>1mol</a:t>
            </a:r>
            <a:r>
              <a:rPr kumimoji="1" lang="zh-CN" altLang="en-US" sz="2400" dirty="0">
                <a:solidFill>
                  <a:srgbClr val="0000FF"/>
                </a:solidFill>
                <a:latin typeface="Times New Roman" pitchFamily="18" charset="0"/>
                <a:ea typeface="黑体" pitchFamily="49" charset="-122"/>
              </a:rPr>
              <a:t>过冷的</a:t>
            </a:r>
            <a:r>
              <a:rPr kumimoji="1" lang="en-US" altLang="zh-CN" sz="2400" dirty="0">
                <a:solidFill>
                  <a:srgbClr val="0000FF"/>
                </a:solidFill>
                <a:latin typeface="Times New Roman" pitchFamily="18" charset="0"/>
                <a:ea typeface="黑体" pitchFamily="49" charset="-122"/>
              </a:rPr>
              <a:t>H</a:t>
            </a:r>
            <a:r>
              <a:rPr kumimoji="1" lang="en-US" altLang="zh-CN" sz="2400" baseline="-25000" dirty="0">
                <a:solidFill>
                  <a:srgbClr val="0000FF"/>
                </a:solidFill>
                <a:latin typeface="Times New Roman" pitchFamily="18" charset="0"/>
                <a:ea typeface="黑体" pitchFamily="49" charset="-122"/>
              </a:rPr>
              <a:t>2</a:t>
            </a:r>
            <a:r>
              <a:rPr kumimoji="1" lang="en-US" altLang="zh-CN" sz="2400" dirty="0">
                <a:solidFill>
                  <a:srgbClr val="0000FF"/>
                </a:solidFill>
                <a:latin typeface="Times New Roman" pitchFamily="18" charset="0"/>
                <a:ea typeface="黑体" pitchFamily="49" charset="-122"/>
              </a:rPr>
              <a:t>O(l)</a:t>
            </a:r>
            <a:r>
              <a:rPr kumimoji="1" lang="zh-CN" altLang="en-US" sz="2400" dirty="0">
                <a:solidFill>
                  <a:srgbClr val="0000FF"/>
                </a:solidFill>
                <a:latin typeface="Times New Roman" pitchFamily="18" charset="0"/>
                <a:ea typeface="黑体" pitchFamily="49" charset="-122"/>
              </a:rPr>
              <a:t>恒温凝结为冰，计算</a:t>
            </a:r>
            <a:r>
              <a:rPr kumimoji="1" lang="en-US" altLang="zh-CN" sz="2400" b="0" i="1" dirty="0">
                <a:solidFill>
                  <a:srgbClr val="000000"/>
                </a:solidFill>
                <a:latin typeface="Times New Roman" pitchFamily="18" charset="0"/>
                <a:ea typeface="黑体" pitchFamily="49" charset="-122"/>
              </a:rPr>
              <a:t>Q</a:t>
            </a:r>
            <a:r>
              <a:rPr kumimoji="1" lang="en-US" altLang="zh-CN" sz="2400" b="0" dirty="0">
                <a:solidFill>
                  <a:srgbClr val="000000"/>
                </a:solidFill>
                <a:latin typeface="Times New Roman" pitchFamily="18" charset="0"/>
                <a:ea typeface="黑体" pitchFamily="49" charset="-122"/>
              </a:rPr>
              <a:t>,</a:t>
            </a:r>
            <a:r>
              <a:rPr kumimoji="1" lang="en-US" altLang="zh-CN" sz="2400" b="0" i="1" dirty="0">
                <a:solidFill>
                  <a:srgbClr val="000000"/>
                </a:solidFill>
                <a:latin typeface="Times New Roman" pitchFamily="18" charset="0"/>
                <a:ea typeface="黑体" pitchFamily="49" charset="-122"/>
              </a:rPr>
              <a:t>W</a:t>
            </a:r>
            <a:r>
              <a:rPr kumimoji="1" lang="en-US" altLang="zh-CN" sz="2400" b="0" dirty="0">
                <a:solidFill>
                  <a:srgbClr val="000000"/>
                </a:solidFill>
                <a:latin typeface="Times New Roman" pitchFamily="18" charset="0"/>
                <a:ea typeface="黑体" pitchFamily="49" charset="-122"/>
              </a:rPr>
              <a:t>,</a:t>
            </a:r>
            <a:r>
              <a:rPr kumimoji="1" lang="en-US" altLang="zh-CN" sz="2400" b="0" dirty="0">
                <a:solidFill>
                  <a:srgbClr val="000000"/>
                </a:solidFill>
                <a:latin typeface="Symbol" pitchFamily="18" charset="2"/>
                <a:ea typeface="黑体" pitchFamily="49" charset="-122"/>
              </a:rPr>
              <a:t>D</a:t>
            </a:r>
            <a:r>
              <a:rPr kumimoji="1" lang="en-US" altLang="zh-CN" sz="2400" b="0" i="1" dirty="0">
                <a:solidFill>
                  <a:srgbClr val="000000"/>
                </a:solidFill>
                <a:latin typeface="Times New Roman" pitchFamily="18" charset="0"/>
                <a:ea typeface="黑体" pitchFamily="49" charset="-122"/>
              </a:rPr>
              <a:t>U</a:t>
            </a:r>
            <a:r>
              <a:rPr kumimoji="1" lang="en-US" altLang="zh-CN" sz="2400" b="0" dirty="0">
                <a:solidFill>
                  <a:srgbClr val="000000"/>
                </a:solidFill>
                <a:latin typeface="Times New Roman" pitchFamily="18" charset="0"/>
                <a:ea typeface="黑体" pitchFamily="49" charset="-122"/>
              </a:rPr>
              <a:t>, </a:t>
            </a:r>
            <a:r>
              <a:rPr kumimoji="1" lang="en-US" altLang="zh-CN" sz="2400" b="0" dirty="0">
                <a:solidFill>
                  <a:srgbClr val="000000"/>
                </a:solidFill>
                <a:latin typeface="Symbol" pitchFamily="18" charset="2"/>
                <a:ea typeface="黑体" pitchFamily="49" charset="-122"/>
              </a:rPr>
              <a:t>D</a:t>
            </a:r>
            <a:r>
              <a:rPr kumimoji="1" lang="en-US" altLang="zh-CN" sz="2400" b="0" i="1" dirty="0">
                <a:solidFill>
                  <a:srgbClr val="000000"/>
                </a:solidFill>
                <a:latin typeface="Times New Roman" pitchFamily="18" charset="0"/>
                <a:ea typeface="黑体" pitchFamily="49" charset="-122"/>
              </a:rPr>
              <a:t>H</a:t>
            </a:r>
            <a:r>
              <a:rPr kumimoji="1" lang="en-US" altLang="zh-CN" sz="2400" b="0" dirty="0">
                <a:solidFill>
                  <a:srgbClr val="000000"/>
                </a:solidFill>
                <a:latin typeface="Times New Roman" pitchFamily="18" charset="0"/>
                <a:ea typeface="黑体" pitchFamily="49" charset="-122"/>
              </a:rPr>
              <a:t>, </a:t>
            </a:r>
            <a:r>
              <a:rPr kumimoji="1" lang="en-US" altLang="zh-CN" sz="2400" b="0" dirty="0">
                <a:solidFill>
                  <a:srgbClr val="000000"/>
                </a:solidFill>
                <a:latin typeface="Symbol" pitchFamily="18" charset="2"/>
                <a:ea typeface="黑体" pitchFamily="49" charset="-122"/>
              </a:rPr>
              <a:t>D</a:t>
            </a:r>
            <a:r>
              <a:rPr kumimoji="1" lang="en-US" altLang="zh-CN" sz="2400" b="0" i="1" dirty="0">
                <a:solidFill>
                  <a:srgbClr val="000000"/>
                </a:solidFill>
                <a:latin typeface="Times New Roman" pitchFamily="18" charset="0"/>
                <a:ea typeface="黑体" pitchFamily="49" charset="-122"/>
              </a:rPr>
              <a:t>S</a:t>
            </a:r>
            <a:r>
              <a:rPr kumimoji="1" lang="en-US" altLang="zh-CN" sz="2400" b="0" dirty="0">
                <a:solidFill>
                  <a:srgbClr val="000000"/>
                </a:solidFill>
                <a:latin typeface="Times New Roman" pitchFamily="18" charset="0"/>
                <a:ea typeface="黑体" pitchFamily="49" charset="-122"/>
              </a:rPr>
              <a:t>, </a:t>
            </a:r>
            <a:r>
              <a:rPr kumimoji="1" lang="en-US" altLang="zh-CN" sz="2400" b="0" dirty="0">
                <a:solidFill>
                  <a:srgbClr val="000000"/>
                </a:solidFill>
                <a:latin typeface="Symbol" pitchFamily="18" charset="2"/>
                <a:ea typeface="黑体" pitchFamily="49" charset="-122"/>
              </a:rPr>
              <a:t>D</a:t>
            </a:r>
            <a:r>
              <a:rPr kumimoji="1" lang="en-US" altLang="zh-CN" sz="2400" b="0" i="1" dirty="0">
                <a:solidFill>
                  <a:srgbClr val="000000"/>
                </a:solidFill>
                <a:latin typeface="Times New Roman" pitchFamily="18" charset="0"/>
                <a:ea typeface="黑体" pitchFamily="49" charset="-122"/>
              </a:rPr>
              <a:t>A</a:t>
            </a:r>
            <a:r>
              <a:rPr kumimoji="1" lang="en-US" altLang="zh-CN" sz="2400" b="0" dirty="0">
                <a:solidFill>
                  <a:srgbClr val="000000"/>
                </a:solidFill>
                <a:latin typeface="Times New Roman" pitchFamily="18" charset="0"/>
                <a:ea typeface="黑体" pitchFamily="49" charset="-122"/>
              </a:rPr>
              <a:t>, </a:t>
            </a:r>
            <a:r>
              <a:rPr kumimoji="1" lang="en-US" altLang="zh-CN" sz="2400" b="0" dirty="0">
                <a:solidFill>
                  <a:srgbClr val="000000"/>
                </a:solidFill>
                <a:latin typeface="Symbol" pitchFamily="18" charset="2"/>
                <a:ea typeface="黑体" pitchFamily="49" charset="-122"/>
              </a:rPr>
              <a:t>D</a:t>
            </a:r>
            <a:r>
              <a:rPr kumimoji="1" lang="en-US" altLang="zh-CN" sz="2400" b="0" i="1" dirty="0">
                <a:solidFill>
                  <a:srgbClr val="000000"/>
                </a:solidFill>
                <a:latin typeface="Times New Roman" pitchFamily="18" charset="0"/>
                <a:ea typeface="黑体" pitchFamily="49" charset="-122"/>
              </a:rPr>
              <a:t>G</a:t>
            </a:r>
            <a:r>
              <a:rPr kumimoji="1" lang="en-US" altLang="zh-CN" sz="2400" b="0" dirty="0">
                <a:solidFill>
                  <a:srgbClr val="000000"/>
                </a:solidFill>
                <a:latin typeface="Times New Roman" pitchFamily="18" charset="0"/>
                <a:ea typeface="黑体" pitchFamily="49" charset="-122"/>
              </a:rPr>
              <a:t>,</a:t>
            </a:r>
            <a:r>
              <a:rPr kumimoji="1" lang="zh-CN" altLang="en-US" sz="2400" dirty="0">
                <a:solidFill>
                  <a:srgbClr val="0000FF"/>
                </a:solidFill>
                <a:latin typeface="Times New Roman" pitchFamily="18" charset="0"/>
                <a:ea typeface="黑体" pitchFamily="49" charset="-122"/>
              </a:rPr>
              <a:t>并判断过程的可逆性。已知</a:t>
            </a:r>
            <a:r>
              <a:rPr kumimoji="1" lang="en-US" altLang="zh-CN" sz="2400" b="0" dirty="0">
                <a:solidFill>
                  <a:srgbClr val="000000"/>
                </a:solidFill>
                <a:latin typeface="Times New Roman" pitchFamily="18" charset="0"/>
                <a:ea typeface="黑体" pitchFamily="49" charset="-122"/>
              </a:rPr>
              <a:t>1g</a:t>
            </a:r>
            <a:r>
              <a:rPr kumimoji="1" lang="zh-CN" altLang="en-US" sz="2400" dirty="0">
                <a:solidFill>
                  <a:srgbClr val="0000FF"/>
                </a:solidFill>
                <a:latin typeface="Times New Roman" pitchFamily="18" charset="0"/>
                <a:ea typeface="黑体" pitchFamily="49" charset="-122"/>
              </a:rPr>
              <a:t>水在</a:t>
            </a:r>
            <a:r>
              <a:rPr kumimoji="1" lang="en-US" altLang="zh-CN" sz="2400" b="0" dirty="0">
                <a:solidFill>
                  <a:srgbClr val="000000"/>
                </a:solidFill>
                <a:latin typeface="Times New Roman" pitchFamily="18" charset="0"/>
                <a:ea typeface="黑体" pitchFamily="49" charset="-122"/>
              </a:rPr>
              <a:t>0</a:t>
            </a:r>
            <a:r>
              <a:rPr kumimoji="1" lang="en-US" altLang="zh-CN" sz="2400" b="0" baseline="50000" dirty="0">
                <a:solidFill>
                  <a:srgbClr val="000000"/>
                </a:solidFill>
                <a:latin typeface="Times New Roman" pitchFamily="18" charset="0"/>
                <a:ea typeface="黑体" pitchFamily="49" charset="-122"/>
              </a:rPr>
              <a:t>o</a:t>
            </a:r>
            <a:r>
              <a:rPr kumimoji="1" lang="en-US" altLang="zh-CN" sz="2400" b="0" dirty="0">
                <a:solidFill>
                  <a:srgbClr val="000000"/>
                </a:solidFill>
                <a:latin typeface="Times New Roman" pitchFamily="18" charset="0"/>
                <a:ea typeface="黑体" pitchFamily="49" charset="-122"/>
              </a:rPr>
              <a:t>C</a:t>
            </a:r>
            <a:r>
              <a:rPr kumimoji="1" lang="zh-CN" altLang="en-US" sz="2400" dirty="0">
                <a:solidFill>
                  <a:srgbClr val="0000FF"/>
                </a:solidFill>
                <a:latin typeface="Times New Roman" pitchFamily="18" charset="0"/>
                <a:ea typeface="黑体" pitchFamily="49" charset="-122"/>
              </a:rPr>
              <a:t>结冰时放热</a:t>
            </a:r>
            <a:r>
              <a:rPr kumimoji="1" lang="en-US" altLang="zh-CN" sz="2400" b="0" dirty="0">
                <a:solidFill>
                  <a:srgbClr val="000000"/>
                </a:solidFill>
                <a:latin typeface="Times New Roman" pitchFamily="18" charset="0"/>
                <a:ea typeface="黑体" pitchFamily="49" charset="-122"/>
              </a:rPr>
              <a:t>333.4J</a:t>
            </a:r>
            <a:r>
              <a:rPr kumimoji="1" lang="zh-CN" altLang="en-US" sz="2400" dirty="0">
                <a:solidFill>
                  <a:srgbClr val="0000FF"/>
                </a:solidFill>
                <a:latin typeface="Times New Roman" pitchFamily="18" charset="0"/>
                <a:ea typeface="黑体" pitchFamily="49" charset="-122"/>
              </a:rPr>
              <a:t>，在</a:t>
            </a:r>
            <a:r>
              <a:rPr kumimoji="1"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dirty="0">
                <a:solidFill>
                  <a:srgbClr val="000000"/>
                </a:solidFill>
                <a:latin typeface="Times New Roman" pitchFamily="18" charset="0"/>
                <a:ea typeface="黑体" pitchFamily="49" charset="-122"/>
              </a:rPr>
              <a:t>10</a:t>
            </a:r>
            <a:r>
              <a:rPr kumimoji="1" lang="en-US" altLang="zh-CN" sz="2400" b="0" baseline="50000" dirty="0">
                <a:solidFill>
                  <a:srgbClr val="000000"/>
                </a:solidFill>
                <a:latin typeface="Times New Roman" pitchFamily="18" charset="0"/>
                <a:ea typeface="黑体" pitchFamily="49" charset="-122"/>
              </a:rPr>
              <a:t>o</a:t>
            </a:r>
            <a:r>
              <a:rPr kumimoji="1" lang="en-US" altLang="zh-CN" sz="2400" b="0" dirty="0">
                <a:solidFill>
                  <a:srgbClr val="000000"/>
                </a:solidFill>
                <a:latin typeface="Times New Roman" pitchFamily="18" charset="0"/>
                <a:ea typeface="黑体" pitchFamily="49" charset="-122"/>
              </a:rPr>
              <a:t>C</a:t>
            </a:r>
            <a:r>
              <a:rPr kumimoji="1" lang="zh-CN" altLang="en-US" sz="2400" dirty="0">
                <a:solidFill>
                  <a:srgbClr val="0000FF"/>
                </a:solidFill>
                <a:latin typeface="Times New Roman" pitchFamily="18" charset="0"/>
                <a:ea typeface="黑体" pitchFamily="49" charset="-122"/>
              </a:rPr>
              <a:t>结冰时放热</a:t>
            </a:r>
            <a:r>
              <a:rPr kumimoji="1" lang="en-US" altLang="zh-CN" sz="2400" b="0" dirty="0">
                <a:solidFill>
                  <a:srgbClr val="000000"/>
                </a:solidFill>
                <a:latin typeface="Times New Roman" pitchFamily="18" charset="0"/>
                <a:ea typeface="黑体" pitchFamily="49" charset="-122"/>
              </a:rPr>
              <a:t>312.3J</a:t>
            </a:r>
            <a:r>
              <a:rPr kumimoji="1" lang="zh-CN" altLang="en-US" sz="2400" dirty="0">
                <a:solidFill>
                  <a:srgbClr val="0000FF"/>
                </a:solidFill>
                <a:latin typeface="Times New Roman" pitchFamily="18" charset="0"/>
                <a:ea typeface="黑体" pitchFamily="49" charset="-122"/>
              </a:rPr>
              <a:t>，水和冰的平均比热容分别为</a:t>
            </a:r>
            <a:r>
              <a:rPr kumimoji="1" lang="en-US" altLang="zh-CN" sz="2400" b="0" dirty="0">
                <a:solidFill>
                  <a:srgbClr val="000000"/>
                </a:solidFill>
                <a:latin typeface="Times New Roman" pitchFamily="18" charset="0"/>
                <a:ea typeface="黑体" pitchFamily="49" charset="-122"/>
              </a:rPr>
              <a:t>4.184J</a:t>
            </a:r>
            <a:r>
              <a:rPr kumimoji="1"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dirty="0">
                <a:solidFill>
                  <a:srgbClr val="000000"/>
                </a:solidFill>
                <a:latin typeface="Times New Roman" pitchFamily="18" charset="0"/>
                <a:ea typeface="黑体" pitchFamily="49" charset="-122"/>
              </a:rPr>
              <a:t>K</a:t>
            </a:r>
            <a:r>
              <a:rPr kumimoji="1" lang="en-US" altLang="zh-CN" sz="2400" b="0" baseline="3000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baseline="30000" dirty="0">
                <a:solidFill>
                  <a:srgbClr val="000000"/>
                </a:solidFill>
                <a:latin typeface="Times New Roman" pitchFamily="18" charset="0"/>
                <a:ea typeface="黑体" pitchFamily="49" charset="-122"/>
              </a:rPr>
              <a:t>1</a:t>
            </a:r>
            <a:r>
              <a:rPr kumimoji="1"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dirty="0">
                <a:solidFill>
                  <a:srgbClr val="000000"/>
                </a:solidFill>
                <a:latin typeface="Times New Roman" pitchFamily="18" charset="0"/>
                <a:ea typeface="黑体" pitchFamily="49" charset="-122"/>
              </a:rPr>
              <a:t>g</a:t>
            </a:r>
            <a:r>
              <a:rPr kumimoji="1" lang="en-US" altLang="zh-CN" sz="2400" b="0" baseline="3000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baseline="30000" dirty="0">
                <a:solidFill>
                  <a:srgbClr val="000000"/>
                </a:solidFill>
                <a:latin typeface="Times New Roman" pitchFamily="18" charset="0"/>
                <a:ea typeface="黑体" pitchFamily="49" charset="-122"/>
              </a:rPr>
              <a:t>1</a:t>
            </a:r>
            <a:r>
              <a:rPr kumimoji="1" lang="zh-CN" altLang="en-US" sz="2400" dirty="0">
                <a:solidFill>
                  <a:srgbClr val="0000FF"/>
                </a:solidFill>
                <a:latin typeface="Times New Roman" pitchFamily="18" charset="0"/>
                <a:ea typeface="黑体" pitchFamily="49" charset="-122"/>
              </a:rPr>
              <a:t>和</a:t>
            </a:r>
            <a:r>
              <a:rPr kumimoji="1" lang="en-US" altLang="zh-CN" sz="2400" b="0" dirty="0">
                <a:solidFill>
                  <a:srgbClr val="000000"/>
                </a:solidFill>
                <a:latin typeface="Times New Roman" pitchFamily="18" charset="0"/>
                <a:ea typeface="黑体" pitchFamily="49" charset="-122"/>
              </a:rPr>
              <a:t>2.067J</a:t>
            </a:r>
            <a:r>
              <a:rPr kumimoji="1"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dirty="0">
                <a:solidFill>
                  <a:srgbClr val="000000"/>
                </a:solidFill>
                <a:latin typeface="Times New Roman" pitchFamily="18" charset="0"/>
                <a:ea typeface="黑体" pitchFamily="49" charset="-122"/>
              </a:rPr>
              <a:t>K</a:t>
            </a:r>
            <a:r>
              <a:rPr kumimoji="1" lang="en-US" altLang="zh-CN" sz="2400" b="0" baseline="3000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baseline="30000" dirty="0">
                <a:solidFill>
                  <a:srgbClr val="000000"/>
                </a:solidFill>
                <a:latin typeface="Times New Roman" pitchFamily="18" charset="0"/>
                <a:ea typeface="黑体" pitchFamily="49" charset="-122"/>
              </a:rPr>
              <a:t>1</a:t>
            </a:r>
            <a:r>
              <a:rPr kumimoji="1"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dirty="0">
                <a:solidFill>
                  <a:srgbClr val="000000"/>
                </a:solidFill>
                <a:latin typeface="Times New Roman" pitchFamily="18" charset="0"/>
                <a:ea typeface="黑体" pitchFamily="49" charset="-122"/>
              </a:rPr>
              <a:t>g</a:t>
            </a:r>
            <a:r>
              <a:rPr kumimoji="1" lang="en-US" altLang="zh-CN" sz="2400" b="0" baseline="3000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baseline="30000" dirty="0">
                <a:solidFill>
                  <a:srgbClr val="000000"/>
                </a:solidFill>
                <a:latin typeface="Times New Roman" pitchFamily="18" charset="0"/>
                <a:ea typeface="黑体" pitchFamily="49" charset="-122"/>
              </a:rPr>
              <a:t>1</a:t>
            </a:r>
            <a:r>
              <a:rPr kumimoji="1" lang="zh-CN" altLang="en-US" sz="2400" dirty="0">
                <a:solidFill>
                  <a:srgbClr val="0000FF"/>
                </a:solidFill>
                <a:latin typeface="Times New Roman" pitchFamily="18" charset="0"/>
                <a:ea typeface="黑体" pitchFamily="49" charset="-122"/>
              </a:rPr>
              <a:t>，平均密度分别为</a:t>
            </a:r>
            <a:r>
              <a:rPr kumimoji="1" lang="en-US" altLang="zh-CN" sz="2400" b="0" dirty="0">
                <a:solidFill>
                  <a:srgbClr val="000000"/>
                </a:solidFill>
                <a:latin typeface="Times New Roman" pitchFamily="18" charset="0"/>
                <a:ea typeface="黑体" pitchFamily="49" charset="-122"/>
              </a:rPr>
              <a:t>1.000g</a:t>
            </a:r>
            <a:r>
              <a:rPr kumimoji="1"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dirty="0">
                <a:solidFill>
                  <a:srgbClr val="000000"/>
                </a:solidFill>
                <a:latin typeface="Times New Roman" pitchFamily="18" charset="0"/>
                <a:ea typeface="黑体" pitchFamily="49" charset="-122"/>
              </a:rPr>
              <a:t>cm</a:t>
            </a:r>
            <a:r>
              <a:rPr kumimoji="1" lang="en-US" altLang="zh-CN" sz="2400" b="0" baseline="3000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baseline="30000" dirty="0">
                <a:solidFill>
                  <a:srgbClr val="000000"/>
                </a:solidFill>
                <a:latin typeface="Times New Roman" pitchFamily="18" charset="0"/>
                <a:ea typeface="黑体" pitchFamily="49" charset="-122"/>
              </a:rPr>
              <a:t>3</a:t>
            </a:r>
            <a:r>
              <a:rPr kumimoji="1" lang="zh-CN" altLang="en-US" sz="2400" dirty="0">
                <a:solidFill>
                  <a:srgbClr val="0000FF"/>
                </a:solidFill>
                <a:latin typeface="Times New Roman" pitchFamily="18" charset="0"/>
                <a:ea typeface="黑体" pitchFamily="49" charset="-122"/>
              </a:rPr>
              <a:t>和</a:t>
            </a:r>
            <a:r>
              <a:rPr kumimoji="1" lang="en-US" altLang="zh-CN" sz="2400" b="0" dirty="0">
                <a:solidFill>
                  <a:srgbClr val="000000"/>
                </a:solidFill>
                <a:latin typeface="Times New Roman" pitchFamily="18" charset="0"/>
                <a:ea typeface="黑体" pitchFamily="49" charset="-122"/>
              </a:rPr>
              <a:t>0.917g</a:t>
            </a:r>
            <a:r>
              <a:rPr kumimoji="1"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dirty="0">
                <a:solidFill>
                  <a:srgbClr val="000000"/>
                </a:solidFill>
                <a:latin typeface="Times New Roman" pitchFamily="18" charset="0"/>
                <a:ea typeface="黑体" pitchFamily="49" charset="-122"/>
              </a:rPr>
              <a:t>cm</a:t>
            </a:r>
            <a:r>
              <a:rPr kumimoji="1" lang="en-US" altLang="zh-CN" sz="2400" b="0" baseline="3000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baseline="30000" dirty="0">
                <a:solidFill>
                  <a:srgbClr val="000000"/>
                </a:solidFill>
                <a:latin typeface="Times New Roman" pitchFamily="18" charset="0"/>
                <a:ea typeface="黑体" pitchFamily="49" charset="-122"/>
              </a:rPr>
              <a:t>3</a:t>
            </a:r>
            <a:r>
              <a:rPr kumimoji="1" lang="zh-CN" altLang="en-US" sz="2400" dirty="0">
                <a:solidFill>
                  <a:srgbClr val="0000FF"/>
                </a:solidFill>
                <a:latin typeface="Times New Roman" pitchFamily="18" charset="0"/>
                <a:ea typeface="黑体"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9271"/>
                                        </p:tgtEl>
                                        <p:attrNameLst>
                                          <p:attrName>style.visibility</p:attrName>
                                        </p:attrNameLst>
                                      </p:cBhvr>
                                      <p:to>
                                        <p:strVal val="visible"/>
                                      </p:to>
                                    </p:set>
                                    <p:animEffect transition="in" filter="wipe(left)">
                                      <p:cBhvr>
                                        <p:cTn id="7" dur="500"/>
                                        <p:tgtEl>
                                          <p:spTgt spid="139271"/>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39272"/>
                                        </p:tgtEl>
                                        <p:attrNameLst>
                                          <p:attrName>style.visibility</p:attrName>
                                        </p:attrNameLst>
                                      </p:cBhvr>
                                      <p:to>
                                        <p:strVal val="visible"/>
                                      </p:to>
                                    </p:set>
                                    <p:animEffect transition="in" filter="wipe(left)">
                                      <p:cBhvr>
                                        <p:cTn id="11" dur="500"/>
                                        <p:tgtEl>
                                          <p:spTgt spid="139272"/>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9277"/>
                                        </p:tgtEl>
                                        <p:attrNameLst>
                                          <p:attrName>style.visibility</p:attrName>
                                        </p:attrNameLst>
                                      </p:cBhvr>
                                      <p:to>
                                        <p:strVal val="visible"/>
                                      </p:to>
                                    </p:set>
                                    <p:animEffect transition="in" filter="wipe(left)">
                                      <p:cBhvr>
                                        <p:cTn id="15" dur="500"/>
                                        <p:tgtEl>
                                          <p:spTgt spid="13927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39276"/>
                                        </p:tgtEl>
                                        <p:attrNameLst>
                                          <p:attrName>style.visibility</p:attrName>
                                        </p:attrNameLst>
                                      </p:cBhvr>
                                      <p:to>
                                        <p:strVal val="visible"/>
                                      </p:to>
                                    </p:set>
                                    <p:animEffect transition="in" filter="wipe(up)">
                                      <p:cBhvr>
                                        <p:cTn id="20" dur="500"/>
                                        <p:tgtEl>
                                          <p:spTgt spid="139276"/>
                                        </p:tgtEl>
                                      </p:cBhvr>
                                    </p:animEffect>
                                  </p:childTnLst>
                                </p:cTn>
                              </p:par>
                            </p:childTnLst>
                          </p:cTn>
                        </p:par>
                        <p:par>
                          <p:cTn id="21" fill="hold" nodeType="afterGroup">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139279"/>
                                        </p:tgtEl>
                                        <p:attrNameLst>
                                          <p:attrName>style.visibility</p:attrName>
                                        </p:attrNameLst>
                                      </p:cBhvr>
                                      <p:to>
                                        <p:strVal val="visible"/>
                                      </p:to>
                                    </p:set>
                                    <p:animEffect transition="in" filter="wipe(down)">
                                      <p:cBhvr>
                                        <p:cTn id="24" dur="500"/>
                                        <p:tgtEl>
                                          <p:spTgt spid="13927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139280"/>
                                        </p:tgtEl>
                                        <p:attrNameLst>
                                          <p:attrName>style.visibility</p:attrName>
                                        </p:attrNameLst>
                                      </p:cBhvr>
                                      <p:to>
                                        <p:strVal val="visible"/>
                                      </p:to>
                                    </p:set>
                                    <p:animEffect transition="in" filter="wipe(left)">
                                      <p:cBhvr>
                                        <p:cTn id="29" dur="500"/>
                                        <p:tgtEl>
                                          <p:spTgt spid="139280"/>
                                        </p:tgtEl>
                                      </p:cBhvr>
                                    </p:animEffect>
                                  </p:childTnLst>
                                </p:cTn>
                              </p:par>
                            </p:childTnLst>
                          </p:cTn>
                        </p:par>
                        <p:par>
                          <p:cTn id="30" fill="hold" nodeType="afterGroup">
                            <p:stCondLst>
                              <p:cond delay="500"/>
                            </p:stCondLst>
                            <p:childTnLst>
                              <p:par>
                                <p:cTn id="31" presetID="22" presetClass="entr" presetSubtype="8" fill="hold" nodeType="afterEffect">
                                  <p:stCondLst>
                                    <p:cond delay="0"/>
                                  </p:stCondLst>
                                  <p:childTnLst>
                                    <p:set>
                                      <p:cBhvr>
                                        <p:cTn id="32" dur="1" fill="hold">
                                          <p:stCondLst>
                                            <p:cond delay="0"/>
                                          </p:stCondLst>
                                        </p:cTn>
                                        <p:tgtEl>
                                          <p:spTgt spid="139282"/>
                                        </p:tgtEl>
                                        <p:attrNameLst>
                                          <p:attrName>style.visibility</p:attrName>
                                        </p:attrNameLst>
                                      </p:cBhvr>
                                      <p:to>
                                        <p:strVal val="visible"/>
                                      </p:to>
                                    </p:set>
                                    <p:animEffect transition="in" filter="wipe(left)">
                                      <p:cBhvr>
                                        <p:cTn id="33" dur="500"/>
                                        <p:tgtEl>
                                          <p:spTgt spid="139282"/>
                                        </p:tgtEl>
                                      </p:cBhvr>
                                    </p:animEffect>
                                  </p:childTnLst>
                                </p:cTn>
                              </p:par>
                            </p:childTnLst>
                          </p:cTn>
                        </p:par>
                        <p:par>
                          <p:cTn id="34" fill="hold" nodeType="afterGroup">
                            <p:stCondLst>
                              <p:cond delay="1000"/>
                            </p:stCondLst>
                            <p:childTnLst>
                              <p:par>
                                <p:cTn id="35" presetID="22" presetClass="entr" presetSubtype="8" fill="hold" nodeType="afterEffect">
                                  <p:stCondLst>
                                    <p:cond delay="0"/>
                                  </p:stCondLst>
                                  <p:childTnLst>
                                    <p:set>
                                      <p:cBhvr>
                                        <p:cTn id="36" dur="1" fill="hold">
                                          <p:stCondLst>
                                            <p:cond delay="0"/>
                                          </p:stCondLst>
                                        </p:cTn>
                                        <p:tgtEl>
                                          <p:spTgt spid="139284"/>
                                        </p:tgtEl>
                                        <p:attrNameLst>
                                          <p:attrName>style.visibility</p:attrName>
                                        </p:attrNameLst>
                                      </p:cBhvr>
                                      <p:to>
                                        <p:strVal val="visible"/>
                                      </p:to>
                                    </p:set>
                                    <p:animEffect transition="in" filter="wipe(left)">
                                      <p:cBhvr>
                                        <p:cTn id="37" dur="500"/>
                                        <p:tgtEl>
                                          <p:spTgt spid="13928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up)">
                                      <p:cBhvr>
                                        <p:cTn id="42" dur="500"/>
                                        <p:tgtEl>
                                          <p:spTgt spid="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left)">
                                      <p:cBhvr>
                                        <p:cTn id="47" dur="500"/>
                                        <p:tgtEl>
                                          <p:spTgt spid="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up)">
                                      <p:cBhvr>
                                        <p:cTn id="5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6" grpId="0" animBg="1"/>
      <p:bldP spid="139277" grpId="0" animBg="1"/>
      <p:bldP spid="13927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5"/>
          <p:cNvGrpSpPr>
            <a:grpSpLocks/>
          </p:cNvGrpSpPr>
          <p:nvPr/>
        </p:nvGrpSpPr>
        <p:grpSpPr bwMode="auto">
          <a:xfrm>
            <a:off x="704056" y="926290"/>
            <a:ext cx="7896225" cy="3756025"/>
            <a:chOff x="731838" y="2163763"/>
            <a:chExt cx="7896225" cy="3756025"/>
          </a:xfrm>
        </p:grpSpPr>
        <p:grpSp>
          <p:nvGrpSpPr>
            <p:cNvPr id="4103" name="组合 29"/>
            <p:cNvGrpSpPr>
              <a:grpSpLocks/>
            </p:cNvGrpSpPr>
            <p:nvPr/>
          </p:nvGrpSpPr>
          <p:grpSpPr bwMode="auto">
            <a:xfrm>
              <a:off x="731838" y="2163763"/>
              <a:ext cx="7896225" cy="3756025"/>
              <a:chOff x="731367" y="2024312"/>
              <a:chExt cx="7896018" cy="3755035"/>
            </a:xfrm>
          </p:grpSpPr>
          <p:grpSp>
            <p:nvGrpSpPr>
              <p:cNvPr id="4110" name="组合 12"/>
              <p:cNvGrpSpPr>
                <a:grpSpLocks/>
              </p:cNvGrpSpPr>
              <p:nvPr/>
            </p:nvGrpSpPr>
            <p:grpSpPr bwMode="auto">
              <a:xfrm>
                <a:off x="731367" y="2024312"/>
                <a:ext cx="4041621" cy="3755035"/>
                <a:chOff x="5248275" y="1751013"/>
                <a:chExt cx="3352800" cy="3203575"/>
              </a:xfrm>
            </p:grpSpPr>
            <p:pic>
              <p:nvPicPr>
                <p:cNvPr id="4116" name="Picture 22" descr="01-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8275" y="1751013"/>
                  <a:ext cx="3352800" cy="320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117" name="直接箭头连接符 10"/>
                <p:cNvCxnSpPr>
                  <a:cxnSpLocks noChangeShapeType="1"/>
                </p:cNvCxnSpPr>
                <p:nvPr/>
              </p:nvCxnSpPr>
              <p:spPr bwMode="auto">
                <a:xfrm flipV="1">
                  <a:off x="6333351" y="3605453"/>
                  <a:ext cx="591324" cy="477993"/>
                </a:xfrm>
                <a:prstGeom prst="straightConnector1">
                  <a:avLst/>
                </a:prstGeom>
                <a:noFill/>
                <a:ln w="57150" algn="ctr">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4111"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8696" y="2024312"/>
                <a:ext cx="3768689" cy="3732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12" name="椭圆 49"/>
              <p:cNvSpPr>
                <a:spLocks noChangeArrowheads="1"/>
              </p:cNvSpPr>
              <p:nvPr/>
            </p:nvSpPr>
            <p:spPr bwMode="auto">
              <a:xfrm>
                <a:off x="2722410" y="4168345"/>
                <a:ext cx="79064" cy="75304"/>
              </a:xfrm>
              <a:prstGeom prst="ellipse">
                <a:avLst/>
              </a:prstGeom>
              <a:solidFill>
                <a:schemeClr val="bg1"/>
              </a:solidFill>
              <a:ln w="9525" algn="ctr">
                <a:solidFill>
                  <a:srgbClr val="000000"/>
                </a:solidFill>
                <a:miter lim="800000"/>
                <a:headEnd/>
                <a:tailEnd/>
              </a:ln>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4113" name="椭圆 50"/>
              <p:cNvSpPr>
                <a:spLocks noChangeArrowheads="1"/>
              </p:cNvSpPr>
              <p:nvPr/>
            </p:nvSpPr>
            <p:spPr bwMode="auto">
              <a:xfrm>
                <a:off x="6769206" y="4654243"/>
                <a:ext cx="79064" cy="75304"/>
              </a:xfrm>
              <a:prstGeom prst="ellipse">
                <a:avLst/>
              </a:prstGeom>
              <a:solidFill>
                <a:schemeClr val="bg1"/>
              </a:solidFill>
              <a:ln w="9525" algn="ctr">
                <a:solidFill>
                  <a:srgbClr val="000000"/>
                </a:solidFill>
                <a:miter lim="800000"/>
                <a:headEnd/>
                <a:tailEnd/>
              </a:ln>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4114" name="椭圆 51"/>
              <p:cNvSpPr>
                <a:spLocks noChangeArrowheads="1"/>
              </p:cNvSpPr>
              <p:nvPr/>
            </p:nvSpPr>
            <p:spPr bwMode="auto">
              <a:xfrm>
                <a:off x="7619088" y="3911941"/>
                <a:ext cx="79064" cy="75304"/>
              </a:xfrm>
              <a:prstGeom prst="ellipse">
                <a:avLst/>
              </a:prstGeom>
              <a:solidFill>
                <a:schemeClr val="bg1"/>
              </a:solidFill>
              <a:ln w="9525" algn="ctr">
                <a:solidFill>
                  <a:srgbClr val="000000"/>
                </a:solidFill>
                <a:miter lim="800000"/>
                <a:headEnd/>
                <a:tailEnd/>
              </a:ln>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4115" name="椭圆 28"/>
              <p:cNvSpPr>
                <a:spLocks noChangeArrowheads="1"/>
              </p:cNvSpPr>
              <p:nvPr/>
            </p:nvSpPr>
            <p:spPr bwMode="auto">
              <a:xfrm>
                <a:off x="1999836" y="4736731"/>
                <a:ext cx="79064" cy="75304"/>
              </a:xfrm>
              <a:prstGeom prst="ellipse">
                <a:avLst/>
              </a:prstGeom>
              <a:solidFill>
                <a:schemeClr val="bg1"/>
              </a:solidFill>
              <a:ln w="9525" algn="ctr">
                <a:solidFill>
                  <a:srgbClr val="000000"/>
                </a:solidFill>
                <a:miter lim="800000"/>
                <a:headEnd/>
                <a:tailEnd/>
              </a:ln>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cxnSp>
          <p:nvCxnSpPr>
            <p:cNvPr id="4104" name="直接箭头连接符 53"/>
            <p:cNvCxnSpPr>
              <a:cxnSpLocks noChangeShapeType="1"/>
              <a:stCxn id="4115" idx="6"/>
            </p:cNvCxnSpPr>
            <p:nvPr/>
          </p:nvCxnSpPr>
          <p:spPr bwMode="auto">
            <a:xfrm>
              <a:off x="2079406" y="4914559"/>
              <a:ext cx="1171729" cy="2382"/>
            </a:xfrm>
            <a:prstGeom prst="straightConnector1">
              <a:avLst/>
            </a:prstGeom>
            <a:noFill/>
            <a:ln w="57150" algn="ctr">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05" name="椭圆 60"/>
            <p:cNvSpPr>
              <a:spLocks noChangeArrowheads="1"/>
            </p:cNvSpPr>
            <p:nvPr/>
          </p:nvSpPr>
          <p:spPr bwMode="auto">
            <a:xfrm>
              <a:off x="3230502" y="4879714"/>
              <a:ext cx="77787" cy="76200"/>
            </a:xfrm>
            <a:prstGeom prst="ellipse">
              <a:avLst/>
            </a:prstGeom>
            <a:solidFill>
              <a:schemeClr val="bg1"/>
            </a:solidFill>
            <a:ln w="9525" algn="ctr">
              <a:solidFill>
                <a:srgbClr val="000000"/>
              </a:solidFill>
              <a:miter lim="800000"/>
              <a:headEnd/>
              <a:tailEnd/>
            </a:ln>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4106" name="TextBox 3"/>
            <p:cNvSpPr txBox="1">
              <a:spLocks noChangeArrowheads="1"/>
            </p:cNvSpPr>
            <p:nvPr/>
          </p:nvSpPr>
          <p:spPr bwMode="auto">
            <a:xfrm>
              <a:off x="2098673" y="4188005"/>
              <a:ext cx="5916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400">
                  <a:solidFill>
                    <a:srgbClr val="000000"/>
                  </a:solidFill>
                  <a:latin typeface="黑体" pitchFamily="49" charset="-122"/>
                  <a:ea typeface="黑体" pitchFamily="49" charset="-122"/>
                  <a:cs typeface="Times New Roman" pitchFamily="18" charset="0"/>
                </a:rPr>
                <a:t>①</a:t>
              </a:r>
              <a:endParaRPr lang="zh-CN" altLang="en-US" sz="2400">
                <a:solidFill>
                  <a:srgbClr val="000000"/>
                </a:solidFill>
                <a:latin typeface="Times New Roman" pitchFamily="18" charset="0"/>
                <a:ea typeface="黑体" pitchFamily="49" charset="-122"/>
                <a:cs typeface="Times New Roman" pitchFamily="18" charset="0"/>
              </a:endParaRPr>
            </a:p>
          </p:txBody>
        </p:sp>
        <p:sp>
          <p:nvSpPr>
            <p:cNvPr id="4107" name="TextBox 19"/>
            <p:cNvSpPr txBox="1">
              <a:spLocks noChangeArrowheads="1"/>
            </p:cNvSpPr>
            <p:nvPr/>
          </p:nvSpPr>
          <p:spPr bwMode="auto">
            <a:xfrm>
              <a:off x="6946655" y="4113733"/>
              <a:ext cx="5916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400">
                  <a:solidFill>
                    <a:srgbClr val="000000"/>
                  </a:solidFill>
                  <a:latin typeface="黑体" pitchFamily="49" charset="-122"/>
                  <a:ea typeface="黑体" pitchFamily="49" charset="-122"/>
                  <a:cs typeface="Times New Roman" pitchFamily="18" charset="0"/>
                </a:rPr>
                <a:t>①</a:t>
              </a:r>
              <a:endParaRPr lang="zh-CN" altLang="en-US" sz="2400">
                <a:solidFill>
                  <a:srgbClr val="000000"/>
                </a:solidFill>
                <a:latin typeface="Times New Roman" pitchFamily="18" charset="0"/>
                <a:ea typeface="黑体" pitchFamily="49" charset="-122"/>
                <a:cs typeface="Times New Roman" pitchFamily="18" charset="0"/>
              </a:endParaRPr>
            </a:p>
          </p:txBody>
        </p:sp>
        <p:sp>
          <p:nvSpPr>
            <p:cNvPr id="4108" name="TextBox 4"/>
            <p:cNvSpPr txBox="1">
              <a:spLocks noChangeArrowheads="1"/>
            </p:cNvSpPr>
            <p:nvPr/>
          </p:nvSpPr>
          <p:spPr bwMode="auto">
            <a:xfrm>
              <a:off x="2517274" y="4553877"/>
              <a:ext cx="4940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000000"/>
                  </a:solidFill>
                  <a:latin typeface="Times New Roman" pitchFamily="18" charset="0"/>
                  <a:cs typeface="Times New Roman" pitchFamily="18" charset="0"/>
                </a:rPr>
                <a:t>②</a:t>
              </a:r>
            </a:p>
          </p:txBody>
        </p:sp>
        <p:sp>
          <p:nvSpPr>
            <p:cNvPr id="4109" name="TextBox 21"/>
            <p:cNvSpPr txBox="1">
              <a:spLocks noChangeArrowheads="1"/>
            </p:cNvSpPr>
            <p:nvPr/>
          </p:nvSpPr>
          <p:spPr bwMode="auto">
            <a:xfrm>
              <a:off x="6598093" y="4820385"/>
              <a:ext cx="4940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000000"/>
                  </a:solidFill>
                  <a:latin typeface="Times New Roman" pitchFamily="18" charset="0"/>
                  <a:cs typeface="Times New Roman" pitchFamily="18" charset="0"/>
                </a:rPr>
                <a:t>②</a:t>
              </a:r>
            </a:p>
          </p:txBody>
        </p:sp>
      </p:grpSp>
      <p:sp>
        <p:nvSpPr>
          <p:cNvPr id="4101" name="TextBox 6"/>
          <p:cNvSpPr txBox="1">
            <a:spLocks noChangeArrowheads="1"/>
          </p:cNvSpPr>
          <p:nvPr/>
        </p:nvSpPr>
        <p:spPr bwMode="auto">
          <a:xfrm>
            <a:off x="528892" y="4991854"/>
            <a:ext cx="836768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0000FF"/>
                </a:solidFill>
                <a:latin typeface="黑体" pitchFamily="49" charset="-122"/>
                <a:ea typeface="黑体" pitchFamily="49" charset="-122"/>
              </a:rPr>
              <a:t>①</a:t>
            </a:r>
            <a:r>
              <a:rPr lang="zh-CN" altLang="en-US" sz="2800" dirty="0">
                <a:solidFill>
                  <a:srgbClr val="0000FF"/>
                </a:solidFill>
                <a:latin typeface="宋体" panose="02010600030101010101" pitchFamily="2" charset="-122"/>
              </a:rPr>
              <a:t>相变中温度压力也变化，沿相图中相平衡线进行。</a:t>
            </a:r>
            <a:endParaRPr lang="en-US" altLang="zh-CN" sz="2800" dirty="0">
              <a:solidFill>
                <a:srgbClr val="0000FF"/>
              </a:solidFill>
              <a:latin typeface="宋体" panose="02010600030101010101" pitchFamily="2" charset="-122"/>
            </a:endParaRPr>
          </a:p>
          <a:p>
            <a:pPr marL="360000" indent="-360000" eaLnBrk="1" hangingPunct="1">
              <a:spcBef>
                <a:spcPct val="0"/>
              </a:spcBef>
              <a:buClrTx/>
              <a:buSzTx/>
              <a:buFontTx/>
              <a:buNone/>
            </a:pPr>
            <a:r>
              <a:rPr lang="zh-CN" altLang="en-US" sz="2800" dirty="0">
                <a:solidFill>
                  <a:srgbClr val="0000FF"/>
                </a:solidFill>
                <a:latin typeface="黑体" pitchFamily="49" charset="-122"/>
                <a:ea typeface="黑体" pitchFamily="49" charset="-122"/>
              </a:rPr>
              <a:t>②</a:t>
            </a:r>
            <a:r>
              <a:rPr lang="zh-CN" altLang="en-US" sz="2800" dirty="0">
                <a:solidFill>
                  <a:srgbClr val="FF0000"/>
                </a:solidFill>
                <a:latin typeface="黑体" pitchFamily="49" charset="-122"/>
                <a:ea typeface="黑体" pitchFamily="49" charset="-122"/>
              </a:rPr>
              <a:t>相变在恒温恒压下进行，定格在相图（</a:t>
            </a:r>
            <a:r>
              <a:rPr lang="en-US" altLang="zh-CN" sz="2800" i="1" dirty="0">
                <a:solidFill>
                  <a:srgbClr val="FF0000"/>
                </a:solidFill>
                <a:latin typeface="Times New Roman" panose="02020603050405020304" pitchFamily="18" charset="0"/>
                <a:ea typeface="黑体" pitchFamily="49" charset="-122"/>
                <a:cs typeface="Times New Roman" panose="02020603050405020304" pitchFamily="18" charset="0"/>
              </a:rPr>
              <a:t>p</a:t>
            </a:r>
            <a:r>
              <a:rPr lang="en-US" altLang="zh-CN" sz="2800" dirty="0">
                <a:solidFill>
                  <a:srgbClr val="FF0000"/>
                </a:solidFill>
                <a:latin typeface="Times New Roman" panose="02020603050405020304" pitchFamily="18" charset="0"/>
                <a:ea typeface="黑体" pitchFamily="49" charset="-122"/>
                <a:cs typeface="Times New Roman" panose="02020603050405020304" pitchFamily="18" charset="0"/>
              </a:rPr>
              <a:t>-</a:t>
            </a:r>
            <a:r>
              <a:rPr lang="en-US" altLang="zh-CN" sz="2800" i="1" dirty="0">
                <a:solidFill>
                  <a:srgbClr val="FF0000"/>
                </a:solidFill>
                <a:latin typeface="Times New Roman" panose="02020603050405020304" pitchFamily="18" charset="0"/>
                <a:ea typeface="黑体" pitchFamily="49" charset="-122"/>
                <a:cs typeface="Times New Roman" panose="02020603050405020304" pitchFamily="18" charset="0"/>
              </a:rPr>
              <a:t>T</a:t>
            </a:r>
            <a:r>
              <a:rPr lang="zh-CN" altLang="en-US" sz="2800" dirty="0">
                <a:solidFill>
                  <a:srgbClr val="FF0000"/>
                </a:solidFill>
                <a:latin typeface="黑体" pitchFamily="49" charset="-122"/>
                <a:ea typeface="黑体" pitchFamily="49" charset="-122"/>
              </a:rPr>
              <a:t>图）的相平衡线上一点。</a:t>
            </a:r>
            <a:endParaRPr lang="zh-CN" altLang="en-US" sz="2800" dirty="0">
              <a:solidFill>
                <a:srgbClr val="FF0000"/>
              </a:solidFill>
              <a:latin typeface="Times New Roman" pitchFamily="18" charset="0"/>
            </a:endParaRPr>
          </a:p>
        </p:txBody>
      </p:sp>
      <p:sp>
        <p:nvSpPr>
          <p:cNvPr id="4102" name="圆角矩形 10"/>
          <p:cNvSpPr>
            <a:spLocks noChangeArrowheads="1"/>
          </p:cNvSpPr>
          <p:nvPr/>
        </p:nvSpPr>
        <p:spPr bwMode="auto">
          <a:xfrm>
            <a:off x="528891" y="5468104"/>
            <a:ext cx="8249350" cy="966288"/>
          </a:xfrm>
          <a:prstGeom prst="roundRect">
            <a:avLst>
              <a:gd name="adj" fmla="val 16667"/>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marL="360000" indent="-360000" eaLnBrk="1" hangingPunct="1">
              <a:spcBef>
                <a:spcPct val="0"/>
              </a:spcBef>
              <a:buClrTx/>
              <a:buSzTx/>
              <a:buFontTx/>
              <a:buNone/>
            </a:pPr>
            <a:endParaRPr lang="zh-CN" altLang="en-US" sz="2800" dirty="0">
              <a:latin typeface="Times New Roman" pitchFamily="18" charset="0"/>
            </a:endParaRPr>
          </a:p>
        </p:txBody>
      </p:sp>
    </p:spTree>
    <p:extLst>
      <p:ext uri="{BB962C8B-B14F-4D97-AF65-F5344CB8AC3E}">
        <p14:creationId xmlns:p14="http://schemas.microsoft.com/office/powerpoint/2010/main" val="807802393"/>
      </p:ext>
    </p:extLst>
  </p:cSld>
  <p:clrMapOvr>
    <a:masterClrMapping/>
  </p:clrMapOvr>
  <p:transition spd="slow">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3"/>
          <p:cNvSpPr txBox="1">
            <a:spLocks noChangeArrowheads="1"/>
          </p:cNvSpPr>
          <p:nvPr/>
        </p:nvSpPr>
        <p:spPr bwMode="auto">
          <a:xfrm>
            <a:off x="457200" y="2400300"/>
            <a:ext cx="1028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宋体" pitchFamily="2" charset="-122"/>
              </a:rPr>
              <a:t>解：</a:t>
            </a:r>
            <a:r>
              <a:rPr kumimoji="1" lang="zh-CN" altLang="en-US" sz="2400">
                <a:latin typeface="Times New Roman" pitchFamily="18" charset="0"/>
              </a:rPr>
              <a:t> </a:t>
            </a:r>
          </a:p>
        </p:txBody>
      </p:sp>
      <p:graphicFrame>
        <p:nvGraphicFramePr>
          <p:cNvPr id="23555" name="Object 4"/>
          <p:cNvGraphicFramePr>
            <a:graphicFrameLocks noChangeAspect="1"/>
          </p:cNvGraphicFramePr>
          <p:nvPr/>
        </p:nvGraphicFramePr>
        <p:xfrm>
          <a:off x="1552575" y="2352675"/>
          <a:ext cx="2000250" cy="857250"/>
        </p:xfrm>
        <a:graphic>
          <a:graphicData uri="http://schemas.openxmlformats.org/presentationml/2006/ole">
            <mc:AlternateContent xmlns:mc="http://schemas.openxmlformats.org/markup-compatibility/2006">
              <mc:Choice xmlns:v="urn:schemas-microsoft-com:vml" Requires="v">
                <p:oleObj spid="_x0000_s23554" name="位图图像" r:id="rId3" imgW="2000000" imgH="857143" progId="Paint.Picture">
                  <p:embed/>
                </p:oleObj>
              </mc:Choice>
              <mc:Fallback>
                <p:oleObj name="位图图像" r:id="rId3" imgW="2000000" imgH="857143" progId="Paint.Picture">
                  <p:embed/>
                  <p:pic>
                    <p:nvPicPr>
                      <p:cNvPr id="2355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2575" y="2352675"/>
                        <a:ext cx="20002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6" name="Object 5"/>
          <p:cNvGraphicFramePr>
            <a:graphicFrameLocks noChangeAspect="1"/>
          </p:cNvGraphicFramePr>
          <p:nvPr/>
        </p:nvGraphicFramePr>
        <p:xfrm>
          <a:off x="5424488" y="2319338"/>
          <a:ext cx="1952625" cy="847725"/>
        </p:xfrm>
        <a:graphic>
          <a:graphicData uri="http://schemas.openxmlformats.org/presentationml/2006/ole">
            <mc:AlternateContent xmlns:mc="http://schemas.openxmlformats.org/markup-compatibility/2006">
              <mc:Choice xmlns:v="urn:schemas-microsoft-com:vml" Requires="v">
                <p:oleObj spid="_x0000_s23555" name="位图图像" r:id="rId5" imgW="1952898" imgH="847843" progId="Paint.Picture">
                  <p:embed/>
                </p:oleObj>
              </mc:Choice>
              <mc:Fallback>
                <p:oleObj name="位图图像" r:id="rId5" imgW="1952898" imgH="847843" progId="Paint.Picture">
                  <p:embed/>
                  <p:pic>
                    <p:nvPicPr>
                      <p:cNvPr id="23556"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4488" y="2319338"/>
                        <a:ext cx="19526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7" name="Object 6"/>
          <p:cNvGraphicFramePr>
            <a:graphicFrameLocks noChangeAspect="1"/>
          </p:cNvGraphicFramePr>
          <p:nvPr/>
        </p:nvGraphicFramePr>
        <p:xfrm>
          <a:off x="1571625" y="3576638"/>
          <a:ext cx="1962150" cy="885825"/>
        </p:xfrm>
        <a:graphic>
          <a:graphicData uri="http://schemas.openxmlformats.org/presentationml/2006/ole">
            <mc:AlternateContent xmlns:mc="http://schemas.openxmlformats.org/markup-compatibility/2006">
              <mc:Choice xmlns:v="urn:schemas-microsoft-com:vml" Requires="v">
                <p:oleObj spid="_x0000_s23556" name="位图图像" r:id="rId7" imgW="1961905" imgH="885949" progId="Paint.Picture">
                  <p:embed/>
                </p:oleObj>
              </mc:Choice>
              <mc:Fallback>
                <p:oleObj name="位图图像" r:id="rId7" imgW="1961905" imgH="885949" progId="Paint.Picture">
                  <p:embed/>
                  <p:pic>
                    <p:nvPicPr>
                      <p:cNvPr id="23557"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1625" y="3576638"/>
                        <a:ext cx="196215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8" name="Object 7"/>
          <p:cNvGraphicFramePr>
            <a:graphicFrameLocks noChangeAspect="1"/>
          </p:cNvGraphicFramePr>
          <p:nvPr/>
        </p:nvGraphicFramePr>
        <p:xfrm>
          <a:off x="5405438" y="3567113"/>
          <a:ext cx="1990725" cy="866775"/>
        </p:xfrm>
        <a:graphic>
          <a:graphicData uri="http://schemas.openxmlformats.org/presentationml/2006/ole">
            <mc:AlternateContent xmlns:mc="http://schemas.openxmlformats.org/markup-compatibility/2006">
              <mc:Choice xmlns:v="urn:schemas-microsoft-com:vml" Requires="v">
                <p:oleObj spid="_x0000_s23557" name="位图图像" r:id="rId9" imgW="1991003" imgH="866896" progId="Paint.Picture">
                  <p:embed/>
                </p:oleObj>
              </mc:Choice>
              <mc:Fallback>
                <p:oleObj name="位图图像" r:id="rId9" imgW="1991003" imgH="866896" progId="Paint.Picture">
                  <p:embed/>
                  <p:pic>
                    <p:nvPicPr>
                      <p:cNvPr id="23558"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05438" y="3567113"/>
                        <a:ext cx="199072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9" name="Line 8"/>
          <p:cNvSpPr>
            <a:spLocks noChangeShapeType="1"/>
          </p:cNvSpPr>
          <p:nvPr/>
        </p:nvSpPr>
        <p:spPr bwMode="auto">
          <a:xfrm>
            <a:off x="3600450" y="2781300"/>
            <a:ext cx="1752600" cy="0"/>
          </a:xfrm>
          <a:prstGeom prst="line">
            <a:avLst/>
          </a:prstGeom>
          <a:noFill/>
          <a:ln w="28575">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1" name="Line 10"/>
          <p:cNvSpPr>
            <a:spLocks noChangeShapeType="1"/>
          </p:cNvSpPr>
          <p:nvPr/>
        </p:nvSpPr>
        <p:spPr bwMode="auto">
          <a:xfrm>
            <a:off x="2533650" y="3219450"/>
            <a:ext cx="0" cy="36195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2" name="Line 11"/>
          <p:cNvSpPr>
            <a:spLocks noChangeShapeType="1"/>
          </p:cNvSpPr>
          <p:nvPr/>
        </p:nvSpPr>
        <p:spPr bwMode="auto">
          <a:xfrm>
            <a:off x="3562350" y="4000500"/>
            <a:ext cx="1771650" cy="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3" name="Line 12"/>
          <p:cNvSpPr>
            <a:spLocks noChangeShapeType="1"/>
          </p:cNvSpPr>
          <p:nvPr/>
        </p:nvSpPr>
        <p:spPr bwMode="auto">
          <a:xfrm flipH="1" flipV="1">
            <a:off x="6400800" y="3162300"/>
            <a:ext cx="0" cy="38100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567" name="Object 19"/>
          <p:cNvGraphicFramePr>
            <a:graphicFrameLocks noChangeAspect="1"/>
          </p:cNvGraphicFramePr>
          <p:nvPr>
            <p:extLst>
              <p:ext uri="{D42A27DB-BD31-4B8C-83A1-F6EECF244321}">
                <p14:modId xmlns:p14="http://schemas.microsoft.com/office/powerpoint/2010/main" val="3604171970"/>
              </p:ext>
            </p:extLst>
          </p:nvPr>
        </p:nvGraphicFramePr>
        <p:xfrm>
          <a:off x="1649413" y="4281488"/>
          <a:ext cx="4851400" cy="504825"/>
        </p:xfrm>
        <a:graphic>
          <a:graphicData uri="http://schemas.openxmlformats.org/presentationml/2006/ole">
            <mc:AlternateContent xmlns:mc="http://schemas.openxmlformats.org/markup-compatibility/2006">
              <mc:Choice xmlns:v="urn:schemas-microsoft-com:vml" Requires="v">
                <p:oleObj spid="_x0000_s23558" name="Equation" r:id="rId11" imgW="2273040" imgH="241200" progId="Equation.DSMT4">
                  <p:embed/>
                </p:oleObj>
              </mc:Choice>
              <mc:Fallback>
                <p:oleObj name="Equation" r:id="rId11" imgW="2273040" imgH="241200" progId="Equation.DSMT4">
                  <p:embed/>
                  <p:pic>
                    <p:nvPicPr>
                      <p:cNvPr id="23567" name="Object 19"/>
                      <p:cNvPicPr>
                        <a:picLocks noChangeAspect="1" noChangeArrowheads="1"/>
                      </p:cNvPicPr>
                      <p:nvPr/>
                    </p:nvPicPr>
                    <p:blipFill>
                      <a:blip r:embed="rId12"/>
                      <a:srcRect/>
                      <a:stretch>
                        <a:fillRect/>
                      </a:stretch>
                    </p:blipFill>
                    <p:spPr bwMode="auto">
                      <a:xfrm>
                        <a:off x="1649413" y="4281488"/>
                        <a:ext cx="48514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1333" name="Object 21"/>
          <p:cNvGraphicFramePr>
            <a:graphicFrameLocks noChangeAspect="1"/>
          </p:cNvGraphicFramePr>
          <p:nvPr>
            <p:extLst>
              <p:ext uri="{D42A27DB-BD31-4B8C-83A1-F6EECF244321}">
                <p14:modId xmlns:p14="http://schemas.microsoft.com/office/powerpoint/2010/main" val="902287784"/>
              </p:ext>
            </p:extLst>
          </p:nvPr>
        </p:nvGraphicFramePr>
        <p:xfrm>
          <a:off x="1489075" y="4713288"/>
          <a:ext cx="6376988" cy="890587"/>
        </p:xfrm>
        <a:graphic>
          <a:graphicData uri="http://schemas.openxmlformats.org/presentationml/2006/ole">
            <mc:AlternateContent xmlns:mc="http://schemas.openxmlformats.org/markup-compatibility/2006">
              <mc:Choice xmlns:v="urn:schemas-microsoft-com:vml" Requires="v">
                <p:oleObj spid="_x0000_s23559" name="Equation" r:id="rId13" imgW="3035160" imgH="431640" progId="Equation.DSMT4">
                  <p:embed/>
                </p:oleObj>
              </mc:Choice>
              <mc:Fallback>
                <p:oleObj name="Equation" r:id="rId13" imgW="3035160" imgH="431640" progId="Equation.DSMT4">
                  <p:embed/>
                  <p:pic>
                    <p:nvPicPr>
                      <p:cNvPr id="141333" name="Object 21"/>
                      <p:cNvPicPr>
                        <a:picLocks noChangeAspect="1" noChangeArrowheads="1"/>
                      </p:cNvPicPr>
                      <p:nvPr/>
                    </p:nvPicPr>
                    <p:blipFill>
                      <a:blip r:embed="rId14"/>
                      <a:srcRect/>
                      <a:stretch>
                        <a:fillRect/>
                      </a:stretch>
                    </p:blipFill>
                    <p:spPr bwMode="auto">
                      <a:xfrm>
                        <a:off x="1489075" y="4713288"/>
                        <a:ext cx="6376988"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1335" name="Object 23"/>
          <p:cNvGraphicFramePr>
            <a:graphicFrameLocks noChangeAspect="1"/>
          </p:cNvGraphicFramePr>
          <p:nvPr>
            <p:extLst>
              <p:ext uri="{D42A27DB-BD31-4B8C-83A1-F6EECF244321}">
                <p14:modId xmlns:p14="http://schemas.microsoft.com/office/powerpoint/2010/main" val="1502281338"/>
              </p:ext>
            </p:extLst>
          </p:nvPr>
        </p:nvGraphicFramePr>
        <p:xfrm>
          <a:off x="1568450" y="5664200"/>
          <a:ext cx="6597650" cy="922338"/>
        </p:xfrm>
        <a:graphic>
          <a:graphicData uri="http://schemas.openxmlformats.org/presentationml/2006/ole">
            <mc:AlternateContent xmlns:mc="http://schemas.openxmlformats.org/markup-compatibility/2006">
              <mc:Choice xmlns:v="urn:schemas-microsoft-com:vml" Requires="v">
                <p:oleObj spid="_x0000_s23560" name="Equation" r:id="rId15" imgW="3035160" imgH="431640" progId="Equation.DSMT4">
                  <p:embed/>
                </p:oleObj>
              </mc:Choice>
              <mc:Fallback>
                <p:oleObj name="Equation" r:id="rId15" imgW="3035160" imgH="431640" progId="Equation.DSMT4">
                  <p:embed/>
                  <p:pic>
                    <p:nvPicPr>
                      <p:cNvPr id="141335" name="Object 23"/>
                      <p:cNvPicPr>
                        <a:picLocks noChangeAspect="1" noChangeArrowheads="1"/>
                      </p:cNvPicPr>
                      <p:nvPr/>
                    </p:nvPicPr>
                    <p:blipFill>
                      <a:blip r:embed="rId16"/>
                      <a:srcRect/>
                      <a:stretch>
                        <a:fillRect/>
                      </a:stretch>
                    </p:blipFill>
                    <p:spPr bwMode="auto">
                      <a:xfrm>
                        <a:off x="1568450" y="5664200"/>
                        <a:ext cx="659765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Text Box 30">
            <a:extLst>
              <a:ext uri="{FF2B5EF4-FFF2-40B4-BE49-F238E27FC236}">
                <a16:creationId xmlns:a16="http://schemas.microsoft.com/office/drawing/2014/main" id="{A2CD7013-7A87-42BC-A53F-EB5B0F3424F1}"/>
              </a:ext>
            </a:extLst>
          </p:cNvPr>
          <p:cNvSpPr txBox="1">
            <a:spLocks noChangeArrowheads="1"/>
          </p:cNvSpPr>
          <p:nvPr/>
        </p:nvSpPr>
        <p:spPr bwMode="auto">
          <a:xfrm>
            <a:off x="438150" y="495300"/>
            <a:ext cx="83439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400" dirty="0">
                <a:solidFill>
                  <a:srgbClr val="FF0000"/>
                </a:solidFill>
                <a:latin typeface="Times New Roman" pitchFamily="18" charset="0"/>
                <a:ea typeface="黑体" pitchFamily="49" charset="-122"/>
              </a:rPr>
              <a:t>例</a:t>
            </a:r>
            <a:r>
              <a:rPr kumimoji="1" lang="en-US" altLang="zh-CN" sz="2400" dirty="0">
                <a:solidFill>
                  <a:srgbClr val="FF0000"/>
                </a:solidFill>
                <a:latin typeface="Times New Roman" pitchFamily="18" charset="0"/>
                <a:ea typeface="黑体" pitchFamily="49" charset="-122"/>
              </a:rPr>
              <a:t>2</a:t>
            </a:r>
            <a:r>
              <a:rPr kumimoji="1" lang="zh-CN" altLang="en-US" sz="2400" dirty="0">
                <a:solidFill>
                  <a:srgbClr val="FF0000"/>
                </a:solidFill>
                <a:latin typeface="Times New Roman" pitchFamily="18" charset="0"/>
                <a:ea typeface="黑体" pitchFamily="49" charset="-122"/>
              </a:rPr>
              <a:t>：</a:t>
            </a:r>
            <a:r>
              <a:rPr kumimoji="1" lang="zh-CN" altLang="en-US" sz="2400" dirty="0">
                <a:solidFill>
                  <a:srgbClr val="0000FF"/>
                </a:solidFill>
                <a:latin typeface="Times New Roman" pitchFamily="18" charset="0"/>
                <a:ea typeface="黑体" pitchFamily="49" charset="-122"/>
              </a:rPr>
              <a:t>在</a:t>
            </a:r>
            <a:r>
              <a:rPr kumimoji="1"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dirty="0">
                <a:solidFill>
                  <a:srgbClr val="000000"/>
                </a:solidFill>
                <a:latin typeface="Times New Roman" pitchFamily="18" charset="0"/>
                <a:ea typeface="黑体" pitchFamily="49" charset="-122"/>
              </a:rPr>
              <a:t>10</a:t>
            </a:r>
            <a:r>
              <a:rPr kumimoji="1" lang="en-US" altLang="zh-CN" sz="2400" b="0" baseline="50000" dirty="0">
                <a:solidFill>
                  <a:srgbClr val="000000"/>
                </a:solidFill>
                <a:latin typeface="Times New Roman" pitchFamily="18" charset="0"/>
                <a:ea typeface="黑体" pitchFamily="49" charset="-122"/>
              </a:rPr>
              <a:t>o</a:t>
            </a:r>
            <a:r>
              <a:rPr kumimoji="1" lang="en-US" altLang="zh-CN" sz="2400" b="0" dirty="0">
                <a:solidFill>
                  <a:srgbClr val="000000"/>
                </a:solidFill>
                <a:latin typeface="Times New Roman" pitchFamily="18" charset="0"/>
                <a:ea typeface="黑体" pitchFamily="49" charset="-122"/>
              </a:rPr>
              <a:t>C,101325Pa</a:t>
            </a:r>
            <a:r>
              <a:rPr kumimoji="1" lang="zh-CN" altLang="en-US" sz="2400" dirty="0">
                <a:solidFill>
                  <a:srgbClr val="0000FF"/>
                </a:solidFill>
                <a:latin typeface="Times New Roman" pitchFamily="18" charset="0"/>
                <a:ea typeface="黑体" pitchFamily="49" charset="-122"/>
              </a:rPr>
              <a:t>下，</a:t>
            </a:r>
            <a:r>
              <a:rPr kumimoji="1" lang="en-US" altLang="zh-CN" sz="2400" b="0" dirty="0">
                <a:solidFill>
                  <a:srgbClr val="000000"/>
                </a:solidFill>
                <a:latin typeface="Times New Roman" pitchFamily="18" charset="0"/>
                <a:ea typeface="黑体" pitchFamily="49" charset="-122"/>
              </a:rPr>
              <a:t>1mol</a:t>
            </a:r>
            <a:r>
              <a:rPr kumimoji="1" lang="zh-CN" altLang="en-US" sz="2400" dirty="0">
                <a:solidFill>
                  <a:srgbClr val="0000FF"/>
                </a:solidFill>
                <a:latin typeface="Times New Roman" pitchFamily="18" charset="0"/>
                <a:ea typeface="黑体" pitchFamily="49" charset="-122"/>
              </a:rPr>
              <a:t>过冷的</a:t>
            </a:r>
            <a:r>
              <a:rPr kumimoji="1" lang="en-US" altLang="zh-CN" sz="2400" dirty="0">
                <a:solidFill>
                  <a:srgbClr val="0000FF"/>
                </a:solidFill>
                <a:latin typeface="Times New Roman" pitchFamily="18" charset="0"/>
                <a:ea typeface="黑体" pitchFamily="49" charset="-122"/>
              </a:rPr>
              <a:t>H</a:t>
            </a:r>
            <a:r>
              <a:rPr kumimoji="1" lang="en-US" altLang="zh-CN" sz="2400" baseline="-25000" dirty="0">
                <a:solidFill>
                  <a:srgbClr val="0000FF"/>
                </a:solidFill>
                <a:latin typeface="Times New Roman" pitchFamily="18" charset="0"/>
                <a:ea typeface="黑体" pitchFamily="49" charset="-122"/>
              </a:rPr>
              <a:t>2</a:t>
            </a:r>
            <a:r>
              <a:rPr kumimoji="1" lang="en-US" altLang="zh-CN" sz="2400" dirty="0">
                <a:solidFill>
                  <a:srgbClr val="0000FF"/>
                </a:solidFill>
                <a:latin typeface="Times New Roman" pitchFamily="18" charset="0"/>
                <a:ea typeface="黑体" pitchFamily="49" charset="-122"/>
              </a:rPr>
              <a:t>O(l)</a:t>
            </a:r>
            <a:r>
              <a:rPr kumimoji="1" lang="zh-CN" altLang="en-US" sz="2400" dirty="0">
                <a:solidFill>
                  <a:srgbClr val="0000FF"/>
                </a:solidFill>
                <a:latin typeface="Times New Roman" pitchFamily="18" charset="0"/>
                <a:ea typeface="黑体" pitchFamily="49" charset="-122"/>
              </a:rPr>
              <a:t>恒温凝结为冰，计算</a:t>
            </a:r>
            <a:r>
              <a:rPr kumimoji="1" lang="en-US" altLang="zh-CN" sz="2400" b="0" i="1" dirty="0">
                <a:solidFill>
                  <a:srgbClr val="000000"/>
                </a:solidFill>
                <a:latin typeface="Times New Roman" pitchFamily="18" charset="0"/>
                <a:ea typeface="黑体" pitchFamily="49" charset="-122"/>
              </a:rPr>
              <a:t>Q</a:t>
            </a:r>
            <a:r>
              <a:rPr kumimoji="1" lang="en-US" altLang="zh-CN" sz="2400" b="0" dirty="0">
                <a:solidFill>
                  <a:srgbClr val="000000"/>
                </a:solidFill>
                <a:latin typeface="Times New Roman" pitchFamily="18" charset="0"/>
                <a:ea typeface="黑体" pitchFamily="49" charset="-122"/>
              </a:rPr>
              <a:t>,</a:t>
            </a:r>
            <a:r>
              <a:rPr kumimoji="1" lang="en-US" altLang="zh-CN" sz="2400" b="0" i="1" dirty="0">
                <a:solidFill>
                  <a:srgbClr val="000000"/>
                </a:solidFill>
                <a:latin typeface="Times New Roman" pitchFamily="18" charset="0"/>
                <a:ea typeface="黑体" pitchFamily="49" charset="-122"/>
              </a:rPr>
              <a:t>W</a:t>
            </a:r>
            <a:r>
              <a:rPr kumimoji="1" lang="en-US" altLang="zh-CN" sz="2400" b="0" dirty="0">
                <a:solidFill>
                  <a:srgbClr val="000000"/>
                </a:solidFill>
                <a:latin typeface="Times New Roman" pitchFamily="18" charset="0"/>
                <a:ea typeface="黑体" pitchFamily="49" charset="-122"/>
              </a:rPr>
              <a:t>,</a:t>
            </a:r>
            <a:r>
              <a:rPr kumimoji="1" lang="en-US" altLang="zh-CN" sz="2400" b="0" dirty="0">
                <a:solidFill>
                  <a:srgbClr val="000000"/>
                </a:solidFill>
                <a:latin typeface="Symbol" pitchFamily="18" charset="2"/>
                <a:ea typeface="黑体" pitchFamily="49" charset="-122"/>
              </a:rPr>
              <a:t>D</a:t>
            </a:r>
            <a:r>
              <a:rPr kumimoji="1" lang="en-US" altLang="zh-CN" sz="2400" b="0" i="1" dirty="0">
                <a:solidFill>
                  <a:srgbClr val="000000"/>
                </a:solidFill>
                <a:latin typeface="Times New Roman" pitchFamily="18" charset="0"/>
                <a:ea typeface="黑体" pitchFamily="49" charset="-122"/>
              </a:rPr>
              <a:t>U</a:t>
            </a:r>
            <a:r>
              <a:rPr kumimoji="1" lang="en-US" altLang="zh-CN" sz="2400" b="0" dirty="0">
                <a:solidFill>
                  <a:srgbClr val="000000"/>
                </a:solidFill>
                <a:latin typeface="Times New Roman" pitchFamily="18" charset="0"/>
                <a:ea typeface="黑体" pitchFamily="49" charset="-122"/>
              </a:rPr>
              <a:t>, </a:t>
            </a:r>
            <a:r>
              <a:rPr kumimoji="1" lang="en-US" altLang="zh-CN" sz="2400" b="0" dirty="0">
                <a:solidFill>
                  <a:srgbClr val="000000"/>
                </a:solidFill>
                <a:latin typeface="Symbol" pitchFamily="18" charset="2"/>
                <a:ea typeface="黑体" pitchFamily="49" charset="-122"/>
              </a:rPr>
              <a:t>D</a:t>
            </a:r>
            <a:r>
              <a:rPr kumimoji="1" lang="en-US" altLang="zh-CN" sz="2400" b="0" i="1" dirty="0">
                <a:solidFill>
                  <a:srgbClr val="000000"/>
                </a:solidFill>
                <a:latin typeface="Times New Roman" pitchFamily="18" charset="0"/>
                <a:ea typeface="黑体" pitchFamily="49" charset="-122"/>
              </a:rPr>
              <a:t>H</a:t>
            </a:r>
            <a:r>
              <a:rPr kumimoji="1" lang="en-US" altLang="zh-CN" sz="2400" b="0" dirty="0">
                <a:solidFill>
                  <a:srgbClr val="000000"/>
                </a:solidFill>
                <a:latin typeface="Times New Roman" pitchFamily="18" charset="0"/>
                <a:ea typeface="黑体" pitchFamily="49" charset="-122"/>
              </a:rPr>
              <a:t>, </a:t>
            </a:r>
            <a:r>
              <a:rPr kumimoji="1" lang="en-US" altLang="zh-CN" sz="2400" b="0" dirty="0">
                <a:solidFill>
                  <a:srgbClr val="000000"/>
                </a:solidFill>
                <a:latin typeface="Symbol" pitchFamily="18" charset="2"/>
                <a:ea typeface="黑体" pitchFamily="49" charset="-122"/>
              </a:rPr>
              <a:t>D</a:t>
            </a:r>
            <a:r>
              <a:rPr kumimoji="1" lang="en-US" altLang="zh-CN" sz="2400" b="0" i="1" dirty="0">
                <a:solidFill>
                  <a:srgbClr val="000000"/>
                </a:solidFill>
                <a:latin typeface="Times New Roman" pitchFamily="18" charset="0"/>
                <a:ea typeface="黑体" pitchFamily="49" charset="-122"/>
              </a:rPr>
              <a:t>S</a:t>
            </a:r>
            <a:r>
              <a:rPr kumimoji="1" lang="en-US" altLang="zh-CN" sz="2400" b="0" dirty="0">
                <a:solidFill>
                  <a:srgbClr val="000000"/>
                </a:solidFill>
                <a:latin typeface="Times New Roman" pitchFamily="18" charset="0"/>
                <a:ea typeface="黑体" pitchFamily="49" charset="-122"/>
              </a:rPr>
              <a:t>, </a:t>
            </a:r>
            <a:r>
              <a:rPr kumimoji="1" lang="en-US" altLang="zh-CN" sz="2400" b="0" dirty="0">
                <a:solidFill>
                  <a:srgbClr val="000000"/>
                </a:solidFill>
                <a:latin typeface="Symbol" pitchFamily="18" charset="2"/>
                <a:ea typeface="黑体" pitchFamily="49" charset="-122"/>
              </a:rPr>
              <a:t>D</a:t>
            </a:r>
            <a:r>
              <a:rPr kumimoji="1" lang="en-US" altLang="zh-CN" sz="2400" b="0" i="1" dirty="0">
                <a:solidFill>
                  <a:srgbClr val="000000"/>
                </a:solidFill>
                <a:latin typeface="Times New Roman" pitchFamily="18" charset="0"/>
                <a:ea typeface="黑体" pitchFamily="49" charset="-122"/>
              </a:rPr>
              <a:t>A</a:t>
            </a:r>
            <a:r>
              <a:rPr kumimoji="1" lang="en-US" altLang="zh-CN" sz="2400" b="0" dirty="0">
                <a:solidFill>
                  <a:srgbClr val="000000"/>
                </a:solidFill>
                <a:latin typeface="Times New Roman" pitchFamily="18" charset="0"/>
                <a:ea typeface="黑体" pitchFamily="49" charset="-122"/>
              </a:rPr>
              <a:t>, </a:t>
            </a:r>
            <a:r>
              <a:rPr kumimoji="1" lang="en-US" altLang="zh-CN" sz="2400" b="0" dirty="0">
                <a:solidFill>
                  <a:srgbClr val="000000"/>
                </a:solidFill>
                <a:latin typeface="Symbol" pitchFamily="18" charset="2"/>
                <a:ea typeface="黑体" pitchFamily="49" charset="-122"/>
              </a:rPr>
              <a:t>D</a:t>
            </a:r>
            <a:r>
              <a:rPr kumimoji="1" lang="en-US" altLang="zh-CN" sz="2400" b="0" i="1" dirty="0">
                <a:solidFill>
                  <a:srgbClr val="000000"/>
                </a:solidFill>
                <a:latin typeface="Times New Roman" pitchFamily="18" charset="0"/>
                <a:ea typeface="黑体" pitchFamily="49" charset="-122"/>
              </a:rPr>
              <a:t>G</a:t>
            </a:r>
            <a:r>
              <a:rPr kumimoji="1" lang="en-US" altLang="zh-CN" sz="2400" b="0" dirty="0">
                <a:solidFill>
                  <a:srgbClr val="000000"/>
                </a:solidFill>
                <a:latin typeface="Times New Roman" pitchFamily="18" charset="0"/>
                <a:ea typeface="黑体" pitchFamily="49" charset="-122"/>
              </a:rPr>
              <a:t>,</a:t>
            </a:r>
            <a:r>
              <a:rPr kumimoji="1" lang="zh-CN" altLang="en-US" sz="2400" dirty="0">
                <a:solidFill>
                  <a:srgbClr val="0000FF"/>
                </a:solidFill>
                <a:latin typeface="Times New Roman" pitchFamily="18" charset="0"/>
                <a:ea typeface="黑体" pitchFamily="49" charset="-122"/>
              </a:rPr>
              <a:t>并判断过程的可逆性。已知</a:t>
            </a:r>
            <a:r>
              <a:rPr kumimoji="1" lang="en-US" altLang="zh-CN" sz="2400" b="0" dirty="0">
                <a:solidFill>
                  <a:srgbClr val="000000"/>
                </a:solidFill>
                <a:latin typeface="Times New Roman" pitchFamily="18" charset="0"/>
                <a:ea typeface="黑体" pitchFamily="49" charset="-122"/>
              </a:rPr>
              <a:t>1g</a:t>
            </a:r>
            <a:r>
              <a:rPr kumimoji="1" lang="zh-CN" altLang="en-US" sz="2400" dirty="0">
                <a:solidFill>
                  <a:srgbClr val="0000FF"/>
                </a:solidFill>
                <a:latin typeface="Times New Roman" pitchFamily="18" charset="0"/>
                <a:ea typeface="黑体" pitchFamily="49" charset="-122"/>
              </a:rPr>
              <a:t>水在</a:t>
            </a:r>
            <a:r>
              <a:rPr kumimoji="1" lang="en-US" altLang="zh-CN" sz="2400" b="0" dirty="0">
                <a:solidFill>
                  <a:srgbClr val="000000"/>
                </a:solidFill>
                <a:latin typeface="Times New Roman" pitchFamily="18" charset="0"/>
                <a:ea typeface="黑体" pitchFamily="49" charset="-122"/>
              </a:rPr>
              <a:t>0</a:t>
            </a:r>
            <a:r>
              <a:rPr kumimoji="1" lang="en-US" altLang="zh-CN" sz="2400" b="0" baseline="50000" dirty="0">
                <a:solidFill>
                  <a:srgbClr val="000000"/>
                </a:solidFill>
                <a:latin typeface="Times New Roman" pitchFamily="18" charset="0"/>
                <a:ea typeface="黑体" pitchFamily="49" charset="-122"/>
              </a:rPr>
              <a:t>o</a:t>
            </a:r>
            <a:r>
              <a:rPr kumimoji="1" lang="en-US" altLang="zh-CN" sz="2400" b="0" dirty="0">
                <a:solidFill>
                  <a:srgbClr val="000000"/>
                </a:solidFill>
                <a:latin typeface="Times New Roman" pitchFamily="18" charset="0"/>
                <a:ea typeface="黑体" pitchFamily="49" charset="-122"/>
              </a:rPr>
              <a:t>C</a:t>
            </a:r>
            <a:r>
              <a:rPr kumimoji="1" lang="zh-CN" altLang="en-US" sz="2400" dirty="0">
                <a:solidFill>
                  <a:srgbClr val="0000FF"/>
                </a:solidFill>
                <a:latin typeface="Times New Roman" pitchFamily="18" charset="0"/>
                <a:ea typeface="黑体" pitchFamily="49" charset="-122"/>
              </a:rPr>
              <a:t>结冰时放热</a:t>
            </a:r>
            <a:r>
              <a:rPr kumimoji="1" lang="en-US" altLang="zh-CN" sz="2400" b="0" dirty="0">
                <a:solidFill>
                  <a:srgbClr val="000000"/>
                </a:solidFill>
                <a:latin typeface="Times New Roman" pitchFamily="18" charset="0"/>
                <a:ea typeface="黑体" pitchFamily="49" charset="-122"/>
              </a:rPr>
              <a:t>333.4J</a:t>
            </a:r>
            <a:r>
              <a:rPr kumimoji="1" lang="zh-CN" altLang="en-US" sz="2400" dirty="0">
                <a:solidFill>
                  <a:srgbClr val="0000FF"/>
                </a:solidFill>
                <a:latin typeface="Times New Roman" pitchFamily="18" charset="0"/>
                <a:ea typeface="黑体" pitchFamily="49" charset="-122"/>
              </a:rPr>
              <a:t>，在</a:t>
            </a:r>
            <a:r>
              <a:rPr kumimoji="1"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dirty="0">
                <a:solidFill>
                  <a:srgbClr val="000000"/>
                </a:solidFill>
                <a:latin typeface="Times New Roman" pitchFamily="18" charset="0"/>
                <a:ea typeface="黑体" pitchFamily="49" charset="-122"/>
              </a:rPr>
              <a:t>10</a:t>
            </a:r>
            <a:r>
              <a:rPr kumimoji="1" lang="en-US" altLang="zh-CN" sz="2400" b="0" baseline="50000" dirty="0">
                <a:solidFill>
                  <a:srgbClr val="000000"/>
                </a:solidFill>
                <a:latin typeface="Times New Roman" pitchFamily="18" charset="0"/>
                <a:ea typeface="黑体" pitchFamily="49" charset="-122"/>
              </a:rPr>
              <a:t>o</a:t>
            </a:r>
            <a:r>
              <a:rPr kumimoji="1" lang="en-US" altLang="zh-CN" sz="2400" b="0" dirty="0">
                <a:solidFill>
                  <a:srgbClr val="000000"/>
                </a:solidFill>
                <a:latin typeface="Times New Roman" pitchFamily="18" charset="0"/>
                <a:ea typeface="黑体" pitchFamily="49" charset="-122"/>
              </a:rPr>
              <a:t>C</a:t>
            </a:r>
            <a:r>
              <a:rPr kumimoji="1" lang="zh-CN" altLang="en-US" sz="2400" dirty="0">
                <a:solidFill>
                  <a:srgbClr val="0000FF"/>
                </a:solidFill>
                <a:latin typeface="Times New Roman" pitchFamily="18" charset="0"/>
                <a:ea typeface="黑体" pitchFamily="49" charset="-122"/>
              </a:rPr>
              <a:t>结冰时放热</a:t>
            </a:r>
            <a:r>
              <a:rPr kumimoji="1" lang="en-US" altLang="zh-CN" sz="2400" b="0" dirty="0">
                <a:solidFill>
                  <a:srgbClr val="000000"/>
                </a:solidFill>
                <a:latin typeface="Times New Roman" pitchFamily="18" charset="0"/>
                <a:ea typeface="黑体" pitchFamily="49" charset="-122"/>
              </a:rPr>
              <a:t>312.3J</a:t>
            </a:r>
            <a:r>
              <a:rPr kumimoji="1" lang="zh-CN" altLang="en-US" sz="2400" dirty="0">
                <a:solidFill>
                  <a:srgbClr val="0000FF"/>
                </a:solidFill>
                <a:latin typeface="Times New Roman" pitchFamily="18" charset="0"/>
                <a:ea typeface="黑体" pitchFamily="49" charset="-122"/>
              </a:rPr>
              <a:t>，水和冰的平均比热容分别为</a:t>
            </a:r>
            <a:r>
              <a:rPr kumimoji="1" lang="en-US" altLang="zh-CN" sz="2400" b="0" dirty="0">
                <a:solidFill>
                  <a:srgbClr val="000000"/>
                </a:solidFill>
                <a:latin typeface="Times New Roman" pitchFamily="18" charset="0"/>
                <a:ea typeface="黑体" pitchFamily="49" charset="-122"/>
              </a:rPr>
              <a:t>4.184J</a:t>
            </a:r>
            <a:r>
              <a:rPr kumimoji="1"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dirty="0">
                <a:solidFill>
                  <a:srgbClr val="000000"/>
                </a:solidFill>
                <a:latin typeface="Times New Roman" pitchFamily="18" charset="0"/>
                <a:ea typeface="黑体" pitchFamily="49" charset="-122"/>
              </a:rPr>
              <a:t>K</a:t>
            </a:r>
            <a:r>
              <a:rPr kumimoji="1" lang="en-US" altLang="zh-CN" sz="2400" b="0" baseline="3000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baseline="30000" dirty="0">
                <a:solidFill>
                  <a:srgbClr val="000000"/>
                </a:solidFill>
                <a:latin typeface="Times New Roman" pitchFamily="18" charset="0"/>
                <a:ea typeface="黑体" pitchFamily="49" charset="-122"/>
              </a:rPr>
              <a:t>1</a:t>
            </a:r>
            <a:r>
              <a:rPr kumimoji="1"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dirty="0">
                <a:solidFill>
                  <a:srgbClr val="000000"/>
                </a:solidFill>
                <a:latin typeface="Times New Roman" pitchFamily="18" charset="0"/>
                <a:ea typeface="黑体" pitchFamily="49" charset="-122"/>
              </a:rPr>
              <a:t>g</a:t>
            </a:r>
            <a:r>
              <a:rPr kumimoji="1" lang="en-US" altLang="zh-CN" sz="2400" b="0" baseline="3000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baseline="30000" dirty="0">
                <a:solidFill>
                  <a:srgbClr val="000000"/>
                </a:solidFill>
                <a:latin typeface="Times New Roman" pitchFamily="18" charset="0"/>
                <a:ea typeface="黑体" pitchFamily="49" charset="-122"/>
              </a:rPr>
              <a:t>1</a:t>
            </a:r>
            <a:r>
              <a:rPr kumimoji="1" lang="zh-CN" altLang="en-US" sz="2400" dirty="0">
                <a:solidFill>
                  <a:srgbClr val="0000FF"/>
                </a:solidFill>
                <a:latin typeface="Times New Roman" pitchFamily="18" charset="0"/>
                <a:ea typeface="黑体" pitchFamily="49" charset="-122"/>
              </a:rPr>
              <a:t>和</a:t>
            </a:r>
            <a:r>
              <a:rPr kumimoji="1" lang="en-US" altLang="zh-CN" sz="2400" b="0" dirty="0">
                <a:solidFill>
                  <a:srgbClr val="000000"/>
                </a:solidFill>
                <a:latin typeface="Times New Roman" pitchFamily="18" charset="0"/>
                <a:ea typeface="黑体" pitchFamily="49" charset="-122"/>
              </a:rPr>
              <a:t>2.067J</a:t>
            </a:r>
            <a:r>
              <a:rPr kumimoji="1"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dirty="0">
                <a:solidFill>
                  <a:srgbClr val="000000"/>
                </a:solidFill>
                <a:latin typeface="Times New Roman" pitchFamily="18" charset="0"/>
                <a:ea typeface="黑体" pitchFamily="49" charset="-122"/>
              </a:rPr>
              <a:t>K</a:t>
            </a:r>
            <a:r>
              <a:rPr kumimoji="1" lang="en-US" altLang="zh-CN" sz="2400" b="0" baseline="3000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baseline="30000" dirty="0">
                <a:solidFill>
                  <a:srgbClr val="000000"/>
                </a:solidFill>
                <a:latin typeface="Times New Roman" pitchFamily="18" charset="0"/>
                <a:ea typeface="黑体" pitchFamily="49" charset="-122"/>
              </a:rPr>
              <a:t>1</a:t>
            </a:r>
            <a:r>
              <a:rPr kumimoji="1"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dirty="0">
                <a:solidFill>
                  <a:srgbClr val="000000"/>
                </a:solidFill>
                <a:latin typeface="Times New Roman" pitchFamily="18" charset="0"/>
                <a:ea typeface="黑体" pitchFamily="49" charset="-122"/>
              </a:rPr>
              <a:t>g</a:t>
            </a:r>
            <a:r>
              <a:rPr kumimoji="1" lang="en-US" altLang="zh-CN" sz="2400" b="0" baseline="3000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baseline="30000" dirty="0">
                <a:solidFill>
                  <a:srgbClr val="000000"/>
                </a:solidFill>
                <a:latin typeface="Times New Roman" pitchFamily="18" charset="0"/>
                <a:ea typeface="黑体" pitchFamily="49" charset="-122"/>
              </a:rPr>
              <a:t>1</a:t>
            </a:r>
            <a:r>
              <a:rPr kumimoji="1" lang="zh-CN" altLang="en-US" sz="2400" dirty="0">
                <a:solidFill>
                  <a:srgbClr val="0000FF"/>
                </a:solidFill>
                <a:latin typeface="Times New Roman" pitchFamily="18" charset="0"/>
                <a:ea typeface="黑体" pitchFamily="49" charset="-122"/>
              </a:rPr>
              <a:t>，平均密度分别为</a:t>
            </a:r>
            <a:r>
              <a:rPr kumimoji="1" lang="en-US" altLang="zh-CN" sz="2400" b="0" dirty="0">
                <a:solidFill>
                  <a:srgbClr val="000000"/>
                </a:solidFill>
                <a:latin typeface="Times New Roman" pitchFamily="18" charset="0"/>
                <a:ea typeface="黑体" pitchFamily="49" charset="-122"/>
              </a:rPr>
              <a:t>1.000g</a:t>
            </a:r>
            <a:r>
              <a:rPr kumimoji="1"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dirty="0">
                <a:solidFill>
                  <a:srgbClr val="000000"/>
                </a:solidFill>
                <a:latin typeface="Times New Roman" pitchFamily="18" charset="0"/>
                <a:ea typeface="黑体" pitchFamily="49" charset="-122"/>
              </a:rPr>
              <a:t>cm</a:t>
            </a:r>
            <a:r>
              <a:rPr kumimoji="1" lang="en-US" altLang="zh-CN" sz="2400" b="0" baseline="3000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baseline="30000" dirty="0">
                <a:solidFill>
                  <a:srgbClr val="000000"/>
                </a:solidFill>
                <a:latin typeface="Times New Roman" pitchFamily="18" charset="0"/>
                <a:ea typeface="黑体" pitchFamily="49" charset="-122"/>
              </a:rPr>
              <a:t>3</a:t>
            </a:r>
            <a:r>
              <a:rPr kumimoji="1" lang="zh-CN" altLang="en-US" sz="2400" dirty="0">
                <a:solidFill>
                  <a:srgbClr val="0000FF"/>
                </a:solidFill>
                <a:latin typeface="Times New Roman" pitchFamily="18" charset="0"/>
                <a:ea typeface="黑体" pitchFamily="49" charset="-122"/>
              </a:rPr>
              <a:t>和</a:t>
            </a:r>
            <a:r>
              <a:rPr kumimoji="1" lang="en-US" altLang="zh-CN" sz="2400" b="0" dirty="0">
                <a:solidFill>
                  <a:srgbClr val="000000"/>
                </a:solidFill>
                <a:latin typeface="Times New Roman" pitchFamily="18" charset="0"/>
                <a:ea typeface="黑体" pitchFamily="49" charset="-122"/>
              </a:rPr>
              <a:t>0.917g</a:t>
            </a:r>
            <a:r>
              <a:rPr kumimoji="1"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dirty="0">
                <a:solidFill>
                  <a:srgbClr val="000000"/>
                </a:solidFill>
                <a:latin typeface="Times New Roman" pitchFamily="18" charset="0"/>
                <a:ea typeface="黑体" pitchFamily="49" charset="-122"/>
              </a:rPr>
              <a:t>cm</a:t>
            </a:r>
            <a:r>
              <a:rPr kumimoji="1" lang="en-US" altLang="zh-CN" sz="2400" b="0" baseline="3000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baseline="30000" dirty="0">
                <a:solidFill>
                  <a:srgbClr val="000000"/>
                </a:solidFill>
                <a:latin typeface="Times New Roman" pitchFamily="18" charset="0"/>
                <a:ea typeface="黑体" pitchFamily="49" charset="-122"/>
              </a:rPr>
              <a:t>3</a:t>
            </a:r>
            <a:r>
              <a:rPr kumimoji="1" lang="zh-CN" altLang="en-US" sz="2400" dirty="0">
                <a:solidFill>
                  <a:srgbClr val="0000FF"/>
                </a:solidFill>
                <a:latin typeface="Times New Roman" pitchFamily="18" charset="0"/>
                <a:ea typeface="黑体" pitchFamily="49" charset="-122"/>
              </a:rPr>
              <a:t>。 </a:t>
            </a:r>
          </a:p>
        </p:txBody>
      </p:sp>
      <p:graphicFrame>
        <p:nvGraphicFramePr>
          <p:cNvPr id="19" name="Object 16">
            <a:extLst>
              <a:ext uri="{FF2B5EF4-FFF2-40B4-BE49-F238E27FC236}">
                <a16:creationId xmlns:a16="http://schemas.microsoft.com/office/drawing/2014/main" id="{93275950-0701-4BBA-8DFF-9CE56519FC27}"/>
              </a:ext>
            </a:extLst>
          </p:cNvPr>
          <p:cNvGraphicFramePr>
            <a:graphicFrameLocks noChangeAspect="1"/>
          </p:cNvGraphicFramePr>
          <p:nvPr>
            <p:extLst>
              <p:ext uri="{D42A27DB-BD31-4B8C-83A1-F6EECF244321}">
                <p14:modId xmlns:p14="http://schemas.microsoft.com/office/powerpoint/2010/main" val="2254961323"/>
              </p:ext>
            </p:extLst>
          </p:nvPr>
        </p:nvGraphicFramePr>
        <p:xfrm>
          <a:off x="2065338" y="3225800"/>
          <a:ext cx="363537" cy="331788"/>
        </p:xfrm>
        <a:graphic>
          <a:graphicData uri="http://schemas.openxmlformats.org/presentationml/2006/ole">
            <mc:AlternateContent xmlns:mc="http://schemas.openxmlformats.org/markup-compatibility/2006">
              <mc:Choice xmlns:v="urn:schemas-microsoft-com:vml" Requires="v">
                <p:oleObj spid="_x0000_s23561" name="Equation" r:id="rId17" imgW="253800" imgH="228600" progId="Equation.DSMT4">
                  <p:embed/>
                </p:oleObj>
              </mc:Choice>
              <mc:Fallback>
                <p:oleObj name="Equation" r:id="rId17" imgW="253800" imgH="228600" progId="Equation.DSMT4">
                  <p:embed/>
                  <p:pic>
                    <p:nvPicPr>
                      <p:cNvPr id="19" name="Object 16">
                        <a:extLst>
                          <a:ext uri="{FF2B5EF4-FFF2-40B4-BE49-F238E27FC236}">
                            <a16:creationId xmlns:a16="http://schemas.microsoft.com/office/drawing/2014/main" id="{93275950-0701-4BBA-8DFF-9CE56519FC27}"/>
                          </a:ext>
                        </a:extLst>
                      </p:cNvPr>
                      <p:cNvPicPr>
                        <a:picLocks noChangeAspect="1" noChangeArrowheads="1"/>
                      </p:cNvPicPr>
                      <p:nvPr/>
                    </p:nvPicPr>
                    <p:blipFill>
                      <a:blip r:embed="rId18"/>
                      <a:srcRect/>
                      <a:stretch>
                        <a:fillRect/>
                      </a:stretch>
                    </p:blipFill>
                    <p:spPr bwMode="auto">
                      <a:xfrm>
                        <a:off x="2065338" y="3225800"/>
                        <a:ext cx="3635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Object 18">
            <a:extLst>
              <a:ext uri="{FF2B5EF4-FFF2-40B4-BE49-F238E27FC236}">
                <a16:creationId xmlns:a16="http://schemas.microsoft.com/office/drawing/2014/main" id="{4A19FC36-4DEB-45FF-861A-DFAB6A1119F8}"/>
              </a:ext>
            </a:extLst>
          </p:cNvPr>
          <p:cNvGraphicFramePr>
            <a:graphicFrameLocks noChangeAspect="1"/>
          </p:cNvGraphicFramePr>
          <p:nvPr>
            <p:extLst>
              <p:ext uri="{D42A27DB-BD31-4B8C-83A1-F6EECF244321}">
                <p14:modId xmlns:p14="http://schemas.microsoft.com/office/powerpoint/2010/main" val="1639321334"/>
              </p:ext>
            </p:extLst>
          </p:nvPr>
        </p:nvGraphicFramePr>
        <p:xfrm>
          <a:off x="4227513" y="3662363"/>
          <a:ext cx="382587" cy="333375"/>
        </p:xfrm>
        <a:graphic>
          <a:graphicData uri="http://schemas.openxmlformats.org/presentationml/2006/ole">
            <mc:AlternateContent xmlns:mc="http://schemas.openxmlformats.org/markup-compatibility/2006">
              <mc:Choice xmlns:v="urn:schemas-microsoft-com:vml" Requires="v">
                <p:oleObj spid="_x0000_s23562" name="Equation" r:id="rId19" imgW="266400" imgH="228600" progId="Equation.DSMT4">
                  <p:embed/>
                </p:oleObj>
              </mc:Choice>
              <mc:Fallback>
                <p:oleObj name="Equation" r:id="rId19" imgW="266400" imgH="228600" progId="Equation.DSMT4">
                  <p:embed/>
                  <p:pic>
                    <p:nvPicPr>
                      <p:cNvPr id="21" name="Object 18">
                        <a:extLst>
                          <a:ext uri="{FF2B5EF4-FFF2-40B4-BE49-F238E27FC236}">
                            <a16:creationId xmlns:a16="http://schemas.microsoft.com/office/drawing/2014/main" id="{4A19FC36-4DEB-45FF-861A-DFAB6A1119F8}"/>
                          </a:ext>
                        </a:extLst>
                      </p:cNvPr>
                      <p:cNvPicPr>
                        <a:picLocks noChangeAspect="1" noChangeArrowheads="1"/>
                      </p:cNvPicPr>
                      <p:nvPr/>
                    </p:nvPicPr>
                    <p:blipFill>
                      <a:blip r:embed="rId20"/>
                      <a:srcRect/>
                      <a:stretch>
                        <a:fillRect/>
                      </a:stretch>
                    </p:blipFill>
                    <p:spPr bwMode="auto">
                      <a:xfrm>
                        <a:off x="4227513" y="3662363"/>
                        <a:ext cx="3825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Object 20">
            <a:extLst>
              <a:ext uri="{FF2B5EF4-FFF2-40B4-BE49-F238E27FC236}">
                <a16:creationId xmlns:a16="http://schemas.microsoft.com/office/drawing/2014/main" id="{F2F0664A-F969-4292-84FD-5F129501C6ED}"/>
              </a:ext>
            </a:extLst>
          </p:cNvPr>
          <p:cNvGraphicFramePr>
            <a:graphicFrameLocks noChangeAspect="1"/>
          </p:cNvGraphicFramePr>
          <p:nvPr>
            <p:extLst>
              <p:ext uri="{D42A27DB-BD31-4B8C-83A1-F6EECF244321}">
                <p14:modId xmlns:p14="http://schemas.microsoft.com/office/powerpoint/2010/main" val="1465706681"/>
              </p:ext>
            </p:extLst>
          </p:nvPr>
        </p:nvGraphicFramePr>
        <p:xfrm>
          <a:off x="6515100" y="3205163"/>
          <a:ext cx="381000" cy="333375"/>
        </p:xfrm>
        <a:graphic>
          <a:graphicData uri="http://schemas.openxmlformats.org/presentationml/2006/ole">
            <mc:AlternateContent xmlns:mc="http://schemas.openxmlformats.org/markup-compatibility/2006">
              <mc:Choice xmlns:v="urn:schemas-microsoft-com:vml" Requires="v">
                <p:oleObj spid="_x0000_s23563" name="Equation" r:id="rId21" imgW="266400" imgH="228600" progId="Equation.DSMT4">
                  <p:embed/>
                </p:oleObj>
              </mc:Choice>
              <mc:Fallback>
                <p:oleObj name="Equation" r:id="rId21" imgW="266400" imgH="228600" progId="Equation.DSMT4">
                  <p:embed/>
                  <p:pic>
                    <p:nvPicPr>
                      <p:cNvPr id="22" name="Object 20">
                        <a:extLst>
                          <a:ext uri="{FF2B5EF4-FFF2-40B4-BE49-F238E27FC236}">
                            <a16:creationId xmlns:a16="http://schemas.microsoft.com/office/drawing/2014/main" id="{F2F0664A-F969-4292-84FD-5F129501C6ED}"/>
                          </a:ext>
                        </a:extLst>
                      </p:cNvPr>
                      <p:cNvPicPr>
                        <a:picLocks noChangeAspect="1" noChangeArrowheads="1"/>
                      </p:cNvPicPr>
                      <p:nvPr/>
                    </p:nvPicPr>
                    <p:blipFill>
                      <a:blip r:embed="rId22"/>
                      <a:srcRect/>
                      <a:stretch>
                        <a:fillRect/>
                      </a:stretch>
                    </p:blipFill>
                    <p:spPr bwMode="auto">
                      <a:xfrm>
                        <a:off x="6515100" y="3205163"/>
                        <a:ext cx="3810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Object 9">
            <a:extLst>
              <a:ext uri="{FF2B5EF4-FFF2-40B4-BE49-F238E27FC236}">
                <a16:creationId xmlns:a16="http://schemas.microsoft.com/office/drawing/2014/main" id="{AC0A35FE-3CB4-40D1-88B7-1D47CAC0649B}"/>
              </a:ext>
            </a:extLst>
          </p:cNvPr>
          <p:cNvGraphicFramePr>
            <a:graphicFrameLocks noChangeAspect="1"/>
          </p:cNvGraphicFramePr>
          <p:nvPr>
            <p:extLst>
              <p:ext uri="{D42A27DB-BD31-4B8C-83A1-F6EECF244321}">
                <p14:modId xmlns:p14="http://schemas.microsoft.com/office/powerpoint/2010/main" val="1259077683"/>
              </p:ext>
            </p:extLst>
          </p:nvPr>
        </p:nvGraphicFramePr>
        <p:xfrm>
          <a:off x="4241800" y="2486025"/>
          <a:ext cx="315913" cy="247650"/>
        </p:xfrm>
        <a:graphic>
          <a:graphicData uri="http://schemas.openxmlformats.org/presentationml/2006/ole">
            <mc:AlternateContent xmlns:mc="http://schemas.openxmlformats.org/markup-compatibility/2006">
              <mc:Choice xmlns:v="urn:schemas-microsoft-com:vml" Requires="v">
                <p:oleObj spid="_x0000_s23564" name="Equation" r:id="rId23" imgW="228600" imgH="177480" progId="Equation.DSMT4">
                  <p:embed/>
                </p:oleObj>
              </mc:Choice>
              <mc:Fallback>
                <p:oleObj name="Equation" r:id="rId23" imgW="228600" imgH="177480" progId="Equation.DSMT4">
                  <p:embed/>
                  <p:pic>
                    <p:nvPicPr>
                      <p:cNvPr id="23" name="Object 9">
                        <a:extLst>
                          <a:ext uri="{FF2B5EF4-FFF2-40B4-BE49-F238E27FC236}">
                            <a16:creationId xmlns:a16="http://schemas.microsoft.com/office/drawing/2014/main" id="{AC0A35FE-3CB4-40D1-88B7-1D47CAC0649B}"/>
                          </a:ext>
                        </a:extLst>
                      </p:cNvPr>
                      <p:cNvPicPr>
                        <a:picLocks noChangeAspect="1" noChangeArrowheads="1"/>
                      </p:cNvPicPr>
                      <p:nvPr/>
                    </p:nvPicPr>
                    <p:blipFill>
                      <a:blip r:embed="rId24"/>
                      <a:srcRect/>
                      <a:stretch>
                        <a:fillRect/>
                      </a:stretch>
                    </p:blipFill>
                    <p:spPr bwMode="auto">
                      <a:xfrm>
                        <a:off x="4241800" y="2486025"/>
                        <a:ext cx="31591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41333"/>
                                        </p:tgtEl>
                                        <p:attrNameLst>
                                          <p:attrName>style.visibility</p:attrName>
                                        </p:attrNameLst>
                                      </p:cBhvr>
                                      <p:to>
                                        <p:strVal val="visible"/>
                                      </p:to>
                                    </p:set>
                                    <p:animEffect transition="in" filter="wipe(up)">
                                      <p:cBhvr>
                                        <p:cTn id="7" dur="500"/>
                                        <p:tgtEl>
                                          <p:spTgt spid="1413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41335"/>
                                        </p:tgtEl>
                                        <p:attrNameLst>
                                          <p:attrName>style.visibility</p:attrName>
                                        </p:attrNameLst>
                                      </p:cBhvr>
                                      <p:to>
                                        <p:strVal val="visible"/>
                                      </p:to>
                                    </p:set>
                                    <p:animEffect transition="in" filter="wipe(up)">
                                      <p:cBhvr>
                                        <p:cTn id="12" dur="500"/>
                                        <p:tgtEl>
                                          <p:spTgt spid="141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3"/>
          <p:cNvSpPr txBox="1">
            <a:spLocks noChangeArrowheads="1"/>
          </p:cNvSpPr>
          <p:nvPr/>
        </p:nvSpPr>
        <p:spPr bwMode="auto">
          <a:xfrm>
            <a:off x="457200" y="2400300"/>
            <a:ext cx="1123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宋体" pitchFamily="2" charset="-122"/>
              </a:rPr>
              <a:t>解：</a:t>
            </a:r>
            <a:r>
              <a:rPr kumimoji="1" lang="zh-CN" altLang="en-US" sz="2400">
                <a:latin typeface="Times New Roman" pitchFamily="18" charset="0"/>
              </a:rPr>
              <a:t> </a:t>
            </a:r>
          </a:p>
        </p:txBody>
      </p:sp>
      <p:graphicFrame>
        <p:nvGraphicFramePr>
          <p:cNvPr id="24579" name="Object 4"/>
          <p:cNvGraphicFramePr>
            <a:graphicFrameLocks noChangeAspect="1"/>
          </p:cNvGraphicFramePr>
          <p:nvPr/>
        </p:nvGraphicFramePr>
        <p:xfrm>
          <a:off x="1552575" y="2352675"/>
          <a:ext cx="2000250" cy="857250"/>
        </p:xfrm>
        <a:graphic>
          <a:graphicData uri="http://schemas.openxmlformats.org/presentationml/2006/ole">
            <mc:AlternateContent xmlns:mc="http://schemas.openxmlformats.org/markup-compatibility/2006">
              <mc:Choice xmlns:v="urn:schemas-microsoft-com:vml" Requires="v">
                <p:oleObj spid="_x0000_s24578" name="位图图像" r:id="rId3" imgW="2000000" imgH="857143" progId="Paint.Picture">
                  <p:embed/>
                </p:oleObj>
              </mc:Choice>
              <mc:Fallback>
                <p:oleObj name="位图图像" r:id="rId3" imgW="2000000" imgH="857143" progId="Paint.Picture">
                  <p:embed/>
                  <p:pic>
                    <p:nvPicPr>
                      <p:cNvPr id="24579"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2575" y="2352675"/>
                        <a:ext cx="20002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0" name="Object 5"/>
          <p:cNvGraphicFramePr>
            <a:graphicFrameLocks noChangeAspect="1"/>
          </p:cNvGraphicFramePr>
          <p:nvPr/>
        </p:nvGraphicFramePr>
        <p:xfrm>
          <a:off x="5424488" y="2319338"/>
          <a:ext cx="1952625" cy="847725"/>
        </p:xfrm>
        <a:graphic>
          <a:graphicData uri="http://schemas.openxmlformats.org/presentationml/2006/ole">
            <mc:AlternateContent xmlns:mc="http://schemas.openxmlformats.org/markup-compatibility/2006">
              <mc:Choice xmlns:v="urn:schemas-microsoft-com:vml" Requires="v">
                <p:oleObj spid="_x0000_s24579" name="位图图像" r:id="rId5" imgW="1952898" imgH="847843" progId="Paint.Picture">
                  <p:embed/>
                </p:oleObj>
              </mc:Choice>
              <mc:Fallback>
                <p:oleObj name="位图图像" r:id="rId5" imgW="1952898" imgH="847843" progId="Paint.Picture">
                  <p:embed/>
                  <p:pic>
                    <p:nvPicPr>
                      <p:cNvPr id="2458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4488" y="2319338"/>
                        <a:ext cx="19526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1" name="Object 6"/>
          <p:cNvGraphicFramePr>
            <a:graphicFrameLocks noChangeAspect="1"/>
          </p:cNvGraphicFramePr>
          <p:nvPr/>
        </p:nvGraphicFramePr>
        <p:xfrm>
          <a:off x="1571625" y="3576638"/>
          <a:ext cx="1962150" cy="885825"/>
        </p:xfrm>
        <a:graphic>
          <a:graphicData uri="http://schemas.openxmlformats.org/presentationml/2006/ole">
            <mc:AlternateContent xmlns:mc="http://schemas.openxmlformats.org/markup-compatibility/2006">
              <mc:Choice xmlns:v="urn:schemas-microsoft-com:vml" Requires="v">
                <p:oleObj spid="_x0000_s24580" name="位图图像" r:id="rId7" imgW="1961905" imgH="885949" progId="Paint.Picture">
                  <p:embed/>
                </p:oleObj>
              </mc:Choice>
              <mc:Fallback>
                <p:oleObj name="位图图像" r:id="rId7" imgW="1961905" imgH="885949" progId="Paint.Picture">
                  <p:embed/>
                  <p:pic>
                    <p:nvPicPr>
                      <p:cNvPr id="24581"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1625" y="3576638"/>
                        <a:ext cx="196215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2" name="Object 7"/>
          <p:cNvGraphicFramePr>
            <a:graphicFrameLocks noChangeAspect="1"/>
          </p:cNvGraphicFramePr>
          <p:nvPr/>
        </p:nvGraphicFramePr>
        <p:xfrm>
          <a:off x="5405438" y="3567113"/>
          <a:ext cx="1990725" cy="866775"/>
        </p:xfrm>
        <a:graphic>
          <a:graphicData uri="http://schemas.openxmlformats.org/presentationml/2006/ole">
            <mc:AlternateContent xmlns:mc="http://schemas.openxmlformats.org/markup-compatibility/2006">
              <mc:Choice xmlns:v="urn:schemas-microsoft-com:vml" Requires="v">
                <p:oleObj spid="_x0000_s24581" name="位图图像" r:id="rId9" imgW="1991003" imgH="866896" progId="Paint.Picture">
                  <p:embed/>
                </p:oleObj>
              </mc:Choice>
              <mc:Fallback>
                <p:oleObj name="位图图像" r:id="rId9" imgW="1991003" imgH="866896" progId="Paint.Picture">
                  <p:embed/>
                  <p:pic>
                    <p:nvPicPr>
                      <p:cNvPr id="24582"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05438" y="3567113"/>
                        <a:ext cx="199072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3" name="Line 8"/>
          <p:cNvSpPr>
            <a:spLocks noChangeShapeType="1"/>
          </p:cNvSpPr>
          <p:nvPr/>
        </p:nvSpPr>
        <p:spPr bwMode="auto">
          <a:xfrm>
            <a:off x="3600450" y="2781300"/>
            <a:ext cx="1752600" cy="0"/>
          </a:xfrm>
          <a:prstGeom prst="line">
            <a:avLst/>
          </a:prstGeom>
          <a:noFill/>
          <a:ln w="28575">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5" name="Line 10"/>
          <p:cNvSpPr>
            <a:spLocks noChangeShapeType="1"/>
          </p:cNvSpPr>
          <p:nvPr/>
        </p:nvSpPr>
        <p:spPr bwMode="auto">
          <a:xfrm>
            <a:off x="2533650" y="3219450"/>
            <a:ext cx="0" cy="36195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6" name="Line 11"/>
          <p:cNvSpPr>
            <a:spLocks noChangeShapeType="1"/>
          </p:cNvSpPr>
          <p:nvPr/>
        </p:nvSpPr>
        <p:spPr bwMode="auto">
          <a:xfrm>
            <a:off x="3562350" y="4000500"/>
            <a:ext cx="1771650" cy="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7" name="Line 12"/>
          <p:cNvSpPr>
            <a:spLocks noChangeShapeType="1"/>
          </p:cNvSpPr>
          <p:nvPr/>
        </p:nvSpPr>
        <p:spPr bwMode="auto">
          <a:xfrm flipH="1" flipV="1">
            <a:off x="6400800" y="3162300"/>
            <a:ext cx="0" cy="38100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42355" name="Object 19"/>
          <p:cNvGraphicFramePr>
            <a:graphicFrameLocks noChangeAspect="1"/>
          </p:cNvGraphicFramePr>
          <p:nvPr>
            <p:extLst>
              <p:ext uri="{D42A27DB-BD31-4B8C-83A1-F6EECF244321}">
                <p14:modId xmlns:p14="http://schemas.microsoft.com/office/powerpoint/2010/main" val="2066667997"/>
              </p:ext>
            </p:extLst>
          </p:nvPr>
        </p:nvGraphicFramePr>
        <p:xfrm>
          <a:off x="473075" y="4497388"/>
          <a:ext cx="8159750" cy="1131887"/>
        </p:xfrm>
        <a:graphic>
          <a:graphicData uri="http://schemas.openxmlformats.org/presentationml/2006/ole">
            <mc:AlternateContent xmlns:mc="http://schemas.openxmlformats.org/markup-compatibility/2006">
              <mc:Choice xmlns:v="urn:schemas-microsoft-com:vml" Requires="v">
                <p:oleObj spid="_x0000_s24582" name="Equation" r:id="rId11" imgW="4203360" imgH="583920" progId="Equation.DSMT4">
                  <p:embed/>
                </p:oleObj>
              </mc:Choice>
              <mc:Fallback>
                <p:oleObj name="Equation" r:id="rId11" imgW="4203360" imgH="583920" progId="Equation.DSMT4">
                  <p:embed/>
                  <p:pic>
                    <p:nvPicPr>
                      <p:cNvPr id="142355" name="Object 19"/>
                      <p:cNvPicPr>
                        <a:picLocks noChangeAspect="1" noChangeArrowheads="1"/>
                      </p:cNvPicPr>
                      <p:nvPr/>
                    </p:nvPicPr>
                    <p:blipFill>
                      <a:blip r:embed="rId12"/>
                      <a:srcRect/>
                      <a:stretch>
                        <a:fillRect/>
                      </a:stretch>
                    </p:blipFill>
                    <p:spPr bwMode="auto">
                      <a:xfrm>
                        <a:off x="473075" y="4497388"/>
                        <a:ext cx="8159750"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2357" name="Object 21"/>
          <p:cNvGraphicFramePr>
            <a:graphicFrameLocks noChangeAspect="1"/>
          </p:cNvGraphicFramePr>
          <p:nvPr>
            <p:extLst>
              <p:ext uri="{D42A27DB-BD31-4B8C-83A1-F6EECF244321}">
                <p14:modId xmlns:p14="http://schemas.microsoft.com/office/powerpoint/2010/main" val="511587871"/>
              </p:ext>
            </p:extLst>
          </p:nvPr>
        </p:nvGraphicFramePr>
        <p:xfrm>
          <a:off x="1173163" y="5743575"/>
          <a:ext cx="2260600" cy="400050"/>
        </p:xfrm>
        <a:graphic>
          <a:graphicData uri="http://schemas.openxmlformats.org/presentationml/2006/ole">
            <mc:AlternateContent xmlns:mc="http://schemas.openxmlformats.org/markup-compatibility/2006">
              <mc:Choice xmlns:v="urn:schemas-microsoft-com:vml" Requires="v">
                <p:oleObj spid="_x0000_s24583" name="Equation" r:id="rId13" imgW="1015920" imgH="177480" progId="Equation.DSMT4">
                  <p:embed/>
                </p:oleObj>
              </mc:Choice>
              <mc:Fallback>
                <p:oleObj name="Equation" r:id="rId13" imgW="1015920" imgH="177480" progId="Equation.DSMT4">
                  <p:embed/>
                  <p:pic>
                    <p:nvPicPr>
                      <p:cNvPr id="142357" name="Object 21"/>
                      <p:cNvPicPr>
                        <a:picLocks noChangeAspect="1" noChangeArrowheads="1"/>
                      </p:cNvPicPr>
                      <p:nvPr/>
                    </p:nvPicPr>
                    <p:blipFill>
                      <a:blip r:embed="rId14"/>
                      <a:srcRect/>
                      <a:stretch>
                        <a:fillRect/>
                      </a:stretch>
                    </p:blipFill>
                    <p:spPr bwMode="auto">
                      <a:xfrm>
                        <a:off x="1173163" y="5743575"/>
                        <a:ext cx="226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2359" name="Text Box 23"/>
          <p:cNvSpPr txBox="1">
            <a:spLocks noChangeArrowheads="1"/>
          </p:cNvSpPr>
          <p:nvPr/>
        </p:nvSpPr>
        <p:spPr bwMode="auto">
          <a:xfrm>
            <a:off x="4781550" y="5676900"/>
            <a:ext cx="3752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宋体" pitchFamily="2" charset="-122"/>
              </a:rPr>
              <a:t>这是一个不可逆过程</a:t>
            </a:r>
            <a:r>
              <a:rPr kumimoji="1" lang="zh-CN" altLang="en-US" sz="2400">
                <a:latin typeface="Times New Roman" pitchFamily="18" charset="0"/>
              </a:rPr>
              <a:t> </a:t>
            </a:r>
          </a:p>
        </p:txBody>
      </p:sp>
      <p:sp>
        <p:nvSpPr>
          <p:cNvPr id="20" name="Text Box 30">
            <a:extLst>
              <a:ext uri="{FF2B5EF4-FFF2-40B4-BE49-F238E27FC236}">
                <a16:creationId xmlns:a16="http://schemas.microsoft.com/office/drawing/2014/main" id="{F5C224A9-3E18-493D-A6A7-F03CEC80178C}"/>
              </a:ext>
            </a:extLst>
          </p:cNvPr>
          <p:cNvSpPr txBox="1">
            <a:spLocks noChangeArrowheads="1"/>
          </p:cNvSpPr>
          <p:nvPr/>
        </p:nvSpPr>
        <p:spPr bwMode="auto">
          <a:xfrm>
            <a:off x="438150" y="495300"/>
            <a:ext cx="83439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400" dirty="0">
                <a:solidFill>
                  <a:srgbClr val="FF0000"/>
                </a:solidFill>
                <a:latin typeface="Times New Roman" pitchFamily="18" charset="0"/>
                <a:ea typeface="黑体" pitchFamily="49" charset="-122"/>
              </a:rPr>
              <a:t>例</a:t>
            </a:r>
            <a:r>
              <a:rPr kumimoji="1" lang="en-US" altLang="zh-CN" sz="2400" dirty="0">
                <a:solidFill>
                  <a:srgbClr val="FF0000"/>
                </a:solidFill>
                <a:latin typeface="Times New Roman" pitchFamily="18" charset="0"/>
                <a:ea typeface="黑体" pitchFamily="49" charset="-122"/>
              </a:rPr>
              <a:t>2</a:t>
            </a:r>
            <a:r>
              <a:rPr kumimoji="1" lang="zh-CN" altLang="en-US" sz="2400" dirty="0">
                <a:solidFill>
                  <a:srgbClr val="FF0000"/>
                </a:solidFill>
                <a:latin typeface="Times New Roman" pitchFamily="18" charset="0"/>
                <a:ea typeface="黑体" pitchFamily="49" charset="-122"/>
              </a:rPr>
              <a:t>：</a:t>
            </a:r>
            <a:r>
              <a:rPr kumimoji="1" lang="zh-CN" altLang="en-US" sz="2400" dirty="0">
                <a:solidFill>
                  <a:srgbClr val="0000FF"/>
                </a:solidFill>
                <a:latin typeface="Times New Roman" pitchFamily="18" charset="0"/>
                <a:ea typeface="黑体" pitchFamily="49" charset="-122"/>
              </a:rPr>
              <a:t>在</a:t>
            </a:r>
            <a:r>
              <a:rPr kumimoji="1"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dirty="0">
                <a:solidFill>
                  <a:srgbClr val="000000"/>
                </a:solidFill>
                <a:latin typeface="Times New Roman" pitchFamily="18" charset="0"/>
                <a:ea typeface="黑体" pitchFamily="49" charset="-122"/>
              </a:rPr>
              <a:t>10</a:t>
            </a:r>
            <a:r>
              <a:rPr kumimoji="1" lang="en-US" altLang="zh-CN" sz="2400" b="0" baseline="50000" dirty="0">
                <a:solidFill>
                  <a:srgbClr val="000000"/>
                </a:solidFill>
                <a:latin typeface="Times New Roman" pitchFamily="18" charset="0"/>
                <a:ea typeface="黑体" pitchFamily="49" charset="-122"/>
              </a:rPr>
              <a:t>o</a:t>
            </a:r>
            <a:r>
              <a:rPr kumimoji="1" lang="en-US" altLang="zh-CN" sz="2400" b="0" dirty="0">
                <a:solidFill>
                  <a:srgbClr val="000000"/>
                </a:solidFill>
                <a:latin typeface="Times New Roman" pitchFamily="18" charset="0"/>
                <a:ea typeface="黑体" pitchFamily="49" charset="-122"/>
              </a:rPr>
              <a:t>C,101325Pa</a:t>
            </a:r>
            <a:r>
              <a:rPr kumimoji="1" lang="zh-CN" altLang="en-US" sz="2400" dirty="0">
                <a:solidFill>
                  <a:srgbClr val="0000FF"/>
                </a:solidFill>
                <a:latin typeface="Times New Roman" pitchFamily="18" charset="0"/>
                <a:ea typeface="黑体" pitchFamily="49" charset="-122"/>
              </a:rPr>
              <a:t>下，</a:t>
            </a:r>
            <a:r>
              <a:rPr kumimoji="1" lang="en-US" altLang="zh-CN" sz="2400" b="0" dirty="0">
                <a:solidFill>
                  <a:srgbClr val="000000"/>
                </a:solidFill>
                <a:latin typeface="Times New Roman" pitchFamily="18" charset="0"/>
                <a:ea typeface="黑体" pitchFamily="49" charset="-122"/>
              </a:rPr>
              <a:t>1mol</a:t>
            </a:r>
            <a:r>
              <a:rPr kumimoji="1" lang="zh-CN" altLang="en-US" sz="2400" dirty="0">
                <a:solidFill>
                  <a:srgbClr val="0000FF"/>
                </a:solidFill>
                <a:latin typeface="Times New Roman" pitchFamily="18" charset="0"/>
                <a:ea typeface="黑体" pitchFamily="49" charset="-122"/>
              </a:rPr>
              <a:t>过冷的</a:t>
            </a:r>
            <a:r>
              <a:rPr kumimoji="1" lang="en-US" altLang="zh-CN" sz="2400" dirty="0">
                <a:solidFill>
                  <a:srgbClr val="0000FF"/>
                </a:solidFill>
                <a:latin typeface="Times New Roman" pitchFamily="18" charset="0"/>
                <a:ea typeface="黑体" pitchFamily="49" charset="-122"/>
              </a:rPr>
              <a:t>H</a:t>
            </a:r>
            <a:r>
              <a:rPr kumimoji="1" lang="en-US" altLang="zh-CN" sz="2400" baseline="-25000" dirty="0">
                <a:solidFill>
                  <a:srgbClr val="0000FF"/>
                </a:solidFill>
                <a:latin typeface="Times New Roman" pitchFamily="18" charset="0"/>
                <a:ea typeface="黑体" pitchFamily="49" charset="-122"/>
              </a:rPr>
              <a:t>2</a:t>
            </a:r>
            <a:r>
              <a:rPr kumimoji="1" lang="en-US" altLang="zh-CN" sz="2400" dirty="0">
                <a:solidFill>
                  <a:srgbClr val="0000FF"/>
                </a:solidFill>
                <a:latin typeface="Times New Roman" pitchFamily="18" charset="0"/>
                <a:ea typeface="黑体" pitchFamily="49" charset="-122"/>
              </a:rPr>
              <a:t>O(l)</a:t>
            </a:r>
            <a:r>
              <a:rPr kumimoji="1" lang="zh-CN" altLang="en-US" sz="2400" dirty="0">
                <a:solidFill>
                  <a:srgbClr val="0000FF"/>
                </a:solidFill>
                <a:latin typeface="Times New Roman" pitchFamily="18" charset="0"/>
                <a:ea typeface="黑体" pitchFamily="49" charset="-122"/>
              </a:rPr>
              <a:t>恒温凝结为冰，计算</a:t>
            </a:r>
            <a:r>
              <a:rPr kumimoji="1" lang="en-US" altLang="zh-CN" sz="2400" b="0" i="1" dirty="0">
                <a:solidFill>
                  <a:srgbClr val="000000"/>
                </a:solidFill>
                <a:latin typeface="Times New Roman" pitchFamily="18" charset="0"/>
                <a:ea typeface="黑体" pitchFamily="49" charset="-122"/>
              </a:rPr>
              <a:t>Q</a:t>
            </a:r>
            <a:r>
              <a:rPr kumimoji="1" lang="en-US" altLang="zh-CN" sz="2400" b="0" dirty="0">
                <a:solidFill>
                  <a:srgbClr val="000000"/>
                </a:solidFill>
                <a:latin typeface="Times New Roman" pitchFamily="18" charset="0"/>
                <a:ea typeface="黑体" pitchFamily="49" charset="-122"/>
              </a:rPr>
              <a:t>,</a:t>
            </a:r>
            <a:r>
              <a:rPr kumimoji="1" lang="en-US" altLang="zh-CN" sz="2400" b="0" i="1" dirty="0">
                <a:solidFill>
                  <a:srgbClr val="000000"/>
                </a:solidFill>
                <a:latin typeface="Times New Roman" pitchFamily="18" charset="0"/>
                <a:ea typeface="黑体" pitchFamily="49" charset="-122"/>
              </a:rPr>
              <a:t>W</a:t>
            </a:r>
            <a:r>
              <a:rPr kumimoji="1" lang="en-US" altLang="zh-CN" sz="2400" b="0" dirty="0">
                <a:solidFill>
                  <a:srgbClr val="000000"/>
                </a:solidFill>
                <a:latin typeface="Times New Roman" pitchFamily="18" charset="0"/>
                <a:ea typeface="黑体" pitchFamily="49" charset="-122"/>
              </a:rPr>
              <a:t>,</a:t>
            </a:r>
            <a:r>
              <a:rPr kumimoji="1" lang="en-US" altLang="zh-CN" sz="2400" b="0" dirty="0">
                <a:solidFill>
                  <a:srgbClr val="000000"/>
                </a:solidFill>
                <a:latin typeface="Symbol" pitchFamily="18" charset="2"/>
                <a:ea typeface="黑体" pitchFamily="49" charset="-122"/>
              </a:rPr>
              <a:t>D</a:t>
            </a:r>
            <a:r>
              <a:rPr kumimoji="1" lang="en-US" altLang="zh-CN" sz="2400" b="0" i="1" dirty="0">
                <a:solidFill>
                  <a:srgbClr val="000000"/>
                </a:solidFill>
                <a:latin typeface="Times New Roman" pitchFamily="18" charset="0"/>
                <a:ea typeface="黑体" pitchFamily="49" charset="-122"/>
              </a:rPr>
              <a:t>U</a:t>
            </a:r>
            <a:r>
              <a:rPr kumimoji="1" lang="en-US" altLang="zh-CN" sz="2400" b="0" dirty="0">
                <a:solidFill>
                  <a:srgbClr val="000000"/>
                </a:solidFill>
                <a:latin typeface="Times New Roman" pitchFamily="18" charset="0"/>
                <a:ea typeface="黑体" pitchFamily="49" charset="-122"/>
              </a:rPr>
              <a:t>, </a:t>
            </a:r>
            <a:r>
              <a:rPr kumimoji="1" lang="en-US" altLang="zh-CN" sz="2400" b="0" dirty="0">
                <a:solidFill>
                  <a:srgbClr val="000000"/>
                </a:solidFill>
                <a:latin typeface="Symbol" pitchFamily="18" charset="2"/>
                <a:ea typeface="黑体" pitchFamily="49" charset="-122"/>
              </a:rPr>
              <a:t>D</a:t>
            </a:r>
            <a:r>
              <a:rPr kumimoji="1" lang="en-US" altLang="zh-CN" sz="2400" b="0" i="1" dirty="0">
                <a:solidFill>
                  <a:srgbClr val="000000"/>
                </a:solidFill>
                <a:latin typeface="Times New Roman" pitchFamily="18" charset="0"/>
                <a:ea typeface="黑体" pitchFamily="49" charset="-122"/>
              </a:rPr>
              <a:t>H</a:t>
            </a:r>
            <a:r>
              <a:rPr kumimoji="1" lang="en-US" altLang="zh-CN" sz="2400" b="0" dirty="0">
                <a:solidFill>
                  <a:srgbClr val="000000"/>
                </a:solidFill>
                <a:latin typeface="Times New Roman" pitchFamily="18" charset="0"/>
                <a:ea typeface="黑体" pitchFamily="49" charset="-122"/>
              </a:rPr>
              <a:t>, </a:t>
            </a:r>
            <a:r>
              <a:rPr kumimoji="1" lang="en-US" altLang="zh-CN" sz="2400" b="0" dirty="0">
                <a:solidFill>
                  <a:srgbClr val="000000"/>
                </a:solidFill>
                <a:latin typeface="Symbol" pitchFamily="18" charset="2"/>
                <a:ea typeface="黑体" pitchFamily="49" charset="-122"/>
              </a:rPr>
              <a:t>D</a:t>
            </a:r>
            <a:r>
              <a:rPr kumimoji="1" lang="en-US" altLang="zh-CN" sz="2400" b="0" i="1" dirty="0">
                <a:solidFill>
                  <a:srgbClr val="000000"/>
                </a:solidFill>
                <a:latin typeface="Times New Roman" pitchFamily="18" charset="0"/>
                <a:ea typeface="黑体" pitchFamily="49" charset="-122"/>
              </a:rPr>
              <a:t>S</a:t>
            </a:r>
            <a:r>
              <a:rPr kumimoji="1" lang="en-US" altLang="zh-CN" sz="2400" b="0" dirty="0">
                <a:solidFill>
                  <a:srgbClr val="000000"/>
                </a:solidFill>
                <a:latin typeface="Times New Roman" pitchFamily="18" charset="0"/>
                <a:ea typeface="黑体" pitchFamily="49" charset="-122"/>
              </a:rPr>
              <a:t>, </a:t>
            </a:r>
            <a:r>
              <a:rPr kumimoji="1" lang="en-US" altLang="zh-CN" sz="2400" b="0" dirty="0">
                <a:solidFill>
                  <a:srgbClr val="000000"/>
                </a:solidFill>
                <a:latin typeface="Symbol" pitchFamily="18" charset="2"/>
                <a:ea typeface="黑体" pitchFamily="49" charset="-122"/>
              </a:rPr>
              <a:t>D</a:t>
            </a:r>
            <a:r>
              <a:rPr kumimoji="1" lang="en-US" altLang="zh-CN" sz="2400" b="0" i="1" dirty="0">
                <a:solidFill>
                  <a:srgbClr val="000000"/>
                </a:solidFill>
                <a:latin typeface="Times New Roman" pitchFamily="18" charset="0"/>
                <a:ea typeface="黑体" pitchFamily="49" charset="-122"/>
              </a:rPr>
              <a:t>A</a:t>
            </a:r>
            <a:r>
              <a:rPr kumimoji="1" lang="en-US" altLang="zh-CN" sz="2400" b="0" dirty="0">
                <a:solidFill>
                  <a:srgbClr val="000000"/>
                </a:solidFill>
                <a:latin typeface="Times New Roman" pitchFamily="18" charset="0"/>
                <a:ea typeface="黑体" pitchFamily="49" charset="-122"/>
              </a:rPr>
              <a:t>, </a:t>
            </a:r>
            <a:r>
              <a:rPr kumimoji="1" lang="en-US" altLang="zh-CN" sz="2400" b="0" dirty="0">
                <a:solidFill>
                  <a:srgbClr val="000000"/>
                </a:solidFill>
                <a:latin typeface="Symbol" pitchFamily="18" charset="2"/>
                <a:ea typeface="黑体" pitchFamily="49" charset="-122"/>
              </a:rPr>
              <a:t>D</a:t>
            </a:r>
            <a:r>
              <a:rPr kumimoji="1" lang="en-US" altLang="zh-CN" sz="2400" b="0" i="1" dirty="0">
                <a:solidFill>
                  <a:srgbClr val="000000"/>
                </a:solidFill>
                <a:latin typeface="Times New Roman" pitchFamily="18" charset="0"/>
                <a:ea typeface="黑体" pitchFamily="49" charset="-122"/>
              </a:rPr>
              <a:t>G</a:t>
            </a:r>
            <a:r>
              <a:rPr kumimoji="1" lang="en-US" altLang="zh-CN" sz="2400" b="0" dirty="0">
                <a:solidFill>
                  <a:srgbClr val="000000"/>
                </a:solidFill>
                <a:latin typeface="Times New Roman" pitchFamily="18" charset="0"/>
                <a:ea typeface="黑体" pitchFamily="49" charset="-122"/>
              </a:rPr>
              <a:t>,</a:t>
            </a:r>
            <a:r>
              <a:rPr kumimoji="1" lang="zh-CN" altLang="en-US" sz="2400" dirty="0">
                <a:solidFill>
                  <a:srgbClr val="0000FF"/>
                </a:solidFill>
                <a:latin typeface="Times New Roman" pitchFamily="18" charset="0"/>
                <a:ea typeface="黑体" pitchFamily="49" charset="-122"/>
              </a:rPr>
              <a:t>并判断过程的可逆性。已知</a:t>
            </a:r>
            <a:r>
              <a:rPr kumimoji="1" lang="en-US" altLang="zh-CN" sz="2400" b="0" dirty="0">
                <a:solidFill>
                  <a:srgbClr val="000000"/>
                </a:solidFill>
                <a:latin typeface="Times New Roman" pitchFamily="18" charset="0"/>
                <a:ea typeface="黑体" pitchFamily="49" charset="-122"/>
              </a:rPr>
              <a:t>1g</a:t>
            </a:r>
            <a:r>
              <a:rPr kumimoji="1" lang="zh-CN" altLang="en-US" sz="2400" dirty="0">
                <a:solidFill>
                  <a:srgbClr val="0000FF"/>
                </a:solidFill>
                <a:latin typeface="Times New Roman" pitchFamily="18" charset="0"/>
                <a:ea typeface="黑体" pitchFamily="49" charset="-122"/>
              </a:rPr>
              <a:t>水在</a:t>
            </a:r>
            <a:r>
              <a:rPr kumimoji="1" lang="en-US" altLang="zh-CN" sz="2400" b="0" dirty="0">
                <a:solidFill>
                  <a:srgbClr val="000000"/>
                </a:solidFill>
                <a:latin typeface="Times New Roman" pitchFamily="18" charset="0"/>
                <a:ea typeface="黑体" pitchFamily="49" charset="-122"/>
              </a:rPr>
              <a:t>0</a:t>
            </a:r>
            <a:r>
              <a:rPr kumimoji="1" lang="en-US" altLang="zh-CN" sz="2400" b="0" baseline="50000" dirty="0">
                <a:solidFill>
                  <a:srgbClr val="000000"/>
                </a:solidFill>
                <a:latin typeface="Times New Roman" pitchFamily="18" charset="0"/>
                <a:ea typeface="黑体" pitchFamily="49" charset="-122"/>
              </a:rPr>
              <a:t>o</a:t>
            </a:r>
            <a:r>
              <a:rPr kumimoji="1" lang="en-US" altLang="zh-CN" sz="2400" b="0" dirty="0">
                <a:solidFill>
                  <a:srgbClr val="000000"/>
                </a:solidFill>
                <a:latin typeface="Times New Roman" pitchFamily="18" charset="0"/>
                <a:ea typeface="黑体" pitchFamily="49" charset="-122"/>
              </a:rPr>
              <a:t>C</a:t>
            </a:r>
            <a:r>
              <a:rPr kumimoji="1" lang="zh-CN" altLang="en-US" sz="2400" dirty="0">
                <a:solidFill>
                  <a:srgbClr val="0000FF"/>
                </a:solidFill>
                <a:latin typeface="Times New Roman" pitchFamily="18" charset="0"/>
                <a:ea typeface="黑体" pitchFamily="49" charset="-122"/>
              </a:rPr>
              <a:t>结冰时放热</a:t>
            </a:r>
            <a:r>
              <a:rPr kumimoji="1" lang="en-US" altLang="zh-CN" sz="2400" b="0" dirty="0">
                <a:solidFill>
                  <a:srgbClr val="000000"/>
                </a:solidFill>
                <a:latin typeface="Times New Roman" pitchFamily="18" charset="0"/>
                <a:ea typeface="黑体" pitchFamily="49" charset="-122"/>
              </a:rPr>
              <a:t>333.4J</a:t>
            </a:r>
            <a:r>
              <a:rPr kumimoji="1" lang="zh-CN" altLang="en-US" sz="2400" dirty="0">
                <a:solidFill>
                  <a:srgbClr val="0000FF"/>
                </a:solidFill>
                <a:latin typeface="Times New Roman" pitchFamily="18" charset="0"/>
                <a:ea typeface="黑体" pitchFamily="49" charset="-122"/>
              </a:rPr>
              <a:t>，在</a:t>
            </a:r>
            <a:r>
              <a:rPr kumimoji="1"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dirty="0">
                <a:solidFill>
                  <a:srgbClr val="000000"/>
                </a:solidFill>
                <a:latin typeface="Times New Roman" pitchFamily="18" charset="0"/>
                <a:ea typeface="黑体" pitchFamily="49" charset="-122"/>
              </a:rPr>
              <a:t>10</a:t>
            </a:r>
            <a:r>
              <a:rPr kumimoji="1" lang="en-US" altLang="zh-CN" sz="2400" b="0" baseline="50000" dirty="0">
                <a:solidFill>
                  <a:srgbClr val="000000"/>
                </a:solidFill>
                <a:latin typeface="Times New Roman" pitchFamily="18" charset="0"/>
                <a:ea typeface="黑体" pitchFamily="49" charset="-122"/>
              </a:rPr>
              <a:t>o</a:t>
            </a:r>
            <a:r>
              <a:rPr kumimoji="1" lang="en-US" altLang="zh-CN" sz="2400" b="0" dirty="0">
                <a:solidFill>
                  <a:srgbClr val="000000"/>
                </a:solidFill>
                <a:latin typeface="Times New Roman" pitchFamily="18" charset="0"/>
                <a:ea typeface="黑体" pitchFamily="49" charset="-122"/>
              </a:rPr>
              <a:t>C</a:t>
            </a:r>
            <a:r>
              <a:rPr kumimoji="1" lang="zh-CN" altLang="en-US" sz="2400" dirty="0">
                <a:solidFill>
                  <a:srgbClr val="0000FF"/>
                </a:solidFill>
                <a:latin typeface="Times New Roman" pitchFamily="18" charset="0"/>
                <a:ea typeface="黑体" pitchFamily="49" charset="-122"/>
              </a:rPr>
              <a:t>结冰时放热</a:t>
            </a:r>
            <a:r>
              <a:rPr kumimoji="1" lang="en-US" altLang="zh-CN" sz="2400" b="0" dirty="0">
                <a:solidFill>
                  <a:srgbClr val="000000"/>
                </a:solidFill>
                <a:latin typeface="Times New Roman" pitchFamily="18" charset="0"/>
                <a:ea typeface="黑体" pitchFamily="49" charset="-122"/>
              </a:rPr>
              <a:t>312.3J</a:t>
            </a:r>
            <a:r>
              <a:rPr kumimoji="1" lang="zh-CN" altLang="en-US" sz="2400" dirty="0">
                <a:solidFill>
                  <a:srgbClr val="0000FF"/>
                </a:solidFill>
                <a:latin typeface="Times New Roman" pitchFamily="18" charset="0"/>
                <a:ea typeface="黑体" pitchFamily="49" charset="-122"/>
              </a:rPr>
              <a:t>，水和冰的平均比热容分别为</a:t>
            </a:r>
            <a:r>
              <a:rPr kumimoji="1" lang="en-US" altLang="zh-CN" sz="2400" b="0" dirty="0">
                <a:solidFill>
                  <a:srgbClr val="000000"/>
                </a:solidFill>
                <a:latin typeface="Times New Roman" pitchFamily="18" charset="0"/>
                <a:ea typeface="黑体" pitchFamily="49" charset="-122"/>
              </a:rPr>
              <a:t>4.184J</a:t>
            </a:r>
            <a:r>
              <a:rPr kumimoji="1"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dirty="0">
                <a:solidFill>
                  <a:srgbClr val="000000"/>
                </a:solidFill>
                <a:latin typeface="Times New Roman" pitchFamily="18" charset="0"/>
                <a:ea typeface="黑体" pitchFamily="49" charset="-122"/>
              </a:rPr>
              <a:t>K</a:t>
            </a:r>
            <a:r>
              <a:rPr kumimoji="1" lang="en-US" altLang="zh-CN" sz="2400" b="0" baseline="3000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baseline="30000" dirty="0">
                <a:solidFill>
                  <a:srgbClr val="000000"/>
                </a:solidFill>
                <a:latin typeface="Times New Roman" pitchFamily="18" charset="0"/>
                <a:ea typeface="黑体" pitchFamily="49" charset="-122"/>
              </a:rPr>
              <a:t>1</a:t>
            </a:r>
            <a:r>
              <a:rPr kumimoji="1"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dirty="0">
                <a:solidFill>
                  <a:srgbClr val="000000"/>
                </a:solidFill>
                <a:latin typeface="Times New Roman" pitchFamily="18" charset="0"/>
                <a:ea typeface="黑体" pitchFamily="49" charset="-122"/>
              </a:rPr>
              <a:t>g</a:t>
            </a:r>
            <a:r>
              <a:rPr kumimoji="1" lang="en-US" altLang="zh-CN" sz="2400" b="0" baseline="3000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baseline="30000" dirty="0">
                <a:solidFill>
                  <a:srgbClr val="000000"/>
                </a:solidFill>
                <a:latin typeface="Times New Roman" pitchFamily="18" charset="0"/>
                <a:ea typeface="黑体" pitchFamily="49" charset="-122"/>
              </a:rPr>
              <a:t>1</a:t>
            </a:r>
            <a:r>
              <a:rPr kumimoji="1" lang="zh-CN" altLang="en-US" sz="2400" dirty="0">
                <a:solidFill>
                  <a:srgbClr val="0000FF"/>
                </a:solidFill>
                <a:latin typeface="Times New Roman" pitchFamily="18" charset="0"/>
                <a:ea typeface="黑体" pitchFamily="49" charset="-122"/>
              </a:rPr>
              <a:t>和</a:t>
            </a:r>
            <a:r>
              <a:rPr kumimoji="1" lang="en-US" altLang="zh-CN" sz="2400" b="0" dirty="0">
                <a:solidFill>
                  <a:srgbClr val="000000"/>
                </a:solidFill>
                <a:latin typeface="Times New Roman" pitchFamily="18" charset="0"/>
                <a:ea typeface="黑体" pitchFamily="49" charset="-122"/>
              </a:rPr>
              <a:t>2.067J</a:t>
            </a:r>
            <a:r>
              <a:rPr kumimoji="1"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dirty="0">
                <a:solidFill>
                  <a:srgbClr val="000000"/>
                </a:solidFill>
                <a:latin typeface="Times New Roman" pitchFamily="18" charset="0"/>
                <a:ea typeface="黑体" pitchFamily="49" charset="-122"/>
              </a:rPr>
              <a:t>K</a:t>
            </a:r>
            <a:r>
              <a:rPr kumimoji="1" lang="en-US" altLang="zh-CN" sz="2400" b="0" baseline="3000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baseline="30000" dirty="0">
                <a:solidFill>
                  <a:srgbClr val="000000"/>
                </a:solidFill>
                <a:latin typeface="Times New Roman" pitchFamily="18" charset="0"/>
                <a:ea typeface="黑体" pitchFamily="49" charset="-122"/>
              </a:rPr>
              <a:t>1</a:t>
            </a:r>
            <a:r>
              <a:rPr kumimoji="1"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dirty="0">
                <a:solidFill>
                  <a:srgbClr val="000000"/>
                </a:solidFill>
                <a:latin typeface="Times New Roman" pitchFamily="18" charset="0"/>
                <a:ea typeface="黑体" pitchFamily="49" charset="-122"/>
              </a:rPr>
              <a:t>g</a:t>
            </a:r>
            <a:r>
              <a:rPr kumimoji="1" lang="en-US" altLang="zh-CN" sz="2400" b="0" baseline="3000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baseline="30000" dirty="0">
                <a:solidFill>
                  <a:srgbClr val="000000"/>
                </a:solidFill>
                <a:latin typeface="Times New Roman" pitchFamily="18" charset="0"/>
                <a:ea typeface="黑体" pitchFamily="49" charset="-122"/>
              </a:rPr>
              <a:t>1</a:t>
            </a:r>
            <a:r>
              <a:rPr kumimoji="1" lang="zh-CN" altLang="en-US" sz="2400" dirty="0">
                <a:solidFill>
                  <a:srgbClr val="0000FF"/>
                </a:solidFill>
                <a:latin typeface="Times New Roman" pitchFamily="18" charset="0"/>
                <a:ea typeface="黑体" pitchFamily="49" charset="-122"/>
              </a:rPr>
              <a:t>，平均密度分别为</a:t>
            </a:r>
            <a:r>
              <a:rPr kumimoji="1" lang="en-US" altLang="zh-CN" sz="2400" b="0" dirty="0">
                <a:solidFill>
                  <a:srgbClr val="000000"/>
                </a:solidFill>
                <a:latin typeface="Times New Roman" pitchFamily="18" charset="0"/>
                <a:ea typeface="黑体" pitchFamily="49" charset="-122"/>
              </a:rPr>
              <a:t>1.000g</a:t>
            </a:r>
            <a:r>
              <a:rPr kumimoji="1"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dirty="0">
                <a:solidFill>
                  <a:srgbClr val="000000"/>
                </a:solidFill>
                <a:latin typeface="Times New Roman" pitchFamily="18" charset="0"/>
                <a:ea typeface="黑体" pitchFamily="49" charset="-122"/>
              </a:rPr>
              <a:t>cm</a:t>
            </a:r>
            <a:r>
              <a:rPr kumimoji="1" lang="en-US" altLang="zh-CN" sz="2400" b="0" baseline="3000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baseline="30000" dirty="0">
                <a:solidFill>
                  <a:srgbClr val="000000"/>
                </a:solidFill>
                <a:latin typeface="Times New Roman" pitchFamily="18" charset="0"/>
                <a:ea typeface="黑体" pitchFamily="49" charset="-122"/>
              </a:rPr>
              <a:t>3</a:t>
            </a:r>
            <a:r>
              <a:rPr kumimoji="1" lang="zh-CN" altLang="en-US" sz="2400" dirty="0">
                <a:solidFill>
                  <a:srgbClr val="0000FF"/>
                </a:solidFill>
                <a:latin typeface="Times New Roman" pitchFamily="18" charset="0"/>
                <a:ea typeface="黑体" pitchFamily="49" charset="-122"/>
              </a:rPr>
              <a:t>和</a:t>
            </a:r>
            <a:r>
              <a:rPr kumimoji="1" lang="en-US" altLang="zh-CN" sz="2400" b="0" dirty="0">
                <a:solidFill>
                  <a:srgbClr val="000000"/>
                </a:solidFill>
                <a:latin typeface="Times New Roman" pitchFamily="18" charset="0"/>
                <a:ea typeface="黑体" pitchFamily="49" charset="-122"/>
              </a:rPr>
              <a:t>0.917g</a:t>
            </a:r>
            <a:r>
              <a:rPr kumimoji="1"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dirty="0">
                <a:solidFill>
                  <a:srgbClr val="000000"/>
                </a:solidFill>
                <a:latin typeface="Times New Roman" pitchFamily="18" charset="0"/>
                <a:ea typeface="黑体" pitchFamily="49" charset="-122"/>
              </a:rPr>
              <a:t>cm</a:t>
            </a:r>
            <a:r>
              <a:rPr kumimoji="1" lang="en-US" altLang="zh-CN" sz="2400" b="0" baseline="3000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baseline="30000" dirty="0">
                <a:solidFill>
                  <a:srgbClr val="000000"/>
                </a:solidFill>
                <a:latin typeface="Times New Roman" pitchFamily="18" charset="0"/>
                <a:ea typeface="黑体" pitchFamily="49" charset="-122"/>
              </a:rPr>
              <a:t>3</a:t>
            </a:r>
            <a:r>
              <a:rPr kumimoji="1" lang="zh-CN" altLang="en-US" sz="2400" dirty="0">
                <a:solidFill>
                  <a:srgbClr val="0000FF"/>
                </a:solidFill>
                <a:latin typeface="Times New Roman" pitchFamily="18" charset="0"/>
                <a:ea typeface="黑体" pitchFamily="49" charset="-122"/>
              </a:rPr>
              <a:t>。 </a:t>
            </a:r>
          </a:p>
        </p:txBody>
      </p:sp>
      <p:graphicFrame>
        <p:nvGraphicFramePr>
          <p:cNvPr id="19" name="Object 16">
            <a:extLst>
              <a:ext uri="{FF2B5EF4-FFF2-40B4-BE49-F238E27FC236}">
                <a16:creationId xmlns:a16="http://schemas.microsoft.com/office/drawing/2014/main" id="{829433B0-2210-4506-A936-7B2320195185}"/>
              </a:ext>
            </a:extLst>
          </p:cNvPr>
          <p:cNvGraphicFramePr>
            <a:graphicFrameLocks noChangeAspect="1"/>
          </p:cNvGraphicFramePr>
          <p:nvPr>
            <p:extLst>
              <p:ext uri="{D42A27DB-BD31-4B8C-83A1-F6EECF244321}">
                <p14:modId xmlns:p14="http://schemas.microsoft.com/office/powerpoint/2010/main" val="2087851159"/>
              </p:ext>
            </p:extLst>
          </p:nvPr>
        </p:nvGraphicFramePr>
        <p:xfrm>
          <a:off x="2065338" y="3225800"/>
          <a:ext cx="363537" cy="331788"/>
        </p:xfrm>
        <a:graphic>
          <a:graphicData uri="http://schemas.openxmlformats.org/presentationml/2006/ole">
            <mc:AlternateContent xmlns:mc="http://schemas.openxmlformats.org/markup-compatibility/2006">
              <mc:Choice xmlns:v="urn:schemas-microsoft-com:vml" Requires="v">
                <p:oleObj spid="_x0000_s24584" name="Equation" r:id="rId15" imgW="253800" imgH="228600" progId="Equation.DSMT4">
                  <p:embed/>
                </p:oleObj>
              </mc:Choice>
              <mc:Fallback>
                <p:oleObj name="Equation" r:id="rId15" imgW="253800" imgH="228600" progId="Equation.DSMT4">
                  <p:embed/>
                  <p:pic>
                    <p:nvPicPr>
                      <p:cNvPr id="19" name="Object 16">
                        <a:extLst>
                          <a:ext uri="{FF2B5EF4-FFF2-40B4-BE49-F238E27FC236}">
                            <a16:creationId xmlns:a16="http://schemas.microsoft.com/office/drawing/2014/main" id="{829433B0-2210-4506-A936-7B2320195185}"/>
                          </a:ext>
                        </a:extLst>
                      </p:cNvPr>
                      <p:cNvPicPr>
                        <a:picLocks noChangeAspect="1" noChangeArrowheads="1"/>
                      </p:cNvPicPr>
                      <p:nvPr/>
                    </p:nvPicPr>
                    <p:blipFill>
                      <a:blip r:embed="rId16"/>
                      <a:srcRect/>
                      <a:stretch>
                        <a:fillRect/>
                      </a:stretch>
                    </p:blipFill>
                    <p:spPr bwMode="auto">
                      <a:xfrm>
                        <a:off x="2065338" y="3225800"/>
                        <a:ext cx="3635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Object 18">
            <a:extLst>
              <a:ext uri="{FF2B5EF4-FFF2-40B4-BE49-F238E27FC236}">
                <a16:creationId xmlns:a16="http://schemas.microsoft.com/office/drawing/2014/main" id="{91E19FCE-FC86-4B96-A9AE-E5A364359DD3}"/>
              </a:ext>
            </a:extLst>
          </p:cNvPr>
          <p:cNvGraphicFramePr>
            <a:graphicFrameLocks noChangeAspect="1"/>
          </p:cNvGraphicFramePr>
          <p:nvPr>
            <p:extLst>
              <p:ext uri="{D42A27DB-BD31-4B8C-83A1-F6EECF244321}">
                <p14:modId xmlns:p14="http://schemas.microsoft.com/office/powerpoint/2010/main" val="263416010"/>
              </p:ext>
            </p:extLst>
          </p:nvPr>
        </p:nvGraphicFramePr>
        <p:xfrm>
          <a:off x="4227513" y="3662363"/>
          <a:ext cx="382587" cy="333375"/>
        </p:xfrm>
        <a:graphic>
          <a:graphicData uri="http://schemas.openxmlformats.org/presentationml/2006/ole">
            <mc:AlternateContent xmlns:mc="http://schemas.openxmlformats.org/markup-compatibility/2006">
              <mc:Choice xmlns:v="urn:schemas-microsoft-com:vml" Requires="v">
                <p:oleObj spid="_x0000_s24585" name="Equation" r:id="rId17" imgW="266400" imgH="228600" progId="Equation.DSMT4">
                  <p:embed/>
                </p:oleObj>
              </mc:Choice>
              <mc:Fallback>
                <p:oleObj name="Equation" r:id="rId17" imgW="266400" imgH="228600" progId="Equation.DSMT4">
                  <p:embed/>
                  <p:pic>
                    <p:nvPicPr>
                      <p:cNvPr id="21" name="Object 18">
                        <a:extLst>
                          <a:ext uri="{FF2B5EF4-FFF2-40B4-BE49-F238E27FC236}">
                            <a16:creationId xmlns:a16="http://schemas.microsoft.com/office/drawing/2014/main" id="{91E19FCE-FC86-4B96-A9AE-E5A364359DD3}"/>
                          </a:ext>
                        </a:extLst>
                      </p:cNvPr>
                      <p:cNvPicPr>
                        <a:picLocks noChangeAspect="1" noChangeArrowheads="1"/>
                      </p:cNvPicPr>
                      <p:nvPr/>
                    </p:nvPicPr>
                    <p:blipFill>
                      <a:blip r:embed="rId18"/>
                      <a:srcRect/>
                      <a:stretch>
                        <a:fillRect/>
                      </a:stretch>
                    </p:blipFill>
                    <p:spPr bwMode="auto">
                      <a:xfrm>
                        <a:off x="4227513" y="3662363"/>
                        <a:ext cx="3825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Object 20">
            <a:extLst>
              <a:ext uri="{FF2B5EF4-FFF2-40B4-BE49-F238E27FC236}">
                <a16:creationId xmlns:a16="http://schemas.microsoft.com/office/drawing/2014/main" id="{4A6671D3-B6B9-4394-89D1-01B36C2AE3CD}"/>
              </a:ext>
            </a:extLst>
          </p:cNvPr>
          <p:cNvGraphicFramePr>
            <a:graphicFrameLocks noChangeAspect="1"/>
          </p:cNvGraphicFramePr>
          <p:nvPr>
            <p:extLst>
              <p:ext uri="{D42A27DB-BD31-4B8C-83A1-F6EECF244321}">
                <p14:modId xmlns:p14="http://schemas.microsoft.com/office/powerpoint/2010/main" val="2228555316"/>
              </p:ext>
            </p:extLst>
          </p:nvPr>
        </p:nvGraphicFramePr>
        <p:xfrm>
          <a:off x="6515100" y="3205163"/>
          <a:ext cx="381000" cy="333375"/>
        </p:xfrm>
        <a:graphic>
          <a:graphicData uri="http://schemas.openxmlformats.org/presentationml/2006/ole">
            <mc:AlternateContent xmlns:mc="http://schemas.openxmlformats.org/markup-compatibility/2006">
              <mc:Choice xmlns:v="urn:schemas-microsoft-com:vml" Requires="v">
                <p:oleObj spid="_x0000_s24586" name="Equation" r:id="rId19" imgW="266400" imgH="228600" progId="Equation.DSMT4">
                  <p:embed/>
                </p:oleObj>
              </mc:Choice>
              <mc:Fallback>
                <p:oleObj name="Equation" r:id="rId19" imgW="266400" imgH="228600" progId="Equation.DSMT4">
                  <p:embed/>
                  <p:pic>
                    <p:nvPicPr>
                      <p:cNvPr id="22" name="Object 20">
                        <a:extLst>
                          <a:ext uri="{FF2B5EF4-FFF2-40B4-BE49-F238E27FC236}">
                            <a16:creationId xmlns:a16="http://schemas.microsoft.com/office/drawing/2014/main" id="{4A6671D3-B6B9-4394-89D1-01B36C2AE3CD}"/>
                          </a:ext>
                        </a:extLst>
                      </p:cNvPr>
                      <p:cNvPicPr>
                        <a:picLocks noChangeAspect="1" noChangeArrowheads="1"/>
                      </p:cNvPicPr>
                      <p:nvPr/>
                    </p:nvPicPr>
                    <p:blipFill>
                      <a:blip r:embed="rId20"/>
                      <a:srcRect/>
                      <a:stretch>
                        <a:fillRect/>
                      </a:stretch>
                    </p:blipFill>
                    <p:spPr bwMode="auto">
                      <a:xfrm>
                        <a:off x="6515100" y="3205163"/>
                        <a:ext cx="3810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Object 9">
            <a:extLst>
              <a:ext uri="{FF2B5EF4-FFF2-40B4-BE49-F238E27FC236}">
                <a16:creationId xmlns:a16="http://schemas.microsoft.com/office/drawing/2014/main" id="{7FF0EF5A-857B-4555-904B-A075680F1EF6}"/>
              </a:ext>
            </a:extLst>
          </p:cNvPr>
          <p:cNvGraphicFramePr>
            <a:graphicFrameLocks noChangeAspect="1"/>
          </p:cNvGraphicFramePr>
          <p:nvPr>
            <p:extLst>
              <p:ext uri="{D42A27DB-BD31-4B8C-83A1-F6EECF244321}">
                <p14:modId xmlns:p14="http://schemas.microsoft.com/office/powerpoint/2010/main" val="126926697"/>
              </p:ext>
            </p:extLst>
          </p:nvPr>
        </p:nvGraphicFramePr>
        <p:xfrm>
          <a:off x="4241800" y="2486025"/>
          <a:ext cx="315913" cy="247650"/>
        </p:xfrm>
        <a:graphic>
          <a:graphicData uri="http://schemas.openxmlformats.org/presentationml/2006/ole">
            <mc:AlternateContent xmlns:mc="http://schemas.openxmlformats.org/markup-compatibility/2006">
              <mc:Choice xmlns:v="urn:schemas-microsoft-com:vml" Requires="v">
                <p:oleObj spid="_x0000_s24587" name="Equation" r:id="rId21" imgW="228600" imgH="177480" progId="Equation.DSMT4">
                  <p:embed/>
                </p:oleObj>
              </mc:Choice>
              <mc:Fallback>
                <p:oleObj name="Equation" r:id="rId21" imgW="228600" imgH="177480" progId="Equation.DSMT4">
                  <p:embed/>
                  <p:pic>
                    <p:nvPicPr>
                      <p:cNvPr id="23" name="Object 9">
                        <a:extLst>
                          <a:ext uri="{FF2B5EF4-FFF2-40B4-BE49-F238E27FC236}">
                            <a16:creationId xmlns:a16="http://schemas.microsoft.com/office/drawing/2014/main" id="{7FF0EF5A-857B-4555-904B-A075680F1EF6}"/>
                          </a:ext>
                        </a:extLst>
                      </p:cNvPr>
                      <p:cNvPicPr>
                        <a:picLocks noChangeAspect="1" noChangeArrowheads="1"/>
                      </p:cNvPicPr>
                      <p:nvPr/>
                    </p:nvPicPr>
                    <p:blipFill>
                      <a:blip r:embed="rId22"/>
                      <a:srcRect/>
                      <a:stretch>
                        <a:fillRect/>
                      </a:stretch>
                    </p:blipFill>
                    <p:spPr bwMode="auto">
                      <a:xfrm>
                        <a:off x="4241800" y="2486025"/>
                        <a:ext cx="31591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42355"/>
                                        </p:tgtEl>
                                        <p:attrNameLst>
                                          <p:attrName>style.visibility</p:attrName>
                                        </p:attrNameLst>
                                      </p:cBhvr>
                                      <p:to>
                                        <p:strVal val="visible"/>
                                      </p:to>
                                    </p:set>
                                    <p:animEffect transition="in" filter="wipe(up)">
                                      <p:cBhvr>
                                        <p:cTn id="7" dur="500"/>
                                        <p:tgtEl>
                                          <p:spTgt spid="1423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2357"/>
                                        </p:tgtEl>
                                        <p:attrNameLst>
                                          <p:attrName>style.visibility</p:attrName>
                                        </p:attrNameLst>
                                      </p:cBhvr>
                                      <p:to>
                                        <p:strVal val="visible"/>
                                      </p:to>
                                    </p:set>
                                    <p:animEffect transition="in" filter="wipe(left)">
                                      <p:cBhvr>
                                        <p:cTn id="12" dur="500"/>
                                        <p:tgtEl>
                                          <p:spTgt spid="1423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2359"/>
                                        </p:tgtEl>
                                        <p:attrNameLst>
                                          <p:attrName>style.visibility</p:attrName>
                                        </p:attrNameLst>
                                      </p:cBhvr>
                                      <p:to>
                                        <p:strVal val="visible"/>
                                      </p:to>
                                    </p:set>
                                    <p:animEffect transition="in" filter="wipe(left)">
                                      <p:cBhvr>
                                        <p:cTn id="17" dur="500"/>
                                        <p:tgtEl>
                                          <p:spTgt spid="142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59"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495300" y="495300"/>
            <a:ext cx="83058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宋体" pitchFamily="2" charset="-122"/>
              </a:rPr>
              <a:t>例：</a:t>
            </a:r>
            <a:r>
              <a:rPr kumimoji="1" lang="zh-CN" altLang="en-US" sz="2800" dirty="0">
                <a:solidFill>
                  <a:srgbClr val="0000FF"/>
                </a:solidFill>
                <a:latin typeface="Times New Roman" pitchFamily="18" charset="0"/>
              </a:rPr>
              <a:t>在</a:t>
            </a:r>
            <a:r>
              <a:rPr kumimoji="1" lang="en-US" altLang="zh-CN" sz="2800" b="0" dirty="0">
                <a:solidFill>
                  <a:srgbClr val="000000"/>
                </a:solidFill>
                <a:latin typeface="Times New Roman" panose="02020603050405020304" pitchFamily="18" charset="0"/>
                <a:cs typeface="Times New Roman" panose="02020603050405020304" pitchFamily="18" charset="0"/>
              </a:rPr>
              <a:t>−</a:t>
            </a:r>
            <a:r>
              <a:rPr kumimoji="1" lang="en-US" altLang="zh-CN" sz="2800" b="0" dirty="0">
                <a:solidFill>
                  <a:srgbClr val="000000"/>
                </a:solidFill>
                <a:latin typeface="Times New Roman" pitchFamily="18" charset="0"/>
              </a:rPr>
              <a:t>10</a:t>
            </a:r>
            <a:r>
              <a:rPr kumimoji="1" lang="en-US" altLang="zh-CN" sz="2800" b="0" baseline="50000" dirty="0">
                <a:solidFill>
                  <a:srgbClr val="000000"/>
                </a:solidFill>
                <a:latin typeface="Times New Roman" pitchFamily="18" charset="0"/>
              </a:rPr>
              <a:t>o</a:t>
            </a:r>
            <a:r>
              <a:rPr kumimoji="1" lang="en-US" altLang="zh-CN" sz="2800" b="0" dirty="0">
                <a:solidFill>
                  <a:srgbClr val="000000"/>
                </a:solidFill>
                <a:latin typeface="Times New Roman" pitchFamily="18" charset="0"/>
              </a:rPr>
              <a:t>C,101325Pa</a:t>
            </a:r>
            <a:r>
              <a:rPr kumimoji="1" lang="zh-CN" altLang="en-US" sz="2800" dirty="0">
                <a:solidFill>
                  <a:srgbClr val="0000FF"/>
                </a:solidFill>
                <a:latin typeface="Times New Roman" pitchFamily="18" charset="0"/>
              </a:rPr>
              <a:t>下，</a:t>
            </a:r>
            <a:r>
              <a:rPr kumimoji="1" lang="en-US" altLang="zh-CN" sz="2800" b="0" dirty="0">
                <a:solidFill>
                  <a:srgbClr val="000000"/>
                </a:solidFill>
                <a:latin typeface="Times New Roman" pitchFamily="18" charset="0"/>
              </a:rPr>
              <a:t>1mol</a:t>
            </a:r>
            <a:r>
              <a:rPr kumimoji="1" lang="zh-CN" altLang="en-US" sz="2800" dirty="0">
                <a:solidFill>
                  <a:srgbClr val="0000FF"/>
                </a:solidFill>
                <a:latin typeface="Times New Roman" pitchFamily="18" charset="0"/>
              </a:rPr>
              <a:t>过冷</a:t>
            </a:r>
            <a:r>
              <a:rPr kumimoji="1" lang="en-US" altLang="zh-CN" sz="2800" dirty="0">
                <a:solidFill>
                  <a:srgbClr val="0000FF"/>
                </a:solidFill>
                <a:latin typeface="Times New Roman" pitchFamily="18" charset="0"/>
              </a:rPr>
              <a:t>H</a:t>
            </a:r>
            <a:r>
              <a:rPr kumimoji="1" lang="en-US" altLang="zh-CN" sz="2800" baseline="-25000" dirty="0">
                <a:solidFill>
                  <a:srgbClr val="0000FF"/>
                </a:solidFill>
                <a:latin typeface="Times New Roman" pitchFamily="18" charset="0"/>
              </a:rPr>
              <a:t>2</a:t>
            </a:r>
            <a:r>
              <a:rPr kumimoji="1" lang="en-US" altLang="zh-CN" sz="2800" dirty="0">
                <a:solidFill>
                  <a:srgbClr val="0000FF"/>
                </a:solidFill>
                <a:latin typeface="Times New Roman" pitchFamily="18" charset="0"/>
              </a:rPr>
              <a:t>O(l)</a:t>
            </a:r>
            <a:r>
              <a:rPr kumimoji="1" lang="zh-CN" altLang="en-US" sz="2800" dirty="0">
                <a:solidFill>
                  <a:srgbClr val="0000FF"/>
                </a:solidFill>
                <a:latin typeface="Times New Roman" pitchFamily="18" charset="0"/>
              </a:rPr>
              <a:t>恒温</a:t>
            </a:r>
            <a:r>
              <a:rPr kumimoji="1" lang="zh-CN" altLang="en-US" sz="2800" dirty="0">
                <a:solidFill>
                  <a:srgbClr val="0000FF"/>
                </a:solidFill>
                <a:latin typeface="宋体" pitchFamily="2" charset="-122"/>
              </a:rPr>
              <a:t>凝结为冰，计算</a:t>
            </a:r>
            <a:r>
              <a:rPr kumimoji="1" lang="en-US" altLang="zh-CN" sz="2800" b="0" dirty="0">
                <a:solidFill>
                  <a:srgbClr val="000000"/>
                </a:solidFill>
                <a:latin typeface="Symbol" pitchFamily="18" charset="2"/>
                <a:ea typeface="黑体" pitchFamily="49" charset="-122"/>
              </a:rPr>
              <a:t>D</a:t>
            </a:r>
            <a:r>
              <a:rPr kumimoji="1" lang="en-US" altLang="zh-CN" sz="2800" b="0" i="1" dirty="0">
                <a:solidFill>
                  <a:srgbClr val="000000"/>
                </a:solidFill>
                <a:latin typeface="Times New Roman" pitchFamily="18" charset="0"/>
                <a:ea typeface="黑体" pitchFamily="49" charset="-122"/>
              </a:rPr>
              <a:t>S</a:t>
            </a:r>
            <a:r>
              <a:rPr kumimoji="1" lang="en-US" altLang="zh-CN" sz="2800" b="0" dirty="0">
                <a:solidFill>
                  <a:srgbClr val="000000"/>
                </a:solidFill>
                <a:latin typeface="Times New Roman" pitchFamily="18" charset="0"/>
                <a:ea typeface="黑体" pitchFamily="49" charset="-122"/>
              </a:rPr>
              <a:t>, </a:t>
            </a:r>
            <a:r>
              <a:rPr kumimoji="1" lang="en-US" altLang="zh-CN" sz="2800" b="0" dirty="0">
                <a:solidFill>
                  <a:srgbClr val="000000"/>
                </a:solidFill>
                <a:latin typeface="Symbol" pitchFamily="18" charset="2"/>
                <a:ea typeface="黑体" pitchFamily="49" charset="-122"/>
              </a:rPr>
              <a:t>D</a:t>
            </a:r>
            <a:r>
              <a:rPr kumimoji="1" lang="en-US" altLang="zh-CN" sz="2800" b="0" i="1" dirty="0">
                <a:solidFill>
                  <a:srgbClr val="000000"/>
                </a:solidFill>
                <a:latin typeface="Times New Roman" pitchFamily="18" charset="0"/>
                <a:ea typeface="黑体" pitchFamily="49" charset="-122"/>
              </a:rPr>
              <a:t>A</a:t>
            </a:r>
            <a:r>
              <a:rPr kumimoji="1" lang="en-US" altLang="zh-CN" sz="2800" b="0" dirty="0">
                <a:solidFill>
                  <a:srgbClr val="000000"/>
                </a:solidFill>
                <a:latin typeface="Times New Roman" pitchFamily="18" charset="0"/>
                <a:ea typeface="黑体" pitchFamily="49" charset="-122"/>
              </a:rPr>
              <a:t>, </a:t>
            </a:r>
            <a:r>
              <a:rPr kumimoji="1" lang="en-US" altLang="zh-CN" sz="2800" b="0" dirty="0">
                <a:solidFill>
                  <a:srgbClr val="000000"/>
                </a:solidFill>
                <a:latin typeface="Symbol" pitchFamily="18" charset="2"/>
                <a:ea typeface="黑体" pitchFamily="49" charset="-122"/>
              </a:rPr>
              <a:t>D</a:t>
            </a:r>
            <a:r>
              <a:rPr kumimoji="1" lang="en-US" altLang="zh-CN" sz="2800" b="0" i="1" dirty="0">
                <a:solidFill>
                  <a:srgbClr val="000000"/>
                </a:solidFill>
                <a:latin typeface="Times New Roman" pitchFamily="18" charset="0"/>
                <a:ea typeface="黑体" pitchFamily="49" charset="-122"/>
              </a:rPr>
              <a:t>G</a:t>
            </a:r>
            <a:r>
              <a:rPr kumimoji="1" lang="en-US" altLang="zh-CN" sz="2800" b="0" dirty="0">
                <a:solidFill>
                  <a:srgbClr val="000000"/>
                </a:solidFill>
                <a:latin typeface="Times New Roman" pitchFamily="18" charset="0"/>
                <a:ea typeface="黑体" pitchFamily="49" charset="-122"/>
              </a:rPr>
              <a:t>,</a:t>
            </a:r>
            <a:r>
              <a:rPr kumimoji="1" lang="zh-CN" altLang="en-US" sz="2800" dirty="0">
                <a:solidFill>
                  <a:srgbClr val="0000FF"/>
                </a:solidFill>
                <a:latin typeface="宋体" pitchFamily="2" charset="-122"/>
              </a:rPr>
              <a:t>并判断过程的可逆性。已知</a:t>
            </a:r>
            <a:r>
              <a:rPr kumimoji="1" lang="en-US" altLang="zh-CN" sz="2800" b="0" dirty="0">
                <a:solidFill>
                  <a:srgbClr val="000000"/>
                </a:solidFill>
                <a:latin typeface="Times New Roman" panose="02020603050405020304" pitchFamily="18" charset="0"/>
                <a:cs typeface="Times New Roman" panose="02020603050405020304" pitchFamily="18" charset="0"/>
              </a:rPr>
              <a:t>−</a:t>
            </a:r>
            <a:r>
              <a:rPr kumimoji="1" lang="en-US" altLang="zh-CN" sz="2800" b="0" dirty="0">
                <a:solidFill>
                  <a:srgbClr val="000000"/>
                </a:solidFill>
                <a:latin typeface="Times New Roman" pitchFamily="18" charset="0"/>
              </a:rPr>
              <a:t>10</a:t>
            </a:r>
            <a:r>
              <a:rPr kumimoji="1" lang="en-US" altLang="zh-CN" sz="2800" b="0" baseline="50000" dirty="0">
                <a:solidFill>
                  <a:srgbClr val="000000"/>
                </a:solidFill>
                <a:latin typeface="Times New Roman" pitchFamily="18" charset="0"/>
              </a:rPr>
              <a:t>o</a:t>
            </a:r>
            <a:r>
              <a:rPr kumimoji="1" lang="en-US" altLang="zh-CN" sz="2800" b="0" dirty="0">
                <a:solidFill>
                  <a:srgbClr val="000000"/>
                </a:solidFill>
                <a:latin typeface="Times New Roman" pitchFamily="18" charset="0"/>
              </a:rPr>
              <a:t>C</a:t>
            </a:r>
            <a:r>
              <a:rPr kumimoji="1" lang="zh-CN" altLang="en-US" sz="2800" dirty="0">
                <a:solidFill>
                  <a:srgbClr val="0000FF"/>
                </a:solidFill>
                <a:latin typeface="宋体" pitchFamily="2" charset="-122"/>
              </a:rPr>
              <a:t>过冷水和冰的饱和蒸气压分别为</a:t>
            </a:r>
            <a:r>
              <a:rPr kumimoji="1" lang="en-US" altLang="zh-CN" sz="2800" b="0" i="1" dirty="0">
                <a:solidFill>
                  <a:srgbClr val="000000"/>
                </a:solidFill>
                <a:latin typeface="Times New Roman" pitchFamily="18" charset="0"/>
              </a:rPr>
              <a:t>p</a:t>
            </a:r>
            <a:r>
              <a:rPr kumimoji="1" lang="zh-CN" altLang="en-US" sz="2800" b="0" baseline="30000" dirty="0">
                <a:solidFill>
                  <a:srgbClr val="000000"/>
                </a:solidFill>
                <a:latin typeface="Times New Roman" pitchFamily="18" charset="0"/>
                <a:cs typeface="Times New Roman" panose="02020603050405020304" pitchFamily="18" charset="0"/>
                <a:sym typeface="Symbol" panose="05050102010706020507" pitchFamily="18" charset="2"/>
              </a:rPr>
              <a:t></a:t>
            </a:r>
            <a:r>
              <a:rPr kumimoji="1" lang="en-US" altLang="zh-CN" sz="2800" b="0" dirty="0">
                <a:solidFill>
                  <a:srgbClr val="000000"/>
                </a:solidFill>
                <a:latin typeface="Times New Roman" pitchFamily="18" charset="0"/>
                <a:cs typeface="Times New Roman" pitchFamily="18" charset="0"/>
              </a:rPr>
              <a:t>(l)=285.7Pa</a:t>
            </a:r>
            <a:r>
              <a:rPr kumimoji="1" lang="zh-CN" altLang="en-US" sz="2800" dirty="0">
                <a:solidFill>
                  <a:srgbClr val="0000FF"/>
                </a:solidFill>
                <a:latin typeface="宋体" pitchFamily="2" charset="-122"/>
              </a:rPr>
              <a:t>，</a:t>
            </a:r>
            <a:r>
              <a:rPr kumimoji="1" lang="en-US" altLang="zh-CN" sz="2800" b="0" i="1" dirty="0">
                <a:solidFill>
                  <a:srgbClr val="000000"/>
                </a:solidFill>
                <a:latin typeface="Times New Roman" pitchFamily="18" charset="0"/>
                <a:cs typeface="Times New Roman" pitchFamily="18" charset="0"/>
              </a:rPr>
              <a:t>p</a:t>
            </a:r>
            <a:r>
              <a:rPr kumimoji="1" lang="zh-CN" altLang="en-US" sz="2800" b="0" baseline="30000" dirty="0">
                <a:solidFill>
                  <a:srgbClr val="000000"/>
                </a:solidFill>
                <a:latin typeface="Times New Roman" pitchFamily="18" charset="0"/>
                <a:cs typeface="Times New Roman" panose="02020603050405020304" pitchFamily="18" charset="0"/>
                <a:sym typeface="Symbol" panose="05050102010706020507" pitchFamily="18" charset="2"/>
              </a:rPr>
              <a:t></a:t>
            </a:r>
            <a:r>
              <a:rPr kumimoji="1" lang="en-US" altLang="zh-CN" sz="2800" b="0" dirty="0">
                <a:solidFill>
                  <a:srgbClr val="000000"/>
                </a:solidFill>
                <a:latin typeface="Times New Roman" pitchFamily="18" charset="0"/>
                <a:cs typeface="Times New Roman" pitchFamily="18" charset="0"/>
              </a:rPr>
              <a:t>(s)=260.0Pa</a:t>
            </a:r>
            <a:r>
              <a:rPr kumimoji="1" lang="zh-CN" altLang="en-US" sz="2800" dirty="0">
                <a:solidFill>
                  <a:srgbClr val="0000FF"/>
                </a:solidFill>
                <a:latin typeface="宋体" pitchFamily="2" charset="-122"/>
              </a:rPr>
              <a:t>，</a:t>
            </a:r>
            <a:r>
              <a:rPr kumimoji="1" lang="en-US" altLang="zh-CN" sz="2800" b="0" dirty="0">
                <a:solidFill>
                  <a:srgbClr val="000000"/>
                </a:solidFill>
                <a:latin typeface="Times New Roman" panose="02020603050405020304" pitchFamily="18" charset="0"/>
                <a:cs typeface="Times New Roman" panose="02020603050405020304" pitchFamily="18" charset="0"/>
              </a:rPr>
              <a:t>−</a:t>
            </a:r>
            <a:r>
              <a:rPr kumimoji="1" lang="en-US" altLang="zh-CN" sz="2800" b="0" dirty="0">
                <a:solidFill>
                  <a:srgbClr val="000000"/>
                </a:solidFill>
                <a:latin typeface="Times New Roman" pitchFamily="18" charset="0"/>
              </a:rPr>
              <a:t>10</a:t>
            </a:r>
            <a:r>
              <a:rPr kumimoji="1" lang="en-US" altLang="zh-CN" sz="2800" b="0" baseline="50000" dirty="0">
                <a:solidFill>
                  <a:srgbClr val="000000"/>
                </a:solidFill>
                <a:latin typeface="Times New Roman" pitchFamily="18" charset="0"/>
              </a:rPr>
              <a:t>o</a:t>
            </a:r>
            <a:r>
              <a:rPr kumimoji="1" lang="en-US" altLang="zh-CN" sz="2800" b="0" dirty="0">
                <a:solidFill>
                  <a:srgbClr val="000000"/>
                </a:solidFill>
                <a:latin typeface="Times New Roman" pitchFamily="18" charset="0"/>
              </a:rPr>
              <a:t>C</a:t>
            </a:r>
            <a:r>
              <a:rPr kumimoji="1" lang="zh-CN" altLang="en-US" sz="2800" dirty="0">
                <a:solidFill>
                  <a:srgbClr val="0000FF"/>
                </a:solidFill>
                <a:latin typeface="Times New Roman" pitchFamily="18" charset="0"/>
              </a:rPr>
              <a:t>的水</a:t>
            </a:r>
            <a:r>
              <a:rPr kumimoji="1" lang="zh-CN" altLang="en-US" sz="2800" dirty="0">
                <a:solidFill>
                  <a:srgbClr val="0000FF"/>
                </a:solidFill>
                <a:latin typeface="宋体" pitchFamily="2" charset="-122"/>
              </a:rPr>
              <a:t>结冰时放热</a:t>
            </a:r>
            <a:r>
              <a:rPr kumimoji="1" lang="en-US" altLang="zh-CN" sz="2800" b="0" dirty="0">
                <a:solidFill>
                  <a:srgbClr val="000000"/>
                </a:solidFill>
                <a:latin typeface="Times New Roman" pitchFamily="18" charset="0"/>
              </a:rPr>
              <a:t>312.3J</a:t>
            </a:r>
            <a:r>
              <a:rPr kumimoji="1" lang="en-US" altLang="zh-CN" sz="2800" b="0" dirty="0">
                <a:solidFill>
                  <a:srgbClr val="000000"/>
                </a:solidFill>
                <a:latin typeface="Times New Roman" panose="02020603050405020304" pitchFamily="18" charset="0"/>
                <a:cs typeface="Times New Roman" panose="02020603050405020304" pitchFamily="18" charset="0"/>
              </a:rPr>
              <a:t>∙</a:t>
            </a:r>
            <a:r>
              <a:rPr kumimoji="1" lang="en-US" altLang="zh-CN" sz="2800" b="0" dirty="0">
                <a:solidFill>
                  <a:srgbClr val="000000"/>
                </a:solidFill>
                <a:latin typeface="Times New Roman" pitchFamily="18" charset="0"/>
              </a:rPr>
              <a:t>g</a:t>
            </a:r>
            <a:r>
              <a:rPr kumimoji="1" lang="en-US" altLang="zh-CN" sz="2800" b="0" baseline="30000" dirty="0">
                <a:solidFill>
                  <a:srgbClr val="000000"/>
                </a:solidFill>
                <a:latin typeface="Times New Roman" panose="02020603050405020304" pitchFamily="18" charset="0"/>
                <a:cs typeface="Times New Roman" panose="02020603050405020304" pitchFamily="18" charset="0"/>
              </a:rPr>
              <a:t>−</a:t>
            </a:r>
            <a:r>
              <a:rPr kumimoji="1" lang="en-US" altLang="zh-CN" sz="2800" b="0" baseline="30000" dirty="0">
                <a:solidFill>
                  <a:srgbClr val="000000"/>
                </a:solidFill>
                <a:latin typeface="Times New Roman" pitchFamily="18" charset="0"/>
              </a:rPr>
              <a:t>1</a:t>
            </a:r>
            <a:r>
              <a:rPr kumimoji="1" lang="zh-CN" altLang="en-US" sz="2800" dirty="0">
                <a:solidFill>
                  <a:srgbClr val="0000FF"/>
                </a:solidFill>
                <a:latin typeface="宋体" pitchFamily="2" charset="-122"/>
              </a:rPr>
              <a:t>。</a:t>
            </a:r>
            <a:r>
              <a:rPr kumimoji="1" lang="zh-CN" altLang="en-US" sz="2800" dirty="0">
                <a:solidFill>
                  <a:srgbClr val="0000FF"/>
                </a:solidFill>
                <a:latin typeface="Times New Roman" pitchFamily="18" charset="0"/>
              </a:rPr>
              <a:t> </a:t>
            </a:r>
          </a:p>
        </p:txBody>
      </p:sp>
      <p:pic>
        <p:nvPicPr>
          <p:cNvPr id="25603" name="Picture 5" descr="02-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2950" y="2244725"/>
            <a:ext cx="4438650" cy="418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TextBox 3"/>
          <p:cNvSpPr txBox="1">
            <a:spLocks noChangeArrowheads="1"/>
          </p:cNvSpPr>
          <p:nvPr/>
        </p:nvSpPr>
        <p:spPr bwMode="auto">
          <a:xfrm>
            <a:off x="446088" y="2809875"/>
            <a:ext cx="410686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latin typeface="Times New Roman" pitchFamily="18" charset="0"/>
              </a:rPr>
              <a:t>由于没有相变焓的数据，所以不能先求熵变。考虑到发生可逆相变化时吉氏函数不变，所以先算吉氏函数。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5"/>
          <p:cNvGraphicFramePr>
            <a:graphicFrameLocks noChangeAspect="1"/>
          </p:cNvGraphicFramePr>
          <p:nvPr/>
        </p:nvGraphicFramePr>
        <p:xfrm>
          <a:off x="2181225" y="1990725"/>
          <a:ext cx="2000250" cy="857250"/>
        </p:xfrm>
        <a:graphic>
          <a:graphicData uri="http://schemas.openxmlformats.org/presentationml/2006/ole">
            <mc:AlternateContent xmlns:mc="http://schemas.openxmlformats.org/markup-compatibility/2006">
              <mc:Choice xmlns:v="urn:schemas-microsoft-com:vml" Requires="v">
                <p:oleObj spid="_x0000_s25602" name="BMP 图像" r:id="rId3" imgW="2000000" imgH="857143" progId="Paint.Picture">
                  <p:embed/>
                </p:oleObj>
              </mc:Choice>
              <mc:Fallback>
                <p:oleObj name="BMP 图像" r:id="rId3" imgW="2000000" imgH="857143" progId="Paint.Picture">
                  <p:embed/>
                  <p:pic>
                    <p:nvPicPr>
                      <p:cNvPr id="2662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1225" y="1990725"/>
                        <a:ext cx="20002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7" name="Text Box 4"/>
          <p:cNvSpPr txBox="1">
            <a:spLocks noChangeArrowheads="1"/>
          </p:cNvSpPr>
          <p:nvPr/>
        </p:nvSpPr>
        <p:spPr bwMode="auto">
          <a:xfrm>
            <a:off x="457200" y="1885950"/>
            <a:ext cx="1219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宋体" pitchFamily="2" charset="-122"/>
              </a:rPr>
              <a:t>解：</a:t>
            </a:r>
            <a:r>
              <a:rPr kumimoji="1" lang="zh-CN" altLang="en-US" sz="2400">
                <a:latin typeface="Times New Roman" pitchFamily="18" charset="0"/>
              </a:rPr>
              <a:t> </a:t>
            </a:r>
          </a:p>
        </p:txBody>
      </p:sp>
      <p:graphicFrame>
        <p:nvGraphicFramePr>
          <p:cNvPr id="26628" name="Object 6"/>
          <p:cNvGraphicFramePr>
            <a:graphicFrameLocks noChangeAspect="1"/>
          </p:cNvGraphicFramePr>
          <p:nvPr/>
        </p:nvGraphicFramePr>
        <p:xfrm>
          <a:off x="5462588" y="1995488"/>
          <a:ext cx="1952625" cy="847725"/>
        </p:xfrm>
        <a:graphic>
          <a:graphicData uri="http://schemas.openxmlformats.org/presentationml/2006/ole">
            <mc:AlternateContent xmlns:mc="http://schemas.openxmlformats.org/markup-compatibility/2006">
              <mc:Choice xmlns:v="urn:schemas-microsoft-com:vml" Requires="v">
                <p:oleObj spid="_x0000_s25603" name="位图图像" r:id="rId5" imgW="1952898" imgH="847843" progId="Paint.Picture">
                  <p:embed/>
                </p:oleObj>
              </mc:Choice>
              <mc:Fallback>
                <p:oleObj name="位图图像" r:id="rId5" imgW="1952898" imgH="847843" progId="Paint.Picture">
                  <p:embed/>
                  <p:pic>
                    <p:nvPicPr>
                      <p:cNvPr id="2662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2588" y="1995488"/>
                        <a:ext cx="19526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9" name="Line 7"/>
          <p:cNvSpPr>
            <a:spLocks noChangeShapeType="1"/>
          </p:cNvSpPr>
          <p:nvPr/>
        </p:nvSpPr>
        <p:spPr bwMode="auto">
          <a:xfrm>
            <a:off x="4171950" y="2419350"/>
            <a:ext cx="1257300" cy="0"/>
          </a:xfrm>
          <a:prstGeom prst="line">
            <a:avLst/>
          </a:prstGeom>
          <a:noFill/>
          <a:ln w="28575">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44392" name="Object 8"/>
          <p:cNvGraphicFramePr>
            <a:graphicFrameLocks noChangeAspect="1"/>
          </p:cNvGraphicFramePr>
          <p:nvPr/>
        </p:nvGraphicFramePr>
        <p:xfrm>
          <a:off x="2200275" y="3028950"/>
          <a:ext cx="1962150" cy="876300"/>
        </p:xfrm>
        <a:graphic>
          <a:graphicData uri="http://schemas.openxmlformats.org/presentationml/2006/ole">
            <mc:AlternateContent xmlns:mc="http://schemas.openxmlformats.org/markup-compatibility/2006">
              <mc:Choice xmlns:v="urn:schemas-microsoft-com:vml" Requires="v">
                <p:oleObj spid="_x0000_s25604" name="位图图像" r:id="rId7" imgW="1961905" imgH="876190" progId="Paint.Picture">
                  <p:embed/>
                </p:oleObj>
              </mc:Choice>
              <mc:Fallback>
                <p:oleObj name="位图图像" r:id="rId7" imgW="1961905" imgH="876190" progId="Paint.Picture">
                  <p:embed/>
                  <p:pic>
                    <p:nvPicPr>
                      <p:cNvPr id="144392"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0275" y="3028950"/>
                        <a:ext cx="196215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4393" name="Object 9"/>
          <p:cNvGraphicFramePr>
            <a:graphicFrameLocks noChangeAspect="1"/>
          </p:cNvGraphicFramePr>
          <p:nvPr/>
        </p:nvGraphicFramePr>
        <p:xfrm>
          <a:off x="2219325" y="4076700"/>
          <a:ext cx="1962150" cy="876300"/>
        </p:xfrm>
        <a:graphic>
          <a:graphicData uri="http://schemas.openxmlformats.org/presentationml/2006/ole">
            <mc:AlternateContent xmlns:mc="http://schemas.openxmlformats.org/markup-compatibility/2006">
              <mc:Choice xmlns:v="urn:schemas-microsoft-com:vml" Requires="v">
                <p:oleObj spid="_x0000_s25605" name="位图图像" r:id="rId9" imgW="1961905" imgH="876190" progId="Paint.Picture">
                  <p:embed/>
                </p:oleObj>
              </mc:Choice>
              <mc:Fallback>
                <p:oleObj name="位图图像" r:id="rId9" imgW="1961905" imgH="876190" progId="Paint.Picture">
                  <p:embed/>
                  <p:pic>
                    <p:nvPicPr>
                      <p:cNvPr id="144393"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9325" y="4076700"/>
                        <a:ext cx="196215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4394" name="Object 10"/>
          <p:cNvGraphicFramePr>
            <a:graphicFrameLocks noChangeAspect="1"/>
          </p:cNvGraphicFramePr>
          <p:nvPr/>
        </p:nvGraphicFramePr>
        <p:xfrm>
          <a:off x="5467350" y="4048125"/>
          <a:ext cx="1981200" cy="895350"/>
        </p:xfrm>
        <a:graphic>
          <a:graphicData uri="http://schemas.openxmlformats.org/presentationml/2006/ole">
            <mc:AlternateContent xmlns:mc="http://schemas.openxmlformats.org/markup-compatibility/2006">
              <mc:Choice xmlns:v="urn:schemas-microsoft-com:vml" Requires="v">
                <p:oleObj spid="_x0000_s25606" name="位图图像" r:id="rId11" imgW="1980952" imgH="895238" progId="Paint.Picture">
                  <p:embed/>
                </p:oleObj>
              </mc:Choice>
              <mc:Fallback>
                <p:oleObj name="位图图像" r:id="rId11" imgW="1980952" imgH="895238" progId="Paint.Picture">
                  <p:embed/>
                  <p:pic>
                    <p:nvPicPr>
                      <p:cNvPr id="144394"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67350" y="4048125"/>
                        <a:ext cx="19812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4395" name="Object 11"/>
          <p:cNvGraphicFramePr>
            <a:graphicFrameLocks noChangeAspect="1"/>
          </p:cNvGraphicFramePr>
          <p:nvPr/>
        </p:nvGraphicFramePr>
        <p:xfrm>
          <a:off x="5472113" y="3048000"/>
          <a:ext cx="1971675" cy="876300"/>
        </p:xfrm>
        <a:graphic>
          <a:graphicData uri="http://schemas.openxmlformats.org/presentationml/2006/ole">
            <mc:AlternateContent xmlns:mc="http://schemas.openxmlformats.org/markup-compatibility/2006">
              <mc:Choice xmlns:v="urn:schemas-microsoft-com:vml" Requires="v">
                <p:oleObj spid="_x0000_s25607" name="位图图像" r:id="rId13" imgW="1971950" imgH="876190" progId="Paint.Picture">
                  <p:embed/>
                </p:oleObj>
              </mc:Choice>
              <mc:Fallback>
                <p:oleObj name="位图图像" r:id="rId13" imgW="1971950" imgH="876190" progId="Paint.Picture">
                  <p:embed/>
                  <p:pic>
                    <p:nvPicPr>
                      <p:cNvPr id="144395"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72113" y="3048000"/>
                        <a:ext cx="19716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34" name="Object 12"/>
          <p:cNvGraphicFramePr>
            <a:graphicFrameLocks noChangeAspect="1"/>
          </p:cNvGraphicFramePr>
          <p:nvPr>
            <p:extLst>
              <p:ext uri="{D42A27DB-BD31-4B8C-83A1-F6EECF244321}">
                <p14:modId xmlns:p14="http://schemas.microsoft.com/office/powerpoint/2010/main" val="41796268"/>
              </p:ext>
            </p:extLst>
          </p:nvPr>
        </p:nvGraphicFramePr>
        <p:xfrm>
          <a:off x="4508500" y="2124075"/>
          <a:ext cx="354013" cy="247650"/>
        </p:xfrm>
        <a:graphic>
          <a:graphicData uri="http://schemas.openxmlformats.org/presentationml/2006/ole">
            <mc:AlternateContent xmlns:mc="http://schemas.openxmlformats.org/markup-compatibility/2006">
              <mc:Choice xmlns:v="urn:schemas-microsoft-com:vml" Requires="v">
                <p:oleObj spid="_x0000_s25608" name="Equation" r:id="rId15" imgW="253800" imgH="177480" progId="Equation.DSMT4">
                  <p:embed/>
                </p:oleObj>
              </mc:Choice>
              <mc:Fallback>
                <p:oleObj name="Equation" r:id="rId15" imgW="253800" imgH="177480" progId="Equation.DSMT4">
                  <p:embed/>
                  <p:pic>
                    <p:nvPicPr>
                      <p:cNvPr id="26634" name="Object 12"/>
                      <p:cNvPicPr>
                        <a:picLocks noChangeAspect="1" noChangeArrowheads="1"/>
                      </p:cNvPicPr>
                      <p:nvPr/>
                    </p:nvPicPr>
                    <p:blipFill>
                      <a:blip r:embed="rId16"/>
                      <a:srcRect/>
                      <a:stretch>
                        <a:fillRect/>
                      </a:stretch>
                    </p:blipFill>
                    <p:spPr bwMode="auto">
                      <a:xfrm>
                        <a:off x="4508500" y="2124075"/>
                        <a:ext cx="35401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4398" name="Line 14"/>
          <p:cNvSpPr>
            <a:spLocks noChangeShapeType="1"/>
          </p:cNvSpPr>
          <p:nvPr/>
        </p:nvSpPr>
        <p:spPr bwMode="auto">
          <a:xfrm>
            <a:off x="3162300" y="2838450"/>
            <a:ext cx="0" cy="190500"/>
          </a:xfrm>
          <a:prstGeom prst="line">
            <a:avLst/>
          </a:prstGeom>
          <a:noFill/>
          <a:ln w="952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99" name="Line 15"/>
          <p:cNvSpPr>
            <a:spLocks noChangeShapeType="1"/>
          </p:cNvSpPr>
          <p:nvPr/>
        </p:nvSpPr>
        <p:spPr bwMode="auto">
          <a:xfrm>
            <a:off x="3181350" y="3886200"/>
            <a:ext cx="0" cy="190500"/>
          </a:xfrm>
          <a:prstGeom prst="line">
            <a:avLst/>
          </a:prstGeom>
          <a:noFill/>
          <a:ln w="952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00" name="Line 16"/>
          <p:cNvSpPr>
            <a:spLocks noChangeShapeType="1"/>
          </p:cNvSpPr>
          <p:nvPr/>
        </p:nvSpPr>
        <p:spPr bwMode="auto">
          <a:xfrm>
            <a:off x="4210050" y="4495800"/>
            <a:ext cx="1257300" cy="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02" name="Line 18"/>
          <p:cNvSpPr>
            <a:spLocks noChangeShapeType="1"/>
          </p:cNvSpPr>
          <p:nvPr/>
        </p:nvSpPr>
        <p:spPr bwMode="auto">
          <a:xfrm>
            <a:off x="6457950" y="3867150"/>
            <a:ext cx="0" cy="190500"/>
          </a:xfrm>
          <a:prstGeom prst="line">
            <a:avLst/>
          </a:prstGeom>
          <a:noFill/>
          <a:ln w="9525">
            <a:solidFill>
              <a:srgbClr val="0000FF"/>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03" name="Line 19"/>
          <p:cNvSpPr>
            <a:spLocks noChangeShapeType="1"/>
          </p:cNvSpPr>
          <p:nvPr/>
        </p:nvSpPr>
        <p:spPr bwMode="auto">
          <a:xfrm>
            <a:off x="6438900" y="2800350"/>
            <a:ext cx="0" cy="190500"/>
          </a:xfrm>
          <a:prstGeom prst="line">
            <a:avLst/>
          </a:prstGeom>
          <a:noFill/>
          <a:ln w="9525">
            <a:solidFill>
              <a:srgbClr val="0000FF"/>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44404" name="Object 20"/>
          <p:cNvGraphicFramePr>
            <a:graphicFrameLocks noChangeAspect="1"/>
          </p:cNvGraphicFramePr>
          <p:nvPr>
            <p:extLst>
              <p:ext uri="{D42A27DB-BD31-4B8C-83A1-F6EECF244321}">
                <p14:modId xmlns:p14="http://schemas.microsoft.com/office/powerpoint/2010/main" val="3837369361"/>
              </p:ext>
            </p:extLst>
          </p:nvPr>
        </p:nvGraphicFramePr>
        <p:xfrm>
          <a:off x="3228975" y="2767013"/>
          <a:ext cx="400050" cy="333375"/>
        </p:xfrm>
        <a:graphic>
          <a:graphicData uri="http://schemas.openxmlformats.org/presentationml/2006/ole">
            <mc:AlternateContent xmlns:mc="http://schemas.openxmlformats.org/markup-compatibility/2006">
              <mc:Choice xmlns:v="urn:schemas-microsoft-com:vml" Requires="v">
                <p:oleObj spid="_x0000_s25609" name="Equation" r:id="rId17" imgW="279360" imgH="228600" progId="Equation.DSMT4">
                  <p:embed/>
                </p:oleObj>
              </mc:Choice>
              <mc:Fallback>
                <p:oleObj name="Equation" r:id="rId17" imgW="279360" imgH="228600" progId="Equation.DSMT4">
                  <p:embed/>
                  <p:pic>
                    <p:nvPicPr>
                      <p:cNvPr id="144404" name="Object 20"/>
                      <p:cNvPicPr>
                        <a:picLocks noChangeAspect="1" noChangeArrowheads="1"/>
                      </p:cNvPicPr>
                      <p:nvPr/>
                    </p:nvPicPr>
                    <p:blipFill>
                      <a:blip r:embed="rId18"/>
                      <a:srcRect/>
                      <a:stretch>
                        <a:fillRect/>
                      </a:stretch>
                    </p:blipFill>
                    <p:spPr bwMode="auto">
                      <a:xfrm>
                        <a:off x="3228975" y="2767013"/>
                        <a:ext cx="4000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406" name="Object 22"/>
          <p:cNvGraphicFramePr>
            <a:graphicFrameLocks noChangeAspect="1"/>
          </p:cNvGraphicFramePr>
          <p:nvPr>
            <p:extLst>
              <p:ext uri="{D42A27DB-BD31-4B8C-83A1-F6EECF244321}">
                <p14:modId xmlns:p14="http://schemas.microsoft.com/office/powerpoint/2010/main" val="645889609"/>
              </p:ext>
            </p:extLst>
          </p:nvPr>
        </p:nvGraphicFramePr>
        <p:xfrm>
          <a:off x="3236913" y="3816350"/>
          <a:ext cx="420687" cy="331788"/>
        </p:xfrm>
        <a:graphic>
          <a:graphicData uri="http://schemas.openxmlformats.org/presentationml/2006/ole">
            <mc:AlternateContent xmlns:mc="http://schemas.openxmlformats.org/markup-compatibility/2006">
              <mc:Choice xmlns:v="urn:schemas-microsoft-com:vml" Requires="v">
                <p:oleObj spid="_x0000_s25610" name="Equation" r:id="rId19" imgW="291960" imgH="228600" progId="Equation.DSMT4">
                  <p:embed/>
                </p:oleObj>
              </mc:Choice>
              <mc:Fallback>
                <p:oleObj name="Equation" r:id="rId19" imgW="291960" imgH="228600" progId="Equation.DSMT4">
                  <p:embed/>
                  <p:pic>
                    <p:nvPicPr>
                      <p:cNvPr id="144406" name="Object 22"/>
                      <p:cNvPicPr>
                        <a:picLocks noChangeAspect="1" noChangeArrowheads="1"/>
                      </p:cNvPicPr>
                      <p:nvPr/>
                    </p:nvPicPr>
                    <p:blipFill>
                      <a:blip r:embed="rId20"/>
                      <a:srcRect/>
                      <a:stretch>
                        <a:fillRect/>
                      </a:stretch>
                    </p:blipFill>
                    <p:spPr bwMode="auto">
                      <a:xfrm>
                        <a:off x="3236913" y="3816350"/>
                        <a:ext cx="42068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408" name="Object 24"/>
          <p:cNvGraphicFramePr>
            <a:graphicFrameLocks noChangeAspect="1"/>
          </p:cNvGraphicFramePr>
          <p:nvPr>
            <p:extLst>
              <p:ext uri="{D42A27DB-BD31-4B8C-83A1-F6EECF244321}">
                <p14:modId xmlns:p14="http://schemas.microsoft.com/office/powerpoint/2010/main" val="3116475920"/>
              </p:ext>
            </p:extLst>
          </p:nvPr>
        </p:nvGraphicFramePr>
        <p:xfrm>
          <a:off x="4575175" y="4205288"/>
          <a:ext cx="411163" cy="314325"/>
        </p:xfrm>
        <a:graphic>
          <a:graphicData uri="http://schemas.openxmlformats.org/presentationml/2006/ole">
            <mc:AlternateContent xmlns:mc="http://schemas.openxmlformats.org/markup-compatibility/2006">
              <mc:Choice xmlns:v="urn:schemas-microsoft-com:vml" Requires="v">
                <p:oleObj spid="_x0000_s25611" name="Equation" r:id="rId21" imgW="291960" imgH="228600" progId="Equation.DSMT4">
                  <p:embed/>
                </p:oleObj>
              </mc:Choice>
              <mc:Fallback>
                <p:oleObj name="Equation" r:id="rId21" imgW="291960" imgH="228600" progId="Equation.DSMT4">
                  <p:embed/>
                  <p:pic>
                    <p:nvPicPr>
                      <p:cNvPr id="144408" name="Object 24"/>
                      <p:cNvPicPr>
                        <a:picLocks noChangeAspect="1" noChangeArrowheads="1"/>
                      </p:cNvPicPr>
                      <p:nvPr/>
                    </p:nvPicPr>
                    <p:blipFill>
                      <a:blip r:embed="rId22"/>
                      <a:srcRect/>
                      <a:stretch>
                        <a:fillRect/>
                      </a:stretch>
                    </p:blipFill>
                    <p:spPr bwMode="auto">
                      <a:xfrm>
                        <a:off x="4575175" y="4205288"/>
                        <a:ext cx="41116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410" name="Object 26"/>
          <p:cNvGraphicFramePr>
            <a:graphicFrameLocks noChangeAspect="1"/>
          </p:cNvGraphicFramePr>
          <p:nvPr>
            <p:extLst>
              <p:ext uri="{D42A27DB-BD31-4B8C-83A1-F6EECF244321}">
                <p14:modId xmlns:p14="http://schemas.microsoft.com/office/powerpoint/2010/main" val="706010225"/>
              </p:ext>
            </p:extLst>
          </p:nvPr>
        </p:nvGraphicFramePr>
        <p:xfrm>
          <a:off x="6556375" y="3825875"/>
          <a:ext cx="411163" cy="312738"/>
        </p:xfrm>
        <a:graphic>
          <a:graphicData uri="http://schemas.openxmlformats.org/presentationml/2006/ole">
            <mc:AlternateContent xmlns:mc="http://schemas.openxmlformats.org/markup-compatibility/2006">
              <mc:Choice xmlns:v="urn:schemas-microsoft-com:vml" Requires="v">
                <p:oleObj spid="_x0000_s25612" name="Equation" r:id="rId23" imgW="291960" imgH="228600" progId="Equation.DSMT4">
                  <p:embed/>
                </p:oleObj>
              </mc:Choice>
              <mc:Fallback>
                <p:oleObj name="Equation" r:id="rId23" imgW="291960" imgH="228600" progId="Equation.DSMT4">
                  <p:embed/>
                  <p:pic>
                    <p:nvPicPr>
                      <p:cNvPr id="144410" name="Object 26"/>
                      <p:cNvPicPr>
                        <a:picLocks noChangeAspect="1" noChangeArrowheads="1"/>
                      </p:cNvPicPr>
                      <p:nvPr/>
                    </p:nvPicPr>
                    <p:blipFill>
                      <a:blip r:embed="rId24"/>
                      <a:srcRect/>
                      <a:stretch>
                        <a:fillRect/>
                      </a:stretch>
                    </p:blipFill>
                    <p:spPr bwMode="auto">
                      <a:xfrm>
                        <a:off x="6556375" y="3825875"/>
                        <a:ext cx="41116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412" name="Object 28"/>
          <p:cNvGraphicFramePr>
            <a:graphicFrameLocks noChangeAspect="1"/>
          </p:cNvGraphicFramePr>
          <p:nvPr>
            <p:extLst>
              <p:ext uri="{D42A27DB-BD31-4B8C-83A1-F6EECF244321}">
                <p14:modId xmlns:p14="http://schemas.microsoft.com/office/powerpoint/2010/main" val="459374686"/>
              </p:ext>
            </p:extLst>
          </p:nvPr>
        </p:nvGraphicFramePr>
        <p:xfrm>
          <a:off x="6500813" y="2776538"/>
          <a:ext cx="409575" cy="314325"/>
        </p:xfrm>
        <a:graphic>
          <a:graphicData uri="http://schemas.openxmlformats.org/presentationml/2006/ole">
            <mc:AlternateContent xmlns:mc="http://schemas.openxmlformats.org/markup-compatibility/2006">
              <mc:Choice xmlns:v="urn:schemas-microsoft-com:vml" Requires="v">
                <p:oleObj spid="_x0000_s25613" name="Equation" r:id="rId25" imgW="291960" imgH="228600" progId="Equation.DSMT4">
                  <p:embed/>
                </p:oleObj>
              </mc:Choice>
              <mc:Fallback>
                <p:oleObj name="Equation" r:id="rId25" imgW="291960" imgH="228600" progId="Equation.DSMT4">
                  <p:embed/>
                  <p:pic>
                    <p:nvPicPr>
                      <p:cNvPr id="144412" name="Object 28"/>
                      <p:cNvPicPr>
                        <a:picLocks noChangeAspect="1" noChangeArrowheads="1"/>
                      </p:cNvPicPr>
                      <p:nvPr/>
                    </p:nvPicPr>
                    <p:blipFill>
                      <a:blip r:embed="rId26"/>
                      <a:srcRect/>
                      <a:stretch>
                        <a:fillRect/>
                      </a:stretch>
                    </p:blipFill>
                    <p:spPr bwMode="auto">
                      <a:xfrm>
                        <a:off x="6500813" y="2776538"/>
                        <a:ext cx="4095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4414" name="Text Box 30"/>
          <p:cNvSpPr txBox="1">
            <a:spLocks noChangeArrowheads="1"/>
          </p:cNvSpPr>
          <p:nvPr/>
        </p:nvSpPr>
        <p:spPr bwMode="auto">
          <a:xfrm>
            <a:off x="476250" y="5124450"/>
            <a:ext cx="6896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000000"/>
                </a:solidFill>
                <a:latin typeface="宋体" pitchFamily="2" charset="-122"/>
              </a:rPr>
              <a:t>压力的微小改变，对液体性质影响可略，</a:t>
            </a:r>
            <a:r>
              <a:rPr kumimoji="1" lang="zh-CN" altLang="en-US" sz="2800">
                <a:solidFill>
                  <a:srgbClr val="000000"/>
                </a:solidFill>
                <a:latin typeface="Times New Roman" pitchFamily="18" charset="0"/>
              </a:rPr>
              <a:t> </a:t>
            </a:r>
          </a:p>
        </p:txBody>
      </p:sp>
      <p:graphicFrame>
        <p:nvGraphicFramePr>
          <p:cNvPr id="144415" name="Object 31"/>
          <p:cNvGraphicFramePr>
            <a:graphicFrameLocks noChangeAspect="1"/>
          </p:cNvGraphicFramePr>
          <p:nvPr>
            <p:extLst>
              <p:ext uri="{D42A27DB-BD31-4B8C-83A1-F6EECF244321}">
                <p14:modId xmlns:p14="http://schemas.microsoft.com/office/powerpoint/2010/main" val="4108230606"/>
              </p:ext>
            </p:extLst>
          </p:nvPr>
        </p:nvGraphicFramePr>
        <p:xfrm>
          <a:off x="7067780" y="5145400"/>
          <a:ext cx="1156829" cy="515094"/>
        </p:xfrm>
        <a:graphic>
          <a:graphicData uri="http://schemas.openxmlformats.org/presentationml/2006/ole">
            <mc:AlternateContent xmlns:mc="http://schemas.openxmlformats.org/markup-compatibility/2006">
              <mc:Choice xmlns:v="urn:schemas-microsoft-com:vml" Requires="v">
                <p:oleObj spid="_x0000_s25614" name="Equation" r:id="rId27" imgW="520560" imgH="228600" progId="Equation.DSMT4">
                  <p:embed/>
                </p:oleObj>
              </mc:Choice>
              <mc:Fallback>
                <p:oleObj name="Equation" r:id="rId27" imgW="520560" imgH="228600" progId="Equation.DSMT4">
                  <p:embed/>
                  <p:pic>
                    <p:nvPicPr>
                      <p:cNvPr id="144415" name="Object 31"/>
                      <p:cNvPicPr>
                        <a:picLocks noChangeAspect="1" noChangeArrowheads="1"/>
                      </p:cNvPicPr>
                      <p:nvPr/>
                    </p:nvPicPr>
                    <p:blipFill>
                      <a:blip r:embed="rId28"/>
                      <a:srcRect/>
                      <a:stretch>
                        <a:fillRect/>
                      </a:stretch>
                    </p:blipFill>
                    <p:spPr bwMode="auto">
                      <a:xfrm>
                        <a:off x="7067780" y="5145400"/>
                        <a:ext cx="1156829" cy="515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4417" name="Text Box 33"/>
          <p:cNvSpPr txBox="1">
            <a:spLocks noChangeArrowheads="1"/>
          </p:cNvSpPr>
          <p:nvPr/>
        </p:nvSpPr>
        <p:spPr bwMode="auto">
          <a:xfrm>
            <a:off x="495299" y="5695950"/>
            <a:ext cx="6524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000000"/>
                </a:solidFill>
                <a:latin typeface="宋体" pitchFamily="2" charset="-122"/>
              </a:rPr>
              <a:t>恒温恒压不做非体积功可逆过程</a:t>
            </a:r>
            <a:r>
              <a:rPr kumimoji="1" lang="zh-CN" altLang="en-US" sz="2800" dirty="0">
                <a:solidFill>
                  <a:srgbClr val="000000"/>
                </a:solidFill>
                <a:latin typeface="Times New Roman" pitchFamily="18" charset="0"/>
              </a:rPr>
              <a:t> </a:t>
            </a:r>
            <a:r>
              <a:rPr kumimoji="1" lang="en-US" altLang="zh-CN" sz="2800" dirty="0">
                <a:solidFill>
                  <a:srgbClr val="000000"/>
                </a:solidFill>
                <a:latin typeface="Times New Roman" pitchFamily="18" charset="0"/>
              </a:rPr>
              <a:t>,</a:t>
            </a:r>
          </a:p>
        </p:txBody>
      </p:sp>
      <p:graphicFrame>
        <p:nvGraphicFramePr>
          <p:cNvPr id="144418" name="Object 34"/>
          <p:cNvGraphicFramePr>
            <a:graphicFrameLocks noChangeAspect="1"/>
          </p:cNvGraphicFramePr>
          <p:nvPr>
            <p:extLst>
              <p:ext uri="{D42A27DB-BD31-4B8C-83A1-F6EECF244321}">
                <p14:modId xmlns:p14="http://schemas.microsoft.com/office/powerpoint/2010/main" val="1159395765"/>
              </p:ext>
            </p:extLst>
          </p:nvPr>
        </p:nvGraphicFramePr>
        <p:xfrm>
          <a:off x="7045092" y="5781675"/>
          <a:ext cx="1200150" cy="522288"/>
        </p:xfrm>
        <a:graphic>
          <a:graphicData uri="http://schemas.openxmlformats.org/presentationml/2006/ole">
            <mc:AlternateContent xmlns:mc="http://schemas.openxmlformats.org/markup-compatibility/2006">
              <mc:Choice xmlns:v="urn:schemas-microsoft-com:vml" Requires="v">
                <p:oleObj spid="_x0000_s25615" name="Equation" r:id="rId29" imgW="533160" imgH="228600" progId="Equation.DSMT4">
                  <p:embed/>
                </p:oleObj>
              </mc:Choice>
              <mc:Fallback>
                <p:oleObj name="Equation" r:id="rId29" imgW="533160" imgH="228600" progId="Equation.DSMT4">
                  <p:embed/>
                  <p:pic>
                    <p:nvPicPr>
                      <p:cNvPr id="144418" name="Object 34"/>
                      <p:cNvPicPr>
                        <a:picLocks noChangeAspect="1" noChangeArrowheads="1"/>
                      </p:cNvPicPr>
                      <p:nvPr/>
                    </p:nvPicPr>
                    <p:blipFill>
                      <a:blip r:embed="rId30"/>
                      <a:srcRect/>
                      <a:stretch>
                        <a:fillRect/>
                      </a:stretch>
                    </p:blipFill>
                    <p:spPr bwMode="auto">
                      <a:xfrm>
                        <a:off x="7045092" y="5781675"/>
                        <a:ext cx="12001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 name="Text Box 2">
            <a:extLst>
              <a:ext uri="{FF2B5EF4-FFF2-40B4-BE49-F238E27FC236}">
                <a16:creationId xmlns:a16="http://schemas.microsoft.com/office/drawing/2014/main" id="{1CB1EEFE-4FF0-4435-9217-EDE58B796320}"/>
              </a:ext>
            </a:extLst>
          </p:cNvPr>
          <p:cNvSpPr txBox="1">
            <a:spLocks noChangeArrowheads="1"/>
          </p:cNvSpPr>
          <p:nvPr/>
        </p:nvSpPr>
        <p:spPr bwMode="auto">
          <a:xfrm>
            <a:off x="495300" y="495300"/>
            <a:ext cx="83058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400" dirty="0">
                <a:solidFill>
                  <a:srgbClr val="FF0000"/>
                </a:solidFill>
                <a:latin typeface="宋体" pitchFamily="2" charset="-122"/>
              </a:rPr>
              <a:t>例：</a:t>
            </a:r>
            <a:r>
              <a:rPr kumimoji="1" lang="zh-CN" altLang="en-US" sz="2400" dirty="0">
                <a:solidFill>
                  <a:srgbClr val="0000FF"/>
                </a:solidFill>
                <a:latin typeface="Times New Roman" pitchFamily="18" charset="0"/>
              </a:rPr>
              <a:t>在</a:t>
            </a:r>
            <a:r>
              <a:rPr kumimoji="1" lang="en-US" altLang="zh-CN" sz="2400" b="0" dirty="0">
                <a:solidFill>
                  <a:srgbClr val="000000"/>
                </a:solidFill>
                <a:latin typeface="Times New Roman" panose="02020603050405020304" pitchFamily="18" charset="0"/>
                <a:cs typeface="Times New Roman" panose="02020603050405020304" pitchFamily="18" charset="0"/>
              </a:rPr>
              <a:t>−</a:t>
            </a:r>
            <a:r>
              <a:rPr kumimoji="1" lang="en-US" altLang="zh-CN" sz="2400" b="0" dirty="0">
                <a:solidFill>
                  <a:srgbClr val="000000"/>
                </a:solidFill>
                <a:latin typeface="Times New Roman" pitchFamily="18" charset="0"/>
              </a:rPr>
              <a:t>10</a:t>
            </a:r>
            <a:r>
              <a:rPr kumimoji="1" lang="en-US" altLang="zh-CN" sz="2400" b="0" baseline="50000" dirty="0">
                <a:solidFill>
                  <a:srgbClr val="000000"/>
                </a:solidFill>
                <a:latin typeface="Times New Roman" pitchFamily="18" charset="0"/>
              </a:rPr>
              <a:t>o</a:t>
            </a:r>
            <a:r>
              <a:rPr kumimoji="1" lang="en-US" altLang="zh-CN" sz="2400" b="0" dirty="0">
                <a:solidFill>
                  <a:srgbClr val="000000"/>
                </a:solidFill>
                <a:latin typeface="Times New Roman" pitchFamily="18" charset="0"/>
              </a:rPr>
              <a:t>C,101325Pa</a:t>
            </a:r>
            <a:r>
              <a:rPr kumimoji="1" lang="zh-CN" altLang="en-US" sz="2400" dirty="0">
                <a:solidFill>
                  <a:srgbClr val="0000FF"/>
                </a:solidFill>
                <a:latin typeface="Times New Roman" pitchFamily="18" charset="0"/>
              </a:rPr>
              <a:t>下，</a:t>
            </a:r>
            <a:r>
              <a:rPr kumimoji="1" lang="en-US" altLang="zh-CN" sz="2400" b="0" dirty="0">
                <a:solidFill>
                  <a:srgbClr val="000000"/>
                </a:solidFill>
                <a:latin typeface="Times New Roman" pitchFamily="18" charset="0"/>
              </a:rPr>
              <a:t>1mol</a:t>
            </a:r>
            <a:r>
              <a:rPr kumimoji="1" lang="zh-CN" altLang="en-US" sz="2400" dirty="0">
                <a:solidFill>
                  <a:srgbClr val="0000FF"/>
                </a:solidFill>
                <a:latin typeface="Times New Roman" pitchFamily="18" charset="0"/>
              </a:rPr>
              <a:t>过冷</a:t>
            </a:r>
            <a:r>
              <a:rPr kumimoji="1" lang="en-US" altLang="zh-CN" sz="2400" dirty="0">
                <a:solidFill>
                  <a:srgbClr val="0000FF"/>
                </a:solidFill>
                <a:latin typeface="Times New Roman" pitchFamily="18" charset="0"/>
              </a:rPr>
              <a:t>H</a:t>
            </a:r>
            <a:r>
              <a:rPr kumimoji="1" lang="en-US" altLang="zh-CN" sz="2400" baseline="-25000" dirty="0">
                <a:solidFill>
                  <a:srgbClr val="0000FF"/>
                </a:solidFill>
                <a:latin typeface="Times New Roman" pitchFamily="18" charset="0"/>
              </a:rPr>
              <a:t>2</a:t>
            </a:r>
            <a:r>
              <a:rPr kumimoji="1" lang="en-US" altLang="zh-CN" sz="2400" dirty="0">
                <a:solidFill>
                  <a:srgbClr val="0000FF"/>
                </a:solidFill>
                <a:latin typeface="Times New Roman" pitchFamily="18" charset="0"/>
              </a:rPr>
              <a:t>O(l)</a:t>
            </a:r>
            <a:r>
              <a:rPr kumimoji="1" lang="zh-CN" altLang="en-US" sz="2400" dirty="0">
                <a:solidFill>
                  <a:srgbClr val="0000FF"/>
                </a:solidFill>
                <a:latin typeface="Times New Roman" pitchFamily="18" charset="0"/>
              </a:rPr>
              <a:t>恒温</a:t>
            </a:r>
            <a:r>
              <a:rPr kumimoji="1" lang="zh-CN" altLang="en-US" sz="2400" dirty="0">
                <a:solidFill>
                  <a:srgbClr val="0000FF"/>
                </a:solidFill>
                <a:latin typeface="宋体" pitchFamily="2" charset="-122"/>
              </a:rPr>
              <a:t>凝结为冰，计算</a:t>
            </a:r>
            <a:r>
              <a:rPr kumimoji="1" lang="en-US" altLang="zh-CN" sz="2400" b="0" dirty="0">
                <a:solidFill>
                  <a:srgbClr val="000000"/>
                </a:solidFill>
                <a:latin typeface="Symbol" pitchFamily="18" charset="2"/>
                <a:ea typeface="黑体" pitchFamily="49" charset="-122"/>
              </a:rPr>
              <a:t>D</a:t>
            </a:r>
            <a:r>
              <a:rPr kumimoji="1" lang="en-US" altLang="zh-CN" sz="2400" b="0" i="1" dirty="0">
                <a:solidFill>
                  <a:srgbClr val="000000"/>
                </a:solidFill>
                <a:latin typeface="Times New Roman" pitchFamily="18" charset="0"/>
                <a:ea typeface="黑体" pitchFamily="49" charset="-122"/>
              </a:rPr>
              <a:t>S</a:t>
            </a:r>
            <a:r>
              <a:rPr kumimoji="1" lang="en-US" altLang="zh-CN" sz="2400" b="0" dirty="0">
                <a:solidFill>
                  <a:srgbClr val="000000"/>
                </a:solidFill>
                <a:latin typeface="Times New Roman" pitchFamily="18" charset="0"/>
                <a:ea typeface="黑体" pitchFamily="49" charset="-122"/>
              </a:rPr>
              <a:t>, </a:t>
            </a:r>
            <a:r>
              <a:rPr kumimoji="1" lang="en-US" altLang="zh-CN" sz="2400" b="0" dirty="0">
                <a:solidFill>
                  <a:srgbClr val="000000"/>
                </a:solidFill>
                <a:latin typeface="Symbol" pitchFamily="18" charset="2"/>
                <a:ea typeface="黑体" pitchFamily="49" charset="-122"/>
              </a:rPr>
              <a:t>D</a:t>
            </a:r>
            <a:r>
              <a:rPr kumimoji="1" lang="en-US" altLang="zh-CN" sz="2400" b="0" i="1" dirty="0">
                <a:solidFill>
                  <a:srgbClr val="000000"/>
                </a:solidFill>
                <a:latin typeface="Times New Roman" pitchFamily="18" charset="0"/>
                <a:ea typeface="黑体" pitchFamily="49" charset="-122"/>
              </a:rPr>
              <a:t>A</a:t>
            </a:r>
            <a:r>
              <a:rPr kumimoji="1" lang="en-US" altLang="zh-CN" sz="2400" b="0" dirty="0">
                <a:solidFill>
                  <a:srgbClr val="000000"/>
                </a:solidFill>
                <a:latin typeface="Times New Roman" pitchFamily="18" charset="0"/>
                <a:ea typeface="黑体" pitchFamily="49" charset="-122"/>
              </a:rPr>
              <a:t>, </a:t>
            </a:r>
            <a:r>
              <a:rPr kumimoji="1" lang="en-US" altLang="zh-CN" sz="2400" b="0" dirty="0">
                <a:solidFill>
                  <a:srgbClr val="000000"/>
                </a:solidFill>
                <a:latin typeface="Symbol" pitchFamily="18" charset="2"/>
                <a:ea typeface="黑体" pitchFamily="49" charset="-122"/>
              </a:rPr>
              <a:t>D</a:t>
            </a:r>
            <a:r>
              <a:rPr kumimoji="1" lang="en-US" altLang="zh-CN" sz="2400" b="0" i="1" dirty="0">
                <a:solidFill>
                  <a:srgbClr val="000000"/>
                </a:solidFill>
                <a:latin typeface="Times New Roman" pitchFamily="18" charset="0"/>
                <a:ea typeface="黑体" pitchFamily="49" charset="-122"/>
              </a:rPr>
              <a:t>G</a:t>
            </a:r>
            <a:r>
              <a:rPr kumimoji="1" lang="en-US" altLang="zh-CN" sz="2400" b="0" dirty="0">
                <a:solidFill>
                  <a:srgbClr val="000000"/>
                </a:solidFill>
                <a:latin typeface="Times New Roman" pitchFamily="18" charset="0"/>
                <a:ea typeface="黑体" pitchFamily="49" charset="-122"/>
              </a:rPr>
              <a:t>,</a:t>
            </a:r>
            <a:r>
              <a:rPr kumimoji="1" lang="zh-CN" altLang="en-US" sz="2400" dirty="0">
                <a:solidFill>
                  <a:srgbClr val="0000FF"/>
                </a:solidFill>
                <a:latin typeface="宋体" pitchFamily="2" charset="-122"/>
              </a:rPr>
              <a:t>并判断过程的可逆性。已知</a:t>
            </a:r>
            <a:r>
              <a:rPr kumimoji="1" lang="en-US" altLang="zh-CN" sz="2400" b="0" dirty="0">
                <a:solidFill>
                  <a:srgbClr val="000000"/>
                </a:solidFill>
                <a:latin typeface="Times New Roman" panose="02020603050405020304" pitchFamily="18" charset="0"/>
                <a:cs typeface="Times New Roman" panose="02020603050405020304" pitchFamily="18" charset="0"/>
              </a:rPr>
              <a:t>−</a:t>
            </a:r>
            <a:r>
              <a:rPr kumimoji="1" lang="en-US" altLang="zh-CN" sz="2400" b="0" dirty="0">
                <a:solidFill>
                  <a:srgbClr val="000000"/>
                </a:solidFill>
                <a:latin typeface="Times New Roman" pitchFamily="18" charset="0"/>
              </a:rPr>
              <a:t>10</a:t>
            </a:r>
            <a:r>
              <a:rPr kumimoji="1" lang="en-US" altLang="zh-CN" sz="2400" b="0" baseline="50000" dirty="0">
                <a:solidFill>
                  <a:srgbClr val="000000"/>
                </a:solidFill>
                <a:latin typeface="Times New Roman" pitchFamily="18" charset="0"/>
              </a:rPr>
              <a:t>o</a:t>
            </a:r>
            <a:r>
              <a:rPr kumimoji="1" lang="en-US" altLang="zh-CN" sz="2400" b="0" dirty="0">
                <a:solidFill>
                  <a:srgbClr val="000000"/>
                </a:solidFill>
                <a:latin typeface="Times New Roman" pitchFamily="18" charset="0"/>
              </a:rPr>
              <a:t>C</a:t>
            </a:r>
            <a:r>
              <a:rPr kumimoji="1" lang="zh-CN" altLang="en-US" sz="2400" dirty="0">
                <a:solidFill>
                  <a:srgbClr val="0000FF"/>
                </a:solidFill>
                <a:latin typeface="宋体" pitchFamily="2" charset="-122"/>
              </a:rPr>
              <a:t>过冷水和冰的饱和蒸气压分别为</a:t>
            </a:r>
            <a:r>
              <a:rPr kumimoji="1" lang="en-US" altLang="zh-CN" sz="2400" b="0" i="1" dirty="0">
                <a:solidFill>
                  <a:srgbClr val="000000"/>
                </a:solidFill>
                <a:latin typeface="Times New Roman" pitchFamily="18" charset="0"/>
              </a:rPr>
              <a:t>p</a:t>
            </a:r>
            <a:r>
              <a:rPr kumimoji="1" lang="zh-CN" altLang="en-US" sz="2400" b="0" baseline="30000" dirty="0">
                <a:solidFill>
                  <a:srgbClr val="000000"/>
                </a:solidFill>
                <a:latin typeface="Times New Roman" pitchFamily="18" charset="0"/>
                <a:cs typeface="Times New Roman" panose="02020603050405020304" pitchFamily="18" charset="0"/>
                <a:sym typeface="Symbol" panose="05050102010706020507" pitchFamily="18" charset="2"/>
              </a:rPr>
              <a:t></a:t>
            </a:r>
            <a:r>
              <a:rPr kumimoji="1" lang="en-US" altLang="zh-CN" sz="2400" b="0" dirty="0">
                <a:solidFill>
                  <a:srgbClr val="000000"/>
                </a:solidFill>
                <a:latin typeface="Times New Roman" pitchFamily="18" charset="0"/>
                <a:cs typeface="Times New Roman" pitchFamily="18" charset="0"/>
              </a:rPr>
              <a:t>(l)=285.7Pa</a:t>
            </a:r>
            <a:r>
              <a:rPr kumimoji="1" lang="zh-CN" altLang="en-US" sz="2400" dirty="0">
                <a:solidFill>
                  <a:srgbClr val="0000FF"/>
                </a:solidFill>
                <a:latin typeface="宋体" pitchFamily="2" charset="-122"/>
              </a:rPr>
              <a:t>，</a:t>
            </a:r>
            <a:r>
              <a:rPr kumimoji="1" lang="en-US" altLang="zh-CN" sz="2400" b="0" i="1" dirty="0">
                <a:solidFill>
                  <a:srgbClr val="000000"/>
                </a:solidFill>
                <a:latin typeface="Times New Roman" pitchFamily="18" charset="0"/>
                <a:cs typeface="Times New Roman" pitchFamily="18" charset="0"/>
              </a:rPr>
              <a:t>p</a:t>
            </a:r>
            <a:r>
              <a:rPr kumimoji="1" lang="zh-CN" altLang="en-US" sz="2400" b="0" baseline="30000" dirty="0">
                <a:solidFill>
                  <a:srgbClr val="000000"/>
                </a:solidFill>
                <a:latin typeface="Times New Roman" pitchFamily="18" charset="0"/>
                <a:cs typeface="Times New Roman" panose="02020603050405020304" pitchFamily="18" charset="0"/>
                <a:sym typeface="Symbol" panose="05050102010706020507" pitchFamily="18" charset="2"/>
              </a:rPr>
              <a:t></a:t>
            </a:r>
            <a:r>
              <a:rPr kumimoji="1" lang="en-US" altLang="zh-CN" sz="2400" b="0" dirty="0">
                <a:solidFill>
                  <a:srgbClr val="000000"/>
                </a:solidFill>
                <a:latin typeface="Times New Roman" pitchFamily="18" charset="0"/>
                <a:cs typeface="Times New Roman" pitchFamily="18" charset="0"/>
              </a:rPr>
              <a:t>(s)=260.0Pa</a:t>
            </a:r>
            <a:r>
              <a:rPr kumimoji="1" lang="zh-CN" altLang="en-US" sz="2400" dirty="0">
                <a:solidFill>
                  <a:srgbClr val="0000FF"/>
                </a:solidFill>
                <a:latin typeface="宋体" pitchFamily="2" charset="-122"/>
              </a:rPr>
              <a:t>，</a:t>
            </a:r>
            <a:r>
              <a:rPr kumimoji="1" lang="en-US" altLang="zh-CN" sz="2400" b="0" dirty="0">
                <a:solidFill>
                  <a:srgbClr val="000000"/>
                </a:solidFill>
                <a:latin typeface="Times New Roman" panose="02020603050405020304" pitchFamily="18" charset="0"/>
                <a:cs typeface="Times New Roman" panose="02020603050405020304" pitchFamily="18" charset="0"/>
              </a:rPr>
              <a:t>−</a:t>
            </a:r>
            <a:r>
              <a:rPr kumimoji="1" lang="en-US" altLang="zh-CN" sz="2400" b="0" dirty="0">
                <a:solidFill>
                  <a:srgbClr val="000000"/>
                </a:solidFill>
                <a:latin typeface="Times New Roman" pitchFamily="18" charset="0"/>
              </a:rPr>
              <a:t>10</a:t>
            </a:r>
            <a:r>
              <a:rPr kumimoji="1" lang="en-US" altLang="zh-CN" sz="2400" b="0" baseline="50000" dirty="0">
                <a:solidFill>
                  <a:srgbClr val="000000"/>
                </a:solidFill>
                <a:latin typeface="Times New Roman" pitchFamily="18" charset="0"/>
              </a:rPr>
              <a:t>o</a:t>
            </a:r>
            <a:r>
              <a:rPr kumimoji="1" lang="en-US" altLang="zh-CN" sz="2400" b="0" dirty="0">
                <a:solidFill>
                  <a:srgbClr val="000000"/>
                </a:solidFill>
                <a:latin typeface="Times New Roman" pitchFamily="18" charset="0"/>
              </a:rPr>
              <a:t>C</a:t>
            </a:r>
            <a:r>
              <a:rPr kumimoji="1" lang="zh-CN" altLang="en-US" sz="2400" dirty="0">
                <a:solidFill>
                  <a:srgbClr val="0000FF"/>
                </a:solidFill>
                <a:latin typeface="Times New Roman" pitchFamily="18" charset="0"/>
              </a:rPr>
              <a:t>的水</a:t>
            </a:r>
            <a:r>
              <a:rPr kumimoji="1" lang="zh-CN" altLang="en-US" sz="2400" dirty="0">
                <a:solidFill>
                  <a:srgbClr val="0000FF"/>
                </a:solidFill>
                <a:latin typeface="宋体" pitchFamily="2" charset="-122"/>
              </a:rPr>
              <a:t>结冰时放热</a:t>
            </a:r>
            <a:r>
              <a:rPr kumimoji="1" lang="en-US" altLang="zh-CN" sz="2400" b="0" dirty="0">
                <a:solidFill>
                  <a:srgbClr val="000000"/>
                </a:solidFill>
                <a:latin typeface="Times New Roman" pitchFamily="18" charset="0"/>
              </a:rPr>
              <a:t>312.3J</a:t>
            </a:r>
            <a:r>
              <a:rPr kumimoji="1" lang="en-US" altLang="zh-CN" sz="2400" b="0" dirty="0">
                <a:solidFill>
                  <a:srgbClr val="000000"/>
                </a:solidFill>
                <a:latin typeface="Times New Roman" panose="02020603050405020304" pitchFamily="18" charset="0"/>
                <a:cs typeface="Times New Roman" panose="02020603050405020304" pitchFamily="18" charset="0"/>
              </a:rPr>
              <a:t>∙</a:t>
            </a:r>
            <a:r>
              <a:rPr kumimoji="1" lang="en-US" altLang="zh-CN" sz="2400" b="0" dirty="0">
                <a:solidFill>
                  <a:srgbClr val="000000"/>
                </a:solidFill>
                <a:latin typeface="Times New Roman" pitchFamily="18" charset="0"/>
              </a:rPr>
              <a:t>g</a:t>
            </a:r>
            <a:r>
              <a:rPr kumimoji="1" lang="en-US" altLang="zh-CN" sz="2400" b="0" baseline="30000" dirty="0">
                <a:solidFill>
                  <a:srgbClr val="000000"/>
                </a:solidFill>
                <a:latin typeface="Times New Roman" panose="02020603050405020304" pitchFamily="18" charset="0"/>
                <a:cs typeface="Times New Roman" panose="02020603050405020304" pitchFamily="18" charset="0"/>
              </a:rPr>
              <a:t>−</a:t>
            </a:r>
            <a:r>
              <a:rPr kumimoji="1" lang="en-US" altLang="zh-CN" sz="2400" b="0" baseline="30000" dirty="0">
                <a:solidFill>
                  <a:srgbClr val="000000"/>
                </a:solidFill>
                <a:latin typeface="Times New Roman" pitchFamily="18" charset="0"/>
              </a:rPr>
              <a:t>1</a:t>
            </a:r>
            <a:r>
              <a:rPr kumimoji="1" lang="zh-CN" altLang="en-US" sz="2400" dirty="0">
                <a:solidFill>
                  <a:srgbClr val="0000FF"/>
                </a:solidFill>
                <a:latin typeface="宋体" pitchFamily="2" charset="-122"/>
              </a:rPr>
              <a:t>。</a:t>
            </a:r>
            <a:r>
              <a:rPr kumimoji="1" lang="zh-CN" altLang="en-US" sz="2400" dirty="0">
                <a:solidFill>
                  <a:srgbClr val="0000FF"/>
                </a:solidFill>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4392"/>
                                        </p:tgtEl>
                                        <p:attrNameLst>
                                          <p:attrName>style.visibility</p:attrName>
                                        </p:attrNameLst>
                                      </p:cBhvr>
                                      <p:to>
                                        <p:strVal val="visible"/>
                                      </p:to>
                                    </p:set>
                                    <p:animEffect transition="in" filter="wipe(left)">
                                      <p:cBhvr>
                                        <p:cTn id="7" dur="500"/>
                                        <p:tgtEl>
                                          <p:spTgt spid="14439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44393"/>
                                        </p:tgtEl>
                                        <p:attrNameLst>
                                          <p:attrName>style.visibility</p:attrName>
                                        </p:attrNameLst>
                                      </p:cBhvr>
                                      <p:to>
                                        <p:strVal val="visible"/>
                                      </p:to>
                                    </p:set>
                                    <p:animEffect transition="in" filter="wipe(left)">
                                      <p:cBhvr>
                                        <p:cTn id="11" dur="500"/>
                                        <p:tgtEl>
                                          <p:spTgt spid="144393"/>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4395"/>
                                        </p:tgtEl>
                                        <p:attrNameLst>
                                          <p:attrName>style.visibility</p:attrName>
                                        </p:attrNameLst>
                                      </p:cBhvr>
                                      <p:to>
                                        <p:strVal val="visible"/>
                                      </p:to>
                                    </p:set>
                                    <p:animEffect transition="in" filter="wipe(left)">
                                      <p:cBhvr>
                                        <p:cTn id="15" dur="500"/>
                                        <p:tgtEl>
                                          <p:spTgt spid="144395"/>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44394"/>
                                        </p:tgtEl>
                                        <p:attrNameLst>
                                          <p:attrName>style.visibility</p:attrName>
                                        </p:attrNameLst>
                                      </p:cBhvr>
                                      <p:to>
                                        <p:strVal val="visible"/>
                                      </p:to>
                                    </p:set>
                                    <p:animEffect transition="in" filter="wipe(left)">
                                      <p:cBhvr>
                                        <p:cTn id="19" dur="500"/>
                                        <p:tgtEl>
                                          <p:spTgt spid="14439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44398"/>
                                        </p:tgtEl>
                                        <p:attrNameLst>
                                          <p:attrName>style.visibility</p:attrName>
                                        </p:attrNameLst>
                                      </p:cBhvr>
                                      <p:to>
                                        <p:strVal val="visible"/>
                                      </p:to>
                                    </p:set>
                                    <p:animEffect transition="in" filter="wipe(up)">
                                      <p:cBhvr>
                                        <p:cTn id="24" dur="500"/>
                                        <p:tgtEl>
                                          <p:spTgt spid="144398"/>
                                        </p:tgtEl>
                                      </p:cBhvr>
                                    </p:animEffect>
                                  </p:childTnLst>
                                </p:cTn>
                              </p:par>
                            </p:childTnLst>
                          </p:cTn>
                        </p:par>
                        <p:par>
                          <p:cTn id="25" fill="hold" nodeType="afterGroup">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144399"/>
                                        </p:tgtEl>
                                        <p:attrNameLst>
                                          <p:attrName>style.visibility</p:attrName>
                                        </p:attrNameLst>
                                      </p:cBhvr>
                                      <p:to>
                                        <p:strVal val="visible"/>
                                      </p:to>
                                    </p:set>
                                    <p:animEffect transition="in" filter="wipe(up)">
                                      <p:cBhvr>
                                        <p:cTn id="28" dur="500"/>
                                        <p:tgtEl>
                                          <p:spTgt spid="144399"/>
                                        </p:tgtEl>
                                      </p:cBhvr>
                                    </p:animEffect>
                                  </p:childTnLst>
                                </p:cTn>
                              </p:par>
                            </p:childTnLst>
                          </p:cTn>
                        </p:par>
                        <p:par>
                          <p:cTn id="29" fill="hold" nodeType="afterGroup">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144400"/>
                                        </p:tgtEl>
                                        <p:attrNameLst>
                                          <p:attrName>style.visibility</p:attrName>
                                        </p:attrNameLst>
                                      </p:cBhvr>
                                      <p:to>
                                        <p:strVal val="visible"/>
                                      </p:to>
                                    </p:set>
                                    <p:animEffect transition="in" filter="wipe(left)">
                                      <p:cBhvr>
                                        <p:cTn id="32" dur="500"/>
                                        <p:tgtEl>
                                          <p:spTgt spid="144400"/>
                                        </p:tgtEl>
                                      </p:cBhvr>
                                    </p:animEffect>
                                  </p:childTnLst>
                                </p:cTn>
                              </p:par>
                            </p:childTnLst>
                          </p:cTn>
                        </p:par>
                        <p:par>
                          <p:cTn id="33" fill="hold" nodeType="afterGroup">
                            <p:stCondLst>
                              <p:cond delay="1500"/>
                            </p:stCondLst>
                            <p:childTnLst>
                              <p:par>
                                <p:cTn id="34" presetID="22" presetClass="entr" presetSubtype="4" fill="hold" grpId="0" nodeType="afterEffect">
                                  <p:stCondLst>
                                    <p:cond delay="0"/>
                                  </p:stCondLst>
                                  <p:childTnLst>
                                    <p:set>
                                      <p:cBhvr>
                                        <p:cTn id="35" dur="1" fill="hold">
                                          <p:stCondLst>
                                            <p:cond delay="0"/>
                                          </p:stCondLst>
                                        </p:cTn>
                                        <p:tgtEl>
                                          <p:spTgt spid="144402"/>
                                        </p:tgtEl>
                                        <p:attrNameLst>
                                          <p:attrName>style.visibility</p:attrName>
                                        </p:attrNameLst>
                                      </p:cBhvr>
                                      <p:to>
                                        <p:strVal val="visible"/>
                                      </p:to>
                                    </p:set>
                                    <p:animEffect transition="in" filter="wipe(down)">
                                      <p:cBhvr>
                                        <p:cTn id="36" dur="500"/>
                                        <p:tgtEl>
                                          <p:spTgt spid="144402"/>
                                        </p:tgtEl>
                                      </p:cBhvr>
                                    </p:animEffect>
                                  </p:childTnLst>
                                </p:cTn>
                              </p:par>
                            </p:childTnLst>
                          </p:cTn>
                        </p:par>
                        <p:par>
                          <p:cTn id="37" fill="hold" nodeType="afterGroup">
                            <p:stCondLst>
                              <p:cond delay="2000"/>
                            </p:stCondLst>
                            <p:childTnLst>
                              <p:par>
                                <p:cTn id="38" presetID="22" presetClass="entr" presetSubtype="4" fill="hold" grpId="0" nodeType="afterEffect">
                                  <p:stCondLst>
                                    <p:cond delay="0"/>
                                  </p:stCondLst>
                                  <p:childTnLst>
                                    <p:set>
                                      <p:cBhvr>
                                        <p:cTn id="39" dur="1" fill="hold">
                                          <p:stCondLst>
                                            <p:cond delay="0"/>
                                          </p:stCondLst>
                                        </p:cTn>
                                        <p:tgtEl>
                                          <p:spTgt spid="144403"/>
                                        </p:tgtEl>
                                        <p:attrNameLst>
                                          <p:attrName>style.visibility</p:attrName>
                                        </p:attrNameLst>
                                      </p:cBhvr>
                                      <p:to>
                                        <p:strVal val="visible"/>
                                      </p:to>
                                    </p:set>
                                    <p:animEffect transition="in" filter="wipe(down)">
                                      <p:cBhvr>
                                        <p:cTn id="40" dur="500"/>
                                        <p:tgtEl>
                                          <p:spTgt spid="14440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44404"/>
                                        </p:tgtEl>
                                        <p:attrNameLst>
                                          <p:attrName>style.visibility</p:attrName>
                                        </p:attrNameLst>
                                      </p:cBhvr>
                                      <p:to>
                                        <p:strVal val="visible"/>
                                      </p:to>
                                    </p:set>
                                    <p:animEffect transition="in" filter="wipe(left)">
                                      <p:cBhvr>
                                        <p:cTn id="45" dur="500"/>
                                        <p:tgtEl>
                                          <p:spTgt spid="144404"/>
                                        </p:tgtEl>
                                      </p:cBhvr>
                                    </p:animEffect>
                                  </p:childTnLst>
                                </p:cTn>
                              </p:par>
                            </p:childTnLst>
                          </p:cTn>
                        </p:par>
                        <p:par>
                          <p:cTn id="46" fill="hold" nodeType="afterGroup">
                            <p:stCondLst>
                              <p:cond delay="500"/>
                            </p:stCondLst>
                            <p:childTnLst>
                              <p:par>
                                <p:cTn id="47" presetID="22" presetClass="entr" presetSubtype="8" fill="hold" nodeType="afterEffect">
                                  <p:stCondLst>
                                    <p:cond delay="0"/>
                                  </p:stCondLst>
                                  <p:childTnLst>
                                    <p:set>
                                      <p:cBhvr>
                                        <p:cTn id="48" dur="1" fill="hold">
                                          <p:stCondLst>
                                            <p:cond delay="0"/>
                                          </p:stCondLst>
                                        </p:cTn>
                                        <p:tgtEl>
                                          <p:spTgt spid="144406"/>
                                        </p:tgtEl>
                                        <p:attrNameLst>
                                          <p:attrName>style.visibility</p:attrName>
                                        </p:attrNameLst>
                                      </p:cBhvr>
                                      <p:to>
                                        <p:strVal val="visible"/>
                                      </p:to>
                                    </p:set>
                                    <p:animEffect transition="in" filter="wipe(left)">
                                      <p:cBhvr>
                                        <p:cTn id="49" dur="500"/>
                                        <p:tgtEl>
                                          <p:spTgt spid="144406"/>
                                        </p:tgtEl>
                                      </p:cBhvr>
                                    </p:animEffect>
                                  </p:childTnLst>
                                </p:cTn>
                              </p:par>
                            </p:childTnLst>
                          </p:cTn>
                        </p:par>
                        <p:par>
                          <p:cTn id="50" fill="hold" nodeType="afterGroup">
                            <p:stCondLst>
                              <p:cond delay="1000"/>
                            </p:stCondLst>
                            <p:childTnLst>
                              <p:par>
                                <p:cTn id="51" presetID="22" presetClass="entr" presetSubtype="8" fill="hold" nodeType="afterEffect">
                                  <p:stCondLst>
                                    <p:cond delay="0"/>
                                  </p:stCondLst>
                                  <p:childTnLst>
                                    <p:set>
                                      <p:cBhvr>
                                        <p:cTn id="52" dur="1" fill="hold">
                                          <p:stCondLst>
                                            <p:cond delay="0"/>
                                          </p:stCondLst>
                                        </p:cTn>
                                        <p:tgtEl>
                                          <p:spTgt spid="144408"/>
                                        </p:tgtEl>
                                        <p:attrNameLst>
                                          <p:attrName>style.visibility</p:attrName>
                                        </p:attrNameLst>
                                      </p:cBhvr>
                                      <p:to>
                                        <p:strVal val="visible"/>
                                      </p:to>
                                    </p:set>
                                    <p:animEffect transition="in" filter="wipe(left)">
                                      <p:cBhvr>
                                        <p:cTn id="53" dur="500"/>
                                        <p:tgtEl>
                                          <p:spTgt spid="144408"/>
                                        </p:tgtEl>
                                      </p:cBhvr>
                                    </p:animEffect>
                                  </p:childTnLst>
                                </p:cTn>
                              </p:par>
                            </p:childTnLst>
                          </p:cTn>
                        </p:par>
                        <p:par>
                          <p:cTn id="54" fill="hold" nodeType="afterGroup">
                            <p:stCondLst>
                              <p:cond delay="1500"/>
                            </p:stCondLst>
                            <p:childTnLst>
                              <p:par>
                                <p:cTn id="55" presetID="22" presetClass="entr" presetSubtype="8" fill="hold" nodeType="afterEffect">
                                  <p:stCondLst>
                                    <p:cond delay="0"/>
                                  </p:stCondLst>
                                  <p:childTnLst>
                                    <p:set>
                                      <p:cBhvr>
                                        <p:cTn id="56" dur="1" fill="hold">
                                          <p:stCondLst>
                                            <p:cond delay="0"/>
                                          </p:stCondLst>
                                        </p:cTn>
                                        <p:tgtEl>
                                          <p:spTgt spid="144410"/>
                                        </p:tgtEl>
                                        <p:attrNameLst>
                                          <p:attrName>style.visibility</p:attrName>
                                        </p:attrNameLst>
                                      </p:cBhvr>
                                      <p:to>
                                        <p:strVal val="visible"/>
                                      </p:to>
                                    </p:set>
                                    <p:animEffect transition="in" filter="wipe(left)">
                                      <p:cBhvr>
                                        <p:cTn id="57" dur="500"/>
                                        <p:tgtEl>
                                          <p:spTgt spid="144410"/>
                                        </p:tgtEl>
                                      </p:cBhvr>
                                    </p:animEffect>
                                  </p:childTnLst>
                                </p:cTn>
                              </p:par>
                            </p:childTnLst>
                          </p:cTn>
                        </p:par>
                        <p:par>
                          <p:cTn id="58" fill="hold" nodeType="afterGroup">
                            <p:stCondLst>
                              <p:cond delay="2000"/>
                            </p:stCondLst>
                            <p:childTnLst>
                              <p:par>
                                <p:cTn id="59" presetID="22" presetClass="entr" presetSubtype="8" fill="hold" nodeType="afterEffect">
                                  <p:stCondLst>
                                    <p:cond delay="0"/>
                                  </p:stCondLst>
                                  <p:childTnLst>
                                    <p:set>
                                      <p:cBhvr>
                                        <p:cTn id="60" dur="1" fill="hold">
                                          <p:stCondLst>
                                            <p:cond delay="0"/>
                                          </p:stCondLst>
                                        </p:cTn>
                                        <p:tgtEl>
                                          <p:spTgt spid="144412"/>
                                        </p:tgtEl>
                                        <p:attrNameLst>
                                          <p:attrName>style.visibility</p:attrName>
                                        </p:attrNameLst>
                                      </p:cBhvr>
                                      <p:to>
                                        <p:strVal val="visible"/>
                                      </p:to>
                                    </p:set>
                                    <p:animEffect transition="in" filter="wipe(left)">
                                      <p:cBhvr>
                                        <p:cTn id="61" dur="500"/>
                                        <p:tgtEl>
                                          <p:spTgt spid="144412"/>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44414"/>
                                        </p:tgtEl>
                                        <p:attrNameLst>
                                          <p:attrName>style.visibility</p:attrName>
                                        </p:attrNameLst>
                                      </p:cBhvr>
                                      <p:to>
                                        <p:strVal val="visible"/>
                                      </p:to>
                                    </p:set>
                                    <p:animEffect transition="in" filter="wipe(left)">
                                      <p:cBhvr>
                                        <p:cTn id="66" dur="500"/>
                                        <p:tgtEl>
                                          <p:spTgt spid="144414"/>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144415"/>
                                        </p:tgtEl>
                                        <p:attrNameLst>
                                          <p:attrName>style.visibility</p:attrName>
                                        </p:attrNameLst>
                                      </p:cBhvr>
                                      <p:to>
                                        <p:strVal val="visible"/>
                                      </p:to>
                                    </p:set>
                                    <p:animEffect transition="in" filter="wipe(left)">
                                      <p:cBhvr>
                                        <p:cTn id="71" dur="500"/>
                                        <p:tgtEl>
                                          <p:spTgt spid="14441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44417"/>
                                        </p:tgtEl>
                                        <p:attrNameLst>
                                          <p:attrName>style.visibility</p:attrName>
                                        </p:attrNameLst>
                                      </p:cBhvr>
                                      <p:to>
                                        <p:strVal val="visible"/>
                                      </p:to>
                                    </p:set>
                                    <p:animEffect transition="in" filter="wipe(left)">
                                      <p:cBhvr>
                                        <p:cTn id="76" dur="500"/>
                                        <p:tgtEl>
                                          <p:spTgt spid="144417"/>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144418"/>
                                        </p:tgtEl>
                                        <p:attrNameLst>
                                          <p:attrName>style.visibility</p:attrName>
                                        </p:attrNameLst>
                                      </p:cBhvr>
                                      <p:to>
                                        <p:strVal val="visible"/>
                                      </p:to>
                                    </p:set>
                                    <p:animEffect transition="in" filter="wipe(left)">
                                      <p:cBhvr>
                                        <p:cTn id="81" dur="500"/>
                                        <p:tgtEl>
                                          <p:spTgt spid="144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8" grpId="0" animBg="1"/>
      <p:bldP spid="144399" grpId="0" animBg="1"/>
      <p:bldP spid="144400" grpId="0" animBg="1"/>
      <p:bldP spid="144402" grpId="0" animBg="1"/>
      <p:bldP spid="144403" grpId="0" animBg="1"/>
      <p:bldP spid="144414" grpId="0" autoUpdateAnimBg="0"/>
      <p:bldP spid="144417"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2"/>
          <p:cNvGraphicFramePr>
            <a:graphicFrameLocks noChangeAspect="1"/>
          </p:cNvGraphicFramePr>
          <p:nvPr/>
        </p:nvGraphicFramePr>
        <p:xfrm>
          <a:off x="2181225" y="1990725"/>
          <a:ext cx="2000250" cy="857250"/>
        </p:xfrm>
        <a:graphic>
          <a:graphicData uri="http://schemas.openxmlformats.org/presentationml/2006/ole">
            <mc:AlternateContent xmlns:mc="http://schemas.openxmlformats.org/markup-compatibility/2006">
              <mc:Choice xmlns:v="urn:schemas-microsoft-com:vml" Requires="v">
                <p:oleObj spid="_x0000_s26626" name="位图图像" r:id="rId3" imgW="2000000" imgH="857143" progId="Paint.Picture">
                  <p:embed/>
                </p:oleObj>
              </mc:Choice>
              <mc:Fallback>
                <p:oleObj name="位图图像" r:id="rId3" imgW="2000000" imgH="857143" progId="Paint.Picture">
                  <p:embed/>
                  <p:pic>
                    <p:nvPicPr>
                      <p:cNvPr id="2765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1225" y="1990725"/>
                        <a:ext cx="20002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1" name="Text Box 4"/>
          <p:cNvSpPr txBox="1">
            <a:spLocks noChangeArrowheads="1"/>
          </p:cNvSpPr>
          <p:nvPr/>
        </p:nvSpPr>
        <p:spPr bwMode="auto">
          <a:xfrm>
            <a:off x="457200" y="1885950"/>
            <a:ext cx="1047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宋体" pitchFamily="2" charset="-122"/>
              </a:rPr>
              <a:t>解：</a:t>
            </a:r>
            <a:r>
              <a:rPr kumimoji="1" lang="zh-CN" altLang="en-US" sz="2400">
                <a:latin typeface="Times New Roman" pitchFamily="18" charset="0"/>
              </a:rPr>
              <a:t> </a:t>
            </a:r>
          </a:p>
        </p:txBody>
      </p:sp>
      <p:graphicFrame>
        <p:nvGraphicFramePr>
          <p:cNvPr id="27652" name="Object 5"/>
          <p:cNvGraphicFramePr>
            <a:graphicFrameLocks noChangeAspect="1"/>
          </p:cNvGraphicFramePr>
          <p:nvPr/>
        </p:nvGraphicFramePr>
        <p:xfrm>
          <a:off x="5462588" y="1995488"/>
          <a:ext cx="1952625" cy="847725"/>
        </p:xfrm>
        <a:graphic>
          <a:graphicData uri="http://schemas.openxmlformats.org/presentationml/2006/ole">
            <mc:AlternateContent xmlns:mc="http://schemas.openxmlformats.org/markup-compatibility/2006">
              <mc:Choice xmlns:v="urn:schemas-microsoft-com:vml" Requires="v">
                <p:oleObj spid="_x0000_s26627" name="位图图像" r:id="rId5" imgW="1952898" imgH="847843" progId="Paint.Picture">
                  <p:embed/>
                </p:oleObj>
              </mc:Choice>
              <mc:Fallback>
                <p:oleObj name="位图图像" r:id="rId5" imgW="1952898" imgH="847843" progId="Paint.Picture">
                  <p:embed/>
                  <p:pic>
                    <p:nvPicPr>
                      <p:cNvPr id="27652"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2588" y="1995488"/>
                        <a:ext cx="19526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3" name="Line 6"/>
          <p:cNvSpPr>
            <a:spLocks noChangeShapeType="1"/>
          </p:cNvSpPr>
          <p:nvPr/>
        </p:nvSpPr>
        <p:spPr bwMode="auto">
          <a:xfrm>
            <a:off x="4171950" y="2419350"/>
            <a:ext cx="1257300" cy="0"/>
          </a:xfrm>
          <a:prstGeom prst="line">
            <a:avLst/>
          </a:prstGeom>
          <a:noFill/>
          <a:ln w="28575">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7654" name="Object 7"/>
          <p:cNvGraphicFramePr>
            <a:graphicFrameLocks noChangeAspect="1"/>
          </p:cNvGraphicFramePr>
          <p:nvPr/>
        </p:nvGraphicFramePr>
        <p:xfrm>
          <a:off x="2200275" y="3028950"/>
          <a:ext cx="1962150" cy="876300"/>
        </p:xfrm>
        <a:graphic>
          <a:graphicData uri="http://schemas.openxmlformats.org/presentationml/2006/ole">
            <mc:AlternateContent xmlns:mc="http://schemas.openxmlformats.org/markup-compatibility/2006">
              <mc:Choice xmlns:v="urn:schemas-microsoft-com:vml" Requires="v">
                <p:oleObj spid="_x0000_s26628" name="位图图像" r:id="rId7" imgW="1961905" imgH="876190" progId="Paint.Picture">
                  <p:embed/>
                </p:oleObj>
              </mc:Choice>
              <mc:Fallback>
                <p:oleObj name="位图图像" r:id="rId7" imgW="1961905" imgH="876190" progId="Paint.Picture">
                  <p:embed/>
                  <p:pic>
                    <p:nvPicPr>
                      <p:cNvPr id="27654"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0275" y="3028950"/>
                        <a:ext cx="196215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5" name="Object 8"/>
          <p:cNvGraphicFramePr>
            <a:graphicFrameLocks noChangeAspect="1"/>
          </p:cNvGraphicFramePr>
          <p:nvPr/>
        </p:nvGraphicFramePr>
        <p:xfrm>
          <a:off x="2219325" y="4076700"/>
          <a:ext cx="1962150" cy="876300"/>
        </p:xfrm>
        <a:graphic>
          <a:graphicData uri="http://schemas.openxmlformats.org/presentationml/2006/ole">
            <mc:AlternateContent xmlns:mc="http://schemas.openxmlformats.org/markup-compatibility/2006">
              <mc:Choice xmlns:v="urn:schemas-microsoft-com:vml" Requires="v">
                <p:oleObj spid="_x0000_s26629" name="位图图像" r:id="rId9" imgW="1961905" imgH="876190" progId="Paint.Picture">
                  <p:embed/>
                </p:oleObj>
              </mc:Choice>
              <mc:Fallback>
                <p:oleObj name="位图图像" r:id="rId9" imgW="1961905" imgH="876190" progId="Paint.Picture">
                  <p:embed/>
                  <p:pic>
                    <p:nvPicPr>
                      <p:cNvPr id="27655"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9325" y="4076700"/>
                        <a:ext cx="196215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6" name="Object 9"/>
          <p:cNvGraphicFramePr>
            <a:graphicFrameLocks noChangeAspect="1"/>
          </p:cNvGraphicFramePr>
          <p:nvPr/>
        </p:nvGraphicFramePr>
        <p:xfrm>
          <a:off x="5467350" y="4048125"/>
          <a:ext cx="1981200" cy="895350"/>
        </p:xfrm>
        <a:graphic>
          <a:graphicData uri="http://schemas.openxmlformats.org/presentationml/2006/ole">
            <mc:AlternateContent xmlns:mc="http://schemas.openxmlformats.org/markup-compatibility/2006">
              <mc:Choice xmlns:v="urn:schemas-microsoft-com:vml" Requires="v">
                <p:oleObj spid="_x0000_s26630" name="位图图像" r:id="rId11" imgW="1980952" imgH="895238" progId="Paint.Picture">
                  <p:embed/>
                </p:oleObj>
              </mc:Choice>
              <mc:Fallback>
                <p:oleObj name="位图图像" r:id="rId11" imgW="1980952" imgH="895238" progId="Paint.Picture">
                  <p:embed/>
                  <p:pic>
                    <p:nvPicPr>
                      <p:cNvPr id="27656"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67350" y="4048125"/>
                        <a:ext cx="19812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7" name="Object 10"/>
          <p:cNvGraphicFramePr>
            <a:graphicFrameLocks noChangeAspect="1"/>
          </p:cNvGraphicFramePr>
          <p:nvPr/>
        </p:nvGraphicFramePr>
        <p:xfrm>
          <a:off x="5472113" y="3048000"/>
          <a:ext cx="1971675" cy="876300"/>
        </p:xfrm>
        <a:graphic>
          <a:graphicData uri="http://schemas.openxmlformats.org/presentationml/2006/ole">
            <mc:AlternateContent xmlns:mc="http://schemas.openxmlformats.org/markup-compatibility/2006">
              <mc:Choice xmlns:v="urn:schemas-microsoft-com:vml" Requires="v">
                <p:oleObj spid="_x0000_s26631" name="位图图像" r:id="rId13" imgW="1971950" imgH="876190" progId="Paint.Picture">
                  <p:embed/>
                </p:oleObj>
              </mc:Choice>
              <mc:Fallback>
                <p:oleObj name="位图图像" r:id="rId13" imgW="1971950" imgH="876190" progId="Paint.Picture">
                  <p:embed/>
                  <p:pic>
                    <p:nvPicPr>
                      <p:cNvPr id="27657"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72113" y="3048000"/>
                        <a:ext cx="19716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9" name="Line 12"/>
          <p:cNvSpPr>
            <a:spLocks noChangeShapeType="1"/>
          </p:cNvSpPr>
          <p:nvPr/>
        </p:nvSpPr>
        <p:spPr bwMode="auto">
          <a:xfrm>
            <a:off x="3162300" y="2838450"/>
            <a:ext cx="0" cy="190500"/>
          </a:xfrm>
          <a:prstGeom prst="line">
            <a:avLst/>
          </a:prstGeom>
          <a:noFill/>
          <a:ln w="952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0" name="Line 13"/>
          <p:cNvSpPr>
            <a:spLocks noChangeShapeType="1"/>
          </p:cNvSpPr>
          <p:nvPr/>
        </p:nvSpPr>
        <p:spPr bwMode="auto">
          <a:xfrm>
            <a:off x="3181350" y="3886200"/>
            <a:ext cx="0" cy="190500"/>
          </a:xfrm>
          <a:prstGeom prst="line">
            <a:avLst/>
          </a:prstGeom>
          <a:noFill/>
          <a:ln w="952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1" name="Line 14"/>
          <p:cNvSpPr>
            <a:spLocks noChangeShapeType="1"/>
          </p:cNvSpPr>
          <p:nvPr/>
        </p:nvSpPr>
        <p:spPr bwMode="auto">
          <a:xfrm>
            <a:off x="4210050" y="4495800"/>
            <a:ext cx="1257300" cy="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2" name="Line 15"/>
          <p:cNvSpPr>
            <a:spLocks noChangeShapeType="1"/>
          </p:cNvSpPr>
          <p:nvPr/>
        </p:nvSpPr>
        <p:spPr bwMode="auto">
          <a:xfrm>
            <a:off x="6457950" y="3867150"/>
            <a:ext cx="0" cy="190500"/>
          </a:xfrm>
          <a:prstGeom prst="line">
            <a:avLst/>
          </a:prstGeom>
          <a:noFill/>
          <a:ln w="9525">
            <a:solidFill>
              <a:srgbClr val="0000FF"/>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3" name="Line 16"/>
          <p:cNvSpPr>
            <a:spLocks noChangeShapeType="1"/>
          </p:cNvSpPr>
          <p:nvPr/>
        </p:nvSpPr>
        <p:spPr bwMode="auto">
          <a:xfrm>
            <a:off x="6438900" y="2800350"/>
            <a:ext cx="0" cy="190500"/>
          </a:xfrm>
          <a:prstGeom prst="line">
            <a:avLst/>
          </a:prstGeom>
          <a:noFill/>
          <a:ln w="9525">
            <a:solidFill>
              <a:srgbClr val="0000FF"/>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45434" name="Object 26"/>
          <p:cNvGraphicFramePr>
            <a:graphicFrameLocks noChangeAspect="1"/>
          </p:cNvGraphicFramePr>
          <p:nvPr>
            <p:extLst>
              <p:ext uri="{D42A27DB-BD31-4B8C-83A1-F6EECF244321}">
                <p14:modId xmlns:p14="http://schemas.microsoft.com/office/powerpoint/2010/main" val="1634092199"/>
              </p:ext>
            </p:extLst>
          </p:nvPr>
        </p:nvGraphicFramePr>
        <p:xfrm>
          <a:off x="996950" y="4846638"/>
          <a:ext cx="6997700" cy="1147762"/>
        </p:xfrm>
        <a:graphic>
          <a:graphicData uri="http://schemas.openxmlformats.org/presentationml/2006/ole">
            <mc:AlternateContent xmlns:mc="http://schemas.openxmlformats.org/markup-compatibility/2006">
              <mc:Choice xmlns:v="urn:schemas-microsoft-com:vml" Requires="v">
                <p:oleObj spid="_x0000_s26632" name="Equation" r:id="rId15" imgW="3619440" imgH="609480" progId="Equation.DSMT4">
                  <p:embed/>
                </p:oleObj>
              </mc:Choice>
              <mc:Fallback>
                <p:oleObj name="Equation" r:id="rId15" imgW="3619440" imgH="609480" progId="Equation.DSMT4">
                  <p:embed/>
                  <p:pic>
                    <p:nvPicPr>
                      <p:cNvPr id="145434" name="Object 26"/>
                      <p:cNvPicPr>
                        <a:picLocks noChangeAspect="1" noChangeArrowheads="1"/>
                      </p:cNvPicPr>
                      <p:nvPr/>
                    </p:nvPicPr>
                    <p:blipFill>
                      <a:blip r:embed="rId16"/>
                      <a:srcRect/>
                      <a:stretch>
                        <a:fillRect/>
                      </a:stretch>
                    </p:blipFill>
                    <p:spPr bwMode="auto">
                      <a:xfrm>
                        <a:off x="996950" y="4846638"/>
                        <a:ext cx="6997700"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5436" name="Text Box 28"/>
          <p:cNvSpPr txBox="1">
            <a:spLocks noChangeArrowheads="1"/>
          </p:cNvSpPr>
          <p:nvPr/>
        </p:nvSpPr>
        <p:spPr bwMode="auto">
          <a:xfrm>
            <a:off x="838199" y="5981700"/>
            <a:ext cx="56626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000000"/>
                </a:solidFill>
                <a:latin typeface="宋体" pitchFamily="2" charset="-122"/>
              </a:rPr>
              <a:t>恒温恒压不做非体积功可逆过程</a:t>
            </a:r>
            <a:r>
              <a:rPr kumimoji="1" lang="zh-CN" altLang="en-US" sz="2800" dirty="0">
                <a:solidFill>
                  <a:srgbClr val="000000"/>
                </a:solidFill>
                <a:latin typeface="Times New Roman" pitchFamily="18" charset="0"/>
              </a:rPr>
              <a:t> </a:t>
            </a:r>
            <a:r>
              <a:rPr kumimoji="1" lang="en-US" altLang="zh-CN" sz="2800" dirty="0">
                <a:solidFill>
                  <a:srgbClr val="000000"/>
                </a:solidFill>
                <a:latin typeface="Times New Roman" pitchFamily="18" charset="0"/>
              </a:rPr>
              <a:t>,</a:t>
            </a:r>
          </a:p>
        </p:txBody>
      </p:sp>
      <p:graphicFrame>
        <p:nvGraphicFramePr>
          <p:cNvPr id="145437" name="Object 29"/>
          <p:cNvGraphicFramePr>
            <a:graphicFrameLocks noChangeAspect="1"/>
          </p:cNvGraphicFramePr>
          <p:nvPr>
            <p:extLst>
              <p:ext uri="{D42A27DB-BD31-4B8C-83A1-F6EECF244321}">
                <p14:modId xmlns:p14="http://schemas.microsoft.com/office/powerpoint/2010/main" val="2921205028"/>
              </p:ext>
            </p:extLst>
          </p:nvPr>
        </p:nvGraphicFramePr>
        <p:xfrm>
          <a:off x="6429376" y="5989310"/>
          <a:ext cx="1014412" cy="520700"/>
        </p:xfrm>
        <a:graphic>
          <a:graphicData uri="http://schemas.openxmlformats.org/presentationml/2006/ole">
            <mc:AlternateContent xmlns:mc="http://schemas.openxmlformats.org/markup-compatibility/2006">
              <mc:Choice xmlns:v="urn:schemas-microsoft-com:vml" Requires="v">
                <p:oleObj spid="_x0000_s26633" name="Equation" r:id="rId17" imgW="533160" imgH="228600" progId="Equation.DSMT4">
                  <p:embed/>
                </p:oleObj>
              </mc:Choice>
              <mc:Fallback>
                <p:oleObj name="Equation" r:id="rId17" imgW="533160" imgH="228600" progId="Equation.DSMT4">
                  <p:embed/>
                  <p:pic>
                    <p:nvPicPr>
                      <p:cNvPr id="145437" name="Object 29"/>
                      <p:cNvPicPr>
                        <a:picLocks noChangeAspect="1" noChangeArrowheads="1"/>
                      </p:cNvPicPr>
                      <p:nvPr/>
                    </p:nvPicPr>
                    <p:blipFill>
                      <a:blip r:embed="rId18"/>
                      <a:srcRect/>
                      <a:stretch>
                        <a:fillRect/>
                      </a:stretch>
                    </p:blipFill>
                    <p:spPr bwMode="auto">
                      <a:xfrm>
                        <a:off x="6429376" y="5989310"/>
                        <a:ext cx="1014412"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 name="Text Box 2">
            <a:extLst>
              <a:ext uri="{FF2B5EF4-FFF2-40B4-BE49-F238E27FC236}">
                <a16:creationId xmlns:a16="http://schemas.microsoft.com/office/drawing/2014/main" id="{E0A77836-382F-414A-9566-F819250C19CF}"/>
              </a:ext>
            </a:extLst>
          </p:cNvPr>
          <p:cNvSpPr txBox="1">
            <a:spLocks noChangeArrowheads="1"/>
          </p:cNvSpPr>
          <p:nvPr/>
        </p:nvSpPr>
        <p:spPr bwMode="auto">
          <a:xfrm>
            <a:off x="495300" y="495300"/>
            <a:ext cx="83058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400" dirty="0">
                <a:solidFill>
                  <a:srgbClr val="FF0000"/>
                </a:solidFill>
                <a:latin typeface="宋体" pitchFamily="2" charset="-122"/>
              </a:rPr>
              <a:t>例：</a:t>
            </a:r>
            <a:r>
              <a:rPr kumimoji="1" lang="zh-CN" altLang="en-US" sz="2400" dirty="0">
                <a:solidFill>
                  <a:srgbClr val="0000FF"/>
                </a:solidFill>
                <a:latin typeface="Times New Roman" pitchFamily="18" charset="0"/>
              </a:rPr>
              <a:t>在</a:t>
            </a:r>
            <a:r>
              <a:rPr kumimoji="1" lang="en-US" altLang="zh-CN" sz="2400" b="0" dirty="0">
                <a:solidFill>
                  <a:srgbClr val="000000"/>
                </a:solidFill>
                <a:latin typeface="Times New Roman" panose="02020603050405020304" pitchFamily="18" charset="0"/>
                <a:cs typeface="Times New Roman" panose="02020603050405020304" pitchFamily="18" charset="0"/>
              </a:rPr>
              <a:t>−</a:t>
            </a:r>
            <a:r>
              <a:rPr kumimoji="1" lang="en-US" altLang="zh-CN" sz="2400" b="0" dirty="0">
                <a:solidFill>
                  <a:srgbClr val="000000"/>
                </a:solidFill>
                <a:latin typeface="Times New Roman" pitchFamily="18" charset="0"/>
              </a:rPr>
              <a:t>10</a:t>
            </a:r>
            <a:r>
              <a:rPr kumimoji="1" lang="en-US" altLang="zh-CN" sz="2400" b="0" baseline="50000" dirty="0">
                <a:solidFill>
                  <a:srgbClr val="000000"/>
                </a:solidFill>
                <a:latin typeface="Times New Roman" pitchFamily="18" charset="0"/>
              </a:rPr>
              <a:t>o</a:t>
            </a:r>
            <a:r>
              <a:rPr kumimoji="1" lang="en-US" altLang="zh-CN" sz="2400" b="0" dirty="0">
                <a:solidFill>
                  <a:srgbClr val="000000"/>
                </a:solidFill>
                <a:latin typeface="Times New Roman" pitchFamily="18" charset="0"/>
              </a:rPr>
              <a:t>C,101325Pa</a:t>
            </a:r>
            <a:r>
              <a:rPr kumimoji="1" lang="zh-CN" altLang="en-US" sz="2400" dirty="0">
                <a:solidFill>
                  <a:srgbClr val="0000FF"/>
                </a:solidFill>
                <a:latin typeface="Times New Roman" pitchFamily="18" charset="0"/>
              </a:rPr>
              <a:t>下，</a:t>
            </a:r>
            <a:r>
              <a:rPr kumimoji="1" lang="en-US" altLang="zh-CN" sz="2400" b="0" dirty="0">
                <a:solidFill>
                  <a:srgbClr val="000000"/>
                </a:solidFill>
                <a:latin typeface="Times New Roman" pitchFamily="18" charset="0"/>
              </a:rPr>
              <a:t>1mol</a:t>
            </a:r>
            <a:r>
              <a:rPr kumimoji="1" lang="zh-CN" altLang="en-US" sz="2400" dirty="0">
                <a:solidFill>
                  <a:srgbClr val="0000FF"/>
                </a:solidFill>
                <a:latin typeface="Times New Roman" pitchFamily="18" charset="0"/>
              </a:rPr>
              <a:t>过冷</a:t>
            </a:r>
            <a:r>
              <a:rPr kumimoji="1" lang="en-US" altLang="zh-CN" sz="2400" dirty="0">
                <a:solidFill>
                  <a:srgbClr val="0000FF"/>
                </a:solidFill>
                <a:latin typeface="Times New Roman" pitchFamily="18" charset="0"/>
              </a:rPr>
              <a:t>H</a:t>
            </a:r>
            <a:r>
              <a:rPr kumimoji="1" lang="en-US" altLang="zh-CN" sz="2400" baseline="-25000" dirty="0">
                <a:solidFill>
                  <a:srgbClr val="0000FF"/>
                </a:solidFill>
                <a:latin typeface="Times New Roman" pitchFamily="18" charset="0"/>
              </a:rPr>
              <a:t>2</a:t>
            </a:r>
            <a:r>
              <a:rPr kumimoji="1" lang="en-US" altLang="zh-CN" sz="2400" dirty="0">
                <a:solidFill>
                  <a:srgbClr val="0000FF"/>
                </a:solidFill>
                <a:latin typeface="Times New Roman" pitchFamily="18" charset="0"/>
              </a:rPr>
              <a:t>O(l)</a:t>
            </a:r>
            <a:r>
              <a:rPr kumimoji="1" lang="zh-CN" altLang="en-US" sz="2400" dirty="0">
                <a:solidFill>
                  <a:srgbClr val="0000FF"/>
                </a:solidFill>
                <a:latin typeface="Times New Roman" pitchFamily="18" charset="0"/>
              </a:rPr>
              <a:t>恒温</a:t>
            </a:r>
            <a:r>
              <a:rPr kumimoji="1" lang="zh-CN" altLang="en-US" sz="2400" dirty="0">
                <a:solidFill>
                  <a:srgbClr val="0000FF"/>
                </a:solidFill>
                <a:latin typeface="宋体" pitchFamily="2" charset="-122"/>
              </a:rPr>
              <a:t>凝结为冰，计算</a:t>
            </a:r>
            <a:r>
              <a:rPr kumimoji="1" lang="en-US" altLang="zh-CN" sz="2400" b="0" dirty="0">
                <a:solidFill>
                  <a:srgbClr val="000000"/>
                </a:solidFill>
                <a:latin typeface="Symbol" pitchFamily="18" charset="2"/>
                <a:ea typeface="黑体" pitchFamily="49" charset="-122"/>
              </a:rPr>
              <a:t>D</a:t>
            </a:r>
            <a:r>
              <a:rPr kumimoji="1" lang="en-US" altLang="zh-CN" sz="2400" b="0" i="1" dirty="0">
                <a:solidFill>
                  <a:srgbClr val="000000"/>
                </a:solidFill>
                <a:latin typeface="Times New Roman" pitchFamily="18" charset="0"/>
                <a:ea typeface="黑体" pitchFamily="49" charset="-122"/>
              </a:rPr>
              <a:t>S</a:t>
            </a:r>
            <a:r>
              <a:rPr kumimoji="1" lang="en-US" altLang="zh-CN" sz="2400" b="0" dirty="0">
                <a:solidFill>
                  <a:srgbClr val="000000"/>
                </a:solidFill>
                <a:latin typeface="Times New Roman" pitchFamily="18" charset="0"/>
                <a:ea typeface="黑体" pitchFamily="49" charset="-122"/>
              </a:rPr>
              <a:t>, </a:t>
            </a:r>
            <a:r>
              <a:rPr kumimoji="1" lang="en-US" altLang="zh-CN" sz="2400" b="0" dirty="0">
                <a:solidFill>
                  <a:srgbClr val="000000"/>
                </a:solidFill>
                <a:latin typeface="Symbol" pitchFamily="18" charset="2"/>
                <a:ea typeface="黑体" pitchFamily="49" charset="-122"/>
              </a:rPr>
              <a:t>D</a:t>
            </a:r>
            <a:r>
              <a:rPr kumimoji="1" lang="en-US" altLang="zh-CN" sz="2400" b="0" i="1" dirty="0">
                <a:solidFill>
                  <a:srgbClr val="000000"/>
                </a:solidFill>
                <a:latin typeface="Times New Roman" pitchFamily="18" charset="0"/>
                <a:ea typeface="黑体" pitchFamily="49" charset="-122"/>
              </a:rPr>
              <a:t>A</a:t>
            </a:r>
            <a:r>
              <a:rPr kumimoji="1" lang="en-US" altLang="zh-CN" sz="2400" b="0" dirty="0">
                <a:solidFill>
                  <a:srgbClr val="000000"/>
                </a:solidFill>
                <a:latin typeface="Times New Roman" pitchFamily="18" charset="0"/>
                <a:ea typeface="黑体" pitchFamily="49" charset="-122"/>
              </a:rPr>
              <a:t>, </a:t>
            </a:r>
            <a:r>
              <a:rPr kumimoji="1" lang="en-US" altLang="zh-CN" sz="2400" b="0" dirty="0">
                <a:solidFill>
                  <a:srgbClr val="000000"/>
                </a:solidFill>
                <a:latin typeface="Symbol" pitchFamily="18" charset="2"/>
                <a:ea typeface="黑体" pitchFamily="49" charset="-122"/>
              </a:rPr>
              <a:t>D</a:t>
            </a:r>
            <a:r>
              <a:rPr kumimoji="1" lang="en-US" altLang="zh-CN" sz="2400" b="0" i="1" dirty="0">
                <a:solidFill>
                  <a:srgbClr val="000000"/>
                </a:solidFill>
                <a:latin typeface="Times New Roman" pitchFamily="18" charset="0"/>
                <a:ea typeface="黑体" pitchFamily="49" charset="-122"/>
              </a:rPr>
              <a:t>G</a:t>
            </a:r>
            <a:r>
              <a:rPr kumimoji="1" lang="en-US" altLang="zh-CN" sz="2400" b="0" dirty="0">
                <a:solidFill>
                  <a:srgbClr val="000000"/>
                </a:solidFill>
                <a:latin typeface="Times New Roman" pitchFamily="18" charset="0"/>
                <a:ea typeface="黑体" pitchFamily="49" charset="-122"/>
              </a:rPr>
              <a:t>,</a:t>
            </a:r>
            <a:r>
              <a:rPr kumimoji="1" lang="zh-CN" altLang="en-US" sz="2400" dirty="0">
                <a:solidFill>
                  <a:srgbClr val="0000FF"/>
                </a:solidFill>
                <a:latin typeface="宋体" pitchFamily="2" charset="-122"/>
              </a:rPr>
              <a:t>并判断过程的可逆性。已知</a:t>
            </a:r>
            <a:r>
              <a:rPr kumimoji="1" lang="en-US" altLang="zh-CN" sz="2400" b="0" dirty="0">
                <a:solidFill>
                  <a:srgbClr val="000000"/>
                </a:solidFill>
                <a:latin typeface="Times New Roman" panose="02020603050405020304" pitchFamily="18" charset="0"/>
                <a:cs typeface="Times New Roman" panose="02020603050405020304" pitchFamily="18" charset="0"/>
              </a:rPr>
              <a:t>−</a:t>
            </a:r>
            <a:r>
              <a:rPr kumimoji="1" lang="en-US" altLang="zh-CN" sz="2400" b="0" dirty="0">
                <a:solidFill>
                  <a:srgbClr val="000000"/>
                </a:solidFill>
                <a:latin typeface="Times New Roman" pitchFamily="18" charset="0"/>
              </a:rPr>
              <a:t>10</a:t>
            </a:r>
            <a:r>
              <a:rPr kumimoji="1" lang="en-US" altLang="zh-CN" sz="2400" b="0" baseline="50000" dirty="0">
                <a:solidFill>
                  <a:srgbClr val="000000"/>
                </a:solidFill>
                <a:latin typeface="Times New Roman" pitchFamily="18" charset="0"/>
              </a:rPr>
              <a:t>o</a:t>
            </a:r>
            <a:r>
              <a:rPr kumimoji="1" lang="en-US" altLang="zh-CN" sz="2400" b="0" dirty="0">
                <a:solidFill>
                  <a:srgbClr val="000000"/>
                </a:solidFill>
                <a:latin typeface="Times New Roman" pitchFamily="18" charset="0"/>
              </a:rPr>
              <a:t>C</a:t>
            </a:r>
            <a:r>
              <a:rPr kumimoji="1" lang="zh-CN" altLang="en-US" sz="2400" dirty="0">
                <a:solidFill>
                  <a:srgbClr val="0000FF"/>
                </a:solidFill>
                <a:latin typeface="宋体" pitchFamily="2" charset="-122"/>
              </a:rPr>
              <a:t>过冷水和冰的饱和蒸气压分别为</a:t>
            </a:r>
            <a:r>
              <a:rPr kumimoji="1" lang="en-US" altLang="zh-CN" sz="2400" b="0" i="1" dirty="0">
                <a:solidFill>
                  <a:srgbClr val="000000"/>
                </a:solidFill>
                <a:latin typeface="Times New Roman" pitchFamily="18" charset="0"/>
              </a:rPr>
              <a:t>p</a:t>
            </a:r>
            <a:r>
              <a:rPr kumimoji="1" lang="zh-CN" altLang="en-US" sz="2400" b="0" baseline="30000" dirty="0">
                <a:solidFill>
                  <a:srgbClr val="000000"/>
                </a:solidFill>
                <a:latin typeface="Times New Roman" pitchFamily="18" charset="0"/>
                <a:cs typeface="Times New Roman" panose="02020603050405020304" pitchFamily="18" charset="0"/>
                <a:sym typeface="Symbol" panose="05050102010706020507" pitchFamily="18" charset="2"/>
              </a:rPr>
              <a:t></a:t>
            </a:r>
            <a:r>
              <a:rPr kumimoji="1" lang="en-US" altLang="zh-CN" sz="2400" b="0" dirty="0">
                <a:solidFill>
                  <a:srgbClr val="000000"/>
                </a:solidFill>
                <a:latin typeface="Times New Roman" pitchFamily="18" charset="0"/>
                <a:cs typeface="Times New Roman" pitchFamily="18" charset="0"/>
              </a:rPr>
              <a:t>(l)=285.7Pa</a:t>
            </a:r>
            <a:r>
              <a:rPr kumimoji="1" lang="zh-CN" altLang="en-US" sz="2400" dirty="0">
                <a:solidFill>
                  <a:srgbClr val="0000FF"/>
                </a:solidFill>
                <a:latin typeface="宋体" pitchFamily="2" charset="-122"/>
              </a:rPr>
              <a:t>，</a:t>
            </a:r>
            <a:r>
              <a:rPr kumimoji="1" lang="en-US" altLang="zh-CN" sz="2400" b="0" i="1" dirty="0">
                <a:solidFill>
                  <a:srgbClr val="000000"/>
                </a:solidFill>
                <a:latin typeface="Times New Roman" pitchFamily="18" charset="0"/>
                <a:cs typeface="Times New Roman" pitchFamily="18" charset="0"/>
              </a:rPr>
              <a:t>p</a:t>
            </a:r>
            <a:r>
              <a:rPr kumimoji="1" lang="zh-CN" altLang="en-US" sz="2400" b="0" baseline="30000" dirty="0">
                <a:solidFill>
                  <a:srgbClr val="000000"/>
                </a:solidFill>
                <a:latin typeface="Times New Roman" pitchFamily="18" charset="0"/>
                <a:cs typeface="Times New Roman" panose="02020603050405020304" pitchFamily="18" charset="0"/>
                <a:sym typeface="Symbol" panose="05050102010706020507" pitchFamily="18" charset="2"/>
              </a:rPr>
              <a:t></a:t>
            </a:r>
            <a:r>
              <a:rPr kumimoji="1" lang="en-US" altLang="zh-CN" sz="2400" b="0" dirty="0">
                <a:solidFill>
                  <a:srgbClr val="000000"/>
                </a:solidFill>
                <a:latin typeface="Times New Roman" pitchFamily="18" charset="0"/>
                <a:cs typeface="Times New Roman" pitchFamily="18" charset="0"/>
              </a:rPr>
              <a:t>(s)=260.0Pa</a:t>
            </a:r>
            <a:r>
              <a:rPr kumimoji="1" lang="zh-CN" altLang="en-US" sz="2400" dirty="0">
                <a:solidFill>
                  <a:srgbClr val="0000FF"/>
                </a:solidFill>
                <a:latin typeface="宋体" pitchFamily="2" charset="-122"/>
              </a:rPr>
              <a:t>，</a:t>
            </a:r>
            <a:r>
              <a:rPr kumimoji="1" lang="en-US" altLang="zh-CN" sz="2400" b="0" dirty="0">
                <a:solidFill>
                  <a:srgbClr val="000000"/>
                </a:solidFill>
                <a:latin typeface="Times New Roman" panose="02020603050405020304" pitchFamily="18" charset="0"/>
                <a:cs typeface="Times New Roman" panose="02020603050405020304" pitchFamily="18" charset="0"/>
              </a:rPr>
              <a:t>−</a:t>
            </a:r>
            <a:r>
              <a:rPr kumimoji="1" lang="en-US" altLang="zh-CN" sz="2400" b="0" dirty="0">
                <a:solidFill>
                  <a:srgbClr val="000000"/>
                </a:solidFill>
                <a:latin typeface="Times New Roman" pitchFamily="18" charset="0"/>
              </a:rPr>
              <a:t>10</a:t>
            </a:r>
            <a:r>
              <a:rPr kumimoji="1" lang="en-US" altLang="zh-CN" sz="2400" b="0" baseline="50000" dirty="0">
                <a:solidFill>
                  <a:srgbClr val="000000"/>
                </a:solidFill>
                <a:latin typeface="Times New Roman" pitchFamily="18" charset="0"/>
              </a:rPr>
              <a:t>o</a:t>
            </a:r>
            <a:r>
              <a:rPr kumimoji="1" lang="en-US" altLang="zh-CN" sz="2400" b="0" dirty="0">
                <a:solidFill>
                  <a:srgbClr val="000000"/>
                </a:solidFill>
                <a:latin typeface="Times New Roman" pitchFamily="18" charset="0"/>
              </a:rPr>
              <a:t>C</a:t>
            </a:r>
            <a:r>
              <a:rPr kumimoji="1" lang="zh-CN" altLang="en-US" sz="2400" dirty="0">
                <a:solidFill>
                  <a:srgbClr val="0000FF"/>
                </a:solidFill>
                <a:latin typeface="Times New Roman" pitchFamily="18" charset="0"/>
              </a:rPr>
              <a:t>的水</a:t>
            </a:r>
            <a:r>
              <a:rPr kumimoji="1" lang="zh-CN" altLang="en-US" sz="2400" dirty="0">
                <a:solidFill>
                  <a:srgbClr val="0000FF"/>
                </a:solidFill>
                <a:latin typeface="宋体" pitchFamily="2" charset="-122"/>
              </a:rPr>
              <a:t>结冰时放热</a:t>
            </a:r>
            <a:r>
              <a:rPr kumimoji="1" lang="en-US" altLang="zh-CN" sz="2400" b="0" dirty="0">
                <a:solidFill>
                  <a:srgbClr val="000000"/>
                </a:solidFill>
                <a:latin typeface="Times New Roman" pitchFamily="18" charset="0"/>
              </a:rPr>
              <a:t>312.3J</a:t>
            </a:r>
            <a:r>
              <a:rPr kumimoji="1" lang="en-US" altLang="zh-CN" sz="2400" b="0" dirty="0">
                <a:solidFill>
                  <a:srgbClr val="000000"/>
                </a:solidFill>
                <a:latin typeface="Times New Roman" panose="02020603050405020304" pitchFamily="18" charset="0"/>
                <a:cs typeface="Times New Roman" panose="02020603050405020304" pitchFamily="18" charset="0"/>
              </a:rPr>
              <a:t>∙</a:t>
            </a:r>
            <a:r>
              <a:rPr kumimoji="1" lang="en-US" altLang="zh-CN" sz="2400" b="0" dirty="0">
                <a:solidFill>
                  <a:srgbClr val="000000"/>
                </a:solidFill>
                <a:latin typeface="Times New Roman" pitchFamily="18" charset="0"/>
              </a:rPr>
              <a:t>g</a:t>
            </a:r>
            <a:r>
              <a:rPr kumimoji="1" lang="en-US" altLang="zh-CN" sz="2400" b="0" baseline="30000" dirty="0">
                <a:solidFill>
                  <a:srgbClr val="000000"/>
                </a:solidFill>
                <a:latin typeface="Times New Roman" panose="02020603050405020304" pitchFamily="18" charset="0"/>
                <a:cs typeface="Times New Roman" panose="02020603050405020304" pitchFamily="18" charset="0"/>
              </a:rPr>
              <a:t>−</a:t>
            </a:r>
            <a:r>
              <a:rPr kumimoji="1" lang="en-US" altLang="zh-CN" sz="2400" b="0" baseline="30000" dirty="0">
                <a:solidFill>
                  <a:srgbClr val="000000"/>
                </a:solidFill>
                <a:latin typeface="Times New Roman" pitchFamily="18" charset="0"/>
              </a:rPr>
              <a:t>1</a:t>
            </a:r>
            <a:r>
              <a:rPr kumimoji="1" lang="zh-CN" altLang="en-US" sz="2400" dirty="0">
                <a:solidFill>
                  <a:srgbClr val="0000FF"/>
                </a:solidFill>
                <a:latin typeface="宋体" pitchFamily="2" charset="-122"/>
              </a:rPr>
              <a:t>。</a:t>
            </a:r>
            <a:r>
              <a:rPr kumimoji="1" lang="zh-CN" altLang="en-US" sz="2400" dirty="0">
                <a:solidFill>
                  <a:srgbClr val="0000FF"/>
                </a:solidFill>
                <a:latin typeface="Times New Roman" pitchFamily="18" charset="0"/>
              </a:rPr>
              <a:t> </a:t>
            </a:r>
          </a:p>
        </p:txBody>
      </p:sp>
      <p:graphicFrame>
        <p:nvGraphicFramePr>
          <p:cNvPr id="25" name="Object 12">
            <a:extLst>
              <a:ext uri="{FF2B5EF4-FFF2-40B4-BE49-F238E27FC236}">
                <a16:creationId xmlns:a16="http://schemas.microsoft.com/office/drawing/2014/main" id="{F8F4C5EE-A2D0-4A5E-B08F-653082505D61}"/>
              </a:ext>
            </a:extLst>
          </p:cNvPr>
          <p:cNvGraphicFramePr>
            <a:graphicFrameLocks noChangeAspect="1"/>
          </p:cNvGraphicFramePr>
          <p:nvPr>
            <p:extLst>
              <p:ext uri="{D42A27DB-BD31-4B8C-83A1-F6EECF244321}">
                <p14:modId xmlns:p14="http://schemas.microsoft.com/office/powerpoint/2010/main" val="1505305357"/>
              </p:ext>
            </p:extLst>
          </p:nvPr>
        </p:nvGraphicFramePr>
        <p:xfrm>
          <a:off x="4508500" y="2124075"/>
          <a:ext cx="354013" cy="247650"/>
        </p:xfrm>
        <a:graphic>
          <a:graphicData uri="http://schemas.openxmlformats.org/presentationml/2006/ole">
            <mc:AlternateContent xmlns:mc="http://schemas.openxmlformats.org/markup-compatibility/2006">
              <mc:Choice xmlns:v="urn:schemas-microsoft-com:vml" Requires="v">
                <p:oleObj spid="_x0000_s26634" name="Equation" r:id="rId19" imgW="253800" imgH="177480" progId="Equation.DSMT4">
                  <p:embed/>
                </p:oleObj>
              </mc:Choice>
              <mc:Fallback>
                <p:oleObj name="Equation" r:id="rId19" imgW="253800" imgH="177480" progId="Equation.DSMT4">
                  <p:embed/>
                  <p:pic>
                    <p:nvPicPr>
                      <p:cNvPr id="25" name="Object 12">
                        <a:extLst>
                          <a:ext uri="{FF2B5EF4-FFF2-40B4-BE49-F238E27FC236}">
                            <a16:creationId xmlns:a16="http://schemas.microsoft.com/office/drawing/2014/main" id="{F8F4C5EE-A2D0-4A5E-B08F-653082505D61}"/>
                          </a:ext>
                        </a:extLst>
                      </p:cNvPr>
                      <p:cNvPicPr>
                        <a:picLocks noChangeAspect="1" noChangeArrowheads="1"/>
                      </p:cNvPicPr>
                      <p:nvPr/>
                    </p:nvPicPr>
                    <p:blipFill>
                      <a:blip r:embed="rId20"/>
                      <a:srcRect/>
                      <a:stretch>
                        <a:fillRect/>
                      </a:stretch>
                    </p:blipFill>
                    <p:spPr bwMode="auto">
                      <a:xfrm>
                        <a:off x="4508500" y="2124075"/>
                        <a:ext cx="35401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Object 20">
            <a:extLst>
              <a:ext uri="{FF2B5EF4-FFF2-40B4-BE49-F238E27FC236}">
                <a16:creationId xmlns:a16="http://schemas.microsoft.com/office/drawing/2014/main" id="{6B105B54-4933-43A8-8842-CC7678E5FD89}"/>
              </a:ext>
            </a:extLst>
          </p:cNvPr>
          <p:cNvGraphicFramePr>
            <a:graphicFrameLocks noChangeAspect="1"/>
          </p:cNvGraphicFramePr>
          <p:nvPr>
            <p:extLst>
              <p:ext uri="{D42A27DB-BD31-4B8C-83A1-F6EECF244321}">
                <p14:modId xmlns:p14="http://schemas.microsoft.com/office/powerpoint/2010/main" val="3277530202"/>
              </p:ext>
            </p:extLst>
          </p:nvPr>
        </p:nvGraphicFramePr>
        <p:xfrm>
          <a:off x="3228975" y="2767013"/>
          <a:ext cx="400050" cy="333375"/>
        </p:xfrm>
        <a:graphic>
          <a:graphicData uri="http://schemas.openxmlformats.org/presentationml/2006/ole">
            <mc:AlternateContent xmlns:mc="http://schemas.openxmlformats.org/markup-compatibility/2006">
              <mc:Choice xmlns:v="urn:schemas-microsoft-com:vml" Requires="v">
                <p:oleObj spid="_x0000_s26635" name="Equation" r:id="rId21" imgW="279360" imgH="228600" progId="Equation.DSMT4">
                  <p:embed/>
                </p:oleObj>
              </mc:Choice>
              <mc:Fallback>
                <p:oleObj name="Equation" r:id="rId21" imgW="279360" imgH="228600" progId="Equation.DSMT4">
                  <p:embed/>
                  <p:pic>
                    <p:nvPicPr>
                      <p:cNvPr id="27" name="Object 20">
                        <a:extLst>
                          <a:ext uri="{FF2B5EF4-FFF2-40B4-BE49-F238E27FC236}">
                            <a16:creationId xmlns:a16="http://schemas.microsoft.com/office/drawing/2014/main" id="{6B105B54-4933-43A8-8842-CC7678E5FD89}"/>
                          </a:ext>
                        </a:extLst>
                      </p:cNvPr>
                      <p:cNvPicPr>
                        <a:picLocks noChangeAspect="1" noChangeArrowheads="1"/>
                      </p:cNvPicPr>
                      <p:nvPr/>
                    </p:nvPicPr>
                    <p:blipFill>
                      <a:blip r:embed="rId22"/>
                      <a:srcRect/>
                      <a:stretch>
                        <a:fillRect/>
                      </a:stretch>
                    </p:blipFill>
                    <p:spPr bwMode="auto">
                      <a:xfrm>
                        <a:off x="3228975" y="2767013"/>
                        <a:ext cx="4000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 name="Object 22">
            <a:extLst>
              <a:ext uri="{FF2B5EF4-FFF2-40B4-BE49-F238E27FC236}">
                <a16:creationId xmlns:a16="http://schemas.microsoft.com/office/drawing/2014/main" id="{E6831334-A959-4451-B05C-EEA315D2C7C4}"/>
              </a:ext>
            </a:extLst>
          </p:cNvPr>
          <p:cNvGraphicFramePr>
            <a:graphicFrameLocks noChangeAspect="1"/>
          </p:cNvGraphicFramePr>
          <p:nvPr>
            <p:extLst>
              <p:ext uri="{D42A27DB-BD31-4B8C-83A1-F6EECF244321}">
                <p14:modId xmlns:p14="http://schemas.microsoft.com/office/powerpoint/2010/main" val="603613805"/>
              </p:ext>
            </p:extLst>
          </p:nvPr>
        </p:nvGraphicFramePr>
        <p:xfrm>
          <a:off x="3236913" y="3816350"/>
          <a:ext cx="420687" cy="331788"/>
        </p:xfrm>
        <a:graphic>
          <a:graphicData uri="http://schemas.openxmlformats.org/presentationml/2006/ole">
            <mc:AlternateContent xmlns:mc="http://schemas.openxmlformats.org/markup-compatibility/2006">
              <mc:Choice xmlns:v="urn:schemas-microsoft-com:vml" Requires="v">
                <p:oleObj spid="_x0000_s26636" name="Equation" r:id="rId23" imgW="291960" imgH="228600" progId="Equation.DSMT4">
                  <p:embed/>
                </p:oleObj>
              </mc:Choice>
              <mc:Fallback>
                <p:oleObj name="Equation" r:id="rId23" imgW="291960" imgH="228600" progId="Equation.DSMT4">
                  <p:embed/>
                  <p:pic>
                    <p:nvPicPr>
                      <p:cNvPr id="28" name="Object 22">
                        <a:extLst>
                          <a:ext uri="{FF2B5EF4-FFF2-40B4-BE49-F238E27FC236}">
                            <a16:creationId xmlns:a16="http://schemas.microsoft.com/office/drawing/2014/main" id="{E6831334-A959-4451-B05C-EEA315D2C7C4}"/>
                          </a:ext>
                        </a:extLst>
                      </p:cNvPr>
                      <p:cNvPicPr>
                        <a:picLocks noChangeAspect="1" noChangeArrowheads="1"/>
                      </p:cNvPicPr>
                      <p:nvPr/>
                    </p:nvPicPr>
                    <p:blipFill>
                      <a:blip r:embed="rId24"/>
                      <a:srcRect/>
                      <a:stretch>
                        <a:fillRect/>
                      </a:stretch>
                    </p:blipFill>
                    <p:spPr bwMode="auto">
                      <a:xfrm>
                        <a:off x="3236913" y="3816350"/>
                        <a:ext cx="42068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Object 24">
            <a:extLst>
              <a:ext uri="{FF2B5EF4-FFF2-40B4-BE49-F238E27FC236}">
                <a16:creationId xmlns:a16="http://schemas.microsoft.com/office/drawing/2014/main" id="{58138D6B-2DFB-4CEC-B01E-EF75E4AA9621}"/>
              </a:ext>
            </a:extLst>
          </p:cNvPr>
          <p:cNvGraphicFramePr>
            <a:graphicFrameLocks noChangeAspect="1"/>
          </p:cNvGraphicFramePr>
          <p:nvPr>
            <p:extLst>
              <p:ext uri="{D42A27DB-BD31-4B8C-83A1-F6EECF244321}">
                <p14:modId xmlns:p14="http://schemas.microsoft.com/office/powerpoint/2010/main" val="3098241008"/>
              </p:ext>
            </p:extLst>
          </p:nvPr>
        </p:nvGraphicFramePr>
        <p:xfrm>
          <a:off x="4575175" y="4205288"/>
          <a:ext cx="411163" cy="314325"/>
        </p:xfrm>
        <a:graphic>
          <a:graphicData uri="http://schemas.openxmlformats.org/presentationml/2006/ole">
            <mc:AlternateContent xmlns:mc="http://schemas.openxmlformats.org/markup-compatibility/2006">
              <mc:Choice xmlns:v="urn:schemas-microsoft-com:vml" Requires="v">
                <p:oleObj spid="_x0000_s26637" name="Equation" r:id="rId25" imgW="291960" imgH="228600" progId="Equation.DSMT4">
                  <p:embed/>
                </p:oleObj>
              </mc:Choice>
              <mc:Fallback>
                <p:oleObj name="Equation" r:id="rId25" imgW="291960" imgH="228600" progId="Equation.DSMT4">
                  <p:embed/>
                  <p:pic>
                    <p:nvPicPr>
                      <p:cNvPr id="29" name="Object 24">
                        <a:extLst>
                          <a:ext uri="{FF2B5EF4-FFF2-40B4-BE49-F238E27FC236}">
                            <a16:creationId xmlns:a16="http://schemas.microsoft.com/office/drawing/2014/main" id="{58138D6B-2DFB-4CEC-B01E-EF75E4AA9621}"/>
                          </a:ext>
                        </a:extLst>
                      </p:cNvPr>
                      <p:cNvPicPr>
                        <a:picLocks noChangeAspect="1" noChangeArrowheads="1"/>
                      </p:cNvPicPr>
                      <p:nvPr/>
                    </p:nvPicPr>
                    <p:blipFill>
                      <a:blip r:embed="rId26"/>
                      <a:srcRect/>
                      <a:stretch>
                        <a:fillRect/>
                      </a:stretch>
                    </p:blipFill>
                    <p:spPr bwMode="auto">
                      <a:xfrm>
                        <a:off x="4575175" y="4205288"/>
                        <a:ext cx="41116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 name="Object 26">
            <a:extLst>
              <a:ext uri="{FF2B5EF4-FFF2-40B4-BE49-F238E27FC236}">
                <a16:creationId xmlns:a16="http://schemas.microsoft.com/office/drawing/2014/main" id="{C1FEC3B8-CB85-415E-9A95-1351F4CFACA4}"/>
              </a:ext>
            </a:extLst>
          </p:cNvPr>
          <p:cNvGraphicFramePr>
            <a:graphicFrameLocks noChangeAspect="1"/>
          </p:cNvGraphicFramePr>
          <p:nvPr>
            <p:extLst>
              <p:ext uri="{D42A27DB-BD31-4B8C-83A1-F6EECF244321}">
                <p14:modId xmlns:p14="http://schemas.microsoft.com/office/powerpoint/2010/main" val="3776215408"/>
              </p:ext>
            </p:extLst>
          </p:nvPr>
        </p:nvGraphicFramePr>
        <p:xfrm>
          <a:off x="6556375" y="3825875"/>
          <a:ext cx="411163" cy="312738"/>
        </p:xfrm>
        <a:graphic>
          <a:graphicData uri="http://schemas.openxmlformats.org/presentationml/2006/ole">
            <mc:AlternateContent xmlns:mc="http://schemas.openxmlformats.org/markup-compatibility/2006">
              <mc:Choice xmlns:v="urn:schemas-microsoft-com:vml" Requires="v">
                <p:oleObj spid="_x0000_s26638" name="Equation" r:id="rId27" imgW="291960" imgH="228600" progId="Equation.DSMT4">
                  <p:embed/>
                </p:oleObj>
              </mc:Choice>
              <mc:Fallback>
                <p:oleObj name="Equation" r:id="rId27" imgW="291960" imgH="228600" progId="Equation.DSMT4">
                  <p:embed/>
                  <p:pic>
                    <p:nvPicPr>
                      <p:cNvPr id="30" name="Object 26">
                        <a:extLst>
                          <a:ext uri="{FF2B5EF4-FFF2-40B4-BE49-F238E27FC236}">
                            <a16:creationId xmlns:a16="http://schemas.microsoft.com/office/drawing/2014/main" id="{C1FEC3B8-CB85-415E-9A95-1351F4CFACA4}"/>
                          </a:ext>
                        </a:extLst>
                      </p:cNvPr>
                      <p:cNvPicPr>
                        <a:picLocks noChangeAspect="1" noChangeArrowheads="1"/>
                      </p:cNvPicPr>
                      <p:nvPr/>
                    </p:nvPicPr>
                    <p:blipFill>
                      <a:blip r:embed="rId28"/>
                      <a:srcRect/>
                      <a:stretch>
                        <a:fillRect/>
                      </a:stretch>
                    </p:blipFill>
                    <p:spPr bwMode="auto">
                      <a:xfrm>
                        <a:off x="6556375" y="3825875"/>
                        <a:ext cx="41116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Object 28">
            <a:extLst>
              <a:ext uri="{FF2B5EF4-FFF2-40B4-BE49-F238E27FC236}">
                <a16:creationId xmlns:a16="http://schemas.microsoft.com/office/drawing/2014/main" id="{030C761F-C766-4BDE-A8F4-863AC973FC26}"/>
              </a:ext>
            </a:extLst>
          </p:cNvPr>
          <p:cNvGraphicFramePr>
            <a:graphicFrameLocks noChangeAspect="1"/>
          </p:cNvGraphicFramePr>
          <p:nvPr>
            <p:extLst>
              <p:ext uri="{D42A27DB-BD31-4B8C-83A1-F6EECF244321}">
                <p14:modId xmlns:p14="http://schemas.microsoft.com/office/powerpoint/2010/main" val="104846352"/>
              </p:ext>
            </p:extLst>
          </p:nvPr>
        </p:nvGraphicFramePr>
        <p:xfrm>
          <a:off x="6500813" y="2776538"/>
          <a:ext cx="409575" cy="314325"/>
        </p:xfrm>
        <a:graphic>
          <a:graphicData uri="http://schemas.openxmlformats.org/presentationml/2006/ole">
            <mc:AlternateContent xmlns:mc="http://schemas.openxmlformats.org/markup-compatibility/2006">
              <mc:Choice xmlns:v="urn:schemas-microsoft-com:vml" Requires="v">
                <p:oleObj spid="_x0000_s26639" name="Equation" r:id="rId29" imgW="291960" imgH="228600" progId="Equation.DSMT4">
                  <p:embed/>
                </p:oleObj>
              </mc:Choice>
              <mc:Fallback>
                <p:oleObj name="Equation" r:id="rId29" imgW="291960" imgH="228600" progId="Equation.DSMT4">
                  <p:embed/>
                  <p:pic>
                    <p:nvPicPr>
                      <p:cNvPr id="31" name="Object 28">
                        <a:extLst>
                          <a:ext uri="{FF2B5EF4-FFF2-40B4-BE49-F238E27FC236}">
                            <a16:creationId xmlns:a16="http://schemas.microsoft.com/office/drawing/2014/main" id="{030C761F-C766-4BDE-A8F4-863AC973FC26}"/>
                          </a:ext>
                        </a:extLst>
                      </p:cNvPr>
                      <p:cNvPicPr>
                        <a:picLocks noChangeAspect="1" noChangeArrowheads="1"/>
                      </p:cNvPicPr>
                      <p:nvPr/>
                    </p:nvPicPr>
                    <p:blipFill>
                      <a:blip r:embed="rId30"/>
                      <a:srcRect/>
                      <a:stretch>
                        <a:fillRect/>
                      </a:stretch>
                    </p:blipFill>
                    <p:spPr bwMode="auto">
                      <a:xfrm>
                        <a:off x="6500813" y="2776538"/>
                        <a:ext cx="4095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45434"/>
                                        </p:tgtEl>
                                        <p:attrNameLst>
                                          <p:attrName>style.visibility</p:attrName>
                                        </p:attrNameLst>
                                      </p:cBhvr>
                                      <p:to>
                                        <p:strVal val="visible"/>
                                      </p:to>
                                    </p:set>
                                    <p:animEffect transition="in" filter="wipe(up)">
                                      <p:cBhvr>
                                        <p:cTn id="7" dur="500"/>
                                        <p:tgtEl>
                                          <p:spTgt spid="1454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5436"/>
                                        </p:tgtEl>
                                        <p:attrNameLst>
                                          <p:attrName>style.visibility</p:attrName>
                                        </p:attrNameLst>
                                      </p:cBhvr>
                                      <p:to>
                                        <p:strVal val="visible"/>
                                      </p:to>
                                    </p:set>
                                    <p:animEffect transition="in" filter="wipe(left)">
                                      <p:cBhvr>
                                        <p:cTn id="12" dur="500"/>
                                        <p:tgtEl>
                                          <p:spTgt spid="1454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5437"/>
                                        </p:tgtEl>
                                        <p:attrNameLst>
                                          <p:attrName>style.visibility</p:attrName>
                                        </p:attrNameLst>
                                      </p:cBhvr>
                                      <p:to>
                                        <p:strVal val="visible"/>
                                      </p:to>
                                    </p:set>
                                    <p:animEffect transition="in" filter="wipe(left)">
                                      <p:cBhvr>
                                        <p:cTn id="17" dur="500"/>
                                        <p:tgtEl>
                                          <p:spTgt spid="145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36"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2"/>
          <p:cNvGraphicFramePr>
            <a:graphicFrameLocks noChangeAspect="1"/>
          </p:cNvGraphicFramePr>
          <p:nvPr/>
        </p:nvGraphicFramePr>
        <p:xfrm>
          <a:off x="2181225" y="1990725"/>
          <a:ext cx="2000250" cy="857250"/>
        </p:xfrm>
        <a:graphic>
          <a:graphicData uri="http://schemas.openxmlformats.org/presentationml/2006/ole">
            <mc:AlternateContent xmlns:mc="http://schemas.openxmlformats.org/markup-compatibility/2006">
              <mc:Choice xmlns:v="urn:schemas-microsoft-com:vml" Requires="v">
                <p:oleObj spid="_x0000_s27650" name="位图图像" r:id="rId3" imgW="2000000" imgH="857143" progId="Paint.Picture">
                  <p:embed/>
                </p:oleObj>
              </mc:Choice>
              <mc:Fallback>
                <p:oleObj name="位图图像" r:id="rId3" imgW="2000000" imgH="857143" progId="Paint.Picture">
                  <p:embed/>
                  <p:pic>
                    <p:nvPicPr>
                      <p:cNvPr id="2867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1225" y="1990725"/>
                        <a:ext cx="20002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5" name="Text Box 4"/>
          <p:cNvSpPr txBox="1">
            <a:spLocks noChangeArrowheads="1"/>
          </p:cNvSpPr>
          <p:nvPr/>
        </p:nvSpPr>
        <p:spPr bwMode="auto">
          <a:xfrm>
            <a:off x="457200" y="1885950"/>
            <a:ext cx="114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宋体" pitchFamily="2" charset="-122"/>
              </a:rPr>
              <a:t>解：</a:t>
            </a:r>
            <a:r>
              <a:rPr kumimoji="1" lang="zh-CN" altLang="en-US" sz="2400">
                <a:latin typeface="Times New Roman" pitchFamily="18" charset="0"/>
              </a:rPr>
              <a:t> </a:t>
            </a:r>
          </a:p>
        </p:txBody>
      </p:sp>
      <p:graphicFrame>
        <p:nvGraphicFramePr>
          <p:cNvPr id="28676" name="Object 5"/>
          <p:cNvGraphicFramePr>
            <a:graphicFrameLocks noChangeAspect="1"/>
          </p:cNvGraphicFramePr>
          <p:nvPr/>
        </p:nvGraphicFramePr>
        <p:xfrm>
          <a:off x="5462588" y="1995488"/>
          <a:ext cx="1952625" cy="847725"/>
        </p:xfrm>
        <a:graphic>
          <a:graphicData uri="http://schemas.openxmlformats.org/presentationml/2006/ole">
            <mc:AlternateContent xmlns:mc="http://schemas.openxmlformats.org/markup-compatibility/2006">
              <mc:Choice xmlns:v="urn:schemas-microsoft-com:vml" Requires="v">
                <p:oleObj spid="_x0000_s27651" name="位图图像" r:id="rId5" imgW="1952898" imgH="847843" progId="Paint.Picture">
                  <p:embed/>
                </p:oleObj>
              </mc:Choice>
              <mc:Fallback>
                <p:oleObj name="位图图像" r:id="rId5" imgW="1952898" imgH="847843" progId="Paint.Picture">
                  <p:embed/>
                  <p:pic>
                    <p:nvPicPr>
                      <p:cNvPr id="28676"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2588" y="1995488"/>
                        <a:ext cx="19526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7" name="Line 6"/>
          <p:cNvSpPr>
            <a:spLocks noChangeShapeType="1"/>
          </p:cNvSpPr>
          <p:nvPr/>
        </p:nvSpPr>
        <p:spPr bwMode="auto">
          <a:xfrm>
            <a:off x="4171950" y="2419350"/>
            <a:ext cx="1257300" cy="0"/>
          </a:xfrm>
          <a:prstGeom prst="line">
            <a:avLst/>
          </a:prstGeom>
          <a:noFill/>
          <a:ln w="28575">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8678" name="Object 7"/>
          <p:cNvGraphicFramePr>
            <a:graphicFrameLocks noChangeAspect="1"/>
          </p:cNvGraphicFramePr>
          <p:nvPr/>
        </p:nvGraphicFramePr>
        <p:xfrm>
          <a:off x="2200275" y="3028950"/>
          <a:ext cx="1962150" cy="876300"/>
        </p:xfrm>
        <a:graphic>
          <a:graphicData uri="http://schemas.openxmlformats.org/presentationml/2006/ole">
            <mc:AlternateContent xmlns:mc="http://schemas.openxmlformats.org/markup-compatibility/2006">
              <mc:Choice xmlns:v="urn:schemas-microsoft-com:vml" Requires="v">
                <p:oleObj spid="_x0000_s27652" name="位图图像" r:id="rId7" imgW="1961905" imgH="876190" progId="Paint.Picture">
                  <p:embed/>
                </p:oleObj>
              </mc:Choice>
              <mc:Fallback>
                <p:oleObj name="位图图像" r:id="rId7" imgW="1961905" imgH="876190" progId="Paint.Picture">
                  <p:embed/>
                  <p:pic>
                    <p:nvPicPr>
                      <p:cNvPr id="28678"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0275" y="3028950"/>
                        <a:ext cx="196215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9" name="Object 8"/>
          <p:cNvGraphicFramePr>
            <a:graphicFrameLocks noChangeAspect="1"/>
          </p:cNvGraphicFramePr>
          <p:nvPr/>
        </p:nvGraphicFramePr>
        <p:xfrm>
          <a:off x="2219325" y="4076700"/>
          <a:ext cx="1962150" cy="876300"/>
        </p:xfrm>
        <a:graphic>
          <a:graphicData uri="http://schemas.openxmlformats.org/presentationml/2006/ole">
            <mc:AlternateContent xmlns:mc="http://schemas.openxmlformats.org/markup-compatibility/2006">
              <mc:Choice xmlns:v="urn:schemas-microsoft-com:vml" Requires="v">
                <p:oleObj spid="_x0000_s27653" name="位图图像" r:id="rId9" imgW="1961905" imgH="876190" progId="Paint.Picture">
                  <p:embed/>
                </p:oleObj>
              </mc:Choice>
              <mc:Fallback>
                <p:oleObj name="位图图像" r:id="rId9" imgW="1961905" imgH="876190" progId="Paint.Picture">
                  <p:embed/>
                  <p:pic>
                    <p:nvPicPr>
                      <p:cNvPr id="28679"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9325" y="4076700"/>
                        <a:ext cx="196215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80" name="Object 9"/>
          <p:cNvGraphicFramePr>
            <a:graphicFrameLocks noChangeAspect="1"/>
          </p:cNvGraphicFramePr>
          <p:nvPr/>
        </p:nvGraphicFramePr>
        <p:xfrm>
          <a:off x="5467350" y="4048125"/>
          <a:ext cx="1981200" cy="895350"/>
        </p:xfrm>
        <a:graphic>
          <a:graphicData uri="http://schemas.openxmlformats.org/presentationml/2006/ole">
            <mc:AlternateContent xmlns:mc="http://schemas.openxmlformats.org/markup-compatibility/2006">
              <mc:Choice xmlns:v="urn:schemas-microsoft-com:vml" Requires="v">
                <p:oleObj spid="_x0000_s27654" name="位图图像" r:id="rId11" imgW="1980952" imgH="895238" progId="Paint.Picture">
                  <p:embed/>
                </p:oleObj>
              </mc:Choice>
              <mc:Fallback>
                <p:oleObj name="位图图像" r:id="rId11" imgW="1980952" imgH="895238" progId="Paint.Picture">
                  <p:embed/>
                  <p:pic>
                    <p:nvPicPr>
                      <p:cNvPr id="2868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67350" y="4048125"/>
                        <a:ext cx="19812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81" name="Object 10"/>
          <p:cNvGraphicFramePr>
            <a:graphicFrameLocks noChangeAspect="1"/>
          </p:cNvGraphicFramePr>
          <p:nvPr/>
        </p:nvGraphicFramePr>
        <p:xfrm>
          <a:off x="5472113" y="3048000"/>
          <a:ext cx="1971675" cy="876300"/>
        </p:xfrm>
        <a:graphic>
          <a:graphicData uri="http://schemas.openxmlformats.org/presentationml/2006/ole">
            <mc:AlternateContent xmlns:mc="http://schemas.openxmlformats.org/markup-compatibility/2006">
              <mc:Choice xmlns:v="urn:schemas-microsoft-com:vml" Requires="v">
                <p:oleObj spid="_x0000_s27655" name="位图图像" r:id="rId13" imgW="1971950" imgH="876190" progId="Paint.Picture">
                  <p:embed/>
                </p:oleObj>
              </mc:Choice>
              <mc:Fallback>
                <p:oleObj name="位图图像" r:id="rId13" imgW="1971950" imgH="876190" progId="Paint.Picture">
                  <p:embed/>
                  <p:pic>
                    <p:nvPicPr>
                      <p:cNvPr id="28681"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72113" y="3048000"/>
                        <a:ext cx="19716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83" name="Line 12"/>
          <p:cNvSpPr>
            <a:spLocks noChangeShapeType="1"/>
          </p:cNvSpPr>
          <p:nvPr/>
        </p:nvSpPr>
        <p:spPr bwMode="auto">
          <a:xfrm>
            <a:off x="3162300" y="2838450"/>
            <a:ext cx="0" cy="190500"/>
          </a:xfrm>
          <a:prstGeom prst="line">
            <a:avLst/>
          </a:prstGeom>
          <a:noFill/>
          <a:ln w="952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4" name="Line 13"/>
          <p:cNvSpPr>
            <a:spLocks noChangeShapeType="1"/>
          </p:cNvSpPr>
          <p:nvPr/>
        </p:nvSpPr>
        <p:spPr bwMode="auto">
          <a:xfrm>
            <a:off x="3181350" y="3886200"/>
            <a:ext cx="0" cy="190500"/>
          </a:xfrm>
          <a:prstGeom prst="line">
            <a:avLst/>
          </a:prstGeom>
          <a:noFill/>
          <a:ln w="952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5" name="Line 14"/>
          <p:cNvSpPr>
            <a:spLocks noChangeShapeType="1"/>
          </p:cNvSpPr>
          <p:nvPr/>
        </p:nvSpPr>
        <p:spPr bwMode="auto">
          <a:xfrm>
            <a:off x="4210050" y="4495800"/>
            <a:ext cx="1257300" cy="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6" name="Line 15"/>
          <p:cNvSpPr>
            <a:spLocks noChangeShapeType="1"/>
          </p:cNvSpPr>
          <p:nvPr/>
        </p:nvSpPr>
        <p:spPr bwMode="auto">
          <a:xfrm>
            <a:off x="6457950" y="3867150"/>
            <a:ext cx="0" cy="190500"/>
          </a:xfrm>
          <a:prstGeom prst="line">
            <a:avLst/>
          </a:prstGeom>
          <a:noFill/>
          <a:ln w="9525">
            <a:solidFill>
              <a:srgbClr val="0000FF"/>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7" name="Line 16"/>
          <p:cNvSpPr>
            <a:spLocks noChangeShapeType="1"/>
          </p:cNvSpPr>
          <p:nvPr/>
        </p:nvSpPr>
        <p:spPr bwMode="auto">
          <a:xfrm>
            <a:off x="6438900" y="2800350"/>
            <a:ext cx="0" cy="190500"/>
          </a:xfrm>
          <a:prstGeom prst="line">
            <a:avLst/>
          </a:prstGeom>
          <a:noFill/>
          <a:ln w="9525">
            <a:solidFill>
              <a:srgbClr val="0000FF"/>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54" name="Text Box 22"/>
          <p:cNvSpPr txBox="1">
            <a:spLocks noChangeArrowheads="1"/>
          </p:cNvSpPr>
          <p:nvPr/>
        </p:nvSpPr>
        <p:spPr bwMode="auto">
          <a:xfrm>
            <a:off x="476250" y="5124450"/>
            <a:ext cx="6896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000000"/>
                </a:solidFill>
                <a:latin typeface="宋体" pitchFamily="2" charset="-122"/>
              </a:rPr>
              <a:t>压力的微小改变，对固体性质影响可略，</a:t>
            </a:r>
            <a:r>
              <a:rPr kumimoji="1" lang="zh-CN" altLang="en-US" sz="2800" dirty="0">
                <a:solidFill>
                  <a:srgbClr val="000000"/>
                </a:solidFill>
                <a:latin typeface="Times New Roman" pitchFamily="18" charset="0"/>
              </a:rPr>
              <a:t> </a:t>
            </a:r>
          </a:p>
        </p:txBody>
      </p:sp>
      <p:graphicFrame>
        <p:nvGraphicFramePr>
          <p:cNvPr id="146455" name="Object 23"/>
          <p:cNvGraphicFramePr>
            <a:graphicFrameLocks noChangeAspect="1"/>
          </p:cNvGraphicFramePr>
          <p:nvPr>
            <p:extLst>
              <p:ext uri="{D42A27DB-BD31-4B8C-83A1-F6EECF244321}">
                <p14:modId xmlns:p14="http://schemas.microsoft.com/office/powerpoint/2010/main" val="3004756035"/>
              </p:ext>
            </p:extLst>
          </p:nvPr>
        </p:nvGraphicFramePr>
        <p:xfrm>
          <a:off x="6983413" y="5113338"/>
          <a:ext cx="1323975" cy="574675"/>
        </p:xfrm>
        <a:graphic>
          <a:graphicData uri="http://schemas.openxmlformats.org/presentationml/2006/ole">
            <mc:AlternateContent xmlns:mc="http://schemas.openxmlformats.org/markup-compatibility/2006">
              <mc:Choice xmlns:v="urn:schemas-microsoft-com:vml" Requires="v">
                <p:oleObj spid="_x0000_s27656" name="Equation" r:id="rId15" imgW="533160" imgH="228600" progId="Equation.DSMT4">
                  <p:embed/>
                </p:oleObj>
              </mc:Choice>
              <mc:Fallback>
                <p:oleObj name="Equation" r:id="rId15" imgW="533160" imgH="228600" progId="Equation.DSMT4">
                  <p:embed/>
                  <p:pic>
                    <p:nvPicPr>
                      <p:cNvPr id="146455" name="Object 23"/>
                      <p:cNvPicPr>
                        <a:picLocks noChangeAspect="1" noChangeArrowheads="1"/>
                      </p:cNvPicPr>
                      <p:nvPr/>
                    </p:nvPicPr>
                    <p:blipFill>
                      <a:blip r:embed="rId16"/>
                      <a:srcRect/>
                      <a:stretch>
                        <a:fillRect/>
                      </a:stretch>
                    </p:blipFill>
                    <p:spPr bwMode="auto">
                      <a:xfrm>
                        <a:off x="6983413" y="5113338"/>
                        <a:ext cx="13239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6456" name="Object 24"/>
          <p:cNvGraphicFramePr>
            <a:graphicFrameLocks noChangeAspect="1"/>
          </p:cNvGraphicFramePr>
          <p:nvPr>
            <p:extLst>
              <p:ext uri="{D42A27DB-BD31-4B8C-83A1-F6EECF244321}">
                <p14:modId xmlns:p14="http://schemas.microsoft.com/office/powerpoint/2010/main" val="2745905370"/>
              </p:ext>
            </p:extLst>
          </p:nvPr>
        </p:nvGraphicFramePr>
        <p:xfrm>
          <a:off x="630238" y="5735638"/>
          <a:ext cx="7673975" cy="561975"/>
        </p:xfrm>
        <a:graphic>
          <a:graphicData uri="http://schemas.openxmlformats.org/presentationml/2006/ole">
            <mc:AlternateContent xmlns:mc="http://schemas.openxmlformats.org/markup-compatibility/2006">
              <mc:Choice xmlns:v="urn:schemas-microsoft-com:vml" Requires="v">
                <p:oleObj spid="_x0000_s27657" name="Equation" r:id="rId17" imgW="3187440" imgH="228600" progId="Equation.DSMT4">
                  <p:embed/>
                </p:oleObj>
              </mc:Choice>
              <mc:Fallback>
                <p:oleObj name="Equation" r:id="rId17" imgW="3187440" imgH="228600" progId="Equation.DSMT4">
                  <p:embed/>
                  <p:pic>
                    <p:nvPicPr>
                      <p:cNvPr id="146456" name="Object 24"/>
                      <p:cNvPicPr>
                        <a:picLocks noChangeAspect="1" noChangeArrowheads="1"/>
                      </p:cNvPicPr>
                      <p:nvPr/>
                    </p:nvPicPr>
                    <p:blipFill>
                      <a:blip r:embed="rId18"/>
                      <a:srcRect/>
                      <a:stretch>
                        <a:fillRect/>
                      </a:stretch>
                    </p:blipFill>
                    <p:spPr bwMode="auto">
                      <a:xfrm>
                        <a:off x="630238" y="5735638"/>
                        <a:ext cx="76739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 name="Text Box 2">
            <a:extLst>
              <a:ext uri="{FF2B5EF4-FFF2-40B4-BE49-F238E27FC236}">
                <a16:creationId xmlns:a16="http://schemas.microsoft.com/office/drawing/2014/main" id="{EE144088-53A4-43BF-803D-4FCF238CEF70}"/>
              </a:ext>
            </a:extLst>
          </p:cNvPr>
          <p:cNvSpPr txBox="1">
            <a:spLocks noChangeArrowheads="1"/>
          </p:cNvSpPr>
          <p:nvPr/>
        </p:nvSpPr>
        <p:spPr bwMode="auto">
          <a:xfrm>
            <a:off x="495300" y="495300"/>
            <a:ext cx="83058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400" dirty="0">
                <a:solidFill>
                  <a:srgbClr val="FF0000"/>
                </a:solidFill>
                <a:latin typeface="宋体" pitchFamily="2" charset="-122"/>
              </a:rPr>
              <a:t>例：</a:t>
            </a:r>
            <a:r>
              <a:rPr kumimoji="1" lang="zh-CN" altLang="en-US" sz="2400" dirty="0">
                <a:solidFill>
                  <a:srgbClr val="0000FF"/>
                </a:solidFill>
                <a:latin typeface="Times New Roman" pitchFamily="18" charset="0"/>
              </a:rPr>
              <a:t>在</a:t>
            </a:r>
            <a:r>
              <a:rPr kumimoji="1" lang="en-US" altLang="zh-CN" sz="2400" b="0" dirty="0">
                <a:solidFill>
                  <a:srgbClr val="000000"/>
                </a:solidFill>
                <a:latin typeface="Times New Roman" panose="02020603050405020304" pitchFamily="18" charset="0"/>
                <a:cs typeface="Times New Roman" panose="02020603050405020304" pitchFamily="18" charset="0"/>
              </a:rPr>
              <a:t>−</a:t>
            </a:r>
            <a:r>
              <a:rPr kumimoji="1" lang="en-US" altLang="zh-CN" sz="2400" b="0" dirty="0">
                <a:solidFill>
                  <a:srgbClr val="000000"/>
                </a:solidFill>
                <a:latin typeface="Times New Roman" pitchFamily="18" charset="0"/>
              </a:rPr>
              <a:t>10</a:t>
            </a:r>
            <a:r>
              <a:rPr kumimoji="1" lang="en-US" altLang="zh-CN" sz="2400" b="0" baseline="50000" dirty="0">
                <a:solidFill>
                  <a:srgbClr val="000000"/>
                </a:solidFill>
                <a:latin typeface="Times New Roman" pitchFamily="18" charset="0"/>
              </a:rPr>
              <a:t>o</a:t>
            </a:r>
            <a:r>
              <a:rPr kumimoji="1" lang="en-US" altLang="zh-CN" sz="2400" b="0" dirty="0">
                <a:solidFill>
                  <a:srgbClr val="000000"/>
                </a:solidFill>
                <a:latin typeface="Times New Roman" pitchFamily="18" charset="0"/>
              </a:rPr>
              <a:t>C,101325Pa</a:t>
            </a:r>
            <a:r>
              <a:rPr kumimoji="1" lang="zh-CN" altLang="en-US" sz="2400" dirty="0">
                <a:solidFill>
                  <a:srgbClr val="0000FF"/>
                </a:solidFill>
                <a:latin typeface="Times New Roman" pitchFamily="18" charset="0"/>
              </a:rPr>
              <a:t>下，</a:t>
            </a:r>
            <a:r>
              <a:rPr kumimoji="1" lang="en-US" altLang="zh-CN" sz="2400" b="0" dirty="0">
                <a:solidFill>
                  <a:srgbClr val="000000"/>
                </a:solidFill>
                <a:latin typeface="Times New Roman" pitchFamily="18" charset="0"/>
              </a:rPr>
              <a:t>1mol</a:t>
            </a:r>
            <a:r>
              <a:rPr kumimoji="1" lang="zh-CN" altLang="en-US" sz="2400" dirty="0">
                <a:solidFill>
                  <a:srgbClr val="0000FF"/>
                </a:solidFill>
                <a:latin typeface="Times New Roman" pitchFamily="18" charset="0"/>
              </a:rPr>
              <a:t>过冷</a:t>
            </a:r>
            <a:r>
              <a:rPr kumimoji="1" lang="en-US" altLang="zh-CN" sz="2400" dirty="0">
                <a:solidFill>
                  <a:srgbClr val="0000FF"/>
                </a:solidFill>
                <a:latin typeface="Times New Roman" pitchFamily="18" charset="0"/>
              </a:rPr>
              <a:t>H</a:t>
            </a:r>
            <a:r>
              <a:rPr kumimoji="1" lang="en-US" altLang="zh-CN" sz="2400" baseline="-25000" dirty="0">
                <a:solidFill>
                  <a:srgbClr val="0000FF"/>
                </a:solidFill>
                <a:latin typeface="Times New Roman" pitchFamily="18" charset="0"/>
              </a:rPr>
              <a:t>2</a:t>
            </a:r>
            <a:r>
              <a:rPr kumimoji="1" lang="en-US" altLang="zh-CN" sz="2400" dirty="0">
                <a:solidFill>
                  <a:srgbClr val="0000FF"/>
                </a:solidFill>
                <a:latin typeface="Times New Roman" pitchFamily="18" charset="0"/>
              </a:rPr>
              <a:t>O(l)</a:t>
            </a:r>
            <a:r>
              <a:rPr kumimoji="1" lang="zh-CN" altLang="en-US" sz="2400" dirty="0">
                <a:solidFill>
                  <a:srgbClr val="0000FF"/>
                </a:solidFill>
                <a:latin typeface="Times New Roman" pitchFamily="18" charset="0"/>
              </a:rPr>
              <a:t>恒温</a:t>
            </a:r>
            <a:r>
              <a:rPr kumimoji="1" lang="zh-CN" altLang="en-US" sz="2400" dirty="0">
                <a:solidFill>
                  <a:srgbClr val="0000FF"/>
                </a:solidFill>
                <a:latin typeface="宋体" pitchFamily="2" charset="-122"/>
              </a:rPr>
              <a:t>凝结为冰，计算</a:t>
            </a:r>
            <a:r>
              <a:rPr kumimoji="1" lang="en-US" altLang="zh-CN" sz="2400" b="0" dirty="0">
                <a:solidFill>
                  <a:srgbClr val="000000"/>
                </a:solidFill>
                <a:latin typeface="Symbol" pitchFamily="18" charset="2"/>
                <a:ea typeface="黑体" pitchFamily="49" charset="-122"/>
              </a:rPr>
              <a:t>D</a:t>
            </a:r>
            <a:r>
              <a:rPr kumimoji="1" lang="en-US" altLang="zh-CN" sz="2400" b="0" i="1" dirty="0">
                <a:solidFill>
                  <a:srgbClr val="000000"/>
                </a:solidFill>
                <a:latin typeface="Times New Roman" pitchFamily="18" charset="0"/>
                <a:ea typeface="黑体" pitchFamily="49" charset="-122"/>
              </a:rPr>
              <a:t>S</a:t>
            </a:r>
            <a:r>
              <a:rPr kumimoji="1" lang="en-US" altLang="zh-CN" sz="2400" b="0" dirty="0">
                <a:solidFill>
                  <a:srgbClr val="000000"/>
                </a:solidFill>
                <a:latin typeface="Times New Roman" pitchFamily="18" charset="0"/>
                <a:ea typeface="黑体" pitchFamily="49" charset="-122"/>
              </a:rPr>
              <a:t>, </a:t>
            </a:r>
            <a:r>
              <a:rPr kumimoji="1" lang="en-US" altLang="zh-CN" sz="2400" b="0" dirty="0">
                <a:solidFill>
                  <a:srgbClr val="000000"/>
                </a:solidFill>
                <a:latin typeface="Symbol" pitchFamily="18" charset="2"/>
                <a:ea typeface="黑体" pitchFamily="49" charset="-122"/>
              </a:rPr>
              <a:t>D</a:t>
            </a:r>
            <a:r>
              <a:rPr kumimoji="1" lang="en-US" altLang="zh-CN" sz="2400" b="0" i="1" dirty="0">
                <a:solidFill>
                  <a:srgbClr val="000000"/>
                </a:solidFill>
                <a:latin typeface="Times New Roman" pitchFamily="18" charset="0"/>
                <a:ea typeface="黑体" pitchFamily="49" charset="-122"/>
              </a:rPr>
              <a:t>A</a:t>
            </a:r>
            <a:r>
              <a:rPr kumimoji="1" lang="en-US" altLang="zh-CN" sz="2400" b="0" dirty="0">
                <a:solidFill>
                  <a:srgbClr val="000000"/>
                </a:solidFill>
                <a:latin typeface="Times New Roman" pitchFamily="18" charset="0"/>
                <a:ea typeface="黑体" pitchFamily="49" charset="-122"/>
              </a:rPr>
              <a:t>, </a:t>
            </a:r>
            <a:r>
              <a:rPr kumimoji="1" lang="en-US" altLang="zh-CN" sz="2400" b="0" dirty="0">
                <a:solidFill>
                  <a:srgbClr val="000000"/>
                </a:solidFill>
                <a:latin typeface="Symbol" pitchFamily="18" charset="2"/>
                <a:ea typeface="黑体" pitchFamily="49" charset="-122"/>
              </a:rPr>
              <a:t>D</a:t>
            </a:r>
            <a:r>
              <a:rPr kumimoji="1" lang="en-US" altLang="zh-CN" sz="2400" b="0" i="1" dirty="0">
                <a:solidFill>
                  <a:srgbClr val="000000"/>
                </a:solidFill>
                <a:latin typeface="Times New Roman" pitchFamily="18" charset="0"/>
                <a:ea typeface="黑体" pitchFamily="49" charset="-122"/>
              </a:rPr>
              <a:t>G</a:t>
            </a:r>
            <a:r>
              <a:rPr kumimoji="1" lang="en-US" altLang="zh-CN" sz="2400" b="0" dirty="0">
                <a:solidFill>
                  <a:srgbClr val="000000"/>
                </a:solidFill>
                <a:latin typeface="Times New Roman" pitchFamily="18" charset="0"/>
                <a:ea typeface="黑体" pitchFamily="49" charset="-122"/>
              </a:rPr>
              <a:t>,</a:t>
            </a:r>
            <a:r>
              <a:rPr kumimoji="1" lang="zh-CN" altLang="en-US" sz="2400" dirty="0">
                <a:solidFill>
                  <a:srgbClr val="0000FF"/>
                </a:solidFill>
                <a:latin typeface="宋体" pitchFamily="2" charset="-122"/>
              </a:rPr>
              <a:t>并判断过程的可逆性。已知</a:t>
            </a:r>
            <a:r>
              <a:rPr kumimoji="1" lang="en-US" altLang="zh-CN" sz="2400" b="0" dirty="0">
                <a:solidFill>
                  <a:srgbClr val="000000"/>
                </a:solidFill>
                <a:latin typeface="Times New Roman" panose="02020603050405020304" pitchFamily="18" charset="0"/>
                <a:cs typeface="Times New Roman" panose="02020603050405020304" pitchFamily="18" charset="0"/>
              </a:rPr>
              <a:t>−</a:t>
            </a:r>
            <a:r>
              <a:rPr kumimoji="1" lang="en-US" altLang="zh-CN" sz="2400" b="0" dirty="0">
                <a:solidFill>
                  <a:srgbClr val="000000"/>
                </a:solidFill>
                <a:latin typeface="Times New Roman" pitchFamily="18" charset="0"/>
              </a:rPr>
              <a:t>10</a:t>
            </a:r>
            <a:r>
              <a:rPr kumimoji="1" lang="en-US" altLang="zh-CN" sz="2400" b="0" baseline="50000" dirty="0">
                <a:solidFill>
                  <a:srgbClr val="000000"/>
                </a:solidFill>
                <a:latin typeface="Times New Roman" pitchFamily="18" charset="0"/>
              </a:rPr>
              <a:t>o</a:t>
            </a:r>
            <a:r>
              <a:rPr kumimoji="1" lang="en-US" altLang="zh-CN" sz="2400" b="0" dirty="0">
                <a:solidFill>
                  <a:srgbClr val="000000"/>
                </a:solidFill>
                <a:latin typeface="Times New Roman" pitchFamily="18" charset="0"/>
              </a:rPr>
              <a:t>C</a:t>
            </a:r>
            <a:r>
              <a:rPr kumimoji="1" lang="zh-CN" altLang="en-US" sz="2400" dirty="0">
                <a:solidFill>
                  <a:srgbClr val="0000FF"/>
                </a:solidFill>
                <a:latin typeface="宋体" pitchFamily="2" charset="-122"/>
              </a:rPr>
              <a:t>过冷水和冰的饱和蒸气压分别为</a:t>
            </a:r>
            <a:r>
              <a:rPr kumimoji="1" lang="en-US" altLang="zh-CN" sz="2400" b="0" i="1" dirty="0">
                <a:solidFill>
                  <a:srgbClr val="000000"/>
                </a:solidFill>
                <a:latin typeface="Times New Roman" pitchFamily="18" charset="0"/>
              </a:rPr>
              <a:t>p</a:t>
            </a:r>
            <a:r>
              <a:rPr kumimoji="1" lang="zh-CN" altLang="en-US" sz="2400" b="0" baseline="30000" dirty="0">
                <a:solidFill>
                  <a:srgbClr val="000000"/>
                </a:solidFill>
                <a:latin typeface="Times New Roman" pitchFamily="18" charset="0"/>
                <a:cs typeface="Times New Roman" panose="02020603050405020304" pitchFamily="18" charset="0"/>
                <a:sym typeface="Symbol" panose="05050102010706020507" pitchFamily="18" charset="2"/>
              </a:rPr>
              <a:t></a:t>
            </a:r>
            <a:r>
              <a:rPr kumimoji="1" lang="en-US" altLang="zh-CN" sz="2400" b="0" dirty="0">
                <a:solidFill>
                  <a:srgbClr val="000000"/>
                </a:solidFill>
                <a:latin typeface="Times New Roman" pitchFamily="18" charset="0"/>
                <a:cs typeface="Times New Roman" pitchFamily="18" charset="0"/>
              </a:rPr>
              <a:t>(l)=285.7Pa</a:t>
            </a:r>
            <a:r>
              <a:rPr kumimoji="1" lang="zh-CN" altLang="en-US" sz="2400" dirty="0">
                <a:solidFill>
                  <a:srgbClr val="0000FF"/>
                </a:solidFill>
                <a:latin typeface="宋体" pitchFamily="2" charset="-122"/>
              </a:rPr>
              <a:t>，</a:t>
            </a:r>
            <a:r>
              <a:rPr kumimoji="1" lang="en-US" altLang="zh-CN" sz="2400" b="0" i="1" dirty="0">
                <a:solidFill>
                  <a:srgbClr val="000000"/>
                </a:solidFill>
                <a:latin typeface="Times New Roman" pitchFamily="18" charset="0"/>
                <a:cs typeface="Times New Roman" pitchFamily="18" charset="0"/>
              </a:rPr>
              <a:t>p</a:t>
            </a:r>
            <a:r>
              <a:rPr kumimoji="1" lang="zh-CN" altLang="en-US" sz="2400" b="0" baseline="30000" dirty="0">
                <a:solidFill>
                  <a:srgbClr val="000000"/>
                </a:solidFill>
                <a:latin typeface="Times New Roman" pitchFamily="18" charset="0"/>
                <a:cs typeface="Times New Roman" panose="02020603050405020304" pitchFamily="18" charset="0"/>
                <a:sym typeface="Symbol" panose="05050102010706020507" pitchFamily="18" charset="2"/>
              </a:rPr>
              <a:t></a:t>
            </a:r>
            <a:r>
              <a:rPr kumimoji="1" lang="en-US" altLang="zh-CN" sz="2400" b="0" dirty="0">
                <a:solidFill>
                  <a:srgbClr val="000000"/>
                </a:solidFill>
                <a:latin typeface="Times New Roman" pitchFamily="18" charset="0"/>
                <a:cs typeface="Times New Roman" pitchFamily="18" charset="0"/>
              </a:rPr>
              <a:t>(s)=260.0Pa</a:t>
            </a:r>
            <a:r>
              <a:rPr kumimoji="1" lang="zh-CN" altLang="en-US" sz="2400" dirty="0">
                <a:solidFill>
                  <a:srgbClr val="0000FF"/>
                </a:solidFill>
                <a:latin typeface="宋体" pitchFamily="2" charset="-122"/>
              </a:rPr>
              <a:t>，</a:t>
            </a:r>
            <a:r>
              <a:rPr kumimoji="1" lang="en-US" altLang="zh-CN" sz="2400" b="0" dirty="0">
                <a:solidFill>
                  <a:srgbClr val="000000"/>
                </a:solidFill>
                <a:latin typeface="Times New Roman" panose="02020603050405020304" pitchFamily="18" charset="0"/>
                <a:cs typeface="Times New Roman" panose="02020603050405020304" pitchFamily="18" charset="0"/>
              </a:rPr>
              <a:t>−</a:t>
            </a:r>
            <a:r>
              <a:rPr kumimoji="1" lang="en-US" altLang="zh-CN" sz="2400" b="0" dirty="0">
                <a:solidFill>
                  <a:srgbClr val="000000"/>
                </a:solidFill>
                <a:latin typeface="Times New Roman" pitchFamily="18" charset="0"/>
              </a:rPr>
              <a:t>10</a:t>
            </a:r>
            <a:r>
              <a:rPr kumimoji="1" lang="en-US" altLang="zh-CN" sz="2400" b="0" baseline="50000" dirty="0">
                <a:solidFill>
                  <a:srgbClr val="000000"/>
                </a:solidFill>
                <a:latin typeface="Times New Roman" pitchFamily="18" charset="0"/>
              </a:rPr>
              <a:t>o</a:t>
            </a:r>
            <a:r>
              <a:rPr kumimoji="1" lang="en-US" altLang="zh-CN" sz="2400" b="0" dirty="0">
                <a:solidFill>
                  <a:srgbClr val="000000"/>
                </a:solidFill>
                <a:latin typeface="Times New Roman" pitchFamily="18" charset="0"/>
              </a:rPr>
              <a:t>C</a:t>
            </a:r>
            <a:r>
              <a:rPr kumimoji="1" lang="zh-CN" altLang="en-US" sz="2400" dirty="0">
                <a:solidFill>
                  <a:srgbClr val="0000FF"/>
                </a:solidFill>
                <a:latin typeface="Times New Roman" pitchFamily="18" charset="0"/>
              </a:rPr>
              <a:t>的水</a:t>
            </a:r>
            <a:r>
              <a:rPr kumimoji="1" lang="zh-CN" altLang="en-US" sz="2400" dirty="0">
                <a:solidFill>
                  <a:srgbClr val="0000FF"/>
                </a:solidFill>
                <a:latin typeface="宋体" pitchFamily="2" charset="-122"/>
              </a:rPr>
              <a:t>结冰时放热</a:t>
            </a:r>
            <a:r>
              <a:rPr kumimoji="1" lang="en-US" altLang="zh-CN" sz="2400" b="0" dirty="0">
                <a:solidFill>
                  <a:srgbClr val="000000"/>
                </a:solidFill>
                <a:latin typeface="Times New Roman" pitchFamily="18" charset="0"/>
              </a:rPr>
              <a:t>312.3J</a:t>
            </a:r>
            <a:r>
              <a:rPr kumimoji="1" lang="en-US" altLang="zh-CN" sz="2400" b="0" dirty="0">
                <a:solidFill>
                  <a:srgbClr val="000000"/>
                </a:solidFill>
                <a:latin typeface="Times New Roman" panose="02020603050405020304" pitchFamily="18" charset="0"/>
                <a:cs typeface="Times New Roman" panose="02020603050405020304" pitchFamily="18" charset="0"/>
              </a:rPr>
              <a:t>∙</a:t>
            </a:r>
            <a:r>
              <a:rPr kumimoji="1" lang="en-US" altLang="zh-CN" sz="2400" b="0" dirty="0">
                <a:solidFill>
                  <a:srgbClr val="000000"/>
                </a:solidFill>
                <a:latin typeface="Times New Roman" pitchFamily="18" charset="0"/>
              </a:rPr>
              <a:t>g</a:t>
            </a:r>
            <a:r>
              <a:rPr kumimoji="1" lang="en-US" altLang="zh-CN" sz="2400" b="0" baseline="30000" dirty="0">
                <a:solidFill>
                  <a:srgbClr val="000000"/>
                </a:solidFill>
                <a:latin typeface="Times New Roman" panose="02020603050405020304" pitchFamily="18" charset="0"/>
                <a:cs typeface="Times New Roman" panose="02020603050405020304" pitchFamily="18" charset="0"/>
              </a:rPr>
              <a:t>−</a:t>
            </a:r>
            <a:r>
              <a:rPr kumimoji="1" lang="en-US" altLang="zh-CN" sz="2400" b="0" baseline="30000" dirty="0">
                <a:solidFill>
                  <a:srgbClr val="000000"/>
                </a:solidFill>
                <a:latin typeface="Times New Roman" pitchFamily="18" charset="0"/>
              </a:rPr>
              <a:t>1</a:t>
            </a:r>
            <a:r>
              <a:rPr kumimoji="1" lang="zh-CN" altLang="en-US" sz="2400" dirty="0">
                <a:solidFill>
                  <a:srgbClr val="0000FF"/>
                </a:solidFill>
                <a:latin typeface="宋体" pitchFamily="2" charset="-122"/>
              </a:rPr>
              <a:t>。</a:t>
            </a:r>
            <a:r>
              <a:rPr kumimoji="1" lang="zh-CN" altLang="en-US" sz="2400" dirty="0">
                <a:solidFill>
                  <a:srgbClr val="0000FF"/>
                </a:solidFill>
                <a:latin typeface="Times New Roman" pitchFamily="18" charset="0"/>
              </a:rPr>
              <a:t> </a:t>
            </a:r>
          </a:p>
        </p:txBody>
      </p:sp>
      <p:graphicFrame>
        <p:nvGraphicFramePr>
          <p:cNvPr id="25" name="Object 12">
            <a:extLst>
              <a:ext uri="{FF2B5EF4-FFF2-40B4-BE49-F238E27FC236}">
                <a16:creationId xmlns:a16="http://schemas.microsoft.com/office/drawing/2014/main" id="{DAF7AA88-AC64-41ED-A273-266FB27C4D1C}"/>
              </a:ext>
            </a:extLst>
          </p:cNvPr>
          <p:cNvGraphicFramePr>
            <a:graphicFrameLocks noChangeAspect="1"/>
          </p:cNvGraphicFramePr>
          <p:nvPr>
            <p:extLst>
              <p:ext uri="{D42A27DB-BD31-4B8C-83A1-F6EECF244321}">
                <p14:modId xmlns:p14="http://schemas.microsoft.com/office/powerpoint/2010/main" val="1505305357"/>
              </p:ext>
            </p:extLst>
          </p:nvPr>
        </p:nvGraphicFramePr>
        <p:xfrm>
          <a:off x="4508500" y="2124075"/>
          <a:ext cx="354013" cy="247650"/>
        </p:xfrm>
        <a:graphic>
          <a:graphicData uri="http://schemas.openxmlformats.org/presentationml/2006/ole">
            <mc:AlternateContent xmlns:mc="http://schemas.openxmlformats.org/markup-compatibility/2006">
              <mc:Choice xmlns:v="urn:schemas-microsoft-com:vml" Requires="v">
                <p:oleObj spid="_x0000_s27658" name="Equation" r:id="rId19" imgW="253800" imgH="177480" progId="Equation.DSMT4">
                  <p:embed/>
                </p:oleObj>
              </mc:Choice>
              <mc:Fallback>
                <p:oleObj name="Equation" r:id="rId19" imgW="253800" imgH="177480" progId="Equation.DSMT4">
                  <p:embed/>
                  <p:pic>
                    <p:nvPicPr>
                      <p:cNvPr id="25" name="Object 12">
                        <a:extLst>
                          <a:ext uri="{FF2B5EF4-FFF2-40B4-BE49-F238E27FC236}">
                            <a16:creationId xmlns:a16="http://schemas.microsoft.com/office/drawing/2014/main" id="{DAF7AA88-AC64-41ED-A273-266FB27C4D1C}"/>
                          </a:ext>
                        </a:extLst>
                      </p:cNvPr>
                      <p:cNvPicPr>
                        <a:picLocks noChangeAspect="1" noChangeArrowheads="1"/>
                      </p:cNvPicPr>
                      <p:nvPr/>
                    </p:nvPicPr>
                    <p:blipFill>
                      <a:blip r:embed="rId20"/>
                      <a:srcRect/>
                      <a:stretch>
                        <a:fillRect/>
                      </a:stretch>
                    </p:blipFill>
                    <p:spPr bwMode="auto">
                      <a:xfrm>
                        <a:off x="4508500" y="2124075"/>
                        <a:ext cx="35401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Object 20">
            <a:extLst>
              <a:ext uri="{FF2B5EF4-FFF2-40B4-BE49-F238E27FC236}">
                <a16:creationId xmlns:a16="http://schemas.microsoft.com/office/drawing/2014/main" id="{B46CBEE9-7AA6-4707-95BE-617D98D5B617}"/>
              </a:ext>
            </a:extLst>
          </p:cNvPr>
          <p:cNvGraphicFramePr>
            <a:graphicFrameLocks noChangeAspect="1"/>
          </p:cNvGraphicFramePr>
          <p:nvPr>
            <p:extLst>
              <p:ext uri="{D42A27DB-BD31-4B8C-83A1-F6EECF244321}">
                <p14:modId xmlns:p14="http://schemas.microsoft.com/office/powerpoint/2010/main" val="3277530202"/>
              </p:ext>
            </p:extLst>
          </p:nvPr>
        </p:nvGraphicFramePr>
        <p:xfrm>
          <a:off x="3228975" y="2767013"/>
          <a:ext cx="400050" cy="333375"/>
        </p:xfrm>
        <a:graphic>
          <a:graphicData uri="http://schemas.openxmlformats.org/presentationml/2006/ole">
            <mc:AlternateContent xmlns:mc="http://schemas.openxmlformats.org/markup-compatibility/2006">
              <mc:Choice xmlns:v="urn:schemas-microsoft-com:vml" Requires="v">
                <p:oleObj spid="_x0000_s27659" name="Equation" r:id="rId21" imgW="279360" imgH="228600" progId="Equation.DSMT4">
                  <p:embed/>
                </p:oleObj>
              </mc:Choice>
              <mc:Fallback>
                <p:oleObj name="Equation" r:id="rId21" imgW="279360" imgH="228600" progId="Equation.DSMT4">
                  <p:embed/>
                  <p:pic>
                    <p:nvPicPr>
                      <p:cNvPr id="27" name="Object 20">
                        <a:extLst>
                          <a:ext uri="{FF2B5EF4-FFF2-40B4-BE49-F238E27FC236}">
                            <a16:creationId xmlns:a16="http://schemas.microsoft.com/office/drawing/2014/main" id="{B46CBEE9-7AA6-4707-95BE-617D98D5B617}"/>
                          </a:ext>
                        </a:extLst>
                      </p:cNvPr>
                      <p:cNvPicPr>
                        <a:picLocks noChangeAspect="1" noChangeArrowheads="1"/>
                      </p:cNvPicPr>
                      <p:nvPr/>
                    </p:nvPicPr>
                    <p:blipFill>
                      <a:blip r:embed="rId22"/>
                      <a:srcRect/>
                      <a:stretch>
                        <a:fillRect/>
                      </a:stretch>
                    </p:blipFill>
                    <p:spPr bwMode="auto">
                      <a:xfrm>
                        <a:off x="3228975" y="2767013"/>
                        <a:ext cx="4000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 name="Object 22">
            <a:extLst>
              <a:ext uri="{FF2B5EF4-FFF2-40B4-BE49-F238E27FC236}">
                <a16:creationId xmlns:a16="http://schemas.microsoft.com/office/drawing/2014/main" id="{2B2D59CA-624A-4FC3-B1D1-B5DF70311A16}"/>
              </a:ext>
            </a:extLst>
          </p:cNvPr>
          <p:cNvGraphicFramePr>
            <a:graphicFrameLocks noChangeAspect="1"/>
          </p:cNvGraphicFramePr>
          <p:nvPr>
            <p:extLst>
              <p:ext uri="{D42A27DB-BD31-4B8C-83A1-F6EECF244321}">
                <p14:modId xmlns:p14="http://schemas.microsoft.com/office/powerpoint/2010/main" val="603613805"/>
              </p:ext>
            </p:extLst>
          </p:nvPr>
        </p:nvGraphicFramePr>
        <p:xfrm>
          <a:off x="3236913" y="3816350"/>
          <a:ext cx="420687" cy="331788"/>
        </p:xfrm>
        <a:graphic>
          <a:graphicData uri="http://schemas.openxmlformats.org/presentationml/2006/ole">
            <mc:AlternateContent xmlns:mc="http://schemas.openxmlformats.org/markup-compatibility/2006">
              <mc:Choice xmlns:v="urn:schemas-microsoft-com:vml" Requires="v">
                <p:oleObj spid="_x0000_s27660" name="Equation" r:id="rId23" imgW="291960" imgH="228600" progId="Equation.DSMT4">
                  <p:embed/>
                </p:oleObj>
              </mc:Choice>
              <mc:Fallback>
                <p:oleObj name="Equation" r:id="rId23" imgW="291960" imgH="228600" progId="Equation.DSMT4">
                  <p:embed/>
                  <p:pic>
                    <p:nvPicPr>
                      <p:cNvPr id="28" name="Object 22">
                        <a:extLst>
                          <a:ext uri="{FF2B5EF4-FFF2-40B4-BE49-F238E27FC236}">
                            <a16:creationId xmlns:a16="http://schemas.microsoft.com/office/drawing/2014/main" id="{2B2D59CA-624A-4FC3-B1D1-B5DF70311A16}"/>
                          </a:ext>
                        </a:extLst>
                      </p:cNvPr>
                      <p:cNvPicPr>
                        <a:picLocks noChangeAspect="1" noChangeArrowheads="1"/>
                      </p:cNvPicPr>
                      <p:nvPr/>
                    </p:nvPicPr>
                    <p:blipFill>
                      <a:blip r:embed="rId24"/>
                      <a:srcRect/>
                      <a:stretch>
                        <a:fillRect/>
                      </a:stretch>
                    </p:blipFill>
                    <p:spPr bwMode="auto">
                      <a:xfrm>
                        <a:off x="3236913" y="3816350"/>
                        <a:ext cx="42068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Object 24">
            <a:extLst>
              <a:ext uri="{FF2B5EF4-FFF2-40B4-BE49-F238E27FC236}">
                <a16:creationId xmlns:a16="http://schemas.microsoft.com/office/drawing/2014/main" id="{72A81F07-D794-4A10-BCBF-DFD56A80BFE2}"/>
              </a:ext>
            </a:extLst>
          </p:cNvPr>
          <p:cNvGraphicFramePr>
            <a:graphicFrameLocks noChangeAspect="1"/>
          </p:cNvGraphicFramePr>
          <p:nvPr>
            <p:extLst>
              <p:ext uri="{D42A27DB-BD31-4B8C-83A1-F6EECF244321}">
                <p14:modId xmlns:p14="http://schemas.microsoft.com/office/powerpoint/2010/main" val="3098241008"/>
              </p:ext>
            </p:extLst>
          </p:nvPr>
        </p:nvGraphicFramePr>
        <p:xfrm>
          <a:off x="4575175" y="4205288"/>
          <a:ext cx="411163" cy="314325"/>
        </p:xfrm>
        <a:graphic>
          <a:graphicData uri="http://schemas.openxmlformats.org/presentationml/2006/ole">
            <mc:AlternateContent xmlns:mc="http://schemas.openxmlformats.org/markup-compatibility/2006">
              <mc:Choice xmlns:v="urn:schemas-microsoft-com:vml" Requires="v">
                <p:oleObj spid="_x0000_s27661" name="Equation" r:id="rId25" imgW="291960" imgH="228600" progId="Equation.DSMT4">
                  <p:embed/>
                </p:oleObj>
              </mc:Choice>
              <mc:Fallback>
                <p:oleObj name="Equation" r:id="rId25" imgW="291960" imgH="228600" progId="Equation.DSMT4">
                  <p:embed/>
                  <p:pic>
                    <p:nvPicPr>
                      <p:cNvPr id="29" name="Object 24">
                        <a:extLst>
                          <a:ext uri="{FF2B5EF4-FFF2-40B4-BE49-F238E27FC236}">
                            <a16:creationId xmlns:a16="http://schemas.microsoft.com/office/drawing/2014/main" id="{72A81F07-D794-4A10-BCBF-DFD56A80BFE2}"/>
                          </a:ext>
                        </a:extLst>
                      </p:cNvPr>
                      <p:cNvPicPr>
                        <a:picLocks noChangeAspect="1" noChangeArrowheads="1"/>
                      </p:cNvPicPr>
                      <p:nvPr/>
                    </p:nvPicPr>
                    <p:blipFill>
                      <a:blip r:embed="rId26"/>
                      <a:srcRect/>
                      <a:stretch>
                        <a:fillRect/>
                      </a:stretch>
                    </p:blipFill>
                    <p:spPr bwMode="auto">
                      <a:xfrm>
                        <a:off x="4575175" y="4205288"/>
                        <a:ext cx="41116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 name="Object 26">
            <a:extLst>
              <a:ext uri="{FF2B5EF4-FFF2-40B4-BE49-F238E27FC236}">
                <a16:creationId xmlns:a16="http://schemas.microsoft.com/office/drawing/2014/main" id="{B84D245A-BB12-4AE5-A2D4-A4375649AA0A}"/>
              </a:ext>
            </a:extLst>
          </p:cNvPr>
          <p:cNvGraphicFramePr>
            <a:graphicFrameLocks noChangeAspect="1"/>
          </p:cNvGraphicFramePr>
          <p:nvPr>
            <p:extLst>
              <p:ext uri="{D42A27DB-BD31-4B8C-83A1-F6EECF244321}">
                <p14:modId xmlns:p14="http://schemas.microsoft.com/office/powerpoint/2010/main" val="3776215408"/>
              </p:ext>
            </p:extLst>
          </p:nvPr>
        </p:nvGraphicFramePr>
        <p:xfrm>
          <a:off x="6556375" y="3825875"/>
          <a:ext cx="411163" cy="312738"/>
        </p:xfrm>
        <a:graphic>
          <a:graphicData uri="http://schemas.openxmlformats.org/presentationml/2006/ole">
            <mc:AlternateContent xmlns:mc="http://schemas.openxmlformats.org/markup-compatibility/2006">
              <mc:Choice xmlns:v="urn:schemas-microsoft-com:vml" Requires="v">
                <p:oleObj spid="_x0000_s27662" name="Equation" r:id="rId27" imgW="291960" imgH="228600" progId="Equation.DSMT4">
                  <p:embed/>
                </p:oleObj>
              </mc:Choice>
              <mc:Fallback>
                <p:oleObj name="Equation" r:id="rId27" imgW="291960" imgH="228600" progId="Equation.DSMT4">
                  <p:embed/>
                  <p:pic>
                    <p:nvPicPr>
                      <p:cNvPr id="30" name="Object 26">
                        <a:extLst>
                          <a:ext uri="{FF2B5EF4-FFF2-40B4-BE49-F238E27FC236}">
                            <a16:creationId xmlns:a16="http://schemas.microsoft.com/office/drawing/2014/main" id="{B84D245A-BB12-4AE5-A2D4-A4375649AA0A}"/>
                          </a:ext>
                        </a:extLst>
                      </p:cNvPr>
                      <p:cNvPicPr>
                        <a:picLocks noChangeAspect="1" noChangeArrowheads="1"/>
                      </p:cNvPicPr>
                      <p:nvPr/>
                    </p:nvPicPr>
                    <p:blipFill>
                      <a:blip r:embed="rId28"/>
                      <a:srcRect/>
                      <a:stretch>
                        <a:fillRect/>
                      </a:stretch>
                    </p:blipFill>
                    <p:spPr bwMode="auto">
                      <a:xfrm>
                        <a:off x="6556375" y="3825875"/>
                        <a:ext cx="41116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Object 28">
            <a:extLst>
              <a:ext uri="{FF2B5EF4-FFF2-40B4-BE49-F238E27FC236}">
                <a16:creationId xmlns:a16="http://schemas.microsoft.com/office/drawing/2014/main" id="{9272BD26-89F7-4F5B-99E1-4178237AB502}"/>
              </a:ext>
            </a:extLst>
          </p:cNvPr>
          <p:cNvGraphicFramePr>
            <a:graphicFrameLocks noChangeAspect="1"/>
          </p:cNvGraphicFramePr>
          <p:nvPr>
            <p:extLst>
              <p:ext uri="{D42A27DB-BD31-4B8C-83A1-F6EECF244321}">
                <p14:modId xmlns:p14="http://schemas.microsoft.com/office/powerpoint/2010/main" val="104846352"/>
              </p:ext>
            </p:extLst>
          </p:nvPr>
        </p:nvGraphicFramePr>
        <p:xfrm>
          <a:off x="6500813" y="2776538"/>
          <a:ext cx="409575" cy="314325"/>
        </p:xfrm>
        <a:graphic>
          <a:graphicData uri="http://schemas.openxmlformats.org/presentationml/2006/ole">
            <mc:AlternateContent xmlns:mc="http://schemas.openxmlformats.org/markup-compatibility/2006">
              <mc:Choice xmlns:v="urn:schemas-microsoft-com:vml" Requires="v">
                <p:oleObj spid="_x0000_s27663" name="Equation" r:id="rId29" imgW="291960" imgH="228600" progId="Equation.DSMT4">
                  <p:embed/>
                </p:oleObj>
              </mc:Choice>
              <mc:Fallback>
                <p:oleObj name="Equation" r:id="rId29" imgW="291960" imgH="228600" progId="Equation.DSMT4">
                  <p:embed/>
                  <p:pic>
                    <p:nvPicPr>
                      <p:cNvPr id="31" name="Object 28">
                        <a:extLst>
                          <a:ext uri="{FF2B5EF4-FFF2-40B4-BE49-F238E27FC236}">
                            <a16:creationId xmlns:a16="http://schemas.microsoft.com/office/drawing/2014/main" id="{9272BD26-89F7-4F5B-99E1-4178237AB502}"/>
                          </a:ext>
                        </a:extLst>
                      </p:cNvPr>
                      <p:cNvPicPr>
                        <a:picLocks noChangeAspect="1" noChangeArrowheads="1"/>
                      </p:cNvPicPr>
                      <p:nvPr/>
                    </p:nvPicPr>
                    <p:blipFill>
                      <a:blip r:embed="rId30"/>
                      <a:srcRect/>
                      <a:stretch>
                        <a:fillRect/>
                      </a:stretch>
                    </p:blipFill>
                    <p:spPr bwMode="auto">
                      <a:xfrm>
                        <a:off x="6500813" y="2776538"/>
                        <a:ext cx="4095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6454"/>
                                        </p:tgtEl>
                                        <p:attrNameLst>
                                          <p:attrName>style.visibility</p:attrName>
                                        </p:attrNameLst>
                                      </p:cBhvr>
                                      <p:to>
                                        <p:strVal val="visible"/>
                                      </p:to>
                                    </p:set>
                                    <p:animEffect transition="in" filter="wipe(left)">
                                      <p:cBhvr>
                                        <p:cTn id="7" dur="500"/>
                                        <p:tgtEl>
                                          <p:spTgt spid="1464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6455"/>
                                        </p:tgtEl>
                                        <p:attrNameLst>
                                          <p:attrName>style.visibility</p:attrName>
                                        </p:attrNameLst>
                                      </p:cBhvr>
                                      <p:to>
                                        <p:strVal val="visible"/>
                                      </p:to>
                                    </p:set>
                                    <p:animEffect transition="in" filter="wipe(left)">
                                      <p:cBhvr>
                                        <p:cTn id="12" dur="500"/>
                                        <p:tgtEl>
                                          <p:spTgt spid="1464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6456"/>
                                        </p:tgtEl>
                                        <p:attrNameLst>
                                          <p:attrName>style.visibility</p:attrName>
                                        </p:attrNameLst>
                                      </p:cBhvr>
                                      <p:to>
                                        <p:strVal val="visible"/>
                                      </p:to>
                                    </p:set>
                                    <p:animEffect transition="in" filter="wipe(left)">
                                      <p:cBhvr>
                                        <p:cTn id="17" dur="500"/>
                                        <p:tgtEl>
                                          <p:spTgt spid="146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54"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2"/>
          <p:cNvGraphicFramePr>
            <a:graphicFrameLocks noChangeAspect="1"/>
          </p:cNvGraphicFramePr>
          <p:nvPr/>
        </p:nvGraphicFramePr>
        <p:xfrm>
          <a:off x="2181225" y="1990725"/>
          <a:ext cx="2000250" cy="857250"/>
        </p:xfrm>
        <a:graphic>
          <a:graphicData uri="http://schemas.openxmlformats.org/presentationml/2006/ole">
            <mc:AlternateContent xmlns:mc="http://schemas.openxmlformats.org/markup-compatibility/2006">
              <mc:Choice xmlns:v="urn:schemas-microsoft-com:vml" Requires="v">
                <p:oleObj spid="_x0000_s28674" name="位图图像" r:id="rId3" imgW="2000000" imgH="857143" progId="Paint.Picture">
                  <p:embed/>
                </p:oleObj>
              </mc:Choice>
              <mc:Fallback>
                <p:oleObj name="位图图像" r:id="rId3" imgW="2000000" imgH="857143" progId="Paint.Picture">
                  <p:embed/>
                  <p:pic>
                    <p:nvPicPr>
                      <p:cNvPr id="2969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1225" y="1990725"/>
                        <a:ext cx="20002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699" name="Text Box 4"/>
          <p:cNvSpPr txBox="1">
            <a:spLocks noChangeArrowheads="1"/>
          </p:cNvSpPr>
          <p:nvPr/>
        </p:nvSpPr>
        <p:spPr bwMode="auto">
          <a:xfrm>
            <a:off x="457200" y="1885950"/>
            <a:ext cx="114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宋体" pitchFamily="2" charset="-122"/>
              </a:rPr>
              <a:t>解：</a:t>
            </a:r>
            <a:r>
              <a:rPr kumimoji="1" lang="zh-CN" altLang="en-US" sz="2400">
                <a:latin typeface="Times New Roman" pitchFamily="18" charset="0"/>
              </a:rPr>
              <a:t> </a:t>
            </a:r>
          </a:p>
        </p:txBody>
      </p:sp>
      <p:graphicFrame>
        <p:nvGraphicFramePr>
          <p:cNvPr id="29700" name="Object 5"/>
          <p:cNvGraphicFramePr>
            <a:graphicFrameLocks noChangeAspect="1"/>
          </p:cNvGraphicFramePr>
          <p:nvPr/>
        </p:nvGraphicFramePr>
        <p:xfrm>
          <a:off x="5462588" y="1995488"/>
          <a:ext cx="1952625" cy="847725"/>
        </p:xfrm>
        <a:graphic>
          <a:graphicData uri="http://schemas.openxmlformats.org/presentationml/2006/ole">
            <mc:AlternateContent xmlns:mc="http://schemas.openxmlformats.org/markup-compatibility/2006">
              <mc:Choice xmlns:v="urn:schemas-microsoft-com:vml" Requires="v">
                <p:oleObj spid="_x0000_s28675" name="位图图像" r:id="rId5" imgW="1952898" imgH="847843" progId="Paint.Picture">
                  <p:embed/>
                </p:oleObj>
              </mc:Choice>
              <mc:Fallback>
                <p:oleObj name="位图图像" r:id="rId5" imgW="1952898" imgH="847843" progId="Paint.Picture">
                  <p:embed/>
                  <p:pic>
                    <p:nvPicPr>
                      <p:cNvPr id="2970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2588" y="1995488"/>
                        <a:ext cx="19526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1" name="Line 6"/>
          <p:cNvSpPr>
            <a:spLocks noChangeShapeType="1"/>
          </p:cNvSpPr>
          <p:nvPr/>
        </p:nvSpPr>
        <p:spPr bwMode="auto">
          <a:xfrm>
            <a:off x="4171950" y="2419350"/>
            <a:ext cx="1257300" cy="0"/>
          </a:xfrm>
          <a:prstGeom prst="line">
            <a:avLst/>
          </a:prstGeom>
          <a:noFill/>
          <a:ln w="28575">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9702" name="Object 7"/>
          <p:cNvGraphicFramePr>
            <a:graphicFrameLocks noChangeAspect="1"/>
          </p:cNvGraphicFramePr>
          <p:nvPr/>
        </p:nvGraphicFramePr>
        <p:xfrm>
          <a:off x="2200275" y="3028950"/>
          <a:ext cx="1962150" cy="876300"/>
        </p:xfrm>
        <a:graphic>
          <a:graphicData uri="http://schemas.openxmlformats.org/presentationml/2006/ole">
            <mc:AlternateContent xmlns:mc="http://schemas.openxmlformats.org/markup-compatibility/2006">
              <mc:Choice xmlns:v="urn:schemas-microsoft-com:vml" Requires="v">
                <p:oleObj spid="_x0000_s28676" name="位图图像" r:id="rId7" imgW="1961905" imgH="876190" progId="Paint.Picture">
                  <p:embed/>
                </p:oleObj>
              </mc:Choice>
              <mc:Fallback>
                <p:oleObj name="位图图像" r:id="rId7" imgW="1961905" imgH="876190" progId="Paint.Picture">
                  <p:embed/>
                  <p:pic>
                    <p:nvPicPr>
                      <p:cNvPr id="29702"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0275" y="3028950"/>
                        <a:ext cx="196215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3" name="Object 8"/>
          <p:cNvGraphicFramePr>
            <a:graphicFrameLocks noChangeAspect="1"/>
          </p:cNvGraphicFramePr>
          <p:nvPr/>
        </p:nvGraphicFramePr>
        <p:xfrm>
          <a:off x="2219325" y="4076700"/>
          <a:ext cx="1962150" cy="876300"/>
        </p:xfrm>
        <a:graphic>
          <a:graphicData uri="http://schemas.openxmlformats.org/presentationml/2006/ole">
            <mc:AlternateContent xmlns:mc="http://schemas.openxmlformats.org/markup-compatibility/2006">
              <mc:Choice xmlns:v="urn:schemas-microsoft-com:vml" Requires="v">
                <p:oleObj spid="_x0000_s28677" name="位图图像" r:id="rId9" imgW="1961905" imgH="876190" progId="Paint.Picture">
                  <p:embed/>
                </p:oleObj>
              </mc:Choice>
              <mc:Fallback>
                <p:oleObj name="位图图像" r:id="rId9" imgW="1961905" imgH="876190" progId="Paint.Picture">
                  <p:embed/>
                  <p:pic>
                    <p:nvPicPr>
                      <p:cNvPr id="29703"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9325" y="4076700"/>
                        <a:ext cx="196215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4" name="Object 9"/>
          <p:cNvGraphicFramePr>
            <a:graphicFrameLocks noChangeAspect="1"/>
          </p:cNvGraphicFramePr>
          <p:nvPr/>
        </p:nvGraphicFramePr>
        <p:xfrm>
          <a:off x="5467350" y="4048125"/>
          <a:ext cx="1981200" cy="895350"/>
        </p:xfrm>
        <a:graphic>
          <a:graphicData uri="http://schemas.openxmlformats.org/presentationml/2006/ole">
            <mc:AlternateContent xmlns:mc="http://schemas.openxmlformats.org/markup-compatibility/2006">
              <mc:Choice xmlns:v="urn:schemas-microsoft-com:vml" Requires="v">
                <p:oleObj spid="_x0000_s28678" name="位图图像" r:id="rId11" imgW="1980952" imgH="895238" progId="Paint.Picture">
                  <p:embed/>
                </p:oleObj>
              </mc:Choice>
              <mc:Fallback>
                <p:oleObj name="位图图像" r:id="rId11" imgW="1980952" imgH="895238" progId="Paint.Picture">
                  <p:embed/>
                  <p:pic>
                    <p:nvPicPr>
                      <p:cNvPr id="29704"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67350" y="4048125"/>
                        <a:ext cx="19812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5" name="Object 10"/>
          <p:cNvGraphicFramePr>
            <a:graphicFrameLocks noChangeAspect="1"/>
          </p:cNvGraphicFramePr>
          <p:nvPr/>
        </p:nvGraphicFramePr>
        <p:xfrm>
          <a:off x="5472113" y="3048000"/>
          <a:ext cx="1971675" cy="876300"/>
        </p:xfrm>
        <a:graphic>
          <a:graphicData uri="http://schemas.openxmlformats.org/presentationml/2006/ole">
            <mc:AlternateContent xmlns:mc="http://schemas.openxmlformats.org/markup-compatibility/2006">
              <mc:Choice xmlns:v="urn:schemas-microsoft-com:vml" Requires="v">
                <p:oleObj spid="_x0000_s28679" name="位图图像" r:id="rId13" imgW="1971950" imgH="876190" progId="Paint.Picture">
                  <p:embed/>
                </p:oleObj>
              </mc:Choice>
              <mc:Fallback>
                <p:oleObj name="位图图像" r:id="rId13" imgW="1971950" imgH="876190" progId="Paint.Picture">
                  <p:embed/>
                  <p:pic>
                    <p:nvPicPr>
                      <p:cNvPr id="29705"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72113" y="3048000"/>
                        <a:ext cx="19716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7" name="Line 12"/>
          <p:cNvSpPr>
            <a:spLocks noChangeShapeType="1"/>
          </p:cNvSpPr>
          <p:nvPr/>
        </p:nvSpPr>
        <p:spPr bwMode="auto">
          <a:xfrm>
            <a:off x="3162300" y="2838450"/>
            <a:ext cx="0" cy="190500"/>
          </a:xfrm>
          <a:prstGeom prst="line">
            <a:avLst/>
          </a:prstGeom>
          <a:noFill/>
          <a:ln w="952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08" name="Line 13"/>
          <p:cNvSpPr>
            <a:spLocks noChangeShapeType="1"/>
          </p:cNvSpPr>
          <p:nvPr/>
        </p:nvSpPr>
        <p:spPr bwMode="auto">
          <a:xfrm>
            <a:off x="3181350" y="3886200"/>
            <a:ext cx="0" cy="190500"/>
          </a:xfrm>
          <a:prstGeom prst="line">
            <a:avLst/>
          </a:prstGeom>
          <a:noFill/>
          <a:ln w="952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09" name="Line 14"/>
          <p:cNvSpPr>
            <a:spLocks noChangeShapeType="1"/>
          </p:cNvSpPr>
          <p:nvPr/>
        </p:nvSpPr>
        <p:spPr bwMode="auto">
          <a:xfrm>
            <a:off x="4210050" y="4495800"/>
            <a:ext cx="1257300" cy="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0" name="Line 15"/>
          <p:cNvSpPr>
            <a:spLocks noChangeShapeType="1"/>
          </p:cNvSpPr>
          <p:nvPr/>
        </p:nvSpPr>
        <p:spPr bwMode="auto">
          <a:xfrm>
            <a:off x="6457950" y="3867150"/>
            <a:ext cx="0" cy="190500"/>
          </a:xfrm>
          <a:prstGeom prst="line">
            <a:avLst/>
          </a:prstGeom>
          <a:noFill/>
          <a:ln w="9525">
            <a:solidFill>
              <a:srgbClr val="0000FF"/>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1" name="Line 16"/>
          <p:cNvSpPr>
            <a:spLocks noChangeShapeType="1"/>
          </p:cNvSpPr>
          <p:nvPr/>
        </p:nvSpPr>
        <p:spPr bwMode="auto">
          <a:xfrm>
            <a:off x="6438900" y="2800350"/>
            <a:ext cx="0" cy="190500"/>
          </a:xfrm>
          <a:prstGeom prst="line">
            <a:avLst/>
          </a:prstGeom>
          <a:noFill/>
          <a:ln w="9525">
            <a:solidFill>
              <a:srgbClr val="0000FF"/>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47481" name="Object 25"/>
          <p:cNvGraphicFramePr>
            <a:graphicFrameLocks noChangeAspect="1"/>
          </p:cNvGraphicFramePr>
          <p:nvPr>
            <p:extLst>
              <p:ext uri="{D42A27DB-BD31-4B8C-83A1-F6EECF244321}">
                <p14:modId xmlns:p14="http://schemas.microsoft.com/office/powerpoint/2010/main" val="3982645323"/>
              </p:ext>
            </p:extLst>
          </p:nvPr>
        </p:nvGraphicFramePr>
        <p:xfrm>
          <a:off x="604838" y="4857750"/>
          <a:ext cx="7489825" cy="457200"/>
        </p:xfrm>
        <a:graphic>
          <a:graphicData uri="http://schemas.openxmlformats.org/presentationml/2006/ole">
            <mc:AlternateContent xmlns:mc="http://schemas.openxmlformats.org/markup-compatibility/2006">
              <mc:Choice xmlns:v="urn:schemas-microsoft-com:vml" Requires="v">
                <p:oleObj spid="_x0000_s28680" name="Equation" r:id="rId15" imgW="3251160" imgH="203040" progId="Equation.DSMT4">
                  <p:embed/>
                </p:oleObj>
              </mc:Choice>
              <mc:Fallback>
                <p:oleObj name="Equation" r:id="rId15" imgW="3251160" imgH="203040" progId="Equation.DSMT4">
                  <p:embed/>
                  <p:pic>
                    <p:nvPicPr>
                      <p:cNvPr id="147481" name="Object 25"/>
                      <p:cNvPicPr>
                        <a:picLocks noChangeAspect="1" noChangeArrowheads="1"/>
                      </p:cNvPicPr>
                      <p:nvPr/>
                    </p:nvPicPr>
                    <p:blipFill>
                      <a:blip r:embed="rId16"/>
                      <a:srcRect/>
                      <a:stretch>
                        <a:fillRect/>
                      </a:stretch>
                    </p:blipFill>
                    <p:spPr bwMode="auto">
                      <a:xfrm>
                        <a:off x="604838" y="4857750"/>
                        <a:ext cx="7489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7483" name="Object 27"/>
          <p:cNvGraphicFramePr>
            <a:graphicFrameLocks noChangeAspect="1"/>
          </p:cNvGraphicFramePr>
          <p:nvPr>
            <p:extLst>
              <p:ext uri="{D42A27DB-BD31-4B8C-83A1-F6EECF244321}">
                <p14:modId xmlns:p14="http://schemas.microsoft.com/office/powerpoint/2010/main" val="3088395538"/>
              </p:ext>
            </p:extLst>
          </p:nvPr>
        </p:nvGraphicFramePr>
        <p:xfrm>
          <a:off x="1955800" y="5713413"/>
          <a:ext cx="4786313" cy="474662"/>
        </p:xfrm>
        <a:graphic>
          <a:graphicData uri="http://schemas.openxmlformats.org/presentationml/2006/ole">
            <mc:AlternateContent xmlns:mc="http://schemas.openxmlformats.org/markup-compatibility/2006">
              <mc:Choice xmlns:v="urn:schemas-microsoft-com:vml" Requires="v">
                <p:oleObj spid="_x0000_s28681" name="Equation" r:id="rId17" imgW="2412720" imgH="241200" progId="Equation.DSMT4">
                  <p:embed/>
                </p:oleObj>
              </mc:Choice>
              <mc:Fallback>
                <p:oleObj name="Equation" r:id="rId17" imgW="2412720" imgH="241200" progId="Equation.DSMT4">
                  <p:embed/>
                  <p:pic>
                    <p:nvPicPr>
                      <p:cNvPr id="147483" name="Object 27"/>
                      <p:cNvPicPr>
                        <a:picLocks noChangeAspect="1" noChangeArrowheads="1"/>
                      </p:cNvPicPr>
                      <p:nvPr/>
                    </p:nvPicPr>
                    <p:blipFill>
                      <a:blip r:embed="rId18"/>
                      <a:srcRect/>
                      <a:stretch>
                        <a:fillRect/>
                      </a:stretch>
                    </p:blipFill>
                    <p:spPr bwMode="auto">
                      <a:xfrm>
                        <a:off x="1955800" y="5713413"/>
                        <a:ext cx="4786313"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7485" name="Object 29"/>
          <p:cNvGraphicFramePr>
            <a:graphicFrameLocks noChangeAspect="1"/>
          </p:cNvGraphicFramePr>
          <p:nvPr>
            <p:extLst>
              <p:ext uri="{D42A27DB-BD31-4B8C-83A1-F6EECF244321}">
                <p14:modId xmlns:p14="http://schemas.microsoft.com/office/powerpoint/2010/main" val="1917499147"/>
              </p:ext>
            </p:extLst>
          </p:nvPr>
        </p:nvGraphicFramePr>
        <p:xfrm>
          <a:off x="874713" y="6115050"/>
          <a:ext cx="7546975" cy="431800"/>
        </p:xfrm>
        <a:graphic>
          <a:graphicData uri="http://schemas.openxmlformats.org/presentationml/2006/ole">
            <mc:AlternateContent xmlns:mc="http://schemas.openxmlformats.org/markup-compatibility/2006">
              <mc:Choice xmlns:v="urn:schemas-microsoft-com:vml" Requires="v">
                <p:oleObj spid="_x0000_s28682" name="Equation" r:id="rId19" imgW="4089240" imgH="228600" progId="Equation.DSMT4">
                  <p:embed/>
                </p:oleObj>
              </mc:Choice>
              <mc:Fallback>
                <p:oleObj name="Equation" r:id="rId19" imgW="4089240" imgH="228600" progId="Equation.DSMT4">
                  <p:embed/>
                  <p:pic>
                    <p:nvPicPr>
                      <p:cNvPr id="147485" name="Object 29"/>
                      <p:cNvPicPr>
                        <a:picLocks noChangeAspect="1" noChangeArrowheads="1"/>
                      </p:cNvPicPr>
                      <p:nvPr/>
                    </p:nvPicPr>
                    <p:blipFill>
                      <a:blip r:embed="rId20"/>
                      <a:srcRect/>
                      <a:stretch>
                        <a:fillRect/>
                      </a:stretch>
                    </p:blipFill>
                    <p:spPr bwMode="auto">
                      <a:xfrm>
                        <a:off x="874713" y="6115050"/>
                        <a:ext cx="75469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组合 5"/>
          <p:cNvGrpSpPr>
            <a:grpSpLocks/>
          </p:cNvGrpSpPr>
          <p:nvPr/>
        </p:nvGrpSpPr>
        <p:grpSpPr bwMode="auto">
          <a:xfrm>
            <a:off x="3949699" y="4813300"/>
            <a:ext cx="2228107" cy="901700"/>
            <a:chOff x="4196603" y="4814047"/>
            <a:chExt cx="2228850" cy="900952"/>
          </a:xfrm>
        </p:grpSpPr>
        <p:sp>
          <p:nvSpPr>
            <p:cNvPr id="29722" name="椭圆 1"/>
            <p:cNvSpPr>
              <a:spLocks noChangeArrowheads="1"/>
            </p:cNvSpPr>
            <p:nvPr/>
          </p:nvSpPr>
          <p:spPr bwMode="auto">
            <a:xfrm>
              <a:off x="4196603" y="4814047"/>
              <a:ext cx="2228850" cy="564777"/>
            </a:xfrm>
            <a:prstGeom prst="ellipse">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aphicFrame>
          <p:nvGraphicFramePr>
            <p:cNvPr id="29723" name="对象 2"/>
            <p:cNvGraphicFramePr>
              <a:graphicFrameLocks noChangeAspect="1"/>
            </p:cNvGraphicFramePr>
            <p:nvPr>
              <p:extLst>
                <p:ext uri="{D42A27DB-BD31-4B8C-83A1-F6EECF244321}">
                  <p14:modId xmlns:p14="http://schemas.microsoft.com/office/powerpoint/2010/main" val="4256943890"/>
                </p:ext>
              </p:extLst>
            </p:nvPr>
          </p:nvGraphicFramePr>
          <p:xfrm>
            <a:off x="5719523" y="5418383"/>
            <a:ext cx="697144" cy="296616"/>
          </p:xfrm>
          <a:graphic>
            <a:graphicData uri="http://schemas.openxmlformats.org/presentationml/2006/ole">
              <mc:AlternateContent xmlns:mc="http://schemas.openxmlformats.org/markup-compatibility/2006">
                <mc:Choice xmlns:v="urn:schemas-microsoft-com:vml" Requires="v">
                  <p:oleObj spid="_x0000_s28683" name="Equation" r:id="rId21" imgW="419040" imgH="177480" progId="Equation.DSMT4">
                    <p:embed/>
                  </p:oleObj>
                </mc:Choice>
                <mc:Fallback>
                  <p:oleObj name="Equation" r:id="rId21" imgW="419040" imgH="177480" progId="Equation.DSMT4">
                    <p:embed/>
                    <p:pic>
                      <p:nvPicPr>
                        <p:cNvPr id="29723" name="对象 2"/>
                        <p:cNvPicPr>
                          <a:picLocks noChangeAspect="1" noChangeArrowheads="1"/>
                        </p:cNvPicPr>
                        <p:nvPr/>
                      </p:nvPicPr>
                      <p:blipFill>
                        <a:blip r:embed="rId22"/>
                        <a:srcRect/>
                        <a:stretch>
                          <a:fillRect/>
                        </a:stretch>
                      </p:blipFill>
                      <p:spPr bwMode="auto">
                        <a:xfrm>
                          <a:off x="5719523" y="5418383"/>
                          <a:ext cx="697144" cy="29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9724" name="肘形连接符 4"/>
            <p:cNvCxnSpPr>
              <a:cxnSpLocks noChangeShapeType="1"/>
              <a:stCxn id="29722" idx="4"/>
            </p:cNvCxnSpPr>
            <p:nvPr/>
          </p:nvCxnSpPr>
          <p:spPr bwMode="auto">
            <a:xfrm rot="16200000" flipH="1">
              <a:off x="5378544" y="5311308"/>
              <a:ext cx="215152" cy="350184"/>
            </a:xfrm>
            <a:prstGeom prst="bentConnector2">
              <a:avLst/>
            </a:prstGeom>
            <a:noFill/>
            <a:ln w="25400" algn="ctr">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Text Box 2">
            <a:extLst>
              <a:ext uri="{FF2B5EF4-FFF2-40B4-BE49-F238E27FC236}">
                <a16:creationId xmlns:a16="http://schemas.microsoft.com/office/drawing/2014/main" id="{51E14EFF-F0C7-4719-89A1-8EE56DA51820}"/>
              </a:ext>
            </a:extLst>
          </p:cNvPr>
          <p:cNvSpPr txBox="1">
            <a:spLocks noChangeArrowheads="1"/>
          </p:cNvSpPr>
          <p:nvPr/>
        </p:nvSpPr>
        <p:spPr bwMode="auto">
          <a:xfrm>
            <a:off x="495300" y="495300"/>
            <a:ext cx="83058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400" dirty="0">
                <a:solidFill>
                  <a:srgbClr val="FF0000"/>
                </a:solidFill>
                <a:latin typeface="宋体" pitchFamily="2" charset="-122"/>
              </a:rPr>
              <a:t>例：</a:t>
            </a:r>
            <a:r>
              <a:rPr kumimoji="1" lang="zh-CN" altLang="en-US" sz="2400" dirty="0">
                <a:solidFill>
                  <a:srgbClr val="0000FF"/>
                </a:solidFill>
                <a:latin typeface="Times New Roman" pitchFamily="18" charset="0"/>
              </a:rPr>
              <a:t>在</a:t>
            </a:r>
            <a:r>
              <a:rPr kumimoji="1" lang="en-US" altLang="zh-CN" sz="2400" b="0" dirty="0">
                <a:solidFill>
                  <a:srgbClr val="000000"/>
                </a:solidFill>
                <a:latin typeface="Times New Roman" panose="02020603050405020304" pitchFamily="18" charset="0"/>
                <a:cs typeface="Times New Roman" panose="02020603050405020304" pitchFamily="18" charset="0"/>
              </a:rPr>
              <a:t>−</a:t>
            </a:r>
            <a:r>
              <a:rPr kumimoji="1" lang="en-US" altLang="zh-CN" sz="2400" b="0" dirty="0">
                <a:solidFill>
                  <a:srgbClr val="000000"/>
                </a:solidFill>
                <a:latin typeface="Times New Roman" pitchFamily="18" charset="0"/>
              </a:rPr>
              <a:t>10</a:t>
            </a:r>
            <a:r>
              <a:rPr kumimoji="1" lang="en-US" altLang="zh-CN" sz="2400" b="0" baseline="50000" dirty="0">
                <a:solidFill>
                  <a:srgbClr val="000000"/>
                </a:solidFill>
                <a:latin typeface="Times New Roman" pitchFamily="18" charset="0"/>
              </a:rPr>
              <a:t>o</a:t>
            </a:r>
            <a:r>
              <a:rPr kumimoji="1" lang="en-US" altLang="zh-CN" sz="2400" b="0" dirty="0">
                <a:solidFill>
                  <a:srgbClr val="000000"/>
                </a:solidFill>
                <a:latin typeface="Times New Roman" pitchFamily="18" charset="0"/>
              </a:rPr>
              <a:t>C,101325Pa</a:t>
            </a:r>
            <a:r>
              <a:rPr kumimoji="1" lang="zh-CN" altLang="en-US" sz="2400" dirty="0">
                <a:solidFill>
                  <a:srgbClr val="0000FF"/>
                </a:solidFill>
                <a:latin typeface="Times New Roman" pitchFamily="18" charset="0"/>
              </a:rPr>
              <a:t>下，</a:t>
            </a:r>
            <a:r>
              <a:rPr kumimoji="1" lang="en-US" altLang="zh-CN" sz="2400" b="0" dirty="0">
                <a:solidFill>
                  <a:srgbClr val="000000"/>
                </a:solidFill>
                <a:latin typeface="Times New Roman" pitchFamily="18" charset="0"/>
              </a:rPr>
              <a:t>1mol</a:t>
            </a:r>
            <a:r>
              <a:rPr kumimoji="1" lang="zh-CN" altLang="en-US" sz="2400" dirty="0">
                <a:solidFill>
                  <a:srgbClr val="0000FF"/>
                </a:solidFill>
                <a:latin typeface="Times New Roman" pitchFamily="18" charset="0"/>
              </a:rPr>
              <a:t>过冷</a:t>
            </a:r>
            <a:r>
              <a:rPr kumimoji="1" lang="en-US" altLang="zh-CN" sz="2400" dirty="0">
                <a:solidFill>
                  <a:srgbClr val="0000FF"/>
                </a:solidFill>
                <a:latin typeface="Times New Roman" pitchFamily="18" charset="0"/>
              </a:rPr>
              <a:t>H</a:t>
            </a:r>
            <a:r>
              <a:rPr kumimoji="1" lang="en-US" altLang="zh-CN" sz="2400" baseline="-25000" dirty="0">
                <a:solidFill>
                  <a:srgbClr val="0000FF"/>
                </a:solidFill>
                <a:latin typeface="Times New Roman" pitchFamily="18" charset="0"/>
              </a:rPr>
              <a:t>2</a:t>
            </a:r>
            <a:r>
              <a:rPr kumimoji="1" lang="en-US" altLang="zh-CN" sz="2400" dirty="0">
                <a:solidFill>
                  <a:srgbClr val="0000FF"/>
                </a:solidFill>
                <a:latin typeface="Times New Roman" pitchFamily="18" charset="0"/>
              </a:rPr>
              <a:t>O(l)</a:t>
            </a:r>
            <a:r>
              <a:rPr kumimoji="1" lang="zh-CN" altLang="en-US" sz="2400" dirty="0">
                <a:solidFill>
                  <a:srgbClr val="0000FF"/>
                </a:solidFill>
                <a:latin typeface="Times New Roman" pitchFamily="18" charset="0"/>
              </a:rPr>
              <a:t>恒温</a:t>
            </a:r>
            <a:r>
              <a:rPr kumimoji="1" lang="zh-CN" altLang="en-US" sz="2400" dirty="0">
                <a:solidFill>
                  <a:srgbClr val="0000FF"/>
                </a:solidFill>
                <a:latin typeface="宋体" pitchFamily="2" charset="-122"/>
              </a:rPr>
              <a:t>凝结为冰，计算</a:t>
            </a:r>
            <a:r>
              <a:rPr kumimoji="1" lang="en-US" altLang="zh-CN" sz="2400" b="0" dirty="0">
                <a:solidFill>
                  <a:srgbClr val="000000"/>
                </a:solidFill>
                <a:latin typeface="Symbol" pitchFamily="18" charset="2"/>
                <a:ea typeface="黑体" pitchFamily="49" charset="-122"/>
              </a:rPr>
              <a:t>D</a:t>
            </a:r>
            <a:r>
              <a:rPr kumimoji="1" lang="en-US" altLang="zh-CN" sz="2400" b="0" i="1" dirty="0">
                <a:solidFill>
                  <a:srgbClr val="000000"/>
                </a:solidFill>
                <a:latin typeface="Times New Roman" pitchFamily="18" charset="0"/>
                <a:ea typeface="黑体" pitchFamily="49" charset="-122"/>
              </a:rPr>
              <a:t>S</a:t>
            </a:r>
            <a:r>
              <a:rPr kumimoji="1" lang="en-US" altLang="zh-CN" sz="2400" b="0" dirty="0">
                <a:solidFill>
                  <a:srgbClr val="000000"/>
                </a:solidFill>
                <a:latin typeface="Times New Roman" pitchFamily="18" charset="0"/>
                <a:ea typeface="黑体" pitchFamily="49" charset="-122"/>
              </a:rPr>
              <a:t>, </a:t>
            </a:r>
            <a:r>
              <a:rPr kumimoji="1" lang="en-US" altLang="zh-CN" sz="2400" b="0" dirty="0">
                <a:solidFill>
                  <a:srgbClr val="000000"/>
                </a:solidFill>
                <a:latin typeface="Symbol" pitchFamily="18" charset="2"/>
                <a:ea typeface="黑体" pitchFamily="49" charset="-122"/>
              </a:rPr>
              <a:t>D</a:t>
            </a:r>
            <a:r>
              <a:rPr kumimoji="1" lang="en-US" altLang="zh-CN" sz="2400" b="0" i="1" dirty="0">
                <a:solidFill>
                  <a:srgbClr val="000000"/>
                </a:solidFill>
                <a:latin typeface="Times New Roman" pitchFamily="18" charset="0"/>
                <a:ea typeface="黑体" pitchFamily="49" charset="-122"/>
              </a:rPr>
              <a:t>A</a:t>
            </a:r>
            <a:r>
              <a:rPr kumimoji="1" lang="en-US" altLang="zh-CN" sz="2400" b="0" dirty="0">
                <a:solidFill>
                  <a:srgbClr val="000000"/>
                </a:solidFill>
                <a:latin typeface="Times New Roman" pitchFamily="18" charset="0"/>
                <a:ea typeface="黑体" pitchFamily="49" charset="-122"/>
              </a:rPr>
              <a:t>, </a:t>
            </a:r>
            <a:r>
              <a:rPr kumimoji="1" lang="en-US" altLang="zh-CN" sz="2400" b="0" dirty="0">
                <a:solidFill>
                  <a:srgbClr val="000000"/>
                </a:solidFill>
                <a:latin typeface="Symbol" pitchFamily="18" charset="2"/>
                <a:ea typeface="黑体" pitchFamily="49" charset="-122"/>
              </a:rPr>
              <a:t>D</a:t>
            </a:r>
            <a:r>
              <a:rPr kumimoji="1" lang="en-US" altLang="zh-CN" sz="2400" b="0" i="1" dirty="0">
                <a:solidFill>
                  <a:srgbClr val="000000"/>
                </a:solidFill>
                <a:latin typeface="Times New Roman" pitchFamily="18" charset="0"/>
                <a:ea typeface="黑体" pitchFamily="49" charset="-122"/>
              </a:rPr>
              <a:t>G</a:t>
            </a:r>
            <a:r>
              <a:rPr kumimoji="1" lang="en-US" altLang="zh-CN" sz="2400" b="0" dirty="0">
                <a:solidFill>
                  <a:srgbClr val="000000"/>
                </a:solidFill>
                <a:latin typeface="Times New Roman" pitchFamily="18" charset="0"/>
                <a:ea typeface="黑体" pitchFamily="49" charset="-122"/>
              </a:rPr>
              <a:t>,</a:t>
            </a:r>
            <a:r>
              <a:rPr kumimoji="1" lang="zh-CN" altLang="en-US" sz="2400" dirty="0">
                <a:solidFill>
                  <a:srgbClr val="0000FF"/>
                </a:solidFill>
                <a:latin typeface="宋体" pitchFamily="2" charset="-122"/>
              </a:rPr>
              <a:t>并判断过程的可逆性。已知</a:t>
            </a:r>
            <a:r>
              <a:rPr kumimoji="1" lang="en-US" altLang="zh-CN" sz="2400" b="0" dirty="0">
                <a:solidFill>
                  <a:srgbClr val="000000"/>
                </a:solidFill>
                <a:latin typeface="Times New Roman" panose="02020603050405020304" pitchFamily="18" charset="0"/>
                <a:cs typeface="Times New Roman" panose="02020603050405020304" pitchFamily="18" charset="0"/>
              </a:rPr>
              <a:t>−</a:t>
            </a:r>
            <a:r>
              <a:rPr kumimoji="1" lang="en-US" altLang="zh-CN" sz="2400" b="0" dirty="0">
                <a:solidFill>
                  <a:srgbClr val="000000"/>
                </a:solidFill>
                <a:latin typeface="Times New Roman" pitchFamily="18" charset="0"/>
              </a:rPr>
              <a:t>10</a:t>
            </a:r>
            <a:r>
              <a:rPr kumimoji="1" lang="en-US" altLang="zh-CN" sz="2400" b="0" baseline="50000" dirty="0">
                <a:solidFill>
                  <a:srgbClr val="000000"/>
                </a:solidFill>
                <a:latin typeface="Times New Roman" pitchFamily="18" charset="0"/>
              </a:rPr>
              <a:t>o</a:t>
            </a:r>
            <a:r>
              <a:rPr kumimoji="1" lang="en-US" altLang="zh-CN" sz="2400" b="0" dirty="0">
                <a:solidFill>
                  <a:srgbClr val="000000"/>
                </a:solidFill>
                <a:latin typeface="Times New Roman" pitchFamily="18" charset="0"/>
              </a:rPr>
              <a:t>C</a:t>
            </a:r>
            <a:r>
              <a:rPr kumimoji="1" lang="zh-CN" altLang="en-US" sz="2400" dirty="0">
                <a:solidFill>
                  <a:srgbClr val="0000FF"/>
                </a:solidFill>
                <a:latin typeface="宋体" pitchFamily="2" charset="-122"/>
              </a:rPr>
              <a:t>过冷水和冰的饱和蒸气压分别为</a:t>
            </a:r>
            <a:r>
              <a:rPr kumimoji="1" lang="en-US" altLang="zh-CN" sz="2400" b="0" i="1" dirty="0">
                <a:solidFill>
                  <a:srgbClr val="000000"/>
                </a:solidFill>
                <a:latin typeface="Times New Roman" pitchFamily="18" charset="0"/>
              </a:rPr>
              <a:t>p</a:t>
            </a:r>
            <a:r>
              <a:rPr kumimoji="1" lang="zh-CN" altLang="en-US" sz="2400" b="0" baseline="30000" dirty="0">
                <a:solidFill>
                  <a:srgbClr val="000000"/>
                </a:solidFill>
                <a:latin typeface="Times New Roman" pitchFamily="18" charset="0"/>
                <a:cs typeface="Times New Roman" panose="02020603050405020304" pitchFamily="18" charset="0"/>
                <a:sym typeface="Symbol" panose="05050102010706020507" pitchFamily="18" charset="2"/>
              </a:rPr>
              <a:t></a:t>
            </a:r>
            <a:r>
              <a:rPr kumimoji="1" lang="en-US" altLang="zh-CN" sz="2400" b="0" dirty="0">
                <a:solidFill>
                  <a:srgbClr val="000000"/>
                </a:solidFill>
                <a:latin typeface="Times New Roman" pitchFamily="18" charset="0"/>
                <a:cs typeface="Times New Roman" pitchFamily="18" charset="0"/>
              </a:rPr>
              <a:t>(l)=285.7Pa</a:t>
            </a:r>
            <a:r>
              <a:rPr kumimoji="1" lang="zh-CN" altLang="en-US" sz="2400" dirty="0">
                <a:solidFill>
                  <a:srgbClr val="0000FF"/>
                </a:solidFill>
                <a:latin typeface="宋体" pitchFamily="2" charset="-122"/>
              </a:rPr>
              <a:t>，</a:t>
            </a:r>
            <a:r>
              <a:rPr kumimoji="1" lang="en-US" altLang="zh-CN" sz="2400" b="0" i="1" dirty="0">
                <a:solidFill>
                  <a:srgbClr val="000000"/>
                </a:solidFill>
                <a:latin typeface="Times New Roman" pitchFamily="18" charset="0"/>
                <a:cs typeface="Times New Roman" pitchFamily="18" charset="0"/>
              </a:rPr>
              <a:t>p</a:t>
            </a:r>
            <a:r>
              <a:rPr kumimoji="1" lang="zh-CN" altLang="en-US" sz="2400" b="0" baseline="30000" dirty="0">
                <a:solidFill>
                  <a:srgbClr val="000000"/>
                </a:solidFill>
                <a:latin typeface="Times New Roman" pitchFamily="18" charset="0"/>
                <a:cs typeface="Times New Roman" panose="02020603050405020304" pitchFamily="18" charset="0"/>
                <a:sym typeface="Symbol" panose="05050102010706020507" pitchFamily="18" charset="2"/>
              </a:rPr>
              <a:t></a:t>
            </a:r>
            <a:r>
              <a:rPr kumimoji="1" lang="en-US" altLang="zh-CN" sz="2400" b="0" dirty="0">
                <a:solidFill>
                  <a:srgbClr val="000000"/>
                </a:solidFill>
                <a:latin typeface="Times New Roman" pitchFamily="18" charset="0"/>
                <a:cs typeface="Times New Roman" pitchFamily="18" charset="0"/>
              </a:rPr>
              <a:t>(s)=260.0Pa</a:t>
            </a:r>
            <a:r>
              <a:rPr kumimoji="1" lang="zh-CN" altLang="en-US" sz="2400" dirty="0">
                <a:solidFill>
                  <a:srgbClr val="0000FF"/>
                </a:solidFill>
                <a:latin typeface="宋体" pitchFamily="2" charset="-122"/>
              </a:rPr>
              <a:t>，</a:t>
            </a:r>
            <a:r>
              <a:rPr kumimoji="1" lang="en-US" altLang="zh-CN" sz="2400" b="0" dirty="0">
                <a:solidFill>
                  <a:srgbClr val="000000"/>
                </a:solidFill>
                <a:latin typeface="Times New Roman" panose="02020603050405020304" pitchFamily="18" charset="0"/>
                <a:cs typeface="Times New Roman" panose="02020603050405020304" pitchFamily="18" charset="0"/>
              </a:rPr>
              <a:t>−</a:t>
            </a:r>
            <a:r>
              <a:rPr kumimoji="1" lang="en-US" altLang="zh-CN" sz="2400" b="0" dirty="0">
                <a:solidFill>
                  <a:srgbClr val="000000"/>
                </a:solidFill>
                <a:latin typeface="Times New Roman" pitchFamily="18" charset="0"/>
              </a:rPr>
              <a:t>10</a:t>
            </a:r>
            <a:r>
              <a:rPr kumimoji="1" lang="en-US" altLang="zh-CN" sz="2400" b="0" baseline="50000" dirty="0">
                <a:solidFill>
                  <a:srgbClr val="000000"/>
                </a:solidFill>
                <a:latin typeface="Times New Roman" pitchFamily="18" charset="0"/>
              </a:rPr>
              <a:t>o</a:t>
            </a:r>
            <a:r>
              <a:rPr kumimoji="1" lang="en-US" altLang="zh-CN" sz="2400" b="0" dirty="0">
                <a:solidFill>
                  <a:srgbClr val="000000"/>
                </a:solidFill>
                <a:latin typeface="Times New Roman" pitchFamily="18" charset="0"/>
              </a:rPr>
              <a:t>C</a:t>
            </a:r>
            <a:r>
              <a:rPr kumimoji="1" lang="zh-CN" altLang="en-US" sz="2400" dirty="0">
                <a:solidFill>
                  <a:srgbClr val="0000FF"/>
                </a:solidFill>
                <a:latin typeface="Times New Roman" pitchFamily="18" charset="0"/>
              </a:rPr>
              <a:t>的水</a:t>
            </a:r>
            <a:r>
              <a:rPr kumimoji="1" lang="zh-CN" altLang="en-US" sz="2400" dirty="0">
                <a:solidFill>
                  <a:srgbClr val="0000FF"/>
                </a:solidFill>
                <a:latin typeface="宋体" pitchFamily="2" charset="-122"/>
              </a:rPr>
              <a:t>结冰时放热</a:t>
            </a:r>
            <a:r>
              <a:rPr kumimoji="1" lang="en-US" altLang="zh-CN" sz="2400" b="0" dirty="0">
                <a:solidFill>
                  <a:srgbClr val="000000"/>
                </a:solidFill>
                <a:latin typeface="Times New Roman" pitchFamily="18" charset="0"/>
              </a:rPr>
              <a:t>312.3J</a:t>
            </a:r>
            <a:r>
              <a:rPr kumimoji="1" lang="en-US" altLang="zh-CN" sz="2400" b="0" dirty="0">
                <a:solidFill>
                  <a:srgbClr val="000000"/>
                </a:solidFill>
                <a:latin typeface="Times New Roman" panose="02020603050405020304" pitchFamily="18" charset="0"/>
                <a:cs typeface="Times New Roman" panose="02020603050405020304" pitchFamily="18" charset="0"/>
              </a:rPr>
              <a:t>∙</a:t>
            </a:r>
            <a:r>
              <a:rPr kumimoji="1" lang="en-US" altLang="zh-CN" sz="2400" b="0" dirty="0">
                <a:solidFill>
                  <a:srgbClr val="000000"/>
                </a:solidFill>
                <a:latin typeface="Times New Roman" pitchFamily="18" charset="0"/>
              </a:rPr>
              <a:t>g</a:t>
            </a:r>
            <a:r>
              <a:rPr kumimoji="1" lang="en-US" altLang="zh-CN" sz="2400" b="0" baseline="30000" dirty="0">
                <a:solidFill>
                  <a:srgbClr val="000000"/>
                </a:solidFill>
                <a:latin typeface="Times New Roman" panose="02020603050405020304" pitchFamily="18" charset="0"/>
                <a:cs typeface="Times New Roman" panose="02020603050405020304" pitchFamily="18" charset="0"/>
              </a:rPr>
              <a:t>−</a:t>
            </a:r>
            <a:r>
              <a:rPr kumimoji="1" lang="en-US" altLang="zh-CN" sz="2400" b="0" baseline="30000" dirty="0">
                <a:solidFill>
                  <a:srgbClr val="000000"/>
                </a:solidFill>
                <a:latin typeface="Times New Roman" pitchFamily="18" charset="0"/>
              </a:rPr>
              <a:t>1</a:t>
            </a:r>
            <a:r>
              <a:rPr kumimoji="1" lang="zh-CN" altLang="en-US" sz="2400" dirty="0">
                <a:solidFill>
                  <a:srgbClr val="0000FF"/>
                </a:solidFill>
                <a:latin typeface="宋体" pitchFamily="2" charset="-122"/>
              </a:rPr>
              <a:t>。</a:t>
            </a:r>
            <a:r>
              <a:rPr kumimoji="1" lang="zh-CN" altLang="en-US" sz="2400" dirty="0">
                <a:solidFill>
                  <a:srgbClr val="0000FF"/>
                </a:solidFill>
                <a:latin typeface="Times New Roman" pitchFamily="18" charset="0"/>
              </a:rPr>
              <a:t> </a:t>
            </a:r>
          </a:p>
        </p:txBody>
      </p:sp>
      <p:graphicFrame>
        <p:nvGraphicFramePr>
          <p:cNvPr id="29" name="Object 12">
            <a:extLst>
              <a:ext uri="{FF2B5EF4-FFF2-40B4-BE49-F238E27FC236}">
                <a16:creationId xmlns:a16="http://schemas.microsoft.com/office/drawing/2014/main" id="{B3DFA92C-CE0D-4AF6-BABE-0EDE808EFBA6}"/>
              </a:ext>
            </a:extLst>
          </p:cNvPr>
          <p:cNvGraphicFramePr>
            <a:graphicFrameLocks noChangeAspect="1"/>
          </p:cNvGraphicFramePr>
          <p:nvPr>
            <p:extLst>
              <p:ext uri="{D42A27DB-BD31-4B8C-83A1-F6EECF244321}">
                <p14:modId xmlns:p14="http://schemas.microsoft.com/office/powerpoint/2010/main" val="1505305357"/>
              </p:ext>
            </p:extLst>
          </p:nvPr>
        </p:nvGraphicFramePr>
        <p:xfrm>
          <a:off x="4508500" y="2124075"/>
          <a:ext cx="354013" cy="247650"/>
        </p:xfrm>
        <a:graphic>
          <a:graphicData uri="http://schemas.openxmlformats.org/presentationml/2006/ole">
            <mc:AlternateContent xmlns:mc="http://schemas.openxmlformats.org/markup-compatibility/2006">
              <mc:Choice xmlns:v="urn:schemas-microsoft-com:vml" Requires="v">
                <p:oleObj spid="_x0000_s28684" name="Equation" r:id="rId23" imgW="253800" imgH="177480" progId="Equation.DSMT4">
                  <p:embed/>
                </p:oleObj>
              </mc:Choice>
              <mc:Fallback>
                <p:oleObj name="Equation" r:id="rId23" imgW="253800" imgH="177480" progId="Equation.DSMT4">
                  <p:embed/>
                  <p:pic>
                    <p:nvPicPr>
                      <p:cNvPr id="29" name="Object 12">
                        <a:extLst>
                          <a:ext uri="{FF2B5EF4-FFF2-40B4-BE49-F238E27FC236}">
                            <a16:creationId xmlns:a16="http://schemas.microsoft.com/office/drawing/2014/main" id="{B3DFA92C-CE0D-4AF6-BABE-0EDE808EFBA6}"/>
                          </a:ext>
                        </a:extLst>
                      </p:cNvPr>
                      <p:cNvPicPr>
                        <a:picLocks noChangeAspect="1" noChangeArrowheads="1"/>
                      </p:cNvPicPr>
                      <p:nvPr/>
                    </p:nvPicPr>
                    <p:blipFill>
                      <a:blip r:embed="rId24"/>
                      <a:srcRect/>
                      <a:stretch>
                        <a:fillRect/>
                      </a:stretch>
                    </p:blipFill>
                    <p:spPr bwMode="auto">
                      <a:xfrm>
                        <a:off x="4508500" y="2124075"/>
                        <a:ext cx="35401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Object 20">
            <a:extLst>
              <a:ext uri="{FF2B5EF4-FFF2-40B4-BE49-F238E27FC236}">
                <a16:creationId xmlns:a16="http://schemas.microsoft.com/office/drawing/2014/main" id="{0805C532-CC12-403C-B93F-2507A6EE6BFE}"/>
              </a:ext>
            </a:extLst>
          </p:cNvPr>
          <p:cNvGraphicFramePr>
            <a:graphicFrameLocks noChangeAspect="1"/>
          </p:cNvGraphicFramePr>
          <p:nvPr>
            <p:extLst>
              <p:ext uri="{D42A27DB-BD31-4B8C-83A1-F6EECF244321}">
                <p14:modId xmlns:p14="http://schemas.microsoft.com/office/powerpoint/2010/main" val="3277530202"/>
              </p:ext>
            </p:extLst>
          </p:nvPr>
        </p:nvGraphicFramePr>
        <p:xfrm>
          <a:off x="3228975" y="2767013"/>
          <a:ext cx="400050" cy="333375"/>
        </p:xfrm>
        <a:graphic>
          <a:graphicData uri="http://schemas.openxmlformats.org/presentationml/2006/ole">
            <mc:AlternateContent xmlns:mc="http://schemas.openxmlformats.org/markup-compatibility/2006">
              <mc:Choice xmlns:v="urn:schemas-microsoft-com:vml" Requires="v">
                <p:oleObj spid="_x0000_s28685" name="Equation" r:id="rId25" imgW="279360" imgH="228600" progId="Equation.DSMT4">
                  <p:embed/>
                </p:oleObj>
              </mc:Choice>
              <mc:Fallback>
                <p:oleObj name="Equation" r:id="rId25" imgW="279360" imgH="228600" progId="Equation.DSMT4">
                  <p:embed/>
                  <p:pic>
                    <p:nvPicPr>
                      <p:cNvPr id="31" name="Object 20">
                        <a:extLst>
                          <a:ext uri="{FF2B5EF4-FFF2-40B4-BE49-F238E27FC236}">
                            <a16:creationId xmlns:a16="http://schemas.microsoft.com/office/drawing/2014/main" id="{0805C532-CC12-403C-B93F-2507A6EE6BFE}"/>
                          </a:ext>
                        </a:extLst>
                      </p:cNvPr>
                      <p:cNvPicPr>
                        <a:picLocks noChangeAspect="1" noChangeArrowheads="1"/>
                      </p:cNvPicPr>
                      <p:nvPr/>
                    </p:nvPicPr>
                    <p:blipFill>
                      <a:blip r:embed="rId26"/>
                      <a:srcRect/>
                      <a:stretch>
                        <a:fillRect/>
                      </a:stretch>
                    </p:blipFill>
                    <p:spPr bwMode="auto">
                      <a:xfrm>
                        <a:off x="3228975" y="2767013"/>
                        <a:ext cx="4000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 name="Object 22">
            <a:extLst>
              <a:ext uri="{FF2B5EF4-FFF2-40B4-BE49-F238E27FC236}">
                <a16:creationId xmlns:a16="http://schemas.microsoft.com/office/drawing/2014/main" id="{5BB27BBC-3CAE-4E95-82E4-8C505340A574}"/>
              </a:ext>
            </a:extLst>
          </p:cNvPr>
          <p:cNvGraphicFramePr>
            <a:graphicFrameLocks noChangeAspect="1"/>
          </p:cNvGraphicFramePr>
          <p:nvPr>
            <p:extLst>
              <p:ext uri="{D42A27DB-BD31-4B8C-83A1-F6EECF244321}">
                <p14:modId xmlns:p14="http://schemas.microsoft.com/office/powerpoint/2010/main" val="603613805"/>
              </p:ext>
            </p:extLst>
          </p:nvPr>
        </p:nvGraphicFramePr>
        <p:xfrm>
          <a:off x="3236913" y="3816350"/>
          <a:ext cx="420687" cy="331788"/>
        </p:xfrm>
        <a:graphic>
          <a:graphicData uri="http://schemas.openxmlformats.org/presentationml/2006/ole">
            <mc:AlternateContent xmlns:mc="http://schemas.openxmlformats.org/markup-compatibility/2006">
              <mc:Choice xmlns:v="urn:schemas-microsoft-com:vml" Requires="v">
                <p:oleObj spid="_x0000_s28686" name="Equation" r:id="rId27" imgW="291960" imgH="228600" progId="Equation.DSMT4">
                  <p:embed/>
                </p:oleObj>
              </mc:Choice>
              <mc:Fallback>
                <p:oleObj name="Equation" r:id="rId27" imgW="291960" imgH="228600" progId="Equation.DSMT4">
                  <p:embed/>
                  <p:pic>
                    <p:nvPicPr>
                      <p:cNvPr id="32" name="Object 22">
                        <a:extLst>
                          <a:ext uri="{FF2B5EF4-FFF2-40B4-BE49-F238E27FC236}">
                            <a16:creationId xmlns:a16="http://schemas.microsoft.com/office/drawing/2014/main" id="{5BB27BBC-3CAE-4E95-82E4-8C505340A574}"/>
                          </a:ext>
                        </a:extLst>
                      </p:cNvPr>
                      <p:cNvPicPr>
                        <a:picLocks noChangeAspect="1" noChangeArrowheads="1"/>
                      </p:cNvPicPr>
                      <p:nvPr/>
                    </p:nvPicPr>
                    <p:blipFill>
                      <a:blip r:embed="rId28"/>
                      <a:srcRect/>
                      <a:stretch>
                        <a:fillRect/>
                      </a:stretch>
                    </p:blipFill>
                    <p:spPr bwMode="auto">
                      <a:xfrm>
                        <a:off x="3236913" y="3816350"/>
                        <a:ext cx="42068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 name="Object 24">
            <a:extLst>
              <a:ext uri="{FF2B5EF4-FFF2-40B4-BE49-F238E27FC236}">
                <a16:creationId xmlns:a16="http://schemas.microsoft.com/office/drawing/2014/main" id="{15806B9F-215E-484B-99F6-E41933F3116F}"/>
              </a:ext>
            </a:extLst>
          </p:cNvPr>
          <p:cNvGraphicFramePr>
            <a:graphicFrameLocks noChangeAspect="1"/>
          </p:cNvGraphicFramePr>
          <p:nvPr>
            <p:extLst>
              <p:ext uri="{D42A27DB-BD31-4B8C-83A1-F6EECF244321}">
                <p14:modId xmlns:p14="http://schemas.microsoft.com/office/powerpoint/2010/main" val="3098241008"/>
              </p:ext>
            </p:extLst>
          </p:nvPr>
        </p:nvGraphicFramePr>
        <p:xfrm>
          <a:off x="4575175" y="4205288"/>
          <a:ext cx="411163" cy="314325"/>
        </p:xfrm>
        <a:graphic>
          <a:graphicData uri="http://schemas.openxmlformats.org/presentationml/2006/ole">
            <mc:AlternateContent xmlns:mc="http://schemas.openxmlformats.org/markup-compatibility/2006">
              <mc:Choice xmlns:v="urn:schemas-microsoft-com:vml" Requires="v">
                <p:oleObj spid="_x0000_s28687" name="Equation" r:id="rId29" imgW="291960" imgH="228600" progId="Equation.DSMT4">
                  <p:embed/>
                </p:oleObj>
              </mc:Choice>
              <mc:Fallback>
                <p:oleObj name="Equation" r:id="rId29" imgW="291960" imgH="228600" progId="Equation.DSMT4">
                  <p:embed/>
                  <p:pic>
                    <p:nvPicPr>
                      <p:cNvPr id="33" name="Object 24">
                        <a:extLst>
                          <a:ext uri="{FF2B5EF4-FFF2-40B4-BE49-F238E27FC236}">
                            <a16:creationId xmlns:a16="http://schemas.microsoft.com/office/drawing/2014/main" id="{15806B9F-215E-484B-99F6-E41933F3116F}"/>
                          </a:ext>
                        </a:extLst>
                      </p:cNvPr>
                      <p:cNvPicPr>
                        <a:picLocks noChangeAspect="1" noChangeArrowheads="1"/>
                      </p:cNvPicPr>
                      <p:nvPr/>
                    </p:nvPicPr>
                    <p:blipFill>
                      <a:blip r:embed="rId30"/>
                      <a:srcRect/>
                      <a:stretch>
                        <a:fillRect/>
                      </a:stretch>
                    </p:blipFill>
                    <p:spPr bwMode="auto">
                      <a:xfrm>
                        <a:off x="4575175" y="4205288"/>
                        <a:ext cx="41116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 name="Object 26">
            <a:extLst>
              <a:ext uri="{FF2B5EF4-FFF2-40B4-BE49-F238E27FC236}">
                <a16:creationId xmlns:a16="http://schemas.microsoft.com/office/drawing/2014/main" id="{3337C963-1B39-4E53-91CA-ABE536D4C214}"/>
              </a:ext>
            </a:extLst>
          </p:cNvPr>
          <p:cNvGraphicFramePr>
            <a:graphicFrameLocks noChangeAspect="1"/>
          </p:cNvGraphicFramePr>
          <p:nvPr>
            <p:extLst>
              <p:ext uri="{D42A27DB-BD31-4B8C-83A1-F6EECF244321}">
                <p14:modId xmlns:p14="http://schemas.microsoft.com/office/powerpoint/2010/main" val="3776215408"/>
              </p:ext>
            </p:extLst>
          </p:nvPr>
        </p:nvGraphicFramePr>
        <p:xfrm>
          <a:off x="6556375" y="3825875"/>
          <a:ext cx="411163" cy="312738"/>
        </p:xfrm>
        <a:graphic>
          <a:graphicData uri="http://schemas.openxmlformats.org/presentationml/2006/ole">
            <mc:AlternateContent xmlns:mc="http://schemas.openxmlformats.org/markup-compatibility/2006">
              <mc:Choice xmlns:v="urn:schemas-microsoft-com:vml" Requires="v">
                <p:oleObj spid="_x0000_s28688" name="Equation" r:id="rId31" imgW="291960" imgH="228600" progId="Equation.DSMT4">
                  <p:embed/>
                </p:oleObj>
              </mc:Choice>
              <mc:Fallback>
                <p:oleObj name="Equation" r:id="rId31" imgW="291960" imgH="228600" progId="Equation.DSMT4">
                  <p:embed/>
                  <p:pic>
                    <p:nvPicPr>
                      <p:cNvPr id="34" name="Object 26">
                        <a:extLst>
                          <a:ext uri="{FF2B5EF4-FFF2-40B4-BE49-F238E27FC236}">
                            <a16:creationId xmlns:a16="http://schemas.microsoft.com/office/drawing/2014/main" id="{3337C963-1B39-4E53-91CA-ABE536D4C214}"/>
                          </a:ext>
                        </a:extLst>
                      </p:cNvPr>
                      <p:cNvPicPr>
                        <a:picLocks noChangeAspect="1" noChangeArrowheads="1"/>
                      </p:cNvPicPr>
                      <p:nvPr/>
                    </p:nvPicPr>
                    <p:blipFill>
                      <a:blip r:embed="rId32"/>
                      <a:srcRect/>
                      <a:stretch>
                        <a:fillRect/>
                      </a:stretch>
                    </p:blipFill>
                    <p:spPr bwMode="auto">
                      <a:xfrm>
                        <a:off x="6556375" y="3825875"/>
                        <a:ext cx="41116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 name="Object 28">
            <a:extLst>
              <a:ext uri="{FF2B5EF4-FFF2-40B4-BE49-F238E27FC236}">
                <a16:creationId xmlns:a16="http://schemas.microsoft.com/office/drawing/2014/main" id="{7F221BA2-E1EA-429C-A268-987100E2CE49}"/>
              </a:ext>
            </a:extLst>
          </p:cNvPr>
          <p:cNvGraphicFramePr>
            <a:graphicFrameLocks noChangeAspect="1"/>
          </p:cNvGraphicFramePr>
          <p:nvPr>
            <p:extLst>
              <p:ext uri="{D42A27DB-BD31-4B8C-83A1-F6EECF244321}">
                <p14:modId xmlns:p14="http://schemas.microsoft.com/office/powerpoint/2010/main" val="104846352"/>
              </p:ext>
            </p:extLst>
          </p:nvPr>
        </p:nvGraphicFramePr>
        <p:xfrm>
          <a:off x="6500813" y="2776538"/>
          <a:ext cx="409575" cy="314325"/>
        </p:xfrm>
        <a:graphic>
          <a:graphicData uri="http://schemas.openxmlformats.org/presentationml/2006/ole">
            <mc:AlternateContent xmlns:mc="http://schemas.openxmlformats.org/markup-compatibility/2006">
              <mc:Choice xmlns:v="urn:schemas-microsoft-com:vml" Requires="v">
                <p:oleObj spid="_x0000_s28689" name="Equation" r:id="rId33" imgW="291960" imgH="228600" progId="Equation.DSMT4">
                  <p:embed/>
                </p:oleObj>
              </mc:Choice>
              <mc:Fallback>
                <p:oleObj name="Equation" r:id="rId33" imgW="291960" imgH="228600" progId="Equation.DSMT4">
                  <p:embed/>
                  <p:pic>
                    <p:nvPicPr>
                      <p:cNvPr id="35" name="Object 28">
                        <a:extLst>
                          <a:ext uri="{FF2B5EF4-FFF2-40B4-BE49-F238E27FC236}">
                            <a16:creationId xmlns:a16="http://schemas.microsoft.com/office/drawing/2014/main" id="{7F221BA2-E1EA-429C-A268-987100E2CE49}"/>
                          </a:ext>
                        </a:extLst>
                      </p:cNvPr>
                      <p:cNvPicPr>
                        <a:picLocks noChangeAspect="1" noChangeArrowheads="1"/>
                      </p:cNvPicPr>
                      <p:nvPr/>
                    </p:nvPicPr>
                    <p:blipFill>
                      <a:blip r:embed="rId34"/>
                      <a:srcRect/>
                      <a:stretch>
                        <a:fillRect/>
                      </a:stretch>
                    </p:blipFill>
                    <p:spPr bwMode="auto">
                      <a:xfrm>
                        <a:off x="6500813" y="2776538"/>
                        <a:ext cx="4095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7481"/>
                                        </p:tgtEl>
                                        <p:attrNameLst>
                                          <p:attrName>style.visibility</p:attrName>
                                        </p:attrNameLst>
                                      </p:cBhvr>
                                      <p:to>
                                        <p:strVal val="visible"/>
                                      </p:to>
                                    </p:set>
                                    <p:animEffect transition="in" filter="wipe(left)">
                                      <p:cBhvr>
                                        <p:cTn id="7" dur="500"/>
                                        <p:tgtEl>
                                          <p:spTgt spid="1474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47483"/>
                                        </p:tgtEl>
                                        <p:attrNameLst>
                                          <p:attrName>style.visibility</p:attrName>
                                        </p:attrNameLst>
                                      </p:cBhvr>
                                      <p:to>
                                        <p:strVal val="visible"/>
                                      </p:to>
                                    </p:set>
                                    <p:animEffect transition="in" filter="wipe(left)">
                                      <p:cBhvr>
                                        <p:cTn id="16" dur="500"/>
                                        <p:tgtEl>
                                          <p:spTgt spid="14748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147485"/>
                                        </p:tgtEl>
                                        <p:attrNameLst>
                                          <p:attrName>style.visibility</p:attrName>
                                        </p:attrNameLst>
                                      </p:cBhvr>
                                      <p:to>
                                        <p:strVal val="visible"/>
                                      </p:to>
                                    </p:set>
                                    <p:animEffect transition="in" filter="wipe(up)">
                                      <p:cBhvr>
                                        <p:cTn id="21" dur="500"/>
                                        <p:tgtEl>
                                          <p:spTgt spid="147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2"/>
          <p:cNvGraphicFramePr>
            <a:graphicFrameLocks noChangeAspect="1"/>
          </p:cNvGraphicFramePr>
          <p:nvPr/>
        </p:nvGraphicFramePr>
        <p:xfrm>
          <a:off x="2181225" y="1990725"/>
          <a:ext cx="2000250" cy="857250"/>
        </p:xfrm>
        <a:graphic>
          <a:graphicData uri="http://schemas.openxmlformats.org/presentationml/2006/ole">
            <mc:AlternateContent xmlns:mc="http://schemas.openxmlformats.org/markup-compatibility/2006">
              <mc:Choice xmlns:v="urn:schemas-microsoft-com:vml" Requires="v">
                <p:oleObj spid="_x0000_s29698" name="位图图像" r:id="rId3" imgW="2000000" imgH="857143" progId="Paint.Picture">
                  <p:embed/>
                </p:oleObj>
              </mc:Choice>
              <mc:Fallback>
                <p:oleObj name="位图图像" r:id="rId3" imgW="2000000" imgH="857143" progId="Paint.Picture">
                  <p:embed/>
                  <p:pic>
                    <p:nvPicPr>
                      <p:cNvPr id="307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1225" y="1990725"/>
                        <a:ext cx="20002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3" name="Text Box 4"/>
          <p:cNvSpPr txBox="1">
            <a:spLocks noChangeArrowheads="1"/>
          </p:cNvSpPr>
          <p:nvPr/>
        </p:nvSpPr>
        <p:spPr bwMode="auto">
          <a:xfrm>
            <a:off x="457200" y="1885950"/>
            <a:ext cx="1085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宋体" pitchFamily="2" charset="-122"/>
              </a:rPr>
              <a:t>解：</a:t>
            </a:r>
            <a:r>
              <a:rPr kumimoji="1" lang="zh-CN" altLang="en-US" sz="2400">
                <a:latin typeface="Times New Roman" pitchFamily="18" charset="0"/>
              </a:rPr>
              <a:t> </a:t>
            </a:r>
          </a:p>
        </p:txBody>
      </p:sp>
      <p:graphicFrame>
        <p:nvGraphicFramePr>
          <p:cNvPr id="30724" name="Object 5"/>
          <p:cNvGraphicFramePr>
            <a:graphicFrameLocks noChangeAspect="1"/>
          </p:cNvGraphicFramePr>
          <p:nvPr/>
        </p:nvGraphicFramePr>
        <p:xfrm>
          <a:off x="5462588" y="1995488"/>
          <a:ext cx="1952625" cy="847725"/>
        </p:xfrm>
        <a:graphic>
          <a:graphicData uri="http://schemas.openxmlformats.org/presentationml/2006/ole">
            <mc:AlternateContent xmlns:mc="http://schemas.openxmlformats.org/markup-compatibility/2006">
              <mc:Choice xmlns:v="urn:schemas-microsoft-com:vml" Requires="v">
                <p:oleObj spid="_x0000_s29699" name="位图图像" r:id="rId5" imgW="1952898" imgH="847843" progId="Paint.Picture">
                  <p:embed/>
                </p:oleObj>
              </mc:Choice>
              <mc:Fallback>
                <p:oleObj name="位图图像" r:id="rId5" imgW="1952898" imgH="847843" progId="Paint.Picture">
                  <p:embed/>
                  <p:pic>
                    <p:nvPicPr>
                      <p:cNvPr id="30724"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2588" y="1995488"/>
                        <a:ext cx="19526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5" name="Line 6"/>
          <p:cNvSpPr>
            <a:spLocks noChangeShapeType="1"/>
          </p:cNvSpPr>
          <p:nvPr/>
        </p:nvSpPr>
        <p:spPr bwMode="auto">
          <a:xfrm>
            <a:off x="4171950" y="2419350"/>
            <a:ext cx="1257300" cy="0"/>
          </a:xfrm>
          <a:prstGeom prst="line">
            <a:avLst/>
          </a:prstGeom>
          <a:noFill/>
          <a:ln w="28575">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0726" name="Object 7"/>
          <p:cNvGraphicFramePr>
            <a:graphicFrameLocks noChangeAspect="1"/>
          </p:cNvGraphicFramePr>
          <p:nvPr/>
        </p:nvGraphicFramePr>
        <p:xfrm>
          <a:off x="2200275" y="3028950"/>
          <a:ext cx="1962150" cy="876300"/>
        </p:xfrm>
        <a:graphic>
          <a:graphicData uri="http://schemas.openxmlformats.org/presentationml/2006/ole">
            <mc:AlternateContent xmlns:mc="http://schemas.openxmlformats.org/markup-compatibility/2006">
              <mc:Choice xmlns:v="urn:schemas-microsoft-com:vml" Requires="v">
                <p:oleObj spid="_x0000_s29700" name="位图图像" r:id="rId7" imgW="1961905" imgH="876190" progId="Paint.Picture">
                  <p:embed/>
                </p:oleObj>
              </mc:Choice>
              <mc:Fallback>
                <p:oleObj name="位图图像" r:id="rId7" imgW="1961905" imgH="876190" progId="Paint.Picture">
                  <p:embed/>
                  <p:pic>
                    <p:nvPicPr>
                      <p:cNvPr id="30726"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0275" y="3028950"/>
                        <a:ext cx="196215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7" name="Object 8"/>
          <p:cNvGraphicFramePr>
            <a:graphicFrameLocks noChangeAspect="1"/>
          </p:cNvGraphicFramePr>
          <p:nvPr/>
        </p:nvGraphicFramePr>
        <p:xfrm>
          <a:off x="2219325" y="4076700"/>
          <a:ext cx="1962150" cy="876300"/>
        </p:xfrm>
        <a:graphic>
          <a:graphicData uri="http://schemas.openxmlformats.org/presentationml/2006/ole">
            <mc:AlternateContent xmlns:mc="http://schemas.openxmlformats.org/markup-compatibility/2006">
              <mc:Choice xmlns:v="urn:schemas-microsoft-com:vml" Requires="v">
                <p:oleObj spid="_x0000_s29701" name="位图图像" r:id="rId9" imgW="1961905" imgH="876190" progId="Paint.Picture">
                  <p:embed/>
                </p:oleObj>
              </mc:Choice>
              <mc:Fallback>
                <p:oleObj name="位图图像" r:id="rId9" imgW="1961905" imgH="876190" progId="Paint.Picture">
                  <p:embed/>
                  <p:pic>
                    <p:nvPicPr>
                      <p:cNvPr id="30727"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9325" y="4076700"/>
                        <a:ext cx="196215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8" name="Object 9"/>
          <p:cNvGraphicFramePr>
            <a:graphicFrameLocks noChangeAspect="1"/>
          </p:cNvGraphicFramePr>
          <p:nvPr/>
        </p:nvGraphicFramePr>
        <p:xfrm>
          <a:off x="5467350" y="4048125"/>
          <a:ext cx="1981200" cy="895350"/>
        </p:xfrm>
        <a:graphic>
          <a:graphicData uri="http://schemas.openxmlformats.org/presentationml/2006/ole">
            <mc:AlternateContent xmlns:mc="http://schemas.openxmlformats.org/markup-compatibility/2006">
              <mc:Choice xmlns:v="urn:schemas-microsoft-com:vml" Requires="v">
                <p:oleObj spid="_x0000_s29702" name="位图图像" r:id="rId11" imgW="1980952" imgH="895238" progId="Paint.Picture">
                  <p:embed/>
                </p:oleObj>
              </mc:Choice>
              <mc:Fallback>
                <p:oleObj name="位图图像" r:id="rId11" imgW="1980952" imgH="895238" progId="Paint.Picture">
                  <p:embed/>
                  <p:pic>
                    <p:nvPicPr>
                      <p:cNvPr id="30728"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67350" y="4048125"/>
                        <a:ext cx="19812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9" name="Object 10"/>
          <p:cNvGraphicFramePr>
            <a:graphicFrameLocks noChangeAspect="1"/>
          </p:cNvGraphicFramePr>
          <p:nvPr/>
        </p:nvGraphicFramePr>
        <p:xfrm>
          <a:off x="5472113" y="3048000"/>
          <a:ext cx="1971675" cy="876300"/>
        </p:xfrm>
        <a:graphic>
          <a:graphicData uri="http://schemas.openxmlformats.org/presentationml/2006/ole">
            <mc:AlternateContent xmlns:mc="http://schemas.openxmlformats.org/markup-compatibility/2006">
              <mc:Choice xmlns:v="urn:schemas-microsoft-com:vml" Requires="v">
                <p:oleObj spid="_x0000_s29703" name="位图图像" r:id="rId13" imgW="1971950" imgH="876190" progId="Paint.Picture">
                  <p:embed/>
                </p:oleObj>
              </mc:Choice>
              <mc:Fallback>
                <p:oleObj name="位图图像" r:id="rId13" imgW="1971950" imgH="876190" progId="Paint.Picture">
                  <p:embed/>
                  <p:pic>
                    <p:nvPicPr>
                      <p:cNvPr id="30729"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72113" y="3048000"/>
                        <a:ext cx="19716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1" name="Line 12"/>
          <p:cNvSpPr>
            <a:spLocks noChangeShapeType="1"/>
          </p:cNvSpPr>
          <p:nvPr/>
        </p:nvSpPr>
        <p:spPr bwMode="auto">
          <a:xfrm>
            <a:off x="3162300" y="2838450"/>
            <a:ext cx="0" cy="190500"/>
          </a:xfrm>
          <a:prstGeom prst="line">
            <a:avLst/>
          </a:prstGeom>
          <a:noFill/>
          <a:ln w="952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2" name="Line 13"/>
          <p:cNvSpPr>
            <a:spLocks noChangeShapeType="1"/>
          </p:cNvSpPr>
          <p:nvPr/>
        </p:nvSpPr>
        <p:spPr bwMode="auto">
          <a:xfrm>
            <a:off x="3181350" y="3886200"/>
            <a:ext cx="0" cy="190500"/>
          </a:xfrm>
          <a:prstGeom prst="line">
            <a:avLst/>
          </a:prstGeom>
          <a:noFill/>
          <a:ln w="952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3" name="Line 14"/>
          <p:cNvSpPr>
            <a:spLocks noChangeShapeType="1"/>
          </p:cNvSpPr>
          <p:nvPr/>
        </p:nvSpPr>
        <p:spPr bwMode="auto">
          <a:xfrm>
            <a:off x="4210050" y="4495800"/>
            <a:ext cx="1257300" cy="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4" name="Line 15"/>
          <p:cNvSpPr>
            <a:spLocks noChangeShapeType="1"/>
          </p:cNvSpPr>
          <p:nvPr/>
        </p:nvSpPr>
        <p:spPr bwMode="auto">
          <a:xfrm>
            <a:off x="6457950" y="3867150"/>
            <a:ext cx="0" cy="190500"/>
          </a:xfrm>
          <a:prstGeom prst="line">
            <a:avLst/>
          </a:prstGeom>
          <a:noFill/>
          <a:ln w="9525">
            <a:solidFill>
              <a:srgbClr val="0000FF"/>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5" name="Line 16"/>
          <p:cNvSpPr>
            <a:spLocks noChangeShapeType="1"/>
          </p:cNvSpPr>
          <p:nvPr/>
        </p:nvSpPr>
        <p:spPr bwMode="auto">
          <a:xfrm>
            <a:off x="6438900" y="2800350"/>
            <a:ext cx="0" cy="190500"/>
          </a:xfrm>
          <a:prstGeom prst="line">
            <a:avLst/>
          </a:prstGeom>
          <a:noFill/>
          <a:ln w="9525">
            <a:solidFill>
              <a:srgbClr val="0000FF"/>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48505" name="Object 25"/>
          <p:cNvGraphicFramePr>
            <a:graphicFrameLocks noChangeAspect="1"/>
          </p:cNvGraphicFramePr>
          <p:nvPr>
            <p:extLst>
              <p:ext uri="{D42A27DB-BD31-4B8C-83A1-F6EECF244321}">
                <p14:modId xmlns:p14="http://schemas.microsoft.com/office/powerpoint/2010/main" val="3236959212"/>
              </p:ext>
            </p:extLst>
          </p:nvPr>
        </p:nvGraphicFramePr>
        <p:xfrm>
          <a:off x="428625" y="5072063"/>
          <a:ext cx="8216900" cy="542925"/>
        </p:xfrm>
        <a:graphic>
          <a:graphicData uri="http://schemas.openxmlformats.org/presentationml/2006/ole">
            <mc:AlternateContent xmlns:mc="http://schemas.openxmlformats.org/markup-compatibility/2006">
              <mc:Choice xmlns:v="urn:schemas-microsoft-com:vml" Requires="v">
                <p:oleObj spid="_x0000_s29704" name="Equation" r:id="rId15" imgW="3670200" imgH="241200" progId="Equation.DSMT4">
                  <p:embed/>
                </p:oleObj>
              </mc:Choice>
              <mc:Fallback>
                <p:oleObj name="Equation" r:id="rId15" imgW="3670200" imgH="241200" progId="Equation.DSMT4">
                  <p:embed/>
                  <p:pic>
                    <p:nvPicPr>
                      <p:cNvPr id="148505" name="Object 25"/>
                      <p:cNvPicPr>
                        <a:picLocks noChangeAspect="1" noChangeArrowheads="1"/>
                      </p:cNvPicPr>
                      <p:nvPr/>
                    </p:nvPicPr>
                    <p:blipFill>
                      <a:blip r:embed="rId16"/>
                      <a:srcRect/>
                      <a:stretch>
                        <a:fillRect/>
                      </a:stretch>
                    </p:blipFill>
                    <p:spPr bwMode="auto">
                      <a:xfrm>
                        <a:off x="428625" y="5072063"/>
                        <a:ext cx="82169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8507" name="Object 27"/>
          <p:cNvGraphicFramePr>
            <a:graphicFrameLocks noChangeAspect="1"/>
          </p:cNvGraphicFramePr>
          <p:nvPr>
            <p:extLst>
              <p:ext uri="{D42A27DB-BD31-4B8C-83A1-F6EECF244321}">
                <p14:modId xmlns:p14="http://schemas.microsoft.com/office/powerpoint/2010/main" val="492436722"/>
              </p:ext>
            </p:extLst>
          </p:nvPr>
        </p:nvGraphicFramePr>
        <p:xfrm>
          <a:off x="935038" y="5753100"/>
          <a:ext cx="2641600" cy="473075"/>
        </p:xfrm>
        <a:graphic>
          <a:graphicData uri="http://schemas.openxmlformats.org/presentationml/2006/ole">
            <mc:AlternateContent xmlns:mc="http://schemas.openxmlformats.org/markup-compatibility/2006">
              <mc:Choice xmlns:v="urn:schemas-microsoft-com:vml" Requires="v">
                <p:oleObj spid="_x0000_s29705" name="Equation" r:id="rId17" imgW="1015920" imgH="177480" progId="Equation.DSMT4">
                  <p:embed/>
                </p:oleObj>
              </mc:Choice>
              <mc:Fallback>
                <p:oleObj name="Equation" r:id="rId17" imgW="1015920" imgH="177480" progId="Equation.DSMT4">
                  <p:embed/>
                  <p:pic>
                    <p:nvPicPr>
                      <p:cNvPr id="148507" name="Object 27"/>
                      <p:cNvPicPr>
                        <a:picLocks noChangeAspect="1" noChangeArrowheads="1"/>
                      </p:cNvPicPr>
                      <p:nvPr/>
                    </p:nvPicPr>
                    <p:blipFill>
                      <a:blip r:embed="rId18"/>
                      <a:srcRect/>
                      <a:stretch>
                        <a:fillRect/>
                      </a:stretch>
                    </p:blipFill>
                    <p:spPr bwMode="auto">
                      <a:xfrm>
                        <a:off x="935038" y="5753100"/>
                        <a:ext cx="26416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8509" name="Text Box 29"/>
          <p:cNvSpPr txBox="1">
            <a:spLocks noChangeArrowheads="1"/>
          </p:cNvSpPr>
          <p:nvPr/>
        </p:nvSpPr>
        <p:spPr bwMode="auto">
          <a:xfrm>
            <a:off x="4781550" y="5676900"/>
            <a:ext cx="3752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宋体" pitchFamily="2" charset="-122"/>
              </a:rPr>
              <a:t>这是一个不可逆过程</a:t>
            </a:r>
            <a:r>
              <a:rPr kumimoji="1" lang="zh-CN" altLang="en-US" sz="2400">
                <a:latin typeface="Times New Roman" pitchFamily="18" charset="0"/>
              </a:rPr>
              <a:t> </a:t>
            </a:r>
          </a:p>
        </p:txBody>
      </p:sp>
      <p:sp>
        <p:nvSpPr>
          <p:cNvPr id="26" name="Text Box 2">
            <a:extLst>
              <a:ext uri="{FF2B5EF4-FFF2-40B4-BE49-F238E27FC236}">
                <a16:creationId xmlns:a16="http://schemas.microsoft.com/office/drawing/2014/main" id="{BE0A2292-8DED-4974-86AE-DCF7485A3E24}"/>
              </a:ext>
            </a:extLst>
          </p:cNvPr>
          <p:cNvSpPr txBox="1">
            <a:spLocks noChangeArrowheads="1"/>
          </p:cNvSpPr>
          <p:nvPr/>
        </p:nvSpPr>
        <p:spPr bwMode="auto">
          <a:xfrm>
            <a:off x="495300" y="495300"/>
            <a:ext cx="83058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400" dirty="0">
                <a:solidFill>
                  <a:srgbClr val="FF0000"/>
                </a:solidFill>
                <a:latin typeface="宋体" pitchFamily="2" charset="-122"/>
              </a:rPr>
              <a:t>例：</a:t>
            </a:r>
            <a:r>
              <a:rPr kumimoji="1" lang="zh-CN" altLang="en-US" sz="2400" dirty="0">
                <a:solidFill>
                  <a:srgbClr val="0000FF"/>
                </a:solidFill>
                <a:latin typeface="Times New Roman" pitchFamily="18" charset="0"/>
              </a:rPr>
              <a:t>在</a:t>
            </a:r>
            <a:r>
              <a:rPr kumimoji="1" lang="en-US" altLang="zh-CN" sz="2400" b="0" dirty="0">
                <a:solidFill>
                  <a:srgbClr val="000000"/>
                </a:solidFill>
                <a:latin typeface="Times New Roman" panose="02020603050405020304" pitchFamily="18" charset="0"/>
                <a:cs typeface="Times New Roman" panose="02020603050405020304" pitchFamily="18" charset="0"/>
              </a:rPr>
              <a:t>−</a:t>
            </a:r>
            <a:r>
              <a:rPr kumimoji="1" lang="en-US" altLang="zh-CN" sz="2400" b="0" dirty="0">
                <a:solidFill>
                  <a:srgbClr val="000000"/>
                </a:solidFill>
                <a:latin typeface="Times New Roman" pitchFamily="18" charset="0"/>
              </a:rPr>
              <a:t>10</a:t>
            </a:r>
            <a:r>
              <a:rPr kumimoji="1" lang="en-US" altLang="zh-CN" sz="2400" b="0" baseline="50000" dirty="0">
                <a:solidFill>
                  <a:srgbClr val="000000"/>
                </a:solidFill>
                <a:latin typeface="Times New Roman" pitchFamily="18" charset="0"/>
              </a:rPr>
              <a:t>o</a:t>
            </a:r>
            <a:r>
              <a:rPr kumimoji="1" lang="en-US" altLang="zh-CN" sz="2400" b="0" dirty="0">
                <a:solidFill>
                  <a:srgbClr val="000000"/>
                </a:solidFill>
                <a:latin typeface="Times New Roman" pitchFamily="18" charset="0"/>
              </a:rPr>
              <a:t>C,101325Pa</a:t>
            </a:r>
            <a:r>
              <a:rPr kumimoji="1" lang="zh-CN" altLang="en-US" sz="2400" dirty="0">
                <a:solidFill>
                  <a:srgbClr val="0000FF"/>
                </a:solidFill>
                <a:latin typeface="Times New Roman" pitchFamily="18" charset="0"/>
              </a:rPr>
              <a:t>下，</a:t>
            </a:r>
            <a:r>
              <a:rPr kumimoji="1" lang="en-US" altLang="zh-CN" sz="2400" b="0" dirty="0">
                <a:solidFill>
                  <a:srgbClr val="000000"/>
                </a:solidFill>
                <a:latin typeface="Times New Roman" pitchFamily="18" charset="0"/>
              </a:rPr>
              <a:t>1mol</a:t>
            </a:r>
            <a:r>
              <a:rPr kumimoji="1" lang="zh-CN" altLang="en-US" sz="2400" dirty="0">
                <a:solidFill>
                  <a:srgbClr val="0000FF"/>
                </a:solidFill>
                <a:latin typeface="Times New Roman" pitchFamily="18" charset="0"/>
              </a:rPr>
              <a:t>过冷</a:t>
            </a:r>
            <a:r>
              <a:rPr kumimoji="1" lang="en-US" altLang="zh-CN" sz="2400" dirty="0">
                <a:solidFill>
                  <a:srgbClr val="0000FF"/>
                </a:solidFill>
                <a:latin typeface="Times New Roman" pitchFamily="18" charset="0"/>
              </a:rPr>
              <a:t>H</a:t>
            </a:r>
            <a:r>
              <a:rPr kumimoji="1" lang="en-US" altLang="zh-CN" sz="2400" baseline="-25000" dirty="0">
                <a:solidFill>
                  <a:srgbClr val="0000FF"/>
                </a:solidFill>
                <a:latin typeface="Times New Roman" pitchFamily="18" charset="0"/>
              </a:rPr>
              <a:t>2</a:t>
            </a:r>
            <a:r>
              <a:rPr kumimoji="1" lang="en-US" altLang="zh-CN" sz="2400" dirty="0">
                <a:solidFill>
                  <a:srgbClr val="0000FF"/>
                </a:solidFill>
                <a:latin typeface="Times New Roman" pitchFamily="18" charset="0"/>
              </a:rPr>
              <a:t>O(l)</a:t>
            </a:r>
            <a:r>
              <a:rPr kumimoji="1" lang="zh-CN" altLang="en-US" sz="2400" dirty="0">
                <a:solidFill>
                  <a:srgbClr val="0000FF"/>
                </a:solidFill>
                <a:latin typeface="Times New Roman" pitchFamily="18" charset="0"/>
              </a:rPr>
              <a:t>恒温</a:t>
            </a:r>
            <a:r>
              <a:rPr kumimoji="1" lang="zh-CN" altLang="en-US" sz="2400" dirty="0">
                <a:solidFill>
                  <a:srgbClr val="0000FF"/>
                </a:solidFill>
                <a:latin typeface="宋体" pitchFamily="2" charset="-122"/>
              </a:rPr>
              <a:t>凝结为冰，计算</a:t>
            </a:r>
            <a:r>
              <a:rPr kumimoji="1" lang="en-US" altLang="zh-CN" sz="2400" b="0" dirty="0">
                <a:solidFill>
                  <a:srgbClr val="000000"/>
                </a:solidFill>
                <a:latin typeface="Symbol" pitchFamily="18" charset="2"/>
                <a:ea typeface="黑体" pitchFamily="49" charset="-122"/>
              </a:rPr>
              <a:t>D</a:t>
            </a:r>
            <a:r>
              <a:rPr kumimoji="1" lang="en-US" altLang="zh-CN" sz="2400" b="0" i="1" dirty="0">
                <a:solidFill>
                  <a:srgbClr val="000000"/>
                </a:solidFill>
                <a:latin typeface="Times New Roman" pitchFamily="18" charset="0"/>
                <a:ea typeface="黑体" pitchFamily="49" charset="-122"/>
              </a:rPr>
              <a:t>S</a:t>
            </a:r>
            <a:r>
              <a:rPr kumimoji="1" lang="en-US" altLang="zh-CN" sz="2400" b="0" dirty="0">
                <a:solidFill>
                  <a:srgbClr val="000000"/>
                </a:solidFill>
                <a:latin typeface="Times New Roman" pitchFamily="18" charset="0"/>
                <a:ea typeface="黑体" pitchFamily="49" charset="-122"/>
              </a:rPr>
              <a:t>, </a:t>
            </a:r>
            <a:r>
              <a:rPr kumimoji="1" lang="en-US" altLang="zh-CN" sz="2400" b="0" dirty="0">
                <a:solidFill>
                  <a:srgbClr val="000000"/>
                </a:solidFill>
                <a:latin typeface="Symbol" pitchFamily="18" charset="2"/>
                <a:ea typeface="黑体" pitchFamily="49" charset="-122"/>
              </a:rPr>
              <a:t>D</a:t>
            </a:r>
            <a:r>
              <a:rPr kumimoji="1" lang="en-US" altLang="zh-CN" sz="2400" b="0" i="1" dirty="0">
                <a:solidFill>
                  <a:srgbClr val="000000"/>
                </a:solidFill>
                <a:latin typeface="Times New Roman" pitchFamily="18" charset="0"/>
                <a:ea typeface="黑体" pitchFamily="49" charset="-122"/>
              </a:rPr>
              <a:t>A</a:t>
            </a:r>
            <a:r>
              <a:rPr kumimoji="1" lang="en-US" altLang="zh-CN" sz="2400" b="0" dirty="0">
                <a:solidFill>
                  <a:srgbClr val="000000"/>
                </a:solidFill>
                <a:latin typeface="Times New Roman" pitchFamily="18" charset="0"/>
                <a:ea typeface="黑体" pitchFamily="49" charset="-122"/>
              </a:rPr>
              <a:t>, </a:t>
            </a:r>
            <a:r>
              <a:rPr kumimoji="1" lang="en-US" altLang="zh-CN" sz="2400" b="0" dirty="0">
                <a:solidFill>
                  <a:srgbClr val="000000"/>
                </a:solidFill>
                <a:latin typeface="Symbol" pitchFamily="18" charset="2"/>
                <a:ea typeface="黑体" pitchFamily="49" charset="-122"/>
              </a:rPr>
              <a:t>D</a:t>
            </a:r>
            <a:r>
              <a:rPr kumimoji="1" lang="en-US" altLang="zh-CN" sz="2400" b="0" i="1" dirty="0">
                <a:solidFill>
                  <a:srgbClr val="000000"/>
                </a:solidFill>
                <a:latin typeface="Times New Roman" pitchFamily="18" charset="0"/>
                <a:ea typeface="黑体" pitchFamily="49" charset="-122"/>
              </a:rPr>
              <a:t>G</a:t>
            </a:r>
            <a:r>
              <a:rPr kumimoji="1" lang="en-US" altLang="zh-CN" sz="2400" b="0" dirty="0">
                <a:solidFill>
                  <a:srgbClr val="000000"/>
                </a:solidFill>
                <a:latin typeface="Times New Roman" pitchFamily="18" charset="0"/>
                <a:ea typeface="黑体" pitchFamily="49" charset="-122"/>
              </a:rPr>
              <a:t>,</a:t>
            </a:r>
            <a:r>
              <a:rPr kumimoji="1" lang="zh-CN" altLang="en-US" sz="2400" dirty="0">
                <a:solidFill>
                  <a:srgbClr val="0000FF"/>
                </a:solidFill>
                <a:latin typeface="宋体" pitchFamily="2" charset="-122"/>
              </a:rPr>
              <a:t>并判断过程的可逆性。已知</a:t>
            </a:r>
            <a:r>
              <a:rPr kumimoji="1" lang="en-US" altLang="zh-CN" sz="2400" b="0" dirty="0">
                <a:solidFill>
                  <a:srgbClr val="000000"/>
                </a:solidFill>
                <a:latin typeface="Times New Roman" panose="02020603050405020304" pitchFamily="18" charset="0"/>
                <a:cs typeface="Times New Roman" panose="02020603050405020304" pitchFamily="18" charset="0"/>
              </a:rPr>
              <a:t>−</a:t>
            </a:r>
            <a:r>
              <a:rPr kumimoji="1" lang="en-US" altLang="zh-CN" sz="2400" b="0" dirty="0">
                <a:solidFill>
                  <a:srgbClr val="000000"/>
                </a:solidFill>
                <a:latin typeface="Times New Roman" pitchFamily="18" charset="0"/>
              </a:rPr>
              <a:t>10</a:t>
            </a:r>
            <a:r>
              <a:rPr kumimoji="1" lang="en-US" altLang="zh-CN" sz="2400" b="0" baseline="50000" dirty="0">
                <a:solidFill>
                  <a:srgbClr val="000000"/>
                </a:solidFill>
                <a:latin typeface="Times New Roman" pitchFamily="18" charset="0"/>
              </a:rPr>
              <a:t>o</a:t>
            </a:r>
            <a:r>
              <a:rPr kumimoji="1" lang="en-US" altLang="zh-CN" sz="2400" b="0" dirty="0">
                <a:solidFill>
                  <a:srgbClr val="000000"/>
                </a:solidFill>
                <a:latin typeface="Times New Roman" pitchFamily="18" charset="0"/>
              </a:rPr>
              <a:t>C</a:t>
            </a:r>
            <a:r>
              <a:rPr kumimoji="1" lang="zh-CN" altLang="en-US" sz="2400" dirty="0">
                <a:solidFill>
                  <a:srgbClr val="0000FF"/>
                </a:solidFill>
                <a:latin typeface="宋体" pitchFamily="2" charset="-122"/>
              </a:rPr>
              <a:t>过冷水和冰的饱和蒸气压分别为</a:t>
            </a:r>
            <a:r>
              <a:rPr kumimoji="1" lang="en-US" altLang="zh-CN" sz="2400" b="0" i="1" dirty="0">
                <a:solidFill>
                  <a:srgbClr val="000000"/>
                </a:solidFill>
                <a:latin typeface="Times New Roman" pitchFamily="18" charset="0"/>
              </a:rPr>
              <a:t>p</a:t>
            </a:r>
            <a:r>
              <a:rPr kumimoji="1" lang="zh-CN" altLang="en-US" sz="2400" b="0" baseline="30000" dirty="0">
                <a:solidFill>
                  <a:srgbClr val="000000"/>
                </a:solidFill>
                <a:latin typeface="Times New Roman" pitchFamily="18" charset="0"/>
                <a:cs typeface="Times New Roman" panose="02020603050405020304" pitchFamily="18" charset="0"/>
                <a:sym typeface="Symbol" panose="05050102010706020507" pitchFamily="18" charset="2"/>
              </a:rPr>
              <a:t></a:t>
            </a:r>
            <a:r>
              <a:rPr kumimoji="1" lang="en-US" altLang="zh-CN" sz="2400" b="0" dirty="0">
                <a:solidFill>
                  <a:srgbClr val="000000"/>
                </a:solidFill>
                <a:latin typeface="Times New Roman" pitchFamily="18" charset="0"/>
                <a:cs typeface="Times New Roman" pitchFamily="18" charset="0"/>
              </a:rPr>
              <a:t>(l)=285.7Pa</a:t>
            </a:r>
            <a:r>
              <a:rPr kumimoji="1" lang="zh-CN" altLang="en-US" sz="2400" dirty="0">
                <a:solidFill>
                  <a:srgbClr val="0000FF"/>
                </a:solidFill>
                <a:latin typeface="宋体" pitchFamily="2" charset="-122"/>
              </a:rPr>
              <a:t>，</a:t>
            </a:r>
            <a:r>
              <a:rPr kumimoji="1" lang="en-US" altLang="zh-CN" sz="2400" b="0" i="1" dirty="0">
                <a:solidFill>
                  <a:srgbClr val="000000"/>
                </a:solidFill>
                <a:latin typeface="Times New Roman" pitchFamily="18" charset="0"/>
                <a:cs typeface="Times New Roman" pitchFamily="18" charset="0"/>
              </a:rPr>
              <a:t>p</a:t>
            </a:r>
            <a:r>
              <a:rPr kumimoji="1" lang="zh-CN" altLang="en-US" sz="2400" b="0" baseline="30000" dirty="0">
                <a:solidFill>
                  <a:srgbClr val="000000"/>
                </a:solidFill>
                <a:latin typeface="Times New Roman" pitchFamily="18" charset="0"/>
                <a:cs typeface="Times New Roman" panose="02020603050405020304" pitchFamily="18" charset="0"/>
                <a:sym typeface="Symbol" panose="05050102010706020507" pitchFamily="18" charset="2"/>
              </a:rPr>
              <a:t></a:t>
            </a:r>
            <a:r>
              <a:rPr kumimoji="1" lang="en-US" altLang="zh-CN" sz="2400" b="0" dirty="0">
                <a:solidFill>
                  <a:srgbClr val="000000"/>
                </a:solidFill>
                <a:latin typeface="Times New Roman" pitchFamily="18" charset="0"/>
                <a:cs typeface="Times New Roman" pitchFamily="18" charset="0"/>
              </a:rPr>
              <a:t>(s)=260.0Pa</a:t>
            </a:r>
            <a:r>
              <a:rPr kumimoji="1" lang="zh-CN" altLang="en-US" sz="2400" dirty="0">
                <a:solidFill>
                  <a:srgbClr val="0000FF"/>
                </a:solidFill>
                <a:latin typeface="宋体" pitchFamily="2" charset="-122"/>
              </a:rPr>
              <a:t>，</a:t>
            </a:r>
            <a:r>
              <a:rPr kumimoji="1" lang="en-US" altLang="zh-CN" sz="2400" b="0" dirty="0">
                <a:solidFill>
                  <a:srgbClr val="000000"/>
                </a:solidFill>
                <a:latin typeface="Times New Roman" panose="02020603050405020304" pitchFamily="18" charset="0"/>
                <a:cs typeface="Times New Roman" panose="02020603050405020304" pitchFamily="18" charset="0"/>
              </a:rPr>
              <a:t>−</a:t>
            </a:r>
            <a:r>
              <a:rPr kumimoji="1" lang="en-US" altLang="zh-CN" sz="2400" b="0" dirty="0">
                <a:solidFill>
                  <a:srgbClr val="000000"/>
                </a:solidFill>
                <a:latin typeface="Times New Roman" pitchFamily="18" charset="0"/>
              </a:rPr>
              <a:t>10</a:t>
            </a:r>
            <a:r>
              <a:rPr kumimoji="1" lang="en-US" altLang="zh-CN" sz="2400" b="0" baseline="50000" dirty="0">
                <a:solidFill>
                  <a:srgbClr val="000000"/>
                </a:solidFill>
                <a:latin typeface="Times New Roman" pitchFamily="18" charset="0"/>
              </a:rPr>
              <a:t>o</a:t>
            </a:r>
            <a:r>
              <a:rPr kumimoji="1" lang="en-US" altLang="zh-CN" sz="2400" b="0" dirty="0">
                <a:solidFill>
                  <a:srgbClr val="000000"/>
                </a:solidFill>
                <a:latin typeface="Times New Roman" pitchFamily="18" charset="0"/>
              </a:rPr>
              <a:t>C</a:t>
            </a:r>
            <a:r>
              <a:rPr kumimoji="1" lang="zh-CN" altLang="en-US" sz="2400" dirty="0">
                <a:solidFill>
                  <a:srgbClr val="0000FF"/>
                </a:solidFill>
                <a:latin typeface="Times New Roman" pitchFamily="18" charset="0"/>
              </a:rPr>
              <a:t>的水</a:t>
            </a:r>
            <a:r>
              <a:rPr kumimoji="1" lang="zh-CN" altLang="en-US" sz="2400" dirty="0">
                <a:solidFill>
                  <a:srgbClr val="0000FF"/>
                </a:solidFill>
                <a:latin typeface="宋体" pitchFamily="2" charset="-122"/>
              </a:rPr>
              <a:t>结冰时放热</a:t>
            </a:r>
            <a:r>
              <a:rPr kumimoji="1" lang="en-US" altLang="zh-CN" sz="2400" b="0" dirty="0">
                <a:solidFill>
                  <a:srgbClr val="000000"/>
                </a:solidFill>
                <a:latin typeface="Times New Roman" pitchFamily="18" charset="0"/>
              </a:rPr>
              <a:t>312.3J</a:t>
            </a:r>
            <a:r>
              <a:rPr kumimoji="1" lang="en-US" altLang="zh-CN" sz="2400" b="0" dirty="0">
                <a:solidFill>
                  <a:srgbClr val="000000"/>
                </a:solidFill>
                <a:latin typeface="Times New Roman" panose="02020603050405020304" pitchFamily="18" charset="0"/>
                <a:cs typeface="Times New Roman" panose="02020603050405020304" pitchFamily="18" charset="0"/>
              </a:rPr>
              <a:t>∙</a:t>
            </a:r>
            <a:r>
              <a:rPr kumimoji="1" lang="en-US" altLang="zh-CN" sz="2400" b="0" dirty="0">
                <a:solidFill>
                  <a:srgbClr val="000000"/>
                </a:solidFill>
                <a:latin typeface="Times New Roman" pitchFamily="18" charset="0"/>
              </a:rPr>
              <a:t>g</a:t>
            </a:r>
            <a:r>
              <a:rPr kumimoji="1" lang="en-US" altLang="zh-CN" sz="2400" b="0" baseline="30000" dirty="0">
                <a:solidFill>
                  <a:srgbClr val="000000"/>
                </a:solidFill>
                <a:latin typeface="Times New Roman" panose="02020603050405020304" pitchFamily="18" charset="0"/>
                <a:cs typeface="Times New Roman" panose="02020603050405020304" pitchFamily="18" charset="0"/>
              </a:rPr>
              <a:t>−</a:t>
            </a:r>
            <a:r>
              <a:rPr kumimoji="1" lang="en-US" altLang="zh-CN" sz="2400" b="0" baseline="30000" dirty="0">
                <a:solidFill>
                  <a:srgbClr val="000000"/>
                </a:solidFill>
                <a:latin typeface="Times New Roman" pitchFamily="18" charset="0"/>
              </a:rPr>
              <a:t>1</a:t>
            </a:r>
            <a:r>
              <a:rPr kumimoji="1" lang="zh-CN" altLang="en-US" sz="2400" dirty="0">
                <a:solidFill>
                  <a:srgbClr val="0000FF"/>
                </a:solidFill>
                <a:latin typeface="宋体" pitchFamily="2" charset="-122"/>
              </a:rPr>
              <a:t>。</a:t>
            </a:r>
            <a:r>
              <a:rPr kumimoji="1" lang="zh-CN" altLang="en-US" sz="2400" dirty="0">
                <a:solidFill>
                  <a:srgbClr val="0000FF"/>
                </a:solidFill>
                <a:latin typeface="Times New Roman" pitchFamily="18" charset="0"/>
              </a:rPr>
              <a:t> </a:t>
            </a:r>
          </a:p>
        </p:txBody>
      </p:sp>
      <p:graphicFrame>
        <p:nvGraphicFramePr>
          <p:cNvPr id="25" name="Object 12">
            <a:extLst>
              <a:ext uri="{FF2B5EF4-FFF2-40B4-BE49-F238E27FC236}">
                <a16:creationId xmlns:a16="http://schemas.microsoft.com/office/drawing/2014/main" id="{C6C709AD-AF6D-4FBF-9717-AA7AC325307D}"/>
              </a:ext>
            </a:extLst>
          </p:cNvPr>
          <p:cNvGraphicFramePr>
            <a:graphicFrameLocks noChangeAspect="1"/>
          </p:cNvGraphicFramePr>
          <p:nvPr>
            <p:extLst>
              <p:ext uri="{D42A27DB-BD31-4B8C-83A1-F6EECF244321}">
                <p14:modId xmlns:p14="http://schemas.microsoft.com/office/powerpoint/2010/main" val="1505305357"/>
              </p:ext>
            </p:extLst>
          </p:nvPr>
        </p:nvGraphicFramePr>
        <p:xfrm>
          <a:off x="4508500" y="2124075"/>
          <a:ext cx="354013" cy="247650"/>
        </p:xfrm>
        <a:graphic>
          <a:graphicData uri="http://schemas.openxmlformats.org/presentationml/2006/ole">
            <mc:AlternateContent xmlns:mc="http://schemas.openxmlformats.org/markup-compatibility/2006">
              <mc:Choice xmlns:v="urn:schemas-microsoft-com:vml" Requires="v">
                <p:oleObj spid="_x0000_s29706" name="Equation" r:id="rId19" imgW="253800" imgH="177480" progId="Equation.DSMT4">
                  <p:embed/>
                </p:oleObj>
              </mc:Choice>
              <mc:Fallback>
                <p:oleObj name="Equation" r:id="rId19" imgW="253800" imgH="177480" progId="Equation.DSMT4">
                  <p:embed/>
                  <p:pic>
                    <p:nvPicPr>
                      <p:cNvPr id="25" name="Object 12">
                        <a:extLst>
                          <a:ext uri="{FF2B5EF4-FFF2-40B4-BE49-F238E27FC236}">
                            <a16:creationId xmlns:a16="http://schemas.microsoft.com/office/drawing/2014/main" id="{C6C709AD-AF6D-4FBF-9717-AA7AC325307D}"/>
                          </a:ext>
                        </a:extLst>
                      </p:cNvPr>
                      <p:cNvPicPr>
                        <a:picLocks noChangeAspect="1" noChangeArrowheads="1"/>
                      </p:cNvPicPr>
                      <p:nvPr/>
                    </p:nvPicPr>
                    <p:blipFill>
                      <a:blip r:embed="rId20"/>
                      <a:srcRect/>
                      <a:stretch>
                        <a:fillRect/>
                      </a:stretch>
                    </p:blipFill>
                    <p:spPr bwMode="auto">
                      <a:xfrm>
                        <a:off x="4508500" y="2124075"/>
                        <a:ext cx="35401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Object 20">
            <a:extLst>
              <a:ext uri="{FF2B5EF4-FFF2-40B4-BE49-F238E27FC236}">
                <a16:creationId xmlns:a16="http://schemas.microsoft.com/office/drawing/2014/main" id="{E27F50D0-3E57-4E23-BE4D-E59736E25FE7}"/>
              </a:ext>
            </a:extLst>
          </p:cNvPr>
          <p:cNvGraphicFramePr>
            <a:graphicFrameLocks noChangeAspect="1"/>
          </p:cNvGraphicFramePr>
          <p:nvPr>
            <p:extLst>
              <p:ext uri="{D42A27DB-BD31-4B8C-83A1-F6EECF244321}">
                <p14:modId xmlns:p14="http://schemas.microsoft.com/office/powerpoint/2010/main" val="3277530202"/>
              </p:ext>
            </p:extLst>
          </p:nvPr>
        </p:nvGraphicFramePr>
        <p:xfrm>
          <a:off x="3228975" y="2767013"/>
          <a:ext cx="400050" cy="333375"/>
        </p:xfrm>
        <a:graphic>
          <a:graphicData uri="http://schemas.openxmlformats.org/presentationml/2006/ole">
            <mc:AlternateContent xmlns:mc="http://schemas.openxmlformats.org/markup-compatibility/2006">
              <mc:Choice xmlns:v="urn:schemas-microsoft-com:vml" Requires="v">
                <p:oleObj spid="_x0000_s29707" name="Equation" r:id="rId21" imgW="279360" imgH="228600" progId="Equation.DSMT4">
                  <p:embed/>
                </p:oleObj>
              </mc:Choice>
              <mc:Fallback>
                <p:oleObj name="Equation" r:id="rId21" imgW="279360" imgH="228600" progId="Equation.DSMT4">
                  <p:embed/>
                  <p:pic>
                    <p:nvPicPr>
                      <p:cNvPr id="27" name="Object 20">
                        <a:extLst>
                          <a:ext uri="{FF2B5EF4-FFF2-40B4-BE49-F238E27FC236}">
                            <a16:creationId xmlns:a16="http://schemas.microsoft.com/office/drawing/2014/main" id="{E27F50D0-3E57-4E23-BE4D-E59736E25FE7}"/>
                          </a:ext>
                        </a:extLst>
                      </p:cNvPr>
                      <p:cNvPicPr>
                        <a:picLocks noChangeAspect="1" noChangeArrowheads="1"/>
                      </p:cNvPicPr>
                      <p:nvPr/>
                    </p:nvPicPr>
                    <p:blipFill>
                      <a:blip r:embed="rId22"/>
                      <a:srcRect/>
                      <a:stretch>
                        <a:fillRect/>
                      </a:stretch>
                    </p:blipFill>
                    <p:spPr bwMode="auto">
                      <a:xfrm>
                        <a:off x="3228975" y="2767013"/>
                        <a:ext cx="4000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 name="Object 22">
            <a:extLst>
              <a:ext uri="{FF2B5EF4-FFF2-40B4-BE49-F238E27FC236}">
                <a16:creationId xmlns:a16="http://schemas.microsoft.com/office/drawing/2014/main" id="{67F0B63B-0C48-46A2-88B7-3FD503F2A20A}"/>
              </a:ext>
            </a:extLst>
          </p:cNvPr>
          <p:cNvGraphicFramePr>
            <a:graphicFrameLocks noChangeAspect="1"/>
          </p:cNvGraphicFramePr>
          <p:nvPr>
            <p:extLst>
              <p:ext uri="{D42A27DB-BD31-4B8C-83A1-F6EECF244321}">
                <p14:modId xmlns:p14="http://schemas.microsoft.com/office/powerpoint/2010/main" val="603613805"/>
              </p:ext>
            </p:extLst>
          </p:nvPr>
        </p:nvGraphicFramePr>
        <p:xfrm>
          <a:off x="3236913" y="3816350"/>
          <a:ext cx="420687" cy="331788"/>
        </p:xfrm>
        <a:graphic>
          <a:graphicData uri="http://schemas.openxmlformats.org/presentationml/2006/ole">
            <mc:AlternateContent xmlns:mc="http://schemas.openxmlformats.org/markup-compatibility/2006">
              <mc:Choice xmlns:v="urn:schemas-microsoft-com:vml" Requires="v">
                <p:oleObj spid="_x0000_s29708" name="Equation" r:id="rId23" imgW="291960" imgH="228600" progId="Equation.DSMT4">
                  <p:embed/>
                </p:oleObj>
              </mc:Choice>
              <mc:Fallback>
                <p:oleObj name="Equation" r:id="rId23" imgW="291960" imgH="228600" progId="Equation.DSMT4">
                  <p:embed/>
                  <p:pic>
                    <p:nvPicPr>
                      <p:cNvPr id="28" name="Object 22">
                        <a:extLst>
                          <a:ext uri="{FF2B5EF4-FFF2-40B4-BE49-F238E27FC236}">
                            <a16:creationId xmlns:a16="http://schemas.microsoft.com/office/drawing/2014/main" id="{67F0B63B-0C48-46A2-88B7-3FD503F2A20A}"/>
                          </a:ext>
                        </a:extLst>
                      </p:cNvPr>
                      <p:cNvPicPr>
                        <a:picLocks noChangeAspect="1" noChangeArrowheads="1"/>
                      </p:cNvPicPr>
                      <p:nvPr/>
                    </p:nvPicPr>
                    <p:blipFill>
                      <a:blip r:embed="rId24"/>
                      <a:srcRect/>
                      <a:stretch>
                        <a:fillRect/>
                      </a:stretch>
                    </p:blipFill>
                    <p:spPr bwMode="auto">
                      <a:xfrm>
                        <a:off x="3236913" y="3816350"/>
                        <a:ext cx="42068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Object 24">
            <a:extLst>
              <a:ext uri="{FF2B5EF4-FFF2-40B4-BE49-F238E27FC236}">
                <a16:creationId xmlns:a16="http://schemas.microsoft.com/office/drawing/2014/main" id="{894FF4AF-C543-4AEB-800B-E3A3DCF333CF}"/>
              </a:ext>
            </a:extLst>
          </p:cNvPr>
          <p:cNvGraphicFramePr>
            <a:graphicFrameLocks noChangeAspect="1"/>
          </p:cNvGraphicFramePr>
          <p:nvPr>
            <p:extLst>
              <p:ext uri="{D42A27DB-BD31-4B8C-83A1-F6EECF244321}">
                <p14:modId xmlns:p14="http://schemas.microsoft.com/office/powerpoint/2010/main" val="3098241008"/>
              </p:ext>
            </p:extLst>
          </p:nvPr>
        </p:nvGraphicFramePr>
        <p:xfrm>
          <a:off x="4575175" y="4205288"/>
          <a:ext cx="411163" cy="314325"/>
        </p:xfrm>
        <a:graphic>
          <a:graphicData uri="http://schemas.openxmlformats.org/presentationml/2006/ole">
            <mc:AlternateContent xmlns:mc="http://schemas.openxmlformats.org/markup-compatibility/2006">
              <mc:Choice xmlns:v="urn:schemas-microsoft-com:vml" Requires="v">
                <p:oleObj spid="_x0000_s29709" name="Equation" r:id="rId25" imgW="291960" imgH="228600" progId="Equation.DSMT4">
                  <p:embed/>
                </p:oleObj>
              </mc:Choice>
              <mc:Fallback>
                <p:oleObj name="Equation" r:id="rId25" imgW="291960" imgH="228600" progId="Equation.DSMT4">
                  <p:embed/>
                  <p:pic>
                    <p:nvPicPr>
                      <p:cNvPr id="29" name="Object 24">
                        <a:extLst>
                          <a:ext uri="{FF2B5EF4-FFF2-40B4-BE49-F238E27FC236}">
                            <a16:creationId xmlns:a16="http://schemas.microsoft.com/office/drawing/2014/main" id="{894FF4AF-C543-4AEB-800B-E3A3DCF333CF}"/>
                          </a:ext>
                        </a:extLst>
                      </p:cNvPr>
                      <p:cNvPicPr>
                        <a:picLocks noChangeAspect="1" noChangeArrowheads="1"/>
                      </p:cNvPicPr>
                      <p:nvPr/>
                    </p:nvPicPr>
                    <p:blipFill>
                      <a:blip r:embed="rId26"/>
                      <a:srcRect/>
                      <a:stretch>
                        <a:fillRect/>
                      </a:stretch>
                    </p:blipFill>
                    <p:spPr bwMode="auto">
                      <a:xfrm>
                        <a:off x="4575175" y="4205288"/>
                        <a:ext cx="41116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 name="Object 26">
            <a:extLst>
              <a:ext uri="{FF2B5EF4-FFF2-40B4-BE49-F238E27FC236}">
                <a16:creationId xmlns:a16="http://schemas.microsoft.com/office/drawing/2014/main" id="{C9322BC1-C551-4F82-ADCA-6853648901CF}"/>
              </a:ext>
            </a:extLst>
          </p:cNvPr>
          <p:cNvGraphicFramePr>
            <a:graphicFrameLocks noChangeAspect="1"/>
          </p:cNvGraphicFramePr>
          <p:nvPr>
            <p:extLst>
              <p:ext uri="{D42A27DB-BD31-4B8C-83A1-F6EECF244321}">
                <p14:modId xmlns:p14="http://schemas.microsoft.com/office/powerpoint/2010/main" val="3776215408"/>
              </p:ext>
            </p:extLst>
          </p:nvPr>
        </p:nvGraphicFramePr>
        <p:xfrm>
          <a:off x="6556375" y="3825875"/>
          <a:ext cx="411163" cy="312738"/>
        </p:xfrm>
        <a:graphic>
          <a:graphicData uri="http://schemas.openxmlformats.org/presentationml/2006/ole">
            <mc:AlternateContent xmlns:mc="http://schemas.openxmlformats.org/markup-compatibility/2006">
              <mc:Choice xmlns:v="urn:schemas-microsoft-com:vml" Requires="v">
                <p:oleObj spid="_x0000_s29710" name="Equation" r:id="rId27" imgW="291960" imgH="228600" progId="Equation.DSMT4">
                  <p:embed/>
                </p:oleObj>
              </mc:Choice>
              <mc:Fallback>
                <p:oleObj name="Equation" r:id="rId27" imgW="291960" imgH="228600" progId="Equation.DSMT4">
                  <p:embed/>
                  <p:pic>
                    <p:nvPicPr>
                      <p:cNvPr id="30" name="Object 26">
                        <a:extLst>
                          <a:ext uri="{FF2B5EF4-FFF2-40B4-BE49-F238E27FC236}">
                            <a16:creationId xmlns:a16="http://schemas.microsoft.com/office/drawing/2014/main" id="{C9322BC1-C551-4F82-ADCA-6853648901CF}"/>
                          </a:ext>
                        </a:extLst>
                      </p:cNvPr>
                      <p:cNvPicPr>
                        <a:picLocks noChangeAspect="1" noChangeArrowheads="1"/>
                      </p:cNvPicPr>
                      <p:nvPr/>
                    </p:nvPicPr>
                    <p:blipFill>
                      <a:blip r:embed="rId28"/>
                      <a:srcRect/>
                      <a:stretch>
                        <a:fillRect/>
                      </a:stretch>
                    </p:blipFill>
                    <p:spPr bwMode="auto">
                      <a:xfrm>
                        <a:off x="6556375" y="3825875"/>
                        <a:ext cx="41116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Object 28">
            <a:extLst>
              <a:ext uri="{FF2B5EF4-FFF2-40B4-BE49-F238E27FC236}">
                <a16:creationId xmlns:a16="http://schemas.microsoft.com/office/drawing/2014/main" id="{F4505C46-5755-4C8C-B4AC-258637D21F22}"/>
              </a:ext>
            </a:extLst>
          </p:cNvPr>
          <p:cNvGraphicFramePr>
            <a:graphicFrameLocks noChangeAspect="1"/>
          </p:cNvGraphicFramePr>
          <p:nvPr>
            <p:extLst>
              <p:ext uri="{D42A27DB-BD31-4B8C-83A1-F6EECF244321}">
                <p14:modId xmlns:p14="http://schemas.microsoft.com/office/powerpoint/2010/main" val="104846352"/>
              </p:ext>
            </p:extLst>
          </p:nvPr>
        </p:nvGraphicFramePr>
        <p:xfrm>
          <a:off x="6500813" y="2776538"/>
          <a:ext cx="409575" cy="314325"/>
        </p:xfrm>
        <a:graphic>
          <a:graphicData uri="http://schemas.openxmlformats.org/presentationml/2006/ole">
            <mc:AlternateContent xmlns:mc="http://schemas.openxmlformats.org/markup-compatibility/2006">
              <mc:Choice xmlns:v="urn:schemas-microsoft-com:vml" Requires="v">
                <p:oleObj spid="_x0000_s29711" name="Equation" r:id="rId29" imgW="291960" imgH="228600" progId="Equation.DSMT4">
                  <p:embed/>
                </p:oleObj>
              </mc:Choice>
              <mc:Fallback>
                <p:oleObj name="Equation" r:id="rId29" imgW="291960" imgH="228600" progId="Equation.DSMT4">
                  <p:embed/>
                  <p:pic>
                    <p:nvPicPr>
                      <p:cNvPr id="31" name="Object 28">
                        <a:extLst>
                          <a:ext uri="{FF2B5EF4-FFF2-40B4-BE49-F238E27FC236}">
                            <a16:creationId xmlns:a16="http://schemas.microsoft.com/office/drawing/2014/main" id="{F4505C46-5755-4C8C-B4AC-258637D21F22}"/>
                          </a:ext>
                        </a:extLst>
                      </p:cNvPr>
                      <p:cNvPicPr>
                        <a:picLocks noChangeAspect="1" noChangeArrowheads="1"/>
                      </p:cNvPicPr>
                      <p:nvPr/>
                    </p:nvPicPr>
                    <p:blipFill>
                      <a:blip r:embed="rId30"/>
                      <a:srcRect/>
                      <a:stretch>
                        <a:fillRect/>
                      </a:stretch>
                    </p:blipFill>
                    <p:spPr bwMode="auto">
                      <a:xfrm>
                        <a:off x="6500813" y="2776538"/>
                        <a:ext cx="4095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8505"/>
                                        </p:tgtEl>
                                        <p:attrNameLst>
                                          <p:attrName>style.visibility</p:attrName>
                                        </p:attrNameLst>
                                      </p:cBhvr>
                                      <p:to>
                                        <p:strVal val="visible"/>
                                      </p:to>
                                    </p:set>
                                    <p:animEffect transition="in" filter="wipe(left)">
                                      <p:cBhvr>
                                        <p:cTn id="7" dur="500"/>
                                        <p:tgtEl>
                                          <p:spTgt spid="1485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8507"/>
                                        </p:tgtEl>
                                        <p:attrNameLst>
                                          <p:attrName>style.visibility</p:attrName>
                                        </p:attrNameLst>
                                      </p:cBhvr>
                                      <p:to>
                                        <p:strVal val="visible"/>
                                      </p:to>
                                    </p:set>
                                    <p:animEffect transition="in" filter="wipe(left)">
                                      <p:cBhvr>
                                        <p:cTn id="12" dur="500"/>
                                        <p:tgtEl>
                                          <p:spTgt spid="1485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8509"/>
                                        </p:tgtEl>
                                        <p:attrNameLst>
                                          <p:attrName>style.visibility</p:attrName>
                                        </p:attrNameLst>
                                      </p:cBhvr>
                                      <p:to>
                                        <p:strVal val="visible"/>
                                      </p:to>
                                    </p:set>
                                    <p:animEffect transition="in" filter="wipe(left)">
                                      <p:cBhvr>
                                        <p:cTn id="17" dur="500"/>
                                        <p:tgtEl>
                                          <p:spTgt spid="148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09"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495300" y="495300"/>
            <a:ext cx="83058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宋体" pitchFamily="2" charset="-122"/>
              </a:rPr>
              <a:t>例：</a:t>
            </a:r>
            <a:r>
              <a:rPr kumimoji="1" lang="zh-CN" altLang="en-US" sz="2800" dirty="0">
                <a:solidFill>
                  <a:srgbClr val="0000FF"/>
                </a:solidFill>
                <a:latin typeface="Times New Roman" pitchFamily="18" charset="0"/>
              </a:rPr>
              <a:t>在</a:t>
            </a:r>
            <a:r>
              <a:rPr kumimoji="1" lang="en-US" altLang="zh-CN" sz="2800" b="0" dirty="0">
                <a:solidFill>
                  <a:srgbClr val="000000"/>
                </a:solidFill>
                <a:latin typeface="Times New Roman" panose="02020603050405020304" pitchFamily="18" charset="0"/>
                <a:cs typeface="Times New Roman" panose="02020603050405020304" pitchFamily="18" charset="0"/>
              </a:rPr>
              <a:t>−</a:t>
            </a:r>
            <a:r>
              <a:rPr kumimoji="1" lang="en-US" altLang="zh-CN" sz="2800" b="0" dirty="0">
                <a:solidFill>
                  <a:srgbClr val="000000"/>
                </a:solidFill>
                <a:latin typeface="Times New Roman" pitchFamily="18" charset="0"/>
              </a:rPr>
              <a:t>10</a:t>
            </a:r>
            <a:r>
              <a:rPr kumimoji="1" lang="en-US" altLang="zh-CN" sz="2800" b="0" baseline="50000" dirty="0">
                <a:solidFill>
                  <a:srgbClr val="000000"/>
                </a:solidFill>
                <a:latin typeface="Times New Roman" pitchFamily="18" charset="0"/>
              </a:rPr>
              <a:t>o</a:t>
            </a:r>
            <a:r>
              <a:rPr kumimoji="1" lang="en-US" altLang="zh-CN" sz="2800" b="0" dirty="0">
                <a:solidFill>
                  <a:srgbClr val="000000"/>
                </a:solidFill>
                <a:latin typeface="Times New Roman" pitchFamily="18" charset="0"/>
              </a:rPr>
              <a:t>C,101325Pa</a:t>
            </a:r>
            <a:r>
              <a:rPr kumimoji="1" lang="zh-CN" altLang="en-US" sz="2800" dirty="0">
                <a:solidFill>
                  <a:srgbClr val="0000FF"/>
                </a:solidFill>
                <a:latin typeface="Times New Roman" pitchFamily="18" charset="0"/>
              </a:rPr>
              <a:t>下，</a:t>
            </a:r>
            <a:r>
              <a:rPr kumimoji="1" lang="en-US" altLang="zh-CN" sz="2800" b="0" dirty="0">
                <a:solidFill>
                  <a:srgbClr val="000000"/>
                </a:solidFill>
                <a:latin typeface="Times New Roman" pitchFamily="18" charset="0"/>
              </a:rPr>
              <a:t>1mol</a:t>
            </a:r>
            <a:r>
              <a:rPr kumimoji="1" lang="zh-CN" altLang="en-US" sz="2800" dirty="0">
                <a:solidFill>
                  <a:srgbClr val="0000FF"/>
                </a:solidFill>
                <a:latin typeface="Times New Roman" pitchFamily="18" charset="0"/>
              </a:rPr>
              <a:t>过冷</a:t>
            </a:r>
            <a:r>
              <a:rPr kumimoji="1" lang="en-US" altLang="zh-CN" sz="2800" dirty="0">
                <a:solidFill>
                  <a:srgbClr val="0000FF"/>
                </a:solidFill>
                <a:latin typeface="Times New Roman" pitchFamily="18" charset="0"/>
              </a:rPr>
              <a:t>H</a:t>
            </a:r>
            <a:r>
              <a:rPr kumimoji="1" lang="en-US" altLang="zh-CN" sz="2800" baseline="-25000" dirty="0">
                <a:solidFill>
                  <a:srgbClr val="0000FF"/>
                </a:solidFill>
                <a:latin typeface="Times New Roman" pitchFamily="18" charset="0"/>
              </a:rPr>
              <a:t>2</a:t>
            </a:r>
            <a:r>
              <a:rPr kumimoji="1" lang="en-US" altLang="zh-CN" sz="2800" dirty="0">
                <a:solidFill>
                  <a:srgbClr val="0000FF"/>
                </a:solidFill>
                <a:latin typeface="Times New Roman" pitchFamily="18" charset="0"/>
              </a:rPr>
              <a:t>O(l)</a:t>
            </a:r>
            <a:r>
              <a:rPr kumimoji="1" lang="zh-CN" altLang="en-US" sz="2800" dirty="0">
                <a:solidFill>
                  <a:srgbClr val="0000FF"/>
                </a:solidFill>
                <a:latin typeface="Times New Roman" pitchFamily="18" charset="0"/>
              </a:rPr>
              <a:t>恒温</a:t>
            </a:r>
            <a:r>
              <a:rPr kumimoji="1" lang="zh-CN" altLang="en-US" sz="2800" dirty="0">
                <a:solidFill>
                  <a:srgbClr val="0000FF"/>
                </a:solidFill>
                <a:latin typeface="宋体" pitchFamily="2" charset="-122"/>
              </a:rPr>
              <a:t>凝结为冰，计算</a:t>
            </a:r>
            <a:r>
              <a:rPr kumimoji="1" lang="en-US" altLang="zh-CN" sz="2800" b="0" dirty="0">
                <a:solidFill>
                  <a:srgbClr val="000000"/>
                </a:solidFill>
                <a:latin typeface="Symbol" pitchFamily="18" charset="2"/>
                <a:ea typeface="黑体" pitchFamily="49" charset="-122"/>
              </a:rPr>
              <a:t>D</a:t>
            </a:r>
            <a:r>
              <a:rPr kumimoji="1" lang="en-US" altLang="zh-CN" sz="2800" b="0" i="1" dirty="0">
                <a:solidFill>
                  <a:srgbClr val="000000"/>
                </a:solidFill>
                <a:latin typeface="Times New Roman" pitchFamily="18" charset="0"/>
                <a:ea typeface="黑体" pitchFamily="49" charset="-122"/>
              </a:rPr>
              <a:t>A</a:t>
            </a:r>
            <a:r>
              <a:rPr kumimoji="1" lang="en-US" altLang="zh-CN" sz="2800" b="0" dirty="0">
                <a:solidFill>
                  <a:srgbClr val="000000"/>
                </a:solidFill>
                <a:latin typeface="Times New Roman" pitchFamily="18" charset="0"/>
                <a:ea typeface="黑体" pitchFamily="49" charset="-122"/>
              </a:rPr>
              <a:t>, </a:t>
            </a:r>
            <a:r>
              <a:rPr kumimoji="1" lang="en-US" altLang="zh-CN" sz="2800" b="0" dirty="0">
                <a:solidFill>
                  <a:srgbClr val="000000"/>
                </a:solidFill>
                <a:latin typeface="Symbol" pitchFamily="18" charset="2"/>
                <a:ea typeface="黑体" pitchFamily="49" charset="-122"/>
              </a:rPr>
              <a:t>D</a:t>
            </a:r>
            <a:r>
              <a:rPr kumimoji="1" lang="en-US" altLang="zh-CN" sz="2800" b="0" i="1" dirty="0">
                <a:solidFill>
                  <a:srgbClr val="000000"/>
                </a:solidFill>
                <a:latin typeface="Times New Roman" pitchFamily="18" charset="0"/>
                <a:ea typeface="黑体" pitchFamily="49" charset="-122"/>
              </a:rPr>
              <a:t>G</a:t>
            </a:r>
            <a:r>
              <a:rPr kumimoji="1" lang="en-US" altLang="zh-CN" sz="2800" dirty="0">
                <a:solidFill>
                  <a:schemeClr val="bg1"/>
                </a:solidFill>
                <a:latin typeface="Times New Roman" pitchFamily="18" charset="0"/>
                <a:ea typeface="黑体" pitchFamily="49" charset="-122"/>
              </a:rPr>
              <a:t>,</a:t>
            </a:r>
            <a:r>
              <a:rPr kumimoji="1" lang="zh-CN" altLang="en-US" sz="2800" dirty="0">
                <a:solidFill>
                  <a:srgbClr val="0000FF"/>
                </a:solidFill>
                <a:latin typeface="宋体" pitchFamily="2" charset="-122"/>
              </a:rPr>
              <a:t>并判断过程的可逆性。已知</a:t>
            </a:r>
            <a:r>
              <a:rPr kumimoji="1" lang="en-US" altLang="zh-CN" sz="2800" b="0" dirty="0">
                <a:solidFill>
                  <a:srgbClr val="000000"/>
                </a:solidFill>
                <a:latin typeface="Times New Roman" pitchFamily="18" charset="0"/>
                <a:cs typeface="Times New Roman" pitchFamily="18" charset="0"/>
              </a:rPr>
              <a:t>110.4MPa</a:t>
            </a:r>
            <a:r>
              <a:rPr kumimoji="1" lang="zh-CN" altLang="en-US" sz="2800" dirty="0">
                <a:solidFill>
                  <a:srgbClr val="0000FF"/>
                </a:solidFill>
                <a:latin typeface="宋体" pitchFamily="2" charset="-122"/>
              </a:rPr>
              <a:t>时水的凝固点为</a:t>
            </a:r>
            <a:r>
              <a:rPr kumimoji="1" lang="en-US" altLang="zh-CN" sz="2800" b="0" dirty="0">
                <a:solidFill>
                  <a:srgbClr val="000000"/>
                </a:solidFill>
                <a:latin typeface="Times New Roman" panose="02020603050405020304" pitchFamily="18" charset="0"/>
                <a:cs typeface="Times New Roman" panose="02020603050405020304" pitchFamily="18" charset="0"/>
              </a:rPr>
              <a:t>−</a:t>
            </a:r>
            <a:r>
              <a:rPr kumimoji="1" lang="en-US" altLang="zh-CN" sz="2800" b="0" dirty="0">
                <a:solidFill>
                  <a:srgbClr val="000000"/>
                </a:solidFill>
                <a:latin typeface="Times New Roman" pitchFamily="18" charset="0"/>
              </a:rPr>
              <a:t>10</a:t>
            </a:r>
            <a:r>
              <a:rPr kumimoji="1" lang="en-US" altLang="zh-CN" sz="2800" b="0" baseline="50000" dirty="0">
                <a:solidFill>
                  <a:srgbClr val="000000"/>
                </a:solidFill>
                <a:latin typeface="Times New Roman" pitchFamily="18" charset="0"/>
              </a:rPr>
              <a:t>o</a:t>
            </a:r>
            <a:r>
              <a:rPr kumimoji="1" lang="en-US" altLang="zh-CN" sz="2800" b="0" dirty="0">
                <a:solidFill>
                  <a:srgbClr val="000000"/>
                </a:solidFill>
                <a:latin typeface="Times New Roman" pitchFamily="18" charset="0"/>
              </a:rPr>
              <a:t>C</a:t>
            </a:r>
            <a:r>
              <a:rPr kumimoji="1" lang="zh-CN" altLang="en-US" sz="2800" dirty="0">
                <a:solidFill>
                  <a:srgbClr val="0000FF"/>
                </a:solidFill>
                <a:latin typeface="宋体" pitchFamily="2" charset="-122"/>
              </a:rPr>
              <a:t>，水和冰的平均密度分别为</a:t>
            </a:r>
            <a:r>
              <a:rPr kumimoji="1" lang="en-US" altLang="zh-CN" sz="2800" b="0" dirty="0">
                <a:solidFill>
                  <a:srgbClr val="000000"/>
                </a:solidFill>
                <a:latin typeface="Times New Roman" pitchFamily="18" charset="0"/>
              </a:rPr>
              <a:t>1.000g</a:t>
            </a:r>
            <a:r>
              <a:rPr kumimoji="1" lang="en-US" altLang="zh-CN" sz="2800" b="0" dirty="0">
                <a:solidFill>
                  <a:srgbClr val="000000"/>
                </a:solidFill>
                <a:latin typeface="Times New Roman" panose="02020603050405020304" pitchFamily="18" charset="0"/>
                <a:cs typeface="Times New Roman" panose="02020603050405020304" pitchFamily="18" charset="0"/>
              </a:rPr>
              <a:t>∙</a:t>
            </a:r>
            <a:r>
              <a:rPr kumimoji="1" lang="en-US" altLang="zh-CN" sz="2800" b="0" dirty="0">
                <a:solidFill>
                  <a:srgbClr val="000000"/>
                </a:solidFill>
                <a:latin typeface="Times New Roman" pitchFamily="18" charset="0"/>
              </a:rPr>
              <a:t>cm</a:t>
            </a:r>
            <a:r>
              <a:rPr kumimoji="1" lang="en-US" altLang="zh-CN" sz="2800" b="0" baseline="30000" dirty="0">
                <a:solidFill>
                  <a:srgbClr val="000000"/>
                </a:solidFill>
                <a:latin typeface="Times New Roman" panose="02020603050405020304" pitchFamily="18" charset="0"/>
                <a:cs typeface="Times New Roman" panose="02020603050405020304" pitchFamily="18" charset="0"/>
              </a:rPr>
              <a:t>−</a:t>
            </a:r>
            <a:r>
              <a:rPr kumimoji="1" lang="en-US" altLang="zh-CN" sz="2800" b="0" baseline="30000" dirty="0">
                <a:solidFill>
                  <a:srgbClr val="000000"/>
                </a:solidFill>
                <a:latin typeface="Times New Roman" pitchFamily="18" charset="0"/>
              </a:rPr>
              <a:t>3</a:t>
            </a:r>
            <a:r>
              <a:rPr kumimoji="1" lang="zh-CN" altLang="en-US" sz="2800" dirty="0">
                <a:solidFill>
                  <a:srgbClr val="0000FF"/>
                </a:solidFill>
                <a:latin typeface="Times New Roman" pitchFamily="18" charset="0"/>
              </a:rPr>
              <a:t>和</a:t>
            </a:r>
            <a:r>
              <a:rPr kumimoji="1" lang="en-US" altLang="zh-CN" sz="2800" b="0" dirty="0">
                <a:solidFill>
                  <a:srgbClr val="000000"/>
                </a:solidFill>
                <a:latin typeface="Times New Roman" pitchFamily="18" charset="0"/>
              </a:rPr>
              <a:t>0.917g</a:t>
            </a:r>
            <a:r>
              <a:rPr kumimoji="1" lang="en-US" altLang="zh-CN" sz="2800" b="0" dirty="0">
                <a:solidFill>
                  <a:srgbClr val="000000"/>
                </a:solidFill>
                <a:latin typeface="Times New Roman" panose="02020603050405020304" pitchFamily="18" charset="0"/>
                <a:cs typeface="Times New Roman" panose="02020603050405020304" pitchFamily="18" charset="0"/>
              </a:rPr>
              <a:t>∙</a:t>
            </a:r>
            <a:r>
              <a:rPr kumimoji="1" lang="en-US" altLang="zh-CN" sz="2800" b="0" dirty="0">
                <a:solidFill>
                  <a:srgbClr val="000000"/>
                </a:solidFill>
                <a:latin typeface="Times New Roman" pitchFamily="18" charset="0"/>
              </a:rPr>
              <a:t>cm</a:t>
            </a:r>
            <a:r>
              <a:rPr kumimoji="1" lang="en-US" altLang="zh-CN" sz="2800" b="0" baseline="30000" dirty="0">
                <a:solidFill>
                  <a:srgbClr val="000000"/>
                </a:solidFill>
                <a:latin typeface="Times New Roman" panose="02020603050405020304" pitchFamily="18" charset="0"/>
                <a:cs typeface="Times New Roman" panose="02020603050405020304" pitchFamily="18" charset="0"/>
              </a:rPr>
              <a:t>−</a:t>
            </a:r>
            <a:r>
              <a:rPr kumimoji="1" lang="en-US" altLang="zh-CN" sz="2800" b="0" baseline="30000" dirty="0">
                <a:solidFill>
                  <a:srgbClr val="000000"/>
                </a:solidFill>
                <a:latin typeface="Times New Roman" pitchFamily="18" charset="0"/>
              </a:rPr>
              <a:t>3</a:t>
            </a:r>
            <a:r>
              <a:rPr kumimoji="1" lang="zh-CN" altLang="en-US" sz="2800" dirty="0">
                <a:solidFill>
                  <a:srgbClr val="0000FF"/>
                </a:solidFill>
                <a:latin typeface="宋体" pitchFamily="2" charset="-122"/>
              </a:rPr>
              <a:t>，假设密度不随压力而变。</a:t>
            </a:r>
            <a:r>
              <a:rPr kumimoji="1" lang="zh-CN" altLang="en-US" sz="2800" dirty="0">
                <a:solidFill>
                  <a:srgbClr val="0000FF"/>
                </a:solidFill>
                <a:latin typeface="Times New Roman" pitchFamily="18" charset="0"/>
              </a:rPr>
              <a:t> </a:t>
            </a:r>
          </a:p>
        </p:txBody>
      </p:sp>
      <p:pic>
        <p:nvPicPr>
          <p:cNvPr id="31747" name="Picture 3" descr="02-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1988" y="2533650"/>
            <a:ext cx="4329112"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TextBox 3"/>
          <p:cNvSpPr txBox="1">
            <a:spLocks noChangeArrowheads="1"/>
          </p:cNvSpPr>
          <p:nvPr/>
        </p:nvSpPr>
        <p:spPr bwMode="auto">
          <a:xfrm>
            <a:off x="473075" y="3697288"/>
            <a:ext cx="41068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latin typeface="Times New Roman" pitchFamily="18" charset="0"/>
              </a:rPr>
              <a:t>给出了</a:t>
            </a:r>
            <a:r>
              <a:rPr lang="en-US" altLang="zh-CN" sz="2400" b="0" dirty="0">
                <a:solidFill>
                  <a:srgbClr val="000000"/>
                </a:solidFill>
                <a:latin typeface="Times New Roman" pitchFamily="18" charset="0"/>
              </a:rPr>
              <a:t>110.4MPa</a:t>
            </a:r>
            <a:r>
              <a:rPr lang="zh-CN" altLang="en-US" sz="2400" dirty="0">
                <a:latin typeface="Times New Roman" pitchFamily="18" charset="0"/>
              </a:rPr>
              <a:t>下水的凝固点，设计的过程应包含它。</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4"/>
          <p:cNvSpPr txBox="1">
            <a:spLocks noChangeArrowheads="1"/>
          </p:cNvSpPr>
          <p:nvPr/>
        </p:nvSpPr>
        <p:spPr bwMode="auto">
          <a:xfrm>
            <a:off x="457200" y="1885950"/>
            <a:ext cx="1181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宋体" pitchFamily="2" charset="-122"/>
              </a:rPr>
              <a:t>解：</a:t>
            </a:r>
            <a:r>
              <a:rPr kumimoji="1" lang="zh-CN" altLang="en-US" sz="2400">
                <a:latin typeface="Times New Roman" pitchFamily="18" charset="0"/>
              </a:rPr>
              <a:t> </a:t>
            </a:r>
          </a:p>
        </p:txBody>
      </p:sp>
      <p:graphicFrame>
        <p:nvGraphicFramePr>
          <p:cNvPr id="32771" name="Object 5"/>
          <p:cNvGraphicFramePr>
            <a:graphicFrameLocks noChangeAspect="1"/>
          </p:cNvGraphicFramePr>
          <p:nvPr/>
        </p:nvGraphicFramePr>
        <p:xfrm>
          <a:off x="2181225" y="1990725"/>
          <a:ext cx="2000250" cy="857250"/>
        </p:xfrm>
        <a:graphic>
          <a:graphicData uri="http://schemas.openxmlformats.org/presentationml/2006/ole">
            <mc:AlternateContent xmlns:mc="http://schemas.openxmlformats.org/markup-compatibility/2006">
              <mc:Choice xmlns:v="urn:schemas-microsoft-com:vml" Requires="v">
                <p:oleObj spid="_x0000_s30722" name="位图图像" r:id="rId3" imgW="2000000" imgH="857143" progId="Paint.Picture">
                  <p:embed/>
                </p:oleObj>
              </mc:Choice>
              <mc:Fallback>
                <p:oleObj name="位图图像" r:id="rId3" imgW="2000000" imgH="857143" progId="Paint.Picture">
                  <p:embed/>
                  <p:pic>
                    <p:nvPicPr>
                      <p:cNvPr id="3277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1225" y="1990725"/>
                        <a:ext cx="20002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2" name="Object 6"/>
          <p:cNvGraphicFramePr>
            <a:graphicFrameLocks noChangeAspect="1"/>
          </p:cNvGraphicFramePr>
          <p:nvPr/>
        </p:nvGraphicFramePr>
        <p:xfrm>
          <a:off x="5462588" y="1995488"/>
          <a:ext cx="1952625" cy="847725"/>
        </p:xfrm>
        <a:graphic>
          <a:graphicData uri="http://schemas.openxmlformats.org/presentationml/2006/ole">
            <mc:AlternateContent xmlns:mc="http://schemas.openxmlformats.org/markup-compatibility/2006">
              <mc:Choice xmlns:v="urn:schemas-microsoft-com:vml" Requires="v">
                <p:oleObj spid="_x0000_s30723" name="位图图像" r:id="rId5" imgW="1952898" imgH="847843" progId="Paint.Picture">
                  <p:embed/>
                </p:oleObj>
              </mc:Choice>
              <mc:Fallback>
                <p:oleObj name="位图图像" r:id="rId5" imgW="1952898" imgH="847843" progId="Paint.Picture">
                  <p:embed/>
                  <p:pic>
                    <p:nvPicPr>
                      <p:cNvPr id="3277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2588" y="1995488"/>
                        <a:ext cx="19526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3" name="Line 7"/>
          <p:cNvSpPr>
            <a:spLocks noChangeShapeType="1"/>
          </p:cNvSpPr>
          <p:nvPr/>
        </p:nvSpPr>
        <p:spPr bwMode="auto">
          <a:xfrm>
            <a:off x="4171950" y="2419350"/>
            <a:ext cx="1257300" cy="0"/>
          </a:xfrm>
          <a:prstGeom prst="line">
            <a:avLst/>
          </a:prstGeom>
          <a:noFill/>
          <a:ln w="28575">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2774" name="Object 8"/>
          <p:cNvGraphicFramePr>
            <a:graphicFrameLocks noChangeAspect="1"/>
          </p:cNvGraphicFramePr>
          <p:nvPr>
            <p:extLst>
              <p:ext uri="{D42A27DB-BD31-4B8C-83A1-F6EECF244321}">
                <p14:modId xmlns:p14="http://schemas.microsoft.com/office/powerpoint/2010/main" val="2097168316"/>
              </p:ext>
            </p:extLst>
          </p:nvPr>
        </p:nvGraphicFramePr>
        <p:xfrm>
          <a:off x="4508500" y="2124075"/>
          <a:ext cx="354013" cy="247650"/>
        </p:xfrm>
        <a:graphic>
          <a:graphicData uri="http://schemas.openxmlformats.org/presentationml/2006/ole">
            <mc:AlternateContent xmlns:mc="http://schemas.openxmlformats.org/markup-compatibility/2006">
              <mc:Choice xmlns:v="urn:schemas-microsoft-com:vml" Requires="v">
                <p:oleObj spid="_x0000_s30724" name="Equation" r:id="rId7" imgW="253800" imgH="177480" progId="Equation.DSMT4">
                  <p:embed/>
                </p:oleObj>
              </mc:Choice>
              <mc:Fallback>
                <p:oleObj name="Equation" r:id="rId7" imgW="253800" imgH="177480" progId="Equation.DSMT4">
                  <p:embed/>
                  <p:pic>
                    <p:nvPicPr>
                      <p:cNvPr id="32774" name="Object 8"/>
                      <p:cNvPicPr>
                        <a:picLocks noChangeAspect="1" noChangeArrowheads="1"/>
                      </p:cNvPicPr>
                      <p:nvPr/>
                    </p:nvPicPr>
                    <p:blipFill>
                      <a:blip r:embed="rId8"/>
                      <a:srcRect/>
                      <a:stretch>
                        <a:fillRect/>
                      </a:stretch>
                    </p:blipFill>
                    <p:spPr bwMode="auto">
                      <a:xfrm>
                        <a:off x="4508500" y="2124075"/>
                        <a:ext cx="35401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1561" name="Object 9"/>
          <p:cNvGraphicFramePr>
            <a:graphicFrameLocks noChangeAspect="1"/>
          </p:cNvGraphicFramePr>
          <p:nvPr/>
        </p:nvGraphicFramePr>
        <p:xfrm>
          <a:off x="2238375" y="3143250"/>
          <a:ext cx="1962150" cy="838200"/>
        </p:xfrm>
        <a:graphic>
          <a:graphicData uri="http://schemas.openxmlformats.org/presentationml/2006/ole">
            <mc:AlternateContent xmlns:mc="http://schemas.openxmlformats.org/markup-compatibility/2006">
              <mc:Choice xmlns:v="urn:schemas-microsoft-com:vml" Requires="v">
                <p:oleObj spid="_x0000_s30725" name="位图图像" r:id="rId9" imgW="1961905" imgH="838095" progId="Paint.Picture">
                  <p:embed/>
                </p:oleObj>
              </mc:Choice>
              <mc:Fallback>
                <p:oleObj name="位图图像" r:id="rId9" imgW="1961905" imgH="838095" progId="Paint.Picture">
                  <p:embed/>
                  <p:pic>
                    <p:nvPicPr>
                      <p:cNvPr id="151561"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38375" y="3143250"/>
                        <a:ext cx="196215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62" name="Object 10"/>
          <p:cNvGraphicFramePr>
            <a:graphicFrameLocks noChangeAspect="1"/>
          </p:cNvGraphicFramePr>
          <p:nvPr/>
        </p:nvGraphicFramePr>
        <p:xfrm>
          <a:off x="5472113" y="3114675"/>
          <a:ext cx="1971675" cy="895350"/>
        </p:xfrm>
        <a:graphic>
          <a:graphicData uri="http://schemas.openxmlformats.org/presentationml/2006/ole">
            <mc:AlternateContent xmlns:mc="http://schemas.openxmlformats.org/markup-compatibility/2006">
              <mc:Choice xmlns:v="urn:schemas-microsoft-com:vml" Requires="v">
                <p:oleObj spid="_x0000_s30726" name="位图图像" r:id="rId11" imgW="1971950" imgH="895238" progId="Paint.Picture">
                  <p:embed/>
                </p:oleObj>
              </mc:Choice>
              <mc:Fallback>
                <p:oleObj name="位图图像" r:id="rId11" imgW="1971950" imgH="895238" progId="Paint.Picture">
                  <p:embed/>
                  <p:pic>
                    <p:nvPicPr>
                      <p:cNvPr id="151562"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72113" y="3114675"/>
                        <a:ext cx="19716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1563" name="Line 11"/>
          <p:cNvSpPr>
            <a:spLocks noChangeShapeType="1"/>
          </p:cNvSpPr>
          <p:nvPr/>
        </p:nvSpPr>
        <p:spPr bwMode="auto">
          <a:xfrm>
            <a:off x="3200400" y="2838450"/>
            <a:ext cx="0" cy="30480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65" name="Line 13"/>
          <p:cNvSpPr>
            <a:spLocks noChangeShapeType="1"/>
          </p:cNvSpPr>
          <p:nvPr/>
        </p:nvSpPr>
        <p:spPr bwMode="auto">
          <a:xfrm>
            <a:off x="4229100" y="3581400"/>
            <a:ext cx="1257300" cy="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66" name="Line 14"/>
          <p:cNvSpPr>
            <a:spLocks noChangeShapeType="1"/>
          </p:cNvSpPr>
          <p:nvPr/>
        </p:nvSpPr>
        <p:spPr bwMode="auto">
          <a:xfrm>
            <a:off x="6438900" y="2800350"/>
            <a:ext cx="0" cy="304800"/>
          </a:xfrm>
          <a:prstGeom prst="line">
            <a:avLst/>
          </a:prstGeom>
          <a:noFill/>
          <a:ln w="28575">
            <a:solidFill>
              <a:srgbClr val="0000FF"/>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51567" name="Object 15"/>
          <p:cNvGraphicFramePr>
            <a:graphicFrameLocks noChangeAspect="1"/>
          </p:cNvGraphicFramePr>
          <p:nvPr>
            <p:extLst>
              <p:ext uri="{D42A27DB-BD31-4B8C-83A1-F6EECF244321}">
                <p14:modId xmlns:p14="http://schemas.microsoft.com/office/powerpoint/2010/main" val="1107948086"/>
              </p:ext>
            </p:extLst>
          </p:nvPr>
        </p:nvGraphicFramePr>
        <p:xfrm>
          <a:off x="3322638" y="2824163"/>
          <a:ext cx="401637" cy="333375"/>
        </p:xfrm>
        <a:graphic>
          <a:graphicData uri="http://schemas.openxmlformats.org/presentationml/2006/ole">
            <mc:AlternateContent xmlns:mc="http://schemas.openxmlformats.org/markup-compatibility/2006">
              <mc:Choice xmlns:v="urn:schemas-microsoft-com:vml" Requires="v">
                <p:oleObj spid="_x0000_s30727" name="Equation" r:id="rId13" imgW="279360" imgH="228600" progId="Equation.DSMT4">
                  <p:embed/>
                </p:oleObj>
              </mc:Choice>
              <mc:Fallback>
                <p:oleObj name="Equation" r:id="rId13" imgW="279360" imgH="228600" progId="Equation.DSMT4">
                  <p:embed/>
                  <p:pic>
                    <p:nvPicPr>
                      <p:cNvPr id="151567" name="Object 15"/>
                      <p:cNvPicPr>
                        <a:picLocks noChangeAspect="1" noChangeArrowheads="1"/>
                      </p:cNvPicPr>
                      <p:nvPr/>
                    </p:nvPicPr>
                    <p:blipFill>
                      <a:blip r:embed="rId14"/>
                      <a:srcRect/>
                      <a:stretch>
                        <a:fillRect/>
                      </a:stretch>
                    </p:blipFill>
                    <p:spPr bwMode="auto">
                      <a:xfrm>
                        <a:off x="3322638" y="2824163"/>
                        <a:ext cx="4016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1569" name="Object 17"/>
          <p:cNvGraphicFramePr>
            <a:graphicFrameLocks noChangeAspect="1"/>
          </p:cNvGraphicFramePr>
          <p:nvPr>
            <p:extLst>
              <p:ext uri="{D42A27DB-BD31-4B8C-83A1-F6EECF244321}">
                <p14:modId xmlns:p14="http://schemas.microsoft.com/office/powerpoint/2010/main" val="2324100006"/>
              </p:ext>
            </p:extLst>
          </p:nvPr>
        </p:nvGraphicFramePr>
        <p:xfrm>
          <a:off x="4568825" y="3143250"/>
          <a:ext cx="433388" cy="319088"/>
        </p:xfrm>
        <a:graphic>
          <a:graphicData uri="http://schemas.openxmlformats.org/presentationml/2006/ole">
            <mc:AlternateContent xmlns:mc="http://schemas.openxmlformats.org/markup-compatibility/2006">
              <mc:Choice xmlns:v="urn:schemas-microsoft-com:vml" Requires="v">
                <p:oleObj spid="_x0000_s30728" name="Equation" r:id="rId15" imgW="291960" imgH="228600" progId="Equation.DSMT4">
                  <p:embed/>
                </p:oleObj>
              </mc:Choice>
              <mc:Fallback>
                <p:oleObj name="Equation" r:id="rId15" imgW="291960" imgH="228600" progId="Equation.DSMT4">
                  <p:embed/>
                  <p:pic>
                    <p:nvPicPr>
                      <p:cNvPr id="151569" name="Object 17"/>
                      <p:cNvPicPr>
                        <a:picLocks noChangeAspect="1" noChangeArrowheads="1"/>
                      </p:cNvPicPr>
                      <p:nvPr/>
                    </p:nvPicPr>
                    <p:blipFill>
                      <a:blip r:embed="rId16"/>
                      <a:srcRect/>
                      <a:stretch>
                        <a:fillRect/>
                      </a:stretch>
                    </p:blipFill>
                    <p:spPr bwMode="auto">
                      <a:xfrm>
                        <a:off x="4568825" y="3143250"/>
                        <a:ext cx="433388"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1571" name="Object 19"/>
          <p:cNvGraphicFramePr>
            <a:graphicFrameLocks noChangeAspect="1"/>
          </p:cNvGraphicFramePr>
          <p:nvPr>
            <p:extLst>
              <p:ext uri="{D42A27DB-BD31-4B8C-83A1-F6EECF244321}">
                <p14:modId xmlns:p14="http://schemas.microsoft.com/office/powerpoint/2010/main" val="709155992"/>
              </p:ext>
            </p:extLst>
          </p:nvPr>
        </p:nvGraphicFramePr>
        <p:xfrm>
          <a:off x="6557963" y="2857500"/>
          <a:ext cx="434975" cy="325438"/>
        </p:xfrm>
        <a:graphic>
          <a:graphicData uri="http://schemas.openxmlformats.org/presentationml/2006/ole">
            <mc:AlternateContent xmlns:mc="http://schemas.openxmlformats.org/markup-compatibility/2006">
              <mc:Choice xmlns:v="urn:schemas-microsoft-com:vml" Requires="v">
                <p:oleObj spid="_x0000_s30729" name="Equation" r:id="rId17" imgW="291960" imgH="228600" progId="Equation.DSMT4">
                  <p:embed/>
                </p:oleObj>
              </mc:Choice>
              <mc:Fallback>
                <p:oleObj name="Equation" r:id="rId17" imgW="291960" imgH="228600" progId="Equation.DSMT4">
                  <p:embed/>
                  <p:pic>
                    <p:nvPicPr>
                      <p:cNvPr id="151571" name="Object 19"/>
                      <p:cNvPicPr>
                        <a:picLocks noChangeAspect="1" noChangeArrowheads="1"/>
                      </p:cNvPicPr>
                      <p:nvPr/>
                    </p:nvPicPr>
                    <p:blipFill>
                      <a:blip r:embed="rId18"/>
                      <a:srcRect/>
                      <a:stretch>
                        <a:fillRect/>
                      </a:stretch>
                    </p:blipFill>
                    <p:spPr bwMode="auto">
                      <a:xfrm>
                        <a:off x="6557963" y="2857500"/>
                        <a:ext cx="43497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1573" name="Object 21"/>
          <p:cNvGraphicFramePr>
            <a:graphicFrameLocks noChangeAspect="1"/>
          </p:cNvGraphicFramePr>
          <p:nvPr>
            <p:extLst>
              <p:ext uri="{D42A27DB-BD31-4B8C-83A1-F6EECF244321}">
                <p14:modId xmlns:p14="http://schemas.microsoft.com/office/powerpoint/2010/main" val="1457951663"/>
              </p:ext>
            </p:extLst>
          </p:nvPr>
        </p:nvGraphicFramePr>
        <p:xfrm>
          <a:off x="495300" y="4619625"/>
          <a:ext cx="8150225" cy="515938"/>
        </p:xfrm>
        <a:graphic>
          <a:graphicData uri="http://schemas.openxmlformats.org/presentationml/2006/ole">
            <mc:AlternateContent xmlns:mc="http://schemas.openxmlformats.org/markup-compatibility/2006">
              <mc:Choice xmlns:v="urn:schemas-microsoft-com:vml" Requires="v">
                <p:oleObj spid="_x0000_s30730" name="Equation" r:id="rId19" imgW="3670200" imgH="228600" progId="Equation.DSMT4">
                  <p:embed/>
                </p:oleObj>
              </mc:Choice>
              <mc:Fallback>
                <p:oleObj name="Equation" r:id="rId19" imgW="3670200" imgH="228600" progId="Equation.DSMT4">
                  <p:embed/>
                  <p:pic>
                    <p:nvPicPr>
                      <p:cNvPr id="151573" name="Object 21"/>
                      <p:cNvPicPr>
                        <a:picLocks noChangeAspect="1" noChangeArrowheads="1"/>
                      </p:cNvPicPr>
                      <p:nvPr/>
                    </p:nvPicPr>
                    <p:blipFill>
                      <a:blip r:embed="rId20"/>
                      <a:srcRect/>
                      <a:stretch>
                        <a:fillRect/>
                      </a:stretch>
                    </p:blipFill>
                    <p:spPr bwMode="auto">
                      <a:xfrm>
                        <a:off x="495300" y="4619625"/>
                        <a:ext cx="81502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1575" name="Text Box 23"/>
          <p:cNvSpPr txBox="1">
            <a:spLocks noChangeArrowheads="1"/>
          </p:cNvSpPr>
          <p:nvPr/>
        </p:nvSpPr>
        <p:spPr bwMode="auto">
          <a:xfrm>
            <a:off x="742950" y="5103813"/>
            <a:ext cx="34480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000000"/>
                </a:solidFill>
                <a:latin typeface="宋体" pitchFamily="2" charset="-122"/>
              </a:rPr>
              <a:t>恒温恒压可逆过程</a:t>
            </a:r>
            <a:r>
              <a:rPr kumimoji="1" lang="zh-CN" altLang="en-US" sz="2800">
                <a:solidFill>
                  <a:srgbClr val="000000"/>
                </a:solidFill>
                <a:latin typeface="Times New Roman" pitchFamily="18" charset="0"/>
              </a:rPr>
              <a:t> </a:t>
            </a:r>
            <a:r>
              <a:rPr kumimoji="1" lang="en-US" altLang="zh-CN" sz="2800">
                <a:solidFill>
                  <a:srgbClr val="000000"/>
                </a:solidFill>
                <a:latin typeface="Times New Roman" pitchFamily="18" charset="0"/>
              </a:rPr>
              <a:t>,</a:t>
            </a:r>
          </a:p>
        </p:txBody>
      </p:sp>
      <p:graphicFrame>
        <p:nvGraphicFramePr>
          <p:cNvPr id="151576" name="Object 24"/>
          <p:cNvGraphicFramePr>
            <a:graphicFrameLocks noChangeAspect="1"/>
          </p:cNvGraphicFramePr>
          <p:nvPr>
            <p:extLst>
              <p:ext uri="{D42A27DB-BD31-4B8C-83A1-F6EECF244321}">
                <p14:modId xmlns:p14="http://schemas.microsoft.com/office/powerpoint/2010/main" val="175913988"/>
              </p:ext>
            </p:extLst>
          </p:nvPr>
        </p:nvGraphicFramePr>
        <p:xfrm>
          <a:off x="4109961" y="5114376"/>
          <a:ext cx="1177538" cy="512273"/>
        </p:xfrm>
        <a:graphic>
          <a:graphicData uri="http://schemas.openxmlformats.org/presentationml/2006/ole">
            <mc:AlternateContent xmlns:mc="http://schemas.openxmlformats.org/markup-compatibility/2006">
              <mc:Choice xmlns:v="urn:schemas-microsoft-com:vml" Requires="v">
                <p:oleObj spid="_x0000_s30731" name="Equation" r:id="rId21" imgW="533160" imgH="228600" progId="Equation.DSMT4">
                  <p:embed/>
                </p:oleObj>
              </mc:Choice>
              <mc:Fallback>
                <p:oleObj name="Equation" r:id="rId21" imgW="533160" imgH="228600" progId="Equation.DSMT4">
                  <p:embed/>
                  <p:pic>
                    <p:nvPicPr>
                      <p:cNvPr id="151576" name="Object 24"/>
                      <p:cNvPicPr>
                        <a:picLocks noChangeAspect="1" noChangeArrowheads="1"/>
                      </p:cNvPicPr>
                      <p:nvPr/>
                    </p:nvPicPr>
                    <p:blipFill>
                      <a:blip r:embed="rId22"/>
                      <a:srcRect/>
                      <a:stretch>
                        <a:fillRect/>
                      </a:stretch>
                    </p:blipFill>
                    <p:spPr bwMode="auto">
                      <a:xfrm>
                        <a:off x="4109961" y="5114376"/>
                        <a:ext cx="1177538" cy="512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1578" name="Object 26"/>
          <p:cNvGraphicFramePr>
            <a:graphicFrameLocks noChangeAspect="1"/>
          </p:cNvGraphicFramePr>
          <p:nvPr>
            <p:extLst>
              <p:ext uri="{D42A27DB-BD31-4B8C-83A1-F6EECF244321}">
                <p14:modId xmlns:p14="http://schemas.microsoft.com/office/powerpoint/2010/main" val="2228801134"/>
              </p:ext>
            </p:extLst>
          </p:nvPr>
        </p:nvGraphicFramePr>
        <p:xfrm>
          <a:off x="506392" y="5597478"/>
          <a:ext cx="8056604" cy="490633"/>
        </p:xfrm>
        <a:graphic>
          <a:graphicData uri="http://schemas.openxmlformats.org/presentationml/2006/ole">
            <mc:AlternateContent xmlns:mc="http://schemas.openxmlformats.org/markup-compatibility/2006">
              <mc:Choice xmlns:v="urn:schemas-microsoft-com:vml" Requires="v">
                <p:oleObj spid="_x0000_s30732" name="Equation" r:id="rId23" imgW="3809880" imgH="228600" progId="Equation.DSMT4">
                  <p:embed/>
                </p:oleObj>
              </mc:Choice>
              <mc:Fallback>
                <p:oleObj name="Equation" r:id="rId23" imgW="3809880" imgH="228600" progId="Equation.DSMT4">
                  <p:embed/>
                  <p:pic>
                    <p:nvPicPr>
                      <p:cNvPr id="151578" name="Object 26"/>
                      <p:cNvPicPr>
                        <a:picLocks noChangeAspect="1" noChangeArrowheads="1"/>
                      </p:cNvPicPr>
                      <p:nvPr/>
                    </p:nvPicPr>
                    <p:blipFill>
                      <a:blip r:embed="rId24"/>
                      <a:srcRect/>
                      <a:stretch>
                        <a:fillRect/>
                      </a:stretch>
                    </p:blipFill>
                    <p:spPr bwMode="auto">
                      <a:xfrm>
                        <a:off x="506392" y="5597478"/>
                        <a:ext cx="8056604" cy="490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1580" name="Object 28"/>
          <p:cNvGraphicFramePr>
            <a:graphicFrameLocks noChangeAspect="1"/>
          </p:cNvGraphicFramePr>
          <p:nvPr>
            <p:extLst>
              <p:ext uri="{D42A27DB-BD31-4B8C-83A1-F6EECF244321}">
                <p14:modId xmlns:p14="http://schemas.microsoft.com/office/powerpoint/2010/main" val="3544201550"/>
              </p:ext>
            </p:extLst>
          </p:nvPr>
        </p:nvGraphicFramePr>
        <p:xfrm>
          <a:off x="993789" y="6113631"/>
          <a:ext cx="4348474" cy="507292"/>
        </p:xfrm>
        <a:graphic>
          <a:graphicData uri="http://schemas.openxmlformats.org/presentationml/2006/ole">
            <mc:AlternateContent xmlns:mc="http://schemas.openxmlformats.org/markup-compatibility/2006">
              <mc:Choice xmlns:v="urn:schemas-microsoft-com:vml" Requires="v">
                <p:oleObj spid="_x0000_s30733" name="Equation" r:id="rId25" imgW="1981080" imgH="228600" progId="Equation.DSMT4">
                  <p:embed/>
                </p:oleObj>
              </mc:Choice>
              <mc:Fallback>
                <p:oleObj name="Equation" r:id="rId25" imgW="1981080" imgH="228600" progId="Equation.DSMT4">
                  <p:embed/>
                  <p:pic>
                    <p:nvPicPr>
                      <p:cNvPr id="151580" name="Object 28"/>
                      <p:cNvPicPr>
                        <a:picLocks noChangeAspect="1" noChangeArrowheads="1"/>
                      </p:cNvPicPr>
                      <p:nvPr/>
                    </p:nvPicPr>
                    <p:blipFill>
                      <a:blip r:embed="rId26"/>
                      <a:srcRect/>
                      <a:stretch>
                        <a:fillRect/>
                      </a:stretch>
                    </p:blipFill>
                    <p:spPr bwMode="auto">
                      <a:xfrm>
                        <a:off x="993789" y="6113631"/>
                        <a:ext cx="4348474" cy="507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88" name="Text Box 30"/>
          <p:cNvSpPr txBox="1">
            <a:spLocks noChangeArrowheads="1"/>
          </p:cNvSpPr>
          <p:nvPr/>
        </p:nvSpPr>
        <p:spPr bwMode="auto">
          <a:xfrm>
            <a:off x="495300" y="495300"/>
            <a:ext cx="83058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400" dirty="0">
                <a:solidFill>
                  <a:srgbClr val="FF0000"/>
                </a:solidFill>
                <a:latin typeface="宋体" pitchFamily="2" charset="-122"/>
                <a:ea typeface="黑体" pitchFamily="49" charset="-122"/>
              </a:rPr>
              <a:t>例：</a:t>
            </a:r>
            <a:r>
              <a:rPr kumimoji="1" lang="zh-CN" altLang="en-US" sz="2400" dirty="0">
                <a:solidFill>
                  <a:srgbClr val="0000FF"/>
                </a:solidFill>
                <a:latin typeface="Times New Roman" pitchFamily="18" charset="0"/>
                <a:ea typeface="黑体" pitchFamily="49" charset="-122"/>
              </a:rPr>
              <a:t>在</a:t>
            </a:r>
            <a:r>
              <a:rPr kumimoji="1"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dirty="0">
                <a:solidFill>
                  <a:srgbClr val="000000"/>
                </a:solidFill>
                <a:latin typeface="Times New Roman" pitchFamily="18" charset="0"/>
                <a:ea typeface="黑体" pitchFamily="49" charset="-122"/>
              </a:rPr>
              <a:t>10</a:t>
            </a:r>
            <a:r>
              <a:rPr kumimoji="1" lang="en-US" altLang="zh-CN" sz="2400" b="0" baseline="50000" dirty="0">
                <a:solidFill>
                  <a:srgbClr val="000000"/>
                </a:solidFill>
                <a:latin typeface="Times New Roman" pitchFamily="18" charset="0"/>
                <a:ea typeface="黑体" pitchFamily="49" charset="-122"/>
              </a:rPr>
              <a:t>o</a:t>
            </a:r>
            <a:r>
              <a:rPr kumimoji="1" lang="en-US" altLang="zh-CN" sz="2400" b="0" dirty="0">
                <a:solidFill>
                  <a:srgbClr val="000000"/>
                </a:solidFill>
                <a:latin typeface="Times New Roman" pitchFamily="18" charset="0"/>
                <a:ea typeface="黑体" pitchFamily="49" charset="-122"/>
              </a:rPr>
              <a:t>C,101325Pa</a:t>
            </a:r>
            <a:r>
              <a:rPr kumimoji="1" lang="zh-CN" altLang="en-US" sz="2400" dirty="0">
                <a:solidFill>
                  <a:srgbClr val="0000FF"/>
                </a:solidFill>
                <a:latin typeface="Times New Roman" pitchFamily="18" charset="0"/>
                <a:ea typeface="黑体" pitchFamily="49" charset="-122"/>
              </a:rPr>
              <a:t>下，</a:t>
            </a:r>
            <a:r>
              <a:rPr kumimoji="1" lang="en-US" altLang="zh-CN" sz="2400" b="0" dirty="0">
                <a:solidFill>
                  <a:srgbClr val="000000"/>
                </a:solidFill>
                <a:latin typeface="Times New Roman" pitchFamily="18" charset="0"/>
                <a:ea typeface="黑体" pitchFamily="49" charset="-122"/>
              </a:rPr>
              <a:t>1mol</a:t>
            </a:r>
            <a:r>
              <a:rPr kumimoji="1" lang="zh-CN" altLang="en-US" sz="2400" dirty="0">
                <a:solidFill>
                  <a:srgbClr val="0000FF"/>
                </a:solidFill>
                <a:latin typeface="Times New Roman" pitchFamily="18" charset="0"/>
                <a:ea typeface="黑体" pitchFamily="49" charset="-122"/>
              </a:rPr>
              <a:t>过冷</a:t>
            </a:r>
            <a:r>
              <a:rPr kumimoji="1" lang="en-US" altLang="zh-CN" sz="2400" dirty="0">
                <a:solidFill>
                  <a:srgbClr val="0000FF"/>
                </a:solidFill>
                <a:latin typeface="Times New Roman" pitchFamily="18" charset="0"/>
                <a:ea typeface="黑体" pitchFamily="49" charset="-122"/>
              </a:rPr>
              <a:t>H</a:t>
            </a:r>
            <a:r>
              <a:rPr kumimoji="1" lang="en-US" altLang="zh-CN" sz="2400" baseline="-25000" dirty="0">
                <a:solidFill>
                  <a:srgbClr val="0000FF"/>
                </a:solidFill>
                <a:latin typeface="Times New Roman" pitchFamily="18" charset="0"/>
                <a:ea typeface="黑体" pitchFamily="49" charset="-122"/>
              </a:rPr>
              <a:t>2</a:t>
            </a:r>
            <a:r>
              <a:rPr kumimoji="1" lang="en-US" altLang="zh-CN" sz="2400" dirty="0">
                <a:solidFill>
                  <a:srgbClr val="0000FF"/>
                </a:solidFill>
                <a:latin typeface="Times New Roman" pitchFamily="18" charset="0"/>
                <a:ea typeface="黑体" pitchFamily="49" charset="-122"/>
              </a:rPr>
              <a:t>O(l)</a:t>
            </a:r>
            <a:r>
              <a:rPr kumimoji="1" lang="zh-CN" altLang="en-US" sz="2400" dirty="0">
                <a:solidFill>
                  <a:srgbClr val="0000FF"/>
                </a:solidFill>
                <a:latin typeface="Times New Roman" pitchFamily="18" charset="0"/>
                <a:ea typeface="黑体" pitchFamily="49" charset="-122"/>
              </a:rPr>
              <a:t>恒温</a:t>
            </a:r>
            <a:r>
              <a:rPr kumimoji="1" lang="zh-CN" altLang="en-US" sz="2400" dirty="0">
                <a:solidFill>
                  <a:srgbClr val="0000FF"/>
                </a:solidFill>
                <a:latin typeface="宋体" pitchFamily="2" charset="-122"/>
                <a:ea typeface="黑体" pitchFamily="49" charset="-122"/>
              </a:rPr>
              <a:t>凝结为冰，计算</a:t>
            </a:r>
            <a:r>
              <a:rPr kumimoji="1" lang="en-US" altLang="zh-CN" sz="2400" b="0" dirty="0">
                <a:solidFill>
                  <a:srgbClr val="000000"/>
                </a:solidFill>
                <a:latin typeface="Symbol" pitchFamily="18" charset="2"/>
                <a:ea typeface="黑体" pitchFamily="49" charset="-122"/>
              </a:rPr>
              <a:t>D</a:t>
            </a:r>
            <a:r>
              <a:rPr kumimoji="1" lang="en-US" altLang="zh-CN" sz="2400" b="0" i="1" dirty="0">
                <a:solidFill>
                  <a:srgbClr val="000000"/>
                </a:solidFill>
                <a:latin typeface="Times New Roman" pitchFamily="18" charset="0"/>
                <a:ea typeface="黑体" pitchFamily="49" charset="-122"/>
              </a:rPr>
              <a:t>A</a:t>
            </a:r>
            <a:r>
              <a:rPr kumimoji="1" lang="en-US" altLang="zh-CN" sz="2400" b="0" dirty="0">
                <a:solidFill>
                  <a:srgbClr val="000000"/>
                </a:solidFill>
                <a:latin typeface="Times New Roman" pitchFamily="18" charset="0"/>
                <a:ea typeface="黑体" pitchFamily="49" charset="-122"/>
              </a:rPr>
              <a:t>, </a:t>
            </a:r>
            <a:r>
              <a:rPr kumimoji="1" lang="en-US" altLang="zh-CN" sz="2400" b="0" dirty="0">
                <a:solidFill>
                  <a:srgbClr val="000000"/>
                </a:solidFill>
                <a:latin typeface="Symbol" pitchFamily="18" charset="2"/>
                <a:ea typeface="黑体" pitchFamily="49" charset="-122"/>
              </a:rPr>
              <a:t>D</a:t>
            </a:r>
            <a:r>
              <a:rPr kumimoji="1" lang="en-US" altLang="zh-CN" sz="2400" b="0" i="1" dirty="0">
                <a:solidFill>
                  <a:srgbClr val="000000"/>
                </a:solidFill>
                <a:latin typeface="Times New Roman" pitchFamily="18" charset="0"/>
                <a:ea typeface="黑体" pitchFamily="49" charset="-122"/>
              </a:rPr>
              <a:t>G</a:t>
            </a:r>
            <a:r>
              <a:rPr kumimoji="1" lang="en-US" altLang="zh-CN" sz="2400" dirty="0">
                <a:solidFill>
                  <a:schemeClr val="bg1"/>
                </a:solidFill>
                <a:latin typeface="Times New Roman" pitchFamily="18" charset="0"/>
                <a:ea typeface="黑体" pitchFamily="49" charset="-122"/>
              </a:rPr>
              <a:t>,</a:t>
            </a:r>
            <a:r>
              <a:rPr kumimoji="1" lang="zh-CN" altLang="en-US" sz="2400" dirty="0">
                <a:solidFill>
                  <a:srgbClr val="0000FF"/>
                </a:solidFill>
                <a:latin typeface="宋体" pitchFamily="2" charset="-122"/>
                <a:ea typeface="黑体" pitchFamily="49" charset="-122"/>
              </a:rPr>
              <a:t>并判断过程的可逆性。已知</a:t>
            </a:r>
            <a:r>
              <a:rPr kumimoji="1"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110.4MPa</a:t>
            </a:r>
            <a:r>
              <a:rPr kumimoji="1" lang="zh-CN" altLang="en-US" sz="2400" dirty="0">
                <a:solidFill>
                  <a:srgbClr val="0000FF"/>
                </a:solidFill>
                <a:latin typeface="宋体" pitchFamily="2" charset="-122"/>
                <a:ea typeface="黑体" pitchFamily="49" charset="-122"/>
              </a:rPr>
              <a:t>时水的凝固点为</a:t>
            </a:r>
            <a:r>
              <a:rPr kumimoji="1"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dirty="0">
                <a:solidFill>
                  <a:srgbClr val="000000"/>
                </a:solidFill>
                <a:latin typeface="Times New Roman" pitchFamily="18" charset="0"/>
                <a:ea typeface="黑体" pitchFamily="49" charset="-122"/>
              </a:rPr>
              <a:t>10</a:t>
            </a:r>
            <a:r>
              <a:rPr kumimoji="1" lang="en-US" altLang="zh-CN" sz="2400" b="0" baseline="50000" dirty="0">
                <a:solidFill>
                  <a:srgbClr val="000000"/>
                </a:solidFill>
                <a:latin typeface="Times New Roman" pitchFamily="18" charset="0"/>
                <a:ea typeface="黑体" pitchFamily="49" charset="-122"/>
              </a:rPr>
              <a:t>o</a:t>
            </a:r>
            <a:r>
              <a:rPr kumimoji="1" lang="en-US" altLang="zh-CN" sz="2400" b="0" dirty="0">
                <a:solidFill>
                  <a:srgbClr val="000000"/>
                </a:solidFill>
                <a:latin typeface="Times New Roman" pitchFamily="18" charset="0"/>
                <a:ea typeface="黑体" pitchFamily="49" charset="-122"/>
              </a:rPr>
              <a:t>C</a:t>
            </a:r>
            <a:r>
              <a:rPr kumimoji="1" lang="zh-CN" altLang="en-US" sz="2400" dirty="0">
                <a:solidFill>
                  <a:srgbClr val="0000FF"/>
                </a:solidFill>
                <a:latin typeface="宋体" pitchFamily="2" charset="-122"/>
                <a:ea typeface="黑体" pitchFamily="49" charset="-122"/>
              </a:rPr>
              <a:t>，水和冰的平均密度分别为</a:t>
            </a:r>
            <a:r>
              <a:rPr kumimoji="1" lang="en-US" altLang="zh-CN" sz="2400" b="0" dirty="0">
                <a:solidFill>
                  <a:srgbClr val="000000"/>
                </a:solidFill>
                <a:latin typeface="Times New Roman" pitchFamily="18" charset="0"/>
                <a:ea typeface="黑体" pitchFamily="49" charset="-122"/>
              </a:rPr>
              <a:t>1.000g</a:t>
            </a:r>
            <a:r>
              <a:rPr kumimoji="1"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dirty="0">
                <a:solidFill>
                  <a:srgbClr val="000000"/>
                </a:solidFill>
                <a:latin typeface="Times New Roman" pitchFamily="18" charset="0"/>
                <a:ea typeface="黑体" pitchFamily="49" charset="-122"/>
              </a:rPr>
              <a:t>cm</a:t>
            </a:r>
            <a:r>
              <a:rPr kumimoji="1" lang="en-US" altLang="zh-CN" sz="2400" b="0" baseline="3000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baseline="30000" dirty="0">
                <a:solidFill>
                  <a:srgbClr val="000000"/>
                </a:solidFill>
                <a:latin typeface="Times New Roman" pitchFamily="18" charset="0"/>
                <a:ea typeface="黑体" pitchFamily="49" charset="-122"/>
              </a:rPr>
              <a:t>3</a:t>
            </a:r>
            <a:r>
              <a:rPr kumimoji="1" lang="zh-CN" altLang="en-US" sz="2400" dirty="0">
                <a:solidFill>
                  <a:srgbClr val="0000FF"/>
                </a:solidFill>
                <a:latin typeface="Times New Roman" pitchFamily="18" charset="0"/>
                <a:ea typeface="黑体" pitchFamily="49" charset="-122"/>
              </a:rPr>
              <a:t>和</a:t>
            </a:r>
            <a:r>
              <a:rPr kumimoji="1" lang="en-US" altLang="zh-CN" sz="2400" b="0" dirty="0">
                <a:solidFill>
                  <a:srgbClr val="000000"/>
                </a:solidFill>
                <a:latin typeface="Times New Roman" pitchFamily="18" charset="0"/>
                <a:ea typeface="黑体" pitchFamily="49" charset="-122"/>
              </a:rPr>
              <a:t>0.917g</a:t>
            </a:r>
            <a:r>
              <a:rPr kumimoji="1"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dirty="0">
                <a:solidFill>
                  <a:srgbClr val="000000"/>
                </a:solidFill>
                <a:latin typeface="Times New Roman" pitchFamily="18" charset="0"/>
                <a:ea typeface="黑体" pitchFamily="49" charset="-122"/>
              </a:rPr>
              <a:t>cm</a:t>
            </a:r>
            <a:r>
              <a:rPr kumimoji="1" lang="en-US" altLang="zh-CN" sz="2400" b="0" baseline="3000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baseline="30000" dirty="0">
                <a:solidFill>
                  <a:srgbClr val="000000"/>
                </a:solidFill>
                <a:latin typeface="Times New Roman" pitchFamily="18" charset="0"/>
                <a:ea typeface="黑体" pitchFamily="49" charset="-122"/>
              </a:rPr>
              <a:t>3</a:t>
            </a:r>
            <a:r>
              <a:rPr kumimoji="1" lang="zh-CN" altLang="en-US" sz="2400" dirty="0">
                <a:solidFill>
                  <a:srgbClr val="0000FF"/>
                </a:solidFill>
                <a:latin typeface="宋体" pitchFamily="2" charset="-122"/>
                <a:ea typeface="黑体" pitchFamily="49" charset="-122"/>
              </a:rPr>
              <a:t>，假设密度不随压力而变。</a:t>
            </a:r>
            <a:r>
              <a:rPr kumimoji="1" lang="zh-CN" altLang="en-US" sz="2400" dirty="0">
                <a:solidFill>
                  <a:srgbClr val="0000FF"/>
                </a:solidFill>
                <a:latin typeface="Times New Roman" pitchFamily="18" charset="0"/>
                <a:ea typeface="黑体" pitchFamily="49" charset="-122"/>
              </a:rPr>
              <a:t> </a:t>
            </a:r>
          </a:p>
        </p:txBody>
      </p:sp>
      <p:sp>
        <p:nvSpPr>
          <p:cNvPr id="21" name="Text Box 23"/>
          <p:cNvSpPr txBox="1">
            <a:spLocks noChangeArrowheads="1"/>
          </p:cNvSpPr>
          <p:nvPr/>
        </p:nvSpPr>
        <p:spPr bwMode="auto">
          <a:xfrm>
            <a:off x="720725" y="4044950"/>
            <a:ext cx="72929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000000"/>
                </a:solidFill>
                <a:latin typeface="Times New Roman" pitchFamily="18" charset="0"/>
              </a:rPr>
              <a:t>第</a:t>
            </a:r>
            <a:r>
              <a:rPr kumimoji="1" lang="en-US" altLang="zh-CN" sz="2800" dirty="0">
                <a:solidFill>
                  <a:srgbClr val="000000"/>
                </a:solidFill>
                <a:latin typeface="Times New Roman" pitchFamily="18" charset="0"/>
              </a:rPr>
              <a:t>1</a:t>
            </a:r>
            <a:r>
              <a:rPr kumimoji="1" lang="zh-CN" altLang="en-US" sz="2800" dirty="0">
                <a:solidFill>
                  <a:srgbClr val="000000"/>
                </a:solidFill>
                <a:latin typeface="Times New Roman" pitchFamily="18" charset="0"/>
              </a:rPr>
              <a:t>和第</a:t>
            </a:r>
            <a:r>
              <a:rPr kumimoji="1" lang="en-US" altLang="zh-CN" sz="2800" dirty="0">
                <a:solidFill>
                  <a:srgbClr val="000000"/>
                </a:solidFill>
                <a:latin typeface="Times New Roman" pitchFamily="18" charset="0"/>
              </a:rPr>
              <a:t>3</a:t>
            </a:r>
            <a:r>
              <a:rPr kumimoji="1" lang="zh-CN" altLang="en-US" sz="2800" dirty="0">
                <a:solidFill>
                  <a:srgbClr val="000000"/>
                </a:solidFill>
                <a:latin typeface="Times New Roman" pitchFamily="18" charset="0"/>
              </a:rPr>
              <a:t>步的压力变化很大，不能忽略</a:t>
            </a:r>
            <a:endParaRPr kumimoji="1" lang="en-US" altLang="zh-CN" sz="2800" dirty="0">
              <a:solidFill>
                <a:srgbClr val="000000"/>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1561"/>
                                        </p:tgtEl>
                                        <p:attrNameLst>
                                          <p:attrName>style.visibility</p:attrName>
                                        </p:attrNameLst>
                                      </p:cBhvr>
                                      <p:to>
                                        <p:strVal val="visible"/>
                                      </p:to>
                                    </p:set>
                                    <p:animEffect transition="in" filter="wipe(left)">
                                      <p:cBhvr>
                                        <p:cTn id="7" dur="500"/>
                                        <p:tgtEl>
                                          <p:spTgt spid="151561"/>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51562"/>
                                        </p:tgtEl>
                                        <p:attrNameLst>
                                          <p:attrName>style.visibility</p:attrName>
                                        </p:attrNameLst>
                                      </p:cBhvr>
                                      <p:to>
                                        <p:strVal val="visible"/>
                                      </p:to>
                                    </p:set>
                                    <p:animEffect transition="in" filter="wipe(left)">
                                      <p:cBhvr>
                                        <p:cTn id="11" dur="500"/>
                                        <p:tgtEl>
                                          <p:spTgt spid="151562"/>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1565"/>
                                        </p:tgtEl>
                                        <p:attrNameLst>
                                          <p:attrName>style.visibility</p:attrName>
                                        </p:attrNameLst>
                                      </p:cBhvr>
                                      <p:to>
                                        <p:strVal val="visible"/>
                                      </p:to>
                                    </p:set>
                                    <p:animEffect transition="in" filter="wipe(left)">
                                      <p:cBhvr>
                                        <p:cTn id="15" dur="500"/>
                                        <p:tgtEl>
                                          <p:spTgt spid="15156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51563"/>
                                        </p:tgtEl>
                                        <p:attrNameLst>
                                          <p:attrName>style.visibility</p:attrName>
                                        </p:attrNameLst>
                                      </p:cBhvr>
                                      <p:to>
                                        <p:strVal val="visible"/>
                                      </p:to>
                                    </p:set>
                                    <p:animEffect transition="in" filter="wipe(up)">
                                      <p:cBhvr>
                                        <p:cTn id="20" dur="500"/>
                                        <p:tgtEl>
                                          <p:spTgt spid="151563"/>
                                        </p:tgtEl>
                                      </p:cBhvr>
                                    </p:animEffect>
                                  </p:childTnLst>
                                </p:cTn>
                              </p:par>
                            </p:childTnLst>
                          </p:cTn>
                        </p:par>
                        <p:par>
                          <p:cTn id="21" fill="hold" nodeType="afterGroup">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151566"/>
                                        </p:tgtEl>
                                        <p:attrNameLst>
                                          <p:attrName>style.visibility</p:attrName>
                                        </p:attrNameLst>
                                      </p:cBhvr>
                                      <p:to>
                                        <p:strVal val="visible"/>
                                      </p:to>
                                    </p:set>
                                    <p:animEffect transition="in" filter="wipe(down)">
                                      <p:cBhvr>
                                        <p:cTn id="24" dur="500"/>
                                        <p:tgtEl>
                                          <p:spTgt spid="151566"/>
                                        </p:tgtEl>
                                      </p:cBhvr>
                                    </p:animEffect>
                                  </p:childTnLst>
                                </p:cTn>
                              </p:par>
                            </p:childTnLst>
                          </p:cTn>
                        </p:par>
                        <p:par>
                          <p:cTn id="25" fill="hold" nodeType="afterGroup">
                            <p:stCondLst>
                              <p:cond delay="1000"/>
                            </p:stCondLst>
                            <p:childTnLst>
                              <p:par>
                                <p:cTn id="26" presetID="22" presetClass="entr" presetSubtype="8" fill="hold" nodeType="afterEffect">
                                  <p:stCondLst>
                                    <p:cond delay="0"/>
                                  </p:stCondLst>
                                  <p:childTnLst>
                                    <p:set>
                                      <p:cBhvr>
                                        <p:cTn id="27" dur="1" fill="hold">
                                          <p:stCondLst>
                                            <p:cond delay="0"/>
                                          </p:stCondLst>
                                        </p:cTn>
                                        <p:tgtEl>
                                          <p:spTgt spid="151567"/>
                                        </p:tgtEl>
                                        <p:attrNameLst>
                                          <p:attrName>style.visibility</p:attrName>
                                        </p:attrNameLst>
                                      </p:cBhvr>
                                      <p:to>
                                        <p:strVal val="visible"/>
                                      </p:to>
                                    </p:set>
                                    <p:animEffect transition="in" filter="wipe(left)">
                                      <p:cBhvr>
                                        <p:cTn id="28" dur="500"/>
                                        <p:tgtEl>
                                          <p:spTgt spid="151567"/>
                                        </p:tgtEl>
                                      </p:cBhvr>
                                    </p:animEffect>
                                  </p:childTnLst>
                                </p:cTn>
                              </p:par>
                            </p:childTnLst>
                          </p:cTn>
                        </p:par>
                        <p:par>
                          <p:cTn id="29" fill="hold" nodeType="afterGroup">
                            <p:stCondLst>
                              <p:cond delay="1500"/>
                            </p:stCondLst>
                            <p:childTnLst>
                              <p:par>
                                <p:cTn id="30" presetID="22" presetClass="entr" presetSubtype="8" fill="hold" nodeType="afterEffect">
                                  <p:stCondLst>
                                    <p:cond delay="0"/>
                                  </p:stCondLst>
                                  <p:childTnLst>
                                    <p:set>
                                      <p:cBhvr>
                                        <p:cTn id="31" dur="1" fill="hold">
                                          <p:stCondLst>
                                            <p:cond delay="0"/>
                                          </p:stCondLst>
                                        </p:cTn>
                                        <p:tgtEl>
                                          <p:spTgt spid="151569"/>
                                        </p:tgtEl>
                                        <p:attrNameLst>
                                          <p:attrName>style.visibility</p:attrName>
                                        </p:attrNameLst>
                                      </p:cBhvr>
                                      <p:to>
                                        <p:strVal val="visible"/>
                                      </p:to>
                                    </p:set>
                                    <p:animEffect transition="in" filter="wipe(left)">
                                      <p:cBhvr>
                                        <p:cTn id="32" dur="500"/>
                                        <p:tgtEl>
                                          <p:spTgt spid="151569"/>
                                        </p:tgtEl>
                                      </p:cBhvr>
                                    </p:animEffect>
                                  </p:childTnLst>
                                </p:cTn>
                              </p:par>
                            </p:childTnLst>
                          </p:cTn>
                        </p:par>
                        <p:par>
                          <p:cTn id="33" fill="hold" nodeType="afterGroup">
                            <p:stCondLst>
                              <p:cond delay="2000"/>
                            </p:stCondLst>
                            <p:childTnLst>
                              <p:par>
                                <p:cTn id="34" presetID="22" presetClass="entr" presetSubtype="8" fill="hold" nodeType="afterEffect">
                                  <p:stCondLst>
                                    <p:cond delay="0"/>
                                  </p:stCondLst>
                                  <p:childTnLst>
                                    <p:set>
                                      <p:cBhvr>
                                        <p:cTn id="35" dur="1" fill="hold">
                                          <p:stCondLst>
                                            <p:cond delay="0"/>
                                          </p:stCondLst>
                                        </p:cTn>
                                        <p:tgtEl>
                                          <p:spTgt spid="151571"/>
                                        </p:tgtEl>
                                        <p:attrNameLst>
                                          <p:attrName>style.visibility</p:attrName>
                                        </p:attrNameLst>
                                      </p:cBhvr>
                                      <p:to>
                                        <p:strVal val="visible"/>
                                      </p:to>
                                    </p:set>
                                    <p:animEffect transition="in" filter="wipe(left)">
                                      <p:cBhvr>
                                        <p:cTn id="36" dur="500"/>
                                        <p:tgtEl>
                                          <p:spTgt spid="15157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left)">
                                      <p:cBhvr>
                                        <p:cTn id="41" dur="500"/>
                                        <p:tgtEl>
                                          <p:spTgt spid="2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151573"/>
                                        </p:tgtEl>
                                        <p:attrNameLst>
                                          <p:attrName>style.visibility</p:attrName>
                                        </p:attrNameLst>
                                      </p:cBhvr>
                                      <p:to>
                                        <p:strVal val="visible"/>
                                      </p:to>
                                    </p:set>
                                    <p:animEffect transition="in" filter="wipe(left)">
                                      <p:cBhvr>
                                        <p:cTn id="46" dur="500"/>
                                        <p:tgtEl>
                                          <p:spTgt spid="15157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51575"/>
                                        </p:tgtEl>
                                        <p:attrNameLst>
                                          <p:attrName>style.visibility</p:attrName>
                                        </p:attrNameLst>
                                      </p:cBhvr>
                                      <p:to>
                                        <p:strVal val="visible"/>
                                      </p:to>
                                    </p:set>
                                    <p:animEffect transition="in" filter="wipe(left)">
                                      <p:cBhvr>
                                        <p:cTn id="51" dur="500"/>
                                        <p:tgtEl>
                                          <p:spTgt spid="15157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151576"/>
                                        </p:tgtEl>
                                        <p:attrNameLst>
                                          <p:attrName>style.visibility</p:attrName>
                                        </p:attrNameLst>
                                      </p:cBhvr>
                                      <p:to>
                                        <p:strVal val="visible"/>
                                      </p:to>
                                    </p:set>
                                    <p:animEffect transition="in" filter="wipe(left)">
                                      <p:cBhvr>
                                        <p:cTn id="56" dur="500"/>
                                        <p:tgtEl>
                                          <p:spTgt spid="15157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151578"/>
                                        </p:tgtEl>
                                        <p:attrNameLst>
                                          <p:attrName>style.visibility</p:attrName>
                                        </p:attrNameLst>
                                      </p:cBhvr>
                                      <p:to>
                                        <p:strVal val="visible"/>
                                      </p:to>
                                    </p:set>
                                    <p:animEffect transition="in" filter="wipe(left)">
                                      <p:cBhvr>
                                        <p:cTn id="61" dur="500"/>
                                        <p:tgtEl>
                                          <p:spTgt spid="151578"/>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151580"/>
                                        </p:tgtEl>
                                        <p:attrNameLst>
                                          <p:attrName>style.visibility</p:attrName>
                                        </p:attrNameLst>
                                      </p:cBhvr>
                                      <p:to>
                                        <p:strVal val="visible"/>
                                      </p:to>
                                    </p:set>
                                    <p:animEffect transition="in" filter="wipe(left)">
                                      <p:cBhvr>
                                        <p:cTn id="66" dur="500"/>
                                        <p:tgtEl>
                                          <p:spTgt spid="151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63" grpId="0" animBg="1"/>
      <p:bldP spid="151565" grpId="0" animBg="1"/>
      <p:bldP spid="151566" grpId="0" animBg="1"/>
      <p:bldP spid="151575" grpId="0" autoUpdateAnimBg="0"/>
      <p:bldP spid="2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对象 2"/>
          <p:cNvGraphicFramePr>
            <a:graphicFrameLocks noChangeAspect="1"/>
          </p:cNvGraphicFramePr>
          <p:nvPr/>
        </p:nvGraphicFramePr>
        <p:xfrm>
          <a:off x="2486025" y="4749800"/>
          <a:ext cx="4076700" cy="847725"/>
        </p:xfrm>
        <a:graphic>
          <a:graphicData uri="http://schemas.openxmlformats.org/presentationml/2006/ole">
            <mc:AlternateContent xmlns:mc="http://schemas.openxmlformats.org/markup-compatibility/2006">
              <mc:Choice xmlns:v="urn:schemas-microsoft-com:vml" Requires="v">
                <p:oleObj spid="_x0000_s1026" name="BMP 图像" r:id="rId3" imgW="4076190" imgH="847843" progId="Paint.Picture">
                  <p:embed/>
                </p:oleObj>
              </mc:Choice>
              <mc:Fallback>
                <p:oleObj name="BMP 图像" r:id="rId3" imgW="4076190" imgH="847843" progId="Paint.Picture">
                  <p:embed/>
                  <p:pic>
                    <p:nvPicPr>
                      <p:cNvPr id="5122"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6025" y="4749800"/>
                        <a:ext cx="407670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3" name="对象 3"/>
          <p:cNvGraphicFramePr>
            <a:graphicFrameLocks noChangeAspect="1"/>
          </p:cNvGraphicFramePr>
          <p:nvPr/>
        </p:nvGraphicFramePr>
        <p:xfrm>
          <a:off x="2127250" y="5711825"/>
          <a:ext cx="4972050" cy="752475"/>
        </p:xfrm>
        <a:graphic>
          <a:graphicData uri="http://schemas.openxmlformats.org/presentationml/2006/ole">
            <mc:AlternateContent xmlns:mc="http://schemas.openxmlformats.org/markup-compatibility/2006">
              <mc:Choice xmlns:v="urn:schemas-microsoft-com:vml" Requires="v">
                <p:oleObj spid="_x0000_s1027" name="位图图像" r:id="rId5" imgW="4971429" imgH="752381" progId="PBrush">
                  <p:embed/>
                </p:oleObj>
              </mc:Choice>
              <mc:Fallback>
                <p:oleObj name="位图图像" r:id="rId5" imgW="4971429" imgH="752381" progId="PBrush">
                  <p:embed/>
                  <p:pic>
                    <p:nvPicPr>
                      <p:cNvPr id="5123"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7250" y="5711825"/>
                        <a:ext cx="497205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4" name="TextBox 6"/>
          <p:cNvSpPr txBox="1">
            <a:spLocks noChangeArrowheads="1"/>
          </p:cNvSpPr>
          <p:nvPr/>
        </p:nvSpPr>
        <p:spPr bwMode="auto">
          <a:xfrm>
            <a:off x="558800" y="615950"/>
            <a:ext cx="81867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solidFill>
                  <a:srgbClr val="FF0000"/>
                </a:solidFill>
                <a:latin typeface="黑体" pitchFamily="49" charset="-122"/>
                <a:ea typeface="黑体" pitchFamily="49" charset="-122"/>
              </a:rPr>
              <a:t>恒温恒压下的可逆相变化：</a:t>
            </a:r>
            <a:r>
              <a:rPr kumimoji="1" lang="zh-CN" altLang="en-US" sz="2800">
                <a:solidFill>
                  <a:srgbClr val="0000FF"/>
                </a:solidFill>
                <a:latin typeface="Times New Roman" pitchFamily="18" charset="0"/>
                <a:ea typeface="黑体" pitchFamily="49" charset="-122"/>
              </a:rPr>
              <a:t>相平衡线上一点</a:t>
            </a:r>
            <a:endParaRPr lang="zh-CN" altLang="en-US" sz="2800">
              <a:solidFill>
                <a:srgbClr val="FF0000"/>
              </a:solidFill>
              <a:latin typeface="Times New Roman" pitchFamily="18" charset="0"/>
            </a:endParaRPr>
          </a:p>
        </p:txBody>
      </p:sp>
      <p:grpSp>
        <p:nvGrpSpPr>
          <p:cNvPr id="5125" name="Group 7"/>
          <p:cNvGrpSpPr>
            <a:grpSpLocks/>
          </p:cNvGrpSpPr>
          <p:nvPr/>
        </p:nvGrpSpPr>
        <p:grpSpPr bwMode="auto">
          <a:xfrm>
            <a:off x="5014913" y="1516063"/>
            <a:ext cx="3644900" cy="2952750"/>
            <a:chOff x="3288" y="924"/>
            <a:chExt cx="2112" cy="1620"/>
          </a:xfrm>
        </p:grpSpPr>
        <p:sp>
          <p:nvSpPr>
            <p:cNvPr id="5130" name="AutoShape 8" descr="90%"/>
            <p:cNvSpPr>
              <a:spLocks noChangeArrowheads="1"/>
            </p:cNvSpPr>
            <p:nvPr/>
          </p:nvSpPr>
          <p:spPr bwMode="auto">
            <a:xfrm>
              <a:off x="3288" y="1056"/>
              <a:ext cx="1440" cy="852"/>
            </a:xfrm>
            <a:prstGeom prst="can">
              <a:avLst>
                <a:gd name="adj" fmla="val 25000"/>
              </a:avLst>
            </a:prstGeom>
            <a:pattFill prst="pct90">
              <a:fgClr>
                <a:schemeClr val="bg1"/>
              </a:fgClr>
              <a:bgClr>
                <a:srgbClr val="66CCFF"/>
              </a:bgClr>
            </a:patt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5131" name="Text Box 9"/>
            <p:cNvSpPr txBox="1">
              <a:spLocks noChangeArrowheads="1"/>
            </p:cNvSpPr>
            <p:nvPr/>
          </p:nvSpPr>
          <p:spPr bwMode="auto">
            <a:xfrm>
              <a:off x="3396" y="1404"/>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en-US" altLang="zh-CN" sz="2400">
                  <a:solidFill>
                    <a:srgbClr val="000000"/>
                  </a:solidFill>
                  <a:latin typeface="Symbol" pitchFamily="18" charset="2"/>
                </a:rPr>
                <a:t>b</a:t>
              </a:r>
            </a:p>
          </p:txBody>
        </p:sp>
        <p:sp>
          <p:nvSpPr>
            <p:cNvPr id="5132" name="AutoShape 10"/>
            <p:cNvSpPr>
              <a:spLocks noChangeArrowheads="1"/>
            </p:cNvSpPr>
            <p:nvPr/>
          </p:nvSpPr>
          <p:spPr bwMode="auto">
            <a:xfrm>
              <a:off x="3288" y="1692"/>
              <a:ext cx="1440" cy="852"/>
            </a:xfrm>
            <a:prstGeom prst="can">
              <a:avLst>
                <a:gd name="adj" fmla="val 25000"/>
              </a:avLst>
            </a:prstGeom>
            <a:gradFill rotWithShape="0">
              <a:gsLst>
                <a:gs pos="0">
                  <a:srgbClr val="5E9EFF"/>
                </a:gs>
                <a:gs pos="20000">
                  <a:srgbClr val="85C2FF"/>
                </a:gs>
                <a:gs pos="35001">
                  <a:srgbClr val="C4D6EB"/>
                </a:gs>
                <a:gs pos="50000">
                  <a:srgbClr val="FFEBFA"/>
                </a:gs>
                <a:gs pos="64999">
                  <a:srgbClr val="C4D6EB"/>
                </a:gs>
                <a:gs pos="80000">
                  <a:srgbClr val="85C2FF"/>
                </a:gs>
                <a:gs pos="100000">
                  <a:srgbClr val="5E9EFF"/>
                </a:gs>
              </a:gsLst>
              <a:lin ang="0" scaled="1"/>
            </a:gra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5133" name="Text Box 11"/>
            <p:cNvSpPr txBox="1">
              <a:spLocks noChangeArrowheads="1"/>
            </p:cNvSpPr>
            <p:nvPr/>
          </p:nvSpPr>
          <p:spPr bwMode="auto">
            <a:xfrm>
              <a:off x="3348" y="2016"/>
              <a:ext cx="3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en-US" altLang="zh-CN" sz="2400">
                  <a:solidFill>
                    <a:srgbClr val="000000"/>
                  </a:solidFill>
                  <a:latin typeface="Symbol" pitchFamily="18" charset="2"/>
                </a:rPr>
                <a:t>a</a:t>
              </a:r>
            </a:p>
          </p:txBody>
        </p:sp>
        <p:sp>
          <p:nvSpPr>
            <p:cNvPr id="5134" name="Text Box 12"/>
            <p:cNvSpPr txBox="1">
              <a:spLocks noChangeArrowheads="1"/>
            </p:cNvSpPr>
            <p:nvPr/>
          </p:nvSpPr>
          <p:spPr bwMode="auto">
            <a:xfrm>
              <a:off x="4800" y="924"/>
              <a:ext cx="60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800" b="0" i="1">
                  <a:solidFill>
                    <a:srgbClr val="FF0000"/>
                  </a:solidFill>
                  <a:latin typeface="Times New Roman" pitchFamily="18" charset="0"/>
                </a:rPr>
                <a:t>T</a:t>
              </a:r>
              <a:r>
                <a:rPr kumimoji="1" lang="en-US" altLang="zh-CN" sz="2800" b="0">
                  <a:solidFill>
                    <a:srgbClr val="FF0000"/>
                  </a:solidFill>
                  <a:latin typeface="Times New Roman" pitchFamily="18" charset="0"/>
                </a:rPr>
                <a:t>, </a:t>
              </a:r>
              <a:r>
                <a:rPr kumimoji="1" lang="en-US" altLang="zh-CN" sz="2800" b="0" i="1">
                  <a:solidFill>
                    <a:srgbClr val="FF0000"/>
                  </a:solidFill>
                  <a:latin typeface="Times New Roman" pitchFamily="18" charset="0"/>
                </a:rPr>
                <a:t>p</a:t>
              </a:r>
            </a:p>
          </p:txBody>
        </p:sp>
        <p:sp>
          <p:nvSpPr>
            <p:cNvPr id="5135" name="Oval 13"/>
            <p:cNvSpPr>
              <a:spLocks noChangeArrowheads="1"/>
            </p:cNvSpPr>
            <p:nvPr/>
          </p:nvSpPr>
          <p:spPr bwMode="auto">
            <a:xfrm>
              <a:off x="3864" y="1764"/>
              <a:ext cx="72" cy="72"/>
            </a:xfrm>
            <a:prstGeom prst="ellipse">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5136" name="Oval 14"/>
            <p:cNvSpPr>
              <a:spLocks noChangeArrowheads="1"/>
            </p:cNvSpPr>
            <p:nvPr/>
          </p:nvSpPr>
          <p:spPr bwMode="auto">
            <a:xfrm>
              <a:off x="4068" y="1380"/>
              <a:ext cx="72" cy="72"/>
            </a:xfrm>
            <a:prstGeom prst="ellipse">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5137" name="AutoShape 15"/>
            <p:cNvSpPr>
              <a:spLocks noChangeArrowheads="1"/>
            </p:cNvSpPr>
            <p:nvPr/>
          </p:nvSpPr>
          <p:spPr bwMode="auto">
            <a:xfrm rot="-9000000">
              <a:off x="3841" y="1217"/>
              <a:ext cx="139" cy="602"/>
            </a:xfrm>
            <a:prstGeom prst="curvedLeftArrow">
              <a:avLst>
                <a:gd name="adj1" fmla="val 86619"/>
                <a:gd name="adj2" fmla="val 173237"/>
                <a:gd name="adj3" fmla="val 18588"/>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5138" name="Text Box 16"/>
            <p:cNvSpPr txBox="1">
              <a:spLocks noChangeArrowheads="1"/>
            </p:cNvSpPr>
            <p:nvPr/>
          </p:nvSpPr>
          <p:spPr bwMode="auto">
            <a:xfrm>
              <a:off x="3924" y="1656"/>
              <a:ext cx="432"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400" b="0">
                  <a:solidFill>
                    <a:srgbClr val="000000"/>
                  </a:solidFill>
                  <a:latin typeface="Times New Roman" pitchFamily="18" charset="0"/>
                </a:rPr>
                <a:t>-d</a:t>
              </a:r>
              <a:r>
                <a:rPr kumimoji="1" lang="en-US" altLang="zh-CN" sz="2400" b="0" i="1">
                  <a:solidFill>
                    <a:srgbClr val="000000"/>
                  </a:solidFill>
                  <a:latin typeface="Times New Roman" pitchFamily="18" charset="0"/>
                </a:rPr>
                <a:t>n</a:t>
              </a:r>
            </a:p>
          </p:txBody>
        </p:sp>
        <p:sp>
          <p:nvSpPr>
            <p:cNvPr id="5139" name="Text Box 17"/>
            <p:cNvSpPr txBox="1">
              <a:spLocks noChangeArrowheads="1"/>
            </p:cNvSpPr>
            <p:nvPr/>
          </p:nvSpPr>
          <p:spPr bwMode="auto">
            <a:xfrm>
              <a:off x="4140" y="1272"/>
              <a:ext cx="492"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400" b="0" dirty="0">
                  <a:solidFill>
                    <a:srgbClr val="000000"/>
                  </a:solidFill>
                  <a:latin typeface="Times New Roman" pitchFamily="18" charset="0"/>
                </a:rPr>
                <a:t>+</a:t>
              </a:r>
              <a:r>
                <a:rPr kumimoji="1" lang="en-US" altLang="zh-CN" sz="2400" b="0" dirty="0" err="1">
                  <a:solidFill>
                    <a:srgbClr val="000000"/>
                  </a:solidFill>
                  <a:latin typeface="Times New Roman" pitchFamily="18" charset="0"/>
                </a:rPr>
                <a:t>d</a:t>
              </a:r>
              <a:r>
                <a:rPr kumimoji="1" lang="en-US" altLang="zh-CN" sz="2400" b="0" i="1" dirty="0" err="1">
                  <a:solidFill>
                    <a:srgbClr val="000000"/>
                  </a:solidFill>
                  <a:latin typeface="Times New Roman" pitchFamily="18" charset="0"/>
                </a:rPr>
                <a:t>n</a:t>
              </a:r>
              <a:endParaRPr kumimoji="1" lang="en-US" altLang="zh-CN" sz="2400" b="0" i="1" dirty="0">
                <a:solidFill>
                  <a:srgbClr val="000000"/>
                </a:solidFill>
                <a:latin typeface="Times New Roman" pitchFamily="18" charset="0"/>
              </a:endParaRPr>
            </a:p>
          </p:txBody>
        </p:sp>
      </p:grpSp>
      <p:grpSp>
        <p:nvGrpSpPr>
          <p:cNvPr id="5126" name="组合 2"/>
          <p:cNvGrpSpPr>
            <a:grpSpLocks/>
          </p:cNvGrpSpPr>
          <p:nvPr/>
        </p:nvGrpSpPr>
        <p:grpSpPr bwMode="auto">
          <a:xfrm>
            <a:off x="849313" y="1333500"/>
            <a:ext cx="3614737" cy="3362325"/>
            <a:chOff x="1076711" y="1797158"/>
            <a:chExt cx="2817812" cy="2844800"/>
          </a:xfrm>
        </p:grpSpPr>
        <p:pic>
          <p:nvPicPr>
            <p:cNvPr id="5127" name="Picture 3" descr="01-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6711" y="1797158"/>
              <a:ext cx="2817812" cy="284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8" name="椭圆 28"/>
            <p:cNvSpPr>
              <a:spLocks noChangeArrowheads="1"/>
            </p:cNvSpPr>
            <p:nvPr/>
          </p:nvSpPr>
          <p:spPr bwMode="auto">
            <a:xfrm>
              <a:off x="2097162" y="3564421"/>
              <a:ext cx="79066" cy="75324"/>
            </a:xfrm>
            <a:prstGeom prst="ellipse">
              <a:avLst/>
            </a:prstGeom>
            <a:solidFill>
              <a:schemeClr val="bg1"/>
            </a:solidFill>
            <a:ln w="9525" algn="ctr">
              <a:solidFill>
                <a:srgbClr val="000000"/>
              </a:solidFill>
              <a:miter lim="800000"/>
              <a:headEnd/>
              <a:tailEnd/>
            </a:ln>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5129" name="椭圆 28"/>
            <p:cNvSpPr>
              <a:spLocks noChangeArrowheads="1"/>
            </p:cNvSpPr>
            <p:nvPr/>
          </p:nvSpPr>
          <p:spPr bwMode="auto">
            <a:xfrm>
              <a:off x="2496996" y="3555451"/>
              <a:ext cx="79066" cy="75324"/>
            </a:xfrm>
            <a:prstGeom prst="ellipse">
              <a:avLst/>
            </a:prstGeom>
            <a:solidFill>
              <a:schemeClr val="bg1"/>
            </a:solidFill>
            <a:ln w="9525" algn="ctr">
              <a:solidFill>
                <a:srgbClr val="000000"/>
              </a:solidFill>
              <a:miter lim="800000"/>
              <a:headEnd/>
              <a:tailEnd/>
            </a:ln>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spTree>
  </p:cSld>
  <p:clrMapOvr>
    <a:masterClrMapping/>
  </p:clrMapOvr>
  <p:transition spd="slow">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3"/>
          <p:cNvSpPr txBox="1">
            <a:spLocks noChangeArrowheads="1"/>
          </p:cNvSpPr>
          <p:nvPr/>
        </p:nvSpPr>
        <p:spPr bwMode="auto">
          <a:xfrm>
            <a:off x="457200" y="1885950"/>
            <a:ext cx="1085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宋体" pitchFamily="2" charset="-122"/>
              </a:rPr>
              <a:t>解：</a:t>
            </a:r>
            <a:r>
              <a:rPr kumimoji="1" lang="zh-CN" altLang="en-US" sz="2400">
                <a:latin typeface="Times New Roman" pitchFamily="18" charset="0"/>
              </a:rPr>
              <a:t> </a:t>
            </a:r>
          </a:p>
        </p:txBody>
      </p:sp>
      <p:graphicFrame>
        <p:nvGraphicFramePr>
          <p:cNvPr id="33795" name="Object 4"/>
          <p:cNvGraphicFramePr>
            <a:graphicFrameLocks noChangeAspect="1"/>
          </p:cNvGraphicFramePr>
          <p:nvPr/>
        </p:nvGraphicFramePr>
        <p:xfrm>
          <a:off x="2181225" y="1990725"/>
          <a:ext cx="2000250" cy="857250"/>
        </p:xfrm>
        <a:graphic>
          <a:graphicData uri="http://schemas.openxmlformats.org/presentationml/2006/ole">
            <mc:AlternateContent xmlns:mc="http://schemas.openxmlformats.org/markup-compatibility/2006">
              <mc:Choice xmlns:v="urn:schemas-microsoft-com:vml" Requires="v">
                <p:oleObj spid="_x0000_s31746" name="位图图像" r:id="rId3" imgW="2000000" imgH="857143" progId="Paint.Picture">
                  <p:embed/>
                </p:oleObj>
              </mc:Choice>
              <mc:Fallback>
                <p:oleObj name="位图图像" r:id="rId3" imgW="2000000" imgH="857143" progId="Paint.Picture">
                  <p:embed/>
                  <p:pic>
                    <p:nvPicPr>
                      <p:cNvPr id="3379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1225" y="1990725"/>
                        <a:ext cx="20002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6" name="Object 5"/>
          <p:cNvGraphicFramePr>
            <a:graphicFrameLocks noChangeAspect="1"/>
          </p:cNvGraphicFramePr>
          <p:nvPr/>
        </p:nvGraphicFramePr>
        <p:xfrm>
          <a:off x="5462588" y="1995488"/>
          <a:ext cx="1952625" cy="847725"/>
        </p:xfrm>
        <a:graphic>
          <a:graphicData uri="http://schemas.openxmlformats.org/presentationml/2006/ole">
            <mc:AlternateContent xmlns:mc="http://schemas.openxmlformats.org/markup-compatibility/2006">
              <mc:Choice xmlns:v="urn:schemas-microsoft-com:vml" Requires="v">
                <p:oleObj spid="_x0000_s31747" name="位图图像" r:id="rId5" imgW="1952898" imgH="847843" progId="Paint.Picture">
                  <p:embed/>
                </p:oleObj>
              </mc:Choice>
              <mc:Fallback>
                <p:oleObj name="位图图像" r:id="rId5" imgW="1952898" imgH="847843" progId="Paint.Picture">
                  <p:embed/>
                  <p:pic>
                    <p:nvPicPr>
                      <p:cNvPr id="33796"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2588" y="1995488"/>
                        <a:ext cx="19526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7" name="Line 6"/>
          <p:cNvSpPr>
            <a:spLocks noChangeShapeType="1"/>
          </p:cNvSpPr>
          <p:nvPr/>
        </p:nvSpPr>
        <p:spPr bwMode="auto">
          <a:xfrm>
            <a:off x="4171950" y="2419350"/>
            <a:ext cx="1257300" cy="0"/>
          </a:xfrm>
          <a:prstGeom prst="line">
            <a:avLst/>
          </a:prstGeom>
          <a:noFill/>
          <a:ln w="28575">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3799" name="Object 8"/>
          <p:cNvGraphicFramePr>
            <a:graphicFrameLocks noChangeAspect="1"/>
          </p:cNvGraphicFramePr>
          <p:nvPr/>
        </p:nvGraphicFramePr>
        <p:xfrm>
          <a:off x="2238375" y="3143250"/>
          <a:ext cx="1962150" cy="838200"/>
        </p:xfrm>
        <a:graphic>
          <a:graphicData uri="http://schemas.openxmlformats.org/presentationml/2006/ole">
            <mc:AlternateContent xmlns:mc="http://schemas.openxmlformats.org/markup-compatibility/2006">
              <mc:Choice xmlns:v="urn:schemas-microsoft-com:vml" Requires="v">
                <p:oleObj spid="_x0000_s31748" name="位图图像" r:id="rId7" imgW="1961905" imgH="838095" progId="Paint.Picture">
                  <p:embed/>
                </p:oleObj>
              </mc:Choice>
              <mc:Fallback>
                <p:oleObj name="位图图像" r:id="rId7" imgW="1961905" imgH="838095" progId="Paint.Picture">
                  <p:embed/>
                  <p:pic>
                    <p:nvPicPr>
                      <p:cNvPr id="33799"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38375" y="3143250"/>
                        <a:ext cx="196215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0" name="Object 9"/>
          <p:cNvGraphicFramePr>
            <a:graphicFrameLocks noChangeAspect="1"/>
          </p:cNvGraphicFramePr>
          <p:nvPr/>
        </p:nvGraphicFramePr>
        <p:xfrm>
          <a:off x="5472113" y="3114675"/>
          <a:ext cx="1971675" cy="895350"/>
        </p:xfrm>
        <a:graphic>
          <a:graphicData uri="http://schemas.openxmlformats.org/presentationml/2006/ole">
            <mc:AlternateContent xmlns:mc="http://schemas.openxmlformats.org/markup-compatibility/2006">
              <mc:Choice xmlns:v="urn:schemas-microsoft-com:vml" Requires="v">
                <p:oleObj spid="_x0000_s31749" name="位图图像" r:id="rId9" imgW="1971950" imgH="895238" progId="Paint.Picture">
                  <p:embed/>
                </p:oleObj>
              </mc:Choice>
              <mc:Fallback>
                <p:oleObj name="位图图像" r:id="rId9" imgW="1971950" imgH="895238" progId="Paint.Picture">
                  <p:embed/>
                  <p:pic>
                    <p:nvPicPr>
                      <p:cNvPr id="3380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72113" y="3114675"/>
                        <a:ext cx="19716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01" name="Line 10"/>
          <p:cNvSpPr>
            <a:spLocks noChangeShapeType="1"/>
          </p:cNvSpPr>
          <p:nvPr/>
        </p:nvSpPr>
        <p:spPr bwMode="auto">
          <a:xfrm>
            <a:off x="3200400" y="2838450"/>
            <a:ext cx="0" cy="30480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2" name="Line 11"/>
          <p:cNvSpPr>
            <a:spLocks noChangeShapeType="1"/>
          </p:cNvSpPr>
          <p:nvPr/>
        </p:nvSpPr>
        <p:spPr bwMode="auto">
          <a:xfrm>
            <a:off x="4229100" y="3581400"/>
            <a:ext cx="1257300" cy="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3" name="Line 12"/>
          <p:cNvSpPr>
            <a:spLocks noChangeShapeType="1"/>
          </p:cNvSpPr>
          <p:nvPr/>
        </p:nvSpPr>
        <p:spPr bwMode="auto">
          <a:xfrm>
            <a:off x="6438900" y="2800350"/>
            <a:ext cx="0" cy="304800"/>
          </a:xfrm>
          <a:prstGeom prst="line">
            <a:avLst/>
          </a:prstGeom>
          <a:noFill/>
          <a:ln w="28575">
            <a:solidFill>
              <a:srgbClr val="0000FF"/>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52597" name="Object 21"/>
          <p:cNvGraphicFramePr>
            <a:graphicFrameLocks noChangeAspect="1"/>
          </p:cNvGraphicFramePr>
          <p:nvPr>
            <p:extLst>
              <p:ext uri="{D42A27DB-BD31-4B8C-83A1-F6EECF244321}">
                <p14:modId xmlns:p14="http://schemas.microsoft.com/office/powerpoint/2010/main" val="414150913"/>
              </p:ext>
            </p:extLst>
          </p:nvPr>
        </p:nvGraphicFramePr>
        <p:xfrm>
          <a:off x="557213" y="4141788"/>
          <a:ext cx="8242300" cy="1516062"/>
        </p:xfrm>
        <a:graphic>
          <a:graphicData uri="http://schemas.openxmlformats.org/presentationml/2006/ole">
            <mc:AlternateContent xmlns:mc="http://schemas.openxmlformats.org/markup-compatibility/2006">
              <mc:Choice xmlns:v="urn:schemas-microsoft-com:vml" Requires="v">
                <p:oleObj spid="_x0000_s31750" name="Equation" r:id="rId11" imgW="3429000" imgH="634680" progId="Equation.DSMT4">
                  <p:embed/>
                </p:oleObj>
              </mc:Choice>
              <mc:Fallback>
                <p:oleObj name="Equation" r:id="rId11" imgW="3429000" imgH="634680" progId="Equation.DSMT4">
                  <p:embed/>
                  <p:pic>
                    <p:nvPicPr>
                      <p:cNvPr id="152597" name="Object 21"/>
                      <p:cNvPicPr>
                        <a:picLocks noChangeAspect="1" noChangeArrowheads="1"/>
                      </p:cNvPicPr>
                      <p:nvPr/>
                    </p:nvPicPr>
                    <p:blipFill>
                      <a:blip r:embed="rId12"/>
                      <a:srcRect/>
                      <a:stretch>
                        <a:fillRect/>
                      </a:stretch>
                    </p:blipFill>
                    <p:spPr bwMode="auto">
                      <a:xfrm>
                        <a:off x="557213" y="4141788"/>
                        <a:ext cx="8242300" cy="15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2599" name="Object 23"/>
          <p:cNvGraphicFramePr>
            <a:graphicFrameLocks noChangeAspect="1"/>
          </p:cNvGraphicFramePr>
          <p:nvPr>
            <p:extLst>
              <p:ext uri="{D42A27DB-BD31-4B8C-83A1-F6EECF244321}">
                <p14:modId xmlns:p14="http://schemas.microsoft.com/office/powerpoint/2010/main" val="2853285478"/>
              </p:ext>
            </p:extLst>
          </p:nvPr>
        </p:nvGraphicFramePr>
        <p:xfrm>
          <a:off x="917575" y="5715000"/>
          <a:ext cx="2582863" cy="457200"/>
        </p:xfrm>
        <a:graphic>
          <a:graphicData uri="http://schemas.openxmlformats.org/presentationml/2006/ole">
            <mc:AlternateContent xmlns:mc="http://schemas.openxmlformats.org/markup-compatibility/2006">
              <mc:Choice xmlns:v="urn:schemas-microsoft-com:vml" Requires="v">
                <p:oleObj spid="_x0000_s31751" name="Equation" r:id="rId13" imgW="1015920" imgH="177480" progId="Equation.DSMT4">
                  <p:embed/>
                </p:oleObj>
              </mc:Choice>
              <mc:Fallback>
                <p:oleObj name="Equation" r:id="rId13" imgW="1015920" imgH="177480" progId="Equation.DSMT4">
                  <p:embed/>
                  <p:pic>
                    <p:nvPicPr>
                      <p:cNvPr id="152599" name="Object 23"/>
                      <p:cNvPicPr>
                        <a:picLocks noChangeAspect="1" noChangeArrowheads="1"/>
                      </p:cNvPicPr>
                      <p:nvPr/>
                    </p:nvPicPr>
                    <p:blipFill>
                      <a:blip r:embed="rId14"/>
                      <a:srcRect/>
                      <a:stretch>
                        <a:fillRect/>
                      </a:stretch>
                    </p:blipFill>
                    <p:spPr bwMode="auto">
                      <a:xfrm>
                        <a:off x="917575" y="5715000"/>
                        <a:ext cx="2582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2601" name="Text Box 25"/>
          <p:cNvSpPr txBox="1">
            <a:spLocks noChangeArrowheads="1"/>
          </p:cNvSpPr>
          <p:nvPr/>
        </p:nvSpPr>
        <p:spPr bwMode="auto">
          <a:xfrm>
            <a:off x="4572000" y="5657850"/>
            <a:ext cx="3752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宋体" pitchFamily="2" charset="-122"/>
              </a:rPr>
              <a:t>这是一个不可逆过程</a:t>
            </a:r>
            <a:r>
              <a:rPr kumimoji="1" lang="zh-CN" altLang="en-US" sz="2400">
                <a:latin typeface="Times New Roman" pitchFamily="18" charset="0"/>
              </a:rPr>
              <a:t> </a:t>
            </a:r>
          </a:p>
        </p:txBody>
      </p:sp>
      <p:sp>
        <p:nvSpPr>
          <p:cNvPr id="20" name="Text Box 30">
            <a:extLst>
              <a:ext uri="{FF2B5EF4-FFF2-40B4-BE49-F238E27FC236}">
                <a16:creationId xmlns:a16="http://schemas.microsoft.com/office/drawing/2014/main" id="{A586B7B8-3642-4F65-B13F-BF66ACAB3C19}"/>
              </a:ext>
            </a:extLst>
          </p:cNvPr>
          <p:cNvSpPr txBox="1">
            <a:spLocks noChangeArrowheads="1"/>
          </p:cNvSpPr>
          <p:nvPr/>
        </p:nvSpPr>
        <p:spPr bwMode="auto">
          <a:xfrm>
            <a:off x="495300" y="495300"/>
            <a:ext cx="83058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400" dirty="0">
                <a:solidFill>
                  <a:srgbClr val="FF0000"/>
                </a:solidFill>
                <a:latin typeface="宋体" pitchFamily="2" charset="-122"/>
                <a:ea typeface="黑体" pitchFamily="49" charset="-122"/>
              </a:rPr>
              <a:t>例：</a:t>
            </a:r>
            <a:r>
              <a:rPr kumimoji="1" lang="zh-CN" altLang="en-US" sz="2400" dirty="0">
                <a:solidFill>
                  <a:srgbClr val="0000FF"/>
                </a:solidFill>
                <a:latin typeface="Times New Roman" pitchFamily="18" charset="0"/>
                <a:ea typeface="黑体" pitchFamily="49" charset="-122"/>
              </a:rPr>
              <a:t>在</a:t>
            </a:r>
            <a:r>
              <a:rPr kumimoji="1"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dirty="0">
                <a:solidFill>
                  <a:srgbClr val="000000"/>
                </a:solidFill>
                <a:latin typeface="Times New Roman" pitchFamily="18" charset="0"/>
                <a:ea typeface="黑体" pitchFamily="49" charset="-122"/>
              </a:rPr>
              <a:t>10</a:t>
            </a:r>
            <a:r>
              <a:rPr kumimoji="1" lang="en-US" altLang="zh-CN" sz="2400" b="0" baseline="50000" dirty="0">
                <a:solidFill>
                  <a:srgbClr val="000000"/>
                </a:solidFill>
                <a:latin typeface="Times New Roman" pitchFamily="18" charset="0"/>
                <a:ea typeface="黑体" pitchFamily="49" charset="-122"/>
              </a:rPr>
              <a:t>o</a:t>
            </a:r>
            <a:r>
              <a:rPr kumimoji="1" lang="en-US" altLang="zh-CN" sz="2400" b="0" dirty="0">
                <a:solidFill>
                  <a:srgbClr val="000000"/>
                </a:solidFill>
                <a:latin typeface="Times New Roman" pitchFamily="18" charset="0"/>
                <a:ea typeface="黑体" pitchFamily="49" charset="-122"/>
              </a:rPr>
              <a:t>C,101325Pa</a:t>
            </a:r>
            <a:r>
              <a:rPr kumimoji="1" lang="zh-CN" altLang="en-US" sz="2400" dirty="0">
                <a:solidFill>
                  <a:srgbClr val="0000FF"/>
                </a:solidFill>
                <a:latin typeface="Times New Roman" pitchFamily="18" charset="0"/>
                <a:ea typeface="黑体" pitchFamily="49" charset="-122"/>
              </a:rPr>
              <a:t>下，</a:t>
            </a:r>
            <a:r>
              <a:rPr kumimoji="1" lang="en-US" altLang="zh-CN" sz="2400" b="0" dirty="0">
                <a:solidFill>
                  <a:srgbClr val="000000"/>
                </a:solidFill>
                <a:latin typeface="Times New Roman" pitchFamily="18" charset="0"/>
                <a:ea typeface="黑体" pitchFamily="49" charset="-122"/>
              </a:rPr>
              <a:t>1mol</a:t>
            </a:r>
            <a:r>
              <a:rPr kumimoji="1" lang="zh-CN" altLang="en-US" sz="2400" dirty="0">
                <a:solidFill>
                  <a:srgbClr val="0000FF"/>
                </a:solidFill>
                <a:latin typeface="Times New Roman" pitchFamily="18" charset="0"/>
                <a:ea typeface="黑体" pitchFamily="49" charset="-122"/>
              </a:rPr>
              <a:t>过冷</a:t>
            </a:r>
            <a:r>
              <a:rPr kumimoji="1" lang="en-US" altLang="zh-CN" sz="2400" dirty="0">
                <a:solidFill>
                  <a:srgbClr val="0000FF"/>
                </a:solidFill>
                <a:latin typeface="Times New Roman" pitchFamily="18" charset="0"/>
                <a:ea typeface="黑体" pitchFamily="49" charset="-122"/>
              </a:rPr>
              <a:t>H</a:t>
            </a:r>
            <a:r>
              <a:rPr kumimoji="1" lang="en-US" altLang="zh-CN" sz="2400" baseline="-25000" dirty="0">
                <a:solidFill>
                  <a:srgbClr val="0000FF"/>
                </a:solidFill>
                <a:latin typeface="Times New Roman" pitchFamily="18" charset="0"/>
                <a:ea typeface="黑体" pitchFamily="49" charset="-122"/>
              </a:rPr>
              <a:t>2</a:t>
            </a:r>
            <a:r>
              <a:rPr kumimoji="1" lang="en-US" altLang="zh-CN" sz="2400" dirty="0">
                <a:solidFill>
                  <a:srgbClr val="0000FF"/>
                </a:solidFill>
                <a:latin typeface="Times New Roman" pitchFamily="18" charset="0"/>
                <a:ea typeface="黑体" pitchFamily="49" charset="-122"/>
              </a:rPr>
              <a:t>O(l)</a:t>
            </a:r>
            <a:r>
              <a:rPr kumimoji="1" lang="zh-CN" altLang="en-US" sz="2400" dirty="0">
                <a:solidFill>
                  <a:srgbClr val="0000FF"/>
                </a:solidFill>
                <a:latin typeface="Times New Roman" pitchFamily="18" charset="0"/>
                <a:ea typeface="黑体" pitchFamily="49" charset="-122"/>
              </a:rPr>
              <a:t>恒温</a:t>
            </a:r>
            <a:r>
              <a:rPr kumimoji="1" lang="zh-CN" altLang="en-US" sz="2400" dirty="0">
                <a:solidFill>
                  <a:srgbClr val="0000FF"/>
                </a:solidFill>
                <a:latin typeface="宋体" pitchFamily="2" charset="-122"/>
                <a:ea typeface="黑体" pitchFamily="49" charset="-122"/>
              </a:rPr>
              <a:t>凝结为冰，计算</a:t>
            </a:r>
            <a:r>
              <a:rPr kumimoji="1" lang="en-US" altLang="zh-CN" sz="2400" b="0" dirty="0">
                <a:solidFill>
                  <a:srgbClr val="000000"/>
                </a:solidFill>
                <a:latin typeface="Symbol" pitchFamily="18" charset="2"/>
                <a:ea typeface="黑体" pitchFamily="49" charset="-122"/>
              </a:rPr>
              <a:t>D</a:t>
            </a:r>
            <a:r>
              <a:rPr kumimoji="1" lang="en-US" altLang="zh-CN" sz="2400" b="0" i="1" dirty="0">
                <a:solidFill>
                  <a:srgbClr val="000000"/>
                </a:solidFill>
                <a:latin typeface="Times New Roman" pitchFamily="18" charset="0"/>
                <a:ea typeface="黑体" pitchFamily="49" charset="-122"/>
              </a:rPr>
              <a:t>A</a:t>
            </a:r>
            <a:r>
              <a:rPr kumimoji="1" lang="en-US" altLang="zh-CN" sz="2400" b="0" dirty="0">
                <a:solidFill>
                  <a:srgbClr val="000000"/>
                </a:solidFill>
                <a:latin typeface="Times New Roman" pitchFamily="18" charset="0"/>
                <a:ea typeface="黑体" pitchFamily="49" charset="-122"/>
              </a:rPr>
              <a:t>, </a:t>
            </a:r>
            <a:r>
              <a:rPr kumimoji="1" lang="en-US" altLang="zh-CN" sz="2400" b="0" dirty="0">
                <a:solidFill>
                  <a:srgbClr val="000000"/>
                </a:solidFill>
                <a:latin typeface="Symbol" pitchFamily="18" charset="2"/>
                <a:ea typeface="黑体" pitchFamily="49" charset="-122"/>
              </a:rPr>
              <a:t>D</a:t>
            </a:r>
            <a:r>
              <a:rPr kumimoji="1" lang="en-US" altLang="zh-CN" sz="2400" b="0" i="1" dirty="0">
                <a:solidFill>
                  <a:srgbClr val="000000"/>
                </a:solidFill>
                <a:latin typeface="Times New Roman" pitchFamily="18" charset="0"/>
                <a:ea typeface="黑体" pitchFamily="49" charset="-122"/>
              </a:rPr>
              <a:t>G</a:t>
            </a:r>
            <a:r>
              <a:rPr kumimoji="1" lang="en-US" altLang="zh-CN" sz="2400" dirty="0">
                <a:solidFill>
                  <a:schemeClr val="bg1"/>
                </a:solidFill>
                <a:latin typeface="Times New Roman" pitchFamily="18" charset="0"/>
                <a:ea typeface="黑体" pitchFamily="49" charset="-122"/>
              </a:rPr>
              <a:t>,</a:t>
            </a:r>
            <a:r>
              <a:rPr kumimoji="1" lang="zh-CN" altLang="en-US" sz="2400" dirty="0">
                <a:solidFill>
                  <a:srgbClr val="0000FF"/>
                </a:solidFill>
                <a:latin typeface="宋体" pitchFamily="2" charset="-122"/>
                <a:ea typeface="黑体" pitchFamily="49" charset="-122"/>
              </a:rPr>
              <a:t>并判断过程的可逆性。已知</a:t>
            </a:r>
            <a:r>
              <a:rPr kumimoji="1"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110.4MPa</a:t>
            </a:r>
            <a:r>
              <a:rPr kumimoji="1" lang="zh-CN" altLang="en-US" sz="2400" dirty="0">
                <a:solidFill>
                  <a:srgbClr val="0000FF"/>
                </a:solidFill>
                <a:latin typeface="宋体" pitchFamily="2" charset="-122"/>
                <a:ea typeface="黑体" pitchFamily="49" charset="-122"/>
              </a:rPr>
              <a:t>时水的凝固点为</a:t>
            </a:r>
            <a:r>
              <a:rPr kumimoji="1"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dirty="0">
                <a:solidFill>
                  <a:srgbClr val="000000"/>
                </a:solidFill>
                <a:latin typeface="Times New Roman" pitchFamily="18" charset="0"/>
                <a:ea typeface="黑体" pitchFamily="49" charset="-122"/>
              </a:rPr>
              <a:t>10</a:t>
            </a:r>
            <a:r>
              <a:rPr kumimoji="1" lang="en-US" altLang="zh-CN" sz="2400" b="0" baseline="50000" dirty="0">
                <a:solidFill>
                  <a:srgbClr val="000000"/>
                </a:solidFill>
                <a:latin typeface="Times New Roman" pitchFamily="18" charset="0"/>
                <a:ea typeface="黑体" pitchFamily="49" charset="-122"/>
              </a:rPr>
              <a:t>o</a:t>
            </a:r>
            <a:r>
              <a:rPr kumimoji="1" lang="en-US" altLang="zh-CN" sz="2400" b="0" dirty="0">
                <a:solidFill>
                  <a:srgbClr val="000000"/>
                </a:solidFill>
                <a:latin typeface="Times New Roman" pitchFamily="18" charset="0"/>
                <a:ea typeface="黑体" pitchFamily="49" charset="-122"/>
              </a:rPr>
              <a:t>C</a:t>
            </a:r>
            <a:r>
              <a:rPr kumimoji="1" lang="zh-CN" altLang="en-US" sz="2400" dirty="0">
                <a:solidFill>
                  <a:srgbClr val="0000FF"/>
                </a:solidFill>
                <a:latin typeface="宋体" pitchFamily="2" charset="-122"/>
                <a:ea typeface="黑体" pitchFamily="49" charset="-122"/>
              </a:rPr>
              <a:t>，水和冰的平均密度分别为</a:t>
            </a:r>
            <a:r>
              <a:rPr kumimoji="1" lang="en-US" altLang="zh-CN" sz="2400" b="0" dirty="0">
                <a:solidFill>
                  <a:srgbClr val="000000"/>
                </a:solidFill>
                <a:latin typeface="Times New Roman" pitchFamily="18" charset="0"/>
                <a:ea typeface="黑体" pitchFamily="49" charset="-122"/>
              </a:rPr>
              <a:t>1.000g</a:t>
            </a:r>
            <a:r>
              <a:rPr kumimoji="1"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dirty="0">
                <a:solidFill>
                  <a:srgbClr val="000000"/>
                </a:solidFill>
                <a:latin typeface="Times New Roman" pitchFamily="18" charset="0"/>
                <a:ea typeface="黑体" pitchFamily="49" charset="-122"/>
              </a:rPr>
              <a:t>cm</a:t>
            </a:r>
            <a:r>
              <a:rPr kumimoji="1" lang="en-US" altLang="zh-CN" sz="2400" b="0" baseline="3000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baseline="30000" dirty="0">
                <a:solidFill>
                  <a:srgbClr val="000000"/>
                </a:solidFill>
                <a:latin typeface="Times New Roman" pitchFamily="18" charset="0"/>
                <a:ea typeface="黑体" pitchFamily="49" charset="-122"/>
              </a:rPr>
              <a:t>3</a:t>
            </a:r>
            <a:r>
              <a:rPr kumimoji="1" lang="zh-CN" altLang="en-US" sz="2400" dirty="0">
                <a:solidFill>
                  <a:srgbClr val="0000FF"/>
                </a:solidFill>
                <a:latin typeface="Times New Roman" pitchFamily="18" charset="0"/>
                <a:ea typeface="黑体" pitchFamily="49" charset="-122"/>
              </a:rPr>
              <a:t>和</a:t>
            </a:r>
            <a:r>
              <a:rPr kumimoji="1" lang="en-US" altLang="zh-CN" sz="2400" b="0" dirty="0">
                <a:solidFill>
                  <a:srgbClr val="000000"/>
                </a:solidFill>
                <a:latin typeface="Times New Roman" pitchFamily="18" charset="0"/>
                <a:ea typeface="黑体" pitchFamily="49" charset="-122"/>
              </a:rPr>
              <a:t>0.917g</a:t>
            </a:r>
            <a:r>
              <a:rPr kumimoji="1"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dirty="0">
                <a:solidFill>
                  <a:srgbClr val="000000"/>
                </a:solidFill>
                <a:latin typeface="Times New Roman" pitchFamily="18" charset="0"/>
                <a:ea typeface="黑体" pitchFamily="49" charset="-122"/>
              </a:rPr>
              <a:t>cm</a:t>
            </a:r>
            <a:r>
              <a:rPr kumimoji="1" lang="en-US" altLang="zh-CN" sz="2400" b="0" baseline="30000" dirty="0">
                <a:solidFill>
                  <a:srgbClr val="000000"/>
                </a:solidFill>
                <a:latin typeface="Times New Roman" panose="02020603050405020304" pitchFamily="18" charset="0"/>
                <a:ea typeface="黑体" pitchFamily="49" charset="-122"/>
                <a:cs typeface="Times New Roman" panose="02020603050405020304" pitchFamily="18" charset="0"/>
              </a:rPr>
              <a:t>−</a:t>
            </a:r>
            <a:r>
              <a:rPr kumimoji="1" lang="en-US" altLang="zh-CN" sz="2400" b="0" baseline="30000" dirty="0">
                <a:solidFill>
                  <a:srgbClr val="000000"/>
                </a:solidFill>
                <a:latin typeface="Times New Roman" pitchFamily="18" charset="0"/>
                <a:ea typeface="黑体" pitchFamily="49" charset="-122"/>
              </a:rPr>
              <a:t>3</a:t>
            </a:r>
            <a:r>
              <a:rPr kumimoji="1" lang="zh-CN" altLang="en-US" sz="2400" dirty="0">
                <a:solidFill>
                  <a:srgbClr val="0000FF"/>
                </a:solidFill>
                <a:latin typeface="宋体" pitchFamily="2" charset="-122"/>
                <a:ea typeface="黑体" pitchFamily="49" charset="-122"/>
              </a:rPr>
              <a:t>，假设密度不随压力而变。</a:t>
            </a:r>
            <a:r>
              <a:rPr kumimoji="1" lang="zh-CN" altLang="en-US" sz="2400" dirty="0">
                <a:solidFill>
                  <a:srgbClr val="0000FF"/>
                </a:solidFill>
                <a:latin typeface="Times New Roman" pitchFamily="18" charset="0"/>
                <a:ea typeface="黑体" pitchFamily="49" charset="-122"/>
              </a:rPr>
              <a:t> </a:t>
            </a:r>
          </a:p>
        </p:txBody>
      </p:sp>
      <p:graphicFrame>
        <p:nvGraphicFramePr>
          <p:cNvPr id="21" name="Object 8">
            <a:extLst>
              <a:ext uri="{FF2B5EF4-FFF2-40B4-BE49-F238E27FC236}">
                <a16:creationId xmlns:a16="http://schemas.microsoft.com/office/drawing/2014/main" id="{891D2882-111D-4791-AFB4-7722D2E9B62E}"/>
              </a:ext>
            </a:extLst>
          </p:cNvPr>
          <p:cNvGraphicFramePr>
            <a:graphicFrameLocks noChangeAspect="1"/>
          </p:cNvGraphicFramePr>
          <p:nvPr>
            <p:extLst>
              <p:ext uri="{D42A27DB-BD31-4B8C-83A1-F6EECF244321}">
                <p14:modId xmlns:p14="http://schemas.microsoft.com/office/powerpoint/2010/main" val="417124765"/>
              </p:ext>
            </p:extLst>
          </p:nvPr>
        </p:nvGraphicFramePr>
        <p:xfrm>
          <a:off x="4508500" y="2124075"/>
          <a:ext cx="354013" cy="247650"/>
        </p:xfrm>
        <a:graphic>
          <a:graphicData uri="http://schemas.openxmlformats.org/presentationml/2006/ole">
            <mc:AlternateContent xmlns:mc="http://schemas.openxmlformats.org/markup-compatibility/2006">
              <mc:Choice xmlns:v="urn:schemas-microsoft-com:vml" Requires="v">
                <p:oleObj spid="_x0000_s31752" name="Equation" r:id="rId15" imgW="253800" imgH="177480" progId="Equation.DSMT4">
                  <p:embed/>
                </p:oleObj>
              </mc:Choice>
              <mc:Fallback>
                <p:oleObj name="Equation" r:id="rId15" imgW="253800" imgH="177480" progId="Equation.DSMT4">
                  <p:embed/>
                  <p:pic>
                    <p:nvPicPr>
                      <p:cNvPr id="21" name="Object 8">
                        <a:extLst>
                          <a:ext uri="{FF2B5EF4-FFF2-40B4-BE49-F238E27FC236}">
                            <a16:creationId xmlns:a16="http://schemas.microsoft.com/office/drawing/2014/main" id="{891D2882-111D-4791-AFB4-7722D2E9B62E}"/>
                          </a:ext>
                        </a:extLst>
                      </p:cNvPr>
                      <p:cNvPicPr>
                        <a:picLocks noChangeAspect="1" noChangeArrowheads="1"/>
                      </p:cNvPicPr>
                      <p:nvPr/>
                    </p:nvPicPr>
                    <p:blipFill>
                      <a:blip r:embed="rId16"/>
                      <a:srcRect/>
                      <a:stretch>
                        <a:fillRect/>
                      </a:stretch>
                    </p:blipFill>
                    <p:spPr bwMode="auto">
                      <a:xfrm>
                        <a:off x="4508500" y="2124075"/>
                        <a:ext cx="35401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Object 15">
            <a:extLst>
              <a:ext uri="{FF2B5EF4-FFF2-40B4-BE49-F238E27FC236}">
                <a16:creationId xmlns:a16="http://schemas.microsoft.com/office/drawing/2014/main" id="{380E2B28-CCE2-4D8D-917E-D115E1984DB7}"/>
              </a:ext>
            </a:extLst>
          </p:cNvPr>
          <p:cNvGraphicFramePr>
            <a:graphicFrameLocks noChangeAspect="1"/>
          </p:cNvGraphicFramePr>
          <p:nvPr>
            <p:extLst>
              <p:ext uri="{D42A27DB-BD31-4B8C-83A1-F6EECF244321}">
                <p14:modId xmlns:p14="http://schemas.microsoft.com/office/powerpoint/2010/main" val="3051544318"/>
              </p:ext>
            </p:extLst>
          </p:nvPr>
        </p:nvGraphicFramePr>
        <p:xfrm>
          <a:off x="3322638" y="2824163"/>
          <a:ext cx="401637" cy="333375"/>
        </p:xfrm>
        <a:graphic>
          <a:graphicData uri="http://schemas.openxmlformats.org/presentationml/2006/ole">
            <mc:AlternateContent xmlns:mc="http://schemas.openxmlformats.org/markup-compatibility/2006">
              <mc:Choice xmlns:v="urn:schemas-microsoft-com:vml" Requires="v">
                <p:oleObj spid="_x0000_s31753" name="Equation" r:id="rId17" imgW="279360" imgH="228600" progId="Equation.DSMT4">
                  <p:embed/>
                </p:oleObj>
              </mc:Choice>
              <mc:Fallback>
                <p:oleObj name="Equation" r:id="rId17" imgW="279360" imgH="228600" progId="Equation.DSMT4">
                  <p:embed/>
                  <p:pic>
                    <p:nvPicPr>
                      <p:cNvPr id="22" name="Object 15">
                        <a:extLst>
                          <a:ext uri="{FF2B5EF4-FFF2-40B4-BE49-F238E27FC236}">
                            <a16:creationId xmlns:a16="http://schemas.microsoft.com/office/drawing/2014/main" id="{380E2B28-CCE2-4D8D-917E-D115E1984DB7}"/>
                          </a:ext>
                        </a:extLst>
                      </p:cNvPr>
                      <p:cNvPicPr>
                        <a:picLocks noChangeAspect="1" noChangeArrowheads="1"/>
                      </p:cNvPicPr>
                      <p:nvPr/>
                    </p:nvPicPr>
                    <p:blipFill>
                      <a:blip r:embed="rId18"/>
                      <a:srcRect/>
                      <a:stretch>
                        <a:fillRect/>
                      </a:stretch>
                    </p:blipFill>
                    <p:spPr bwMode="auto">
                      <a:xfrm>
                        <a:off x="3322638" y="2824163"/>
                        <a:ext cx="4016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Object 17">
            <a:extLst>
              <a:ext uri="{FF2B5EF4-FFF2-40B4-BE49-F238E27FC236}">
                <a16:creationId xmlns:a16="http://schemas.microsoft.com/office/drawing/2014/main" id="{4CEDAB6B-0317-4B2C-94C5-80A7BBF2219E}"/>
              </a:ext>
            </a:extLst>
          </p:cNvPr>
          <p:cNvGraphicFramePr>
            <a:graphicFrameLocks noChangeAspect="1"/>
          </p:cNvGraphicFramePr>
          <p:nvPr>
            <p:extLst>
              <p:ext uri="{D42A27DB-BD31-4B8C-83A1-F6EECF244321}">
                <p14:modId xmlns:p14="http://schemas.microsoft.com/office/powerpoint/2010/main" val="4244467701"/>
              </p:ext>
            </p:extLst>
          </p:nvPr>
        </p:nvGraphicFramePr>
        <p:xfrm>
          <a:off x="4568825" y="3143250"/>
          <a:ext cx="433388" cy="319088"/>
        </p:xfrm>
        <a:graphic>
          <a:graphicData uri="http://schemas.openxmlformats.org/presentationml/2006/ole">
            <mc:AlternateContent xmlns:mc="http://schemas.openxmlformats.org/markup-compatibility/2006">
              <mc:Choice xmlns:v="urn:schemas-microsoft-com:vml" Requires="v">
                <p:oleObj spid="_x0000_s31754" name="Equation" r:id="rId19" imgW="291960" imgH="228600" progId="Equation.DSMT4">
                  <p:embed/>
                </p:oleObj>
              </mc:Choice>
              <mc:Fallback>
                <p:oleObj name="Equation" r:id="rId19" imgW="291960" imgH="228600" progId="Equation.DSMT4">
                  <p:embed/>
                  <p:pic>
                    <p:nvPicPr>
                      <p:cNvPr id="23" name="Object 17">
                        <a:extLst>
                          <a:ext uri="{FF2B5EF4-FFF2-40B4-BE49-F238E27FC236}">
                            <a16:creationId xmlns:a16="http://schemas.microsoft.com/office/drawing/2014/main" id="{4CEDAB6B-0317-4B2C-94C5-80A7BBF2219E}"/>
                          </a:ext>
                        </a:extLst>
                      </p:cNvPr>
                      <p:cNvPicPr>
                        <a:picLocks noChangeAspect="1" noChangeArrowheads="1"/>
                      </p:cNvPicPr>
                      <p:nvPr/>
                    </p:nvPicPr>
                    <p:blipFill>
                      <a:blip r:embed="rId20"/>
                      <a:srcRect/>
                      <a:stretch>
                        <a:fillRect/>
                      </a:stretch>
                    </p:blipFill>
                    <p:spPr bwMode="auto">
                      <a:xfrm>
                        <a:off x="4568825" y="3143250"/>
                        <a:ext cx="433388"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Object 19">
            <a:extLst>
              <a:ext uri="{FF2B5EF4-FFF2-40B4-BE49-F238E27FC236}">
                <a16:creationId xmlns:a16="http://schemas.microsoft.com/office/drawing/2014/main" id="{842BFEA6-53F7-440E-A950-0D2054FA70B2}"/>
              </a:ext>
            </a:extLst>
          </p:cNvPr>
          <p:cNvGraphicFramePr>
            <a:graphicFrameLocks noChangeAspect="1"/>
          </p:cNvGraphicFramePr>
          <p:nvPr>
            <p:extLst>
              <p:ext uri="{D42A27DB-BD31-4B8C-83A1-F6EECF244321}">
                <p14:modId xmlns:p14="http://schemas.microsoft.com/office/powerpoint/2010/main" val="3533645251"/>
              </p:ext>
            </p:extLst>
          </p:nvPr>
        </p:nvGraphicFramePr>
        <p:xfrm>
          <a:off x="6557963" y="2857500"/>
          <a:ext cx="434975" cy="325438"/>
        </p:xfrm>
        <a:graphic>
          <a:graphicData uri="http://schemas.openxmlformats.org/presentationml/2006/ole">
            <mc:AlternateContent xmlns:mc="http://schemas.openxmlformats.org/markup-compatibility/2006">
              <mc:Choice xmlns:v="urn:schemas-microsoft-com:vml" Requires="v">
                <p:oleObj spid="_x0000_s31755" name="Equation" r:id="rId21" imgW="291960" imgH="228600" progId="Equation.DSMT4">
                  <p:embed/>
                </p:oleObj>
              </mc:Choice>
              <mc:Fallback>
                <p:oleObj name="Equation" r:id="rId21" imgW="291960" imgH="228600" progId="Equation.DSMT4">
                  <p:embed/>
                  <p:pic>
                    <p:nvPicPr>
                      <p:cNvPr id="24" name="Object 19">
                        <a:extLst>
                          <a:ext uri="{FF2B5EF4-FFF2-40B4-BE49-F238E27FC236}">
                            <a16:creationId xmlns:a16="http://schemas.microsoft.com/office/drawing/2014/main" id="{842BFEA6-53F7-440E-A950-0D2054FA70B2}"/>
                          </a:ext>
                        </a:extLst>
                      </p:cNvPr>
                      <p:cNvPicPr>
                        <a:picLocks noChangeAspect="1" noChangeArrowheads="1"/>
                      </p:cNvPicPr>
                      <p:nvPr/>
                    </p:nvPicPr>
                    <p:blipFill>
                      <a:blip r:embed="rId22"/>
                      <a:srcRect/>
                      <a:stretch>
                        <a:fillRect/>
                      </a:stretch>
                    </p:blipFill>
                    <p:spPr bwMode="auto">
                      <a:xfrm>
                        <a:off x="6557963" y="2857500"/>
                        <a:ext cx="43497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52597"/>
                                        </p:tgtEl>
                                        <p:attrNameLst>
                                          <p:attrName>style.visibility</p:attrName>
                                        </p:attrNameLst>
                                      </p:cBhvr>
                                      <p:to>
                                        <p:strVal val="visible"/>
                                      </p:to>
                                    </p:set>
                                    <p:animEffect transition="in" filter="wipe(up)">
                                      <p:cBhvr>
                                        <p:cTn id="7" dur="500"/>
                                        <p:tgtEl>
                                          <p:spTgt spid="1525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2599"/>
                                        </p:tgtEl>
                                        <p:attrNameLst>
                                          <p:attrName>style.visibility</p:attrName>
                                        </p:attrNameLst>
                                      </p:cBhvr>
                                      <p:to>
                                        <p:strVal val="visible"/>
                                      </p:to>
                                    </p:set>
                                    <p:animEffect transition="in" filter="wipe(left)">
                                      <p:cBhvr>
                                        <p:cTn id="12" dur="500"/>
                                        <p:tgtEl>
                                          <p:spTgt spid="1525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2601"/>
                                        </p:tgtEl>
                                        <p:attrNameLst>
                                          <p:attrName>style.visibility</p:attrName>
                                        </p:attrNameLst>
                                      </p:cBhvr>
                                      <p:to>
                                        <p:strVal val="visible"/>
                                      </p:to>
                                    </p:set>
                                    <p:animEffect transition="in" filter="wipe(left)">
                                      <p:cBhvr>
                                        <p:cTn id="17" dur="500"/>
                                        <p:tgtEl>
                                          <p:spTgt spid="152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01"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448992" y="490160"/>
            <a:ext cx="8560784"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Times New Roman" pitchFamily="18" charset="0"/>
              </a:rPr>
              <a:t>例</a:t>
            </a:r>
            <a:r>
              <a:rPr kumimoji="1" lang="zh-CN" altLang="en-US" sz="2800" dirty="0">
                <a:solidFill>
                  <a:srgbClr val="000000"/>
                </a:solidFill>
                <a:latin typeface="Times New Roman" pitchFamily="18" charset="0"/>
              </a:rPr>
              <a:t> </a:t>
            </a:r>
            <a:r>
              <a:rPr kumimoji="1" lang="en-US" altLang="zh-CN" sz="2800" b="0" dirty="0">
                <a:solidFill>
                  <a:srgbClr val="000000"/>
                </a:solidFill>
                <a:latin typeface="Times New Roman" pitchFamily="18" charset="0"/>
              </a:rPr>
              <a:t>100dm</a:t>
            </a:r>
            <a:r>
              <a:rPr kumimoji="1" lang="en-US" altLang="zh-CN" sz="2800" b="0" baseline="30000" dirty="0">
                <a:solidFill>
                  <a:srgbClr val="000000"/>
                </a:solidFill>
                <a:latin typeface="Times New Roman" pitchFamily="18" charset="0"/>
              </a:rPr>
              <a:t>3</a:t>
            </a:r>
            <a:r>
              <a:rPr kumimoji="1" lang="en-US" altLang="zh-CN" sz="2800" b="0" dirty="0">
                <a:solidFill>
                  <a:srgbClr val="000000"/>
                </a:solidFill>
                <a:latin typeface="Times New Roman" pitchFamily="18" charset="0"/>
              </a:rPr>
              <a:t>, 50662.5Pa</a:t>
            </a:r>
            <a:r>
              <a:rPr kumimoji="1" lang="zh-CN" altLang="en-US" sz="2800" dirty="0">
                <a:solidFill>
                  <a:srgbClr val="0000FF"/>
                </a:solidFill>
                <a:latin typeface="Times New Roman" pitchFamily="18" charset="0"/>
              </a:rPr>
              <a:t>的</a:t>
            </a:r>
            <a:r>
              <a:rPr kumimoji="1" lang="en-US" altLang="zh-CN" sz="2800" b="0" dirty="0">
                <a:solidFill>
                  <a:srgbClr val="000000"/>
                </a:solidFill>
                <a:latin typeface="Times New Roman" pitchFamily="18" charset="0"/>
              </a:rPr>
              <a:t>NH</a:t>
            </a:r>
            <a:r>
              <a:rPr kumimoji="1" lang="en-US" altLang="zh-CN" sz="2800" b="0" baseline="-25000" dirty="0">
                <a:solidFill>
                  <a:srgbClr val="000000"/>
                </a:solidFill>
                <a:latin typeface="Times New Roman" pitchFamily="18" charset="0"/>
              </a:rPr>
              <a:t>3</a:t>
            </a:r>
            <a:r>
              <a:rPr kumimoji="1" lang="en-US" altLang="zh-CN" sz="2800" b="0" dirty="0">
                <a:solidFill>
                  <a:srgbClr val="000000"/>
                </a:solidFill>
                <a:latin typeface="Times New Roman" pitchFamily="18" charset="0"/>
              </a:rPr>
              <a:t>(g)</a:t>
            </a:r>
            <a:r>
              <a:rPr kumimoji="1" lang="zh-CN" altLang="en-US" sz="2800" dirty="0">
                <a:solidFill>
                  <a:srgbClr val="0000FF"/>
                </a:solidFill>
                <a:latin typeface="Times New Roman" pitchFamily="18" charset="0"/>
              </a:rPr>
              <a:t>，在正常沸点</a:t>
            </a:r>
            <a:r>
              <a:rPr kumimoji="1" lang="en-US" altLang="zh-CN" sz="2800" b="0" dirty="0">
                <a:solidFill>
                  <a:srgbClr val="000000"/>
                </a:solidFill>
                <a:latin typeface="Times New Roman" pitchFamily="18" charset="0"/>
              </a:rPr>
              <a:t>(</a:t>
            </a:r>
            <a:r>
              <a:rPr kumimoji="1" lang="en-US" altLang="zh-CN" sz="2800" b="0" dirty="0">
                <a:solidFill>
                  <a:srgbClr val="000000"/>
                </a:solidFill>
                <a:latin typeface="Times New Roman" panose="02020603050405020304" pitchFamily="18" charset="0"/>
                <a:cs typeface="Times New Roman" panose="02020603050405020304" pitchFamily="18" charset="0"/>
              </a:rPr>
              <a:t>−</a:t>
            </a:r>
            <a:r>
              <a:rPr kumimoji="1" lang="en-US" altLang="zh-CN" sz="2800" b="0" dirty="0">
                <a:solidFill>
                  <a:srgbClr val="000000"/>
                </a:solidFill>
                <a:latin typeface="Times New Roman" pitchFamily="18" charset="0"/>
              </a:rPr>
              <a:t>33.4℃)</a:t>
            </a:r>
            <a:r>
              <a:rPr kumimoji="1" lang="zh-CN" altLang="en-US" sz="2800" dirty="0">
                <a:solidFill>
                  <a:srgbClr val="0000FF"/>
                </a:solidFill>
                <a:latin typeface="Times New Roman" pitchFamily="18" charset="0"/>
              </a:rPr>
              <a:t>下恒温可逆压缩至</a:t>
            </a:r>
            <a:r>
              <a:rPr kumimoji="1" lang="en-US" altLang="zh-CN" sz="2800" b="0" dirty="0">
                <a:solidFill>
                  <a:srgbClr val="000000"/>
                </a:solidFill>
                <a:latin typeface="Times New Roman" pitchFamily="18" charset="0"/>
              </a:rPr>
              <a:t>10dm</a:t>
            </a:r>
            <a:r>
              <a:rPr kumimoji="1" lang="en-US" altLang="zh-CN" sz="2800" b="0" baseline="30000" dirty="0">
                <a:solidFill>
                  <a:srgbClr val="000000"/>
                </a:solidFill>
                <a:latin typeface="Times New Roman" pitchFamily="18" charset="0"/>
              </a:rPr>
              <a:t>3</a:t>
            </a:r>
            <a:r>
              <a:rPr kumimoji="1" lang="zh-CN" altLang="en-US" sz="2800" dirty="0">
                <a:solidFill>
                  <a:srgbClr val="0000FF"/>
                </a:solidFill>
                <a:latin typeface="Times New Roman" pitchFamily="18" charset="0"/>
              </a:rPr>
              <a:t>。试求总的</a:t>
            </a:r>
            <a:r>
              <a:rPr kumimoji="1" lang="en-US" altLang="zh-CN" sz="2800" b="0" i="1" dirty="0">
                <a:solidFill>
                  <a:srgbClr val="000000"/>
                </a:solidFill>
                <a:latin typeface="Times New Roman" pitchFamily="18" charset="0"/>
              </a:rPr>
              <a:t>Q</a:t>
            </a:r>
            <a:r>
              <a:rPr kumimoji="1" lang="zh-CN" altLang="en-US" sz="2800" dirty="0">
                <a:solidFill>
                  <a:srgbClr val="0000FF"/>
                </a:solidFill>
                <a:latin typeface="Times New Roman" pitchFamily="18" charset="0"/>
              </a:rPr>
              <a:t>、</a:t>
            </a:r>
            <a:r>
              <a:rPr kumimoji="1" lang="en-US" altLang="zh-CN" sz="2800" b="0" i="1" dirty="0">
                <a:solidFill>
                  <a:srgbClr val="000000"/>
                </a:solidFill>
                <a:latin typeface="Times New Roman" pitchFamily="18" charset="0"/>
              </a:rPr>
              <a:t>W</a:t>
            </a:r>
            <a:r>
              <a:rPr kumimoji="1" lang="zh-CN" altLang="en-US" sz="2800" dirty="0">
                <a:solidFill>
                  <a:srgbClr val="0000FF"/>
                </a:solidFill>
                <a:latin typeface="Times New Roman" pitchFamily="18" charset="0"/>
              </a:rPr>
              <a:t>、</a:t>
            </a:r>
            <a:r>
              <a:rPr kumimoji="1" lang="en-US" altLang="zh-CN" sz="2800" b="0" dirty="0">
                <a:solidFill>
                  <a:srgbClr val="000000"/>
                </a:solidFill>
                <a:latin typeface="Symbol" pitchFamily="18" charset="2"/>
              </a:rPr>
              <a:t>D</a:t>
            </a:r>
            <a:r>
              <a:rPr kumimoji="1" lang="en-US" altLang="zh-CN" sz="2800" b="0" i="1" dirty="0">
                <a:solidFill>
                  <a:srgbClr val="000000"/>
                </a:solidFill>
                <a:latin typeface="Times New Roman" pitchFamily="18" charset="0"/>
              </a:rPr>
              <a:t>U</a:t>
            </a:r>
            <a:r>
              <a:rPr kumimoji="1" lang="zh-CN" altLang="en-US" sz="2800" dirty="0">
                <a:solidFill>
                  <a:srgbClr val="0000FF"/>
                </a:solidFill>
                <a:latin typeface="Times New Roman" pitchFamily="18" charset="0"/>
              </a:rPr>
              <a:t>、</a:t>
            </a:r>
            <a:r>
              <a:rPr kumimoji="1" lang="en-US" altLang="zh-CN" sz="2800" b="0" dirty="0">
                <a:solidFill>
                  <a:srgbClr val="000000"/>
                </a:solidFill>
                <a:latin typeface="Symbol" pitchFamily="18" charset="2"/>
              </a:rPr>
              <a:t>D</a:t>
            </a:r>
            <a:r>
              <a:rPr kumimoji="1" lang="en-US" altLang="zh-CN" sz="2800" b="0" i="1" dirty="0">
                <a:solidFill>
                  <a:srgbClr val="000000"/>
                </a:solidFill>
                <a:latin typeface="Times New Roman" pitchFamily="18" charset="0"/>
              </a:rPr>
              <a:t>H</a:t>
            </a:r>
            <a:r>
              <a:rPr kumimoji="1" lang="zh-CN" altLang="en-US" sz="2800" dirty="0">
                <a:solidFill>
                  <a:srgbClr val="0000FF"/>
                </a:solidFill>
                <a:latin typeface="Times New Roman" pitchFamily="18" charset="0"/>
              </a:rPr>
              <a:t>、</a:t>
            </a:r>
            <a:r>
              <a:rPr kumimoji="1" lang="en-US" altLang="zh-CN" sz="2800" b="0" dirty="0">
                <a:solidFill>
                  <a:srgbClr val="000000"/>
                </a:solidFill>
                <a:latin typeface="Symbol" pitchFamily="18" charset="2"/>
              </a:rPr>
              <a:t>D</a:t>
            </a:r>
            <a:r>
              <a:rPr kumimoji="1" lang="en-US" altLang="zh-CN" sz="2800" b="0" i="1" dirty="0">
                <a:solidFill>
                  <a:srgbClr val="000000"/>
                </a:solidFill>
                <a:latin typeface="Times New Roman" pitchFamily="18" charset="0"/>
              </a:rPr>
              <a:t>S</a:t>
            </a:r>
            <a:r>
              <a:rPr kumimoji="1" lang="zh-CN" altLang="en-US" sz="2800" dirty="0">
                <a:solidFill>
                  <a:srgbClr val="0000FF"/>
                </a:solidFill>
                <a:latin typeface="Times New Roman" pitchFamily="18" charset="0"/>
              </a:rPr>
              <a:t>、</a:t>
            </a:r>
            <a:r>
              <a:rPr kumimoji="1" lang="en-US" altLang="zh-CN" sz="2800" b="0" dirty="0">
                <a:solidFill>
                  <a:srgbClr val="000000"/>
                </a:solidFill>
                <a:latin typeface="Symbol" pitchFamily="18" charset="2"/>
              </a:rPr>
              <a:t>D</a:t>
            </a:r>
            <a:r>
              <a:rPr kumimoji="1" lang="en-US" altLang="zh-CN" sz="2800" b="0" i="1" dirty="0">
                <a:solidFill>
                  <a:srgbClr val="000000"/>
                </a:solidFill>
                <a:latin typeface="Times New Roman" pitchFamily="18" charset="0"/>
              </a:rPr>
              <a:t>A</a:t>
            </a:r>
            <a:r>
              <a:rPr kumimoji="1" lang="zh-CN" altLang="en-US" sz="2800" dirty="0">
                <a:solidFill>
                  <a:srgbClr val="0000FF"/>
                </a:solidFill>
                <a:latin typeface="Times New Roman" pitchFamily="18" charset="0"/>
              </a:rPr>
              <a:t>、</a:t>
            </a:r>
            <a:r>
              <a:rPr kumimoji="1" lang="en-US" altLang="zh-CN" sz="2800" b="0" dirty="0">
                <a:solidFill>
                  <a:srgbClr val="000000"/>
                </a:solidFill>
                <a:latin typeface="Symbol" pitchFamily="18" charset="2"/>
              </a:rPr>
              <a:t>D</a:t>
            </a:r>
            <a:r>
              <a:rPr kumimoji="1" lang="en-US" altLang="zh-CN" sz="2800" b="0" i="1" dirty="0">
                <a:solidFill>
                  <a:srgbClr val="000000"/>
                </a:solidFill>
                <a:latin typeface="Times New Roman" pitchFamily="18" charset="0"/>
              </a:rPr>
              <a:t>G</a:t>
            </a:r>
            <a:r>
              <a:rPr kumimoji="1" lang="zh-CN" altLang="en-US" sz="2800" dirty="0">
                <a:solidFill>
                  <a:srgbClr val="0000FF"/>
                </a:solidFill>
                <a:latin typeface="Times New Roman" pitchFamily="18" charset="0"/>
              </a:rPr>
              <a:t>。设</a:t>
            </a:r>
            <a:r>
              <a:rPr kumimoji="1" lang="en-US" altLang="zh-CN" sz="2800" b="0" dirty="0">
                <a:solidFill>
                  <a:srgbClr val="000000"/>
                </a:solidFill>
                <a:latin typeface="Times New Roman" pitchFamily="18" charset="0"/>
              </a:rPr>
              <a:t>NH</a:t>
            </a:r>
            <a:r>
              <a:rPr kumimoji="1" lang="en-US" altLang="zh-CN" sz="2800" b="0" baseline="-25000" dirty="0">
                <a:solidFill>
                  <a:srgbClr val="000000"/>
                </a:solidFill>
                <a:latin typeface="Times New Roman" pitchFamily="18" charset="0"/>
              </a:rPr>
              <a:t>3</a:t>
            </a:r>
            <a:r>
              <a:rPr kumimoji="1" lang="en-US" altLang="zh-CN" sz="2800" b="0" dirty="0">
                <a:solidFill>
                  <a:srgbClr val="000000"/>
                </a:solidFill>
                <a:latin typeface="Times New Roman" pitchFamily="18" charset="0"/>
              </a:rPr>
              <a:t>(g)</a:t>
            </a:r>
            <a:r>
              <a:rPr kumimoji="1" lang="zh-CN" altLang="en-US" sz="2800" dirty="0">
                <a:solidFill>
                  <a:srgbClr val="0000FF"/>
                </a:solidFill>
                <a:latin typeface="Times New Roman" pitchFamily="18" charset="0"/>
              </a:rPr>
              <a:t>服从理想气体状态方程， </a:t>
            </a:r>
            <a:r>
              <a:rPr kumimoji="1" lang="en-US" altLang="zh-CN" sz="2800" b="0" dirty="0">
                <a:solidFill>
                  <a:srgbClr val="000000"/>
                </a:solidFill>
                <a:latin typeface="Times New Roman" pitchFamily="18" charset="0"/>
              </a:rPr>
              <a:t>NH</a:t>
            </a:r>
            <a:r>
              <a:rPr kumimoji="1" lang="en-US" altLang="zh-CN" sz="2800" b="0" baseline="-25000" dirty="0">
                <a:solidFill>
                  <a:srgbClr val="000000"/>
                </a:solidFill>
                <a:latin typeface="Times New Roman" pitchFamily="18" charset="0"/>
              </a:rPr>
              <a:t>3</a:t>
            </a:r>
            <a:r>
              <a:rPr kumimoji="1" lang="en-US" altLang="zh-CN" sz="2800" b="0" dirty="0">
                <a:solidFill>
                  <a:srgbClr val="000000"/>
                </a:solidFill>
                <a:latin typeface="Times New Roman" pitchFamily="18" charset="0"/>
              </a:rPr>
              <a:t>(l)</a:t>
            </a:r>
            <a:r>
              <a:rPr kumimoji="1" lang="zh-CN" altLang="en-US" sz="2800" dirty="0">
                <a:solidFill>
                  <a:srgbClr val="0000FF"/>
                </a:solidFill>
                <a:latin typeface="Times New Roman" pitchFamily="18" charset="0"/>
              </a:rPr>
              <a:t>的体积略去不计。在正常沸点下</a:t>
            </a:r>
            <a:r>
              <a:rPr kumimoji="1" lang="en-US" altLang="zh-CN" sz="2800" b="0" dirty="0">
                <a:solidFill>
                  <a:srgbClr val="000000"/>
                </a:solidFill>
                <a:latin typeface="Times New Roman" pitchFamily="18" charset="0"/>
              </a:rPr>
              <a:t>NH</a:t>
            </a:r>
            <a:r>
              <a:rPr kumimoji="1" lang="en-US" altLang="zh-CN" sz="2800" b="0" baseline="-25000" dirty="0">
                <a:solidFill>
                  <a:srgbClr val="000000"/>
                </a:solidFill>
                <a:latin typeface="Times New Roman" pitchFamily="18" charset="0"/>
              </a:rPr>
              <a:t>3</a:t>
            </a:r>
            <a:r>
              <a:rPr kumimoji="1" lang="en-US" altLang="zh-CN" sz="2800" b="0" dirty="0">
                <a:solidFill>
                  <a:srgbClr val="000000"/>
                </a:solidFill>
                <a:latin typeface="Times New Roman" pitchFamily="18" charset="0"/>
              </a:rPr>
              <a:t>(l)</a:t>
            </a:r>
            <a:r>
              <a:rPr kumimoji="1" lang="zh-CN" altLang="en-US" sz="2800" dirty="0">
                <a:solidFill>
                  <a:srgbClr val="0000FF"/>
                </a:solidFill>
                <a:latin typeface="Times New Roman" pitchFamily="18" charset="0"/>
              </a:rPr>
              <a:t>的蒸发热为</a:t>
            </a:r>
            <a:r>
              <a:rPr kumimoji="1" lang="en-US" altLang="zh-CN" sz="2800" b="0" dirty="0">
                <a:solidFill>
                  <a:srgbClr val="000000"/>
                </a:solidFill>
                <a:latin typeface="Times New Roman" pitchFamily="18" charset="0"/>
              </a:rPr>
              <a:t>1.368kJ</a:t>
            </a:r>
            <a:r>
              <a:rPr kumimoji="1" lang="en-US" altLang="zh-CN" sz="2800" b="0" baseline="30000" dirty="0">
                <a:solidFill>
                  <a:srgbClr val="000000"/>
                </a:solidFill>
                <a:latin typeface="Times New Roman" pitchFamily="18" charset="0"/>
              </a:rPr>
              <a:t>.</a:t>
            </a:r>
            <a:r>
              <a:rPr kumimoji="1" lang="en-US" altLang="zh-CN" sz="2800" b="0" dirty="0">
                <a:solidFill>
                  <a:srgbClr val="000000"/>
                </a:solidFill>
                <a:latin typeface="Times New Roman" pitchFamily="18" charset="0"/>
              </a:rPr>
              <a:t>g</a:t>
            </a:r>
            <a:r>
              <a:rPr kumimoji="1" lang="en-US" altLang="zh-CN" sz="2800" b="0" baseline="30000" dirty="0">
                <a:solidFill>
                  <a:srgbClr val="000000"/>
                </a:solidFill>
                <a:latin typeface="Times New Roman" panose="02020603050405020304" pitchFamily="18" charset="0"/>
                <a:cs typeface="Times New Roman" panose="02020603050405020304" pitchFamily="18" charset="0"/>
              </a:rPr>
              <a:t>−</a:t>
            </a:r>
            <a:r>
              <a:rPr kumimoji="1" lang="en-US" altLang="zh-CN" sz="2800" b="0" baseline="30000" dirty="0">
                <a:solidFill>
                  <a:srgbClr val="000000"/>
                </a:solidFill>
                <a:latin typeface="Times New Roman" pitchFamily="18" charset="0"/>
              </a:rPr>
              <a:t>1</a:t>
            </a:r>
            <a:r>
              <a:rPr kumimoji="1" lang="zh-CN" altLang="en-US" sz="2800" dirty="0">
                <a:solidFill>
                  <a:srgbClr val="0000FF"/>
                </a:solidFill>
                <a:latin typeface="Times New Roman" pitchFamily="18" charset="0"/>
              </a:rPr>
              <a:t>，摩尔质量为</a:t>
            </a:r>
            <a:r>
              <a:rPr kumimoji="1" lang="en-US" altLang="zh-CN" sz="2800" b="0" dirty="0">
                <a:solidFill>
                  <a:srgbClr val="000000"/>
                </a:solidFill>
                <a:latin typeface="Times New Roman" pitchFamily="18" charset="0"/>
              </a:rPr>
              <a:t>17.02g</a:t>
            </a:r>
            <a:r>
              <a:rPr kumimoji="1" lang="en-US" altLang="zh-CN" sz="2800" b="0" baseline="30000" dirty="0">
                <a:solidFill>
                  <a:srgbClr val="000000"/>
                </a:solidFill>
                <a:latin typeface="Times New Roman" pitchFamily="18" charset="0"/>
              </a:rPr>
              <a:t>.</a:t>
            </a:r>
            <a:r>
              <a:rPr kumimoji="1" lang="en-US" altLang="zh-CN" sz="2800" b="0" dirty="0">
                <a:solidFill>
                  <a:srgbClr val="000000"/>
                </a:solidFill>
                <a:latin typeface="Times New Roman" pitchFamily="18" charset="0"/>
              </a:rPr>
              <a:t>mol</a:t>
            </a:r>
            <a:r>
              <a:rPr kumimoji="1" lang="en-US" altLang="zh-CN" sz="2800" b="0" baseline="30000" dirty="0">
                <a:solidFill>
                  <a:srgbClr val="000000"/>
                </a:solidFill>
                <a:latin typeface="Times New Roman" panose="02020603050405020304" pitchFamily="18" charset="0"/>
                <a:cs typeface="Times New Roman" panose="02020603050405020304" pitchFamily="18" charset="0"/>
              </a:rPr>
              <a:t>−</a:t>
            </a:r>
            <a:r>
              <a:rPr kumimoji="1" lang="en-US" altLang="zh-CN" sz="2800" b="0" baseline="30000" dirty="0">
                <a:solidFill>
                  <a:srgbClr val="000000"/>
                </a:solidFill>
                <a:latin typeface="Times New Roman" pitchFamily="18" charset="0"/>
              </a:rPr>
              <a:t>1</a:t>
            </a:r>
            <a:r>
              <a:rPr kumimoji="1" lang="zh-CN" altLang="en-US" sz="2800" dirty="0">
                <a:solidFill>
                  <a:srgbClr val="0000FF"/>
                </a:solidFill>
                <a:latin typeface="Times New Roman" pitchFamily="18" charset="0"/>
              </a:rPr>
              <a:t>。 </a:t>
            </a:r>
          </a:p>
        </p:txBody>
      </p:sp>
      <p:pic>
        <p:nvPicPr>
          <p:cNvPr id="163843" name="Picture 3" descr="01-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4040188"/>
            <a:ext cx="3810000" cy="242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Text Box 4"/>
          <p:cNvSpPr txBox="1">
            <a:spLocks noChangeArrowheads="1"/>
          </p:cNvSpPr>
          <p:nvPr/>
        </p:nvSpPr>
        <p:spPr bwMode="auto">
          <a:xfrm>
            <a:off x="476250" y="2686050"/>
            <a:ext cx="3490913"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FF0000"/>
                </a:solidFill>
                <a:latin typeface="Times New Roman" pitchFamily="18" charset="0"/>
              </a:rPr>
              <a:t>解：</a:t>
            </a:r>
            <a:r>
              <a:rPr kumimoji="1" lang="zh-CN" altLang="en-US" sz="2800" dirty="0">
                <a:solidFill>
                  <a:srgbClr val="0000FF"/>
                </a:solidFill>
                <a:latin typeface="Times New Roman" pitchFamily="18" charset="0"/>
              </a:rPr>
              <a:t>压强达到</a:t>
            </a:r>
            <a:r>
              <a:rPr kumimoji="1" lang="en-US" altLang="zh-CN" sz="2800" b="0" dirty="0">
                <a:solidFill>
                  <a:srgbClr val="000000"/>
                </a:solidFill>
                <a:latin typeface="Times New Roman" pitchFamily="18" charset="0"/>
              </a:rPr>
              <a:t>1atm</a:t>
            </a:r>
            <a:r>
              <a:rPr kumimoji="1" lang="zh-CN" altLang="en-US" sz="2800" dirty="0">
                <a:solidFill>
                  <a:srgbClr val="0000FF"/>
                </a:solidFill>
                <a:latin typeface="Times New Roman" pitchFamily="18" charset="0"/>
              </a:rPr>
              <a:t>时开始液化。</a:t>
            </a:r>
            <a:r>
              <a:rPr kumimoji="1" lang="zh-CN" altLang="en-US" sz="2400" dirty="0">
                <a:latin typeface="Times New Roman" pitchFamily="18" charset="0"/>
              </a:rPr>
              <a:t> </a:t>
            </a:r>
          </a:p>
        </p:txBody>
      </p:sp>
      <p:graphicFrame>
        <p:nvGraphicFramePr>
          <p:cNvPr id="163845" name="Object 5"/>
          <p:cNvGraphicFramePr>
            <a:graphicFrameLocks noChangeAspect="1"/>
          </p:cNvGraphicFramePr>
          <p:nvPr/>
        </p:nvGraphicFramePr>
        <p:xfrm>
          <a:off x="4271963" y="2719388"/>
          <a:ext cx="1781175" cy="1609725"/>
        </p:xfrm>
        <a:graphic>
          <a:graphicData uri="http://schemas.openxmlformats.org/presentationml/2006/ole">
            <mc:AlternateContent xmlns:mc="http://schemas.openxmlformats.org/markup-compatibility/2006">
              <mc:Choice xmlns:v="urn:schemas-microsoft-com:vml" Requires="v">
                <p:oleObj spid="_x0000_s32770" name="位图图像" r:id="rId4" imgW="1781424" imgH="1609524" progId="Paint.Picture">
                  <p:embed/>
                </p:oleObj>
              </mc:Choice>
              <mc:Fallback>
                <p:oleObj name="位图图像" r:id="rId4" imgW="1781424" imgH="1609524" progId="Paint.Picture">
                  <p:embed/>
                  <p:pic>
                    <p:nvPicPr>
                      <p:cNvPr id="16384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1963" y="2719388"/>
                        <a:ext cx="1781175"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46" name="Object 6"/>
          <p:cNvGraphicFramePr>
            <a:graphicFrameLocks noChangeAspect="1"/>
          </p:cNvGraphicFramePr>
          <p:nvPr/>
        </p:nvGraphicFramePr>
        <p:xfrm>
          <a:off x="6834188" y="2671763"/>
          <a:ext cx="1838325" cy="1628775"/>
        </p:xfrm>
        <a:graphic>
          <a:graphicData uri="http://schemas.openxmlformats.org/presentationml/2006/ole">
            <mc:AlternateContent xmlns:mc="http://schemas.openxmlformats.org/markup-compatibility/2006">
              <mc:Choice xmlns:v="urn:schemas-microsoft-com:vml" Requires="v">
                <p:oleObj spid="_x0000_s32771" name="位图图像" r:id="rId6" imgW="1838095" imgH="1628571" progId="Paint.Picture">
                  <p:embed/>
                </p:oleObj>
              </mc:Choice>
              <mc:Fallback>
                <p:oleObj name="位图图像" r:id="rId6" imgW="1838095" imgH="1628571" progId="Paint.Picture">
                  <p:embed/>
                  <p:pic>
                    <p:nvPicPr>
                      <p:cNvPr id="163846"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4188" y="2671763"/>
                        <a:ext cx="183832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47" name="Line 7"/>
          <p:cNvSpPr>
            <a:spLocks noChangeShapeType="1"/>
          </p:cNvSpPr>
          <p:nvPr/>
        </p:nvSpPr>
        <p:spPr bwMode="auto">
          <a:xfrm flipV="1">
            <a:off x="6096000" y="3429000"/>
            <a:ext cx="723900" cy="0"/>
          </a:xfrm>
          <a:prstGeom prst="line">
            <a:avLst/>
          </a:prstGeom>
          <a:noFill/>
          <a:ln w="1905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63848" name="Object 8"/>
          <p:cNvGraphicFramePr>
            <a:graphicFrameLocks noChangeAspect="1"/>
          </p:cNvGraphicFramePr>
          <p:nvPr/>
        </p:nvGraphicFramePr>
        <p:xfrm>
          <a:off x="5448300" y="4633913"/>
          <a:ext cx="1943100" cy="1666875"/>
        </p:xfrm>
        <a:graphic>
          <a:graphicData uri="http://schemas.openxmlformats.org/presentationml/2006/ole">
            <mc:AlternateContent xmlns:mc="http://schemas.openxmlformats.org/markup-compatibility/2006">
              <mc:Choice xmlns:v="urn:schemas-microsoft-com:vml" Requires="v">
                <p:oleObj spid="_x0000_s32772" name="位图图像" r:id="rId8" imgW="1943371" imgH="1666667" progId="Paint.Picture">
                  <p:embed/>
                </p:oleObj>
              </mc:Choice>
              <mc:Fallback>
                <p:oleObj name="位图图像" r:id="rId8" imgW="1943371" imgH="1666667" progId="Paint.Picture">
                  <p:embed/>
                  <p:pic>
                    <p:nvPicPr>
                      <p:cNvPr id="163848"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48300" y="4633913"/>
                        <a:ext cx="194310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63849" name="Group 9"/>
          <p:cNvGrpSpPr>
            <a:grpSpLocks/>
          </p:cNvGrpSpPr>
          <p:nvPr/>
        </p:nvGrpSpPr>
        <p:grpSpPr bwMode="auto">
          <a:xfrm flipH="1">
            <a:off x="7372350" y="4291013"/>
            <a:ext cx="438150" cy="1195387"/>
            <a:chOff x="3967" y="8539"/>
            <a:chExt cx="756" cy="1793"/>
          </a:xfrm>
        </p:grpSpPr>
        <p:sp>
          <p:nvSpPr>
            <p:cNvPr id="43021" name="Line 10"/>
            <p:cNvSpPr>
              <a:spLocks noChangeShapeType="1"/>
            </p:cNvSpPr>
            <p:nvPr/>
          </p:nvSpPr>
          <p:spPr bwMode="auto">
            <a:xfrm>
              <a:off x="3967" y="8539"/>
              <a:ext cx="0" cy="1793"/>
            </a:xfrm>
            <a:prstGeom prst="line">
              <a:avLst/>
            </a:prstGeom>
            <a:noFill/>
            <a:ln w="9525">
              <a:solidFill>
                <a:srgbClr val="0000FF"/>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22" name="Line 11"/>
            <p:cNvSpPr>
              <a:spLocks noChangeShapeType="1"/>
            </p:cNvSpPr>
            <p:nvPr/>
          </p:nvSpPr>
          <p:spPr bwMode="auto">
            <a:xfrm>
              <a:off x="3967" y="10332"/>
              <a:ext cx="756"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63852" name="Group 12"/>
          <p:cNvGrpSpPr>
            <a:grpSpLocks/>
          </p:cNvGrpSpPr>
          <p:nvPr/>
        </p:nvGrpSpPr>
        <p:grpSpPr bwMode="auto">
          <a:xfrm flipH="1">
            <a:off x="4908550" y="4292600"/>
            <a:ext cx="520700" cy="1174750"/>
            <a:chOff x="7089" y="4849"/>
            <a:chExt cx="756" cy="1793"/>
          </a:xfrm>
        </p:grpSpPr>
        <p:sp>
          <p:nvSpPr>
            <p:cNvPr id="43019" name="Line 13"/>
            <p:cNvSpPr>
              <a:spLocks noChangeShapeType="1"/>
            </p:cNvSpPr>
            <p:nvPr/>
          </p:nvSpPr>
          <p:spPr bwMode="auto">
            <a:xfrm>
              <a:off x="7845" y="4849"/>
              <a:ext cx="0" cy="1793"/>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20" name="Line 14"/>
            <p:cNvSpPr>
              <a:spLocks noChangeShapeType="1"/>
            </p:cNvSpPr>
            <p:nvPr/>
          </p:nvSpPr>
          <p:spPr bwMode="auto">
            <a:xfrm>
              <a:off x="7089" y="6639"/>
              <a:ext cx="756" cy="0"/>
            </a:xfrm>
            <a:prstGeom prst="line">
              <a:avLst/>
            </a:prstGeom>
            <a:noFill/>
            <a:ln w="9525">
              <a:solidFill>
                <a:srgbClr val="0000FF"/>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163843"/>
                                        </p:tgtEl>
                                        <p:attrNameLst>
                                          <p:attrName>style.visibility</p:attrName>
                                        </p:attrNameLst>
                                      </p:cBhvr>
                                      <p:to>
                                        <p:strVal val="visible"/>
                                      </p:to>
                                    </p:set>
                                    <p:anim calcmode="lin" valueType="num">
                                      <p:cBhvr additive="base">
                                        <p:cTn id="11" dur="500" fill="hold"/>
                                        <p:tgtEl>
                                          <p:spTgt spid="163843"/>
                                        </p:tgtEl>
                                        <p:attrNameLst>
                                          <p:attrName>ppt_x</p:attrName>
                                        </p:attrNameLst>
                                      </p:cBhvr>
                                      <p:tavLst>
                                        <p:tav tm="0">
                                          <p:val>
                                            <p:strVal val="0-#ppt_w/2"/>
                                          </p:val>
                                        </p:tav>
                                        <p:tav tm="100000">
                                          <p:val>
                                            <p:strVal val="#ppt_x"/>
                                          </p:val>
                                        </p:tav>
                                      </p:tavLst>
                                    </p:anim>
                                    <p:anim calcmode="lin" valueType="num">
                                      <p:cBhvr additive="base">
                                        <p:cTn id="12" dur="500" fill="hold"/>
                                        <p:tgtEl>
                                          <p:spTgt spid="163843"/>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63845"/>
                                        </p:tgtEl>
                                        <p:attrNameLst>
                                          <p:attrName>style.visibility</p:attrName>
                                        </p:attrNameLst>
                                      </p:cBhvr>
                                      <p:to>
                                        <p:strVal val="visible"/>
                                      </p:to>
                                    </p:set>
                                    <p:animEffect transition="in" filter="wipe(left)">
                                      <p:cBhvr>
                                        <p:cTn id="17" dur="500"/>
                                        <p:tgtEl>
                                          <p:spTgt spid="1638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63846"/>
                                        </p:tgtEl>
                                        <p:attrNameLst>
                                          <p:attrName>style.visibility</p:attrName>
                                        </p:attrNameLst>
                                      </p:cBhvr>
                                      <p:to>
                                        <p:strVal val="visible"/>
                                      </p:to>
                                    </p:set>
                                    <p:animEffect transition="in" filter="wipe(left)">
                                      <p:cBhvr>
                                        <p:cTn id="22" dur="500"/>
                                        <p:tgtEl>
                                          <p:spTgt spid="1638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3847"/>
                                        </p:tgtEl>
                                        <p:attrNameLst>
                                          <p:attrName>style.visibility</p:attrName>
                                        </p:attrNameLst>
                                      </p:cBhvr>
                                      <p:to>
                                        <p:strVal val="visible"/>
                                      </p:to>
                                    </p:set>
                                    <p:animEffect transition="in" filter="wipe(left)">
                                      <p:cBhvr>
                                        <p:cTn id="27" dur="500"/>
                                        <p:tgtEl>
                                          <p:spTgt spid="16384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63848"/>
                                        </p:tgtEl>
                                        <p:attrNameLst>
                                          <p:attrName>style.visibility</p:attrName>
                                        </p:attrNameLst>
                                      </p:cBhvr>
                                      <p:to>
                                        <p:strVal val="visible"/>
                                      </p:to>
                                    </p:set>
                                    <p:animEffect transition="in" filter="wipe(left)">
                                      <p:cBhvr>
                                        <p:cTn id="32" dur="500"/>
                                        <p:tgtEl>
                                          <p:spTgt spid="16384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63852"/>
                                        </p:tgtEl>
                                        <p:attrNameLst>
                                          <p:attrName>style.visibility</p:attrName>
                                        </p:attrNameLst>
                                      </p:cBhvr>
                                      <p:to>
                                        <p:strVal val="visible"/>
                                      </p:to>
                                    </p:set>
                                    <p:animEffect transition="in" filter="wipe(left)">
                                      <p:cBhvr>
                                        <p:cTn id="37" dur="500"/>
                                        <p:tgtEl>
                                          <p:spTgt spid="16385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63849"/>
                                        </p:tgtEl>
                                        <p:attrNameLst>
                                          <p:attrName>style.visibility</p:attrName>
                                        </p:attrNameLst>
                                      </p:cBhvr>
                                      <p:to>
                                        <p:strVal val="visible"/>
                                      </p:to>
                                    </p:set>
                                    <p:animEffect transition="in" filter="wipe(left)">
                                      <p:cBhvr>
                                        <p:cTn id="42" dur="500"/>
                                        <p:tgtEl>
                                          <p:spTgt spid="163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p:bldP spid="16384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14"/>
          <p:cNvGraphicFramePr>
            <a:graphicFrameLocks noChangeAspect="1"/>
          </p:cNvGraphicFramePr>
          <p:nvPr>
            <p:extLst>
              <p:ext uri="{D42A27DB-BD31-4B8C-83A1-F6EECF244321}">
                <p14:modId xmlns:p14="http://schemas.microsoft.com/office/powerpoint/2010/main" val="1518906738"/>
              </p:ext>
            </p:extLst>
          </p:nvPr>
        </p:nvGraphicFramePr>
        <p:xfrm>
          <a:off x="488950" y="2484438"/>
          <a:ext cx="4160838" cy="1585912"/>
        </p:xfrm>
        <a:graphic>
          <a:graphicData uri="http://schemas.openxmlformats.org/presentationml/2006/ole">
            <mc:AlternateContent xmlns:mc="http://schemas.openxmlformats.org/markup-compatibility/2006">
              <mc:Choice xmlns:v="urn:schemas-microsoft-com:vml" Requires="v">
                <p:oleObj spid="_x0000_s33794" name="Equation" r:id="rId3" imgW="2133360" imgH="812520" progId="Equation.DSMT4">
                  <p:embed/>
                </p:oleObj>
              </mc:Choice>
              <mc:Fallback>
                <p:oleObj name="Equation" r:id="rId3" imgW="2133360" imgH="812520" progId="Equation.DSMT4">
                  <p:embed/>
                  <p:pic>
                    <p:nvPicPr>
                      <p:cNvPr id="44034" name="Object 14"/>
                      <p:cNvPicPr>
                        <a:picLocks noChangeAspect="1" noChangeArrowheads="1"/>
                      </p:cNvPicPr>
                      <p:nvPr/>
                    </p:nvPicPr>
                    <p:blipFill>
                      <a:blip r:embed="rId4"/>
                      <a:srcRect/>
                      <a:stretch>
                        <a:fillRect/>
                      </a:stretch>
                    </p:blipFill>
                    <p:spPr bwMode="auto">
                      <a:xfrm>
                        <a:off x="488950" y="2484438"/>
                        <a:ext cx="4160838" cy="158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5" name="Text Box 3"/>
          <p:cNvSpPr txBox="1">
            <a:spLocks noChangeArrowheads="1"/>
          </p:cNvSpPr>
          <p:nvPr/>
        </p:nvSpPr>
        <p:spPr bwMode="auto">
          <a:xfrm>
            <a:off x="514350" y="2228850"/>
            <a:ext cx="1390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Times New Roman" pitchFamily="18" charset="0"/>
              </a:rPr>
              <a:t>解：</a:t>
            </a:r>
            <a:r>
              <a:rPr kumimoji="1" lang="zh-CN" altLang="en-US" sz="2400">
                <a:latin typeface="Times New Roman" pitchFamily="18" charset="0"/>
              </a:rPr>
              <a:t> </a:t>
            </a:r>
          </a:p>
        </p:txBody>
      </p:sp>
      <p:graphicFrame>
        <p:nvGraphicFramePr>
          <p:cNvPr id="44036" name="Object 4"/>
          <p:cNvGraphicFramePr>
            <a:graphicFrameLocks noChangeAspect="1"/>
          </p:cNvGraphicFramePr>
          <p:nvPr/>
        </p:nvGraphicFramePr>
        <p:xfrm>
          <a:off x="4252913" y="2014538"/>
          <a:ext cx="1781175" cy="1609725"/>
        </p:xfrm>
        <a:graphic>
          <a:graphicData uri="http://schemas.openxmlformats.org/presentationml/2006/ole">
            <mc:AlternateContent xmlns:mc="http://schemas.openxmlformats.org/markup-compatibility/2006">
              <mc:Choice xmlns:v="urn:schemas-microsoft-com:vml" Requires="v">
                <p:oleObj spid="_x0000_s33795" name="位图图像" r:id="rId5" imgW="1781424" imgH="1609524" progId="Paint.Picture">
                  <p:embed/>
                </p:oleObj>
              </mc:Choice>
              <mc:Fallback>
                <p:oleObj name="位图图像" r:id="rId5" imgW="1781424" imgH="1609524" progId="Paint.Picture">
                  <p:embed/>
                  <p:pic>
                    <p:nvPicPr>
                      <p:cNvPr id="4403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2913" y="2014538"/>
                        <a:ext cx="1781175"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7" name="Object 5"/>
          <p:cNvGraphicFramePr>
            <a:graphicFrameLocks noChangeAspect="1"/>
          </p:cNvGraphicFramePr>
          <p:nvPr/>
        </p:nvGraphicFramePr>
        <p:xfrm>
          <a:off x="6796088" y="1985963"/>
          <a:ext cx="1838325" cy="1628775"/>
        </p:xfrm>
        <a:graphic>
          <a:graphicData uri="http://schemas.openxmlformats.org/presentationml/2006/ole">
            <mc:AlternateContent xmlns:mc="http://schemas.openxmlformats.org/markup-compatibility/2006">
              <mc:Choice xmlns:v="urn:schemas-microsoft-com:vml" Requires="v">
                <p:oleObj spid="_x0000_s33796" name="位图图像" r:id="rId7" imgW="1838095" imgH="1628571" progId="Paint.Picture">
                  <p:embed/>
                </p:oleObj>
              </mc:Choice>
              <mc:Fallback>
                <p:oleObj name="位图图像" r:id="rId7" imgW="1838095" imgH="1628571" progId="Paint.Picture">
                  <p:embed/>
                  <p:pic>
                    <p:nvPicPr>
                      <p:cNvPr id="44037"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96088" y="1985963"/>
                        <a:ext cx="183832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38" name="Line 6"/>
          <p:cNvSpPr>
            <a:spLocks noChangeShapeType="1"/>
          </p:cNvSpPr>
          <p:nvPr/>
        </p:nvSpPr>
        <p:spPr bwMode="auto">
          <a:xfrm flipV="1">
            <a:off x="6019800" y="2762250"/>
            <a:ext cx="723900" cy="0"/>
          </a:xfrm>
          <a:prstGeom prst="line">
            <a:avLst/>
          </a:prstGeom>
          <a:noFill/>
          <a:ln w="1905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4039" name="Object 7"/>
          <p:cNvGraphicFramePr>
            <a:graphicFrameLocks noChangeAspect="1"/>
          </p:cNvGraphicFramePr>
          <p:nvPr/>
        </p:nvGraphicFramePr>
        <p:xfrm>
          <a:off x="5600700" y="3910013"/>
          <a:ext cx="1943100" cy="1666875"/>
        </p:xfrm>
        <a:graphic>
          <a:graphicData uri="http://schemas.openxmlformats.org/presentationml/2006/ole">
            <mc:AlternateContent xmlns:mc="http://schemas.openxmlformats.org/markup-compatibility/2006">
              <mc:Choice xmlns:v="urn:schemas-microsoft-com:vml" Requires="v">
                <p:oleObj spid="_x0000_s33797" name="位图图像" r:id="rId9" imgW="1943371" imgH="1666667" progId="Paint.Picture">
                  <p:embed/>
                </p:oleObj>
              </mc:Choice>
              <mc:Fallback>
                <p:oleObj name="位图图像" r:id="rId9" imgW="1943371" imgH="1666667" progId="Paint.Picture">
                  <p:embed/>
                  <p:pic>
                    <p:nvPicPr>
                      <p:cNvPr id="44039"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00700" y="3910013"/>
                        <a:ext cx="194310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4040" name="Group 8"/>
          <p:cNvGrpSpPr>
            <a:grpSpLocks/>
          </p:cNvGrpSpPr>
          <p:nvPr/>
        </p:nvGrpSpPr>
        <p:grpSpPr bwMode="auto">
          <a:xfrm flipH="1">
            <a:off x="7524750" y="3643313"/>
            <a:ext cx="438150" cy="1195387"/>
            <a:chOff x="3967" y="8539"/>
            <a:chExt cx="756" cy="1793"/>
          </a:xfrm>
        </p:grpSpPr>
        <p:sp>
          <p:nvSpPr>
            <p:cNvPr id="44048" name="Line 9"/>
            <p:cNvSpPr>
              <a:spLocks noChangeShapeType="1"/>
            </p:cNvSpPr>
            <p:nvPr/>
          </p:nvSpPr>
          <p:spPr bwMode="auto">
            <a:xfrm>
              <a:off x="3967" y="8539"/>
              <a:ext cx="0" cy="1793"/>
            </a:xfrm>
            <a:prstGeom prst="line">
              <a:avLst/>
            </a:prstGeom>
            <a:noFill/>
            <a:ln w="9525">
              <a:solidFill>
                <a:srgbClr val="0000FF"/>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49" name="Line 10"/>
            <p:cNvSpPr>
              <a:spLocks noChangeShapeType="1"/>
            </p:cNvSpPr>
            <p:nvPr/>
          </p:nvSpPr>
          <p:spPr bwMode="auto">
            <a:xfrm>
              <a:off x="3967" y="10332"/>
              <a:ext cx="756"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44041" name="Group 11"/>
          <p:cNvGrpSpPr>
            <a:grpSpLocks/>
          </p:cNvGrpSpPr>
          <p:nvPr/>
        </p:nvGrpSpPr>
        <p:grpSpPr bwMode="auto">
          <a:xfrm flipH="1">
            <a:off x="5041900" y="3625850"/>
            <a:ext cx="520700" cy="1174750"/>
            <a:chOff x="7089" y="4849"/>
            <a:chExt cx="756" cy="1793"/>
          </a:xfrm>
        </p:grpSpPr>
        <p:sp>
          <p:nvSpPr>
            <p:cNvPr id="44046" name="Line 12"/>
            <p:cNvSpPr>
              <a:spLocks noChangeShapeType="1"/>
            </p:cNvSpPr>
            <p:nvPr/>
          </p:nvSpPr>
          <p:spPr bwMode="auto">
            <a:xfrm>
              <a:off x="7845" y="4849"/>
              <a:ext cx="0" cy="1793"/>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47" name="Line 13"/>
            <p:cNvSpPr>
              <a:spLocks noChangeShapeType="1"/>
            </p:cNvSpPr>
            <p:nvPr/>
          </p:nvSpPr>
          <p:spPr bwMode="auto">
            <a:xfrm>
              <a:off x="7089" y="6639"/>
              <a:ext cx="756" cy="0"/>
            </a:xfrm>
            <a:prstGeom prst="line">
              <a:avLst/>
            </a:prstGeom>
            <a:noFill/>
            <a:ln w="9525">
              <a:solidFill>
                <a:srgbClr val="0000FF"/>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aphicFrame>
        <p:nvGraphicFramePr>
          <p:cNvPr id="164879" name="Object 15"/>
          <p:cNvGraphicFramePr>
            <a:graphicFrameLocks noChangeAspect="1"/>
          </p:cNvGraphicFramePr>
          <p:nvPr>
            <p:extLst>
              <p:ext uri="{D42A27DB-BD31-4B8C-83A1-F6EECF244321}">
                <p14:modId xmlns:p14="http://schemas.microsoft.com/office/powerpoint/2010/main" val="1440980661"/>
              </p:ext>
            </p:extLst>
          </p:nvPr>
        </p:nvGraphicFramePr>
        <p:xfrm>
          <a:off x="1149350" y="4056063"/>
          <a:ext cx="1511300" cy="766762"/>
        </p:xfrm>
        <a:graphic>
          <a:graphicData uri="http://schemas.openxmlformats.org/presentationml/2006/ole">
            <mc:AlternateContent xmlns:mc="http://schemas.openxmlformats.org/markup-compatibility/2006">
              <mc:Choice xmlns:v="urn:schemas-microsoft-com:vml" Requires="v">
                <p:oleObj spid="_x0000_s33798" name="Equation" r:id="rId11" imgW="774360" imgH="393480" progId="Equation.DSMT4">
                  <p:embed/>
                </p:oleObj>
              </mc:Choice>
              <mc:Fallback>
                <p:oleObj name="Equation" r:id="rId11" imgW="774360" imgH="393480" progId="Equation.DSMT4">
                  <p:embed/>
                  <p:pic>
                    <p:nvPicPr>
                      <p:cNvPr id="164879" name="Object 15"/>
                      <p:cNvPicPr>
                        <a:picLocks noChangeAspect="1" noChangeArrowheads="1"/>
                      </p:cNvPicPr>
                      <p:nvPr/>
                    </p:nvPicPr>
                    <p:blipFill>
                      <a:blip r:embed="rId12"/>
                      <a:srcRect/>
                      <a:stretch>
                        <a:fillRect/>
                      </a:stretch>
                    </p:blipFill>
                    <p:spPr bwMode="auto">
                      <a:xfrm>
                        <a:off x="1149350" y="4056063"/>
                        <a:ext cx="1511300"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880" name="Object 16"/>
          <p:cNvGraphicFramePr>
            <a:graphicFrameLocks noChangeAspect="1"/>
          </p:cNvGraphicFramePr>
          <p:nvPr>
            <p:extLst>
              <p:ext uri="{D42A27DB-BD31-4B8C-83A1-F6EECF244321}">
                <p14:modId xmlns:p14="http://schemas.microsoft.com/office/powerpoint/2010/main" val="2861209677"/>
              </p:ext>
            </p:extLst>
          </p:nvPr>
        </p:nvGraphicFramePr>
        <p:xfrm>
          <a:off x="3065463" y="4262438"/>
          <a:ext cx="1411287" cy="469900"/>
        </p:xfrm>
        <a:graphic>
          <a:graphicData uri="http://schemas.openxmlformats.org/presentationml/2006/ole">
            <mc:AlternateContent xmlns:mc="http://schemas.openxmlformats.org/markup-compatibility/2006">
              <mc:Choice xmlns:v="urn:schemas-microsoft-com:vml" Requires="v">
                <p:oleObj spid="_x0000_s33799" name="Equation" r:id="rId13" imgW="723600" imgH="241200" progId="Equation.DSMT4">
                  <p:embed/>
                </p:oleObj>
              </mc:Choice>
              <mc:Fallback>
                <p:oleObj name="Equation" r:id="rId13" imgW="723600" imgH="241200" progId="Equation.DSMT4">
                  <p:embed/>
                  <p:pic>
                    <p:nvPicPr>
                      <p:cNvPr id="164880" name="Object 16"/>
                      <p:cNvPicPr>
                        <a:picLocks noChangeAspect="1" noChangeArrowheads="1"/>
                      </p:cNvPicPr>
                      <p:nvPr/>
                    </p:nvPicPr>
                    <p:blipFill>
                      <a:blip r:embed="rId14"/>
                      <a:srcRect/>
                      <a:stretch>
                        <a:fillRect/>
                      </a:stretch>
                    </p:blipFill>
                    <p:spPr bwMode="auto">
                      <a:xfrm>
                        <a:off x="3065463" y="4262438"/>
                        <a:ext cx="141128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881" name="Object 17"/>
          <p:cNvGraphicFramePr>
            <a:graphicFrameLocks noChangeAspect="1"/>
          </p:cNvGraphicFramePr>
          <p:nvPr>
            <p:extLst>
              <p:ext uri="{D42A27DB-BD31-4B8C-83A1-F6EECF244321}">
                <p14:modId xmlns:p14="http://schemas.microsoft.com/office/powerpoint/2010/main" val="1268322951"/>
              </p:ext>
            </p:extLst>
          </p:nvPr>
        </p:nvGraphicFramePr>
        <p:xfrm>
          <a:off x="531813" y="4840288"/>
          <a:ext cx="4465637" cy="1558925"/>
        </p:xfrm>
        <a:graphic>
          <a:graphicData uri="http://schemas.openxmlformats.org/presentationml/2006/ole">
            <mc:AlternateContent xmlns:mc="http://schemas.openxmlformats.org/markup-compatibility/2006">
              <mc:Choice xmlns:v="urn:schemas-microsoft-com:vml" Requires="v">
                <p:oleObj spid="_x0000_s33800" name="Equation" r:id="rId15" imgW="2400120" imgH="838080" progId="Equation.DSMT4">
                  <p:embed/>
                </p:oleObj>
              </mc:Choice>
              <mc:Fallback>
                <p:oleObj name="Equation" r:id="rId15" imgW="2400120" imgH="838080" progId="Equation.DSMT4">
                  <p:embed/>
                  <p:pic>
                    <p:nvPicPr>
                      <p:cNvPr id="164881" name="Object 17"/>
                      <p:cNvPicPr>
                        <a:picLocks noChangeAspect="1" noChangeArrowheads="1"/>
                      </p:cNvPicPr>
                      <p:nvPr/>
                    </p:nvPicPr>
                    <p:blipFill>
                      <a:blip r:embed="rId16"/>
                      <a:srcRect/>
                      <a:stretch>
                        <a:fillRect/>
                      </a:stretch>
                    </p:blipFill>
                    <p:spPr bwMode="auto">
                      <a:xfrm>
                        <a:off x="531813" y="4840288"/>
                        <a:ext cx="4465637"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Text Box 2">
            <a:extLst>
              <a:ext uri="{FF2B5EF4-FFF2-40B4-BE49-F238E27FC236}">
                <a16:creationId xmlns:a16="http://schemas.microsoft.com/office/drawing/2014/main" id="{48830EDE-6B7F-4099-9871-8C4AEA15D9DD}"/>
              </a:ext>
            </a:extLst>
          </p:cNvPr>
          <p:cNvSpPr txBox="1">
            <a:spLocks noChangeArrowheads="1"/>
          </p:cNvSpPr>
          <p:nvPr/>
        </p:nvSpPr>
        <p:spPr bwMode="auto">
          <a:xfrm>
            <a:off x="448992" y="490160"/>
            <a:ext cx="856078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400" dirty="0">
                <a:solidFill>
                  <a:srgbClr val="FF0000"/>
                </a:solidFill>
                <a:latin typeface="Times New Roman" pitchFamily="18" charset="0"/>
              </a:rPr>
              <a:t>例</a:t>
            </a:r>
            <a:r>
              <a:rPr kumimoji="1" lang="zh-CN" altLang="en-US" sz="2400" dirty="0">
                <a:solidFill>
                  <a:srgbClr val="000000"/>
                </a:solidFill>
                <a:latin typeface="Times New Roman" pitchFamily="18" charset="0"/>
              </a:rPr>
              <a:t> </a:t>
            </a:r>
            <a:r>
              <a:rPr kumimoji="1" lang="en-US" altLang="zh-CN" sz="2400" b="0" dirty="0">
                <a:solidFill>
                  <a:srgbClr val="000000"/>
                </a:solidFill>
                <a:latin typeface="Times New Roman" pitchFamily="18" charset="0"/>
              </a:rPr>
              <a:t>100dm</a:t>
            </a:r>
            <a:r>
              <a:rPr kumimoji="1" lang="en-US" altLang="zh-CN" sz="2400" b="0" baseline="30000" dirty="0">
                <a:solidFill>
                  <a:srgbClr val="000000"/>
                </a:solidFill>
                <a:latin typeface="Times New Roman" pitchFamily="18" charset="0"/>
              </a:rPr>
              <a:t>3</a:t>
            </a:r>
            <a:r>
              <a:rPr kumimoji="1" lang="en-US" altLang="zh-CN" sz="2400" b="0" dirty="0">
                <a:solidFill>
                  <a:srgbClr val="000000"/>
                </a:solidFill>
                <a:latin typeface="Times New Roman" pitchFamily="18" charset="0"/>
              </a:rPr>
              <a:t>, 50662.5Pa</a:t>
            </a:r>
            <a:r>
              <a:rPr kumimoji="1" lang="zh-CN" altLang="en-US" sz="2400" dirty="0">
                <a:solidFill>
                  <a:srgbClr val="0000FF"/>
                </a:solidFill>
                <a:latin typeface="Times New Roman" pitchFamily="18" charset="0"/>
              </a:rPr>
              <a:t>的</a:t>
            </a:r>
            <a:r>
              <a:rPr kumimoji="1" lang="en-US" altLang="zh-CN" sz="2400" b="0" dirty="0">
                <a:solidFill>
                  <a:srgbClr val="000000"/>
                </a:solidFill>
                <a:latin typeface="Times New Roman" pitchFamily="18" charset="0"/>
              </a:rPr>
              <a:t>NH</a:t>
            </a:r>
            <a:r>
              <a:rPr kumimoji="1" lang="en-US" altLang="zh-CN" sz="2400" b="0" baseline="-25000" dirty="0">
                <a:solidFill>
                  <a:srgbClr val="000000"/>
                </a:solidFill>
                <a:latin typeface="Times New Roman" pitchFamily="18" charset="0"/>
              </a:rPr>
              <a:t>3</a:t>
            </a:r>
            <a:r>
              <a:rPr kumimoji="1" lang="en-US" altLang="zh-CN" sz="2400" b="0" dirty="0">
                <a:solidFill>
                  <a:srgbClr val="000000"/>
                </a:solidFill>
                <a:latin typeface="Times New Roman" pitchFamily="18" charset="0"/>
              </a:rPr>
              <a:t>(g)</a:t>
            </a:r>
            <a:r>
              <a:rPr kumimoji="1" lang="zh-CN" altLang="en-US" sz="2400" dirty="0">
                <a:solidFill>
                  <a:srgbClr val="0000FF"/>
                </a:solidFill>
                <a:latin typeface="Times New Roman" pitchFamily="18" charset="0"/>
              </a:rPr>
              <a:t>，在正常沸点</a:t>
            </a:r>
            <a:r>
              <a:rPr kumimoji="1" lang="en-US" altLang="zh-CN" sz="2400" b="0" dirty="0">
                <a:solidFill>
                  <a:srgbClr val="000000"/>
                </a:solidFill>
                <a:latin typeface="Times New Roman" pitchFamily="18" charset="0"/>
              </a:rPr>
              <a:t>(</a:t>
            </a:r>
            <a:r>
              <a:rPr kumimoji="1" lang="en-US" altLang="zh-CN" sz="2400" b="0" dirty="0">
                <a:solidFill>
                  <a:srgbClr val="000000"/>
                </a:solidFill>
                <a:latin typeface="Times New Roman" panose="02020603050405020304" pitchFamily="18" charset="0"/>
                <a:cs typeface="Times New Roman" panose="02020603050405020304" pitchFamily="18" charset="0"/>
              </a:rPr>
              <a:t>−</a:t>
            </a:r>
            <a:r>
              <a:rPr kumimoji="1" lang="en-US" altLang="zh-CN" sz="2400" b="0" dirty="0">
                <a:solidFill>
                  <a:srgbClr val="000000"/>
                </a:solidFill>
                <a:latin typeface="Times New Roman" pitchFamily="18" charset="0"/>
              </a:rPr>
              <a:t>33.4℃)</a:t>
            </a:r>
            <a:r>
              <a:rPr kumimoji="1" lang="zh-CN" altLang="en-US" sz="2400" dirty="0">
                <a:solidFill>
                  <a:srgbClr val="0000FF"/>
                </a:solidFill>
                <a:latin typeface="Times New Roman" pitchFamily="18" charset="0"/>
              </a:rPr>
              <a:t>下恒温可逆压缩至</a:t>
            </a:r>
            <a:r>
              <a:rPr kumimoji="1" lang="en-US" altLang="zh-CN" sz="2400" b="0" dirty="0">
                <a:solidFill>
                  <a:srgbClr val="000000"/>
                </a:solidFill>
                <a:latin typeface="Times New Roman" pitchFamily="18" charset="0"/>
              </a:rPr>
              <a:t>10dm</a:t>
            </a:r>
            <a:r>
              <a:rPr kumimoji="1" lang="en-US" altLang="zh-CN" sz="2400" b="0" baseline="30000" dirty="0">
                <a:solidFill>
                  <a:srgbClr val="000000"/>
                </a:solidFill>
                <a:latin typeface="Times New Roman" pitchFamily="18" charset="0"/>
              </a:rPr>
              <a:t>3</a:t>
            </a:r>
            <a:r>
              <a:rPr kumimoji="1" lang="zh-CN" altLang="en-US" sz="2400" dirty="0">
                <a:solidFill>
                  <a:srgbClr val="0000FF"/>
                </a:solidFill>
                <a:latin typeface="Times New Roman" pitchFamily="18" charset="0"/>
              </a:rPr>
              <a:t>。试求总的</a:t>
            </a:r>
            <a:r>
              <a:rPr kumimoji="1" lang="en-US" altLang="zh-CN" sz="2400" b="0" i="1" dirty="0">
                <a:solidFill>
                  <a:srgbClr val="000000"/>
                </a:solidFill>
                <a:latin typeface="Times New Roman" pitchFamily="18" charset="0"/>
              </a:rPr>
              <a:t>Q</a:t>
            </a:r>
            <a:r>
              <a:rPr kumimoji="1" lang="zh-CN" altLang="en-US" sz="2400" dirty="0">
                <a:solidFill>
                  <a:srgbClr val="0000FF"/>
                </a:solidFill>
                <a:latin typeface="Times New Roman" pitchFamily="18" charset="0"/>
              </a:rPr>
              <a:t>、</a:t>
            </a:r>
            <a:r>
              <a:rPr kumimoji="1" lang="en-US" altLang="zh-CN" sz="2400" b="0" i="1" dirty="0">
                <a:solidFill>
                  <a:srgbClr val="000000"/>
                </a:solidFill>
                <a:latin typeface="Times New Roman" pitchFamily="18" charset="0"/>
              </a:rPr>
              <a:t>W</a:t>
            </a:r>
            <a:r>
              <a:rPr kumimoji="1" lang="zh-CN" altLang="en-US" sz="2400" dirty="0">
                <a:solidFill>
                  <a:srgbClr val="0000FF"/>
                </a:solidFill>
                <a:latin typeface="Times New Roman" pitchFamily="18" charset="0"/>
              </a:rPr>
              <a:t>、</a:t>
            </a:r>
            <a:r>
              <a:rPr kumimoji="1" lang="en-US" altLang="zh-CN" sz="2400" b="0" dirty="0">
                <a:solidFill>
                  <a:srgbClr val="000000"/>
                </a:solidFill>
                <a:latin typeface="Symbol" pitchFamily="18" charset="2"/>
              </a:rPr>
              <a:t>D</a:t>
            </a:r>
            <a:r>
              <a:rPr kumimoji="1" lang="en-US" altLang="zh-CN" sz="2400" b="0" i="1" dirty="0">
                <a:solidFill>
                  <a:srgbClr val="000000"/>
                </a:solidFill>
                <a:latin typeface="Times New Roman" pitchFamily="18" charset="0"/>
              </a:rPr>
              <a:t>U</a:t>
            </a:r>
            <a:r>
              <a:rPr kumimoji="1" lang="zh-CN" altLang="en-US" sz="2400" dirty="0">
                <a:solidFill>
                  <a:srgbClr val="0000FF"/>
                </a:solidFill>
                <a:latin typeface="Times New Roman" pitchFamily="18" charset="0"/>
              </a:rPr>
              <a:t>、</a:t>
            </a:r>
            <a:r>
              <a:rPr kumimoji="1" lang="en-US" altLang="zh-CN" sz="2400" b="0" dirty="0">
                <a:solidFill>
                  <a:srgbClr val="000000"/>
                </a:solidFill>
                <a:latin typeface="Symbol" pitchFamily="18" charset="2"/>
              </a:rPr>
              <a:t>D</a:t>
            </a:r>
            <a:r>
              <a:rPr kumimoji="1" lang="en-US" altLang="zh-CN" sz="2400" b="0" i="1" dirty="0">
                <a:solidFill>
                  <a:srgbClr val="000000"/>
                </a:solidFill>
                <a:latin typeface="Times New Roman" pitchFamily="18" charset="0"/>
              </a:rPr>
              <a:t>H</a:t>
            </a:r>
            <a:r>
              <a:rPr kumimoji="1" lang="zh-CN" altLang="en-US" sz="2400" dirty="0">
                <a:solidFill>
                  <a:srgbClr val="0000FF"/>
                </a:solidFill>
                <a:latin typeface="Times New Roman" pitchFamily="18" charset="0"/>
              </a:rPr>
              <a:t>、</a:t>
            </a:r>
            <a:r>
              <a:rPr kumimoji="1" lang="en-US" altLang="zh-CN" sz="2400" b="0" dirty="0">
                <a:solidFill>
                  <a:srgbClr val="000000"/>
                </a:solidFill>
                <a:latin typeface="Symbol" pitchFamily="18" charset="2"/>
              </a:rPr>
              <a:t>D</a:t>
            </a:r>
            <a:r>
              <a:rPr kumimoji="1" lang="en-US" altLang="zh-CN" sz="2400" b="0" i="1" dirty="0">
                <a:solidFill>
                  <a:srgbClr val="000000"/>
                </a:solidFill>
                <a:latin typeface="Times New Roman" pitchFamily="18" charset="0"/>
              </a:rPr>
              <a:t>S</a:t>
            </a:r>
            <a:r>
              <a:rPr kumimoji="1" lang="zh-CN" altLang="en-US" sz="2400" dirty="0">
                <a:solidFill>
                  <a:srgbClr val="0000FF"/>
                </a:solidFill>
                <a:latin typeface="Times New Roman" pitchFamily="18" charset="0"/>
              </a:rPr>
              <a:t>、</a:t>
            </a:r>
            <a:r>
              <a:rPr kumimoji="1" lang="en-US" altLang="zh-CN" sz="2400" b="0" dirty="0">
                <a:solidFill>
                  <a:srgbClr val="000000"/>
                </a:solidFill>
                <a:latin typeface="Symbol" pitchFamily="18" charset="2"/>
              </a:rPr>
              <a:t>D</a:t>
            </a:r>
            <a:r>
              <a:rPr kumimoji="1" lang="en-US" altLang="zh-CN" sz="2400" b="0" i="1" dirty="0">
                <a:solidFill>
                  <a:srgbClr val="000000"/>
                </a:solidFill>
                <a:latin typeface="Times New Roman" pitchFamily="18" charset="0"/>
              </a:rPr>
              <a:t>A</a:t>
            </a:r>
            <a:r>
              <a:rPr kumimoji="1" lang="zh-CN" altLang="en-US" sz="2400" dirty="0">
                <a:solidFill>
                  <a:srgbClr val="0000FF"/>
                </a:solidFill>
                <a:latin typeface="Times New Roman" pitchFamily="18" charset="0"/>
              </a:rPr>
              <a:t>、</a:t>
            </a:r>
            <a:r>
              <a:rPr kumimoji="1" lang="en-US" altLang="zh-CN" sz="2400" b="0" dirty="0">
                <a:solidFill>
                  <a:srgbClr val="000000"/>
                </a:solidFill>
                <a:latin typeface="Symbol" pitchFamily="18" charset="2"/>
              </a:rPr>
              <a:t>D</a:t>
            </a:r>
            <a:r>
              <a:rPr kumimoji="1" lang="en-US" altLang="zh-CN" sz="2400" b="0" i="1" dirty="0">
                <a:solidFill>
                  <a:srgbClr val="000000"/>
                </a:solidFill>
                <a:latin typeface="Times New Roman" pitchFamily="18" charset="0"/>
              </a:rPr>
              <a:t>G</a:t>
            </a:r>
            <a:r>
              <a:rPr kumimoji="1" lang="zh-CN" altLang="en-US" sz="2400" dirty="0">
                <a:solidFill>
                  <a:srgbClr val="0000FF"/>
                </a:solidFill>
                <a:latin typeface="Times New Roman" pitchFamily="18" charset="0"/>
              </a:rPr>
              <a:t>。设</a:t>
            </a:r>
            <a:r>
              <a:rPr kumimoji="1" lang="en-US" altLang="zh-CN" sz="2400" b="0" dirty="0">
                <a:solidFill>
                  <a:srgbClr val="000000"/>
                </a:solidFill>
                <a:latin typeface="Times New Roman" pitchFamily="18" charset="0"/>
              </a:rPr>
              <a:t>NH</a:t>
            </a:r>
            <a:r>
              <a:rPr kumimoji="1" lang="en-US" altLang="zh-CN" sz="2400" b="0" baseline="-25000" dirty="0">
                <a:solidFill>
                  <a:srgbClr val="000000"/>
                </a:solidFill>
                <a:latin typeface="Times New Roman" pitchFamily="18" charset="0"/>
              </a:rPr>
              <a:t>3</a:t>
            </a:r>
            <a:r>
              <a:rPr kumimoji="1" lang="en-US" altLang="zh-CN" sz="2400" b="0" dirty="0">
                <a:solidFill>
                  <a:srgbClr val="000000"/>
                </a:solidFill>
                <a:latin typeface="Times New Roman" pitchFamily="18" charset="0"/>
              </a:rPr>
              <a:t>(g)</a:t>
            </a:r>
            <a:r>
              <a:rPr kumimoji="1" lang="zh-CN" altLang="en-US" sz="2400" dirty="0">
                <a:solidFill>
                  <a:srgbClr val="0000FF"/>
                </a:solidFill>
                <a:latin typeface="Times New Roman" pitchFamily="18" charset="0"/>
              </a:rPr>
              <a:t>服从理想气体状态方程， </a:t>
            </a:r>
            <a:r>
              <a:rPr kumimoji="1" lang="en-US" altLang="zh-CN" sz="2400" b="0" dirty="0">
                <a:solidFill>
                  <a:srgbClr val="000000"/>
                </a:solidFill>
                <a:latin typeface="Times New Roman" pitchFamily="18" charset="0"/>
              </a:rPr>
              <a:t>NH</a:t>
            </a:r>
            <a:r>
              <a:rPr kumimoji="1" lang="en-US" altLang="zh-CN" sz="2400" b="0" baseline="-25000" dirty="0">
                <a:solidFill>
                  <a:srgbClr val="000000"/>
                </a:solidFill>
                <a:latin typeface="Times New Roman" pitchFamily="18" charset="0"/>
              </a:rPr>
              <a:t>3</a:t>
            </a:r>
            <a:r>
              <a:rPr kumimoji="1" lang="en-US" altLang="zh-CN" sz="2400" b="0" dirty="0">
                <a:solidFill>
                  <a:srgbClr val="000000"/>
                </a:solidFill>
                <a:latin typeface="Times New Roman" pitchFamily="18" charset="0"/>
              </a:rPr>
              <a:t>(l)</a:t>
            </a:r>
            <a:r>
              <a:rPr kumimoji="1" lang="zh-CN" altLang="en-US" sz="2400" dirty="0">
                <a:solidFill>
                  <a:srgbClr val="0000FF"/>
                </a:solidFill>
                <a:latin typeface="Times New Roman" pitchFamily="18" charset="0"/>
              </a:rPr>
              <a:t>的体积略去不计。在正常沸点下</a:t>
            </a:r>
            <a:r>
              <a:rPr kumimoji="1" lang="en-US" altLang="zh-CN" sz="2400" b="0" dirty="0">
                <a:solidFill>
                  <a:srgbClr val="000000"/>
                </a:solidFill>
                <a:latin typeface="Times New Roman" pitchFamily="18" charset="0"/>
              </a:rPr>
              <a:t>NH</a:t>
            </a:r>
            <a:r>
              <a:rPr kumimoji="1" lang="en-US" altLang="zh-CN" sz="2400" b="0" baseline="-25000" dirty="0">
                <a:solidFill>
                  <a:srgbClr val="000000"/>
                </a:solidFill>
                <a:latin typeface="Times New Roman" pitchFamily="18" charset="0"/>
              </a:rPr>
              <a:t>3</a:t>
            </a:r>
            <a:r>
              <a:rPr kumimoji="1" lang="en-US" altLang="zh-CN" sz="2400" b="0" dirty="0">
                <a:solidFill>
                  <a:srgbClr val="000000"/>
                </a:solidFill>
                <a:latin typeface="Times New Roman" pitchFamily="18" charset="0"/>
              </a:rPr>
              <a:t>(l)</a:t>
            </a:r>
            <a:r>
              <a:rPr kumimoji="1" lang="zh-CN" altLang="en-US" sz="2400" dirty="0">
                <a:solidFill>
                  <a:srgbClr val="0000FF"/>
                </a:solidFill>
                <a:latin typeface="Times New Roman" pitchFamily="18" charset="0"/>
              </a:rPr>
              <a:t>的蒸发热为</a:t>
            </a:r>
            <a:r>
              <a:rPr kumimoji="1" lang="en-US" altLang="zh-CN" sz="2400" b="0" dirty="0">
                <a:solidFill>
                  <a:srgbClr val="000000"/>
                </a:solidFill>
                <a:latin typeface="Times New Roman" pitchFamily="18" charset="0"/>
              </a:rPr>
              <a:t>1.368kJ</a:t>
            </a:r>
            <a:r>
              <a:rPr kumimoji="1" lang="en-US" altLang="zh-CN" sz="2400" b="0" baseline="30000" dirty="0">
                <a:solidFill>
                  <a:srgbClr val="000000"/>
                </a:solidFill>
                <a:latin typeface="Times New Roman" pitchFamily="18" charset="0"/>
              </a:rPr>
              <a:t>.</a:t>
            </a:r>
            <a:r>
              <a:rPr kumimoji="1" lang="en-US" altLang="zh-CN" sz="2400" b="0" dirty="0">
                <a:solidFill>
                  <a:srgbClr val="000000"/>
                </a:solidFill>
                <a:latin typeface="Times New Roman" pitchFamily="18" charset="0"/>
              </a:rPr>
              <a:t>g</a:t>
            </a:r>
            <a:r>
              <a:rPr kumimoji="1" lang="en-US" altLang="zh-CN" sz="2400" b="0" baseline="30000" dirty="0">
                <a:solidFill>
                  <a:srgbClr val="000000"/>
                </a:solidFill>
                <a:latin typeface="Times New Roman" panose="02020603050405020304" pitchFamily="18" charset="0"/>
                <a:cs typeface="Times New Roman" panose="02020603050405020304" pitchFamily="18" charset="0"/>
              </a:rPr>
              <a:t>−</a:t>
            </a:r>
            <a:r>
              <a:rPr kumimoji="1" lang="en-US" altLang="zh-CN" sz="2400" b="0" baseline="30000" dirty="0">
                <a:solidFill>
                  <a:srgbClr val="000000"/>
                </a:solidFill>
                <a:latin typeface="Times New Roman" pitchFamily="18" charset="0"/>
              </a:rPr>
              <a:t>1</a:t>
            </a:r>
            <a:r>
              <a:rPr kumimoji="1" lang="zh-CN" altLang="en-US" sz="2400" dirty="0">
                <a:solidFill>
                  <a:srgbClr val="0000FF"/>
                </a:solidFill>
                <a:latin typeface="Times New Roman" pitchFamily="18" charset="0"/>
              </a:rPr>
              <a:t>，摩尔质量为</a:t>
            </a:r>
            <a:r>
              <a:rPr kumimoji="1" lang="en-US" altLang="zh-CN" sz="2400" b="0" dirty="0">
                <a:solidFill>
                  <a:srgbClr val="000000"/>
                </a:solidFill>
                <a:latin typeface="Times New Roman" pitchFamily="18" charset="0"/>
              </a:rPr>
              <a:t>17.02g</a:t>
            </a:r>
            <a:r>
              <a:rPr kumimoji="1" lang="en-US" altLang="zh-CN" sz="2400" b="0" baseline="30000" dirty="0">
                <a:solidFill>
                  <a:srgbClr val="000000"/>
                </a:solidFill>
                <a:latin typeface="Times New Roman" pitchFamily="18" charset="0"/>
              </a:rPr>
              <a:t>.</a:t>
            </a:r>
            <a:r>
              <a:rPr kumimoji="1" lang="en-US" altLang="zh-CN" sz="2400" b="0" dirty="0">
                <a:solidFill>
                  <a:srgbClr val="000000"/>
                </a:solidFill>
                <a:latin typeface="Times New Roman" pitchFamily="18" charset="0"/>
              </a:rPr>
              <a:t>mol</a:t>
            </a:r>
            <a:r>
              <a:rPr kumimoji="1" lang="en-US" altLang="zh-CN" sz="2400" b="0" baseline="30000" dirty="0">
                <a:solidFill>
                  <a:srgbClr val="000000"/>
                </a:solidFill>
                <a:latin typeface="Times New Roman" panose="02020603050405020304" pitchFamily="18" charset="0"/>
                <a:cs typeface="Times New Roman" panose="02020603050405020304" pitchFamily="18" charset="0"/>
              </a:rPr>
              <a:t>−</a:t>
            </a:r>
            <a:r>
              <a:rPr kumimoji="1" lang="en-US" altLang="zh-CN" sz="2400" b="0" baseline="30000" dirty="0">
                <a:solidFill>
                  <a:srgbClr val="000000"/>
                </a:solidFill>
                <a:latin typeface="Times New Roman" pitchFamily="18" charset="0"/>
              </a:rPr>
              <a:t>1</a:t>
            </a:r>
            <a:r>
              <a:rPr kumimoji="1" lang="zh-CN" altLang="en-US" sz="2400" dirty="0">
                <a:solidFill>
                  <a:srgbClr val="0000FF"/>
                </a:solidFill>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4879"/>
                                        </p:tgtEl>
                                        <p:attrNameLst>
                                          <p:attrName>style.visibility</p:attrName>
                                        </p:attrNameLst>
                                      </p:cBhvr>
                                      <p:to>
                                        <p:strVal val="visible"/>
                                      </p:to>
                                    </p:set>
                                    <p:animEffect transition="in" filter="wipe(left)">
                                      <p:cBhvr>
                                        <p:cTn id="7" dur="500"/>
                                        <p:tgtEl>
                                          <p:spTgt spid="1648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4880"/>
                                        </p:tgtEl>
                                        <p:attrNameLst>
                                          <p:attrName>style.visibility</p:attrName>
                                        </p:attrNameLst>
                                      </p:cBhvr>
                                      <p:to>
                                        <p:strVal val="visible"/>
                                      </p:to>
                                    </p:set>
                                    <p:animEffect transition="in" filter="wipe(left)">
                                      <p:cBhvr>
                                        <p:cTn id="12" dur="500"/>
                                        <p:tgtEl>
                                          <p:spTgt spid="1648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64881"/>
                                        </p:tgtEl>
                                        <p:attrNameLst>
                                          <p:attrName>style.visibility</p:attrName>
                                        </p:attrNameLst>
                                      </p:cBhvr>
                                      <p:to>
                                        <p:strVal val="visible"/>
                                      </p:to>
                                    </p:set>
                                    <p:animEffect transition="in" filter="wipe(up)">
                                      <p:cBhvr>
                                        <p:cTn id="17" dur="500"/>
                                        <p:tgtEl>
                                          <p:spTgt spid="1648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3"/>
          <p:cNvSpPr txBox="1">
            <a:spLocks noChangeArrowheads="1"/>
          </p:cNvSpPr>
          <p:nvPr/>
        </p:nvSpPr>
        <p:spPr bwMode="auto">
          <a:xfrm>
            <a:off x="514350" y="2228850"/>
            <a:ext cx="1257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Times New Roman" pitchFamily="18" charset="0"/>
              </a:rPr>
              <a:t>解：</a:t>
            </a:r>
            <a:r>
              <a:rPr kumimoji="1" lang="zh-CN" altLang="en-US" sz="2400">
                <a:latin typeface="Times New Roman" pitchFamily="18" charset="0"/>
              </a:rPr>
              <a:t> </a:t>
            </a:r>
          </a:p>
        </p:txBody>
      </p:sp>
      <p:graphicFrame>
        <p:nvGraphicFramePr>
          <p:cNvPr id="45059" name="Object 4"/>
          <p:cNvGraphicFramePr>
            <a:graphicFrameLocks noChangeAspect="1"/>
          </p:cNvGraphicFramePr>
          <p:nvPr/>
        </p:nvGraphicFramePr>
        <p:xfrm>
          <a:off x="4252913" y="2014538"/>
          <a:ext cx="1781175" cy="1609725"/>
        </p:xfrm>
        <a:graphic>
          <a:graphicData uri="http://schemas.openxmlformats.org/presentationml/2006/ole">
            <mc:AlternateContent xmlns:mc="http://schemas.openxmlformats.org/markup-compatibility/2006">
              <mc:Choice xmlns:v="urn:schemas-microsoft-com:vml" Requires="v">
                <p:oleObj spid="_x0000_s34818" name="位图图像" r:id="rId3" imgW="1781424" imgH="1609524" progId="Paint.Picture">
                  <p:embed/>
                </p:oleObj>
              </mc:Choice>
              <mc:Fallback>
                <p:oleObj name="位图图像" r:id="rId3" imgW="1781424" imgH="1609524" progId="Paint.Picture">
                  <p:embed/>
                  <p:pic>
                    <p:nvPicPr>
                      <p:cNvPr id="45059"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2913" y="2014538"/>
                        <a:ext cx="1781175"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60" name="Object 5"/>
          <p:cNvGraphicFramePr>
            <a:graphicFrameLocks noChangeAspect="1"/>
          </p:cNvGraphicFramePr>
          <p:nvPr/>
        </p:nvGraphicFramePr>
        <p:xfrm>
          <a:off x="6796088" y="1985963"/>
          <a:ext cx="1838325" cy="1628775"/>
        </p:xfrm>
        <a:graphic>
          <a:graphicData uri="http://schemas.openxmlformats.org/presentationml/2006/ole">
            <mc:AlternateContent xmlns:mc="http://schemas.openxmlformats.org/markup-compatibility/2006">
              <mc:Choice xmlns:v="urn:schemas-microsoft-com:vml" Requires="v">
                <p:oleObj spid="_x0000_s34819" name="位图图像" r:id="rId5" imgW="1838095" imgH="1628571" progId="Paint.Picture">
                  <p:embed/>
                </p:oleObj>
              </mc:Choice>
              <mc:Fallback>
                <p:oleObj name="位图图像" r:id="rId5" imgW="1838095" imgH="1628571" progId="Paint.Picture">
                  <p:embed/>
                  <p:pic>
                    <p:nvPicPr>
                      <p:cNvPr id="4506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96088" y="1985963"/>
                        <a:ext cx="183832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61" name="Line 6"/>
          <p:cNvSpPr>
            <a:spLocks noChangeShapeType="1"/>
          </p:cNvSpPr>
          <p:nvPr/>
        </p:nvSpPr>
        <p:spPr bwMode="auto">
          <a:xfrm flipV="1">
            <a:off x="6019800" y="2762250"/>
            <a:ext cx="723900" cy="0"/>
          </a:xfrm>
          <a:prstGeom prst="line">
            <a:avLst/>
          </a:prstGeom>
          <a:noFill/>
          <a:ln w="1905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062" name="Object 7"/>
          <p:cNvGraphicFramePr>
            <a:graphicFrameLocks noChangeAspect="1"/>
          </p:cNvGraphicFramePr>
          <p:nvPr/>
        </p:nvGraphicFramePr>
        <p:xfrm>
          <a:off x="5600700" y="3890963"/>
          <a:ext cx="1943100" cy="1666875"/>
        </p:xfrm>
        <a:graphic>
          <a:graphicData uri="http://schemas.openxmlformats.org/presentationml/2006/ole">
            <mc:AlternateContent xmlns:mc="http://schemas.openxmlformats.org/markup-compatibility/2006">
              <mc:Choice xmlns:v="urn:schemas-microsoft-com:vml" Requires="v">
                <p:oleObj spid="_x0000_s34820" name="位图图像" r:id="rId7" imgW="1943371" imgH="1666667" progId="Paint.Picture">
                  <p:embed/>
                </p:oleObj>
              </mc:Choice>
              <mc:Fallback>
                <p:oleObj name="位图图像" r:id="rId7" imgW="1943371" imgH="1666667" progId="Paint.Picture">
                  <p:embed/>
                  <p:pic>
                    <p:nvPicPr>
                      <p:cNvPr id="45062"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00700" y="3890963"/>
                        <a:ext cx="194310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5063" name="Group 8"/>
          <p:cNvGrpSpPr>
            <a:grpSpLocks/>
          </p:cNvGrpSpPr>
          <p:nvPr/>
        </p:nvGrpSpPr>
        <p:grpSpPr bwMode="auto">
          <a:xfrm flipH="1">
            <a:off x="7524750" y="3643313"/>
            <a:ext cx="438150" cy="1195387"/>
            <a:chOff x="3967" y="8539"/>
            <a:chExt cx="756" cy="1793"/>
          </a:xfrm>
        </p:grpSpPr>
        <p:sp>
          <p:nvSpPr>
            <p:cNvPr id="45073" name="Line 9"/>
            <p:cNvSpPr>
              <a:spLocks noChangeShapeType="1"/>
            </p:cNvSpPr>
            <p:nvPr/>
          </p:nvSpPr>
          <p:spPr bwMode="auto">
            <a:xfrm>
              <a:off x="3967" y="8539"/>
              <a:ext cx="0" cy="1793"/>
            </a:xfrm>
            <a:prstGeom prst="line">
              <a:avLst/>
            </a:prstGeom>
            <a:noFill/>
            <a:ln w="9525">
              <a:solidFill>
                <a:srgbClr val="0000FF"/>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74" name="Line 10"/>
            <p:cNvSpPr>
              <a:spLocks noChangeShapeType="1"/>
            </p:cNvSpPr>
            <p:nvPr/>
          </p:nvSpPr>
          <p:spPr bwMode="auto">
            <a:xfrm>
              <a:off x="3967" y="10332"/>
              <a:ext cx="756"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45064" name="Group 11"/>
          <p:cNvGrpSpPr>
            <a:grpSpLocks/>
          </p:cNvGrpSpPr>
          <p:nvPr/>
        </p:nvGrpSpPr>
        <p:grpSpPr bwMode="auto">
          <a:xfrm flipH="1">
            <a:off x="5041900" y="3625850"/>
            <a:ext cx="520700" cy="1174750"/>
            <a:chOff x="7089" y="4849"/>
            <a:chExt cx="756" cy="1793"/>
          </a:xfrm>
        </p:grpSpPr>
        <p:sp>
          <p:nvSpPr>
            <p:cNvPr id="45071" name="Line 12"/>
            <p:cNvSpPr>
              <a:spLocks noChangeShapeType="1"/>
            </p:cNvSpPr>
            <p:nvPr/>
          </p:nvSpPr>
          <p:spPr bwMode="auto">
            <a:xfrm>
              <a:off x="7845" y="4849"/>
              <a:ext cx="0" cy="1793"/>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72" name="Line 13"/>
            <p:cNvSpPr>
              <a:spLocks noChangeShapeType="1"/>
            </p:cNvSpPr>
            <p:nvPr/>
          </p:nvSpPr>
          <p:spPr bwMode="auto">
            <a:xfrm>
              <a:off x="7089" y="6639"/>
              <a:ext cx="756" cy="0"/>
            </a:xfrm>
            <a:prstGeom prst="line">
              <a:avLst/>
            </a:prstGeom>
            <a:noFill/>
            <a:ln w="9525">
              <a:solidFill>
                <a:srgbClr val="0000FF"/>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aphicFrame>
        <p:nvGraphicFramePr>
          <p:cNvPr id="45065" name="Object 14"/>
          <p:cNvGraphicFramePr>
            <a:graphicFrameLocks noChangeAspect="1"/>
          </p:cNvGraphicFramePr>
          <p:nvPr>
            <p:extLst>
              <p:ext uri="{D42A27DB-BD31-4B8C-83A1-F6EECF244321}">
                <p14:modId xmlns:p14="http://schemas.microsoft.com/office/powerpoint/2010/main" val="172848243"/>
              </p:ext>
            </p:extLst>
          </p:nvPr>
        </p:nvGraphicFramePr>
        <p:xfrm>
          <a:off x="1400175" y="2398713"/>
          <a:ext cx="1049338" cy="460375"/>
        </p:xfrm>
        <a:graphic>
          <a:graphicData uri="http://schemas.openxmlformats.org/presentationml/2006/ole">
            <mc:AlternateContent xmlns:mc="http://schemas.openxmlformats.org/markup-compatibility/2006">
              <mc:Choice xmlns:v="urn:schemas-microsoft-com:vml" Requires="v">
                <p:oleObj spid="_x0000_s34821" name="Equation" r:id="rId9" imgW="533160" imgH="228600" progId="Equation.DSMT4">
                  <p:embed/>
                </p:oleObj>
              </mc:Choice>
              <mc:Fallback>
                <p:oleObj name="Equation" r:id="rId9" imgW="533160" imgH="228600" progId="Equation.DSMT4">
                  <p:embed/>
                  <p:pic>
                    <p:nvPicPr>
                      <p:cNvPr id="45065" name="Object 14"/>
                      <p:cNvPicPr>
                        <a:picLocks noChangeAspect="1" noChangeArrowheads="1"/>
                      </p:cNvPicPr>
                      <p:nvPr/>
                    </p:nvPicPr>
                    <p:blipFill>
                      <a:blip r:embed="rId10"/>
                      <a:srcRect/>
                      <a:stretch>
                        <a:fillRect/>
                      </a:stretch>
                    </p:blipFill>
                    <p:spPr bwMode="auto">
                      <a:xfrm>
                        <a:off x="1400175" y="2398713"/>
                        <a:ext cx="10493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6" name="Object 15"/>
          <p:cNvGraphicFramePr>
            <a:graphicFrameLocks noChangeAspect="1"/>
          </p:cNvGraphicFramePr>
          <p:nvPr>
            <p:extLst>
              <p:ext uri="{D42A27DB-BD31-4B8C-83A1-F6EECF244321}">
                <p14:modId xmlns:p14="http://schemas.microsoft.com/office/powerpoint/2010/main" val="2363529351"/>
              </p:ext>
            </p:extLst>
          </p:nvPr>
        </p:nvGraphicFramePr>
        <p:xfrm>
          <a:off x="2833688" y="2379663"/>
          <a:ext cx="1039812" cy="461962"/>
        </p:xfrm>
        <a:graphic>
          <a:graphicData uri="http://schemas.openxmlformats.org/presentationml/2006/ole">
            <mc:AlternateContent xmlns:mc="http://schemas.openxmlformats.org/markup-compatibility/2006">
              <mc:Choice xmlns:v="urn:schemas-microsoft-com:vml" Requires="v">
                <p:oleObj spid="_x0000_s34822" name="Equation" r:id="rId11" imgW="533160" imgH="228600" progId="Equation.DSMT4">
                  <p:embed/>
                </p:oleObj>
              </mc:Choice>
              <mc:Fallback>
                <p:oleObj name="Equation" r:id="rId11" imgW="533160" imgH="228600" progId="Equation.DSMT4">
                  <p:embed/>
                  <p:pic>
                    <p:nvPicPr>
                      <p:cNvPr id="45066" name="Object 15"/>
                      <p:cNvPicPr>
                        <a:picLocks noChangeAspect="1" noChangeArrowheads="1"/>
                      </p:cNvPicPr>
                      <p:nvPr/>
                    </p:nvPicPr>
                    <p:blipFill>
                      <a:blip r:embed="rId12"/>
                      <a:srcRect/>
                      <a:stretch>
                        <a:fillRect/>
                      </a:stretch>
                    </p:blipFill>
                    <p:spPr bwMode="auto">
                      <a:xfrm>
                        <a:off x="2833688" y="2379663"/>
                        <a:ext cx="1039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5904" name="Object 16"/>
          <p:cNvGraphicFramePr>
            <a:graphicFrameLocks noChangeAspect="1"/>
          </p:cNvGraphicFramePr>
          <p:nvPr>
            <p:extLst>
              <p:ext uri="{D42A27DB-BD31-4B8C-83A1-F6EECF244321}">
                <p14:modId xmlns:p14="http://schemas.microsoft.com/office/powerpoint/2010/main" val="1475491478"/>
              </p:ext>
            </p:extLst>
          </p:nvPr>
        </p:nvGraphicFramePr>
        <p:xfrm>
          <a:off x="430963" y="3168939"/>
          <a:ext cx="4051388" cy="1589807"/>
        </p:xfrm>
        <a:graphic>
          <a:graphicData uri="http://schemas.openxmlformats.org/presentationml/2006/ole">
            <mc:AlternateContent xmlns:mc="http://schemas.openxmlformats.org/markup-compatibility/2006">
              <mc:Choice xmlns:v="urn:schemas-microsoft-com:vml" Requires="v">
                <p:oleObj spid="_x0000_s34823" name="Equation" r:id="rId13" imgW="2145960" imgH="825480" progId="Equation.DSMT4">
                  <p:embed/>
                </p:oleObj>
              </mc:Choice>
              <mc:Fallback>
                <p:oleObj name="Equation" r:id="rId13" imgW="2145960" imgH="825480" progId="Equation.DSMT4">
                  <p:embed/>
                  <p:pic>
                    <p:nvPicPr>
                      <p:cNvPr id="165904" name="Object 16"/>
                      <p:cNvPicPr>
                        <a:picLocks noChangeAspect="1" noChangeArrowheads="1"/>
                      </p:cNvPicPr>
                      <p:nvPr/>
                    </p:nvPicPr>
                    <p:blipFill>
                      <a:blip r:embed="rId14"/>
                      <a:srcRect/>
                      <a:stretch>
                        <a:fillRect/>
                      </a:stretch>
                    </p:blipFill>
                    <p:spPr bwMode="auto">
                      <a:xfrm>
                        <a:off x="430963" y="3168939"/>
                        <a:ext cx="4051388" cy="1589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5905" name="Object 17"/>
          <p:cNvGraphicFramePr>
            <a:graphicFrameLocks noChangeAspect="1"/>
          </p:cNvGraphicFramePr>
          <p:nvPr>
            <p:extLst>
              <p:ext uri="{D42A27DB-BD31-4B8C-83A1-F6EECF244321}">
                <p14:modId xmlns:p14="http://schemas.microsoft.com/office/powerpoint/2010/main" val="274925882"/>
              </p:ext>
            </p:extLst>
          </p:nvPr>
        </p:nvGraphicFramePr>
        <p:xfrm>
          <a:off x="436757" y="4942017"/>
          <a:ext cx="5984285" cy="1164179"/>
        </p:xfrm>
        <a:graphic>
          <a:graphicData uri="http://schemas.openxmlformats.org/presentationml/2006/ole">
            <mc:AlternateContent xmlns:mc="http://schemas.openxmlformats.org/markup-compatibility/2006">
              <mc:Choice xmlns:v="urn:schemas-microsoft-com:vml" Requires="v">
                <p:oleObj spid="_x0000_s34824" name="Equation" r:id="rId15" imgW="3098520" imgH="609480" progId="Equation.DSMT4">
                  <p:embed/>
                </p:oleObj>
              </mc:Choice>
              <mc:Fallback>
                <p:oleObj name="Equation" r:id="rId15" imgW="3098520" imgH="609480" progId="Equation.DSMT4">
                  <p:embed/>
                  <p:pic>
                    <p:nvPicPr>
                      <p:cNvPr id="165905" name="Object 17"/>
                      <p:cNvPicPr>
                        <a:picLocks noChangeAspect="1" noChangeArrowheads="1"/>
                      </p:cNvPicPr>
                      <p:nvPr/>
                    </p:nvPicPr>
                    <p:blipFill>
                      <a:blip r:embed="rId16"/>
                      <a:srcRect/>
                      <a:stretch>
                        <a:fillRect/>
                      </a:stretch>
                    </p:blipFill>
                    <p:spPr bwMode="auto">
                      <a:xfrm>
                        <a:off x="436757" y="4942017"/>
                        <a:ext cx="5984285" cy="1164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5906" name="Object 18"/>
          <p:cNvGraphicFramePr>
            <a:graphicFrameLocks noChangeAspect="1"/>
          </p:cNvGraphicFramePr>
          <p:nvPr>
            <p:extLst>
              <p:ext uri="{D42A27DB-BD31-4B8C-83A1-F6EECF244321}">
                <p14:modId xmlns:p14="http://schemas.microsoft.com/office/powerpoint/2010/main" val="3254769119"/>
              </p:ext>
            </p:extLst>
          </p:nvPr>
        </p:nvGraphicFramePr>
        <p:xfrm>
          <a:off x="467736" y="6130170"/>
          <a:ext cx="3446665" cy="453825"/>
        </p:xfrm>
        <a:graphic>
          <a:graphicData uri="http://schemas.openxmlformats.org/presentationml/2006/ole">
            <mc:AlternateContent xmlns:mc="http://schemas.openxmlformats.org/markup-compatibility/2006">
              <mc:Choice xmlns:v="urn:schemas-microsoft-com:vml" Requires="v">
                <p:oleObj spid="_x0000_s34825" name="Equation" r:id="rId17" imgW="1790640" imgH="228600" progId="Equation.DSMT4">
                  <p:embed/>
                </p:oleObj>
              </mc:Choice>
              <mc:Fallback>
                <p:oleObj name="Equation" r:id="rId17" imgW="1790640" imgH="228600" progId="Equation.DSMT4">
                  <p:embed/>
                  <p:pic>
                    <p:nvPicPr>
                      <p:cNvPr id="165906" name="Object 18"/>
                      <p:cNvPicPr>
                        <a:picLocks noChangeAspect="1" noChangeArrowheads="1"/>
                      </p:cNvPicPr>
                      <p:nvPr/>
                    </p:nvPicPr>
                    <p:blipFill>
                      <a:blip r:embed="rId18"/>
                      <a:srcRect/>
                      <a:stretch>
                        <a:fillRect/>
                      </a:stretch>
                    </p:blipFill>
                    <p:spPr bwMode="auto">
                      <a:xfrm>
                        <a:off x="467736" y="6130170"/>
                        <a:ext cx="3446665" cy="45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Text Box 2">
            <a:extLst>
              <a:ext uri="{FF2B5EF4-FFF2-40B4-BE49-F238E27FC236}">
                <a16:creationId xmlns:a16="http://schemas.microsoft.com/office/drawing/2014/main" id="{F342834B-53E7-442D-9D52-D792E769DB57}"/>
              </a:ext>
            </a:extLst>
          </p:cNvPr>
          <p:cNvSpPr txBox="1">
            <a:spLocks noChangeArrowheads="1"/>
          </p:cNvSpPr>
          <p:nvPr/>
        </p:nvSpPr>
        <p:spPr bwMode="auto">
          <a:xfrm>
            <a:off x="448992" y="490160"/>
            <a:ext cx="856078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400" dirty="0">
                <a:solidFill>
                  <a:srgbClr val="FF0000"/>
                </a:solidFill>
                <a:latin typeface="Times New Roman" pitchFamily="18" charset="0"/>
              </a:rPr>
              <a:t>例</a:t>
            </a:r>
            <a:r>
              <a:rPr kumimoji="1" lang="zh-CN" altLang="en-US" sz="2400" dirty="0">
                <a:solidFill>
                  <a:srgbClr val="000000"/>
                </a:solidFill>
                <a:latin typeface="Times New Roman" pitchFamily="18" charset="0"/>
              </a:rPr>
              <a:t> </a:t>
            </a:r>
            <a:r>
              <a:rPr kumimoji="1" lang="en-US" altLang="zh-CN" sz="2400" b="0" dirty="0">
                <a:solidFill>
                  <a:srgbClr val="000000"/>
                </a:solidFill>
                <a:latin typeface="Times New Roman" pitchFamily="18" charset="0"/>
              </a:rPr>
              <a:t>100dm</a:t>
            </a:r>
            <a:r>
              <a:rPr kumimoji="1" lang="en-US" altLang="zh-CN" sz="2400" b="0" baseline="30000" dirty="0">
                <a:solidFill>
                  <a:srgbClr val="000000"/>
                </a:solidFill>
                <a:latin typeface="Times New Roman" pitchFamily="18" charset="0"/>
              </a:rPr>
              <a:t>3</a:t>
            </a:r>
            <a:r>
              <a:rPr kumimoji="1" lang="en-US" altLang="zh-CN" sz="2400" b="0" dirty="0">
                <a:solidFill>
                  <a:srgbClr val="000000"/>
                </a:solidFill>
                <a:latin typeface="Times New Roman" pitchFamily="18" charset="0"/>
              </a:rPr>
              <a:t>, 50662.5Pa</a:t>
            </a:r>
            <a:r>
              <a:rPr kumimoji="1" lang="zh-CN" altLang="en-US" sz="2400" dirty="0">
                <a:solidFill>
                  <a:srgbClr val="0000FF"/>
                </a:solidFill>
                <a:latin typeface="Times New Roman" pitchFamily="18" charset="0"/>
              </a:rPr>
              <a:t>的</a:t>
            </a:r>
            <a:r>
              <a:rPr kumimoji="1" lang="en-US" altLang="zh-CN" sz="2400" b="0" dirty="0">
                <a:solidFill>
                  <a:srgbClr val="000000"/>
                </a:solidFill>
                <a:latin typeface="Times New Roman" pitchFamily="18" charset="0"/>
              </a:rPr>
              <a:t>NH</a:t>
            </a:r>
            <a:r>
              <a:rPr kumimoji="1" lang="en-US" altLang="zh-CN" sz="2400" b="0" baseline="-25000" dirty="0">
                <a:solidFill>
                  <a:srgbClr val="000000"/>
                </a:solidFill>
                <a:latin typeface="Times New Roman" pitchFamily="18" charset="0"/>
              </a:rPr>
              <a:t>3</a:t>
            </a:r>
            <a:r>
              <a:rPr kumimoji="1" lang="en-US" altLang="zh-CN" sz="2400" b="0" dirty="0">
                <a:solidFill>
                  <a:srgbClr val="000000"/>
                </a:solidFill>
                <a:latin typeface="Times New Roman" pitchFamily="18" charset="0"/>
              </a:rPr>
              <a:t>(g)</a:t>
            </a:r>
            <a:r>
              <a:rPr kumimoji="1" lang="zh-CN" altLang="en-US" sz="2400" dirty="0">
                <a:solidFill>
                  <a:srgbClr val="0000FF"/>
                </a:solidFill>
                <a:latin typeface="Times New Roman" pitchFamily="18" charset="0"/>
              </a:rPr>
              <a:t>，在正常沸点</a:t>
            </a:r>
            <a:r>
              <a:rPr kumimoji="1" lang="en-US" altLang="zh-CN" sz="2400" b="0" dirty="0">
                <a:solidFill>
                  <a:srgbClr val="000000"/>
                </a:solidFill>
                <a:latin typeface="Times New Roman" pitchFamily="18" charset="0"/>
              </a:rPr>
              <a:t>(</a:t>
            </a:r>
            <a:r>
              <a:rPr kumimoji="1" lang="en-US" altLang="zh-CN" sz="2400" b="0" dirty="0">
                <a:solidFill>
                  <a:srgbClr val="000000"/>
                </a:solidFill>
                <a:latin typeface="Times New Roman" panose="02020603050405020304" pitchFamily="18" charset="0"/>
                <a:cs typeface="Times New Roman" panose="02020603050405020304" pitchFamily="18" charset="0"/>
              </a:rPr>
              <a:t>−</a:t>
            </a:r>
            <a:r>
              <a:rPr kumimoji="1" lang="en-US" altLang="zh-CN" sz="2400" b="0" dirty="0">
                <a:solidFill>
                  <a:srgbClr val="000000"/>
                </a:solidFill>
                <a:latin typeface="Times New Roman" pitchFamily="18" charset="0"/>
              </a:rPr>
              <a:t>33.4℃)</a:t>
            </a:r>
            <a:r>
              <a:rPr kumimoji="1" lang="zh-CN" altLang="en-US" sz="2400" dirty="0">
                <a:solidFill>
                  <a:srgbClr val="0000FF"/>
                </a:solidFill>
                <a:latin typeface="Times New Roman" pitchFamily="18" charset="0"/>
              </a:rPr>
              <a:t>下恒温可逆压缩至</a:t>
            </a:r>
            <a:r>
              <a:rPr kumimoji="1" lang="en-US" altLang="zh-CN" sz="2400" b="0" dirty="0">
                <a:solidFill>
                  <a:srgbClr val="000000"/>
                </a:solidFill>
                <a:latin typeface="Times New Roman" pitchFamily="18" charset="0"/>
              </a:rPr>
              <a:t>10dm</a:t>
            </a:r>
            <a:r>
              <a:rPr kumimoji="1" lang="en-US" altLang="zh-CN" sz="2400" b="0" baseline="30000" dirty="0">
                <a:solidFill>
                  <a:srgbClr val="000000"/>
                </a:solidFill>
                <a:latin typeface="Times New Roman" pitchFamily="18" charset="0"/>
              </a:rPr>
              <a:t>3</a:t>
            </a:r>
            <a:r>
              <a:rPr kumimoji="1" lang="zh-CN" altLang="en-US" sz="2400" dirty="0">
                <a:solidFill>
                  <a:srgbClr val="0000FF"/>
                </a:solidFill>
                <a:latin typeface="Times New Roman" pitchFamily="18" charset="0"/>
              </a:rPr>
              <a:t>。试求总的</a:t>
            </a:r>
            <a:r>
              <a:rPr kumimoji="1" lang="en-US" altLang="zh-CN" sz="2400" b="0" i="1" dirty="0">
                <a:solidFill>
                  <a:srgbClr val="000000"/>
                </a:solidFill>
                <a:latin typeface="Times New Roman" pitchFamily="18" charset="0"/>
              </a:rPr>
              <a:t>Q</a:t>
            </a:r>
            <a:r>
              <a:rPr kumimoji="1" lang="zh-CN" altLang="en-US" sz="2400" dirty="0">
                <a:solidFill>
                  <a:srgbClr val="0000FF"/>
                </a:solidFill>
                <a:latin typeface="Times New Roman" pitchFamily="18" charset="0"/>
              </a:rPr>
              <a:t>、</a:t>
            </a:r>
            <a:r>
              <a:rPr kumimoji="1" lang="en-US" altLang="zh-CN" sz="2400" b="0" i="1" dirty="0">
                <a:solidFill>
                  <a:srgbClr val="000000"/>
                </a:solidFill>
                <a:latin typeface="Times New Roman" pitchFamily="18" charset="0"/>
              </a:rPr>
              <a:t>W</a:t>
            </a:r>
            <a:r>
              <a:rPr kumimoji="1" lang="zh-CN" altLang="en-US" sz="2400" dirty="0">
                <a:solidFill>
                  <a:srgbClr val="0000FF"/>
                </a:solidFill>
                <a:latin typeface="Times New Roman" pitchFamily="18" charset="0"/>
              </a:rPr>
              <a:t>、</a:t>
            </a:r>
            <a:r>
              <a:rPr kumimoji="1" lang="en-US" altLang="zh-CN" sz="2400" b="0" dirty="0">
                <a:solidFill>
                  <a:srgbClr val="000000"/>
                </a:solidFill>
                <a:latin typeface="Symbol" pitchFamily="18" charset="2"/>
              </a:rPr>
              <a:t>D</a:t>
            </a:r>
            <a:r>
              <a:rPr kumimoji="1" lang="en-US" altLang="zh-CN" sz="2400" b="0" i="1" dirty="0">
                <a:solidFill>
                  <a:srgbClr val="000000"/>
                </a:solidFill>
                <a:latin typeface="Times New Roman" pitchFamily="18" charset="0"/>
              </a:rPr>
              <a:t>U</a:t>
            </a:r>
            <a:r>
              <a:rPr kumimoji="1" lang="zh-CN" altLang="en-US" sz="2400" dirty="0">
                <a:solidFill>
                  <a:srgbClr val="0000FF"/>
                </a:solidFill>
                <a:latin typeface="Times New Roman" pitchFamily="18" charset="0"/>
              </a:rPr>
              <a:t>、</a:t>
            </a:r>
            <a:r>
              <a:rPr kumimoji="1" lang="en-US" altLang="zh-CN" sz="2400" b="0" dirty="0">
                <a:solidFill>
                  <a:srgbClr val="000000"/>
                </a:solidFill>
                <a:latin typeface="Symbol" pitchFamily="18" charset="2"/>
              </a:rPr>
              <a:t>D</a:t>
            </a:r>
            <a:r>
              <a:rPr kumimoji="1" lang="en-US" altLang="zh-CN" sz="2400" b="0" i="1" dirty="0">
                <a:solidFill>
                  <a:srgbClr val="000000"/>
                </a:solidFill>
                <a:latin typeface="Times New Roman" pitchFamily="18" charset="0"/>
              </a:rPr>
              <a:t>H</a:t>
            </a:r>
            <a:r>
              <a:rPr kumimoji="1" lang="zh-CN" altLang="en-US" sz="2400" dirty="0">
                <a:solidFill>
                  <a:srgbClr val="0000FF"/>
                </a:solidFill>
                <a:latin typeface="Times New Roman" pitchFamily="18" charset="0"/>
              </a:rPr>
              <a:t>、</a:t>
            </a:r>
            <a:r>
              <a:rPr kumimoji="1" lang="en-US" altLang="zh-CN" sz="2400" b="0" dirty="0">
                <a:solidFill>
                  <a:srgbClr val="000000"/>
                </a:solidFill>
                <a:latin typeface="Symbol" pitchFamily="18" charset="2"/>
              </a:rPr>
              <a:t>D</a:t>
            </a:r>
            <a:r>
              <a:rPr kumimoji="1" lang="en-US" altLang="zh-CN" sz="2400" b="0" i="1" dirty="0">
                <a:solidFill>
                  <a:srgbClr val="000000"/>
                </a:solidFill>
                <a:latin typeface="Times New Roman" pitchFamily="18" charset="0"/>
              </a:rPr>
              <a:t>S</a:t>
            </a:r>
            <a:r>
              <a:rPr kumimoji="1" lang="zh-CN" altLang="en-US" sz="2400" dirty="0">
                <a:solidFill>
                  <a:srgbClr val="0000FF"/>
                </a:solidFill>
                <a:latin typeface="Times New Roman" pitchFamily="18" charset="0"/>
              </a:rPr>
              <a:t>、</a:t>
            </a:r>
            <a:r>
              <a:rPr kumimoji="1" lang="en-US" altLang="zh-CN" sz="2400" b="0" dirty="0">
                <a:solidFill>
                  <a:srgbClr val="000000"/>
                </a:solidFill>
                <a:latin typeface="Symbol" pitchFamily="18" charset="2"/>
              </a:rPr>
              <a:t>D</a:t>
            </a:r>
            <a:r>
              <a:rPr kumimoji="1" lang="en-US" altLang="zh-CN" sz="2400" b="0" i="1" dirty="0">
                <a:solidFill>
                  <a:srgbClr val="000000"/>
                </a:solidFill>
                <a:latin typeface="Times New Roman" pitchFamily="18" charset="0"/>
              </a:rPr>
              <a:t>A</a:t>
            </a:r>
            <a:r>
              <a:rPr kumimoji="1" lang="zh-CN" altLang="en-US" sz="2400" dirty="0">
                <a:solidFill>
                  <a:srgbClr val="0000FF"/>
                </a:solidFill>
                <a:latin typeface="Times New Roman" pitchFamily="18" charset="0"/>
              </a:rPr>
              <a:t>、</a:t>
            </a:r>
            <a:r>
              <a:rPr kumimoji="1" lang="en-US" altLang="zh-CN" sz="2400" b="0" dirty="0">
                <a:solidFill>
                  <a:srgbClr val="000000"/>
                </a:solidFill>
                <a:latin typeface="Symbol" pitchFamily="18" charset="2"/>
              </a:rPr>
              <a:t>D</a:t>
            </a:r>
            <a:r>
              <a:rPr kumimoji="1" lang="en-US" altLang="zh-CN" sz="2400" b="0" i="1" dirty="0">
                <a:solidFill>
                  <a:srgbClr val="000000"/>
                </a:solidFill>
                <a:latin typeface="Times New Roman" pitchFamily="18" charset="0"/>
              </a:rPr>
              <a:t>G</a:t>
            </a:r>
            <a:r>
              <a:rPr kumimoji="1" lang="zh-CN" altLang="en-US" sz="2400" dirty="0">
                <a:solidFill>
                  <a:srgbClr val="0000FF"/>
                </a:solidFill>
                <a:latin typeface="Times New Roman" pitchFamily="18" charset="0"/>
              </a:rPr>
              <a:t>。设</a:t>
            </a:r>
            <a:r>
              <a:rPr kumimoji="1" lang="en-US" altLang="zh-CN" sz="2400" b="0" dirty="0">
                <a:solidFill>
                  <a:srgbClr val="000000"/>
                </a:solidFill>
                <a:latin typeface="Times New Roman" pitchFamily="18" charset="0"/>
              </a:rPr>
              <a:t>NH</a:t>
            </a:r>
            <a:r>
              <a:rPr kumimoji="1" lang="en-US" altLang="zh-CN" sz="2400" b="0" baseline="-25000" dirty="0">
                <a:solidFill>
                  <a:srgbClr val="000000"/>
                </a:solidFill>
                <a:latin typeface="Times New Roman" pitchFamily="18" charset="0"/>
              </a:rPr>
              <a:t>3</a:t>
            </a:r>
            <a:r>
              <a:rPr kumimoji="1" lang="en-US" altLang="zh-CN" sz="2400" b="0" dirty="0">
                <a:solidFill>
                  <a:srgbClr val="000000"/>
                </a:solidFill>
                <a:latin typeface="Times New Roman" pitchFamily="18" charset="0"/>
              </a:rPr>
              <a:t>(g)</a:t>
            </a:r>
            <a:r>
              <a:rPr kumimoji="1" lang="zh-CN" altLang="en-US" sz="2400" dirty="0">
                <a:solidFill>
                  <a:srgbClr val="0000FF"/>
                </a:solidFill>
                <a:latin typeface="Times New Roman" pitchFamily="18" charset="0"/>
              </a:rPr>
              <a:t>服从理想气体状态方程， </a:t>
            </a:r>
            <a:r>
              <a:rPr kumimoji="1" lang="en-US" altLang="zh-CN" sz="2400" b="0" dirty="0">
                <a:solidFill>
                  <a:srgbClr val="000000"/>
                </a:solidFill>
                <a:latin typeface="Times New Roman" pitchFamily="18" charset="0"/>
              </a:rPr>
              <a:t>NH</a:t>
            </a:r>
            <a:r>
              <a:rPr kumimoji="1" lang="en-US" altLang="zh-CN" sz="2400" b="0" baseline="-25000" dirty="0">
                <a:solidFill>
                  <a:srgbClr val="000000"/>
                </a:solidFill>
                <a:latin typeface="Times New Roman" pitchFamily="18" charset="0"/>
              </a:rPr>
              <a:t>3</a:t>
            </a:r>
            <a:r>
              <a:rPr kumimoji="1" lang="en-US" altLang="zh-CN" sz="2400" b="0" dirty="0">
                <a:solidFill>
                  <a:srgbClr val="000000"/>
                </a:solidFill>
                <a:latin typeface="Times New Roman" pitchFamily="18" charset="0"/>
              </a:rPr>
              <a:t>(l)</a:t>
            </a:r>
            <a:r>
              <a:rPr kumimoji="1" lang="zh-CN" altLang="en-US" sz="2400" dirty="0">
                <a:solidFill>
                  <a:srgbClr val="0000FF"/>
                </a:solidFill>
                <a:latin typeface="Times New Roman" pitchFamily="18" charset="0"/>
              </a:rPr>
              <a:t>的体积略去不计。在正常沸点下</a:t>
            </a:r>
            <a:r>
              <a:rPr kumimoji="1" lang="en-US" altLang="zh-CN" sz="2400" b="0" dirty="0">
                <a:solidFill>
                  <a:srgbClr val="000000"/>
                </a:solidFill>
                <a:latin typeface="Times New Roman" pitchFamily="18" charset="0"/>
              </a:rPr>
              <a:t>NH</a:t>
            </a:r>
            <a:r>
              <a:rPr kumimoji="1" lang="en-US" altLang="zh-CN" sz="2400" b="0" baseline="-25000" dirty="0">
                <a:solidFill>
                  <a:srgbClr val="000000"/>
                </a:solidFill>
                <a:latin typeface="Times New Roman" pitchFamily="18" charset="0"/>
              </a:rPr>
              <a:t>3</a:t>
            </a:r>
            <a:r>
              <a:rPr kumimoji="1" lang="en-US" altLang="zh-CN" sz="2400" b="0" dirty="0">
                <a:solidFill>
                  <a:srgbClr val="000000"/>
                </a:solidFill>
                <a:latin typeface="Times New Roman" pitchFamily="18" charset="0"/>
              </a:rPr>
              <a:t>(l)</a:t>
            </a:r>
            <a:r>
              <a:rPr kumimoji="1" lang="zh-CN" altLang="en-US" sz="2400" dirty="0">
                <a:solidFill>
                  <a:srgbClr val="0000FF"/>
                </a:solidFill>
                <a:latin typeface="Times New Roman" pitchFamily="18" charset="0"/>
              </a:rPr>
              <a:t>的蒸发热为</a:t>
            </a:r>
            <a:r>
              <a:rPr kumimoji="1" lang="en-US" altLang="zh-CN" sz="2400" b="0" dirty="0">
                <a:solidFill>
                  <a:srgbClr val="000000"/>
                </a:solidFill>
                <a:latin typeface="Times New Roman" pitchFamily="18" charset="0"/>
              </a:rPr>
              <a:t>1.368kJ</a:t>
            </a:r>
            <a:r>
              <a:rPr kumimoji="1" lang="en-US" altLang="zh-CN" sz="2400" b="0" baseline="30000" dirty="0">
                <a:solidFill>
                  <a:srgbClr val="000000"/>
                </a:solidFill>
                <a:latin typeface="Times New Roman" pitchFamily="18" charset="0"/>
              </a:rPr>
              <a:t>.</a:t>
            </a:r>
            <a:r>
              <a:rPr kumimoji="1" lang="en-US" altLang="zh-CN" sz="2400" b="0" dirty="0">
                <a:solidFill>
                  <a:srgbClr val="000000"/>
                </a:solidFill>
                <a:latin typeface="Times New Roman" pitchFamily="18" charset="0"/>
              </a:rPr>
              <a:t>g</a:t>
            </a:r>
            <a:r>
              <a:rPr kumimoji="1" lang="en-US" altLang="zh-CN" sz="2400" b="0" baseline="30000" dirty="0">
                <a:solidFill>
                  <a:srgbClr val="000000"/>
                </a:solidFill>
                <a:latin typeface="Times New Roman" panose="02020603050405020304" pitchFamily="18" charset="0"/>
                <a:cs typeface="Times New Roman" panose="02020603050405020304" pitchFamily="18" charset="0"/>
              </a:rPr>
              <a:t>−</a:t>
            </a:r>
            <a:r>
              <a:rPr kumimoji="1" lang="en-US" altLang="zh-CN" sz="2400" b="0" baseline="30000" dirty="0">
                <a:solidFill>
                  <a:srgbClr val="000000"/>
                </a:solidFill>
                <a:latin typeface="Times New Roman" pitchFamily="18" charset="0"/>
              </a:rPr>
              <a:t>1</a:t>
            </a:r>
            <a:r>
              <a:rPr kumimoji="1" lang="zh-CN" altLang="en-US" sz="2400" dirty="0">
                <a:solidFill>
                  <a:srgbClr val="0000FF"/>
                </a:solidFill>
                <a:latin typeface="Times New Roman" pitchFamily="18" charset="0"/>
              </a:rPr>
              <a:t>，摩尔质量为</a:t>
            </a:r>
            <a:r>
              <a:rPr kumimoji="1" lang="en-US" altLang="zh-CN" sz="2400" b="0" dirty="0">
                <a:solidFill>
                  <a:srgbClr val="000000"/>
                </a:solidFill>
                <a:latin typeface="Times New Roman" pitchFamily="18" charset="0"/>
              </a:rPr>
              <a:t>17.02g</a:t>
            </a:r>
            <a:r>
              <a:rPr kumimoji="1" lang="en-US" altLang="zh-CN" sz="2400" b="0" baseline="30000" dirty="0">
                <a:solidFill>
                  <a:srgbClr val="000000"/>
                </a:solidFill>
                <a:latin typeface="Times New Roman" pitchFamily="18" charset="0"/>
              </a:rPr>
              <a:t>.</a:t>
            </a:r>
            <a:r>
              <a:rPr kumimoji="1" lang="en-US" altLang="zh-CN" sz="2400" b="0" dirty="0">
                <a:solidFill>
                  <a:srgbClr val="000000"/>
                </a:solidFill>
                <a:latin typeface="Times New Roman" pitchFamily="18" charset="0"/>
              </a:rPr>
              <a:t>mol</a:t>
            </a:r>
            <a:r>
              <a:rPr kumimoji="1" lang="en-US" altLang="zh-CN" sz="2400" b="0" baseline="30000" dirty="0">
                <a:solidFill>
                  <a:srgbClr val="000000"/>
                </a:solidFill>
                <a:latin typeface="Times New Roman" panose="02020603050405020304" pitchFamily="18" charset="0"/>
                <a:cs typeface="Times New Roman" panose="02020603050405020304" pitchFamily="18" charset="0"/>
              </a:rPr>
              <a:t>−</a:t>
            </a:r>
            <a:r>
              <a:rPr kumimoji="1" lang="en-US" altLang="zh-CN" sz="2400" b="0" baseline="30000" dirty="0">
                <a:solidFill>
                  <a:srgbClr val="000000"/>
                </a:solidFill>
                <a:latin typeface="Times New Roman" pitchFamily="18" charset="0"/>
              </a:rPr>
              <a:t>1</a:t>
            </a:r>
            <a:r>
              <a:rPr kumimoji="1" lang="zh-CN" altLang="en-US" sz="2400" dirty="0">
                <a:solidFill>
                  <a:srgbClr val="0000FF"/>
                </a:solidFill>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65904"/>
                                        </p:tgtEl>
                                        <p:attrNameLst>
                                          <p:attrName>style.visibility</p:attrName>
                                        </p:attrNameLst>
                                      </p:cBhvr>
                                      <p:to>
                                        <p:strVal val="visible"/>
                                      </p:to>
                                    </p:set>
                                    <p:animEffect transition="in" filter="wipe(up)">
                                      <p:cBhvr>
                                        <p:cTn id="7" dur="500"/>
                                        <p:tgtEl>
                                          <p:spTgt spid="1659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65905"/>
                                        </p:tgtEl>
                                        <p:attrNameLst>
                                          <p:attrName>style.visibility</p:attrName>
                                        </p:attrNameLst>
                                      </p:cBhvr>
                                      <p:to>
                                        <p:strVal val="visible"/>
                                      </p:to>
                                    </p:set>
                                    <p:animEffect transition="in" filter="wipe(up)">
                                      <p:cBhvr>
                                        <p:cTn id="12" dur="500"/>
                                        <p:tgtEl>
                                          <p:spTgt spid="1659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65906"/>
                                        </p:tgtEl>
                                        <p:attrNameLst>
                                          <p:attrName>style.visibility</p:attrName>
                                        </p:attrNameLst>
                                      </p:cBhvr>
                                      <p:to>
                                        <p:strVal val="visible"/>
                                      </p:to>
                                    </p:set>
                                    <p:animEffect transition="in" filter="wipe(left)">
                                      <p:cBhvr>
                                        <p:cTn id="17" dur="500"/>
                                        <p:tgtEl>
                                          <p:spTgt spid="165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3"/>
          <p:cNvSpPr txBox="1">
            <a:spLocks noChangeArrowheads="1"/>
          </p:cNvSpPr>
          <p:nvPr/>
        </p:nvSpPr>
        <p:spPr bwMode="auto">
          <a:xfrm>
            <a:off x="457200" y="2228850"/>
            <a:ext cx="1314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Times New Roman" pitchFamily="18" charset="0"/>
              </a:rPr>
              <a:t>解：</a:t>
            </a:r>
            <a:r>
              <a:rPr kumimoji="1" lang="zh-CN" altLang="en-US" sz="2400">
                <a:latin typeface="Times New Roman" pitchFamily="18" charset="0"/>
              </a:rPr>
              <a:t> </a:t>
            </a:r>
          </a:p>
        </p:txBody>
      </p:sp>
      <p:graphicFrame>
        <p:nvGraphicFramePr>
          <p:cNvPr id="46083" name="Object 4"/>
          <p:cNvGraphicFramePr>
            <a:graphicFrameLocks noChangeAspect="1"/>
          </p:cNvGraphicFramePr>
          <p:nvPr/>
        </p:nvGraphicFramePr>
        <p:xfrm>
          <a:off x="4367213" y="2014538"/>
          <a:ext cx="1781175" cy="1609725"/>
        </p:xfrm>
        <a:graphic>
          <a:graphicData uri="http://schemas.openxmlformats.org/presentationml/2006/ole">
            <mc:AlternateContent xmlns:mc="http://schemas.openxmlformats.org/markup-compatibility/2006">
              <mc:Choice xmlns:v="urn:schemas-microsoft-com:vml" Requires="v">
                <p:oleObj spid="_x0000_s35842" name="位图图像" r:id="rId3" imgW="1781424" imgH="1609524" progId="Paint.Picture">
                  <p:embed/>
                </p:oleObj>
              </mc:Choice>
              <mc:Fallback>
                <p:oleObj name="位图图像" r:id="rId3" imgW="1781424" imgH="1609524" progId="Paint.Picture">
                  <p:embed/>
                  <p:pic>
                    <p:nvPicPr>
                      <p:cNvPr id="4608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7213" y="2014538"/>
                        <a:ext cx="1781175"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4" name="Object 5"/>
          <p:cNvGraphicFramePr>
            <a:graphicFrameLocks noChangeAspect="1"/>
          </p:cNvGraphicFramePr>
          <p:nvPr/>
        </p:nvGraphicFramePr>
        <p:xfrm>
          <a:off x="6872288" y="1985963"/>
          <a:ext cx="1838325" cy="1628775"/>
        </p:xfrm>
        <a:graphic>
          <a:graphicData uri="http://schemas.openxmlformats.org/presentationml/2006/ole">
            <mc:AlternateContent xmlns:mc="http://schemas.openxmlformats.org/markup-compatibility/2006">
              <mc:Choice xmlns:v="urn:schemas-microsoft-com:vml" Requires="v">
                <p:oleObj spid="_x0000_s35843" name="位图图像" r:id="rId5" imgW="1838095" imgH="1628571" progId="Paint.Picture">
                  <p:embed/>
                </p:oleObj>
              </mc:Choice>
              <mc:Fallback>
                <p:oleObj name="位图图像" r:id="rId5" imgW="1838095" imgH="1628571" progId="Paint.Picture">
                  <p:embed/>
                  <p:pic>
                    <p:nvPicPr>
                      <p:cNvPr id="46084"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2288" y="1985963"/>
                        <a:ext cx="183832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5" name="Line 6"/>
          <p:cNvSpPr>
            <a:spLocks noChangeShapeType="1"/>
          </p:cNvSpPr>
          <p:nvPr/>
        </p:nvSpPr>
        <p:spPr bwMode="auto">
          <a:xfrm flipV="1">
            <a:off x="6153150" y="2762250"/>
            <a:ext cx="723900" cy="0"/>
          </a:xfrm>
          <a:prstGeom prst="line">
            <a:avLst/>
          </a:prstGeom>
          <a:noFill/>
          <a:ln w="1905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6086" name="Object 7"/>
          <p:cNvGraphicFramePr>
            <a:graphicFrameLocks noChangeAspect="1"/>
          </p:cNvGraphicFramePr>
          <p:nvPr/>
        </p:nvGraphicFramePr>
        <p:xfrm>
          <a:off x="5695950" y="3890963"/>
          <a:ext cx="1943100" cy="1666875"/>
        </p:xfrm>
        <a:graphic>
          <a:graphicData uri="http://schemas.openxmlformats.org/presentationml/2006/ole">
            <mc:AlternateContent xmlns:mc="http://schemas.openxmlformats.org/markup-compatibility/2006">
              <mc:Choice xmlns:v="urn:schemas-microsoft-com:vml" Requires="v">
                <p:oleObj spid="_x0000_s35844" name="位图图像" r:id="rId7" imgW="1943371" imgH="1666667" progId="Paint.Picture">
                  <p:embed/>
                </p:oleObj>
              </mc:Choice>
              <mc:Fallback>
                <p:oleObj name="位图图像" r:id="rId7" imgW="1943371" imgH="1666667" progId="Paint.Picture">
                  <p:embed/>
                  <p:pic>
                    <p:nvPicPr>
                      <p:cNvPr id="46086"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95950" y="3890963"/>
                        <a:ext cx="194310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6087" name="Group 8"/>
          <p:cNvGrpSpPr>
            <a:grpSpLocks/>
          </p:cNvGrpSpPr>
          <p:nvPr/>
        </p:nvGrpSpPr>
        <p:grpSpPr bwMode="auto">
          <a:xfrm flipH="1">
            <a:off x="7600950" y="3643313"/>
            <a:ext cx="438150" cy="1195387"/>
            <a:chOff x="3967" y="8539"/>
            <a:chExt cx="756" cy="1793"/>
          </a:xfrm>
        </p:grpSpPr>
        <p:sp>
          <p:nvSpPr>
            <p:cNvPr id="46098" name="Line 9"/>
            <p:cNvSpPr>
              <a:spLocks noChangeShapeType="1"/>
            </p:cNvSpPr>
            <p:nvPr/>
          </p:nvSpPr>
          <p:spPr bwMode="auto">
            <a:xfrm>
              <a:off x="3967" y="8539"/>
              <a:ext cx="0" cy="1793"/>
            </a:xfrm>
            <a:prstGeom prst="line">
              <a:avLst/>
            </a:prstGeom>
            <a:noFill/>
            <a:ln w="9525">
              <a:solidFill>
                <a:srgbClr val="0000FF"/>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099" name="Line 10"/>
            <p:cNvSpPr>
              <a:spLocks noChangeShapeType="1"/>
            </p:cNvSpPr>
            <p:nvPr/>
          </p:nvSpPr>
          <p:spPr bwMode="auto">
            <a:xfrm>
              <a:off x="3967" y="10332"/>
              <a:ext cx="756"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46088" name="Group 11"/>
          <p:cNvGrpSpPr>
            <a:grpSpLocks/>
          </p:cNvGrpSpPr>
          <p:nvPr/>
        </p:nvGrpSpPr>
        <p:grpSpPr bwMode="auto">
          <a:xfrm flipH="1">
            <a:off x="5213350" y="3625850"/>
            <a:ext cx="520700" cy="1174750"/>
            <a:chOff x="7089" y="4849"/>
            <a:chExt cx="756" cy="1793"/>
          </a:xfrm>
        </p:grpSpPr>
        <p:sp>
          <p:nvSpPr>
            <p:cNvPr id="46096" name="Line 12"/>
            <p:cNvSpPr>
              <a:spLocks noChangeShapeType="1"/>
            </p:cNvSpPr>
            <p:nvPr/>
          </p:nvSpPr>
          <p:spPr bwMode="auto">
            <a:xfrm>
              <a:off x="7845" y="4849"/>
              <a:ext cx="0" cy="1793"/>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097" name="Line 13"/>
            <p:cNvSpPr>
              <a:spLocks noChangeShapeType="1"/>
            </p:cNvSpPr>
            <p:nvPr/>
          </p:nvSpPr>
          <p:spPr bwMode="auto">
            <a:xfrm>
              <a:off x="7089" y="6639"/>
              <a:ext cx="756" cy="0"/>
            </a:xfrm>
            <a:prstGeom prst="line">
              <a:avLst/>
            </a:prstGeom>
            <a:noFill/>
            <a:ln w="9525">
              <a:solidFill>
                <a:srgbClr val="0000FF"/>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aphicFrame>
        <p:nvGraphicFramePr>
          <p:cNvPr id="46089" name="Object 14"/>
          <p:cNvGraphicFramePr>
            <a:graphicFrameLocks noChangeAspect="1"/>
          </p:cNvGraphicFramePr>
          <p:nvPr>
            <p:extLst>
              <p:ext uri="{D42A27DB-BD31-4B8C-83A1-F6EECF244321}">
                <p14:modId xmlns:p14="http://schemas.microsoft.com/office/powerpoint/2010/main" val="2200104103"/>
              </p:ext>
            </p:extLst>
          </p:nvPr>
        </p:nvGraphicFramePr>
        <p:xfrm>
          <a:off x="1114425" y="2571750"/>
          <a:ext cx="3332163" cy="1179513"/>
        </p:xfrm>
        <a:graphic>
          <a:graphicData uri="http://schemas.openxmlformats.org/presentationml/2006/ole">
            <mc:AlternateContent xmlns:mc="http://schemas.openxmlformats.org/markup-compatibility/2006">
              <mc:Choice xmlns:v="urn:schemas-microsoft-com:vml" Requires="v">
                <p:oleObj spid="_x0000_s35845" name="Equation" r:id="rId9" imgW="1714320" imgH="596880" progId="Equation.DSMT4">
                  <p:embed/>
                </p:oleObj>
              </mc:Choice>
              <mc:Fallback>
                <p:oleObj name="Equation" r:id="rId9" imgW="1714320" imgH="596880" progId="Equation.DSMT4">
                  <p:embed/>
                  <p:pic>
                    <p:nvPicPr>
                      <p:cNvPr id="46089" name="Object 14"/>
                      <p:cNvPicPr>
                        <a:picLocks noChangeAspect="1" noChangeArrowheads="1"/>
                      </p:cNvPicPr>
                      <p:nvPr/>
                    </p:nvPicPr>
                    <p:blipFill>
                      <a:blip r:embed="rId10"/>
                      <a:srcRect/>
                      <a:stretch>
                        <a:fillRect/>
                      </a:stretch>
                    </p:blipFill>
                    <p:spPr bwMode="auto">
                      <a:xfrm>
                        <a:off x="1114425" y="2571750"/>
                        <a:ext cx="3332163" cy="11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6927" name="Object 15"/>
          <p:cNvGraphicFramePr>
            <a:graphicFrameLocks noChangeAspect="1"/>
          </p:cNvGraphicFramePr>
          <p:nvPr>
            <p:extLst>
              <p:ext uri="{D42A27DB-BD31-4B8C-83A1-F6EECF244321}">
                <p14:modId xmlns:p14="http://schemas.microsoft.com/office/powerpoint/2010/main" val="2889712122"/>
              </p:ext>
            </p:extLst>
          </p:nvPr>
        </p:nvGraphicFramePr>
        <p:xfrm>
          <a:off x="436563" y="4021138"/>
          <a:ext cx="4583112" cy="773112"/>
        </p:xfrm>
        <a:graphic>
          <a:graphicData uri="http://schemas.openxmlformats.org/presentationml/2006/ole">
            <mc:AlternateContent xmlns:mc="http://schemas.openxmlformats.org/markup-compatibility/2006">
              <mc:Choice xmlns:v="urn:schemas-microsoft-com:vml" Requires="v">
                <p:oleObj spid="_x0000_s35846" name="Equation" r:id="rId11" imgW="2552400" imgH="431640" progId="Equation.DSMT4">
                  <p:embed/>
                </p:oleObj>
              </mc:Choice>
              <mc:Fallback>
                <p:oleObj name="Equation" r:id="rId11" imgW="2552400" imgH="431640" progId="Equation.DSMT4">
                  <p:embed/>
                  <p:pic>
                    <p:nvPicPr>
                      <p:cNvPr id="166927" name="Object 15"/>
                      <p:cNvPicPr>
                        <a:picLocks noChangeAspect="1" noChangeArrowheads="1"/>
                      </p:cNvPicPr>
                      <p:nvPr/>
                    </p:nvPicPr>
                    <p:blipFill>
                      <a:blip r:embed="rId12"/>
                      <a:srcRect/>
                      <a:stretch>
                        <a:fillRect/>
                      </a:stretch>
                    </p:blipFill>
                    <p:spPr bwMode="auto">
                      <a:xfrm>
                        <a:off x="436563" y="4021138"/>
                        <a:ext cx="4583112"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6928" name="Object 16"/>
          <p:cNvGraphicFramePr>
            <a:graphicFrameLocks noChangeAspect="1"/>
          </p:cNvGraphicFramePr>
          <p:nvPr>
            <p:extLst>
              <p:ext uri="{D42A27DB-BD31-4B8C-83A1-F6EECF244321}">
                <p14:modId xmlns:p14="http://schemas.microsoft.com/office/powerpoint/2010/main" val="3223720949"/>
              </p:ext>
            </p:extLst>
          </p:nvPr>
        </p:nvGraphicFramePr>
        <p:xfrm>
          <a:off x="496888" y="4951413"/>
          <a:ext cx="4627562" cy="411162"/>
        </p:xfrm>
        <a:graphic>
          <a:graphicData uri="http://schemas.openxmlformats.org/presentationml/2006/ole">
            <mc:AlternateContent xmlns:mc="http://schemas.openxmlformats.org/markup-compatibility/2006">
              <mc:Choice xmlns:v="urn:schemas-microsoft-com:vml" Requires="v">
                <p:oleObj spid="_x0000_s35847" name="Equation" r:id="rId13" imgW="2679480" imgH="228600" progId="Equation.DSMT4">
                  <p:embed/>
                </p:oleObj>
              </mc:Choice>
              <mc:Fallback>
                <p:oleObj name="Equation" r:id="rId13" imgW="2679480" imgH="228600" progId="Equation.DSMT4">
                  <p:embed/>
                  <p:pic>
                    <p:nvPicPr>
                      <p:cNvPr id="166928" name="Object 16"/>
                      <p:cNvPicPr>
                        <a:picLocks noChangeAspect="1" noChangeArrowheads="1"/>
                      </p:cNvPicPr>
                      <p:nvPr/>
                    </p:nvPicPr>
                    <p:blipFill>
                      <a:blip r:embed="rId14"/>
                      <a:srcRect/>
                      <a:stretch>
                        <a:fillRect/>
                      </a:stretch>
                    </p:blipFill>
                    <p:spPr bwMode="auto">
                      <a:xfrm>
                        <a:off x="496888" y="4951413"/>
                        <a:ext cx="4627562"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6930" name="Object 18"/>
          <p:cNvGraphicFramePr>
            <a:graphicFrameLocks noChangeAspect="1"/>
          </p:cNvGraphicFramePr>
          <p:nvPr>
            <p:extLst>
              <p:ext uri="{D42A27DB-BD31-4B8C-83A1-F6EECF244321}">
                <p14:modId xmlns:p14="http://schemas.microsoft.com/office/powerpoint/2010/main" val="2198454888"/>
              </p:ext>
            </p:extLst>
          </p:nvPr>
        </p:nvGraphicFramePr>
        <p:xfrm>
          <a:off x="560388" y="5965825"/>
          <a:ext cx="5321300" cy="430213"/>
        </p:xfrm>
        <a:graphic>
          <a:graphicData uri="http://schemas.openxmlformats.org/presentationml/2006/ole">
            <mc:AlternateContent xmlns:mc="http://schemas.openxmlformats.org/markup-compatibility/2006">
              <mc:Choice xmlns:v="urn:schemas-microsoft-com:vml" Requires="v">
                <p:oleObj spid="_x0000_s35848" name="Equation" r:id="rId15" imgW="2920680" imgH="228600" progId="Equation.DSMT4">
                  <p:embed/>
                </p:oleObj>
              </mc:Choice>
              <mc:Fallback>
                <p:oleObj name="Equation" r:id="rId15" imgW="2920680" imgH="228600" progId="Equation.DSMT4">
                  <p:embed/>
                  <p:pic>
                    <p:nvPicPr>
                      <p:cNvPr id="166930" name="Object 18"/>
                      <p:cNvPicPr>
                        <a:picLocks noChangeAspect="1" noChangeArrowheads="1"/>
                      </p:cNvPicPr>
                      <p:nvPr/>
                    </p:nvPicPr>
                    <p:blipFill>
                      <a:blip r:embed="rId16"/>
                      <a:srcRect/>
                      <a:stretch>
                        <a:fillRect/>
                      </a:stretch>
                    </p:blipFill>
                    <p:spPr bwMode="auto">
                      <a:xfrm>
                        <a:off x="560388" y="5965825"/>
                        <a:ext cx="53213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6931" name="Object 19"/>
          <p:cNvGraphicFramePr>
            <a:graphicFrameLocks noChangeAspect="1"/>
          </p:cNvGraphicFramePr>
          <p:nvPr>
            <p:extLst>
              <p:ext uri="{D42A27DB-BD31-4B8C-83A1-F6EECF244321}">
                <p14:modId xmlns:p14="http://schemas.microsoft.com/office/powerpoint/2010/main" val="1297185795"/>
              </p:ext>
            </p:extLst>
          </p:nvPr>
        </p:nvGraphicFramePr>
        <p:xfrm>
          <a:off x="7004050" y="5937250"/>
          <a:ext cx="923925" cy="409575"/>
        </p:xfrm>
        <a:graphic>
          <a:graphicData uri="http://schemas.openxmlformats.org/presentationml/2006/ole">
            <mc:AlternateContent xmlns:mc="http://schemas.openxmlformats.org/markup-compatibility/2006">
              <mc:Choice xmlns:v="urn:schemas-microsoft-com:vml" Requires="v">
                <p:oleObj spid="_x0000_s35849" name="Equation" r:id="rId17" imgW="533160" imgH="228600" progId="Equation.DSMT4">
                  <p:embed/>
                </p:oleObj>
              </mc:Choice>
              <mc:Fallback>
                <p:oleObj name="Equation" r:id="rId17" imgW="533160" imgH="228600" progId="Equation.DSMT4">
                  <p:embed/>
                  <p:pic>
                    <p:nvPicPr>
                      <p:cNvPr id="166931" name="Object 19"/>
                      <p:cNvPicPr>
                        <a:picLocks noChangeAspect="1" noChangeArrowheads="1"/>
                      </p:cNvPicPr>
                      <p:nvPr/>
                    </p:nvPicPr>
                    <p:blipFill>
                      <a:blip r:embed="rId18"/>
                      <a:srcRect/>
                      <a:stretch>
                        <a:fillRect/>
                      </a:stretch>
                    </p:blipFill>
                    <p:spPr bwMode="auto">
                      <a:xfrm>
                        <a:off x="7004050" y="5937250"/>
                        <a:ext cx="9239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393155971"/>
              </p:ext>
            </p:extLst>
          </p:nvPr>
        </p:nvGraphicFramePr>
        <p:xfrm>
          <a:off x="560388" y="5435600"/>
          <a:ext cx="5489575" cy="449263"/>
        </p:xfrm>
        <a:graphic>
          <a:graphicData uri="http://schemas.openxmlformats.org/presentationml/2006/ole">
            <mc:AlternateContent xmlns:mc="http://schemas.openxmlformats.org/markup-compatibility/2006">
              <mc:Choice xmlns:v="urn:schemas-microsoft-com:vml" Requires="v">
                <p:oleObj spid="_x0000_s35850" name="Equation" r:id="rId19" imgW="3047760" imgH="241200" progId="Equation.DSMT4">
                  <p:embed/>
                </p:oleObj>
              </mc:Choice>
              <mc:Fallback>
                <p:oleObj name="Equation" r:id="rId19" imgW="3047760" imgH="241200" progId="Equation.DSMT4">
                  <p:embed/>
                  <p:pic>
                    <p:nvPicPr>
                      <p:cNvPr id="2" name="对象 1"/>
                      <p:cNvPicPr>
                        <a:picLocks noChangeAspect="1" noChangeArrowheads="1"/>
                      </p:cNvPicPr>
                      <p:nvPr/>
                    </p:nvPicPr>
                    <p:blipFill>
                      <a:blip r:embed="rId20"/>
                      <a:srcRect/>
                      <a:stretch>
                        <a:fillRect/>
                      </a:stretch>
                    </p:blipFill>
                    <p:spPr bwMode="auto">
                      <a:xfrm>
                        <a:off x="560388" y="5435600"/>
                        <a:ext cx="5489575"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Text Box 2">
            <a:extLst>
              <a:ext uri="{FF2B5EF4-FFF2-40B4-BE49-F238E27FC236}">
                <a16:creationId xmlns:a16="http://schemas.microsoft.com/office/drawing/2014/main" id="{F718E198-6BF1-4C05-AFC5-2B6AB2E2DC0D}"/>
              </a:ext>
            </a:extLst>
          </p:cNvPr>
          <p:cNvSpPr txBox="1">
            <a:spLocks noChangeArrowheads="1"/>
          </p:cNvSpPr>
          <p:nvPr/>
        </p:nvSpPr>
        <p:spPr bwMode="auto">
          <a:xfrm>
            <a:off x="448992" y="490160"/>
            <a:ext cx="856078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400" dirty="0">
                <a:solidFill>
                  <a:srgbClr val="FF0000"/>
                </a:solidFill>
                <a:latin typeface="Times New Roman" pitchFamily="18" charset="0"/>
              </a:rPr>
              <a:t>例</a:t>
            </a:r>
            <a:r>
              <a:rPr kumimoji="1" lang="zh-CN" altLang="en-US" sz="2400" dirty="0">
                <a:solidFill>
                  <a:srgbClr val="000000"/>
                </a:solidFill>
                <a:latin typeface="Times New Roman" pitchFamily="18" charset="0"/>
              </a:rPr>
              <a:t> </a:t>
            </a:r>
            <a:r>
              <a:rPr kumimoji="1" lang="en-US" altLang="zh-CN" sz="2400" b="0" dirty="0">
                <a:solidFill>
                  <a:srgbClr val="000000"/>
                </a:solidFill>
                <a:latin typeface="Times New Roman" pitchFamily="18" charset="0"/>
              </a:rPr>
              <a:t>100dm</a:t>
            </a:r>
            <a:r>
              <a:rPr kumimoji="1" lang="en-US" altLang="zh-CN" sz="2400" b="0" baseline="30000" dirty="0">
                <a:solidFill>
                  <a:srgbClr val="000000"/>
                </a:solidFill>
                <a:latin typeface="Times New Roman" pitchFamily="18" charset="0"/>
              </a:rPr>
              <a:t>3</a:t>
            </a:r>
            <a:r>
              <a:rPr kumimoji="1" lang="en-US" altLang="zh-CN" sz="2400" b="0" dirty="0">
                <a:solidFill>
                  <a:srgbClr val="000000"/>
                </a:solidFill>
                <a:latin typeface="Times New Roman" pitchFamily="18" charset="0"/>
              </a:rPr>
              <a:t>, 50662.5Pa</a:t>
            </a:r>
            <a:r>
              <a:rPr kumimoji="1" lang="zh-CN" altLang="en-US" sz="2400" dirty="0">
                <a:solidFill>
                  <a:srgbClr val="0000FF"/>
                </a:solidFill>
                <a:latin typeface="Times New Roman" pitchFamily="18" charset="0"/>
              </a:rPr>
              <a:t>的</a:t>
            </a:r>
            <a:r>
              <a:rPr kumimoji="1" lang="en-US" altLang="zh-CN" sz="2400" b="0" dirty="0">
                <a:solidFill>
                  <a:srgbClr val="000000"/>
                </a:solidFill>
                <a:latin typeface="Times New Roman" pitchFamily="18" charset="0"/>
              </a:rPr>
              <a:t>NH</a:t>
            </a:r>
            <a:r>
              <a:rPr kumimoji="1" lang="en-US" altLang="zh-CN" sz="2400" b="0" baseline="-25000" dirty="0">
                <a:solidFill>
                  <a:srgbClr val="000000"/>
                </a:solidFill>
                <a:latin typeface="Times New Roman" pitchFamily="18" charset="0"/>
              </a:rPr>
              <a:t>3</a:t>
            </a:r>
            <a:r>
              <a:rPr kumimoji="1" lang="en-US" altLang="zh-CN" sz="2400" b="0" dirty="0">
                <a:solidFill>
                  <a:srgbClr val="000000"/>
                </a:solidFill>
                <a:latin typeface="Times New Roman" pitchFamily="18" charset="0"/>
              </a:rPr>
              <a:t>(g)</a:t>
            </a:r>
            <a:r>
              <a:rPr kumimoji="1" lang="zh-CN" altLang="en-US" sz="2400" dirty="0">
                <a:solidFill>
                  <a:srgbClr val="0000FF"/>
                </a:solidFill>
                <a:latin typeface="Times New Roman" pitchFamily="18" charset="0"/>
              </a:rPr>
              <a:t>，在正常沸点</a:t>
            </a:r>
            <a:r>
              <a:rPr kumimoji="1" lang="en-US" altLang="zh-CN" sz="2400" b="0" dirty="0">
                <a:solidFill>
                  <a:srgbClr val="000000"/>
                </a:solidFill>
                <a:latin typeface="Times New Roman" pitchFamily="18" charset="0"/>
              </a:rPr>
              <a:t>(</a:t>
            </a:r>
            <a:r>
              <a:rPr kumimoji="1" lang="en-US" altLang="zh-CN" sz="2400" b="0" dirty="0">
                <a:solidFill>
                  <a:srgbClr val="000000"/>
                </a:solidFill>
                <a:latin typeface="Times New Roman" panose="02020603050405020304" pitchFamily="18" charset="0"/>
                <a:cs typeface="Times New Roman" panose="02020603050405020304" pitchFamily="18" charset="0"/>
              </a:rPr>
              <a:t>−</a:t>
            </a:r>
            <a:r>
              <a:rPr kumimoji="1" lang="en-US" altLang="zh-CN" sz="2400" b="0" dirty="0">
                <a:solidFill>
                  <a:srgbClr val="000000"/>
                </a:solidFill>
                <a:latin typeface="Times New Roman" pitchFamily="18" charset="0"/>
              </a:rPr>
              <a:t>33.4℃)</a:t>
            </a:r>
            <a:r>
              <a:rPr kumimoji="1" lang="zh-CN" altLang="en-US" sz="2400" dirty="0">
                <a:solidFill>
                  <a:srgbClr val="0000FF"/>
                </a:solidFill>
                <a:latin typeface="Times New Roman" pitchFamily="18" charset="0"/>
              </a:rPr>
              <a:t>下恒温可逆压缩至</a:t>
            </a:r>
            <a:r>
              <a:rPr kumimoji="1" lang="en-US" altLang="zh-CN" sz="2400" b="0" dirty="0">
                <a:solidFill>
                  <a:srgbClr val="000000"/>
                </a:solidFill>
                <a:latin typeface="Times New Roman" pitchFamily="18" charset="0"/>
              </a:rPr>
              <a:t>10dm</a:t>
            </a:r>
            <a:r>
              <a:rPr kumimoji="1" lang="en-US" altLang="zh-CN" sz="2400" b="0" baseline="30000" dirty="0">
                <a:solidFill>
                  <a:srgbClr val="000000"/>
                </a:solidFill>
                <a:latin typeface="Times New Roman" pitchFamily="18" charset="0"/>
              </a:rPr>
              <a:t>3</a:t>
            </a:r>
            <a:r>
              <a:rPr kumimoji="1" lang="zh-CN" altLang="en-US" sz="2400" dirty="0">
                <a:solidFill>
                  <a:srgbClr val="0000FF"/>
                </a:solidFill>
                <a:latin typeface="Times New Roman" pitchFamily="18" charset="0"/>
              </a:rPr>
              <a:t>。试求总的</a:t>
            </a:r>
            <a:r>
              <a:rPr kumimoji="1" lang="en-US" altLang="zh-CN" sz="2400" b="0" i="1" dirty="0">
                <a:solidFill>
                  <a:srgbClr val="000000"/>
                </a:solidFill>
                <a:latin typeface="Times New Roman" pitchFamily="18" charset="0"/>
              </a:rPr>
              <a:t>Q</a:t>
            </a:r>
            <a:r>
              <a:rPr kumimoji="1" lang="zh-CN" altLang="en-US" sz="2400" dirty="0">
                <a:solidFill>
                  <a:srgbClr val="0000FF"/>
                </a:solidFill>
                <a:latin typeface="Times New Roman" pitchFamily="18" charset="0"/>
              </a:rPr>
              <a:t>、</a:t>
            </a:r>
            <a:r>
              <a:rPr kumimoji="1" lang="en-US" altLang="zh-CN" sz="2400" b="0" i="1" dirty="0">
                <a:solidFill>
                  <a:srgbClr val="000000"/>
                </a:solidFill>
                <a:latin typeface="Times New Roman" pitchFamily="18" charset="0"/>
              </a:rPr>
              <a:t>W</a:t>
            </a:r>
            <a:r>
              <a:rPr kumimoji="1" lang="zh-CN" altLang="en-US" sz="2400" dirty="0">
                <a:solidFill>
                  <a:srgbClr val="0000FF"/>
                </a:solidFill>
                <a:latin typeface="Times New Roman" pitchFamily="18" charset="0"/>
              </a:rPr>
              <a:t>、</a:t>
            </a:r>
            <a:r>
              <a:rPr kumimoji="1" lang="en-US" altLang="zh-CN" sz="2400" b="0" dirty="0">
                <a:solidFill>
                  <a:srgbClr val="000000"/>
                </a:solidFill>
                <a:latin typeface="Symbol" pitchFamily="18" charset="2"/>
              </a:rPr>
              <a:t>D</a:t>
            </a:r>
            <a:r>
              <a:rPr kumimoji="1" lang="en-US" altLang="zh-CN" sz="2400" b="0" i="1" dirty="0">
                <a:solidFill>
                  <a:srgbClr val="000000"/>
                </a:solidFill>
                <a:latin typeface="Times New Roman" pitchFamily="18" charset="0"/>
              </a:rPr>
              <a:t>U</a:t>
            </a:r>
            <a:r>
              <a:rPr kumimoji="1" lang="zh-CN" altLang="en-US" sz="2400" dirty="0">
                <a:solidFill>
                  <a:srgbClr val="0000FF"/>
                </a:solidFill>
                <a:latin typeface="Times New Roman" pitchFamily="18" charset="0"/>
              </a:rPr>
              <a:t>、</a:t>
            </a:r>
            <a:r>
              <a:rPr kumimoji="1" lang="en-US" altLang="zh-CN" sz="2400" b="0" dirty="0">
                <a:solidFill>
                  <a:srgbClr val="000000"/>
                </a:solidFill>
                <a:latin typeface="Symbol" pitchFamily="18" charset="2"/>
              </a:rPr>
              <a:t>D</a:t>
            </a:r>
            <a:r>
              <a:rPr kumimoji="1" lang="en-US" altLang="zh-CN" sz="2400" b="0" i="1" dirty="0">
                <a:solidFill>
                  <a:srgbClr val="000000"/>
                </a:solidFill>
                <a:latin typeface="Times New Roman" pitchFamily="18" charset="0"/>
              </a:rPr>
              <a:t>H</a:t>
            </a:r>
            <a:r>
              <a:rPr kumimoji="1" lang="zh-CN" altLang="en-US" sz="2400" dirty="0">
                <a:solidFill>
                  <a:srgbClr val="0000FF"/>
                </a:solidFill>
                <a:latin typeface="Times New Roman" pitchFamily="18" charset="0"/>
              </a:rPr>
              <a:t>、</a:t>
            </a:r>
            <a:r>
              <a:rPr kumimoji="1" lang="en-US" altLang="zh-CN" sz="2400" b="0" dirty="0">
                <a:solidFill>
                  <a:srgbClr val="000000"/>
                </a:solidFill>
                <a:latin typeface="Symbol" pitchFamily="18" charset="2"/>
              </a:rPr>
              <a:t>D</a:t>
            </a:r>
            <a:r>
              <a:rPr kumimoji="1" lang="en-US" altLang="zh-CN" sz="2400" b="0" i="1" dirty="0">
                <a:solidFill>
                  <a:srgbClr val="000000"/>
                </a:solidFill>
                <a:latin typeface="Times New Roman" pitchFamily="18" charset="0"/>
              </a:rPr>
              <a:t>S</a:t>
            </a:r>
            <a:r>
              <a:rPr kumimoji="1" lang="zh-CN" altLang="en-US" sz="2400" dirty="0">
                <a:solidFill>
                  <a:srgbClr val="0000FF"/>
                </a:solidFill>
                <a:latin typeface="Times New Roman" pitchFamily="18" charset="0"/>
              </a:rPr>
              <a:t>、</a:t>
            </a:r>
            <a:r>
              <a:rPr kumimoji="1" lang="en-US" altLang="zh-CN" sz="2400" b="0" dirty="0">
                <a:solidFill>
                  <a:srgbClr val="000000"/>
                </a:solidFill>
                <a:latin typeface="Symbol" pitchFamily="18" charset="2"/>
              </a:rPr>
              <a:t>D</a:t>
            </a:r>
            <a:r>
              <a:rPr kumimoji="1" lang="en-US" altLang="zh-CN" sz="2400" b="0" i="1" dirty="0">
                <a:solidFill>
                  <a:srgbClr val="000000"/>
                </a:solidFill>
                <a:latin typeface="Times New Roman" pitchFamily="18" charset="0"/>
              </a:rPr>
              <a:t>A</a:t>
            </a:r>
            <a:r>
              <a:rPr kumimoji="1" lang="zh-CN" altLang="en-US" sz="2400" dirty="0">
                <a:solidFill>
                  <a:srgbClr val="0000FF"/>
                </a:solidFill>
                <a:latin typeface="Times New Roman" pitchFamily="18" charset="0"/>
              </a:rPr>
              <a:t>、</a:t>
            </a:r>
            <a:r>
              <a:rPr kumimoji="1" lang="en-US" altLang="zh-CN" sz="2400" b="0" dirty="0">
                <a:solidFill>
                  <a:srgbClr val="000000"/>
                </a:solidFill>
                <a:latin typeface="Symbol" pitchFamily="18" charset="2"/>
              </a:rPr>
              <a:t>D</a:t>
            </a:r>
            <a:r>
              <a:rPr kumimoji="1" lang="en-US" altLang="zh-CN" sz="2400" b="0" i="1" dirty="0">
                <a:solidFill>
                  <a:srgbClr val="000000"/>
                </a:solidFill>
                <a:latin typeface="Times New Roman" pitchFamily="18" charset="0"/>
              </a:rPr>
              <a:t>G</a:t>
            </a:r>
            <a:r>
              <a:rPr kumimoji="1" lang="zh-CN" altLang="en-US" sz="2400" dirty="0">
                <a:solidFill>
                  <a:srgbClr val="0000FF"/>
                </a:solidFill>
                <a:latin typeface="Times New Roman" pitchFamily="18" charset="0"/>
              </a:rPr>
              <a:t>。设</a:t>
            </a:r>
            <a:r>
              <a:rPr kumimoji="1" lang="en-US" altLang="zh-CN" sz="2400" b="0" dirty="0">
                <a:solidFill>
                  <a:srgbClr val="000000"/>
                </a:solidFill>
                <a:latin typeface="Times New Roman" pitchFamily="18" charset="0"/>
              </a:rPr>
              <a:t>NH</a:t>
            </a:r>
            <a:r>
              <a:rPr kumimoji="1" lang="en-US" altLang="zh-CN" sz="2400" b="0" baseline="-25000" dirty="0">
                <a:solidFill>
                  <a:srgbClr val="000000"/>
                </a:solidFill>
                <a:latin typeface="Times New Roman" pitchFamily="18" charset="0"/>
              </a:rPr>
              <a:t>3</a:t>
            </a:r>
            <a:r>
              <a:rPr kumimoji="1" lang="en-US" altLang="zh-CN" sz="2400" b="0" dirty="0">
                <a:solidFill>
                  <a:srgbClr val="000000"/>
                </a:solidFill>
                <a:latin typeface="Times New Roman" pitchFamily="18" charset="0"/>
              </a:rPr>
              <a:t>(g)</a:t>
            </a:r>
            <a:r>
              <a:rPr kumimoji="1" lang="zh-CN" altLang="en-US" sz="2400" dirty="0">
                <a:solidFill>
                  <a:srgbClr val="0000FF"/>
                </a:solidFill>
                <a:latin typeface="Times New Roman" pitchFamily="18" charset="0"/>
              </a:rPr>
              <a:t>服从理想气体状态方程， </a:t>
            </a:r>
            <a:r>
              <a:rPr kumimoji="1" lang="en-US" altLang="zh-CN" sz="2400" b="0" dirty="0">
                <a:solidFill>
                  <a:srgbClr val="000000"/>
                </a:solidFill>
                <a:latin typeface="Times New Roman" pitchFamily="18" charset="0"/>
              </a:rPr>
              <a:t>NH</a:t>
            </a:r>
            <a:r>
              <a:rPr kumimoji="1" lang="en-US" altLang="zh-CN" sz="2400" b="0" baseline="-25000" dirty="0">
                <a:solidFill>
                  <a:srgbClr val="000000"/>
                </a:solidFill>
                <a:latin typeface="Times New Roman" pitchFamily="18" charset="0"/>
              </a:rPr>
              <a:t>3</a:t>
            </a:r>
            <a:r>
              <a:rPr kumimoji="1" lang="en-US" altLang="zh-CN" sz="2400" b="0" dirty="0">
                <a:solidFill>
                  <a:srgbClr val="000000"/>
                </a:solidFill>
                <a:latin typeface="Times New Roman" pitchFamily="18" charset="0"/>
              </a:rPr>
              <a:t>(l)</a:t>
            </a:r>
            <a:r>
              <a:rPr kumimoji="1" lang="zh-CN" altLang="en-US" sz="2400" dirty="0">
                <a:solidFill>
                  <a:srgbClr val="0000FF"/>
                </a:solidFill>
                <a:latin typeface="Times New Roman" pitchFamily="18" charset="0"/>
              </a:rPr>
              <a:t>的体积略去不计。在正常沸点下</a:t>
            </a:r>
            <a:r>
              <a:rPr kumimoji="1" lang="en-US" altLang="zh-CN" sz="2400" b="0" dirty="0">
                <a:solidFill>
                  <a:srgbClr val="000000"/>
                </a:solidFill>
                <a:latin typeface="Times New Roman" pitchFamily="18" charset="0"/>
              </a:rPr>
              <a:t>NH</a:t>
            </a:r>
            <a:r>
              <a:rPr kumimoji="1" lang="en-US" altLang="zh-CN" sz="2400" b="0" baseline="-25000" dirty="0">
                <a:solidFill>
                  <a:srgbClr val="000000"/>
                </a:solidFill>
                <a:latin typeface="Times New Roman" pitchFamily="18" charset="0"/>
              </a:rPr>
              <a:t>3</a:t>
            </a:r>
            <a:r>
              <a:rPr kumimoji="1" lang="en-US" altLang="zh-CN" sz="2400" b="0" dirty="0">
                <a:solidFill>
                  <a:srgbClr val="000000"/>
                </a:solidFill>
                <a:latin typeface="Times New Roman" pitchFamily="18" charset="0"/>
              </a:rPr>
              <a:t>(l)</a:t>
            </a:r>
            <a:r>
              <a:rPr kumimoji="1" lang="zh-CN" altLang="en-US" sz="2400" dirty="0">
                <a:solidFill>
                  <a:srgbClr val="0000FF"/>
                </a:solidFill>
                <a:latin typeface="Times New Roman" pitchFamily="18" charset="0"/>
              </a:rPr>
              <a:t>的蒸发热为</a:t>
            </a:r>
            <a:r>
              <a:rPr kumimoji="1" lang="en-US" altLang="zh-CN" sz="2400" b="0" dirty="0">
                <a:solidFill>
                  <a:srgbClr val="000000"/>
                </a:solidFill>
                <a:latin typeface="Times New Roman" pitchFamily="18" charset="0"/>
              </a:rPr>
              <a:t>1.368kJ</a:t>
            </a:r>
            <a:r>
              <a:rPr kumimoji="1" lang="en-US" altLang="zh-CN" sz="2400" b="0" baseline="30000" dirty="0">
                <a:solidFill>
                  <a:srgbClr val="000000"/>
                </a:solidFill>
                <a:latin typeface="Times New Roman" pitchFamily="18" charset="0"/>
              </a:rPr>
              <a:t>.</a:t>
            </a:r>
            <a:r>
              <a:rPr kumimoji="1" lang="en-US" altLang="zh-CN" sz="2400" b="0" dirty="0">
                <a:solidFill>
                  <a:srgbClr val="000000"/>
                </a:solidFill>
                <a:latin typeface="Times New Roman" pitchFamily="18" charset="0"/>
              </a:rPr>
              <a:t>g</a:t>
            </a:r>
            <a:r>
              <a:rPr kumimoji="1" lang="en-US" altLang="zh-CN" sz="2400" b="0" baseline="30000" dirty="0">
                <a:solidFill>
                  <a:srgbClr val="000000"/>
                </a:solidFill>
                <a:latin typeface="Times New Roman" panose="02020603050405020304" pitchFamily="18" charset="0"/>
                <a:cs typeface="Times New Roman" panose="02020603050405020304" pitchFamily="18" charset="0"/>
              </a:rPr>
              <a:t>−</a:t>
            </a:r>
            <a:r>
              <a:rPr kumimoji="1" lang="en-US" altLang="zh-CN" sz="2400" b="0" baseline="30000" dirty="0">
                <a:solidFill>
                  <a:srgbClr val="000000"/>
                </a:solidFill>
                <a:latin typeface="Times New Roman" pitchFamily="18" charset="0"/>
              </a:rPr>
              <a:t>1</a:t>
            </a:r>
            <a:r>
              <a:rPr kumimoji="1" lang="zh-CN" altLang="en-US" sz="2400" dirty="0">
                <a:solidFill>
                  <a:srgbClr val="0000FF"/>
                </a:solidFill>
                <a:latin typeface="Times New Roman" pitchFamily="18" charset="0"/>
              </a:rPr>
              <a:t>，摩尔质量为</a:t>
            </a:r>
            <a:r>
              <a:rPr kumimoji="1" lang="en-US" altLang="zh-CN" sz="2400" b="0" dirty="0">
                <a:solidFill>
                  <a:srgbClr val="000000"/>
                </a:solidFill>
                <a:latin typeface="Times New Roman" pitchFamily="18" charset="0"/>
              </a:rPr>
              <a:t>17.02g</a:t>
            </a:r>
            <a:r>
              <a:rPr kumimoji="1" lang="en-US" altLang="zh-CN" sz="2400" b="0" baseline="30000" dirty="0">
                <a:solidFill>
                  <a:srgbClr val="000000"/>
                </a:solidFill>
                <a:latin typeface="Times New Roman" pitchFamily="18" charset="0"/>
              </a:rPr>
              <a:t>.</a:t>
            </a:r>
            <a:r>
              <a:rPr kumimoji="1" lang="en-US" altLang="zh-CN" sz="2400" b="0" dirty="0">
                <a:solidFill>
                  <a:srgbClr val="000000"/>
                </a:solidFill>
                <a:latin typeface="Times New Roman" pitchFamily="18" charset="0"/>
              </a:rPr>
              <a:t>mol</a:t>
            </a:r>
            <a:r>
              <a:rPr kumimoji="1" lang="en-US" altLang="zh-CN" sz="2400" b="0" baseline="30000" dirty="0">
                <a:solidFill>
                  <a:srgbClr val="000000"/>
                </a:solidFill>
                <a:latin typeface="Times New Roman" panose="02020603050405020304" pitchFamily="18" charset="0"/>
                <a:cs typeface="Times New Roman" panose="02020603050405020304" pitchFamily="18" charset="0"/>
              </a:rPr>
              <a:t>−</a:t>
            </a:r>
            <a:r>
              <a:rPr kumimoji="1" lang="en-US" altLang="zh-CN" sz="2400" b="0" baseline="30000" dirty="0">
                <a:solidFill>
                  <a:srgbClr val="000000"/>
                </a:solidFill>
                <a:latin typeface="Times New Roman" pitchFamily="18" charset="0"/>
              </a:rPr>
              <a:t>1</a:t>
            </a:r>
            <a:r>
              <a:rPr kumimoji="1" lang="zh-CN" altLang="en-US" sz="2400" dirty="0">
                <a:solidFill>
                  <a:srgbClr val="0000FF"/>
                </a:solidFill>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66927"/>
                                        </p:tgtEl>
                                        <p:attrNameLst>
                                          <p:attrName>style.visibility</p:attrName>
                                        </p:attrNameLst>
                                      </p:cBhvr>
                                      <p:to>
                                        <p:strVal val="visible"/>
                                      </p:to>
                                    </p:set>
                                    <p:animEffect transition="in" filter="wipe(up)">
                                      <p:cBhvr>
                                        <p:cTn id="7" dur="500"/>
                                        <p:tgtEl>
                                          <p:spTgt spid="1669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6928"/>
                                        </p:tgtEl>
                                        <p:attrNameLst>
                                          <p:attrName>style.visibility</p:attrName>
                                        </p:attrNameLst>
                                      </p:cBhvr>
                                      <p:to>
                                        <p:strVal val="visible"/>
                                      </p:to>
                                    </p:set>
                                    <p:animEffect transition="in" filter="wipe(left)">
                                      <p:cBhvr>
                                        <p:cTn id="12" dur="500"/>
                                        <p:tgtEl>
                                          <p:spTgt spid="1669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66930"/>
                                        </p:tgtEl>
                                        <p:attrNameLst>
                                          <p:attrName>style.visibility</p:attrName>
                                        </p:attrNameLst>
                                      </p:cBhvr>
                                      <p:to>
                                        <p:strVal val="visible"/>
                                      </p:to>
                                    </p:set>
                                    <p:animEffect transition="in" filter="wipe(left)">
                                      <p:cBhvr>
                                        <p:cTn id="22" dur="500"/>
                                        <p:tgtEl>
                                          <p:spTgt spid="1669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66931"/>
                                        </p:tgtEl>
                                        <p:attrNameLst>
                                          <p:attrName>style.visibility</p:attrName>
                                        </p:attrNameLst>
                                      </p:cBhvr>
                                      <p:to>
                                        <p:strVal val="visible"/>
                                      </p:to>
                                    </p:set>
                                    <p:animEffect transition="in" filter="wipe(left)">
                                      <p:cBhvr>
                                        <p:cTn id="27" dur="500"/>
                                        <p:tgtEl>
                                          <p:spTgt spid="166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3"/>
          <p:cNvSpPr txBox="1">
            <a:spLocks noChangeArrowheads="1"/>
          </p:cNvSpPr>
          <p:nvPr/>
        </p:nvSpPr>
        <p:spPr bwMode="auto">
          <a:xfrm>
            <a:off x="457200" y="222885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0000"/>
                </a:solidFill>
                <a:latin typeface="Times New Roman" pitchFamily="18" charset="0"/>
              </a:rPr>
              <a:t>解：</a:t>
            </a:r>
            <a:r>
              <a:rPr kumimoji="1" lang="zh-CN" altLang="en-US" sz="2400">
                <a:latin typeface="Times New Roman" pitchFamily="18" charset="0"/>
              </a:rPr>
              <a:t> </a:t>
            </a:r>
          </a:p>
        </p:txBody>
      </p:sp>
      <p:graphicFrame>
        <p:nvGraphicFramePr>
          <p:cNvPr id="47107" name="Object 4"/>
          <p:cNvGraphicFramePr>
            <a:graphicFrameLocks noChangeAspect="1"/>
          </p:cNvGraphicFramePr>
          <p:nvPr/>
        </p:nvGraphicFramePr>
        <p:xfrm>
          <a:off x="4367213" y="2014538"/>
          <a:ext cx="1781175" cy="1609725"/>
        </p:xfrm>
        <a:graphic>
          <a:graphicData uri="http://schemas.openxmlformats.org/presentationml/2006/ole">
            <mc:AlternateContent xmlns:mc="http://schemas.openxmlformats.org/markup-compatibility/2006">
              <mc:Choice xmlns:v="urn:schemas-microsoft-com:vml" Requires="v">
                <p:oleObj spid="_x0000_s36866" name="位图图像" r:id="rId3" imgW="1781424" imgH="1609524" progId="Paint.Picture">
                  <p:embed/>
                </p:oleObj>
              </mc:Choice>
              <mc:Fallback>
                <p:oleObj name="位图图像" r:id="rId3" imgW="1781424" imgH="1609524" progId="Paint.Picture">
                  <p:embed/>
                  <p:pic>
                    <p:nvPicPr>
                      <p:cNvPr id="4710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7213" y="2014538"/>
                        <a:ext cx="1781175"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08" name="Object 5"/>
          <p:cNvGraphicFramePr>
            <a:graphicFrameLocks noChangeAspect="1"/>
          </p:cNvGraphicFramePr>
          <p:nvPr/>
        </p:nvGraphicFramePr>
        <p:xfrm>
          <a:off x="6872288" y="1985963"/>
          <a:ext cx="1838325" cy="1628775"/>
        </p:xfrm>
        <a:graphic>
          <a:graphicData uri="http://schemas.openxmlformats.org/presentationml/2006/ole">
            <mc:AlternateContent xmlns:mc="http://schemas.openxmlformats.org/markup-compatibility/2006">
              <mc:Choice xmlns:v="urn:schemas-microsoft-com:vml" Requires="v">
                <p:oleObj spid="_x0000_s36867" name="位图图像" r:id="rId5" imgW="1838095" imgH="1628571" progId="Paint.Picture">
                  <p:embed/>
                </p:oleObj>
              </mc:Choice>
              <mc:Fallback>
                <p:oleObj name="位图图像" r:id="rId5" imgW="1838095" imgH="1628571" progId="Paint.Picture">
                  <p:embed/>
                  <p:pic>
                    <p:nvPicPr>
                      <p:cNvPr id="47108"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2288" y="1985963"/>
                        <a:ext cx="183832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09" name="Line 6"/>
          <p:cNvSpPr>
            <a:spLocks noChangeShapeType="1"/>
          </p:cNvSpPr>
          <p:nvPr/>
        </p:nvSpPr>
        <p:spPr bwMode="auto">
          <a:xfrm flipV="1">
            <a:off x="6153150" y="2762250"/>
            <a:ext cx="723900" cy="0"/>
          </a:xfrm>
          <a:prstGeom prst="line">
            <a:avLst/>
          </a:prstGeom>
          <a:noFill/>
          <a:ln w="1905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7110" name="Object 7"/>
          <p:cNvGraphicFramePr>
            <a:graphicFrameLocks noChangeAspect="1"/>
          </p:cNvGraphicFramePr>
          <p:nvPr/>
        </p:nvGraphicFramePr>
        <p:xfrm>
          <a:off x="5695950" y="3890963"/>
          <a:ext cx="1943100" cy="1666875"/>
        </p:xfrm>
        <a:graphic>
          <a:graphicData uri="http://schemas.openxmlformats.org/presentationml/2006/ole">
            <mc:AlternateContent xmlns:mc="http://schemas.openxmlformats.org/markup-compatibility/2006">
              <mc:Choice xmlns:v="urn:schemas-microsoft-com:vml" Requires="v">
                <p:oleObj spid="_x0000_s36868" name="位图图像" r:id="rId7" imgW="1943371" imgH="1666667" progId="Paint.Picture">
                  <p:embed/>
                </p:oleObj>
              </mc:Choice>
              <mc:Fallback>
                <p:oleObj name="位图图像" r:id="rId7" imgW="1943371" imgH="1666667" progId="Paint.Picture">
                  <p:embed/>
                  <p:pic>
                    <p:nvPicPr>
                      <p:cNvPr id="4711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95950" y="3890963"/>
                        <a:ext cx="194310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7111" name="Group 8"/>
          <p:cNvGrpSpPr>
            <a:grpSpLocks/>
          </p:cNvGrpSpPr>
          <p:nvPr/>
        </p:nvGrpSpPr>
        <p:grpSpPr bwMode="auto">
          <a:xfrm flipH="1">
            <a:off x="7600950" y="3643313"/>
            <a:ext cx="438150" cy="1195387"/>
            <a:chOff x="3967" y="8539"/>
            <a:chExt cx="756" cy="1793"/>
          </a:xfrm>
        </p:grpSpPr>
        <p:sp>
          <p:nvSpPr>
            <p:cNvPr id="47123" name="Line 9"/>
            <p:cNvSpPr>
              <a:spLocks noChangeShapeType="1"/>
            </p:cNvSpPr>
            <p:nvPr/>
          </p:nvSpPr>
          <p:spPr bwMode="auto">
            <a:xfrm>
              <a:off x="3967" y="8539"/>
              <a:ext cx="0" cy="1793"/>
            </a:xfrm>
            <a:prstGeom prst="line">
              <a:avLst/>
            </a:prstGeom>
            <a:noFill/>
            <a:ln w="9525">
              <a:solidFill>
                <a:srgbClr val="0000FF"/>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24" name="Line 10"/>
            <p:cNvSpPr>
              <a:spLocks noChangeShapeType="1"/>
            </p:cNvSpPr>
            <p:nvPr/>
          </p:nvSpPr>
          <p:spPr bwMode="auto">
            <a:xfrm>
              <a:off x="3967" y="10332"/>
              <a:ext cx="756"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47112" name="Group 11"/>
          <p:cNvGrpSpPr>
            <a:grpSpLocks/>
          </p:cNvGrpSpPr>
          <p:nvPr/>
        </p:nvGrpSpPr>
        <p:grpSpPr bwMode="auto">
          <a:xfrm flipH="1">
            <a:off x="5213350" y="3625850"/>
            <a:ext cx="520700" cy="1174750"/>
            <a:chOff x="7089" y="4849"/>
            <a:chExt cx="756" cy="1793"/>
          </a:xfrm>
        </p:grpSpPr>
        <p:sp>
          <p:nvSpPr>
            <p:cNvPr id="47121" name="Line 12"/>
            <p:cNvSpPr>
              <a:spLocks noChangeShapeType="1"/>
            </p:cNvSpPr>
            <p:nvPr/>
          </p:nvSpPr>
          <p:spPr bwMode="auto">
            <a:xfrm>
              <a:off x="7845" y="4849"/>
              <a:ext cx="0" cy="1793"/>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22" name="Line 13"/>
            <p:cNvSpPr>
              <a:spLocks noChangeShapeType="1"/>
            </p:cNvSpPr>
            <p:nvPr/>
          </p:nvSpPr>
          <p:spPr bwMode="auto">
            <a:xfrm>
              <a:off x="7089" y="6639"/>
              <a:ext cx="756" cy="0"/>
            </a:xfrm>
            <a:prstGeom prst="line">
              <a:avLst/>
            </a:prstGeom>
            <a:noFill/>
            <a:ln w="9525">
              <a:solidFill>
                <a:srgbClr val="0000FF"/>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aphicFrame>
        <p:nvGraphicFramePr>
          <p:cNvPr id="47113" name="Object 14"/>
          <p:cNvGraphicFramePr>
            <a:graphicFrameLocks noChangeAspect="1"/>
          </p:cNvGraphicFramePr>
          <p:nvPr>
            <p:extLst>
              <p:ext uri="{D42A27DB-BD31-4B8C-83A1-F6EECF244321}">
                <p14:modId xmlns:p14="http://schemas.microsoft.com/office/powerpoint/2010/main" val="1303563898"/>
              </p:ext>
            </p:extLst>
          </p:nvPr>
        </p:nvGraphicFramePr>
        <p:xfrm>
          <a:off x="557213" y="2657475"/>
          <a:ext cx="3721100" cy="819150"/>
        </p:xfrm>
        <a:graphic>
          <a:graphicData uri="http://schemas.openxmlformats.org/presentationml/2006/ole">
            <mc:AlternateContent xmlns:mc="http://schemas.openxmlformats.org/markup-compatibility/2006">
              <mc:Choice xmlns:v="urn:schemas-microsoft-com:vml" Requires="v">
                <p:oleObj spid="_x0000_s36869" name="Equation" r:id="rId9" imgW="1904760" imgH="406080" progId="Equation.DSMT4">
                  <p:embed/>
                </p:oleObj>
              </mc:Choice>
              <mc:Fallback>
                <p:oleObj name="Equation" r:id="rId9" imgW="1904760" imgH="406080" progId="Equation.DSMT4">
                  <p:embed/>
                  <p:pic>
                    <p:nvPicPr>
                      <p:cNvPr id="47113" name="Object 14"/>
                      <p:cNvPicPr>
                        <a:picLocks noChangeAspect="1" noChangeArrowheads="1"/>
                      </p:cNvPicPr>
                      <p:nvPr/>
                    </p:nvPicPr>
                    <p:blipFill>
                      <a:blip r:embed="rId10"/>
                      <a:srcRect/>
                      <a:stretch>
                        <a:fillRect/>
                      </a:stretch>
                    </p:blipFill>
                    <p:spPr bwMode="auto">
                      <a:xfrm>
                        <a:off x="557213" y="2657475"/>
                        <a:ext cx="37211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4" name="Object 15"/>
          <p:cNvGraphicFramePr>
            <a:graphicFrameLocks noChangeAspect="1"/>
          </p:cNvGraphicFramePr>
          <p:nvPr>
            <p:extLst>
              <p:ext uri="{D42A27DB-BD31-4B8C-83A1-F6EECF244321}">
                <p14:modId xmlns:p14="http://schemas.microsoft.com/office/powerpoint/2010/main" val="3697909279"/>
              </p:ext>
            </p:extLst>
          </p:nvPr>
        </p:nvGraphicFramePr>
        <p:xfrm>
          <a:off x="365125" y="3522663"/>
          <a:ext cx="4298950" cy="461962"/>
        </p:xfrm>
        <a:graphic>
          <a:graphicData uri="http://schemas.openxmlformats.org/presentationml/2006/ole">
            <mc:AlternateContent xmlns:mc="http://schemas.openxmlformats.org/markup-compatibility/2006">
              <mc:Choice xmlns:v="urn:schemas-microsoft-com:vml" Requires="v">
                <p:oleObj spid="_x0000_s36870" name="Equation" r:id="rId11" imgW="2197080" imgH="228600" progId="Equation.DSMT4">
                  <p:embed/>
                </p:oleObj>
              </mc:Choice>
              <mc:Fallback>
                <p:oleObj name="Equation" r:id="rId11" imgW="2197080" imgH="228600" progId="Equation.DSMT4">
                  <p:embed/>
                  <p:pic>
                    <p:nvPicPr>
                      <p:cNvPr id="47114" name="Object 15"/>
                      <p:cNvPicPr>
                        <a:picLocks noChangeAspect="1" noChangeArrowheads="1"/>
                      </p:cNvPicPr>
                      <p:nvPr/>
                    </p:nvPicPr>
                    <p:blipFill>
                      <a:blip r:embed="rId12"/>
                      <a:srcRect/>
                      <a:stretch>
                        <a:fillRect/>
                      </a:stretch>
                    </p:blipFill>
                    <p:spPr bwMode="auto">
                      <a:xfrm>
                        <a:off x="365125" y="3522663"/>
                        <a:ext cx="4298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5" name="Object 16"/>
          <p:cNvGraphicFramePr>
            <a:graphicFrameLocks noChangeAspect="1"/>
          </p:cNvGraphicFramePr>
          <p:nvPr>
            <p:extLst>
              <p:ext uri="{D42A27DB-BD31-4B8C-83A1-F6EECF244321}">
                <p14:modId xmlns:p14="http://schemas.microsoft.com/office/powerpoint/2010/main" val="2254457818"/>
              </p:ext>
            </p:extLst>
          </p:nvPr>
        </p:nvGraphicFramePr>
        <p:xfrm>
          <a:off x="844550" y="4017963"/>
          <a:ext cx="2844800" cy="461962"/>
        </p:xfrm>
        <a:graphic>
          <a:graphicData uri="http://schemas.openxmlformats.org/presentationml/2006/ole">
            <mc:AlternateContent xmlns:mc="http://schemas.openxmlformats.org/markup-compatibility/2006">
              <mc:Choice xmlns:v="urn:schemas-microsoft-com:vml" Requires="v">
                <p:oleObj spid="_x0000_s36871" name="Equation" r:id="rId13" imgW="1460160" imgH="228600" progId="Equation.DSMT4">
                  <p:embed/>
                </p:oleObj>
              </mc:Choice>
              <mc:Fallback>
                <p:oleObj name="Equation" r:id="rId13" imgW="1460160" imgH="228600" progId="Equation.DSMT4">
                  <p:embed/>
                  <p:pic>
                    <p:nvPicPr>
                      <p:cNvPr id="47115" name="Object 16"/>
                      <p:cNvPicPr>
                        <a:picLocks noChangeAspect="1" noChangeArrowheads="1"/>
                      </p:cNvPicPr>
                      <p:nvPr/>
                    </p:nvPicPr>
                    <p:blipFill>
                      <a:blip r:embed="rId14"/>
                      <a:srcRect/>
                      <a:stretch>
                        <a:fillRect/>
                      </a:stretch>
                    </p:blipFill>
                    <p:spPr bwMode="auto">
                      <a:xfrm>
                        <a:off x="844550" y="4017963"/>
                        <a:ext cx="284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6" name="Object 17"/>
          <p:cNvGraphicFramePr>
            <a:graphicFrameLocks noChangeAspect="1"/>
          </p:cNvGraphicFramePr>
          <p:nvPr>
            <p:extLst>
              <p:ext uri="{D42A27DB-BD31-4B8C-83A1-F6EECF244321}">
                <p14:modId xmlns:p14="http://schemas.microsoft.com/office/powerpoint/2010/main" val="2791347326"/>
              </p:ext>
            </p:extLst>
          </p:nvPr>
        </p:nvGraphicFramePr>
        <p:xfrm>
          <a:off x="881063" y="4456113"/>
          <a:ext cx="2847975" cy="460375"/>
        </p:xfrm>
        <a:graphic>
          <a:graphicData uri="http://schemas.openxmlformats.org/presentationml/2006/ole">
            <mc:AlternateContent xmlns:mc="http://schemas.openxmlformats.org/markup-compatibility/2006">
              <mc:Choice xmlns:v="urn:schemas-microsoft-com:vml" Requires="v">
                <p:oleObj spid="_x0000_s36872" name="Equation" r:id="rId15" imgW="1460160" imgH="228600" progId="Equation.DSMT4">
                  <p:embed/>
                </p:oleObj>
              </mc:Choice>
              <mc:Fallback>
                <p:oleObj name="Equation" r:id="rId15" imgW="1460160" imgH="228600" progId="Equation.DSMT4">
                  <p:embed/>
                  <p:pic>
                    <p:nvPicPr>
                      <p:cNvPr id="47116" name="Object 17"/>
                      <p:cNvPicPr>
                        <a:picLocks noChangeAspect="1" noChangeArrowheads="1"/>
                      </p:cNvPicPr>
                      <p:nvPr/>
                    </p:nvPicPr>
                    <p:blipFill>
                      <a:blip r:embed="rId16"/>
                      <a:srcRect/>
                      <a:stretch>
                        <a:fillRect/>
                      </a:stretch>
                    </p:blipFill>
                    <p:spPr bwMode="auto">
                      <a:xfrm>
                        <a:off x="881063" y="4456113"/>
                        <a:ext cx="28479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7" name="Object 18"/>
          <p:cNvGraphicFramePr>
            <a:graphicFrameLocks noChangeAspect="1"/>
          </p:cNvGraphicFramePr>
          <p:nvPr>
            <p:extLst>
              <p:ext uri="{D42A27DB-BD31-4B8C-83A1-F6EECF244321}">
                <p14:modId xmlns:p14="http://schemas.microsoft.com/office/powerpoint/2010/main" val="532763926"/>
              </p:ext>
            </p:extLst>
          </p:nvPr>
        </p:nvGraphicFramePr>
        <p:xfrm>
          <a:off x="655638" y="4984750"/>
          <a:ext cx="4441825" cy="812800"/>
        </p:xfrm>
        <a:graphic>
          <a:graphicData uri="http://schemas.openxmlformats.org/presentationml/2006/ole">
            <mc:AlternateContent xmlns:mc="http://schemas.openxmlformats.org/markup-compatibility/2006">
              <mc:Choice xmlns:v="urn:schemas-microsoft-com:vml" Requires="v">
                <p:oleObj spid="_x0000_s36873" name="Equation" r:id="rId17" imgW="2222280" imgH="406080" progId="Equation.DSMT4">
                  <p:embed/>
                </p:oleObj>
              </mc:Choice>
              <mc:Fallback>
                <p:oleObj name="Equation" r:id="rId17" imgW="2222280" imgH="406080" progId="Equation.DSMT4">
                  <p:embed/>
                  <p:pic>
                    <p:nvPicPr>
                      <p:cNvPr id="47117" name="Object 18"/>
                      <p:cNvPicPr>
                        <a:picLocks noChangeAspect="1" noChangeArrowheads="1"/>
                      </p:cNvPicPr>
                      <p:nvPr/>
                    </p:nvPicPr>
                    <p:blipFill>
                      <a:blip r:embed="rId18"/>
                      <a:srcRect/>
                      <a:stretch>
                        <a:fillRect/>
                      </a:stretch>
                    </p:blipFill>
                    <p:spPr bwMode="auto">
                      <a:xfrm>
                        <a:off x="655638" y="4984750"/>
                        <a:ext cx="4441825"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8" name="Object 19"/>
          <p:cNvGraphicFramePr>
            <a:graphicFrameLocks noChangeAspect="1"/>
          </p:cNvGraphicFramePr>
          <p:nvPr>
            <p:extLst>
              <p:ext uri="{D42A27DB-BD31-4B8C-83A1-F6EECF244321}">
                <p14:modId xmlns:p14="http://schemas.microsoft.com/office/powerpoint/2010/main" val="3644064655"/>
              </p:ext>
            </p:extLst>
          </p:nvPr>
        </p:nvGraphicFramePr>
        <p:xfrm>
          <a:off x="388938" y="5865813"/>
          <a:ext cx="4668837" cy="460375"/>
        </p:xfrm>
        <a:graphic>
          <a:graphicData uri="http://schemas.openxmlformats.org/presentationml/2006/ole">
            <mc:AlternateContent xmlns:mc="http://schemas.openxmlformats.org/markup-compatibility/2006">
              <mc:Choice xmlns:v="urn:schemas-microsoft-com:vml" Requires="v">
                <p:oleObj spid="_x0000_s36874" name="Equation" r:id="rId19" imgW="2387520" imgH="228600" progId="Equation.DSMT4">
                  <p:embed/>
                </p:oleObj>
              </mc:Choice>
              <mc:Fallback>
                <p:oleObj name="Equation" r:id="rId19" imgW="2387520" imgH="228600" progId="Equation.DSMT4">
                  <p:embed/>
                  <p:pic>
                    <p:nvPicPr>
                      <p:cNvPr id="47118" name="Object 19"/>
                      <p:cNvPicPr>
                        <a:picLocks noChangeAspect="1" noChangeArrowheads="1"/>
                      </p:cNvPicPr>
                      <p:nvPr/>
                    </p:nvPicPr>
                    <p:blipFill>
                      <a:blip r:embed="rId20"/>
                      <a:srcRect/>
                      <a:stretch>
                        <a:fillRect/>
                      </a:stretch>
                    </p:blipFill>
                    <p:spPr bwMode="auto">
                      <a:xfrm>
                        <a:off x="388938" y="5865813"/>
                        <a:ext cx="46688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9" name="Object 20"/>
          <p:cNvGraphicFramePr>
            <a:graphicFrameLocks noChangeAspect="1"/>
          </p:cNvGraphicFramePr>
          <p:nvPr>
            <p:extLst>
              <p:ext uri="{D42A27DB-BD31-4B8C-83A1-F6EECF244321}">
                <p14:modId xmlns:p14="http://schemas.microsoft.com/office/powerpoint/2010/main" val="2090674767"/>
              </p:ext>
            </p:extLst>
          </p:nvPr>
        </p:nvGraphicFramePr>
        <p:xfrm>
          <a:off x="5835650" y="5827713"/>
          <a:ext cx="2427288" cy="460375"/>
        </p:xfrm>
        <a:graphic>
          <a:graphicData uri="http://schemas.openxmlformats.org/presentationml/2006/ole">
            <mc:AlternateContent xmlns:mc="http://schemas.openxmlformats.org/markup-compatibility/2006">
              <mc:Choice xmlns:v="urn:schemas-microsoft-com:vml" Requires="v">
                <p:oleObj spid="_x0000_s36875" name="Equation" r:id="rId21" imgW="1244520" imgH="228600" progId="Equation.DSMT4">
                  <p:embed/>
                </p:oleObj>
              </mc:Choice>
              <mc:Fallback>
                <p:oleObj name="Equation" r:id="rId21" imgW="1244520" imgH="228600" progId="Equation.DSMT4">
                  <p:embed/>
                  <p:pic>
                    <p:nvPicPr>
                      <p:cNvPr id="47119" name="Object 20"/>
                      <p:cNvPicPr>
                        <a:picLocks noChangeAspect="1" noChangeArrowheads="1"/>
                      </p:cNvPicPr>
                      <p:nvPr/>
                    </p:nvPicPr>
                    <p:blipFill>
                      <a:blip r:embed="rId22"/>
                      <a:srcRect/>
                      <a:stretch>
                        <a:fillRect/>
                      </a:stretch>
                    </p:blipFill>
                    <p:spPr bwMode="auto">
                      <a:xfrm>
                        <a:off x="5835650" y="5827713"/>
                        <a:ext cx="24272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Text Box 2">
            <a:extLst>
              <a:ext uri="{FF2B5EF4-FFF2-40B4-BE49-F238E27FC236}">
                <a16:creationId xmlns:a16="http://schemas.microsoft.com/office/drawing/2014/main" id="{79FAA1E2-C0F0-4ACC-9EE2-D151A7CC4403}"/>
              </a:ext>
            </a:extLst>
          </p:cNvPr>
          <p:cNvSpPr txBox="1">
            <a:spLocks noChangeArrowheads="1"/>
          </p:cNvSpPr>
          <p:nvPr/>
        </p:nvSpPr>
        <p:spPr bwMode="auto">
          <a:xfrm>
            <a:off x="448992" y="490160"/>
            <a:ext cx="856078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400" dirty="0">
                <a:solidFill>
                  <a:srgbClr val="FF0000"/>
                </a:solidFill>
                <a:latin typeface="Times New Roman" pitchFamily="18" charset="0"/>
              </a:rPr>
              <a:t>例</a:t>
            </a:r>
            <a:r>
              <a:rPr kumimoji="1" lang="zh-CN" altLang="en-US" sz="2400" dirty="0">
                <a:solidFill>
                  <a:srgbClr val="000000"/>
                </a:solidFill>
                <a:latin typeface="Times New Roman" pitchFamily="18" charset="0"/>
              </a:rPr>
              <a:t> </a:t>
            </a:r>
            <a:r>
              <a:rPr kumimoji="1" lang="en-US" altLang="zh-CN" sz="2400" b="0" dirty="0">
                <a:solidFill>
                  <a:srgbClr val="000000"/>
                </a:solidFill>
                <a:latin typeface="Times New Roman" pitchFamily="18" charset="0"/>
              </a:rPr>
              <a:t>100dm</a:t>
            </a:r>
            <a:r>
              <a:rPr kumimoji="1" lang="en-US" altLang="zh-CN" sz="2400" b="0" baseline="30000" dirty="0">
                <a:solidFill>
                  <a:srgbClr val="000000"/>
                </a:solidFill>
                <a:latin typeface="Times New Roman" pitchFamily="18" charset="0"/>
              </a:rPr>
              <a:t>3</a:t>
            </a:r>
            <a:r>
              <a:rPr kumimoji="1" lang="en-US" altLang="zh-CN" sz="2400" b="0" dirty="0">
                <a:solidFill>
                  <a:srgbClr val="000000"/>
                </a:solidFill>
                <a:latin typeface="Times New Roman" pitchFamily="18" charset="0"/>
              </a:rPr>
              <a:t>, 50662.5Pa</a:t>
            </a:r>
            <a:r>
              <a:rPr kumimoji="1" lang="zh-CN" altLang="en-US" sz="2400" dirty="0">
                <a:solidFill>
                  <a:srgbClr val="0000FF"/>
                </a:solidFill>
                <a:latin typeface="Times New Roman" pitchFamily="18" charset="0"/>
              </a:rPr>
              <a:t>的</a:t>
            </a:r>
            <a:r>
              <a:rPr kumimoji="1" lang="en-US" altLang="zh-CN" sz="2400" b="0" dirty="0">
                <a:solidFill>
                  <a:srgbClr val="000000"/>
                </a:solidFill>
                <a:latin typeface="Times New Roman" pitchFamily="18" charset="0"/>
              </a:rPr>
              <a:t>NH</a:t>
            </a:r>
            <a:r>
              <a:rPr kumimoji="1" lang="en-US" altLang="zh-CN" sz="2400" b="0" baseline="-25000" dirty="0">
                <a:solidFill>
                  <a:srgbClr val="000000"/>
                </a:solidFill>
                <a:latin typeface="Times New Roman" pitchFamily="18" charset="0"/>
              </a:rPr>
              <a:t>3</a:t>
            </a:r>
            <a:r>
              <a:rPr kumimoji="1" lang="en-US" altLang="zh-CN" sz="2400" b="0" dirty="0">
                <a:solidFill>
                  <a:srgbClr val="000000"/>
                </a:solidFill>
                <a:latin typeface="Times New Roman" pitchFamily="18" charset="0"/>
              </a:rPr>
              <a:t>(g)</a:t>
            </a:r>
            <a:r>
              <a:rPr kumimoji="1" lang="zh-CN" altLang="en-US" sz="2400" dirty="0">
                <a:solidFill>
                  <a:srgbClr val="0000FF"/>
                </a:solidFill>
                <a:latin typeface="Times New Roman" pitchFamily="18" charset="0"/>
              </a:rPr>
              <a:t>，在正常沸点</a:t>
            </a:r>
            <a:r>
              <a:rPr kumimoji="1" lang="en-US" altLang="zh-CN" sz="2400" b="0" dirty="0">
                <a:solidFill>
                  <a:srgbClr val="000000"/>
                </a:solidFill>
                <a:latin typeface="Times New Roman" pitchFamily="18" charset="0"/>
              </a:rPr>
              <a:t>(</a:t>
            </a:r>
            <a:r>
              <a:rPr kumimoji="1" lang="en-US" altLang="zh-CN" sz="2400" b="0" dirty="0">
                <a:solidFill>
                  <a:srgbClr val="000000"/>
                </a:solidFill>
                <a:latin typeface="Times New Roman" panose="02020603050405020304" pitchFamily="18" charset="0"/>
                <a:cs typeface="Times New Roman" panose="02020603050405020304" pitchFamily="18" charset="0"/>
              </a:rPr>
              <a:t>−</a:t>
            </a:r>
            <a:r>
              <a:rPr kumimoji="1" lang="en-US" altLang="zh-CN" sz="2400" b="0" dirty="0">
                <a:solidFill>
                  <a:srgbClr val="000000"/>
                </a:solidFill>
                <a:latin typeface="Times New Roman" pitchFamily="18" charset="0"/>
              </a:rPr>
              <a:t>33.4℃)</a:t>
            </a:r>
            <a:r>
              <a:rPr kumimoji="1" lang="zh-CN" altLang="en-US" sz="2400" dirty="0">
                <a:solidFill>
                  <a:srgbClr val="0000FF"/>
                </a:solidFill>
                <a:latin typeface="Times New Roman" pitchFamily="18" charset="0"/>
              </a:rPr>
              <a:t>下恒温可逆压缩至</a:t>
            </a:r>
            <a:r>
              <a:rPr kumimoji="1" lang="en-US" altLang="zh-CN" sz="2400" b="0" dirty="0">
                <a:solidFill>
                  <a:srgbClr val="000000"/>
                </a:solidFill>
                <a:latin typeface="Times New Roman" pitchFamily="18" charset="0"/>
              </a:rPr>
              <a:t>10dm</a:t>
            </a:r>
            <a:r>
              <a:rPr kumimoji="1" lang="en-US" altLang="zh-CN" sz="2400" b="0" baseline="30000" dirty="0">
                <a:solidFill>
                  <a:srgbClr val="000000"/>
                </a:solidFill>
                <a:latin typeface="Times New Roman" pitchFamily="18" charset="0"/>
              </a:rPr>
              <a:t>3</a:t>
            </a:r>
            <a:r>
              <a:rPr kumimoji="1" lang="zh-CN" altLang="en-US" sz="2400" dirty="0">
                <a:solidFill>
                  <a:srgbClr val="0000FF"/>
                </a:solidFill>
                <a:latin typeface="Times New Roman" pitchFamily="18" charset="0"/>
              </a:rPr>
              <a:t>。试求总的</a:t>
            </a:r>
            <a:r>
              <a:rPr kumimoji="1" lang="en-US" altLang="zh-CN" sz="2400" b="0" i="1" dirty="0">
                <a:solidFill>
                  <a:srgbClr val="000000"/>
                </a:solidFill>
                <a:latin typeface="Times New Roman" pitchFamily="18" charset="0"/>
              </a:rPr>
              <a:t>Q</a:t>
            </a:r>
            <a:r>
              <a:rPr kumimoji="1" lang="zh-CN" altLang="en-US" sz="2400" dirty="0">
                <a:solidFill>
                  <a:srgbClr val="0000FF"/>
                </a:solidFill>
                <a:latin typeface="Times New Roman" pitchFamily="18" charset="0"/>
              </a:rPr>
              <a:t>、</a:t>
            </a:r>
            <a:r>
              <a:rPr kumimoji="1" lang="en-US" altLang="zh-CN" sz="2400" b="0" i="1" dirty="0">
                <a:solidFill>
                  <a:srgbClr val="000000"/>
                </a:solidFill>
                <a:latin typeface="Times New Roman" pitchFamily="18" charset="0"/>
              </a:rPr>
              <a:t>W</a:t>
            </a:r>
            <a:r>
              <a:rPr kumimoji="1" lang="zh-CN" altLang="en-US" sz="2400" dirty="0">
                <a:solidFill>
                  <a:srgbClr val="0000FF"/>
                </a:solidFill>
                <a:latin typeface="Times New Roman" pitchFamily="18" charset="0"/>
              </a:rPr>
              <a:t>、</a:t>
            </a:r>
            <a:r>
              <a:rPr kumimoji="1" lang="en-US" altLang="zh-CN" sz="2400" b="0" dirty="0">
                <a:solidFill>
                  <a:srgbClr val="000000"/>
                </a:solidFill>
                <a:latin typeface="Symbol" pitchFamily="18" charset="2"/>
              </a:rPr>
              <a:t>D</a:t>
            </a:r>
            <a:r>
              <a:rPr kumimoji="1" lang="en-US" altLang="zh-CN" sz="2400" b="0" i="1" dirty="0">
                <a:solidFill>
                  <a:srgbClr val="000000"/>
                </a:solidFill>
                <a:latin typeface="Times New Roman" pitchFamily="18" charset="0"/>
              </a:rPr>
              <a:t>U</a:t>
            </a:r>
            <a:r>
              <a:rPr kumimoji="1" lang="zh-CN" altLang="en-US" sz="2400" dirty="0">
                <a:solidFill>
                  <a:srgbClr val="0000FF"/>
                </a:solidFill>
                <a:latin typeface="Times New Roman" pitchFamily="18" charset="0"/>
              </a:rPr>
              <a:t>、</a:t>
            </a:r>
            <a:r>
              <a:rPr kumimoji="1" lang="en-US" altLang="zh-CN" sz="2400" b="0" dirty="0">
                <a:solidFill>
                  <a:srgbClr val="000000"/>
                </a:solidFill>
                <a:latin typeface="Symbol" pitchFamily="18" charset="2"/>
              </a:rPr>
              <a:t>D</a:t>
            </a:r>
            <a:r>
              <a:rPr kumimoji="1" lang="en-US" altLang="zh-CN" sz="2400" b="0" i="1" dirty="0">
                <a:solidFill>
                  <a:srgbClr val="000000"/>
                </a:solidFill>
                <a:latin typeface="Times New Roman" pitchFamily="18" charset="0"/>
              </a:rPr>
              <a:t>H</a:t>
            </a:r>
            <a:r>
              <a:rPr kumimoji="1" lang="zh-CN" altLang="en-US" sz="2400" dirty="0">
                <a:solidFill>
                  <a:srgbClr val="0000FF"/>
                </a:solidFill>
                <a:latin typeface="Times New Roman" pitchFamily="18" charset="0"/>
              </a:rPr>
              <a:t>、</a:t>
            </a:r>
            <a:r>
              <a:rPr kumimoji="1" lang="en-US" altLang="zh-CN" sz="2400" b="0" dirty="0">
                <a:solidFill>
                  <a:srgbClr val="000000"/>
                </a:solidFill>
                <a:latin typeface="Symbol" pitchFamily="18" charset="2"/>
              </a:rPr>
              <a:t>D</a:t>
            </a:r>
            <a:r>
              <a:rPr kumimoji="1" lang="en-US" altLang="zh-CN" sz="2400" b="0" i="1" dirty="0">
                <a:solidFill>
                  <a:srgbClr val="000000"/>
                </a:solidFill>
                <a:latin typeface="Times New Roman" pitchFamily="18" charset="0"/>
              </a:rPr>
              <a:t>S</a:t>
            </a:r>
            <a:r>
              <a:rPr kumimoji="1" lang="zh-CN" altLang="en-US" sz="2400" dirty="0">
                <a:solidFill>
                  <a:srgbClr val="0000FF"/>
                </a:solidFill>
                <a:latin typeface="Times New Roman" pitchFamily="18" charset="0"/>
              </a:rPr>
              <a:t>、</a:t>
            </a:r>
            <a:r>
              <a:rPr kumimoji="1" lang="en-US" altLang="zh-CN" sz="2400" b="0" dirty="0">
                <a:solidFill>
                  <a:srgbClr val="000000"/>
                </a:solidFill>
                <a:latin typeface="Symbol" pitchFamily="18" charset="2"/>
              </a:rPr>
              <a:t>D</a:t>
            </a:r>
            <a:r>
              <a:rPr kumimoji="1" lang="en-US" altLang="zh-CN" sz="2400" b="0" i="1" dirty="0">
                <a:solidFill>
                  <a:srgbClr val="000000"/>
                </a:solidFill>
                <a:latin typeface="Times New Roman" pitchFamily="18" charset="0"/>
              </a:rPr>
              <a:t>A</a:t>
            </a:r>
            <a:r>
              <a:rPr kumimoji="1" lang="zh-CN" altLang="en-US" sz="2400" dirty="0">
                <a:solidFill>
                  <a:srgbClr val="0000FF"/>
                </a:solidFill>
                <a:latin typeface="Times New Roman" pitchFamily="18" charset="0"/>
              </a:rPr>
              <a:t>、</a:t>
            </a:r>
            <a:r>
              <a:rPr kumimoji="1" lang="en-US" altLang="zh-CN" sz="2400" b="0" dirty="0">
                <a:solidFill>
                  <a:srgbClr val="000000"/>
                </a:solidFill>
                <a:latin typeface="Symbol" pitchFamily="18" charset="2"/>
              </a:rPr>
              <a:t>D</a:t>
            </a:r>
            <a:r>
              <a:rPr kumimoji="1" lang="en-US" altLang="zh-CN" sz="2400" b="0" i="1" dirty="0">
                <a:solidFill>
                  <a:srgbClr val="000000"/>
                </a:solidFill>
                <a:latin typeface="Times New Roman" pitchFamily="18" charset="0"/>
              </a:rPr>
              <a:t>G</a:t>
            </a:r>
            <a:r>
              <a:rPr kumimoji="1" lang="zh-CN" altLang="en-US" sz="2400" dirty="0">
                <a:solidFill>
                  <a:srgbClr val="0000FF"/>
                </a:solidFill>
                <a:latin typeface="Times New Roman" pitchFamily="18" charset="0"/>
              </a:rPr>
              <a:t>。设</a:t>
            </a:r>
            <a:r>
              <a:rPr kumimoji="1" lang="en-US" altLang="zh-CN" sz="2400" b="0" dirty="0">
                <a:solidFill>
                  <a:srgbClr val="000000"/>
                </a:solidFill>
                <a:latin typeface="Times New Roman" pitchFamily="18" charset="0"/>
              </a:rPr>
              <a:t>NH</a:t>
            </a:r>
            <a:r>
              <a:rPr kumimoji="1" lang="en-US" altLang="zh-CN" sz="2400" b="0" baseline="-25000" dirty="0">
                <a:solidFill>
                  <a:srgbClr val="000000"/>
                </a:solidFill>
                <a:latin typeface="Times New Roman" pitchFamily="18" charset="0"/>
              </a:rPr>
              <a:t>3</a:t>
            </a:r>
            <a:r>
              <a:rPr kumimoji="1" lang="en-US" altLang="zh-CN" sz="2400" b="0" dirty="0">
                <a:solidFill>
                  <a:srgbClr val="000000"/>
                </a:solidFill>
                <a:latin typeface="Times New Roman" pitchFamily="18" charset="0"/>
              </a:rPr>
              <a:t>(g)</a:t>
            </a:r>
            <a:r>
              <a:rPr kumimoji="1" lang="zh-CN" altLang="en-US" sz="2400" dirty="0">
                <a:solidFill>
                  <a:srgbClr val="0000FF"/>
                </a:solidFill>
                <a:latin typeface="Times New Roman" pitchFamily="18" charset="0"/>
              </a:rPr>
              <a:t>服从理想气体状态方程， </a:t>
            </a:r>
            <a:r>
              <a:rPr kumimoji="1" lang="en-US" altLang="zh-CN" sz="2400" b="0" dirty="0">
                <a:solidFill>
                  <a:srgbClr val="000000"/>
                </a:solidFill>
                <a:latin typeface="Times New Roman" pitchFamily="18" charset="0"/>
              </a:rPr>
              <a:t>NH</a:t>
            </a:r>
            <a:r>
              <a:rPr kumimoji="1" lang="en-US" altLang="zh-CN" sz="2400" b="0" baseline="-25000" dirty="0">
                <a:solidFill>
                  <a:srgbClr val="000000"/>
                </a:solidFill>
                <a:latin typeface="Times New Roman" pitchFamily="18" charset="0"/>
              </a:rPr>
              <a:t>3</a:t>
            </a:r>
            <a:r>
              <a:rPr kumimoji="1" lang="en-US" altLang="zh-CN" sz="2400" b="0" dirty="0">
                <a:solidFill>
                  <a:srgbClr val="000000"/>
                </a:solidFill>
                <a:latin typeface="Times New Roman" pitchFamily="18" charset="0"/>
              </a:rPr>
              <a:t>(l)</a:t>
            </a:r>
            <a:r>
              <a:rPr kumimoji="1" lang="zh-CN" altLang="en-US" sz="2400" dirty="0">
                <a:solidFill>
                  <a:srgbClr val="0000FF"/>
                </a:solidFill>
                <a:latin typeface="Times New Roman" pitchFamily="18" charset="0"/>
              </a:rPr>
              <a:t>的体积略去不计。在正常沸点下</a:t>
            </a:r>
            <a:r>
              <a:rPr kumimoji="1" lang="en-US" altLang="zh-CN" sz="2400" b="0" dirty="0">
                <a:solidFill>
                  <a:srgbClr val="000000"/>
                </a:solidFill>
                <a:latin typeface="Times New Roman" pitchFamily="18" charset="0"/>
              </a:rPr>
              <a:t>NH</a:t>
            </a:r>
            <a:r>
              <a:rPr kumimoji="1" lang="en-US" altLang="zh-CN" sz="2400" b="0" baseline="-25000" dirty="0">
                <a:solidFill>
                  <a:srgbClr val="000000"/>
                </a:solidFill>
                <a:latin typeface="Times New Roman" pitchFamily="18" charset="0"/>
              </a:rPr>
              <a:t>3</a:t>
            </a:r>
            <a:r>
              <a:rPr kumimoji="1" lang="en-US" altLang="zh-CN" sz="2400" b="0" dirty="0">
                <a:solidFill>
                  <a:srgbClr val="000000"/>
                </a:solidFill>
                <a:latin typeface="Times New Roman" pitchFamily="18" charset="0"/>
              </a:rPr>
              <a:t>(l)</a:t>
            </a:r>
            <a:r>
              <a:rPr kumimoji="1" lang="zh-CN" altLang="en-US" sz="2400" dirty="0">
                <a:solidFill>
                  <a:srgbClr val="0000FF"/>
                </a:solidFill>
                <a:latin typeface="Times New Roman" pitchFamily="18" charset="0"/>
              </a:rPr>
              <a:t>的蒸发热为</a:t>
            </a:r>
            <a:r>
              <a:rPr kumimoji="1" lang="en-US" altLang="zh-CN" sz="2400" b="0" dirty="0">
                <a:solidFill>
                  <a:srgbClr val="000000"/>
                </a:solidFill>
                <a:latin typeface="Times New Roman" pitchFamily="18" charset="0"/>
              </a:rPr>
              <a:t>1.368kJ</a:t>
            </a:r>
            <a:r>
              <a:rPr kumimoji="1" lang="en-US" altLang="zh-CN" sz="2400" b="0" baseline="30000" dirty="0">
                <a:solidFill>
                  <a:srgbClr val="000000"/>
                </a:solidFill>
                <a:latin typeface="Times New Roman" pitchFamily="18" charset="0"/>
              </a:rPr>
              <a:t>.</a:t>
            </a:r>
            <a:r>
              <a:rPr kumimoji="1" lang="en-US" altLang="zh-CN" sz="2400" b="0" dirty="0">
                <a:solidFill>
                  <a:srgbClr val="000000"/>
                </a:solidFill>
                <a:latin typeface="Times New Roman" pitchFamily="18" charset="0"/>
              </a:rPr>
              <a:t>g</a:t>
            </a:r>
            <a:r>
              <a:rPr kumimoji="1" lang="en-US" altLang="zh-CN" sz="2400" b="0" baseline="30000" dirty="0">
                <a:solidFill>
                  <a:srgbClr val="000000"/>
                </a:solidFill>
                <a:latin typeface="Times New Roman" panose="02020603050405020304" pitchFamily="18" charset="0"/>
                <a:cs typeface="Times New Roman" panose="02020603050405020304" pitchFamily="18" charset="0"/>
              </a:rPr>
              <a:t>−</a:t>
            </a:r>
            <a:r>
              <a:rPr kumimoji="1" lang="en-US" altLang="zh-CN" sz="2400" b="0" baseline="30000" dirty="0">
                <a:solidFill>
                  <a:srgbClr val="000000"/>
                </a:solidFill>
                <a:latin typeface="Times New Roman" pitchFamily="18" charset="0"/>
              </a:rPr>
              <a:t>1</a:t>
            </a:r>
            <a:r>
              <a:rPr kumimoji="1" lang="zh-CN" altLang="en-US" sz="2400" dirty="0">
                <a:solidFill>
                  <a:srgbClr val="0000FF"/>
                </a:solidFill>
                <a:latin typeface="Times New Roman" pitchFamily="18" charset="0"/>
              </a:rPr>
              <a:t>，摩尔质量为</a:t>
            </a:r>
            <a:r>
              <a:rPr kumimoji="1" lang="en-US" altLang="zh-CN" sz="2400" b="0" dirty="0">
                <a:solidFill>
                  <a:srgbClr val="000000"/>
                </a:solidFill>
                <a:latin typeface="Times New Roman" pitchFamily="18" charset="0"/>
              </a:rPr>
              <a:t>17.02g</a:t>
            </a:r>
            <a:r>
              <a:rPr kumimoji="1" lang="en-US" altLang="zh-CN" sz="2400" b="0" baseline="30000" dirty="0">
                <a:solidFill>
                  <a:srgbClr val="000000"/>
                </a:solidFill>
                <a:latin typeface="Times New Roman" pitchFamily="18" charset="0"/>
              </a:rPr>
              <a:t>.</a:t>
            </a:r>
            <a:r>
              <a:rPr kumimoji="1" lang="en-US" altLang="zh-CN" sz="2400" b="0" dirty="0">
                <a:solidFill>
                  <a:srgbClr val="000000"/>
                </a:solidFill>
                <a:latin typeface="Times New Roman" pitchFamily="18" charset="0"/>
              </a:rPr>
              <a:t>mol</a:t>
            </a:r>
            <a:r>
              <a:rPr kumimoji="1" lang="en-US" altLang="zh-CN" sz="2400" b="0" baseline="30000" dirty="0">
                <a:solidFill>
                  <a:srgbClr val="000000"/>
                </a:solidFill>
                <a:latin typeface="Times New Roman" panose="02020603050405020304" pitchFamily="18" charset="0"/>
                <a:cs typeface="Times New Roman" panose="02020603050405020304" pitchFamily="18" charset="0"/>
              </a:rPr>
              <a:t>−</a:t>
            </a:r>
            <a:r>
              <a:rPr kumimoji="1" lang="en-US" altLang="zh-CN" sz="2400" b="0" baseline="30000" dirty="0">
                <a:solidFill>
                  <a:srgbClr val="000000"/>
                </a:solidFill>
                <a:latin typeface="Times New Roman" pitchFamily="18" charset="0"/>
              </a:rPr>
              <a:t>1</a:t>
            </a:r>
            <a:r>
              <a:rPr kumimoji="1" lang="zh-CN" altLang="en-US" sz="2400" dirty="0">
                <a:solidFill>
                  <a:srgbClr val="0000FF"/>
                </a:solidFill>
                <a:latin typeface="Times New Roman" pitchFamily="18" charset="0"/>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419100" y="628650"/>
            <a:ext cx="824865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50000"/>
              </a:spcBef>
              <a:buClrTx/>
              <a:buSzTx/>
              <a:buFontTx/>
              <a:buNone/>
            </a:pPr>
            <a:r>
              <a:rPr kumimoji="1" lang="zh-CN" altLang="en-US" sz="2800" dirty="0">
                <a:solidFill>
                  <a:srgbClr val="FF0000"/>
                </a:solidFill>
                <a:latin typeface="Times New Roman" pitchFamily="18" charset="0"/>
              </a:rPr>
              <a:t>例：</a:t>
            </a:r>
            <a:r>
              <a:rPr kumimoji="1" lang="zh-CN" altLang="en-US" sz="2800" dirty="0">
                <a:solidFill>
                  <a:srgbClr val="0000FF"/>
                </a:solidFill>
                <a:latin typeface="Times New Roman" pitchFamily="18" charset="0"/>
              </a:rPr>
              <a:t>指出下列过程中</a:t>
            </a:r>
            <a:r>
              <a:rPr kumimoji="1" lang="en-US" altLang="zh-CN" sz="2800" b="0" dirty="0">
                <a:solidFill>
                  <a:srgbClr val="000000"/>
                </a:solidFill>
                <a:latin typeface="Symbol" pitchFamily="18" charset="2"/>
              </a:rPr>
              <a:t>D</a:t>
            </a:r>
            <a:r>
              <a:rPr kumimoji="1" lang="en-US" altLang="zh-CN" sz="2800" b="0" i="1" dirty="0">
                <a:solidFill>
                  <a:srgbClr val="000000"/>
                </a:solidFill>
                <a:latin typeface="Times New Roman" pitchFamily="18" charset="0"/>
              </a:rPr>
              <a:t>U</a:t>
            </a:r>
            <a:r>
              <a:rPr kumimoji="1" lang="en-US" altLang="zh-CN" sz="2800" b="0" dirty="0">
                <a:solidFill>
                  <a:srgbClr val="000000"/>
                </a:solidFill>
                <a:latin typeface="Times New Roman" pitchFamily="18" charset="0"/>
              </a:rPr>
              <a:t>, </a:t>
            </a:r>
            <a:r>
              <a:rPr kumimoji="1" lang="en-US" altLang="zh-CN" sz="2800" b="0" dirty="0">
                <a:solidFill>
                  <a:srgbClr val="000000"/>
                </a:solidFill>
                <a:latin typeface="Symbol" pitchFamily="18" charset="2"/>
              </a:rPr>
              <a:t>D</a:t>
            </a:r>
            <a:r>
              <a:rPr kumimoji="1" lang="en-US" altLang="zh-CN" sz="2800" b="0" i="1" dirty="0">
                <a:solidFill>
                  <a:srgbClr val="000000"/>
                </a:solidFill>
                <a:latin typeface="Times New Roman" pitchFamily="18" charset="0"/>
              </a:rPr>
              <a:t>H</a:t>
            </a:r>
            <a:r>
              <a:rPr kumimoji="1" lang="en-US" altLang="zh-CN" sz="2800" b="0" dirty="0">
                <a:solidFill>
                  <a:srgbClr val="000000"/>
                </a:solidFill>
                <a:latin typeface="Times New Roman" pitchFamily="18" charset="0"/>
              </a:rPr>
              <a:t>, </a:t>
            </a:r>
            <a:r>
              <a:rPr kumimoji="1" lang="en-US" altLang="zh-CN" sz="2800" b="0" dirty="0">
                <a:solidFill>
                  <a:srgbClr val="000000"/>
                </a:solidFill>
                <a:latin typeface="Symbol" pitchFamily="18" charset="2"/>
              </a:rPr>
              <a:t>D</a:t>
            </a:r>
            <a:r>
              <a:rPr kumimoji="1" lang="en-US" altLang="zh-CN" sz="2800" b="0" i="1" dirty="0">
                <a:solidFill>
                  <a:srgbClr val="000000"/>
                </a:solidFill>
                <a:latin typeface="Times New Roman" pitchFamily="18" charset="0"/>
              </a:rPr>
              <a:t>S</a:t>
            </a:r>
            <a:r>
              <a:rPr kumimoji="1" lang="en-US" altLang="zh-CN" sz="2800" b="0" dirty="0">
                <a:solidFill>
                  <a:srgbClr val="000000"/>
                </a:solidFill>
                <a:latin typeface="Times New Roman" pitchFamily="18" charset="0"/>
              </a:rPr>
              <a:t>, </a:t>
            </a:r>
            <a:r>
              <a:rPr kumimoji="1" lang="en-US" altLang="zh-CN" sz="2800" b="0" dirty="0">
                <a:solidFill>
                  <a:srgbClr val="000000"/>
                </a:solidFill>
                <a:latin typeface="Symbol" pitchFamily="18" charset="2"/>
              </a:rPr>
              <a:t>D</a:t>
            </a:r>
            <a:r>
              <a:rPr kumimoji="1" lang="en-US" altLang="zh-CN" sz="2800" b="0" i="1" dirty="0">
                <a:solidFill>
                  <a:srgbClr val="000000"/>
                </a:solidFill>
                <a:latin typeface="Times New Roman" pitchFamily="18" charset="0"/>
              </a:rPr>
              <a:t>A</a:t>
            </a:r>
            <a:r>
              <a:rPr kumimoji="1" lang="en-US" altLang="zh-CN" sz="2800" b="0" dirty="0">
                <a:solidFill>
                  <a:srgbClr val="000000"/>
                </a:solidFill>
                <a:latin typeface="Times New Roman" pitchFamily="18" charset="0"/>
              </a:rPr>
              <a:t>, </a:t>
            </a:r>
            <a:r>
              <a:rPr kumimoji="1" lang="en-US" altLang="zh-CN" sz="2800" b="0" dirty="0">
                <a:solidFill>
                  <a:srgbClr val="000000"/>
                </a:solidFill>
                <a:latin typeface="Symbol" pitchFamily="18" charset="2"/>
              </a:rPr>
              <a:t>D</a:t>
            </a:r>
            <a:r>
              <a:rPr kumimoji="1" lang="en-US" altLang="zh-CN" sz="2800" b="0" i="1" dirty="0">
                <a:solidFill>
                  <a:srgbClr val="000000"/>
                </a:solidFill>
                <a:latin typeface="Times New Roman" pitchFamily="18" charset="0"/>
              </a:rPr>
              <a:t>G</a:t>
            </a:r>
            <a:r>
              <a:rPr kumimoji="1" lang="zh-CN" altLang="en-US" sz="2800" dirty="0">
                <a:solidFill>
                  <a:srgbClr val="0000FF"/>
                </a:solidFill>
                <a:latin typeface="Times New Roman" pitchFamily="18" charset="0"/>
              </a:rPr>
              <a:t>何者为零。</a:t>
            </a:r>
          </a:p>
          <a:p>
            <a:pPr algn="just" eaLnBrk="1" hangingPunct="1">
              <a:spcBef>
                <a:spcPct val="50000"/>
              </a:spcBef>
              <a:buClrTx/>
              <a:buSzTx/>
              <a:buFontTx/>
              <a:buNone/>
            </a:pPr>
            <a:r>
              <a:rPr kumimoji="1" lang="zh-CN" altLang="en-US" sz="2400" dirty="0">
                <a:solidFill>
                  <a:srgbClr val="0000FF"/>
                </a:solidFill>
                <a:latin typeface="Times New Roman" pitchFamily="18" charset="0"/>
              </a:rPr>
              <a:t>（</a:t>
            </a:r>
            <a:r>
              <a:rPr kumimoji="1" lang="en-US" altLang="zh-CN" sz="2400" dirty="0">
                <a:solidFill>
                  <a:srgbClr val="0000FF"/>
                </a:solidFill>
                <a:latin typeface="Times New Roman" pitchFamily="18" charset="0"/>
              </a:rPr>
              <a:t>1</a:t>
            </a:r>
            <a:r>
              <a:rPr kumimoji="1" lang="zh-CN" altLang="en-US" sz="2400" dirty="0">
                <a:solidFill>
                  <a:srgbClr val="0000FF"/>
                </a:solidFill>
                <a:latin typeface="Times New Roman" pitchFamily="18" charset="0"/>
              </a:rPr>
              <a:t>）</a:t>
            </a:r>
            <a:r>
              <a:rPr kumimoji="1" lang="zh-CN" altLang="en-US" sz="2400" dirty="0">
                <a:solidFill>
                  <a:srgbClr val="0000FF"/>
                </a:solidFill>
                <a:latin typeface="Times New Roman" pitchFamily="18" charset="0"/>
                <a:cs typeface="Times New Roman" pitchFamily="18" charset="0"/>
              </a:rPr>
              <a:t> </a:t>
            </a:r>
            <a:r>
              <a:rPr kumimoji="1" lang="zh-CN" altLang="en-US" sz="2400" dirty="0">
                <a:solidFill>
                  <a:srgbClr val="0000FF"/>
                </a:solidFill>
                <a:latin typeface="Times New Roman" pitchFamily="18" charset="0"/>
              </a:rPr>
              <a:t>理想气体不可逆恒温压缩；</a:t>
            </a:r>
          </a:p>
          <a:p>
            <a:pPr algn="just" eaLnBrk="1" hangingPunct="1">
              <a:spcBef>
                <a:spcPct val="50000"/>
              </a:spcBef>
              <a:buClrTx/>
              <a:buSzTx/>
              <a:buFontTx/>
              <a:buNone/>
            </a:pPr>
            <a:r>
              <a:rPr kumimoji="1" lang="zh-CN" altLang="en-US" sz="2400" dirty="0">
                <a:solidFill>
                  <a:srgbClr val="0000FF"/>
                </a:solidFill>
                <a:latin typeface="Times New Roman" pitchFamily="18" charset="0"/>
              </a:rPr>
              <a:t>（</a:t>
            </a:r>
            <a:r>
              <a:rPr kumimoji="1" lang="en-US" altLang="zh-CN" sz="2400" dirty="0">
                <a:solidFill>
                  <a:srgbClr val="0000FF"/>
                </a:solidFill>
                <a:latin typeface="Times New Roman" pitchFamily="18" charset="0"/>
              </a:rPr>
              <a:t>2</a:t>
            </a:r>
            <a:r>
              <a:rPr kumimoji="1" lang="zh-CN" altLang="en-US" sz="2400" dirty="0">
                <a:solidFill>
                  <a:srgbClr val="0000FF"/>
                </a:solidFill>
                <a:latin typeface="Times New Roman" pitchFamily="18" charset="0"/>
              </a:rPr>
              <a:t>）</a:t>
            </a:r>
            <a:r>
              <a:rPr kumimoji="1" lang="zh-CN" altLang="en-US" sz="2400" dirty="0">
                <a:solidFill>
                  <a:srgbClr val="0000FF"/>
                </a:solidFill>
                <a:latin typeface="Times New Roman" pitchFamily="18" charset="0"/>
                <a:cs typeface="Times New Roman" pitchFamily="18" charset="0"/>
              </a:rPr>
              <a:t> </a:t>
            </a:r>
            <a:r>
              <a:rPr kumimoji="1" lang="zh-CN" altLang="en-US" sz="2400" dirty="0">
                <a:solidFill>
                  <a:srgbClr val="0000FF"/>
                </a:solidFill>
                <a:latin typeface="Times New Roman" pitchFamily="18" charset="0"/>
              </a:rPr>
              <a:t>理想气体节流膨胀；</a:t>
            </a:r>
          </a:p>
          <a:p>
            <a:pPr algn="just" eaLnBrk="1" hangingPunct="1">
              <a:spcBef>
                <a:spcPct val="50000"/>
              </a:spcBef>
              <a:buClrTx/>
              <a:buSzTx/>
              <a:buFontTx/>
              <a:buNone/>
            </a:pPr>
            <a:r>
              <a:rPr kumimoji="1" lang="zh-CN" altLang="en-US" sz="2400" dirty="0">
                <a:solidFill>
                  <a:srgbClr val="0000FF"/>
                </a:solidFill>
                <a:latin typeface="Times New Roman" pitchFamily="18" charset="0"/>
              </a:rPr>
              <a:t>（</a:t>
            </a:r>
            <a:r>
              <a:rPr kumimoji="1" lang="en-US" altLang="zh-CN" sz="2400" dirty="0">
                <a:solidFill>
                  <a:srgbClr val="0000FF"/>
                </a:solidFill>
                <a:latin typeface="Times New Roman" pitchFamily="18" charset="0"/>
              </a:rPr>
              <a:t>3</a:t>
            </a:r>
            <a:r>
              <a:rPr kumimoji="1" lang="zh-CN" altLang="en-US" sz="2400" dirty="0">
                <a:solidFill>
                  <a:srgbClr val="0000FF"/>
                </a:solidFill>
                <a:latin typeface="Times New Roman" pitchFamily="18" charset="0"/>
              </a:rPr>
              <a:t>）</a:t>
            </a:r>
            <a:r>
              <a:rPr kumimoji="1" lang="zh-CN" altLang="en-US" sz="2400" dirty="0">
                <a:solidFill>
                  <a:srgbClr val="0000FF"/>
                </a:solidFill>
                <a:latin typeface="Times New Roman" pitchFamily="18" charset="0"/>
                <a:cs typeface="Times New Roman" pitchFamily="18" charset="0"/>
              </a:rPr>
              <a:t> </a:t>
            </a:r>
            <a:r>
              <a:rPr kumimoji="1" lang="zh-CN" altLang="en-US" sz="2400" dirty="0">
                <a:solidFill>
                  <a:srgbClr val="0000FF"/>
                </a:solidFill>
                <a:latin typeface="Times New Roman" pitchFamily="18" charset="0"/>
              </a:rPr>
              <a:t>实际流体节流膨胀；</a:t>
            </a:r>
          </a:p>
          <a:p>
            <a:pPr algn="just" eaLnBrk="1" hangingPunct="1">
              <a:spcBef>
                <a:spcPct val="50000"/>
              </a:spcBef>
              <a:buClrTx/>
              <a:buSzTx/>
              <a:buFontTx/>
              <a:buNone/>
            </a:pPr>
            <a:r>
              <a:rPr kumimoji="1" lang="zh-CN" altLang="en-US" sz="2400" dirty="0">
                <a:solidFill>
                  <a:srgbClr val="0000FF"/>
                </a:solidFill>
                <a:latin typeface="Times New Roman" pitchFamily="18" charset="0"/>
              </a:rPr>
              <a:t>（</a:t>
            </a:r>
            <a:r>
              <a:rPr kumimoji="1" lang="en-US" altLang="zh-CN" sz="2400" dirty="0">
                <a:solidFill>
                  <a:srgbClr val="0000FF"/>
                </a:solidFill>
                <a:latin typeface="Times New Roman" pitchFamily="18" charset="0"/>
              </a:rPr>
              <a:t>4</a:t>
            </a:r>
            <a:r>
              <a:rPr kumimoji="1" lang="zh-CN" altLang="en-US" sz="2400" dirty="0">
                <a:solidFill>
                  <a:srgbClr val="0000FF"/>
                </a:solidFill>
                <a:latin typeface="Times New Roman" pitchFamily="18" charset="0"/>
              </a:rPr>
              <a:t>）理想气体</a:t>
            </a:r>
            <a:r>
              <a:rPr kumimoji="1" lang="zh-CN" altLang="en-US" sz="2400" dirty="0">
                <a:solidFill>
                  <a:srgbClr val="0000FF"/>
                </a:solidFill>
                <a:latin typeface="宋体" pitchFamily="2" charset="-122"/>
              </a:rPr>
              <a:t>向真空</a:t>
            </a:r>
            <a:r>
              <a:rPr kumimoji="1" lang="zh-CN" altLang="en-US" sz="2400" dirty="0">
                <a:solidFill>
                  <a:srgbClr val="0000FF"/>
                </a:solidFill>
                <a:latin typeface="Times New Roman" pitchFamily="18" charset="0"/>
              </a:rPr>
              <a:t>绝热膨胀； </a:t>
            </a:r>
          </a:p>
          <a:p>
            <a:pPr algn="just" eaLnBrk="1" hangingPunct="1">
              <a:spcBef>
                <a:spcPct val="50000"/>
              </a:spcBef>
              <a:buClrTx/>
              <a:buSzTx/>
              <a:buFontTx/>
              <a:buNone/>
            </a:pPr>
            <a:r>
              <a:rPr kumimoji="1" lang="zh-CN" altLang="en-US" sz="2400" dirty="0">
                <a:solidFill>
                  <a:srgbClr val="0000FF"/>
                </a:solidFill>
                <a:latin typeface="Times New Roman" pitchFamily="18" charset="0"/>
              </a:rPr>
              <a:t>（</a:t>
            </a:r>
            <a:r>
              <a:rPr kumimoji="1" lang="en-US" altLang="zh-CN" sz="2400" dirty="0">
                <a:solidFill>
                  <a:srgbClr val="0000FF"/>
                </a:solidFill>
                <a:latin typeface="Times New Roman" pitchFamily="18" charset="0"/>
              </a:rPr>
              <a:t>5</a:t>
            </a:r>
            <a:r>
              <a:rPr kumimoji="1" lang="zh-CN" altLang="en-US" sz="2400" dirty="0">
                <a:solidFill>
                  <a:srgbClr val="0000FF"/>
                </a:solidFill>
                <a:latin typeface="Times New Roman" pitchFamily="18" charset="0"/>
              </a:rPr>
              <a:t>）</a:t>
            </a:r>
            <a:r>
              <a:rPr kumimoji="1" lang="zh-CN" altLang="en-US" sz="2400" dirty="0">
                <a:solidFill>
                  <a:srgbClr val="0000FF"/>
                </a:solidFill>
                <a:latin typeface="Times New Roman" pitchFamily="18" charset="0"/>
                <a:cs typeface="Times New Roman" pitchFamily="18" charset="0"/>
              </a:rPr>
              <a:t> </a:t>
            </a:r>
            <a:r>
              <a:rPr kumimoji="1" lang="zh-CN" altLang="en-US" sz="2400" dirty="0">
                <a:solidFill>
                  <a:srgbClr val="0000FF"/>
                </a:solidFill>
                <a:latin typeface="Times New Roman" pitchFamily="18" charset="0"/>
              </a:rPr>
              <a:t>实际气体可逆绝热膨胀；</a:t>
            </a:r>
          </a:p>
          <a:p>
            <a:pPr algn="just" eaLnBrk="1" hangingPunct="1">
              <a:spcBef>
                <a:spcPct val="50000"/>
              </a:spcBef>
              <a:buClrTx/>
              <a:buSzTx/>
              <a:buFontTx/>
              <a:buNone/>
            </a:pPr>
            <a:r>
              <a:rPr kumimoji="1" lang="zh-CN" altLang="en-US" sz="2400" dirty="0">
                <a:solidFill>
                  <a:srgbClr val="0000FF"/>
                </a:solidFill>
                <a:latin typeface="Times New Roman" pitchFamily="18" charset="0"/>
              </a:rPr>
              <a:t>（</a:t>
            </a:r>
            <a:r>
              <a:rPr kumimoji="1" lang="en-US" altLang="zh-CN" sz="2400" dirty="0">
                <a:solidFill>
                  <a:srgbClr val="0000FF"/>
                </a:solidFill>
                <a:latin typeface="Times New Roman" pitchFamily="18" charset="0"/>
              </a:rPr>
              <a:t>6</a:t>
            </a:r>
            <a:r>
              <a:rPr kumimoji="1" lang="zh-CN" altLang="en-US" sz="2400" dirty="0">
                <a:solidFill>
                  <a:srgbClr val="0000FF"/>
                </a:solidFill>
                <a:latin typeface="Times New Roman" pitchFamily="18" charset="0"/>
              </a:rPr>
              <a:t>）</a:t>
            </a:r>
            <a:r>
              <a:rPr kumimoji="1" lang="zh-CN" altLang="en-US" sz="2400" dirty="0">
                <a:solidFill>
                  <a:srgbClr val="0000FF"/>
                </a:solidFill>
                <a:latin typeface="Times New Roman" pitchFamily="18" charset="0"/>
                <a:cs typeface="Times New Roman" pitchFamily="18" charset="0"/>
              </a:rPr>
              <a:t> </a:t>
            </a:r>
            <a:r>
              <a:rPr kumimoji="1" lang="zh-CN" altLang="en-US" sz="2400" dirty="0">
                <a:solidFill>
                  <a:srgbClr val="0000FF"/>
                </a:solidFill>
                <a:latin typeface="Times New Roman" pitchFamily="18" charset="0"/>
              </a:rPr>
              <a:t>实际气体不可逆循环过程；</a:t>
            </a:r>
          </a:p>
          <a:p>
            <a:pPr algn="just" eaLnBrk="1" hangingPunct="1">
              <a:spcBef>
                <a:spcPct val="50000"/>
              </a:spcBef>
              <a:buClrTx/>
              <a:buSzTx/>
              <a:buFontTx/>
              <a:buNone/>
            </a:pPr>
            <a:r>
              <a:rPr kumimoji="1" lang="zh-CN" altLang="en-US" sz="2400" dirty="0">
                <a:solidFill>
                  <a:srgbClr val="0000FF"/>
                </a:solidFill>
                <a:latin typeface="Times New Roman" pitchFamily="18" charset="0"/>
              </a:rPr>
              <a:t>（</a:t>
            </a:r>
            <a:r>
              <a:rPr kumimoji="1" lang="en-US" altLang="zh-CN" sz="2400" dirty="0">
                <a:solidFill>
                  <a:srgbClr val="0000FF"/>
                </a:solidFill>
                <a:latin typeface="Times New Roman" pitchFamily="18" charset="0"/>
              </a:rPr>
              <a:t>7</a:t>
            </a:r>
            <a:r>
              <a:rPr kumimoji="1" lang="zh-CN" altLang="en-US" sz="2400" dirty="0">
                <a:solidFill>
                  <a:srgbClr val="0000FF"/>
                </a:solidFill>
                <a:latin typeface="Times New Roman" pitchFamily="18" charset="0"/>
              </a:rPr>
              <a:t>）</a:t>
            </a:r>
            <a:r>
              <a:rPr kumimoji="1" lang="zh-CN" altLang="en-US" sz="2400" dirty="0">
                <a:solidFill>
                  <a:srgbClr val="0000FF"/>
                </a:solidFill>
                <a:latin typeface="Times New Roman" pitchFamily="18" charset="0"/>
                <a:cs typeface="Times New Roman" pitchFamily="18" charset="0"/>
              </a:rPr>
              <a:t> </a:t>
            </a:r>
            <a:r>
              <a:rPr kumimoji="1" lang="zh-CN" altLang="en-US" sz="2400" dirty="0">
                <a:solidFill>
                  <a:srgbClr val="0000FF"/>
                </a:solidFill>
                <a:latin typeface="Times New Roman" pitchFamily="18" charset="0"/>
              </a:rPr>
              <a:t>饱和液体变为饱和蒸气；</a:t>
            </a:r>
          </a:p>
          <a:p>
            <a:pPr algn="just" eaLnBrk="1" hangingPunct="1">
              <a:spcBef>
                <a:spcPct val="50000"/>
              </a:spcBef>
              <a:buClrTx/>
              <a:buSzTx/>
              <a:buFontTx/>
              <a:buNone/>
            </a:pPr>
            <a:r>
              <a:rPr kumimoji="1" lang="zh-CN" altLang="en-US" sz="2400" dirty="0">
                <a:solidFill>
                  <a:srgbClr val="0000FF"/>
                </a:solidFill>
                <a:latin typeface="Times New Roman" pitchFamily="18" charset="0"/>
              </a:rPr>
              <a:t>（</a:t>
            </a:r>
            <a:r>
              <a:rPr kumimoji="1" lang="en-US" altLang="zh-CN" sz="2400" dirty="0">
                <a:solidFill>
                  <a:srgbClr val="0000FF"/>
                </a:solidFill>
                <a:latin typeface="Times New Roman" pitchFamily="18" charset="0"/>
              </a:rPr>
              <a:t>8</a:t>
            </a:r>
            <a:r>
              <a:rPr kumimoji="1" lang="zh-CN" altLang="en-US" sz="2400" dirty="0">
                <a:solidFill>
                  <a:srgbClr val="0000FF"/>
                </a:solidFill>
                <a:latin typeface="Times New Roman" pitchFamily="18" charset="0"/>
              </a:rPr>
              <a:t>）</a:t>
            </a:r>
            <a:r>
              <a:rPr kumimoji="1" lang="zh-CN" altLang="en-US" sz="2400" dirty="0">
                <a:solidFill>
                  <a:srgbClr val="0000FF"/>
                </a:solidFill>
                <a:latin typeface="Times New Roman" pitchFamily="18" charset="0"/>
                <a:cs typeface="Times New Roman" pitchFamily="18" charset="0"/>
              </a:rPr>
              <a:t> </a:t>
            </a:r>
            <a:r>
              <a:rPr kumimoji="1" lang="zh-CN" altLang="en-US" sz="2400" dirty="0">
                <a:solidFill>
                  <a:srgbClr val="0000FF"/>
                </a:solidFill>
                <a:latin typeface="Times New Roman" pitchFamily="18" charset="0"/>
              </a:rPr>
              <a:t>绝热恒容没有非体积功时发生化学变化；</a:t>
            </a:r>
          </a:p>
          <a:p>
            <a:pPr eaLnBrk="1" hangingPunct="1">
              <a:spcBef>
                <a:spcPct val="50000"/>
              </a:spcBef>
              <a:buClrTx/>
              <a:buSzTx/>
              <a:buFontTx/>
              <a:buNone/>
            </a:pPr>
            <a:r>
              <a:rPr kumimoji="1" lang="zh-CN" altLang="en-US" sz="2400" dirty="0">
                <a:solidFill>
                  <a:srgbClr val="0000FF"/>
                </a:solidFill>
                <a:latin typeface="Times New Roman" pitchFamily="18" charset="0"/>
              </a:rPr>
              <a:t>（</a:t>
            </a:r>
            <a:r>
              <a:rPr kumimoji="1" lang="en-US" altLang="zh-CN" sz="2400" dirty="0">
                <a:solidFill>
                  <a:srgbClr val="0000FF"/>
                </a:solidFill>
                <a:latin typeface="Times New Roman" pitchFamily="18" charset="0"/>
              </a:rPr>
              <a:t>9</a:t>
            </a:r>
            <a:r>
              <a:rPr kumimoji="1" lang="zh-CN" altLang="en-US" sz="2400" dirty="0">
                <a:solidFill>
                  <a:srgbClr val="0000FF"/>
                </a:solidFill>
                <a:latin typeface="Times New Roman" pitchFamily="18" charset="0"/>
              </a:rPr>
              <a:t>）</a:t>
            </a:r>
            <a:r>
              <a:rPr kumimoji="1" lang="zh-CN" altLang="en-US" sz="2400" dirty="0">
                <a:solidFill>
                  <a:srgbClr val="0000FF"/>
                </a:solidFill>
                <a:latin typeface="宋体" pitchFamily="2" charset="-122"/>
              </a:rPr>
              <a:t>绝热恒压没有非体积功时发生化学反应。</a:t>
            </a:r>
            <a:r>
              <a:rPr kumimoji="1" lang="zh-CN" altLang="en-US" sz="2400" dirty="0">
                <a:solidFill>
                  <a:srgbClr val="0000FF"/>
                </a:solidFill>
                <a:latin typeface="Times New Roman" pitchFamily="18" charset="0"/>
              </a:rPr>
              <a:t> </a:t>
            </a:r>
          </a:p>
        </p:txBody>
      </p:sp>
      <p:sp>
        <p:nvSpPr>
          <p:cNvPr id="143363" name="Rectangle 3"/>
          <p:cNvSpPr>
            <a:spLocks noChangeArrowheads="1"/>
          </p:cNvSpPr>
          <p:nvPr/>
        </p:nvSpPr>
        <p:spPr bwMode="auto">
          <a:xfrm>
            <a:off x="6573838" y="1150938"/>
            <a:ext cx="1330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800" b="0" dirty="0">
                <a:solidFill>
                  <a:srgbClr val="FF0000"/>
                </a:solidFill>
                <a:latin typeface="Symbol" pitchFamily="18" charset="2"/>
              </a:rPr>
              <a:t>D</a:t>
            </a:r>
            <a:r>
              <a:rPr kumimoji="1" lang="en-US" altLang="zh-CN" sz="2800" b="0" i="1" dirty="0">
                <a:solidFill>
                  <a:srgbClr val="FF0000"/>
                </a:solidFill>
                <a:latin typeface="Times New Roman" pitchFamily="18" charset="0"/>
              </a:rPr>
              <a:t>U</a:t>
            </a:r>
            <a:r>
              <a:rPr kumimoji="1" lang="en-US" altLang="zh-CN" sz="2800" b="0" dirty="0">
                <a:solidFill>
                  <a:srgbClr val="FF0000"/>
                </a:solidFill>
                <a:latin typeface="Times New Roman" pitchFamily="18" charset="0"/>
              </a:rPr>
              <a:t>, </a:t>
            </a:r>
            <a:r>
              <a:rPr kumimoji="1" lang="en-US" altLang="zh-CN" sz="2800" b="0" dirty="0">
                <a:solidFill>
                  <a:srgbClr val="FF0000"/>
                </a:solidFill>
                <a:latin typeface="Symbol" pitchFamily="18" charset="2"/>
              </a:rPr>
              <a:t>D</a:t>
            </a:r>
            <a:r>
              <a:rPr kumimoji="1" lang="en-US" altLang="zh-CN" sz="2800" b="0" i="1" dirty="0">
                <a:solidFill>
                  <a:srgbClr val="FF0000"/>
                </a:solidFill>
                <a:latin typeface="Times New Roman" pitchFamily="18" charset="0"/>
              </a:rPr>
              <a:t>H</a:t>
            </a:r>
          </a:p>
        </p:txBody>
      </p:sp>
      <p:sp>
        <p:nvSpPr>
          <p:cNvPr id="143364" name="Rectangle 4"/>
          <p:cNvSpPr>
            <a:spLocks noChangeArrowheads="1"/>
          </p:cNvSpPr>
          <p:nvPr/>
        </p:nvSpPr>
        <p:spPr bwMode="auto">
          <a:xfrm>
            <a:off x="5616575" y="1722438"/>
            <a:ext cx="32083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800" b="0" dirty="0">
                <a:solidFill>
                  <a:srgbClr val="FF0000"/>
                </a:solidFill>
                <a:latin typeface="Symbol" pitchFamily="18" charset="2"/>
              </a:rPr>
              <a:t>D</a:t>
            </a:r>
            <a:r>
              <a:rPr kumimoji="1" lang="en-US" altLang="zh-CN" sz="2800" b="0" i="1" dirty="0">
                <a:solidFill>
                  <a:srgbClr val="FF0000"/>
                </a:solidFill>
                <a:latin typeface="Times New Roman" pitchFamily="18" charset="0"/>
              </a:rPr>
              <a:t>U</a:t>
            </a:r>
            <a:r>
              <a:rPr kumimoji="1" lang="en-US" altLang="zh-CN" sz="2800" b="0" dirty="0">
                <a:solidFill>
                  <a:srgbClr val="FF0000"/>
                </a:solidFill>
                <a:latin typeface="Times New Roman" pitchFamily="18" charset="0"/>
              </a:rPr>
              <a:t>, </a:t>
            </a:r>
            <a:r>
              <a:rPr kumimoji="1" lang="en-US" altLang="zh-CN" sz="2800" b="0" dirty="0">
                <a:solidFill>
                  <a:srgbClr val="FF0000"/>
                </a:solidFill>
                <a:latin typeface="Symbol" pitchFamily="18" charset="2"/>
              </a:rPr>
              <a:t>D</a:t>
            </a:r>
            <a:r>
              <a:rPr kumimoji="1" lang="en-US" altLang="zh-CN" sz="2800" b="0" i="1" dirty="0">
                <a:solidFill>
                  <a:srgbClr val="FF0000"/>
                </a:solidFill>
                <a:latin typeface="Times New Roman" pitchFamily="18" charset="0"/>
              </a:rPr>
              <a:t>H</a:t>
            </a:r>
          </a:p>
        </p:txBody>
      </p:sp>
      <p:sp>
        <p:nvSpPr>
          <p:cNvPr id="143365" name="Rectangle 5"/>
          <p:cNvSpPr>
            <a:spLocks noChangeArrowheads="1"/>
          </p:cNvSpPr>
          <p:nvPr/>
        </p:nvSpPr>
        <p:spPr bwMode="auto">
          <a:xfrm>
            <a:off x="6784975" y="2274888"/>
            <a:ext cx="6778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800" b="0">
                <a:solidFill>
                  <a:srgbClr val="FF0000"/>
                </a:solidFill>
                <a:latin typeface="Symbol" pitchFamily="18" charset="2"/>
              </a:rPr>
              <a:t>D</a:t>
            </a:r>
            <a:r>
              <a:rPr kumimoji="1" lang="en-US" altLang="zh-CN" sz="2800" b="0" i="1">
                <a:solidFill>
                  <a:srgbClr val="FF0000"/>
                </a:solidFill>
                <a:latin typeface="Times New Roman" pitchFamily="18" charset="0"/>
              </a:rPr>
              <a:t>H</a:t>
            </a:r>
          </a:p>
        </p:txBody>
      </p:sp>
      <p:sp>
        <p:nvSpPr>
          <p:cNvPr id="143366" name="Rectangle 6"/>
          <p:cNvSpPr>
            <a:spLocks noChangeArrowheads="1"/>
          </p:cNvSpPr>
          <p:nvPr/>
        </p:nvSpPr>
        <p:spPr bwMode="auto">
          <a:xfrm>
            <a:off x="6919913" y="3436938"/>
            <a:ext cx="600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800" b="0">
                <a:solidFill>
                  <a:srgbClr val="FF0000"/>
                </a:solidFill>
                <a:latin typeface="Symbol" pitchFamily="18" charset="2"/>
              </a:rPr>
              <a:t>D</a:t>
            </a:r>
            <a:r>
              <a:rPr kumimoji="1" lang="en-US" altLang="zh-CN" sz="2800" b="0" i="1">
                <a:solidFill>
                  <a:srgbClr val="FF0000"/>
                </a:solidFill>
                <a:latin typeface="Times New Roman" pitchFamily="18" charset="0"/>
              </a:rPr>
              <a:t>S</a:t>
            </a:r>
          </a:p>
        </p:txBody>
      </p:sp>
      <p:sp>
        <p:nvSpPr>
          <p:cNvPr id="143367" name="Rectangle 7"/>
          <p:cNvSpPr>
            <a:spLocks noChangeArrowheads="1"/>
          </p:cNvSpPr>
          <p:nvPr/>
        </p:nvSpPr>
        <p:spPr bwMode="auto">
          <a:xfrm>
            <a:off x="5535613" y="3932238"/>
            <a:ext cx="32083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800" b="0">
                <a:solidFill>
                  <a:srgbClr val="FF0000"/>
                </a:solidFill>
                <a:latin typeface="Symbol" pitchFamily="18" charset="2"/>
              </a:rPr>
              <a:t>D</a:t>
            </a:r>
            <a:r>
              <a:rPr kumimoji="1" lang="en-US" altLang="zh-CN" sz="2800" b="0" i="1">
                <a:solidFill>
                  <a:srgbClr val="FF0000"/>
                </a:solidFill>
                <a:latin typeface="Times New Roman" pitchFamily="18" charset="0"/>
              </a:rPr>
              <a:t>U</a:t>
            </a:r>
            <a:r>
              <a:rPr kumimoji="1" lang="en-US" altLang="zh-CN" sz="2800" b="0">
                <a:solidFill>
                  <a:srgbClr val="FF0000"/>
                </a:solidFill>
                <a:latin typeface="Times New Roman" pitchFamily="18" charset="0"/>
              </a:rPr>
              <a:t>, </a:t>
            </a:r>
            <a:r>
              <a:rPr kumimoji="1" lang="en-US" altLang="zh-CN" sz="2800" b="0">
                <a:solidFill>
                  <a:srgbClr val="FF0000"/>
                </a:solidFill>
                <a:latin typeface="Symbol" pitchFamily="18" charset="2"/>
              </a:rPr>
              <a:t>D</a:t>
            </a:r>
            <a:r>
              <a:rPr kumimoji="1" lang="en-US" altLang="zh-CN" sz="2800" b="0" i="1">
                <a:solidFill>
                  <a:srgbClr val="FF0000"/>
                </a:solidFill>
                <a:latin typeface="Times New Roman" pitchFamily="18" charset="0"/>
              </a:rPr>
              <a:t>H</a:t>
            </a:r>
            <a:r>
              <a:rPr kumimoji="1" lang="en-US" altLang="zh-CN" sz="2800" b="0">
                <a:solidFill>
                  <a:srgbClr val="FF0000"/>
                </a:solidFill>
                <a:latin typeface="Times New Roman" pitchFamily="18" charset="0"/>
              </a:rPr>
              <a:t>, </a:t>
            </a:r>
            <a:r>
              <a:rPr kumimoji="1" lang="en-US" altLang="zh-CN" sz="2800" b="0">
                <a:solidFill>
                  <a:srgbClr val="FF0000"/>
                </a:solidFill>
                <a:latin typeface="Symbol" pitchFamily="18" charset="2"/>
              </a:rPr>
              <a:t>D</a:t>
            </a:r>
            <a:r>
              <a:rPr kumimoji="1" lang="en-US" altLang="zh-CN" sz="2800" b="0" i="1">
                <a:solidFill>
                  <a:srgbClr val="FF0000"/>
                </a:solidFill>
                <a:latin typeface="Times New Roman" pitchFamily="18" charset="0"/>
              </a:rPr>
              <a:t>S</a:t>
            </a:r>
            <a:r>
              <a:rPr kumimoji="1" lang="en-US" altLang="zh-CN" sz="2800" b="0">
                <a:solidFill>
                  <a:srgbClr val="FF0000"/>
                </a:solidFill>
                <a:latin typeface="Times New Roman" pitchFamily="18" charset="0"/>
              </a:rPr>
              <a:t>, </a:t>
            </a:r>
            <a:r>
              <a:rPr kumimoji="1" lang="en-US" altLang="zh-CN" sz="2800" b="0">
                <a:solidFill>
                  <a:srgbClr val="FF0000"/>
                </a:solidFill>
                <a:latin typeface="Symbol" pitchFamily="18" charset="2"/>
              </a:rPr>
              <a:t>D</a:t>
            </a:r>
            <a:r>
              <a:rPr kumimoji="1" lang="en-US" altLang="zh-CN" sz="2800" b="0" i="1">
                <a:solidFill>
                  <a:srgbClr val="FF0000"/>
                </a:solidFill>
                <a:latin typeface="Times New Roman" pitchFamily="18" charset="0"/>
              </a:rPr>
              <a:t>A</a:t>
            </a:r>
            <a:r>
              <a:rPr kumimoji="1" lang="en-US" altLang="zh-CN" sz="2800" b="0">
                <a:solidFill>
                  <a:srgbClr val="FF0000"/>
                </a:solidFill>
                <a:latin typeface="Times New Roman" pitchFamily="18" charset="0"/>
              </a:rPr>
              <a:t>, </a:t>
            </a:r>
            <a:r>
              <a:rPr kumimoji="1" lang="en-US" altLang="zh-CN" sz="2800" b="0">
                <a:solidFill>
                  <a:srgbClr val="FF0000"/>
                </a:solidFill>
                <a:latin typeface="Symbol" pitchFamily="18" charset="2"/>
              </a:rPr>
              <a:t>D</a:t>
            </a:r>
            <a:r>
              <a:rPr kumimoji="1" lang="en-US" altLang="zh-CN" sz="2800" b="0" i="1">
                <a:solidFill>
                  <a:srgbClr val="FF0000"/>
                </a:solidFill>
                <a:latin typeface="Times New Roman" pitchFamily="18" charset="0"/>
              </a:rPr>
              <a:t>G</a:t>
            </a:r>
          </a:p>
        </p:txBody>
      </p:sp>
      <p:sp>
        <p:nvSpPr>
          <p:cNvPr id="143368" name="Rectangle 8"/>
          <p:cNvSpPr>
            <a:spLocks noChangeArrowheads="1"/>
          </p:cNvSpPr>
          <p:nvPr/>
        </p:nvSpPr>
        <p:spPr bwMode="auto">
          <a:xfrm>
            <a:off x="7610475" y="4465638"/>
            <a:ext cx="6588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800" b="0">
                <a:solidFill>
                  <a:srgbClr val="FF0000"/>
                </a:solidFill>
                <a:latin typeface="Symbol" pitchFamily="18" charset="2"/>
              </a:rPr>
              <a:t>D</a:t>
            </a:r>
            <a:r>
              <a:rPr kumimoji="1" lang="en-US" altLang="zh-CN" sz="2800" b="0" i="1">
                <a:solidFill>
                  <a:srgbClr val="FF0000"/>
                </a:solidFill>
                <a:latin typeface="Times New Roman" pitchFamily="18" charset="0"/>
              </a:rPr>
              <a:t>G</a:t>
            </a:r>
          </a:p>
        </p:txBody>
      </p:sp>
      <p:sp>
        <p:nvSpPr>
          <p:cNvPr id="143369" name="Rectangle 9"/>
          <p:cNvSpPr>
            <a:spLocks noChangeArrowheads="1"/>
          </p:cNvSpPr>
          <p:nvPr/>
        </p:nvSpPr>
        <p:spPr bwMode="auto">
          <a:xfrm>
            <a:off x="7667625" y="4999038"/>
            <a:ext cx="7159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800" b="0">
                <a:solidFill>
                  <a:srgbClr val="FF0000"/>
                </a:solidFill>
                <a:latin typeface="Symbol" pitchFamily="18" charset="2"/>
              </a:rPr>
              <a:t>D</a:t>
            </a:r>
            <a:r>
              <a:rPr kumimoji="1" lang="en-US" altLang="zh-CN" sz="2800" b="0" i="1">
                <a:solidFill>
                  <a:srgbClr val="FF0000"/>
                </a:solidFill>
                <a:latin typeface="Times New Roman" pitchFamily="18" charset="0"/>
              </a:rPr>
              <a:t>U</a:t>
            </a:r>
          </a:p>
        </p:txBody>
      </p:sp>
      <p:sp>
        <p:nvSpPr>
          <p:cNvPr id="143370" name="Rectangle 10"/>
          <p:cNvSpPr>
            <a:spLocks noChangeArrowheads="1"/>
          </p:cNvSpPr>
          <p:nvPr/>
        </p:nvSpPr>
        <p:spPr bwMode="auto">
          <a:xfrm>
            <a:off x="7637463" y="5570538"/>
            <a:ext cx="7921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800" b="0">
                <a:solidFill>
                  <a:srgbClr val="FF0000"/>
                </a:solidFill>
                <a:latin typeface="Symbol" pitchFamily="18" charset="2"/>
              </a:rPr>
              <a:t>D</a:t>
            </a:r>
            <a:r>
              <a:rPr kumimoji="1" lang="en-US" altLang="zh-CN" sz="2800" b="0" i="1">
                <a:solidFill>
                  <a:srgbClr val="FF0000"/>
                </a:solidFill>
                <a:latin typeface="Times New Roman" pitchFamily="18" charset="0"/>
              </a:rPr>
              <a:t>H</a:t>
            </a:r>
          </a:p>
        </p:txBody>
      </p:sp>
      <p:sp>
        <p:nvSpPr>
          <p:cNvPr id="143371" name="Rectangle 11"/>
          <p:cNvSpPr>
            <a:spLocks noChangeArrowheads="1"/>
          </p:cNvSpPr>
          <p:nvPr/>
        </p:nvSpPr>
        <p:spPr bwMode="auto">
          <a:xfrm>
            <a:off x="6497638" y="2827338"/>
            <a:ext cx="1330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800" b="0">
                <a:solidFill>
                  <a:srgbClr val="FF0000"/>
                </a:solidFill>
                <a:latin typeface="Symbol" pitchFamily="18" charset="2"/>
              </a:rPr>
              <a:t>D</a:t>
            </a:r>
            <a:r>
              <a:rPr kumimoji="1" lang="en-US" altLang="zh-CN" sz="2800" b="0" i="1">
                <a:solidFill>
                  <a:srgbClr val="FF0000"/>
                </a:solidFill>
                <a:latin typeface="Times New Roman" pitchFamily="18" charset="0"/>
              </a:rPr>
              <a:t>U</a:t>
            </a:r>
            <a:r>
              <a:rPr kumimoji="1" lang="en-US" altLang="zh-CN" sz="2800" b="0">
                <a:solidFill>
                  <a:srgbClr val="FF0000"/>
                </a:solidFill>
                <a:latin typeface="Times New Roman" pitchFamily="18" charset="0"/>
              </a:rPr>
              <a:t>, </a:t>
            </a:r>
            <a:r>
              <a:rPr kumimoji="1" lang="en-US" altLang="zh-CN" sz="2800" b="0">
                <a:solidFill>
                  <a:srgbClr val="FF0000"/>
                </a:solidFill>
                <a:latin typeface="Symbol" pitchFamily="18" charset="2"/>
              </a:rPr>
              <a:t>D</a:t>
            </a:r>
            <a:r>
              <a:rPr kumimoji="1" lang="en-US" altLang="zh-CN" sz="2800" b="0" i="1">
                <a:solidFill>
                  <a:srgbClr val="FF0000"/>
                </a:solidFill>
                <a:latin typeface="Times New Roman" pitchFamily="18" charset="0"/>
              </a:rPr>
              <a:t>H</a:t>
            </a:r>
          </a:p>
        </p:txBody>
      </p:sp>
      <p:sp>
        <p:nvSpPr>
          <p:cNvPr id="48140" name="Rectangle 8"/>
          <p:cNvSpPr>
            <a:spLocks noChangeArrowheads="1"/>
          </p:cNvSpPr>
          <p:nvPr/>
        </p:nvSpPr>
        <p:spPr bwMode="auto">
          <a:xfrm>
            <a:off x="438150" y="28575"/>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0000FF"/>
                </a:solidFill>
                <a:latin typeface="楷体" panose="02010609060101010101" pitchFamily="49" charset="-122"/>
                <a:ea typeface="楷体" panose="02010609060101010101" pitchFamily="49" charset="-122"/>
              </a:rPr>
              <a:t>思考题</a:t>
            </a:r>
            <a:r>
              <a:rPr lang="en-US" altLang="zh-CN" sz="2400" dirty="0">
                <a:solidFill>
                  <a:srgbClr val="0000FF"/>
                </a:solidFill>
                <a:latin typeface="Times New Roman" pitchFamily="18" charset="0"/>
                <a:ea typeface="楷体_GB2312" pitchFamily="49" charset="-122"/>
              </a:rPr>
              <a:t>2.16</a:t>
            </a:r>
            <a:endParaRPr lang="zh-CN" altLang="en-US" sz="2400" dirty="0">
              <a:solidFill>
                <a:srgbClr val="FF0000"/>
              </a:solidFill>
              <a:latin typeface="Times New Roman" pitchFamily="18" charset="0"/>
              <a:ea typeface="楷体_GB2312"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63"/>
                                        </p:tgtEl>
                                        <p:attrNameLst>
                                          <p:attrName>style.visibility</p:attrName>
                                        </p:attrNameLst>
                                      </p:cBhvr>
                                      <p:to>
                                        <p:strVal val="visible"/>
                                      </p:to>
                                    </p:set>
                                    <p:animEffect transition="in" filter="wipe(left)">
                                      <p:cBhvr>
                                        <p:cTn id="7" dur="500"/>
                                        <p:tgtEl>
                                          <p:spTgt spid="1433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364"/>
                                        </p:tgtEl>
                                        <p:attrNameLst>
                                          <p:attrName>style.visibility</p:attrName>
                                        </p:attrNameLst>
                                      </p:cBhvr>
                                      <p:to>
                                        <p:strVal val="visible"/>
                                      </p:to>
                                    </p:set>
                                    <p:animEffect transition="in" filter="wipe(left)">
                                      <p:cBhvr>
                                        <p:cTn id="12" dur="500"/>
                                        <p:tgtEl>
                                          <p:spTgt spid="1433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365"/>
                                        </p:tgtEl>
                                        <p:attrNameLst>
                                          <p:attrName>style.visibility</p:attrName>
                                        </p:attrNameLst>
                                      </p:cBhvr>
                                      <p:to>
                                        <p:strVal val="visible"/>
                                      </p:to>
                                    </p:set>
                                    <p:animEffect transition="in" filter="wipe(left)">
                                      <p:cBhvr>
                                        <p:cTn id="17" dur="500"/>
                                        <p:tgtEl>
                                          <p:spTgt spid="1433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3371"/>
                                        </p:tgtEl>
                                        <p:attrNameLst>
                                          <p:attrName>style.visibility</p:attrName>
                                        </p:attrNameLst>
                                      </p:cBhvr>
                                      <p:to>
                                        <p:strVal val="visible"/>
                                      </p:to>
                                    </p:set>
                                    <p:animEffect transition="in" filter="wipe(left)">
                                      <p:cBhvr>
                                        <p:cTn id="22" dur="500"/>
                                        <p:tgtEl>
                                          <p:spTgt spid="1433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3366"/>
                                        </p:tgtEl>
                                        <p:attrNameLst>
                                          <p:attrName>style.visibility</p:attrName>
                                        </p:attrNameLst>
                                      </p:cBhvr>
                                      <p:to>
                                        <p:strVal val="visible"/>
                                      </p:to>
                                    </p:set>
                                    <p:animEffect transition="in" filter="wipe(left)">
                                      <p:cBhvr>
                                        <p:cTn id="27" dur="500"/>
                                        <p:tgtEl>
                                          <p:spTgt spid="1433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3367"/>
                                        </p:tgtEl>
                                        <p:attrNameLst>
                                          <p:attrName>style.visibility</p:attrName>
                                        </p:attrNameLst>
                                      </p:cBhvr>
                                      <p:to>
                                        <p:strVal val="visible"/>
                                      </p:to>
                                    </p:set>
                                    <p:animEffect transition="in" filter="wipe(left)">
                                      <p:cBhvr>
                                        <p:cTn id="32" dur="500"/>
                                        <p:tgtEl>
                                          <p:spTgt spid="14336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3368"/>
                                        </p:tgtEl>
                                        <p:attrNameLst>
                                          <p:attrName>style.visibility</p:attrName>
                                        </p:attrNameLst>
                                      </p:cBhvr>
                                      <p:to>
                                        <p:strVal val="visible"/>
                                      </p:to>
                                    </p:set>
                                    <p:animEffect transition="in" filter="wipe(left)">
                                      <p:cBhvr>
                                        <p:cTn id="37" dur="500"/>
                                        <p:tgtEl>
                                          <p:spTgt spid="14336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3369"/>
                                        </p:tgtEl>
                                        <p:attrNameLst>
                                          <p:attrName>style.visibility</p:attrName>
                                        </p:attrNameLst>
                                      </p:cBhvr>
                                      <p:to>
                                        <p:strVal val="visible"/>
                                      </p:to>
                                    </p:set>
                                    <p:animEffect transition="in" filter="wipe(left)">
                                      <p:cBhvr>
                                        <p:cTn id="42" dur="500"/>
                                        <p:tgtEl>
                                          <p:spTgt spid="14336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3370"/>
                                        </p:tgtEl>
                                        <p:attrNameLst>
                                          <p:attrName>style.visibility</p:attrName>
                                        </p:attrNameLst>
                                      </p:cBhvr>
                                      <p:to>
                                        <p:strVal val="visible"/>
                                      </p:to>
                                    </p:set>
                                    <p:animEffect transition="in" filter="wipe(left)">
                                      <p:cBhvr>
                                        <p:cTn id="47" dur="500"/>
                                        <p:tgtEl>
                                          <p:spTgt spid="143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autoUpdateAnimBg="0"/>
      <p:bldP spid="143364" grpId="0" autoUpdateAnimBg="0"/>
      <p:bldP spid="143365" grpId="0" autoUpdateAnimBg="0"/>
      <p:bldP spid="143366" grpId="0" autoUpdateAnimBg="0"/>
      <p:bldP spid="143367" grpId="0" autoUpdateAnimBg="0"/>
      <p:bldP spid="143368" grpId="0" autoUpdateAnimBg="0"/>
      <p:bldP spid="143369" grpId="0" autoUpdateAnimBg="0"/>
      <p:bldP spid="143370" grpId="0" autoUpdateAnimBg="0"/>
      <p:bldP spid="14337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11"/>
          <p:cNvGraphicFramePr>
            <a:graphicFrameLocks noChangeAspect="1"/>
          </p:cNvGraphicFramePr>
          <p:nvPr>
            <p:extLst>
              <p:ext uri="{D42A27DB-BD31-4B8C-83A1-F6EECF244321}">
                <p14:modId xmlns:p14="http://schemas.microsoft.com/office/powerpoint/2010/main" val="3873240792"/>
              </p:ext>
            </p:extLst>
          </p:nvPr>
        </p:nvGraphicFramePr>
        <p:xfrm>
          <a:off x="1806334" y="1321351"/>
          <a:ext cx="6148989" cy="4404167"/>
        </p:xfrm>
        <a:graphic>
          <a:graphicData uri="http://schemas.openxmlformats.org/presentationml/2006/ole">
            <mc:AlternateContent xmlns:mc="http://schemas.openxmlformats.org/markup-compatibility/2006">
              <mc:Choice xmlns:v="urn:schemas-microsoft-com:vml" Requires="v">
                <p:oleObj spid="_x0000_s2050" name="Equation" r:id="rId3" imgW="2743200" imgH="1968480" progId="Equation.DSMT4">
                  <p:embed/>
                </p:oleObj>
              </mc:Choice>
              <mc:Fallback>
                <p:oleObj name="Equation" r:id="rId3" imgW="2743200" imgH="1968480" progId="Equation.DSMT4">
                  <p:embed/>
                  <p:pic>
                    <p:nvPicPr>
                      <p:cNvPr id="6146" name="Object 11"/>
                      <p:cNvPicPr>
                        <a:picLocks noChangeAspect="1" noChangeArrowheads="1"/>
                      </p:cNvPicPr>
                      <p:nvPr/>
                    </p:nvPicPr>
                    <p:blipFill>
                      <a:blip r:embed="rId4"/>
                      <a:srcRect/>
                      <a:stretch>
                        <a:fillRect/>
                      </a:stretch>
                    </p:blipFill>
                    <p:spPr bwMode="auto">
                      <a:xfrm>
                        <a:off x="1806334" y="1321351"/>
                        <a:ext cx="6148989" cy="4404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1" name="TextBox 7"/>
          <p:cNvSpPr txBox="1">
            <a:spLocks noChangeArrowheads="1"/>
          </p:cNvSpPr>
          <p:nvPr/>
        </p:nvSpPr>
        <p:spPr bwMode="auto">
          <a:xfrm>
            <a:off x="644525" y="563563"/>
            <a:ext cx="67452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solidFill>
                  <a:srgbClr val="FF0000"/>
                </a:solidFill>
                <a:latin typeface="黑体" pitchFamily="49" charset="-122"/>
                <a:ea typeface="黑体" pitchFamily="49" charset="-122"/>
              </a:rPr>
              <a:t>恒温恒压下的可逆相变化</a:t>
            </a:r>
            <a:endParaRPr lang="zh-CN" altLang="en-US" sz="2800">
              <a:solidFill>
                <a:srgbClr val="FF0000"/>
              </a:solidFill>
              <a:latin typeface="Times New Roman" pitchFamily="18" charset="0"/>
            </a:endParaRPr>
          </a:p>
        </p:txBody>
      </p:sp>
    </p:spTree>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 name="Text Box 10"/>
          <p:cNvSpPr txBox="1">
            <a:spLocks noChangeArrowheads="1"/>
          </p:cNvSpPr>
          <p:nvPr/>
        </p:nvSpPr>
        <p:spPr bwMode="auto">
          <a:xfrm>
            <a:off x="544513" y="558800"/>
            <a:ext cx="7767637"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en-US" altLang="zh-CN" sz="2800">
                <a:solidFill>
                  <a:srgbClr val="FF0000"/>
                </a:solidFill>
                <a:latin typeface="黑体" pitchFamily="49" charset="-122"/>
                <a:ea typeface="黑体" pitchFamily="49" charset="-122"/>
              </a:rPr>
              <a:t>2.</a:t>
            </a:r>
            <a:r>
              <a:rPr kumimoji="1" lang="zh-CN" altLang="en-US" sz="2800">
                <a:solidFill>
                  <a:srgbClr val="FF0000"/>
                </a:solidFill>
                <a:latin typeface="黑体" pitchFamily="49" charset="-122"/>
                <a:ea typeface="黑体" pitchFamily="49" charset="-122"/>
              </a:rPr>
              <a:t>不可逆相变化</a:t>
            </a:r>
            <a:r>
              <a:rPr kumimoji="1" lang="en-US" altLang="zh-CN" sz="2800">
                <a:solidFill>
                  <a:srgbClr val="FF0000"/>
                </a:solidFill>
                <a:latin typeface="Times New Roman" pitchFamily="18" charset="0"/>
                <a:ea typeface="黑体" pitchFamily="49" charset="-122"/>
                <a:cs typeface="Times New Roman" pitchFamily="18" charset="0"/>
              </a:rPr>
              <a:t>(irreversible phase transition)</a:t>
            </a:r>
            <a:r>
              <a:rPr kumimoji="1" lang="zh-CN" altLang="en-US" sz="2400">
                <a:latin typeface="黑体" pitchFamily="49" charset="-122"/>
                <a:ea typeface="黑体" pitchFamily="49" charset="-122"/>
              </a:rPr>
              <a:t> </a:t>
            </a:r>
          </a:p>
        </p:txBody>
      </p:sp>
      <p:sp>
        <p:nvSpPr>
          <p:cNvPr id="51" name="矩形 1"/>
          <p:cNvSpPr>
            <a:spLocks noChangeArrowheads="1"/>
          </p:cNvSpPr>
          <p:nvPr/>
        </p:nvSpPr>
        <p:spPr bwMode="auto">
          <a:xfrm>
            <a:off x="676064" y="1262720"/>
            <a:ext cx="8041758"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ts val="1200"/>
              </a:spcBef>
              <a:buClrTx/>
              <a:buSzTx/>
              <a:buFontTx/>
              <a:buNone/>
            </a:pPr>
            <a:r>
              <a:rPr kumimoji="1" lang="en-US" altLang="zh-CN" sz="2800" dirty="0">
                <a:solidFill>
                  <a:srgbClr val="0000FF"/>
                </a:solidFill>
                <a:latin typeface="Times New Roman" panose="02020603050405020304" pitchFamily="18" charset="0"/>
                <a:ea typeface="黑体" pitchFamily="49" charset="-122"/>
                <a:cs typeface="Times New Roman" panose="02020603050405020304" pitchFamily="18" charset="0"/>
              </a:rPr>
              <a:t>    (1) </a:t>
            </a:r>
            <a:r>
              <a:rPr kumimoji="1" lang="zh-CN" altLang="en-US" sz="2800" dirty="0">
                <a:solidFill>
                  <a:srgbClr val="0000FF"/>
                </a:solidFill>
                <a:latin typeface="Times New Roman" panose="02020603050405020304" pitchFamily="18" charset="0"/>
                <a:ea typeface="黑体" pitchFamily="49" charset="-122"/>
                <a:cs typeface="Times New Roman" panose="02020603050405020304" pitchFamily="18" charset="0"/>
              </a:rPr>
              <a:t>实际的相变过程都是不可逆过程，没有必要特别冠以“不可逆相变化”之名。</a:t>
            </a:r>
            <a:r>
              <a:rPr kumimoji="1" lang="zh-CN" altLang="en-US" sz="2800" dirty="0">
                <a:solidFill>
                  <a:srgbClr val="0000FF"/>
                </a:solidFill>
                <a:latin typeface="黑体" pitchFamily="49" charset="-122"/>
                <a:ea typeface="黑体" pitchFamily="49" charset="-122"/>
              </a:rPr>
              <a:t>此处的“不可逆相变化”特别指：</a:t>
            </a:r>
            <a:r>
              <a:rPr kumimoji="1" lang="zh-CN" altLang="en-US" sz="2800" dirty="0">
                <a:solidFill>
                  <a:srgbClr val="FF0000"/>
                </a:solidFill>
                <a:latin typeface="黑体" pitchFamily="49" charset="-122"/>
                <a:ea typeface="黑体" pitchFamily="49" charset="-122"/>
              </a:rPr>
              <a:t>在一定温度和压力下，发生在简单封闭系统中的，理论上不能避免非平衡态出现的一类相变</a:t>
            </a:r>
            <a:r>
              <a:rPr kumimoji="1" lang="zh-CN" altLang="en-US" sz="2800" dirty="0">
                <a:solidFill>
                  <a:srgbClr val="0000FF"/>
                </a:solidFill>
                <a:latin typeface="黑体" pitchFamily="49" charset="-122"/>
                <a:ea typeface="黑体" pitchFamily="49" charset="-122"/>
              </a:rPr>
              <a:t>。</a:t>
            </a:r>
            <a:endParaRPr lang="zh-CN" altLang="en-US" sz="2800" dirty="0">
              <a:solidFill>
                <a:srgbClr val="0000FF"/>
              </a:solidFill>
              <a:latin typeface="黑体" pitchFamily="49" charset="-122"/>
              <a:ea typeface="黑体" pitchFamily="49" charset="-122"/>
            </a:endParaRPr>
          </a:p>
        </p:txBody>
      </p:sp>
      <p:grpSp>
        <p:nvGrpSpPr>
          <p:cNvPr id="3" name="组合 2">
            <a:extLst>
              <a:ext uri="{FF2B5EF4-FFF2-40B4-BE49-F238E27FC236}">
                <a16:creationId xmlns:a16="http://schemas.microsoft.com/office/drawing/2014/main" id="{0945EECB-A69E-4882-A964-DD30DFA33232}"/>
              </a:ext>
            </a:extLst>
          </p:cNvPr>
          <p:cNvGrpSpPr/>
          <p:nvPr/>
        </p:nvGrpSpPr>
        <p:grpSpPr>
          <a:xfrm>
            <a:off x="676064" y="3717260"/>
            <a:ext cx="8041758" cy="2801015"/>
            <a:chOff x="676064" y="3566649"/>
            <a:chExt cx="8041758" cy="2801015"/>
          </a:xfrm>
        </p:grpSpPr>
        <p:sp>
          <p:nvSpPr>
            <p:cNvPr id="6" name="矩形 1">
              <a:extLst>
                <a:ext uri="{FF2B5EF4-FFF2-40B4-BE49-F238E27FC236}">
                  <a16:creationId xmlns:a16="http://schemas.microsoft.com/office/drawing/2014/main" id="{DBBDDA5A-3028-4BE1-96E1-E678EDDC6C9A}"/>
                </a:ext>
              </a:extLst>
            </p:cNvPr>
            <p:cNvSpPr>
              <a:spLocks noChangeArrowheads="1"/>
            </p:cNvSpPr>
            <p:nvPr/>
          </p:nvSpPr>
          <p:spPr bwMode="auto">
            <a:xfrm>
              <a:off x="676064" y="3566649"/>
              <a:ext cx="8041758"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ts val="1200"/>
                </a:spcBef>
                <a:buClrTx/>
                <a:buSzTx/>
                <a:buFontTx/>
                <a:buNone/>
              </a:pPr>
              <a:r>
                <a:rPr kumimoji="1" lang="en-US" altLang="zh-CN" sz="2800" dirty="0">
                  <a:solidFill>
                    <a:srgbClr val="0000FF"/>
                  </a:solidFill>
                  <a:latin typeface="Times New Roman" panose="02020603050405020304" pitchFamily="18" charset="0"/>
                  <a:ea typeface="黑体" pitchFamily="49" charset="-122"/>
                  <a:cs typeface="Times New Roman" panose="02020603050405020304" pitchFamily="18" charset="0"/>
                </a:rPr>
                <a:t>    (2) </a:t>
              </a:r>
              <a:r>
                <a:rPr kumimoji="1" lang="zh-CN" altLang="en-US" sz="2800" dirty="0">
                  <a:solidFill>
                    <a:srgbClr val="0000FF"/>
                  </a:solidFill>
                  <a:latin typeface="Times New Roman" panose="02020603050405020304" pitchFamily="18" charset="0"/>
                  <a:ea typeface="黑体" pitchFamily="49" charset="-122"/>
                  <a:cs typeface="Times New Roman" panose="02020603050405020304" pitchFamily="18" charset="0"/>
                </a:rPr>
                <a:t>由于</a:t>
              </a:r>
              <a:r>
                <a:rPr kumimoji="1" lang="zh-CN" altLang="en-US" sz="2800" dirty="0">
                  <a:solidFill>
                    <a:srgbClr val="0000FF"/>
                  </a:solidFill>
                  <a:latin typeface="黑体" pitchFamily="49" charset="-122"/>
                  <a:ea typeface="黑体" pitchFamily="49" charset="-122"/>
                </a:rPr>
                <a:t>我们考虑的是</a:t>
              </a:r>
              <a:r>
                <a:rPr kumimoji="1" lang="zh-CN" altLang="en-US" sz="2800" dirty="0">
                  <a:solidFill>
                    <a:srgbClr val="FF0000"/>
                  </a:solidFill>
                  <a:latin typeface="黑体" pitchFamily="49" charset="-122"/>
                  <a:ea typeface="黑体" pitchFamily="49" charset="-122"/>
                </a:rPr>
                <a:t>简单封闭系统，且压强是唯一广义力，系统做不了非体积功</a:t>
              </a:r>
              <a:r>
                <a:rPr kumimoji="1" lang="zh-CN" altLang="en-US" sz="2800" dirty="0">
                  <a:solidFill>
                    <a:srgbClr val="0000FF"/>
                  </a:solidFill>
                  <a:latin typeface="黑体" pitchFamily="49" charset="-122"/>
                  <a:ea typeface="黑体" pitchFamily="49" charset="-122"/>
                </a:rPr>
                <a:t>，因此，</a:t>
              </a:r>
              <a:r>
                <a:rPr kumimoji="1" lang="zh-CN" altLang="en-US" sz="2800" dirty="0">
                  <a:solidFill>
                    <a:srgbClr val="0000FF"/>
                  </a:solidFill>
                  <a:latin typeface="Times New Roman" panose="02020603050405020304" pitchFamily="18" charset="0"/>
                  <a:ea typeface="黑体" pitchFamily="49" charset="-122"/>
                  <a:cs typeface="Times New Roman" panose="02020603050405020304" pitchFamily="18" charset="0"/>
                </a:rPr>
                <a:t>不可逆相变必满足可逆性判据判据：</a:t>
              </a:r>
              <a:r>
                <a:rPr kumimoji="1" lang="en-US" altLang="zh-CN" sz="2800" b="0" dirty="0">
                  <a:solidFill>
                    <a:srgbClr val="000000"/>
                  </a:solidFill>
                  <a:latin typeface="Symbol" panose="05050102010706020507" pitchFamily="18" charset="2"/>
                  <a:ea typeface="黑体" pitchFamily="49" charset="-122"/>
                  <a:cs typeface="Times New Roman" panose="02020603050405020304" pitchFamily="18" charset="0"/>
                </a:rPr>
                <a:t>D</a:t>
              </a:r>
              <a:r>
                <a:rPr kumimoji="1" lang="en-US" altLang="zh-CN" sz="2800" b="0" i="1" dirty="0">
                  <a:solidFill>
                    <a:srgbClr val="000000"/>
                  </a:solidFill>
                  <a:latin typeface="Times New Roman" panose="02020603050405020304" pitchFamily="18" charset="0"/>
                  <a:ea typeface="黑体" pitchFamily="49" charset="-122"/>
                  <a:cs typeface="Times New Roman" panose="02020603050405020304" pitchFamily="18" charset="0"/>
                </a:rPr>
                <a:t>G</a:t>
              </a:r>
              <a:r>
                <a:rPr kumimoji="1" lang="en-US" altLang="zh-CN" sz="2800" b="0" i="1" baseline="-25000" dirty="0">
                  <a:solidFill>
                    <a:srgbClr val="000000"/>
                  </a:solidFill>
                  <a:latin typeface="Times New Roman" panose="02020603050405020304" pitchFamily="18" charset="0"/>
                  <a:ea typeface="黑体" pitchFamily="49" charset="-122"/>
                  <a:cs typeface="Times New Roman" panose="02020603050405020304" pitchFamily="18" charset="0"/>
                </a:rPr>
                <a:t>T</a:t>
              </a:r>
              <a:r>
                <a:rPr kumimoji="1" lang="en-US" altLang="zh-CN" sz="2800" b="0" baseline="-25000" dirty="0">
                  <a:solidFill>
                    <a:srgbClr val="000000"/>
                  </a:solidFill>
                  <a:latin typeface="Times New Roman" panose="02020603050405020304" pitchFamily="18" charset="0"/>
                  <a:ea typeface="黑体" pitchFamily="49" charset="-122"/>
                  <a:cs typeface="Times New Roman" panose="02020603050405020304" pitchFamily="18" charset="0"/>
                </a:rPr>
                <a:t>, </a:t>
              </a:r>
              <a:r>
                <a:rPr kumimoji="1" lang="en-US" altLang="zh-CN" sz="2800" b="0" i="1" baseline="-25000" dirty="0">
                  <a:solidFill>
                    <a:srgbClr val="000000"/>
                  </a:solidFill>
                  <a:latin typeface="Times New Roman" panose="02020603050405020304" pitchFamily="18" charset="0"/>
                  <a:ea typeface="黑体" pitchFamily="49" charset="-122"/>
                  <a:cs typeface="Times New Roman" panose="02020603050405020304" pitchFamily="18" charset="0"/>
                </a:rPr>
                <a:t>p</a:t>
              </a:r>
              <a:r>
                <a:rPr kumimoji="1" lang="en-US" altLang="zh-CN" sz="2800" b="0" dirty="0">
                  <a:solidFill>
                    <a:srgbClr val="000000"/>
                  </a:solidFill>
                  <a:latin typeface="Times New Roman" panose="02020603050405020304" pitchFamily="18" charset="0"/>
                  <a:ea typeface="黑体" pitchFamily="49" charset="-122"/>
                  <a:cs typeface="Times New Roman" panose="02020603050405020304" pitchFamily="18" charset="0"/>
                </a:rPr>
                <a:t> &lt; 0</a:t>
              </a:r>
              <a:r>
                <a:rPr kumimoji="1" lang="zh-CN" altLang="en-US" sz="2800" dirty="0">
                  <a:solidFill>
                    <a:srgbClr val="0000FF"/>
                  </a:solidFill>
                  <a:latin typeface="Times New Roman" panose="02020603050405020304" pitchFamily="18" charset="0"/>
                  <a:ea typeface="黑体" pitchFamily="49" charset="-122"/>
                  <a:cs typeface="Times New Roman" panose="02020603050405020304" pitchFamily="18" charset="0"/>
                </a:rPr>
                <a:t> 。若设法使其可逆进行，则必须借助特定装置（变为复合系统），在相变过程中对外做非体积功：</a:t>
              </a:r>
              <a:endParaRPr lang="zh-CN" altLang="en-US" sz="2800" dirty="0">
                <a:solidFill>
                  <a:srgbClr val="0000FF"/>
                </a:solidFill>
                <a:latin typeface="黑体" pitchFamily="49" charset="-122"/>
                <a:ea typeface="黑体" pitchFamily="49" charset="-122"/>
              </a:endParaRPr>
            </a:p>
          </p:txBody>
        </p:sp>
        <p:graphicFrame>
          <p:nvGraphicFramePr>
            <p:cNvPr id="4" name="对象 3">
              <a:extLst>
                <a:ext uri="{FF2B5EF4-FFF2-40B4-BE49-F238E27FC236}">
                  <a16:creationId xmlns:a16="http://schemas.microsoft.com/office/drawing/2014/main" id="{0DCCDFD0-5CBF-4AEC-8EEF-8E9CE979A29B}"/>
                </a:ext>
              </a:extLst>
            </p:cNvPr>
            <p:cNvGraphicFramePr>
              <a:graphicFrameLocks noChangeAspect="1"/>
            </p:cNvGraphicFramePr>
            <p:nvPr>
              <p:extLst>
                <p:ext uri="{D42A27DB-BD31-4B8C-83A1-F6EECF244321}">
                  <p14:modId xmlns:p14="http://schemas.microsoft.com/office/powerpoint/2010/main" val="3217621374"/>
                </p:ext>
              </p:extLst>
            </p:nvPr>
          </p:nvGraphicFramePr>
          <p:xfrm>
            <a:off x="3362325" y="5813627"/>
            <a:ext cx="2420938" cy="554037"/>
          </p:xfrm>
          <a:graphic>
            <a:graphicData uri="http://schemas.openxmlformats.org/presentationml/2006/ole">
              <mc:AlternateContent xmlns:mc="http://schemas.openxmlformats.org/markup-compatibility/2006">
                <mc:Choice xmlns:v="urn:schemas-microsoft-com:vml" Requires="v">
                  <p:oleObj spid="_x0000_s3074" name="Equation" r:id="rId3" imgW="1054080" imgH="241200" progId="Equation.DSMT4">
                    <p:embed/>
                  </p:oleObj>
                </mc:Choice>
                <mc:Fallback>
                  <p:oleObj name="Equation" r:id="rId3" imgW="1054080" imgH="241200" progId="Equation.DSMT4">
                    <p:embed/>
                    <p:pic>
                      <p:nvPicPr>
                        <p:cNvPr id="4" name="对象 3">
                          <a:extLst>
                            <a:ext uri="{FF2B5EF4-FFF2-40B4-BE49-F238E27FC236}">
                              <a16:creationId xmlns:a16="http://schemas.microsoft.com/office/drawing/2014/main" id="{0DCCDFD0-5CBF-4AEC-8EEF-8E9CE979A29B}"/>
                            </a:ext>
                          </a:extLst>
                        </p:cNvPr>
                        <p:cNvPicPr/>
                        <p:nvPr/>
                      </p:nvPicPr>
                      <p:blipFill>
                        <a:blip r:embed="rId4"/>
                        <a:stretch>
                          <a:fillRect/>
                        </a:stretch>
                      </p:blipFill>
                      <p:spPr>
                        <a:xfrm>
                          <a:off x="3362325" y="5813627"/>
                          <a:ext cx="2420938" cy="554037"/>
                        </a:xfrm>
                        <a:prstGeom prst="rect">
                          <a:avLst/>
                        </a:prstGeom>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animEffect transition="in" filter="circle(in)">
                                      <p:cBhvr>
                                        <p:cTn id="7" dur="2000"/>
                                        <p:tgtEl>
                                          <p:spTgt spid="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8"/>
          <p:cNvGraphicFramePr>
            <a:graphicFrameLocks noChangeAspect="1"/>
          </p:cNvGraphicFramePr>
          <p:nvPr/>
        </p:nvGraphicFramePr>
        <p:xfrm>
          <a:off x="5800725" y="4052888"/>
          <a:ext cx="112713" cy="214312"/>
        </p:xfrm>
        <a:graphic>
          <a:graphicData uri="http://schemas.openxmlformats.org/presentationml/2006/ole">
            <mc:AlternateContent xmlns:mc="http://schemas.openxmlformats.org/markup-compatibility/2006">
              <mc:Choice xmlns:v="urn:schemas-microsoft-com:vml" Requires="v">
                <p:oleObj spid="_x0000_s4098" name="公式" r:id="rId3" imgW="114151" imgH="215619" progId="Equation.3">
                  <p:embed/>
                </p:oleObj>
              </mc:Choice>
              <mc:Fallback>
                <p:oleObj name="公式" r:id="rId3" imgW="114151" imgH="215619" progId="Equation.3">
                  <p:embed/>
                  <p:pic>
                    <p:nvPicPr>
                      <p:cNvPr id="8194"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0725" y="4052888"/>
                        <a:ext cx="112713"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195" name="Picture 9" descr="02-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8800" y="1073150"/>
            <a:ext cx="5429250" cy="512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爆炸形 1 4"/>
          <p:cNvSpPr>
            <a:spLocks noChangeArrowheads="1"/>
          </p:cNvSpPr>
          <p:nvPr/>
        </p:nvSpPr>
        <p:spPr bwMode="auto">
          <a:xfrm>
            <a:off x="4533900" y="2941638"/>
            <a:ext cx="1065213" cy="1684337"/>
          </a:xfrm>
          <a:prstGeom prst="irregularSeal1">
            <a:avLst/>
          </a:prstGeom>
          <a:solidFill>
            <a:srgbClr val="FFFF00">
              <a:alpha val="40000"/>
            </a:srgbClr>
          </a:solidFill>
          <a:ln w="9525" algn="ctr">
            <a:solidFill>
              <a:schemeClr val="tx1"/>
            </a:solidFill>
            <a:miter lim="800000"/>
            <a:headEnd/>
            <a:tailEnd/>
          </a:ln>
        </p:spPr>
        <p:txBody>
          <a:bodyPr wrap="none"/>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endParaRPr lang="zh-CN" altLang="en-US"/>
          </a:p>
        </p:txBody>
      </p:sp>
      <p:sp>
        <p:nvSpPr>
          <p:cNvPr id="8" name="爆炸形 1 7"/>
          <p:cNvSpPr>
            <a:spLocks noChangeArrowheads="1"/>
          </p:cNvSpPr>
          <p:nvPr/>
        </p:nvSpPr>
        <p:spPr bwMode="auto">
          <a:xfrm rot="-858600">
            <a:off x="4494213" y="4637088"/>
            <a:ext cx="977900" cy="419100"/>
          </a:xfrm>
          <a:prstGeom prst="irregularSeal1">
            <a:avLst/>
          </a:prstGeom>
          <a:solidFill>
            <a:srgbClr val="FFFF00">
              <a:alpha val="40000"/>
            </a:srgbClr>
          </a:solidFill>
          <a:ln w="9525" algn="ctr">
            <a:solidFill>
              <a:schemeClr val="tx1"/>
            </a:solidFill>
            <a:miter lim="800000"/>
            <a:headEnd/>
            <a:tailEnd/>
          </a:ln>
        </p:spPr>
        <p:txBody>
          <a:bodyPr wrap="none"/>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endParaRPr lang="zh-CN" altLang="en-US"/>
          </a:p>
        </p:txBody>
      </p:sp>
      <p:sp>
        <p:nvSpPr>
          <p:cNvPr id="10" name="TextBox 9"/>
          <p:cNvSpPr txBox="1">
            <a:spLocks noChangeArrowheads="1"/>
          </p:cNvSpPr>
          <p:nvPr/>
        </p:nvSpPr>
        <p:spPr bwMode="auto">
          <a:xfrm>
            <a:off x="839788" y="2217738"/>
            <a:ext cx="2097087" cy="1569660"/>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zh-CN" altLang="en-US" sz="2400" dirty="0">
                <a:solidFill>
                  <a:srgbClr val="FFFF00"/>
                </a:solidFill>
                <a:latin typeface="黑体" pitchFamily="49" charset="-122"/>
                <a:ea typeface="黑体" pitchFamily="49" charset="-122"/>
              </a:rPr>
              <a:t>此区域中水应该是冰，但也能够以过冷水形式出现。</a:t>
            </a:r>
          </a:p>
        </p:txBody>
      </p:sp>
      <p:sp>
        <p:nvSpPr>
          <p:cNvPr id="11" name="TextBox 10"/>
          <p:cNvSpPr txBox="1">
            <a:spLocks noChangeArrowheads="1"/>
          </p:cNvSpPr>
          <p:nvPr/>
        </p:nvSpPr>
        <p:spPr bwMode="auto">
          <a:xfrm>
            <a:off x="839788" y="4246563"/>
            <a:ext cx="2097087" cy="1569660"/>
          </a:xfrm>
          <a:prstGeom prst="rect">
            <a:avLst/>
          </a:prstGeom>
          <a:solidFill>
            <a:srgbClr val="993300"/>
          </a:solidFill>
          <a:ln w="9525">
            <a:solidFill>
              <a:srgbClr val="993300"/>
            </a:solidFill>
            <a:miter lim="800000"/>
            <a:headEnd/>
            <a:tailEnd/>
          </a:ln>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zh-CN" altLang="en-US" sz="2400" dirty="0">
                <a:solidFill>
                  <a:srgbClr val="FFFF00"/>
                </a:solidFill>
                <a:latin typeface="黑体" pitchFamily="49" charset="-122"/>
                <a:ea typeface="黑体" pitchFamily="49" charset="-122"/>
              </a:rPr>
              <a:t>此区域中水应该是冰，但也能够以过冷蒸汽形式出现。</a:t>
            </a:r>
          </a:p>
        </p:txBody>
      </p:sp>
      <p:cxnSp>
        <p:nvCxnSpPr>
          <p:cNvPr id="9" name="直接箭头连接符 8"/>
          <p:cNvCxnSpPr>
            <a:cxnSpLocks noChangeShapeType="1"/>
            <a:stCxn id="10" idx="3"/>
          </p:cNvCxnSpPr>
          <p:nvPr/>
        </p:nvCxnSpPr>
        <p:spPr bwMode="auto">
          <a:xfrm>
            <a:off x="2936875" y="3002568"/>
            <a:ext cx="2046288" cy="729645"/>
          </a:xfrm>
          <a:prstGeom prst="straightConnector1">
            <a:avLst/>
          </a:prstGeom>
          <a:noFill/>
          <a:ln w="28575" algn="ctr">
            <a:solidFill>
              <a:srgbClr val="993300"/>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p:cNvCxnSpPr>
            <a:cxnSpLocks noChangeShapeType="1"/>
            <a:stCxn id="11" idx="3"/>
          </p:cNvCxnSpPr>
          <p:nvPr/>
        </p:nvCxnSpPr>
        <p:spPr bwMode="auto">
          <a:xfrm flipV="1">
            <a:off x="2936875" y="4846638"/>
            <a:ext cx="2046288" cy="184755"/>
          </a:xfrm>
          <a:prstGeom prst="straightConnector1">
            <a:avLst/>
          </a:prstGeom>
          <a:noFill/>
          <a:ln w="28575" algn="ctr">
            <a:solidFill>
              <a:srgbClr val="993300"/>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2"/>
          <p:cNvSpPr txBox="1">
            <a:spLocks noChangeArrowheads="1"/>
          </p:cNvSpPr>
          <p:nvPr/>
        </p:nvSpPr>
        <p:spPr bwMode="auto">
          <a:xfrm>
            <a:off x="1858963" y="6202363"/>
            <a:ext cx="6354004" cy="461665"/>
          </a:xfrm>
          <a:prstGeom prst="rect">
            <a:avLst/>
          </a:prstGeom>
          <a:solidFill>
            <a:srgbClr val="993300"/>
          </a:solidFill>
          <a:ln w="9525">
            <a:solidFill>
              <a:srgbClr val="993300"/>
            </a:solidFill>
            <a:miter lim="800000"/>
            <a:headEnd/>
            <a:tailEnd/>
          </a:ln>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zh-CN" altLang="en-US" sz="2400" dirty="0">
                <a:solidFill>
                  <a:srgbClr val="FFFF00"/>
                </a:solidFill>
                <a:latin typeface="黑体" pitchFamily="49" charset="-122"/>
                <a:ea typeface="黑体" pitchFamily="49" charset="-122"/>
              </a:rPr>
              <a:t>蓝色粗虚线上，过冷水和过冷蒸汽相平衡。</a:t>
            </a:r>
          </a:p>
        </p:txBody>
      </p:sp>
      <p:sp>
        <p:nvSpPr>
          <p:cNvPr id="8206" name="TextBox 50"/>
          <p:cNvSpPr txBox="1">
            <a:spLocks noChangeArrowheads="1"/>
          </p:cNvSpPr>
          <p:nvPr/>
        </p:nvSpPr>
        <p:spPr bwMode="auto">
          <a:xfrm>
            <a:off x="602400" y="568722"/>
            <a:ext cx="4668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zh-CN" altLang="en-US" dirty="0">
                <a:latin typeface="黑体" pitchFamily="49" charset="-122"/>
                <a:ea typeface="黑体" pitchFamily="49" charset="-122"/>
              </a:rPr>
              <a:t>例：水的不可逆相变化。</a:t>
            </a:r>
          </a:p>
        </p:txBody>
      </p:sp>
    </p:spTree>
    <p:extLst>
      <p:ext uri="{BB962C8B-B14F-4D97-AF65-F5344CB8AC3E}">
        <p14:creationId xmlns:p14="http://schemas.microsoft.com/office/powerpoint/2010/main" val="2590746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1000"/>
                                        <p:tgtEl>
                                          <p:spTgt spid="5"/>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5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circle(in)">
                                      <p:cBhvr>
                                        <p:cTn id="20" dur="1000"/>
                                        <p:tgtEl>
                                          <p:spTgt spid="8"/>
                                        </p:tgtEl>
                                      </p:cBhvr>
                                    </p:animEffect>
                                  </p:childTnLst>
                                </p:cTn>
                              </p:par>
                            </p:childTnLst>
                          </p:cTn>
                        </p:par>
                        <p:par>
                          <p:cTn id="21" fill="hold" nodeType="afterGroup">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par>
                          <p:cTn id="25" fill="hold" nodeType="afterGroup">
                            <p:stCondLst>
                              <p:cond delay="1500"/>
                            </p:stCondLst>
                            <p:childTnLst>
                              <p:par>
                                <p:cTn id="26" presetID="22" presetClass="entr" presetSubtype="8"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childTnLst>
                          </p:cTn>
                        </p:par>
                        <p:par>
                          <p:cTn id="29" fill="hold" nodeType="afterGroup">
                            <p:stCondLst>
                              <p:cond delay="2000"/>
                            </p:stCondLst>
                            <p:childTnLst>
                              <p:par>
                                <p:cTn id="30" presetID="16" presetClass="entr" presetSubtype="21" fill="hold" grpId="0"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arn(inVertical)">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11"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73943" y="1989040"/>
            <a:ext cx="4935682" cy="4658591"/>
            <a:chOff x="470772" y="1808044"/>
            <a:chExt cx="4935682" cy="4658591"/>
          </a:xfrm>
        </p:grpSpPr>
        <p:pic>
          <p:nvPicPr>
            <p:cNvPr id="24" name="Picture 9" descr="02-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772" y="1808044"/>
              <a:ext cx="4935682" cy="4658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爆炸形 1 24"/>
            <p:cNvSpPr>
              <a:spLocks noChangeArrowheads="1"/>
            </p:cNvSpPr>
            <p:nvPr/>
          </p:nvSpPr>
          <p:spPr bwMode="auto">
            <a:xfrm>
              <a:off x="1881421" y="3743615"/>
              <a:ext cx="1687340" cy="1216254"/>
            </a:xfrm>
            <a:prstGeom prst="irregularSeal1">
              <a:avLst/>
            </a:prstGeom>
            <a:solidFill>
              <a:srgbClr val="FECEFB">
                <a:alpha val="50000"/>
              </a:srgbClr>
            </a:solidFill>
            <a:ln w="9525" algn="ctr">
              <a:solidFill>
                <a:srgbClr val="FF0000"/>
              </a:solidFill>
              <a:miter lim="800000"/>
              <a:headEnd/>
              <a:tailEnd/>
            </a:ln>
          </p:spPr>
          <p:txBody>
            <a:bodyPr wrap="none"/>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endParaRPr lang="zh-CN" altLang="en-US"/>
            </a:p>
          </p:txBody>
        </p:sp>
      </p:grpSp>
      <p:grpSp>
        <p:nvGrpSpPr>
          <p:cNvPr id="5" name="组合 4"/>
          <p:cNvGrpSpPr/>
          <p:nvPr/>
        </p:nvGrpSpPr>
        <p:grpSpPr>
          <a:xfrm>
            <a:off x="473490" y="2385052"/>
            <a:ext cx="3795971" cy="4086083"/>
            <a:chOff x="3173790" y="2941855"/>
            <a:chExt cx="3795971" cy="4086083"/>
          </a:xfrm>
        </p:grpSpPr>
        <p:grpSp>
          <p:nvGrpSpPr>
            <p:cNvPr id="7" name="组合 6"/>
            <p:cNvGrpSpPr/>
            <p:nvPr/>
          </p:nvGrpSpPr>
          <p:grpSpPr>
            <a:xfrm>
              <a:off x="3173790" y="2941855"/>
              <a:ext cx="3795971" cy="4086083"/>
              <a:chOff x="5835807" y="2637991"/>
              <a:chExt cx="2357000" cy="2537140"/>
            </a:xfrm>
          </p:grpSpPr>
          <p:sp>
            <p:nvSpPr>
              <p:cNvPr id="8" name="文本框 7"/>
              <p:cNvSpPr txBox="1"/>
              <p:nvPr/>
            </p:nvSpPr>
            <p:spPr>
              <a:xfrm>
                <a:off x="6019525" y="2637991"/>
                <a:ext cx="444087" cy="286658"/>
              </a:xfrm>
              <a:prstGeom prst="rect">
                <a:avLst/>
              </a:prstGeom>
              <a:noFill/>
            </p:spPr>
            <p:txBody>
              <a:bodyPr wrap="square" rtlCol="0">
                <a:spAutoFit/>
              </a:bodyPr>
              <a:lstStyle/>
              <a:p>
                <a:r>
                  <a:rPr lang="en-US" altLang="zh-CN" sz="2400" i="1" dirty="0">
                    <a:solidFill>
                      <a:srgbClr val="000000"/>
                    </a:solidFill>
                  </a:rPr>
                  <a:t>G</a:t>
                </a:r>
                <a:r>
                  <a:rPr lang="en-US" altLang="zh-CN" sz="2400" baseline="-25000" dirty="0">
                    <a:solidFill>
                      <a:srgbClr val="000000"/>
                    </a:solidFill>
                  </a:rPr>
                  <a:t>m</a:t>
                </a:r>
                <a:endParaRPr lang="zh-CN" altLang="en-US" sz="2400" baseline="-25000" dirty="0">
                  <a:solidFill>
                    <a:srgbClr val="000000"/>
                  </a:solidFill>
                </a:endParaRPr>
              </a:p>
            </p:txBody>
          </p:sp>
          <p:grpSp>
            <p:nvGrpSpPr>
              <p:cNvPr id="9" name="组合 8"/>
              <p:cNvGrpSpPr/>
              <p:nvPr/>
            </p:nvGrpSpPr>
            <p:grpSpPr>
              <a:xfrm>
                <a:off x="5835807" y="2660438"/>
                <a:ext cx="2357000" cy="2514693"/>
                <a:chOff x="5835807" y="2660438"/>
                <a:chExt cx="2357000" cy="2514693"/>
              </a:xfrm>
            </p:grpSpPr>
            <p:cxnSp>
              <p:nvCxnSpPr>
                <p:cNvPr id="11" name="直接箭头连接符 10"/>
                <p:cNvCxnSpPr/>
                <p:nvPr/>
              </p:nvCxnSpPr>
              <p:spPr bwMode="auto">
                <a:xfrm flipV="1">
                  <a:off x="6358413" y="2660438"/>
                  <a:ext cx="0" cy="2088561"/>
                </a:xfrm>
                <a:prstGeom prst="straightConnector1">
                  <a:avLst/>
                </a:prstGeom>
                <a:solidFill>
                  <a:schemeClr val="accent1"/>
                </a:solidFill>
                <a:ln w="38100" cap="flat" cmpd="sng" algn="ctr">
                  <a:solidFill>
                    <a:srgbClr val="00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p:nvPr/>
              </p:nvCxnSpPr>
              <p:spPr bwMode="auto">
                <a:xfrm>
                  <a:off x="6358410" y="4748999"/>
                  <a:ext cx="1715040" cy="0"/>
                </a:xfrm>
                <a:prstGeom prst="straightConnector1">
                  <a:avLst/>
                </a:prstGeom>
                <a:solidFill>
                  <a:schemeClr val="accent1"/>
                </a:solidFill>
                <a:ln w="38100" cap="flat" cmpd="sng" algn="ctr">
                  <a:solidFill>
                    <a:srgbClr val="00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2"/>
                <p:cNvCxnSpPr/>
                <p:nvPr/>
              </p:nvCxnSpPr>
              <p:spPr bwMode="auto">
                <a:xfrm flipH="1">
                  <a:off x="5835807" y="4749000"/>
                  <a:ext cx="522607" cy="426131"/>
                </a:xfrm>
                <a:prstGeom prst="straightConnector1">
                  <a:avLst/>
                </a:prstGeom>
                <a:solidFill>
                  <a:schemeClr val="accent1"/>
                </a:solidFill>
                <a:ln w="38100" cap="flat" cmpd="sng" algn="ctr">
                  <a:solidFill>
                    <a:srgbClr val="00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文本框 13"/>
                <p:cNvSpPr txBox="1"/>
                <p:nvPr/>
              </p:nvSpPr>
              <p:spPr>
                <a:xfrm>
                  <a:off x="7907555" y="4455602"/>
                  <a:ext cx="285252" cy="286658"/>
                </a:xfrm>
                <a:prstGeom prst="rect">
                  <a:avLst/>
                </a:prstGeom>
                <a:noFill/>
              </p:spPr>
              <p:txBody>
                <a:bodyPr wrap="square" rtlCol="0">
                  <a:spAutoFit/>
                </a:bodyPr>
                <a:lstStyle/>
                <a:p>
                  <a:r>
                    <a:rPr lang="en-US" altLang="zh-CN" sz="2400" i="1" dirty="0">
                      <a:solidFill>
                        <a:srgbClr val="000000"/>
                      </a:solidFill>
                    </a:rPr>
                    <a:t>T</a:t>
                  </a:r>
                  <a:endParaRPr lang="zh-CN" altLang="en-US" sz="2400" i="1" dirty="0">
                    <a:solidFill>
                      <a:srgbClr val="000000"/>
                    </a:solidFill>
                  </a:endParaRPr>
                </a:p>
              </p:txBody>
            </p:sp>
            <p:sp>
              <p:nvSpPr>
                <p:cNvPr id="15" name="文本框 14"/>
                <p:cNvSpPr txBox="1"/>
                <p:nvPr/>
              </p:nvSpPr>
              <p:spPr>
                <a:xfrm>
                  <a:off x="5835807" y="4762868"/>
                  <a:ext cx="259320" cy="286658"/>
                </a:xfrm>
                <a:prstGeom prst="rect">
                  <a:avLst/>
                </a:prstGeom>
                <a:noFill/>
              </p:spPr>
              <p:txBody>
                <a:bodyPr wrap="square" rtlCol="0">
                  <a:spAutoFit/>
                </a:bodyPr>
                <a:lstStyle/>
                <a:p>
                  <a:r>
                    <a:rPr lang="en-US" altLang="zh-CN" sz="2400" i="1" dirty="0">
                      <a:solidFill>
                        <a:srgbClr val="000000"/>
                      </a:solidFill>
                    </a:rPr>
                    <a:t>p</a:t>
                  </a:r>
                  <a:endParaRPr lang="zh-CN" altLang="en-US" sz="2400" i="1" dirty="0">
                    <a:solidFill>
                      <a:srgbClr val="000000"/>
                    </a:solidFill>
                  </a:endParaRPr>
                </a:p>
              </p:txBody>
            </p:sp>
            <p:grpSp>
              <p:nvGrpSpPr>
                <p:cNvPr id="10" name="组合 9"/>
                <p:cNvGrpSpPr/>
                <p:nvPr/>
              </p:nvGrpSpPr>
              <p:grpSpPr>
                <a:xfrm>
                  <a:off x="6497262" y="3132137"/>
                  <a:ext cx="1508581" cy="1380713"/>
                  <a:chOff x="7151033" y="3500252"/>
                  <a:chExt cx="1508581" cy="1380713"/>
                </a:xfrm>
              </p:grpSpPr>
              <p:grpSp>
                <p:nvGrpSpPr>
                  <p:cNvPr id="16" name="组合 15"/>
                  <p:cNvGrpSpPr/>
                  <p:nvPr/>
                </p:nvGrpSpPr>
                <p:grpSpPr>
                  <a:xfrm rot="11541009">
                    <a:off x="7151407" y="3500252"/>
                    <a:ext cx="1508207" cy="1341720"/>
                    <a:chOff x="6714461" y="3024962"/>
                    <a:chExt cx="1246452" cy="1108860"/>
                  </a:xfrm>
                </p:grpSpPr>
                <p:sp>
                  <p:nvSpPr>
                    <p:cNvPr id="19" name="平行四边形 18"/>
                    <p:cNvSpPr/>
                    <p:nvPr/>
                  </p:nvSpPr>
                  <p:spPr bwMode="auto">
                    <a:xfrm rot="18256486">
                      <a:off x="6634717" y="3104706"/>
                      <a:ext cx="839972" cy="680484"/>
                    </a:xfrm>
                    <a:prstGeom prst="parallelogram">
                      <a:avLst/>
                    </a:prstGeom>
                    <a:solidFill>
                      <a:srgbClr val="FECEFB">
                        <a:alpha val="35000"/>
                      </a:srgbClr>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0" name="平行四边形 19"/>
                    <p:cNvSpPr/>
                    <p:nvPr/>
                  </p:nvSpPr>
                  <p:spPr bwMode="auto">
                    <a:xfrm rot="11996610">
                      <a:off x="7186316" y="3481348"/>
                      <a:ext cx="774597" cy="652474"/>
                    </a:xfrm>
                    <a:prstGeom prst="parallelogram">
                      <a:avLst/>
                    </a:prstGeom>
                    <a:solidFill>
                      <a:schemeClr val="accent1">
                        <a:lumMod val="90000"/>
                      </a:schemeClr>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sp>
                <p:nvSpPr>
                  <p:cNvPr id="17" name="文本框 16"/>
                  <p:cNvSpPr txBox="1"/>
                  <p:nvPr/>
                </p:nvSpPr>
                <p:spPr>
                  <a:xfrm>
                    <a:off x="8009517" y="4632528"/>
                    <a:ext cx="511846" cy="248437"/>
                  </a:xfrm>
                  <a:prstGeom prst="rect">
                    <a:avLst/>
                  </a:prstGeom>
                  <a:noFill/>
                </p:spPr>
                <p:txBody>
                  <a:bodyPr wrap="square" rtlCol="0">
                    <a:spAutoFit/>
                  </a:bodyPr>
                  <a:lstStyle/>
                  <a:p>
                    <a:r>
                      <a:rPr lang="zh-CN" altLang="en-US" sz="2000" dirty="0">
                        <a:solidFill>
                          <a:srgbClr val="000000"/>
                        </a:solidFill>
                        <a:latin typeface="黑体" panose="02010609060101010101" pitchFamily="49" charset="-122"/>
                        <a:ea typeface="黑体" panose="02010609060101010101" pitchFamily="49" charset="-122"/>
                      </a:rPr>
                      <a:t>水</a:t>
                    </a:r>
                  </a:p>
                </p:txBody>
              </p:sp>
              <p:sp>
                <p:nvSpPr>
                  <p:cNvPr id="18" name="文本框 17"/>
                  <p:cNvSpPr txBox="1"/>
                  <p:nvPr/>
                </p:nvSpPr>
                <p:spPr>
                  <a:xfrm>
                    <a:off x="7151033" y="3774408"/>
                    <a:ext cx="288924" cy="273281"/>
                  </a:xfrm>
                  <a:prstGeom prst="rect">
                    <a:avLst/>
                  </a:prstGeom>
                  <a:noFill/>
                </p:spPr>
                <p:txBody>
                  <a:bodyPr wrap="square" rtlCol="0">
                    <a:spAutoFit/>
                  </a:bodyPr>
                  <a:lstStyle/>
                  <a:p>
                    <a:r>
                      <a:rPr lang="zh-CN" altLang="en-US" sz="2000" dirty="0">
                        <a:solidFill>
                          <a:srgbClr val="000000"/>
                        </a:solidFill>
                        <a:latin typeface="黑体" panose="02010609060101010101" pitchFamily="49" charset="-122"/>
                        <a:ea typeface="黑体" panose="02010609060101010101" pitchFamily="49" charset="-122"/>
                      </a:rPr>
                      <a:t>冰</a:t>
                    </a:r>
                  </a:p>
                </p:txBody>
              </p:sp>
            </p:grpSp>
          </p:grpSp>
        </p:grpSp>
        <p:sp>
          <p:nvSpPr>
            <p:cNvPr id="21" name="平行四边形 20"/>
            <p:cNvSpPr/>
            <p:nvPr/>
          </p:nvSpPr>
          <p:spPr bwMode="auto">
            <a:xfrm rot="8197495">
              <a:off x="4448059" y="3342307"/>
              <a:ext cx="1636867" cy="1326071"/>
            </a:xfrm>
            <a:prstGeom prst="parallelogram">
              <a:avLst/>
            </a:prstGeom>
            <a:solidFill>
              <a:srgbClr val="FECEFB">
                <a:alpha val="35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2" name="文本框 21"/>
            <p:cNvSpPr txBox="1"/>
            <p:nvPr/>
          </p:nvSpPr>
          <p:spPr>
            <a:xfrm>
              <a:off x="4819474" y="3279237"/>
              <a:ext cx="1037771" cy="400110"/>
            </a:xfrm>
            <a:prstGeom prst="rect">
              <a:avLst/>
            </a:prstGeom>
            <a:noFill/>
          </p:spPr>
          <p:txBody>
            <a:bodyPr wrap="square" rtlCol="0">
              <a:spAutoFit/>
            </a:bodyPr>
            <a:lstStyle/>
            <a:p>
              <a:r>
                <a:rPr lang="zh-CN" altLang="en-US" sz="2000" dirty="0">
                  <a:solidFill>
                    <a:srgbClr val="000000"/>
                  </a:solidFill>
                  <a:latin typeface="黑体" panose="02010609060101010101" pitchFamily="49" charset="-122"/>
                  <a:ea typeface="黑体" panose="02010609060101010101" pitchFamily="49" charset="-122"/>
                </a:rPr>
                <a:t>过冷水</a:t>
              </a:r>
            </a:p>
          </p:txBody>
        </p:sp>
      </p:grpSp>
      <p:cxnSp>
        <p:nvCxnSpPr>
          <p:cNvPr id="4" name="直接箭头连接符 3"/>
          <p:cNvCxnSpPr/>
          <p:nvPr/>
        </p:nvCxnSpPr>
        <p:spPr bwMode="auto">
          <a:xfrm flipH="1" flipV="1">
            <a:off x="3997843" y="3851752"/>
            <a:ext cx="2137143" cy="573960"/>
          </a:xfrm>
          <a:prstGeom prst="straightConnector1">
            <a:avLst/>
          </a:prstGeom>
          <a:solidFill>
            <a:schemeClr val="accent1"/>
          </a:solidFill>
          <a:ln w="38100" cap="flat" cmpd="sng" algn="ctr">
            <a:solidFill>
              <a:srgbClr val="FF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矩形 15"/>
          <p:cNvSpPr>
            <a:spLocks noChangeArrowheads="1"/>
          </p:cNvSpPr>
          <p:nvPr/>
        </p:nvSpPr>
        <p:spPr bwMode="auto">
          <a:xfrm>
            <a:off x="589226" y="594815"/>
            <a:ext cx="593672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kumimoji="1" lang="zh-CN" altLang="en-US" dirty="0">
                <a:solidFill>
                  <a:srgbClr val="0000FF"/>
                </a:solidFill>
                <a:ea typeface="黑体" pitchFamily="49" charset="-122"/>
              </a:rPr>
              <a:t>过冷水和过冷蒸汽是亚稳态。存在亚稳态时，吉氏函数不是单值的，对它的描写实际已越出经典热力学范畴。</a:t>
            </a:r>
            <a:endParaRPr lang="zh-CN" altLang="en-US" dirty="0"/>
          </a:p>
        </p:txBody>
      </p:sp>
      <p:grpSp>
        <p:nvGrpSpPr>
          <p:cNvPr id="38" name="组合 37"/>
          <p:cNvGrpSpPr>
            <a:grpSpLocks/>
          </p:cNvGrpSpPr>
          <p:nvPr/>
        </p:nvGrpSpPr>
        <p:grpSpPr bwMode="auto">
          <a:xfrm>
            <a:off x="6707997" y="809720"/>
            <a:ext cx="2159000" cy="1974850"/>
            <a:chOff x="6691256" y="1133907"/>
            <a:chExt cx="2158779" cy="1975053"/>
          </a:xfrm>
        </p:grpSpPr>
        <p:sp>
          <p:nvSpPr>
            <p:cNvPr id="39" name="圆角矩形 10249"/>
            <p:cNvSpPr>
              <a:spLocks noChangeArrowheads="1"/>
            </p:cNvSpPr>
            <p:nvPr/>
          </p:nvSpPr>
          <p:spPr bwMode="auto">
            <a:xfrm>
              <a:off x="6691256" y="1133907"/>
              <a:ext cx="2158779" cy="1975053"/>
            </a:xfrm>
            <a:prstGeom prst="roundRect">
              <a:avLst>
                <a:gd name="adj" fmla="val 16667"/>
              </a:avLst>
            </a:prstGeom>
            <a:solidFill>
              <a:srgbClr val="FFFF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endParaRPr lang="zh-CN" altLang="en-US"/>
            </a:p>
          </p:txBody>
        </p:sp>
        <p:grpSp>
          <p:nvGrpSpPr>
            <p:cNvPr id="40" name="组合 39"/>
            <p:cNvGrpSpPr/>
            <p:nvPr/>
          </p:nvGrpSpPr>
          <p:grpSpPr>
            <a:xfrm>
              <a:off x="6841883" y="1133907"/>
              <a:ext cx="2008152" cy="1890901"/>
              <a:chOff x="6841883" y="1133907"/>
              <a:chExt cx="2008152" cy="1890901"/>
            </a:xfrm>
            <a:noFill/>
          </p:grpSpPr>
          <p:grpSp>
            <p:nvGrpSpPr>
              <p:cNvPr id="41" name="组合 40"/>
              <p:cNvGrpSpPr/>
              <p:nvPr/>
            </p:nvGrpSpPr>
            <p:grpSpPr>
              <a:xfrm>
                <a:off x="6841883" y="1133907"/>
                <a:ext cx="2008152" cy="1890901"/>
                <a:chOff x="6841883" y="1133907"/>
                <a:chExt cx="2008152" cy="1890901"/>
              </a:xfrm>
              <a:grpFill/>
            </p:grpSpPr>
            <p:cxnSp>
              <p:nvCxnSpPr>
                <p:cNvPr id="46" name="直接箭头连接符 45"/>
                <p:cNvCxnSpPr/>
                <p:nvPr/>
              </p:nvCxnSpPr>
              <p:spPr bwMode="auto">
                <a:xfrm flipV="1">
                  <a:off x="6852620" y="1333962"/>
                  <a:ext cx="0" cy="1645920"/>
                </a:xfrm>
                <a:prstGeom prst="straightConnector1">
                  <a:avLst/>
                </a:prstGeom>
                <a:grpFill/>
                <a:ln w="1905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接箭头连接符 46"/>
                <p:cNvCxnSpPr/>
                <p:nvPr/>
              </p:nvCxnSpPr>
              <p:spPr bwMode="auto">
                <a:xfrm>
                  <a:off x="6852620" y="2979882"/>
                  <a:ext cx="1796528" cy="0"/>
                </a:xfrm>
                <a:prstGeom prst="straightConnector1">
                  <a:avLst/>
                </a:prstGeom>
                <a:grpFill/>
                <a:ln w="1905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25"/>
                <p:cNvSpPr txBox="1"/>
                <p:nvPr/>
              </p:nvSpPr>
              <p:spPr>
                <a:xfrm>
                  <a:off x="6841883" y="1237140"/>
                  <a:ext cx="626225" cy="400151"/>
                </a:xfrm>
                <a:prstGeom prst="rect">
                  <a:avLst/>
                </a:prstGeom>
                <a:grpFill/>
              </p:spPr>
              <p:txBody>
                <a:bodyPr wrap="square">
                  <a:spAutoFit/>
                </a:bodyPr>
                <a:lstStyle/>
                <a:p>
                  <a:pPr>
                    <a:defRPr/>
                  </a:pPr>
                  <a:r>
                    <a:rPr lang="en-US" altLang="zh-CN" sz="2000" i="1" dirty="0">
                      <a:cs typeface="Times New Roman" panose="02020603050405020304" pitchFamily="18" charset="0"/>
                    </a:rPr>
                    <a:t>G</a:t>
                  </a:r>
                  <a:r>
                    <a:rPr lang="en-US" altLang="zh-CN" sz="2000" baseline="-25000" dirty="0">
                      <a:cs typeface="Times New Roman" panose="02020603050405020304" pitchFamily="18" charset="0"/>
                    </a:rPr>
                    <a:t>m</a:t>
                  </a:r>
                  <a:endParaRPr lang="zh-CN" altLang="en-US" sz="2000" i="1" dirty="0">
                    <a:cs typeface="Times New Roman" panose="02020603050405020304" pitchFamily="18" charset="0"/>
                  </a:endParaRPr>
                </a:p>
              </p:txBody>
            </p:sp>
            <p:sp>
              <p:nvSpPr>
                <p:cNvPr id="49" name="TextBox 28"/>
                <p:cNvSpPr txBox="1"/>
                <p:nvPr/>
              </p:nvSpPr>
              <p:spPr>
                <a:xfrm>
                  <a:off x="8387456" y="2624698"/>
                  <a:ext cx="462579" cy="400110"/>
                </a:xfrm>
                <a:prstGeom prst="rect">
                  <a:avLst/>
                </a:prstGeom>
                <a:grpFill/>
              </p:spPr>
              <p:txBody>
                <a:bodyPr>
                  <a:spAutoFit/>
                </a:bodyPr>
                <a:lstStyle/>
                <a:p>
                  <a:pPr>
                    <a:defRPr/>
                  </a:pPr>
                  <a:r>
                    <a:rPr lang="en-US" altLang="zh-CN" sz="2000" i="1" dirty="0">
                      <a:cs typeface="Times New Roman" panose="02020603050405020304" pitchFamily="18" charset="0"/>
                    </a:rPr>
                    <a:t>T</a:t>
                  </a:r>
                  <a:endParaRPr lang="zh-CN" altLang="en-US" sz="2000" i="1" dirty="0">
                    <a:cs typeface="Times New Roman" panose="02020603050405020304" pitchFamily="18" charset="0"/>
                  </a:endParaRPr>
                </a:p>
              </p:txBody>
            </p:sp>
            <p:cxnSp>
              <p:nvCxnSpPr>
                <p:cNvPr id="50" name="直接连接符 49"/>
                <p:cNvCxnSpPr/>
                <p:nvPr/>
              </p:nvCxnSpPr>
              <p:spPr bwMode="auto">
                <a:xfrm>
                  <a:off x="7035502" y="1723314"/>
                  <a:ext cx="1387736" cy="976690"/>
                </a:xfrm>
                <a:prstGeom prst="line">
                  <a:avLst/>
                </a:prstGeom>
                <a:grpFill/>
                <a:ln w="28575"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接连接符 50"/>
                <p:cNvCxnSpPr/>
                <p:nvPr/>
              </p:nvCxnSpPr>
              <p:spPr bwMode="auto">
                <a:xfrm>
                  <a:off x="6949440" y="2000925"/>
                  <a:ext cx="666975" cy="135428"/>
                </a:xfrm>
                <a:prstGeom prst="line">
                  <a:avLst/>
                </a:prstGeom>
                <a:grpFill/>
                <a:ln w="28575"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TextBox 38"/>
                <p:cNvSpPr txBox="1"/>
                <p:nvPr/>
              </p:nvSpPr>
              <p:spPr>
                <a:xfrm>
                  <a:off x="7783161" y="1133907"/>
                  <a:ext cx="1066874" cy="400110"/>
                </a:xfrm>
                <a:prstGeom prst="rect">
                  <a:avLst/>
                </a:prstGeom>
                <a:grpFill/>
              </p:spPr>
              <p:txBody>
                <a:bodyPr>
                  <a:spAutoFit/>
                </a:bodyPr>
                <a:lstStyle/>
                <a:p>
                  <a:pPr>
                    <a:defRPr/>
                  </a:pPr>
                  <a:r>
                    <a:rPr lang="en-US" altLang="zh-CN" sz="2000" i="1" dirty="0">
                      <a:cs typeface="Times New Roman" panose="02020603050405020304" pitchFamily="18" charset="0"/>
                    </a:rPr>
                    <a:t>p</a:t>
                  </a:r>
                  <a:r>
                    <a:rPr lang="en-US" altLang="zh-CN" sz="2000" dirty="0">
                      <a:cs typeface="Times New Roman" panose="02020603050405020304" pitchFamily="18" charset="0"/>
                    </a:rPr>
                    <a:t>=1atm</a:t>
                  </a:r>
                  <a:endParaRPr lang="zh-CN" altLang="en-US" sz="2000" i="1" dirty="0">
                    <a:cs typeface="Times New Roman" panose="02020603050405020304" pitchFamily="18" charset="0"/>
                  </a:endParaRPr>
                </a:p>
              </p:txBody>
            </p:sp>
          </p:grpSp>
          <p:sp>
            <p:nvSpPr>
              <p:cNvPr id="42" name="TextBox 41"/>
              <p:cNvSpPr txBox="1"/>
              <p:nvPr/>
            </p:nvSpPr>
            <p:spPr>
              <a:xfrm>
                <a:off x="7094679" y="1523259"/>
                <a:ext cx="1043471" cy="369370"/>
              </a:xfrm>
              <a:prstGeom prst="rect">
                <a:avLst/>
              </a:prstGeom>
              <a:grpFill/>
            </p:spPr>
            <p:txBody>
              <a:bodyPr>
                <a:spAutoFit/>
              </a:bodyPr>
              <a:lstStyle/>
              <a:p>
                <a:pPr>
                  <a:defRPr/>
                </a:pPr>
                <a:r>
                  <a:rPr lang="zh-CN" altLang="en-US" sz="1800" dirty="0">
                    <a:latin typeface="黑体" panose="02010609060101010101" pitchFamily="49" charset="-122"/>
                    <a:ea typeface="黑体" panose="02010609060101010101" pitchFamily="49" charset="-122"/>
                    <a:cs typeface="Times New Roman" panose="02020603050405020304" pitchFamily="18" charset="0"/>
                  </a:rPr>
                  <a:t>过冷水</a:t>
                </a:r>
              </a:p>
            </p:txBody>
          </p:sp>
          <p:sp>
            <p:nvSpPr>
              <p:cNvPr id="43" name="TextBox 42"/>
              <p:cNvSpPr txBox="1"/>
              <p:nvPr/>
            </p:nvSpPr>
            <p:spPr>
              <a:xfrm>
                <a:off x="7851375" y="2021415"/>
                <a:ext cx="482291" cy="369332"/>
              </a:xfrm>
              <a:prstGeom prst="rect">
                <a:avLst/>
              </a:prstGeom>
              <a:grpFill/>
            </p:spPr>
            <p:txBody>
              <a:bodyPr>
                <a:spAutoFit/>
              </a:bodyPr>
              <a:lstStyle/>
              <a:p>
                <a:pPr>
                  <a:defRPr/>
                </a:pPr>
                <a:r>
                  <a:rPr lang="zh-CN" altLang="en-US" sz="1800" dirty="0">
                    <a:latin typeface="黑体" panose="02010609060101010101" pitchFamily="49" charset="-122"/>
                    <a:ea typeface="黑体" panose="02010609060101010101" pitchFamily="49" charset="-122"/>
                    <a:cs typeface="Times New Roman" panose="02020603050405020304" pitchFamily="18" charset="0"/>
                  </a:rPr>
                  <a:t>水</a:t>
                </a:r>
              </a:p>
            </p:txBody>
          </p:sp>
          <p:sp>
            <p:nvSpPr>
              <p:cNvPr id="44" name="TextBox 43"/>
              <p:cNvSpPr txBox="1"/>
              <p:nvPr/>
            </p:nvSpPr>
            <p:spPr>
              <a:xfrm>
                <a:off x="6969250" y="2030997"/>
                <a:ext cx="399761" cy="369332"/>
              </a:xfrm>
              <a:prstGeom prst="rect">
                <a:avLst/>
              </a:prstGeom>
              <a:grpFill/>
            </p:spPr>
            <p:txBody>
              <a:bodyPr>
                <a:spAutoFit/>
              </a:bodyPr>
              <a:lstStyle/>
              <a:p>
                <a:pPr>
                  <a:defRPr/>
                </a:pPr>
                <a:r>
                  <a:rPr lang="zh-CN" altLang="en-US" sz="1800" dirty="0">
                    <a:latin typeface="黑体" panose="02010609060101010101" pitchFamily="49" charset="-122"/>
                    <a:ea typeface="黑体" panose="02010609060101010101" pitchFamily="49" charset="-122"/>
                    <a:cs typeface="Times New Roman" panose="02020603050405020304" pitchFamily="18" charset="0"/>
                  </a:rPr>
                  <a:t>冰</a:t>
                </a:r>
              </a:p>
            </p:txBody>
          </p:sp>
          <p:sp>
            <p:nvSpPr>
              <p:cNvPr id="45" name="TextBox 44"/>
              <p:cNvSpPr txBox="1"/>
              <p:nvPr/>
            </p:nvSpPr>
            <p:spPr>
              <a:xfrm>
                <a:off x="7431735" y="2068639"/>
                <a:ext cx="419640" cy="400110"/>
              </a:xfrm>
              <a:prstGeom prst="rect">
                <a:avLst/>
              </a:prstGeom>
              <a:grpFill/>
            </p:spPr>
            <p:txBody>
              <a:bodyPr>
                <a:spAutoFit/>
              </a:bodyPr>
              <a:lstStyle/>
              <a:p>
                <a:pPr>
                  <a:defRPr/>
                </a:pPr>
                <a:r>
                  <a:rPr lang="en-US" altLang="zh-CN" sz="2000" i="1" dirty="0">
                    <a:solidFill>
                      <a:srgbClr val="000000"/>
                    </a:solidFill>
                    <a:cs typeface="Times New Roman" panose="02020603050405020304" pitchFamily="18" charset="0"/>
                  </a:rPr>
                  <a:t>b</a:t>
                </a:r>
                <a:endParaRPr lang="zh-CN" altLang="en-US" sz="2000" i="1" dirty="0">
                  <a:solidFill>
                    <a:srgbClr val="000000"/>
                  </a:solidFill>
                  <a:cs typeface="Times New Roman" panose="02020603050405020304" pitchFamily="18" charset="0"/>
                </a:endParaRPr>
              </a:p>
            </p:txBody>
          </p:sp>
        </p:grpSp>
      </p:grpSp>
      <p:cxnSp>
        <p:nvCxnSpPr>
          <p:cNvPr id="53" name="直接箭头连接符 52"/>
          <p:cNvCxnSpPr>
            <a:cxnSpLocks noChangeShapeType="1"/>
          </p:cNvCxnSpPr>
          <p:nvPr/>
        </p:nvCxnSpPr>
        <p:spPr bwMode="auto">
          <a:xfrm flipV="1">
            <a:off x="6718339" y="2831497"/>
            <a:ext cx="940054" cy="1753707"/>
          </a:xfrm>
          <a:prstGeom prst="straightConnector1">
            <a:avLst/>
          </a:prstGeom>
          <a:noFill/>
          <a:ln w="19050" algn="ctr">
            <a:solidFill>
              <a:srgbClr val="0000FF"/>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086768330"/>
      </p:ext>
    </p:extLst>
  </p:cSld>
  <p:clrMapOvr>
    <a:masterClrMapping/>
  </p:clrMapOvr>
  <p:transition spd="slow">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6"/>
          <p:cNvGrpSpPr>
            <a:grpSpLocks/>
          </p:cNvGrpSpPr>
          <p:nvPr/>
        </p:nvGrpSpPr>
        <p:grpSpPr bwMode="auto">
          <a:xfrm>
            <a:off x="4365625" y="2041525"/>
            <a:ext cx="4589463" cy="4481513"/>
            <a:chOff x="4365475" y="2041953"/>
            <a:chExt cx="4590395" cy="4481477"/>
          </a:xfrm>
        </p:grpSpPr>
        <p:pic>
          <p:nvPicPr>
            <p:cNvPr id="9222" name="Picture 9" descr="02-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5475" y="2041953"/>
              <a:ext cx="4590395" cy="4332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24" name="组合 6"/>
            <p:cNvGrpSpPr>
              <a:grpSpLocks/>
            </p:cNvGrpSpPr>
            <p:nvPr/>
          </p:nvGrpSpPr>
          <p:grpSpPr bwMode="auto">
            <a:xfrm>
              <a:off x="4562474" y="5099169"/>
              <a:ext cx="1849083" cy="1424261"/>
              <a:chOff x="4325883" y="4647396"/>
              <a:chExt cx="1849137" cy="1424237"/>
            </a:xfrm>
          </p:grpSpPr>
          <p:cxnSp>
            <p:nvCxnSpPr>
              <p:cNvPr id="9226" name="直接箭头连接符 7"/>
              <p:cNvCxnSpPr>
                <a:cxnSpLocks noChangeShapeType="1"/>
              </p:cNvCxnSpPr>
              <p:nvPr/>
            </p:nvCxnSpPr>
            <p:spPr bwMode="auto">
              <a:xfrm flipV="1">
                <a:off x="5174529" y="4647396"/>
                <a:ext cx="441077" cy="999575"/>
              </a:xfrm>
              <a:prstGeom prst="straightConnector1">
                <a:avLst/>
              </a:prstGeom>
              <a:noFill/>
              <a:ln w="57150" algn="ctr">
                <a:solidFill>
                  <a:srgbClr val="99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27" name="TextBox 8"/>
              <p:cNvSpPr txBox="1">
                <a:spLocks noChangeArrowheads="1"/>
              </p:cNvSpPr>
              <p:nvPr/>
            </p:nvSpPr>
            <p:spPr bwMode="auto">
              <a:xfrm>
                <a:off x="4325883" y="5609976"/>
                <a:ext cx="1849137" cy="461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993300"/>
                    </a:solidFill>
                    <a:latin typeface="黑体" pitchFamily="49" charset="-122"/>
                    <a:ea typeface="黑体" pitchFamily="49" charset="-122"/>
                  </a:rPr>
                  <a:t>亚稳相平衡</a:t>
                </a:r>
              </a:p>
            </p:txBody>
          </p:sp>
        </p:grpSp>
      </p:grpSp>
      <p:sp>
        <p:nvSpPr>
          <p:cNvPr id="9220" name="矩形 14"/>
          <p:cNvSpPr>
            <a:spLocks noChangeArrowheads="1"/>
          </p:cNvSpPr>
          <p:nvPr/>
        </p:nvSpPr>
        <p:spPr bwMode="auto">
          <a:xfrm>
            <a:off x="657225" y="624911"/>
            <a:ext cx="6049768"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ea typeface="黑体" pitchFamily="49" charset="-122"/>
              </a:rPr>
              <a:t>相同温度压力下，亚稳态的吉氏函数比稳定平衡态的高，因此从亚稳相恒温恒压至稳定相的变化必使吉氏函数减少，因而是不可逆的：</a:t>
            </a:r>
            <a:endParaRPr kumimoji="1" lang="en-US" altLang="zh-CN" sz="2800" dirty="0">
              <a:solidFill>
                <a:srgbClr val="0000FF"/>
              </a:solidFill>
              <a:latin typeface="Times New Roman" pitchFamily="18" charset="0"/>
              <a:ea typeface="黑体" pitchFamily="49" charset="-122"/>
            </a:endParaRPr>
          </a:p>
        </p:txBody>
      </p:sp>
      <p:sp>
        <p:nvSpPr>
          <p:cNvPr id="9221" name="矩形 15"/>
          <p:cNvSpPr>
            <a:spLocks noChangeArrowheads="1"/>
          </p:cNvSpPr>
          <p:nvPr/>
        </p:nvSpPr>
        <p:spPr bwMode="auto">
          <a:xfrm>
            <a:off x="657224" y="3074139"/>
            <a:ext cx="352550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ea typeface="黑体" pitchFamily="49" charset="-122"/>
              </a:rPr>
              <a:t>但是在亚稳平衡线上，两个亚稳态之间的相变化仍然能够以可逆方式进行，</a:t>
            </a:r>
            <a:r>
              <a:rPr kumimoji="1" lang="zh-CN" altLang="en-US" sz="2800" dirty="0">
                <a:solidFill>
                  <a:srgbClr val="0000FF"/>
                </a:solidFill>
                <a:latin typeface="黑体" panose="02010609060101010101" pitchFamily="49" charset="-122"/>
                <a:ea typeface="黑体" panose="02010609060101010101" pitchFamily="49" charset="-122"/>
              </a:rPr>
              <a:t>例如在图中</a:t>
            </a:r>
            <a:r>
              <a:rPr kumimoji="1" lang="en-US" altLang="zh-CN" sz="2800" i="1" dirty="0">
                <a:solidFill>
                  <a:srgbClr val="000000"/>
                </a:solidFill>
                <a:latin typeface="Times New Roman" panose="02020603050405020304" pitchFamily="18" charset="0"/>
                <a:ea typeface="+mn-ea"/>
                <a:cs typeface="Times New Roman" panose="02020603050405020304" pitchFamily="18" charset="0"/>
              </a:rPr>
              <a:t>c</a:t>
            </a:r>
            <a:r>
              <a:rPr kumimoji="1" lang="zh-CN" altLang="en-US" sz="2800" dirty="0">
                <a:solidFill>
                  <a:srgbClr val="0000FF"/>
                </a:solidFill>
                <a:latin typeface="黑体" panose="02010609060101010101" pitchFamily="49" charset="-122"/>
                <a:ea typeface="黑体" panose="02010609060101010101" pitchFamily="49" charset="-122"/>
              </a:rPr>
              <a:t>点，过冷水恒温恒压变化至过冷蒸汽是可逆相变。</a:t>
            </a:r>
            <a:endParaRPr lang="zh-CN" altLang="en-US" sz="2800" dirty="0">
              <a:latin typeface="黑体" panose="02010609060101010101" pitchFamily="49" charset="-122"/>
              <a:ea typeface="黑体" panose="02010609060101010101" pitchFamily="49" charset="-122"/>
            </a:endParaRPr>
          </a:p>
        </p:txBody>
      </p:sp>
      <p:cxnSp>
        <p:nvCxnSpPr>
          <p:cNvPr id="12" name="直接箭头连接符 11">
            <a:extLst>
              <a:ext uri="{FF2B5EF4-FFF2-40B4-BE49-F238E27FC236}">
                <a16:creationId xmlns:a16="http://schemas.microsoft.com/office/drawing/2014/main" id="{C310EB95-7732-47A6-AD0A-0E4D9BE62A58}"/>
              </a:ext>
            </a:extLst>
          </p:cNvPr>
          <p:cNvCxnSpPr>
            <a:cxnSpLocks noChangeShapeType="1"/>
          </p:cNvCxnSpPr>
          <p:nvPr/>
        </p:nvCxnSpPr>
        <p:spPr bwMode="auto">
          <a:xfrm flipV="1">
            <a:off x="7017027" y="2605118"/>
            <a:ext cx="627110" cy="1858002"/>
          </a:xfrm>
          <a:prstGeom prst="straightConnector1">
            <a:avLst/>
          </a:prstGeom>
          <a:noFill/>
          <a:ln w="19050" algn="ctr">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 name="组合 12">
            <a:extLst>
              <a:ext uri="{FF2B5EF4-FFF2-40B4-BE49-F238E27FC236}">
                <a16:creationId xmlns:a16="http://schemas.microsoft.com/office/drawing/2014/main" id="{61BEDAC1-E4B7-4B70-8CC2-787A521190EC}"/>
              </a:ext>
            </a:extLst>
          </p:cNvPr>
          <p:cNvGrpSpPr>
            <a:grpSpLocks/>
          </p:cNvGrpSpPr>
          <p:nvPr/>
        </p:nvGrpSpPr>
        <p:grpSpPr bwMode="auto">
          <a:xfrm>
            <a:off x="6791879" y="658964"/>
            <a:ext cx="1973460" cy="1854004"/>
            <a:chOff x="6789383" y="1170613"/>
            <a:chExt cx="1973258" cy="1854195"/>
          </a:xfrm>
        </p:grpSpPr>
        <p:sp>
          <p:nvSpPr>
            <p:cNvPr id="14" name="圆角矩形 10249">
              <a:extLst>
                <a:ext uri="{FF2B5EF4-FFF2-40B4-BE49-F238E27FC236}">
                  <a16:creationId xmlns:a16="http://schemas.microsoft.com/office/drawing/2014/main" id="{B314DADD-BCD8-4686-B4C4-BB797E9156D9}"/>
                </a:ext>
              </a:extLst>
            </p:cNvPr>
            <p:cNvSpPr>
              <a:spLocks noChangeArrowheads="1"/>
            </p:cNvSpPr>
            <p:nvPr/>
          </p:nvSpPr>
          <p:spPr bwMode="auto">
            <a:xfrm>
              <a:off x="6789383" y="1223682"/>
              <a:ext cx="1962526" cy="1795503"/>
            </a:xfrm>
            <a:prstGeom prst="roundRect">
              <a:avLst>
                <a:gd name="adj" fmla="val 16667"/>
              </a:avLst>
            </a:prstGeom>
            <a:solidFill>
              <a:srgbClr val="FFFF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endParaRPr lang="zh-CN" altLang="en-US"/>
            </a:p>
          </p:txBody>
        </p:sp>
        <p:grpSp>
          <p:nvGrpSpPr>
            <p:cNvPr id="15" name="组合 14">
              <a:extLst>
                <a:ext uri="{FF2B5EF4-FFF2-40B4-BE49-F238E27FC236}">
                  <a16:creationId xmlns:a16="http://schemas.microsoft.com/office/drawing/2014/main" id="{3F95AFE6-D3AE-4B0D-BA8A-DAF9DEC9E314}"/>
                </a:ext>
              </a:extLst>
            </p:cNvPr>
            <p:cNvGrpSpPr/>
            <p:nvPr/>
          </p:nvGrpSpPr>
          <p:grpSpPr>
            <a:xfrm>
              <a:off x="6841883" y="1170613"/>
              <a:ext cx="1920758" cy="1854195"/>
              <a:chOff x="6841883" y="1170613"/>
              <a:chExt cx="1920758" cy="1854195"/>
            </a:xfrm>
            <a:noFill/>
          </p:grpSpPr>
          <p:grpSp>
            <p:nvGrpSpPr>
              <p:cNvPr id="16" name="组合 15">
                <a:extLst>
                  <a:ext uri="{FF2B5EF4-FFF2-40B4-BE49-F238E27FC236}">
                    <a16:creationId xmlns:a16="http://schemas.microsoft.com/office/drawing/2014/main" id="{34C46F57-73AC-4705-B41B-5A95837E756F}"/>
                  </a:ext>
                </a:extLst>
              </p:cNvPr>
              <p:cNvGrpSpPr/>
              <p:nvPr/>
            </p:nvGrpSpPr>
            <p:grpSpPr>
              <a:xfrm>
                <a:off x="6841883" y="1170613"/>
                <a:ext cx="1920758" cy="1854195"/>
                <a:chOff x="6841883" y="1170613"/>
                <a:chExt cx="1920758" cy="1854195"/>
              </a:xfrm>
              <a:grpFill/>
            </p:grpSpPr>
            <p:cxnSp>
              <p:nvCxnSpPr>
                <p:cNvPr id="21" name="直接箭头连接符 20">
                  <a:extLst>
                    <a:ext uri="{FF2B5EF4-FFF2-40B4-BE49-F238E27FC236}">
                      <a16:creationId xmlns:a16="http://schemas.microsoft.com/office/drawing/2014/main" id="{8439AED5-EBE6-4B8F-9172-15E701986C6C}"/>
                    </a:ext>
                  </a:extLst>
                </p:cNvPr>
                <p:cNvCxnSpPr/>
                <p:nvPr/>
              </p:nvCxnSpPr>
              <p:spPr bwMode="auto">
                <a:xfrm flipV="1">
                  <a:off x="6852620" y="1333962"/>
                  <a:ext cx="0" cy="1645920"/>
                </a:xfrm>
                <a:prstGeom prst="straightConnector1">
                  <a:avLst/>
                </a:prstGeom>
                <a:grpFill/>
                <a:ln w="1905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199A1687-1CE5-4581-BDDC-5A3F5D95AE89}"/>
                    </a:ext>
                  </a:extLst>
                </p:cNvPr>
                <p:cNvCxnSpPr/>
                <p:nvPr/>
              </p:nvCxnSpPr>
              <p:spPr bwMode="auto">
                <a:xfrm>
                  <a:off x="6852620" y="2979882"/>
                  <a:ext cx="1796528" cy="0"/>
                </a:xfrm>
                <a:prstGeom prst="straightConnector1">
                  <a:avLst/>
                </a:prstGeom>
                <a:grpFill/>
                <a:ln w="1905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Box 25">
                  <a:extLst>
                    <a:ext uri="{FF2B5EF4-FFF2-40B4-BE49-F238E27FC236}">
                      <a16:creationId xmlns:a16="http://schemas.microsoft.com/office/drawing/2014/main" id="{80F5FE87-A0F5-4F51-9FFF-E0A4C2B6D14C}"/>
                    </a:ext>
                  </a:extLst>
                </p:cNvPr>
                <p:cNvSpPr txBox="1"/>
                <p:nvPr/>
              </p:nvSpPr>
              <p:spPr>
                <a:xfrm>
                  <a:off x="6841883" y="1237140"/>
                  <a:ext cx="570772" cy="400110"/>
                </a:xfrm>
                <a:prstGeom prst="rect">
                  <a:avLst/>
                </a:prstGeom>
                <a:grpFill/>
              </p:spPr>
              <p:txBody>
                <a:bodyPr wrap="square">
                  <a:spAutoFit/>
                </a:bodyPr>
                <a:lstStyle/>
                <a:p>
                  <a:pPr>
                    <a:defRPr/>
                  </a:pPr>
                  <a:r>
                    <a:rPr lang="en-US" altLang="zh-CN" sz="2000" i="1" dirty="0">
                      <a:cs typeface="Times New Roman" panose="02020603050405020304" pitchFamily="18" charset="0"/>
                    </a:rPr>
                    <a:t>G</a:t>
                  </a:r>
                  <a:r>
                    <a:rPr lang="en-US" altLang="zh-CN" sz="2000" baseline="-25000" dirty="0">
                      <a:cs typeface="Times New Roman" panose="02020603050405020304" pitchFamily="18" charset="0"/>
                    </a:rPr>
                    <a:t>m</a:t>
                  </a:r>
                  <a:endParaRPr lang="zh-CN" altLang="en-US" sz="2000" i="1" dirty="0">
                    <a:cs typeface="Times New Roman" panose="02020603050405020304" pitchFamily="18" charset="0"/>
                  </a:endParaRPr>
                </a:p>
              </p:txBody>
            </p:sp>
            <p:sp>
              <p:nvSpPr>
                <p:cNvPr id="24" name="TextBox 28">
                  <a:extLst>
                    <a:ext uri="{FF2B5EF4-FFF2-40B4-BE49-F238E27FC236}">
                      <a16:creationId xmlns:a16="http://schemas.microsoft.com/office/drawing/2014/main" id="{4E980487-7EA9-434F-B5D4-1A3AE42114A6}"/>
                    </a:ext>
                  </a:extLst>
                </p:cNvPr>
                <p:cNvSpPr txBox="1"/>
                <p:nvPr/>
              </p:nvSpPr>
              <p:spPr>
                <a:xfrm>
                  <a:off x="8387456" y="2624698"/>
                  <a:ext cx="375185" cy="400110"/>
                </a:xfrm>
                <a:prstGeom prst="rect">
                  <a:avLst/>
                </a:prstGeom>
                <a:grpFill/>
              </p:spPr>
              <p:txBody>
                <a:bodyPr wrap="square">
                  <a:spAutoFit/>
                </a:bodyPr>
                <a:lstStyle/>
                <a:p>
                  <a:pPr>
                    <a:defRPr/>
                  </a:pPr>
                  <a:r>
                    <a:rPr lang="en-US" altLang="zh-CN" sz="2000" i="1" dirty="0">
                      <a:cs typeface="Times New Roman" panose="02020603050405020304" pitchFamily="18" charset="0"/>
                    </a:rPr>
                    <a:t>T</a:t>
                  </a:r>
                  <a:endParaRPr lang="zh-CN" altLang="en-US" sz="2000" i="1" dirty="0">
                    <a:cs typeface="Times New Roman" panose="02020603050405020304" pitchFamily="18" charset="0"/>
                  </a:endParaRPr>
                </a:p>
              </p:txBody>
            </p:sp>
            <p:cxnSp>
              <p:nvCxnSpPr>
                <p:cNvPr id="25" name="直接连接符 24">
                  <a:extLst>
                    <a:ext uri="{FF2B5EF4-FFF2-40B4-BE49-F238E27FC236}">
                      <a16:creationId xmlns:a16="http://schemas.microsoft.com/office/drawing/2014/main" id="{7C86B9BE-1BD6-43F9-AE0E-D99C56C1C8FC}"/>
                    </a:ext>
                  </a:extLst>
                </p:cNvPr>
                <p:cNvCxnSpPr/>
                <p:nvPr/>
              </p:nvCxnSpPr>
              <p:spPr bwMode="auto">
                <a:xfrm>
                  <a:off x="7035502" y="1723314"/>
                  <a:ext cx="1387736" cy="976690"/>
                </a:xfrm>
                <a:prstGeom prst="line">
                  <a:avLst/>
                </a:prstGeom>
                <a:grpFill/>
                <a:ln w="28575"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a:extLst>
                    <a:ext uri="{FF2B5EF4-FFF2-40B4-BE49-F238E27FC236}">
                      <a16:creationId xmlns:a16="http://schemas.microsoft.com/office/drawing/2014/main" id="{62346850-8201-4F48-B482-065B1BFB7094}"/>
                    </a:ext>
                  </a:extLst>
                </p:cNvPr>
                <p:cNvCxnSpPr/>
                <p:nvPr/>
              </p:nvCxnSpPr>
              <p:spPr bwMode="auto">
                <a:xfrm>
                  <a:off x="6949440" y="2000925"/>
                  <a:ext cx="666975" cy="135428"/>
                </a:xfrm>
                <a:prstGeom prst="line">
                  <a:avLst/>
                </a:prstGeom>
                <a:grpFill/>
                <a:ln w="28575"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38">
                  <a:extLst>
                    <a:ext uri="{FF2B5EF4-FFF2-40B4-BE49-F238E27FC236}">
                      <a16:creationId xmlns:a16="http://schemas.microsoft.com/office/drawing/2014/main" id="{C7EDDC2F-A1C7-493C-B3BF-67E46187EF6A}"/>
                    </a:ext>
                  </a:extLst>
                </p:cNvPr>
                <p:cNvSpPr txBox="1"/>
                <p:nvPr/>
              </p:nvSpPr>
              <p:spPr>
                <a:xfrm>
                  <a:off x="7424415" y="1170613"/>
                  <a:ext cx="1066874" cy="400110"/>
                </a:xfrm>
                <a:prstGeom prst="rect">
                  <a:avLst/>
                </a:prstGeom>
                <a:grpFill/>
              </p:spPr>
              <p:txBody>
                <a:bodyPr>
                  <a:spAutoFit/>
                </a:bodyPr>
                <a:lstStyle/>
                <a:p>
                  <a:pPr>
                    <a:defRPr/>
                  </a:pPr>
                  <a:r>
                    <a:rPr lang="en-US" altLang="zh-CN" sz="2000" i="1" dirty="0">
                      <a:cs typeface="Times New Roman" panose="02020603050405020304" pitchFamily="18" charset="0"/>
                    </a:rPr>
                    <a:t>p</a:t>
                  </a:r>
                  <a:r>
                    <a:rPr lang="en-US" altLang="zh-CN" sz="2000" dirty="0">
                      <a:cs typeface="Times New Roman" panose="02020603050405020304" pitchFamily="18" charset="0"/>
                    </a:rPr>
                    <a:t>=1atm</a:t>
                  </a:r>
                  <a:endParaRPr lang="zh-CN" altLang="en-US" sz="2000" i="1" dirty="0">
                    <a:cs typeface="Times New Roman" panose="02020603050405020304" pitchFamily="18" charset="0"/>
                  </a:endParaRPr>
                </a:p>
              </p:txBody>
            </p:sp>
          </p:grpSp>
          <p:sp>
            <p:nvSpPr>
              <p:cNvPr id="17" name="TextBox 41">
                <a:extLst>
                  <a:ext uri="{FF2B5EF4-FFF2-40B4-BE49-F238E27FC236}">
                    <a16:creationId xmlns:a16="http://schemas.microsoft.com/office/drawing/2014/main" id="{3DBAE9E9-5C17-4449-B00E-DC36DE11B061}"/>
                  </a:ext>
                </a:extLst>
              </p:cNvPr>
              <p:cNvSpPr txBox="1"/>
              <p:nvPr/>
            </p:nvSpPr>
            <p:spPr>
              <a:xfrm>
                <a:off x="7094679" y="1523259"/>
                <a:ext cx="1043471" cy="369332"/>
              </a:xfrm>
              <a:prstGeom prst="rect">
                <a:avLst/>
              </a:prstGeom>
              <a:grpFill/>
            </p:spPr>
            <p:txBody>
              <a:bodyPr>
                <a:spAutoFit/>
              </a:bodyPr>
              <a:lstStyle/>
              <a:p>
                <a:pPr>
                  <a:defRPr/>
                </a:pPr>
                <a:r>
                  <a:rPr lang="zh-CN" altLang="en-US" sz="1800" dirty="0">
                    <a:latin typeface="黑体" panose="02010609060101010101" pitchFamily="49" charset="-122"/>
                    <a:ea typeface="黑体" panose="02010609060101010101" pitchFamily="49" charset="-122"/>
                    <a:cs typeface="Times New Roman" panose="02020603050405020304" pitchFamily="18" charset="0"/>
                  </a:rPr>
                  <a:t>过冷水</a:t>
                </a:r>
              </a:p>
            </p:txBody>
          </p:sp>
          <p:sp>
            <p:nvSpPr>
              <p:cNvPr id="18" name="TextBox 42">
                <a:extLst>
                  <a:ext uri="{FF2B5EF4-FFF2-40B4-BE49-F238E27FC236}">
                    <a16:creationId xmlns:a16="http://schemas.microsoft.com/office/drawing/2014/main" id="{02F9E2CA-64EC-4588-84B0-704F0F607139}"/>
                  </a:ext>
                </a:extLst>
              </p:cNvPr>
              <p:cNvSpPr txBox="1"/>
              <p:nvPr/>
            </p:nvSpPr>
            <p:spPr>
              <a:xfrm>
                <a:off x="7851375" y="2021415"/>
                <a:ext cx="482291" cy="369332"/>
              </a:xfrm>
              <a:prstGeom prst="rect">
                <a:avLst/>
              </a:prstGeom>
              <a:grpFill/>
            </p:spPr>
            <p:txBody>
              <a:bodyPr>
                <a:spAutoFit/>
              </a:bodyPr>
              <a:lstStyle/>
              <a:p>
                <a:pPr>
                  <a:defRPr/>
                </a:pPr>
                <a:r>
                  <a:rPr lang="zh-CN" altLang="en-US" sz="1800" dirty="0">
                    <a:latin typeface="黑体" panose="02010609060101010101" pitchFamily="49" charset="-122"/>
                    <a:ea typeface="黑体" panose="02010609060101010101" pitchFamily="49" charset="-122"/>
                    <a:cs typeface="Times New Roman" panose="02020603050405020304" pitchFamily="18" charset="0"/>
                  </a:rPr>
                  <a:t>水</a:t>
                </a:r>
              </a:p>
            </p:txBody>
          </p:sp>
          <p:sp>
            <p:nvSpPr>
              <p:cNvPr id="19" name="TextBox 43">
                <a:extLst>
                  <a:ext uri="{FF2B5EF4-FFF2-40B4-BE49-F238E27FC236}">
                    <a16:creationId xmlns:a16="http://schemas.microsoft.com/office/drawing/2014/main" id="{ED1FF7EE-21B9-4D67-A9C9-0B30BEEEB2DB}"/>
                  </a:ext>
                </a:extLst>
              </p:cNvPr>
              <p:cNvSpPr txBox="1"/>
              <p:nvPr/>
            </p:nvSpPr>
            <p:spPr>
              <a:xfrm>
                <a:off x="6969250" y="2030997"/>
                <a:ext cx="399761" cy="369332"/>
              </a:xfrm>
              <a:prstGeom prst="rect">
                <a:avLst/>
              </a:prstGeom>
              <a:grpFill/>
            </p:spPr>
            <p:txBody>
              <a:bodyPr>
                <a:spAutoFit/>
              </a:bodyPr>
              <a:lstStyle/>
              <a:p>
                <a:pPr>
                  <a:defRPr/>
                </a:pPr>
                <a:r>
                  <a:rPr lang="zh-CN" altLang="en-US" sz="1800" dirty="0">
                    <a:latin typeface="黑体" panose="02010609060101010101" pitchFamily="49" charset="-122"/>
                    <a:ea typeface="黑体" panose="02010609060101010101" pitchFamily="49" charset="-122"/>
                    <a:cs typeface="Times New Roman" panose="02020603050405020304" pitchFamily="18" charset="0"/>
                  </a:rPr>
                  <a:t>冰</a:t>
                </a:r>
              </a:p>
            </p:txBody>
          </p:sp>
          <p:sp>
            <p:nvSpPr>
              <p:cNvPr id="20" name="TextBox 44">
                <a:extLst>
                  <a:ext uri="{FF2B5EF4-FFF2-40B4-BE49-F238E27FC236}">
                    <a16:creationId xmlns:a16="http://schemas.microsoft.com/office/drawing/2014/main" id="{907E9973-932B-449C-B356-41ABB90859A8}"/>
                  </a:ext>
                </a:extLst>
              </p:cNvPr>
              <p:cNvSpPr txBox="1"/>
              <p:nvPr/>
            </p:nvSpPr>
            <p:spPr>
              <a:xfrm>
                <a:off x="7431735" y="2068639"/>
                <a:ext cx="419640" cy="400110"/>
              </a:xfrm>
              <a:prstGeom prst="rect">
                <a:avLst/>
              </a:prstGeom>
              <a:grpFill/>
            </p:spPr>
            <p:txBody>
              <a:bodyPr>
                <a:spAutoFit/>
              </a:bodyPr>
              <a:lstStyle/>
              <a:p>
                <a:pPr>
                  <a:defRPr/>
                </a:pPr>
                <a:r>
                  <a:rPr lang="en-US" altLang="zh-CN" sz="2000" i="1" dirty="0">
                    <a:solidFill>
                      <a:srgbClr val="000000"/>
                    </a:solidFill>
                    <a:cs typeface="Times New Roman" panose="02020603050405020304" pitchFamily="18" charset="0"/>
                  </a:rPr>
                  <a:t>b</a:t>
                </a:r>
                <a:endParaRPr lang="zh-CN" altLang="en-US" sz="2000" i="1" dirty="0">
                  <a:solidFill>
                    <a:srgbClr val="000000"/>
                  </a:solidFill>
                  <a:cs typeface="Times New Roman" panose="02020603050405020304" pitchFamily="18" charset="0"/>
                </a:endParaRPr>
              </a:p>
            </p:txBody>
          </p:sp>
        </p:grpSp>
      </p:grpSp>
      <p:graphicFrame>
        <p:nvGraphicFramePr>
          <p:cNvPr id="2" name="对象 1">
            <a:extLst>
              <a:ext uri="{FF2B5EF4-FFF2-40B4-BE49-F238E27FC236}">
                <a16:creationId xmlns:a16="http://schemas.microsoft.com/office/drawing/2014/main" id="{0C414B92-0204-4F35-ABAE-3D22009421B8}"/>
              </a:ext>
            </a:extLst>
          </p:cNvPr>
          <p:cNvGraphicFramePr>
            <a:graphicFrameLocks noChangeAspect="1"/>
          </p:cNvGraphicFramePr>
          <p:nvPr>
            <p:extLst>
              <p:ext uri="{D42A27DB-BD31-4B8C-83A1-F6EECF244321}">
                <p14:modId xmlns:p14="http://schemas.microsoft.com/office/powerpoint/2010/main" val="3313270611"/>
              </p:ext>
            </p:extLst>
          </p:nvPr>
        </p:nvGraphicFramePr>
        <p:xfrm>
          <a:off x="954088" y="2513013"/>
          <a:ext cx="3048000" cy="517525"/>
        </p:xfrm>
        <a:graphic>
          <a:graphicData uri="http://schemas.openxmlformats.org/presentationml/2006/ole">
            <mc:AlternateContent xmlns:mc="http://schemas.openxmlformats.org/markup-compatibility/2006">
              <mc:Choice xmlns:v="urn:schemas-microsoft-com:vml" Requires="v">
                <p:oleObj spid="_x0000_s5122" name="Equation" r:id="rId4" imgW="1422360" imgH="241200" progId="Equation.DSMT4">
                  <p:embed/>
                </p:oleObj>
              </mc:Choice>
              <mc:Fallback>
                <p:oleObj name="Equation" r:id="rId4" imgW="1422360" imgH="241200" progId="Equation.DSMT4">
                  <p:embed/>
                  <p:pic>
                    <p:nvPicPr>
                      <p:cNvPr id="2" name="对象 1">
                        <a:extLst>
                          <a:ext uri="{FF2B5EF4-FFF2-40B4-BE49-F238E27FC236}">
                            <a16:creationId xmlns:a16="http://schemas.microsoft.com/office/drawing/2014/main" id="{0C414B92-0204-4F35-ABAE-3D22009421B8}"/>
                          </a:ext>
                        </a:extLst>
                      </p:cNvPr>
                      <p:cNvPicPr/>
                      <p:nvPr/>
                    </p:nvPicPr>
                    <p:blipFill>
                      <a:blip r:embed="rId5"/>
                      <a:stretch>
                        <a:fillRect/>
                      </a:stretch>
                    </p:blipFill>
                    <p:spPr>
                      <a:xfrm>
                        <a:off x="954088" y="2513013"/>
                        <a:ext cx="3048000" cy="517525"/>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CDESIGNK</Template>
  <TotalTime>8935</TotalTime>
  <Words>3969</Words>
  <Application>Microsoft Office PowerPoint</Application>
  <PresentationFormat>全屏显示(4:3)</PresentationFormat>
  <Paragraphs>188</Paragraphs>
  <Slides>46</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5</vt:i4>
      </vt:variant>
      <vt:variant>
        <vt:lpstr>幻灯片标题</vt:lpstr>
      </vt:variant>
      <vt:variant>
        <vt:i4>46</vt:i4>
      </vt:variant>
    </vt:vector>
  </HeadingPairs>
  <TitlesOfParts>
    <vt:vector size="59" baseType="lpstr">
      <vt:lpstr>黑体</vt:lpstr>
      <vt:lpstr>楷体</vt:lpstr>
      <vt:lpstr>宋体</vt:lpstr>
      <vt:lpstr>Arial</vt:lpstr>
      <vt:lpstr>Symbol</vt:lpstr>
      <vt:lpstr>Times New Roman</vt:lpstr>
      <vt:lpstr>Wingdings</vt:lpstr>
      <vt:lpstr>古瓶荷花</vt:lpstr>
      <vt:lpstr>BMP 图像</vt:lpstr>
      <vt:lpstr>位图图像</vt:lpstr>
      <vt:lpstr>Equation</vt:lpstr>
      <vt:lpstr>公式</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Jun Cai</dc:creator>
  <cp:lastModifiedBy>Cai Jun</cp:lastModifiedBy>
  <cp:revision>596</cp:revision>
  <dcterms:created xsi:type="dcterms:W3CDTF">1998-06-15T09:16:02Z</dcterms:created>
  <dcterms:modified xsi:type="dcterms:W3CDTF">2020-11-18T00:40:24Z</dcterms:modified>
</cp:coreProperties>
</file>