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0000FF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6A2B2-DFC3-4660-B69A-96BF0F3DBDCB}" v="37" dt="2020-11-11T00:34:13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57e790d697ad4281" providerId="LiveId" clId="{7CD6A2B2-DFC3-4660-B69A-96BF0F3DBDCB}"/>
    <pc:docChg chg="modSld">
      <pc:chgData name="Cai Jun" userId="57e790d697ad4281" providerId="LiveId" clId="{7CD6A2B2-DFC3-4660-B69A-96BF0F3DBDCB}" dt="2020-11-11T00:33:40.408" v="44"/>
      <pc:docMkLst>
        <pc:docMk/>
      </pc:docMkLst>
      <pc:sldChg chg="modSp mod">
        <pc:chgData name="Cai Jun" userId="57e790d697ad4281" providerId="LiveId" clId="{7CD6A2B2-DFC3-4660-B69A-96BF0F3DBDCB}" dt="2020-11-11T00:22:26.671" v="0" actId="113"/>
        <pc:sldMkLst>
          <pc:docMk/>
          <pc:sldMk cId="0" sldId="420"/>
        </pc:sldMkLst>
        <pc:spChg chg="mod">
          <ac:chgData name="Cai Jun" userId="57e790d697ad4281" providerId="LiveId" clId="{7CD6A2B2-DFC3-4660-B69A-96BF0F3DBDCB}" dt="2020-11-11T00:22:26.671" v="0" actId="113"/>
          <ac:spMkLst>
            <pc:docMk/>
            <pc:sldMk cId="0" sldId="420"/>
            <ac:spMk id="6150" creationId="{00000000-0000-0000-0000-000000000000}"/>
          </ac:spMkLst>
        </pc:spChg>
      </pc:sldChg>
      <pc:sldChg chg="modSp">
        <pc:chgData name="Cai Jun" userId="57e790d697ad4281" providerId="LiveId" clId="{7CD6A2B2-DFC3-4660-B69A-96BF0F3DBDCB}" dt="2020-11-11T00:27:44.783" v="12" actId="1038"/>
        <pc:sldMkLst>
          <pc:docMk/>
          <pc:sldMk cId="0" sldId="426"/>
        </pc:sldMkLst>
        <pc:spChg chg="mod">
          <ac:chgData name="Cai Jun" userId="57e790d697ad4281" providerId="LiveId" clId="{7CD6A2B2-DFC3-4660-B69A-96BF0F3DBDCB}" dt="2020-11-11T00:27:44.783" v="12" actId="1038"/>
          <ac:spMkLst>
            <pc:docMk/>
            <pc:sldMk cId="0" sldId="426"/>
            <ac:spMk id="15" creationId="{00000000-0000-0000-0000-000000000000}"/>
          </ac:spMkLst>
        </pc:spChg>
        <pc:spChg chg="mod">
          <ac:chgData name="Cai Jun" userId="57e790d697ad4281" providerId="LiveId" clId="{7CD6A2B2-DFC3-4660-B69A-96BF0F3DBDCB}" dt="2020-11-11T00:27:37.578" v="4" actId="1076"/>
          <ac:spMkLst>
            <pc:docMk/>
            <pc:sldMk cId="0" sldId="426"/>
            <ac:spMk id="144400" creationId="{00000000-0000-0000-0000-000000000000}"/>
          </ac:spMkLst>
        </pc:spChg>
      </pc:sldChg>
      <pc:sldChg chg="modSp">
        <pc:chgData name="Cai Jun" userId="57e790d697ad4281" providerId="LiveId" clId="{7CD6A2B2-DFC3-4660-B69A-96BF0F3DBDCB}" dt="2020-11-11T00:33:40.408" v="44"/>
        <pc:sldMkLst>
          <pc:docMk/>
          <pc:sldMk cId="0" sldId="431"/>
        </pc:sldMkLst>
        <pc:graphicFrameChg chg="mod">
          <ac:chgData name="Cai Jun" userId="57e790d697ad4281" providerId="LiveId" clId="{7CD6A2B2-DFC3-4660-B69A-96BF0F3DBDCB}" dt="2020-11-11T00:33:40.408" v="44"/>
          <ac:graphicFrameMkLst>
            <pc:docMk/>
            <pc:sldMk cId="0" sldId="431"/>
            <ac:graphicFrameMk id="16393" creationId="{00000000-0000-0000-0000-000000000000}"/>
          </ac:graphicFrameMkLst>
        </pc:graphicFrameChg>
      </pc:sldChg>
      <pc:sldChg chg="modSp mod">
        <pc:chgData name="Cai Jun" userId="57e790d697ad4281" providerId="LiveId" clId="{7CD6A2B2-DFC3-4660-B69A-96BF0F3DBDCB}" dt="2020-11-11T00:31:53.715" v="43" actId="14100"/>
        <pc:sldMkLst>
          <pc:docMk/>
          <pc:sldMk cId="0" sldId="432"/>
        </pc:sldMkLst>
        <pc:spChg chg="mod">
          <ac:chgData name="Cai Jun" userId="57e790d697ad4281" providerId="LiveId" clId="{7CD6A2B2-DFC3-4660-B69A-96BF0F3DBDCB}" dt="2020-11-11T00:31:15.348" v="32" actId="14100"/>
          <ac:spMkLst>
            <pc:docMk/>
            <pc:sldMk cId="0" sldId="432"/>
            <ac:spMk id="17413" creationId="{00000000-0000-0000-0000-000000000000}"/>
          </ac:spMkLst>
        </pc:spChg>
        <pc:spChg chg="mod">
          <ac:chgData name="Cai Jun" userId="57e790d697ad4281" providerId="LiveId" clId="{7CD6A2B2-DFC3-4660-B69A-96BF0F3DBDCB}" dt="2020-11-11T00:30:26.551" v="20" actId="113"/>
          <ac:spMkLst>
            <pc:docMk/>
            <pc:sldMk cId="0" sldId="432"/>
            <ac:spMk id="17414" creationId="{00000000-0000-0000-0000-000000000000}"/>
          </ac:spMkLst>
        </pc:spChg>
        <pc:spChg chg="mod">
          <ac:chgData name="Cai Jun" userId="57e790d697ad4281" providerId="LiveId" clId="{7CD6A2B2-DFC3-4660-B69A-96BF0F3DBDCB}" dt="2020-11-11T00:31:23.045" v="35" actId="14100"/>
          <ac:spMkLst>
            <pc:docMk/>
            <pc:sldMk cId="0" sldId="432"/>
            <ac:spMk id="17417" creationId="{00000000-0000-0000-0000-000000000000}"/>
          </ac:spMkLst>
        </pc:spChg>
        <pc:spChg chg="mod">
          <ac:chgData name="Cai Jun" userId="57e790d697ad4281" providerId="LiveId" clId="{7CD6A2B2-DFC3-4660-B69A-96BF0F3DBDCB}" dt="2020-11-11T00:31:23.045" v="35" actId="14100"/>
          <ac:spMkLst>
            <pc:docMk/>
            <pc:sldMk cId="0" sldId="432"/>
            <ac:spMk id="17421" creationId="{00000000-0000-0000-0000-000000000000}"/>
          </ac:spMkLst>
        </pc:spChg>
        <pc:spChg chg="mod">
          <ac:chgData name="Cai Jun" userId="57e790d697ad4281" providerId="LiveId" clId="{7CD6A2B2-DFC3-4660-B69A-96BF0F3DBDCB}" dt="2020-11-11T00:31:23.045" v="35" actId="14100"/>
          <ac:spMkLst>
            <pc:docMk/>
            <pc:sldMk cId="0" sldId="432"/>
            <ac:spMk id="17423" creationId="{00000000-0000-0000-0000-000000000000}"/>
          </ac:spMkLst>
        </pc:spChg>
        <pc:spChg chg="mod">
          <ac:chgData name="Cai Jun" userId="57e790d697ad4281" providerId="LiveId" clId="{7CD6A2B2-DFC3-4660-B69A-96BF0F3DBDCB}" dt="2020-11-11T00:31:23.045" v="35" actId="14100"/>
          <ac:spMkLst>
            <pc:docMk/>
            <pc:sldMk cId="0" sldId="432"/>
            <ac:spMk id="17424" creationId="{00000000-0000-0000-0000-000000000000}"/>
          </ac:spMkLst>
        </pc:spChg>
        <pc:spChg chg="mod">
          <ac:chgData name="Cai Jun" userId="57e790d697ad4281" providerId="LiveId" clId="{7CD6A2B2-DFC3-4660-B69A-96BF0F3DBDCB}" dt="2020-11-11T00:31:23.045" v="35" actId="14100"/>
          <ac:spMkLst>
            <pc:docMk/>
            <pc:sldMk cId="0" sldId="432"/>
            <ac:spMk id="17425" creationId="{00000000-0000-0000-0000-000000000000}"/>
          </ac:spMkLst>
        </pc:spChg>
        <pc:spChg chg="mod">
          <ac:chgData name="Cai Jun" userId="57e790d697ad4281" providerId="LiveId" clId="{7CD6A2B2-DFC3-4660-B69A-96BF0F3DBDCB}" dt="2020-11-11T00:31:23.045" v="35" actId="14100"/>
          <ac:spMkLst>
            <pc:docMk/>
            <pc:sldMk cId="0" sldId="432"/>
            <ac:spMk id="17426" creationId="{00000000-0000-0000-0000-000000000000}"/>
          </ac:spMkLst>
        </pc:spChg>
        <pc:spChg chg="mod">
          <ac:chgData name="Cai Jun" userId="57e790d697ad4281" providerId="LiveId" clId="{7CD6A2B2-DFC3-4660-B69A-96BF0F3DBDCB}" dt="2020-11-11T00:31:23.045" v="35" actId="14100"/>
          <ac:spMkLst>
            <pc:docMk/>
            <pc:sldMk cId="0" sldId="432"/>
            <ac:spMk id="17427" creationId="{00000000-0000-0000-0000-000000000000}"/>
          </ac:spMkLst>
        </pc:spChg>
        <pc:grpChg chg="mod">
          <ac:chgData name="Cai Jun" userId="57e790d697ad4281" providerId="LiveId" clId="{7CD6A2B2-DFC3-4660-B69A-96BF0F3DBDCB}" dt="2020-11-11T00:31:23.045" v="35" actId="14100"/>
          <ac:grpSpMkLst>
            <pc:docMk/>
            <pc:sldMk cId="0" sldId="432"/>
            <ac:grpSpMk id="17410" creationId="{00000000-0000-0000-0000-000000000000}"/>
          </ac:grpSpMkLst>
        </pc:grpChg>
        <pc:graphicFrameChg chg="mod">
          <ac:chgData name="Cai Jun" userId="57e790d697ad4281" providerId="LiveId" clId="{7CD6A2B2-DFC3-4660-B69A-96BF0F3DBDCB}" dt="2020-11-11T00:31:23.045" v="35" actId="14100"/>
          <ac:graphicFrameMkLst>
            <pc:docMk/>
            <pc:sldMk cId="0" sldId="432"/>
            <ac:graphicFrameMk id="17415" creationId="{00000000-0000-0000-0000-000000000000}"/>
          </ac:graphicFrameMkLst>
        </pc:graphicFrameChg>
        <pc:graphicFrameChg chg="mod">
          <ac:chgData name="Cai Jun" userId="57e790d697ad4281" providerId="LiveId" clId="{7CD6A2B2-DFC3-4660-B69A-96BF0F3DBDCB}" dt="2020-11-11T00:31:23.045" v="35" actId="14100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57e790d697ad4281" providerId="LiveId" clId="{7CD6A2B2-DFC3-4660-B69A-96BF0F3DBDCB}" dt="2020-11-11T00:31:23.045" v="35" actId="14100"/>
          <ac:graphicFrameMkLst>
            <pc:docMk/>
            <pc:sldMk cId="0" sldId="432"/>
            <ac:graphicFrameMk id="17418" creationId="{00000000-0000-0000-0000-000000000000}"/>
          </ac:graphicFrameMkLst>
        </pc:graphicFrameChg>
        <pc:graphicFrameChg chg="mod">
          <ac:chgData name="Cai Jun" userId="57e790d697ad4281" providerId="LiveId" clId="{7CD6A2B2-DFC3-4660-B69A-96BF0F3DBDCB}" dt="2020-11-11T00:31:53.715" v="43" actId="14100"/>
          <ac:graphicFrameMkLst>
            <pc:docMk/>
            <pc:sldMk cId="0" sldId="432"/>
            <ac:graphicFrameMk id="17419" creationId="{00000000-0000-0000-0000-000000000000}"/>
          </ac:graphicFrameMkLst>
        </pc:graphicFrameChg>
        <pc:graphicFrameChg chg="mod">
          <ac:chgData name="Cai Jun" userId="57e790d697ad4281" providerId="LiveId" clId="{7CD6A2B2-DFC3-4660-B69A-96BF0F3DBDCB}" dt="2020-11-11T00:31:23.045" v="35" actId="14100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57e790d697ad4281" providerId="LiveId" clId="{7CD6A2B2-DFC3-4660-B69A-96BF0F3DBDCB}" dt="2020-11-11T00:31:23.045" v="35" actId="14100"/>
          <ac:graphicFrameMkLst>
            <pc:docMk/>
            <pc:sldMk cId="0" sldId="432"/>
            <ac:graphicFrameMk id="17422" creationId="{00000000-0000-0000-0000-000000000000}"/>
          </ac:graphicFrameMkLst>
        </pc:graphicFrameChg>
        <pc:graphicFrameChg chg="mod">
          <ac:chgData name="Cai Jun" userId="57e790d697ad4281" providerId="LiveId" clId="{7CD6A2B2-DFC3-4660-B69A-96BF0F3DBDCB}" dt="2020-11-11T00:31:23.045" v="35" actId="14100"/>
          <ac:graphicFrameMkLst>
            <pc:docMk/>
            <pc:sldMk cId="0" sldId="432"/>
            <ac:graphicFrameMk id="17428" creationId="{00000000-0000-0000-0000-000000000000}"/>
          </ac:graphicFrameMkLst>
        </pc:graphicFrameChg>
        <pc:graphicFrameChg chg="mod">
          <ac:chgData name="Cai Jun" userId="57e790d697ad4281" providerId="LiveId" clId="{7CD6A2B2-DFC3-4660-B69A-96BF0F3DBDCB}" dt="2020-11-11T00:31:23.045" v="35" actId="14100"/>
          <ac:graphicFrameMkLst>
            <pc:docMk/>
            <pc:sldMk cId="0" sldId="432"/>
            <ac:graphicFrameMk id="17429" creationId="{00000000-0000-0000-0000-000000000000}"/>
          </ac:graphicFrameMkLst>
        </pc:graphicFrameChg>
      </pc:sldChg>
      <pc:sldChg chg="modSp">
        <pc:chgData name="Cai Jun" userId="57e790d697ad4281" providerId="LiveId" clId="{7CD6A2B2-DFC3-4660-B69A-96BF0F3DBDCB}" dt="2020-11-11T00:29:53.806" v="16" actId="207"/>
        <pc:sldMkLst>
          <pc:docMk/>
          <pc:sldMk cId="0" sldId="433"/>
        </pc:sldMkLst>
        <pc:spChg chg="mod">
          <ac:chgData name="Cai Jun" userId="57e790d697ad4281" providerId="LiveId" clId="{7CD6A2B2-DFC3-4660-B69A-96BF0F3DBDCB}" dt="2020-11-11T00:29:48.463" v="14" actId="207"/>
          <ac:spMkLst>
            <pc:docMk/>
            <pc:sldMk cId="0" sldId="433"/>
            <ac:spMk id="19460" creationId="{00000000-0000-0000-0000-000000000000}"/>
          </ac:spMkLst>
        </pc:spChg>
        <pc:spChg chg="mod">
          <ac:chgData name="Cai Jun" userId="57e790d697ad4281" providerId="LiveId" clId="{7CD6A2B2-DFC3-4660-B69A-96BF0F3DBDCB}" dt="2020-11-11T00:29:53.806" v="16" actId="207"/>
          <ac:spMkLst>
            <pc:docMk/>
            <pc:sldMk cId="0" sldId="433"/>
            <ac:spMk id="19463" creationId="{00000000-0000-0000-0000-000000000000}"/>
          </ac:spMkLst>
        </pc:spChg>
      </pc:sldChg>
    </pc:docChg>
  </pc:docChgLst>
  <pc:docChgLst>
    <pc:chgData name="Cai Jun" userId="57e790d697ad4281" providerId="LiveId" clId="{38B3AA2B-6886-47CB-B4E1-77CC68CF3557}"/>
    <pc:docChg chg="delSld">
      <pc:chgData name="Cai Jun" userId="57e790d697ad4281" providerId="LiveId" clId="{38B3AA2B-6886-47CB-B4E1-77CC68CF3557}" dt="2020-06-29T00:46:50.248" v="19" actId="47"/>
      <pc:docMkLst>
        <pc:docMk/>
      </pc:docMkLst>
      <pc:sldChg chg="del">
        <pc:chgData name="Cai Jun" userId="57e790d697ad4281" providerId="LiveId" clId="{38B3AA2B-6886-47CB-B4E1-77CC68CF3557}" dt="2020-06-29T00:46:44.503" v="0" actId="47"/>
        <pc:sldMkLst>
          <pc:docMk/>
          <pc:sldMk cId="0" sldId="435"/>
        </pc:sldMkLst>
      </pc:sldChg>
      <pc:sldChg chg="del">
        <pc:chgData name="Cai Jun" userId="57e790d697ad4281" providerId="LiveId" clId="{38B3AA2B-6886-47CB-B4E1-77CC68CF3557}" dt="2020-06-29T00:46:44.738" v="1" actId="47"/>
        <pc:sldMkLst>
          <pc:docMk/>
          <pc:sldMk cId="0" sldId="436"/>
        </pc:sldMkLst>
      </pc:sldChg>
      <pc:sldChg chg="del">
        <pc:chgData name="Cai Jun" userId="57e790d697ad4281" providerId="LiveId" clId="{38B3AA2B-6886-47CB-B4E1-77CC68CF3557}" dt="2020-06-29T00:46:44.847" v="2" actId="47"/>
        <pc:sldMkLst>
          <pc:docMk/>
          <pc:sldMk cId="0" sldId="437"/>
        </pc:sldMkLst>
      </pc:sldChg>
      <pc:sldChg chg="del">
        <pc:chgData name="Cai Jun" userId="57e790d697ad4281" providerId="LiveId" clId="{38B3AA2B-6886-47CB-B4E1-77CC68CF3557}" dt="2020-06-29T00:46:49.144" v="18" actId="47"/>
        <pc:sldMkLst>
          <pc:docMk/>
          <pc:sldMk cId="0" sldId="439"/>
        </pc:sldMkLst>
      </pc:sldChg>
      <pc:sldChg chg="del">
        <pc:chgData name="Cai Jun" userId="57e790d697ad4281" providerId="LiveId" clId="{38B3AA2B-6886-47CB-B4E1-77CC68CF3557}" dt="2020-06-29T00:46:50.248" v="19" actId="47"/>
        <pc:sldMkLst>
          <pc:docMk/>
          <pc:sldMk cId="0" sldId="440"/>
        </pc:sldMkLst>
      </pc:sldChg>
      <pc:sldChg chg="del">
        <pc:chgData name="Cai Jun" userId="57e790d697ad4281" providerId="LiveId" clId="{38B3AA2B-6886-47CB-B4E1-77CC68CF3557}" dt="2020-06-29T00:46:45.597" v="6" actId="47"/>
        <pc:sldMkLst>
          <pc:docMk/>
          <pc:sldMk cId="2484848747" sldId="441"/>
        </pc:sldMkLst>
      </pc:sldChg>
      <pc:sldChg chg="del">
        <pc:chgData name="Cai Jun" userId="57e790d697ad4281" providerId="LiveId" clId="{38B3AA2B-6886-47CB-B4E1-77CC68CF3557}" dt="2020-06-29T00:46:45.048" v="3" actId="47"/>
        <pc:sldMkLst>
          <pc:docMk/>
          <pc:sldMk cId="163794520" sldId="442"/>
        </pc:sldMkLst>
      </pc:sldChg>
      <pc:sldChg chg="del">
        <pc:chgData name="Cai Jun" userId="57e790d697ad4281" providerId="LiveId" clId="{38B3AA2B-6886-47CB-B4E1-77CC68CF3557}" dt="2020-06-29T00:46:45.236" v="4" actId="47"/>
        <pc:sldMkLst>
          <pc:docMk/>
          <pc:sldMk cId="0" sldId="443"/>
        </pc:sldMkLst>
      </pc:sldChg>
      <pc:sldChg chg="del">
        <pc:chgData name="Cai Jun" userId="57e790d697ad4281" providerId="LiveId" clId="{38B3AA2B-6886-47CB-B4E1-77CC68CF3557}" dt="2020-06-29T00:46:45.409" v="5" actId="47"/>
        <pc:sldMkLst>
          <pc:docMk/>
          <pc:sldMk cId="2549407428" sldId="444"/>
        </pc:sldMkLst>
      </pc:sldChg>
      <pc:sldChg chg="del">
        <pc:chgData name="Cai Jun" userId="57e790d697ad4281" providerId="LiveId" clId="{38B3AA2B-6886-47CB-B4E1-77CC68CF3557}" dt="2020-06-29T00:46:45.737" v="7" actId="47"/>
        <pc:sldMkLst>
          <pc:docMk/>
          <pc:sldMk cId="0" sldId="445"/>
        </pc:sldMkLst>
      </pc:sldChg>
      <pc:sldChg chg="del">
        <pc:chgData name="Cai Jun" userId="57e790d697ad4281" providerId="LiveId" clId="{38B3AA2B-6886-47CB-B4E1-77CC68CF3557}" dt="2020-06-29T00:46:45.953" v="8" actId="47"/>
        <pc:sldMkLst>
          <pc:docMk/>
          <pc:sldMk cId="1237581780" sldId="446"/>
        </pc:sldMkLst>
      </pc:sldChg>
      <pc:sldChg chg="del">
        <pc:chgData name="Cai Jun" userId="57e790d697ad4281" providerId="LiveId" clId="{38B3AA2B-6886-47CB-B4E1-77CC68CF3557}" dt="2020-06-29T00:46:46.126" v="9" actId="47"/>
        <pc:sldMkLst>
          <pc:docMk/>
          <pc:sldMk cId="363241788" sldId="447"/>
        </pc:sldMkLst>
      </pc:sldChg>
      <pc:sldChg chg="del">
        <pc:chgData name="Cai Jun" userId="57e790d697ad4281" providerId="LiveId" clId="{38B3AA2B-6886-47CB-B4E1-77CC68CF3557}" dt="2020-06-29T00:46:46.314" v="10" actId="47"/>
        <pc:sldMkLst>
          <pc:docMk/>
          <pc:sldMk cId="1857466320" sldId="448"/>
        </pc:sldMkLst>
      </pc:sldChg>
      <pc:sldChg chg="del">
        <pc:chgData name="Cai Jun" userId="57e790d697ad4281" providerId="LiveId" clId="{38B3AA2B-6886-47CB-B4E1-77CC68CF3557}" dt="2020-06-29T00:46:46.494" v="11" actId="47"/>
        <pc:sldMkLst>
          <pc:docMk/>
          <pc:sldMk cId="2887885642" sldId="449"/>
        </pc:sldMkLst>
      </pc:sldChg>
      <pc:sldChg chg="del">
        <pc:chgData name="Cai Jun" userId="57e790d697ad4281" providerId="LiveId" clId="{38B3AA2B-6886-47CB-B4E1-77CC68CF3557}" dt="2020-06-29T00:46:46.666" v="12" actId="47"/>
        <pc:sldMkLst>
          <pc:docMk/>
          <pc:sldMk cId="0" sldId="450"/>
        </pc:sldMkLst>
      </pc:sldChg>
      <pc:sldChg chg="del">
        <pc:chgData name="Cai Jun" userId="57e790d697ad4281" providerId="LiveId" clId="{38B3AA2B-6886-47CB-B4E1-77CC68CF3557}" dt="2020-06-29T00:46:46.838" v="13" actId="47"/>
        <pc:sldMkLst>
          <pc:docMk/>
          <pc:sldMk cId="0" sldId="451"/>
        </pc:sldMkLst>
      </pc:sldChg>
      <pc:sldChg chg="del">
        <pc:chgData name="Cai Jun" userId="57e790d697ad4281" providerId="LiveId" clId="{38B3AA2B-6886-47CB-B4E1-77CC68CF3557}" dt="2020-06-29T00:46:47.323" v="14" actId="47"/>
        <pc:sldMkLst>
          <pc:docMk/>
          <pc:sldMk cId="0" sldId="452"/>
        </pc:sldMkLst>
      </pc:sldChg>
      <pc:sldChg chg="del">
        <pc:chgData name="Cai Jun" userId="57e790d697ad4281" providerId="LiveId" clId="{38B3AA2B-6886-47CB-B4E1-77CC68CF3557}" dt="2020-06-29T00:46:47.713" v="15" actId="47"/>
        <pc:sldMkLst>
          <pc:docMk/>
          <pc:sldMk cId="0" sldId="453"/>
        </pc:sldMkLst>
      </pc:sldChg>
      <pc:sldChg chg="del">
        <pc:chgData name="Cai Jun" userId="57e790d697ad4281" providerId="LiveId" clId="{38B3AA2B-6886-47CB-B4E1-77CC68CF3557}" dt="2020-06-29T00:46:48.018" v="16" actId="47"/>
        <pc:sldMkLst>
          <pc:docMk/>
          <pc:sldMk cId="0" sldId="454"/>
        </pc:sldMkLst>
      </pc:sldChg>
      <pc:sldChg chg="del">
        <pc:chgData name="Cai Jun" userId="57e790d697ad4281" providerId="LiveId" clId="{38B3AA2B-6886-47CB-B4E1-77CC68CF3557}" dt="2020-06-29T00:46:48.457" v="17" actId="47"/>
        <pc:sldMkLst>
          <pc:docMk/>
          <pc:sldMk cId="0" sldId="455"/>
        </pc:sldMkLst>
      </pc:sldChg>
    </pc:docChg>
  </pc:docChgLst>
  <pc:docChgLst>
    <pc:chgData name="CAI JUN" userId="08ce88e1165b00db" providerId="LiveId" clId="{E59EC906-0E99-4C77-A5D7-AAC3C4E336EF}"/>
    <pc:docChg chg="addSld modSld">
      <pc:chgData name="CAI JUN" userId="08ce88e1165b00db" providerId="LiveId" clId="{E59EC906-0E99-4C77-A5D7-AAC3C4E336EF}" dt="2020-06-16T04:33:04.559" v="208"/>
      <pc:docMkLst>
        <pc:docMk/>
      </pc:docMkLst>
      <pc:sldChg chg="modSp mod">
        <pc:chgData name="CAI JUN" userId="08ce88e1165b00db" providerId="LiveId" clId="{E59EC906-0E99-4C77-A5D7-AAC3C4E336EF}" dt="2020-06-14T08:32:37.660" v="194"/>
        <pc:sldMkLst>
          <pc:docMk/>
          <pc:sldMk cId="0" sldId="418"/>
        </pc:sldMkLst>
        <pc:spChg chg="mod">
          <ac:chgData name="CAI JUN" userId="08ce88e1165b00db" providerId="LiveId" clId="{E59EC906-0E99-4C77-A5D7-AAC3C4E336EF}" dt="2020-06-14T08:31:31.190" v="185" actId="113"/>
          <ac:spMkLst>
            <pc:docMk/>
            <pc:sldMk cId="0" sldId="418"/>
            <ac:spMk id="78069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31:55.108" v="188"/>
          <ac:graphicFrameMkLst>
            <pc:docMk/>
            <pc:sldMk cId="0" sldId="418"/>
            <ac:graphicFrameMk id="410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2:27.582" v="192"/>
          <ac:graphicFrameMkLst>
            <pc:docMk/>
            <pc:sldMk cId="0" sldId="418"/>
            <ac:graphicFrameMk id="411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2:37.660" v="194"/>
          <ac:graphicFrameMkLst>
            <pc:docMk/>
            <pc:sldMk cId="0" sldId="418"/>
            <ac:graphicFrameMk id="411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1:17.143" v="182"/>
          <ac:graphicFrameMkLst>
            <pc:docMk/>
            <pc:sldMk cId="0" sldId="418"/>
            <ac:graphicFrameMk id="412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1:25.815" v="184"/>
          <ac:graphicFrameMkLst>
            <pc:docMk/>
            <pc:sldMk cId="0" sldId="418"/>
            <ac:graphicFrameMk id="412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34:12.203" v="207"/>
        <pc:sldMkLst>
          <pc:docMk/>
          <pc:sldMk cId="0" sldId="419"/>
        </pc:sldMkLst>
        <pc:graphicFrameChg chg="mod">
          <ac:chgData name="CAI JUN" userId="08ce88e1165b00db" providerId="LiveId" clId="{E59EC906-0E99-4C77-A5D7-AAC3C4E336EF}" dt="2020-06-14T08:33:12.313" v="200"/>
          <ac:graphicFrameMkLst>
            <pc:docMk/>
            <pc:sldMk cId="0" sldId="419"/>
            <ac:graphicFrameMk id="513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2:58.438" v="196"/>
          <ac:graphicFrameMkLst>
            <pc:docMk/>
            <pc:sldMk cId="0" sldId="419"/>
            <ac:graphicFrameMk id="513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3:07.250" v="198"/>
          <ac:graphicFrameMkLst>
            <pc:docMk/>
            <pc:sldMk cId="0" sldId="419"/>
            <ac:graphicFrameMk id="513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3:17.500" v="202"/>
          <ac:graphicFrameMkLst>
            <pc:docMk/>
            <pc:sldMk cId="0" sldId="419"/>
            <ac:graphicFrameMk id="514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4:12.203" v="207"/>
          <ac:graphicFrameMkLst>
            <pc:docMk/>
            <pc:sldMk cId="0" sldId="419"/>
            <ac:graphicFrameMk id="5148" creationId="{00000000-0000-0000-0000-000000000000}"/>
          </ac:graphicFrameMkLst>
        </pc:graphicFrameChg>
      </pc:sldChg>
      <pc:sldChg chg="modSp mod">
        <pc:chgData name="CAI JUN" userId="08ce88e1165b00db" providerId="LiveId" clId="{E59EC906-0E99-4C77-A5D7-AAC3C4E336EF}" dt="2020-06-14T08:31:01.674" v="179" actId="113"/>
        <pc:sldMkLst>
          <pc:docMk/>
          <pc:sldMk cId="0" sldId="420"/>
        </pc:sldMkLst>
        <pc:spChg chg="mod">
          <ac:chgData name="CAI JUN" userId="08ce88e1165b00db" providerId="LiveId" clId="{E59EC906-0E99-4C77-A5D7-AAC3C4E336EF}" dt="2020-06-14T08:31:01.674" v="179" actId="113"/>
          <ac:spMkLst>
            <pc:docMk/>
            <pc:sldMk cId="0" sldId="420"/>
            <ac:spMk id="6150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30:23.518" v="172"/>
          <ac:graphicFrameMkLst>
            <pc:docMk/>
            <pc:sldMk cId="0" sldId="420"/>
            <ac:graphicFrameMk id="615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43.299" v="176"/>
          <ac:graphicFrameMkLst>
            <pc:docMk/>
            <pc:sldMk cId="0" sldId="420"/>
            <ac:graphicFrameMk id="615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52.846" v="178"/>
          <ac:graphicFrameMkLst>
            <pc:docMk/>
            <pc:sldMk cId="0" sldId="420"/>
            <ac:graphicFrameMk id="615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31.877" v="174"/>
          <ac:graphicFrameMkLst>
            <pc:docMk/>
            <pc:sldMk cId="0" sldId="420"/>
            <ac:graphicFrameMk id="615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30:09.174" v="170"/>
        <pc:sldMkLst>
          <pc:docMk/>
          <pc:sldMk cId="0" sldId="421"/>
        </pc:sldMkLst>
        <pc:spChg chg="mod">
          <ac:chgData name="CAI JUN" userId="08ce88e1165b00db" providerId="LiveId" clId="{E59EC906-0E99-4C77-A5D7-AAC3C4E336EF}" dt="2020-06-14T08:29:52.221" v="166"/>
          <ac:spMkLst>
            <pc:docMk/>
            <pc:sldMk cId="0" sldId="421"/>
            <ac:spMk id="2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0.455" v="168"/>
          <ac:spMkLst>
            <pc:docMk/>
            <pc:sldMk cId="0" sldId="421"/>
            <ac:spMk id="7181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0.455" v="168"/>
          <ac:spMkLst>
            <pc:docMk/>
            <pc:sldMk cId="0" sldId="421"/>
            <ac:spMk id="7182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9.174" v="170"/>
          <ac:spMkLst>
            <pc:docMk/>
            <pc:sldMk cId="0" sldId="421"/>
            <ac:spMk id="7185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9.174" v="170"/>
          <ac:spMkLst>
            <pc:docMk/>
            <pc:sldMk cId="0" sldId="421"/>
            <ac:spMk id="7186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9.174" v="170"/>
          <ac:spMkLst>
            <pc:docMk/>
            <pc:sldMk cId="0" sldId="421"/>
            <ac:spMk id="125988" creationId="{00000000-0000-0000-0000-000000000000}"/>
          </ac:spMkLst>
        </pc:spChg>
        <pc:spChg chg="mod">
          <ac:chgData name="CAI JUN" userId="08ce88e1165b00db" providerId="LiveId" clId="{E59EC906-0E99-4C77-A5D7-AAC3C4E336EF}" dt="2020-06-14T08:30:00.455" v="168"/>
          <ac:spMkLst>
            <pc:docMk/>
            <pc:sldMk cId="0" sldId="421"/>
            <ac:spMk id="125994" creationId="{00000000-0000-0000-0000-000000000000}"/>
          </ac:spMkLst>
        </pc:spChg>
        <pc:grpChg chg="mod">
          <ac:chgData name="CAI JUN" userId="08ce88e1165b00db" providerId="LiveId" clId="{E59EC906-0E99-4C77-A5D7-AAC3C4E336EF}" dt="2020-06-14T08:30:09.174" v="170"/>
          <ac:grpSpMkLst>
            <pc:docMk/>
            <pc:sldMk cId="0" sldId="421"/>
            <ac:grpSpMk id="7172" creationId="{00000000-0000-0000-0000-000000000000}"/>
          </ac:grpSpMkLst>
        </pc:grpChg>
        <pc:grpChg chg="mod">
          <ac:chgData name="CAI JUN" userId="08ce88e1165b00db" providerId="LiveId" clId="{E59EC906-0E99-4C77-A5D7-AAC3C4E336EF}" dt="2020-06-14T08:30:00.455" v="168"/>
          <ac:grpSpMkLst>
            <pc:docMk/>
            <pc:sldMk cId="0" sldId="421"/>
            <ac:grpSpMk id="7176" creationId="{00000000-0000-0000-0000-000000000000}"/>
          </ac:grpSpMkLst>
        </pc:grpChg>
        <pc:grpChg chg="mod">
          <ac:chgData name="CAI JUN" userId="08ce88e1165b00db" providerId="LiveId" clId="{E59EC906-0E99-4C77-A5D7-AAC3C4E336EF}" dt="2020-06-14T08:29:52.221" v="166"/>
          <ac:grpSpMkLst>
            <pc:docMk/>
            <pc:sldMk cId="0" sldId="421"/>
            <ac:grpSpMk id="7178" creationId="{00000000-0000-0000-0000-000000000000}"/>
          </ac:grpSpMkLst>
        </pc:grpChg>
        <pc:graphicFrameChg chg="mod">
          <ac:chgData name="CAI JUN" userId="08ce88e1165b00db" providerId="LiveId" clId="{E59EC906-0E99-4C77-A5D7-AAC3C4E336EF}" dt="2020-06-14T08:29:52.221" v="166"/>
          <ac:graphicFrameMkLst>
            <pc:docMk/>
            <pc:sldMk cId="0" sldId="421"/>
            <ac:graphicFrameMk id="717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00.455" v="168"/>
          <ac:graphicFrameMkLst>
            <pc:docMk/>
            <pc:sldMk cId="0" sldId="421"/>
            <ac:graphicFrameMk id="718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30:09.174" v="170"/>
          <ac:graphicFrameMkLst>
            <pc:docMk/>
            <pc:sldMk cId="0" sldId="421"/>
            <ac:graphicFrameMk id="7188" creationId="{00000000-0000-0000-0000-000000000000}"/>
          </ac:graphicFrameMkLst>
        </pc:graphicFrameChg>
      </pc:sldChg>
      <pc:sldChg chg="modSp mod">
        <pc:chgData name="CAI JUN" userId="08ce88e1165b00db" providerId="LiveId" clId="{E59EC906-0E99-4C77-A5D7-AAC3C4E336EF}" dt="2020-06-14T08:29:25.487" v="164" actId="113"/>
        <pc:sldMkLst>
          <pc:docMk/>
          <pc:sldMk cId="0" sldId="424"/>
        </pc:sldMkLst>
        <pc:spChg chg="mod">
          <ac:chgData name="CAI JUN" userId="08ce88e1165b00db" providerId="LiveId" clId="{E59EC906-0E99-4C77-A5D7-AAC3C4E336EF}" dt="2020-06-14T08:29:25.487" v="164" actId="113"/>
          <ac:spMkLst>
            <pc:docMk/>
            <pc:sldMk cId="0" sldId="424"/>
            <ac:spMk id="141317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26:02.837" v="139"/>
          <ac:graphicFrameMkLst>
            <pc:docMk/>
            <pc:sldMk cId="0" sldId="424"/>
            <ac:graphicFrameMk id="14131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7:52.712" v="145"/>
          <ac:graphicFrameMkLst>
            <pc:docMk/>
            <pc:sldMk cId="0" sldId="424"/>
            <ac:graphicFrameMk id="14132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3:56.514" v="128"/>
          <ac:graphicFrameMkLst>
            <pc:docMk/>
            <pc:sldMk cId="0" sldId="424"/>
            <ac:graphicFrameMk id="14132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9:03.190" v="156"/>
          <ac:graphicFrameMkLst>
            <pc:docMk/>
            <pc:sldMk cId="0" sldId="424"/>
            <ac:graphicFrameMk id="14132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4:05.154" v="130"/>
          <ac:graphicFrameMkLst>
            <pc:docMk/>
            <pc:sldMk cId="0" sldId="424"/>
            <ac:graphicFrameMk id="14132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8:45.603" v="153"/>
          <ac:graphicFrameMkLst>
            <pc:docMk/>
            <pc:sldMk cId="0" sldId="424"/>
            <ac:graphicFrameMk id="14132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8:36.806" v="150"/>
          <ac:graphicFrameMkLst>
            <pc:docMk/>
            <pc:sldMk cId="0" sldId="424"/>
            <ac:graphicFrameMk id="141326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23:02.529" v="121"/>
        <pc:sldMkLst>
          <pc:docMk/>
          <pc:sldMk cId="0" sldId="427"/>
        </pc:sldMkLst>
        <pc:graphicFrameChg chg="mod">
          <ac:chgData name="CAI JUN" userId="08ce88e1165b00db" providerId="LiveId" clId="{E59EC906-0E99-4C77-A5D7-AAC3C4E336EF}" dt="2020-06-14T08:22:29.889" v="113"/>
          <ac:graphicFrameMkLst>
            <pc:docMk/>
            <pc:sldMk cId="0" sldId="427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45.842" v="117"/>
          <ac:graphicFrameMkLst>
            <pc:docMk/>
            <pc:sldMk cId="0" sldId="427"/>
            <ac:graphicFrameMk id="14541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37.826" v="115"/>
          <ac:graphicFrameMkLst>
            <pc:docMk/>
            <pc:sldMk cId="0" sldId="427"/>
            <ac:graphicFrameMk id="14541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53.904" v="119"/>
          <ac:graphicFrameMkLst>
            <pc:docMk/>
            <pc:sldMk cId="0" sldId="427"/>
            <ac:graphicFrameMk id="14541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3:02.529" v="121"/>
          <ac:graphicFrameMkLst>
            <pc:docMk/>
            <pc:sldMk cId="0" sldId="427"/>
            <ac:graphicFrameMk id="145418" creationId="{00000000-0000-0000-0000-000000000000}"/>
          </ac:graphicFrameMkLst>
        </pc:graphicFrameChg>
      </pc:sldChg>
      <pc:sldChg chg="modSp mod">
        <pc:chgData name="CAI JUN" userId="08ce88e1165b00db" providerId="LiveId" clId="{E59EC906-0E99-4C77-A5D7-AAC3C4E336EF}" dt="2020-06-14T08:22:11.514" v="110" actId="113"/>
        <pc:sldMkLst>
          <pc:docMk/>
          <pc:sldMk cId="0" sldId="428"/>
        </pc:sldMkLst>
        <pc:graphicFrameChg chg="mod">
          <ac:chgData name="CAI JUN" userId="08ce88e1165b00db" providerId="LiveId" clId="{E59EC906-0E99-4C77-A5D7-AAC3C4E336EF}" dt="2020-06-14T08:20:57.154" v="92"/>
          <ac:graphicFrameMkLst>
            <pc:docMk/>
            <pc:sldMk cId="0" sldId="428"/>
            <ac:graphicFrameMk id="1331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1:57.686" v="106"/>
          <ac:graphicFrameMkLst>
            <pc:docMk/>
            <pc:sldMk cId="0" sldId="428"/>
            <ac:graphicFrameMk id="1334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2:03.232" v="108"/>
          <ac:graphicFrameMkLst>
            <pc:docMk/>
            <pc:sldMk cId="0" sldId="428"/>
            <ac:graphicFrameMk id="1334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1:20.686" v="97"/>
          <ac:graphicFrameMkLst>
            <pc:docMk/>
            <pc:sldMk cId="0" sldId="428"/>
            <ac:graphicFrameMk id="1334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21:10.936" v="95"/>
          <ac:graphicFrameMkLst>
            <pc:docMk/>
            <pc:sldMk cId="0" sldId="428"/>
            <ac:graphicFrameMk id="13348" creationId="{00000000-0000-0000-0000-000000000000}"/>
          </ac:graphicFrameMkLst>
        </pc:graphicFrameChg>
        <pc:graphicFrameChg chg="modGraphic">
          <ac:chgData name="CAI JUN" userId="08ce88e1165b00db" providerId="LiveId" clId="{E59EC906-0E99-4C77-A5D7-AAC3C4E336EF}" dt="2020-06-14T08:22:11.514" v="110" actId="113"/>
          <ac:graphicFrameMkLst>
            <pc:docMk/>
            <pc:sldMk cId="0" sldId="428"/>
            <ac:graphicFrameMk id="146753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20:36.326" v="90" actId="207"/>
        <pc:sldMkLst>
          <pc:docMk/>
          <pc:sldMk cId="0" sldId="429"/>
        </pc:sldMkLst>
        <pc:spChg chg="mod">
          <ac:chgData name="CAI JUN" userId="08ce88e1165b00db" providerId="LiveId" clId="{E59EC906-0E99-4C77-A5D7-AAC3C4E336EF}" dt="2020-06-14T08:20:02.529" v="76" actId="207"/>
          <ac:spMkLst>
            <pc:docMk/>
            <pc:sldMk cId="0" sldId="429"/>
            <ac:spMk id="139285" creationId="{00000000-0000-0000-0000-000000000000}"/>
          </ac:spMkLst>
        </pc:spChg>
        <pc:spChg chg="mod">
          <ac:chgData name="CAI JUN" userId="08ce88e1165b00db" providerId="LiveId" clId="{E59EC906-0E99-4C77-A5D7-AAC3C4E336EF}" dt="2020-06-14T08:20:19.014" v="82" actId="207"/>
          <ac:spMkLst>
            <pc:docMk/>
            <pc:sldMk cId="0" sldId="429"/>
            <ac:spMk id="139290" creationId="{00000000-0000-0000-0000-000000000000}"/>
          </ac:spMkLst>
        </pc:spChg>
        <pc:spChg chg="mod">
          <ac:chgData name="CAI JUN" userId="08ce88e1165b00db" providerId="LiveId" clId="{E59EC906-0E99-4C77-A5D7-AAC3C4E336EF}" dt="2020-06-14T08:20:36.326" v="90" actId="207"/>
          <ac:spMkLst>
            <pc:docMk/>
            <pc:sldMk cId="0" sldId="429"/>
            <ac:spMk id="139291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19:27.920" v="62"/>
          <ac:graphicFrameMkLst>
            <pc:docMk/>
            <pc:sldMk cId="0" sldId="429"/>
            <ac:graphicFrameMk id="1434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9:06.107" v="58"/>
          <ac:graphicFrameMkLst>
            <pc:docMk/>
            <pc:sldMk cId="0" sldId="429"/>
            <ac:graphicFrameMk id="13927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9:12.748" v="60"/>
          <ac:graphicFrameMkLst>
            <pc:docMk/>
            <pc:sldMk cId="0" sldId="429"/>
            <ac:graphicFrameMk id="139288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8:36.904" v="56"/>
        <pc:sldMkLst>
          <pc:docMk/>
          <pc:sldMk cId="0" sldId="430"/>
        </pc:sldMkLst>
        <pc:graphicFrameChg chg="mod">
          <ac:chgData name="CAI JUN" userId="08ce88e1165b00db" providerId="LiveId" clId="{E59EC906-0E99-4C77-A5D7-AAC3C4E336EF}" dt="2020-06-14T08:17:47.920" v="44"/>
          <ac:graphicFrameMkLst>
            <pc:docMk/>
            <pc:sldMk cId="0" sldId="430"/>
            <ac:graphicFrameMk id="1537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55.498" v="46"/>
          <ac:graphicFrameMkLst>
            <pc:docMk/>
            <pc:sldMk cId="0" sldId="430"/>
            <ac:graphicFrameMk id="1537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11.107" v="50"/>
          <ac:graphicFrameMkLst>
            <pc:docMk/>
            <pc:sldMk cId="0" sldId="430"/>
            <ac:graphicFrameMk id="1537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03.545" v="48"/>
          <ac:graphicFrameMkLst>
            <pc:docMk/>
            <pc:sldMk cId="0" sldId="430"/>
            <ac:graphicFrameMk id="1538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20.076" v="52"/>
          <ac:graphicFrameMkLst>
            <pc:docMk/>
            <pc:sldMk cId="0" sldId="430"/>
            <ac:graphicFrameMk id="15383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28.357" v="54"/>
          <ac:graphicFrameMkLst>
            <pc:docMk/>
            <pc:sldMk cId="0" sldId="430"/>
            <ac:graphicFrameMk id="1538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8:36.904" v="56"/>
          <ac:graphicFrameMkLst>
            <pc:docMk/>
            <pc:sldMk cId="0" sldId="430"/>
            <ac:graphicFrameMk id="1538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7:34.076" v="42"/>
        <pc:sldMkLst>
          <pc:docMk/>
          <pc:sldMk cId="0" sldId="431"/>
        </pc:sldMkLst>
        <pc:graphicFrameChg chg="mod">
          <ac:chgData name="CAI JUN" userId="08ce88e1165b00db" providerId="LiveId" clId="{E59EC906-0E99-4C77-A5D7-AAC3C4E336EF}" dt="2020-06-14T08:17:07.154" v="36"/>
          <ac:graphicFrameMkLst>
            <pc:docMk/>
            <pc:sldMk cId="0" sldId="431"/>
            <ac:graphicFrameMk id="16387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59.420" v="33"/>
          <ac:graphicFrameMkLst>
            <pc:docMk/>
            <pc:sldMk cId="0" sldId="431"/>
            <ac:graphicFrameMk id="1638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15.357" v="38"/>
          <ac:graphicFrameMkLst>
            <pc:docMk/>
            <pc:sldMk cId="0" sldId="431"/>
            <ac:graphicFrameMk id="1638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34.076" v="42"/>
          <ac:graphicFrameMkLst>
            <pc:docMk/>
            <pc:sldMk cId="0" sldId="431"/>
            <ac:graphicFrameMk id="1639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7:26.014" v="40"/>
          <ac:graphicFrameMkLst>
            <pc:docMk/>
            <pc:sldMk cId="0" sldId="431"/>
            <ac:graphicFrameMk id="16391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6:47.732" v="31"/>
        <pc:sldMkLst>
          <pc:docMk/>
          <pc:sldMk cId="0" sldId="432"/>
        </pc:sldMkLst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17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1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3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4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5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6" creationId="{00000000-0000-0000-0000-000000000000}"/>
          </ac:spMkLst>
        </pc:spChg>
        <pc:spChg chg="mod">
          <ac:chgData name="CAI JUN" userId="08ce88e1165b00db" providerId="LiveId" clId="{E59EC906-0E99-4C77-A5D7-AAC3C4E336EF}" dt="2020-06-14T08:16:38.498" v="29"/>
          <ac:spMkLst>
            <pc:docMk/>
            <pc:sldMk cId="0" sldId="432"/>
            <ac:spMk id="17427" creationId="{00000000-0000-0000-0000-000000000000}"/>
          </ac:spMkLst>
        </pc:spChg>
        <pc:grpChg chg="mod">
          <ac:chgData name="CAI JUN" userId="08ce88e1165b00db" providerId="LiveId" clId="{E59EC906-0E99-4C77-A5D7-AAC3C4E336EF}" dt="2020-06-14T08:16:38.498" v="29"/>
          <ac:grpSpMkLst>
            <pc:docMk/>
            <pc:sldMk cId="0" sldId="432"/>
            <ac:grpSpMk id="17410" creationId="{00000000-0000-0000-0000-000000000000}"/>
          </ac:grpSpMkLst>
        </pc:grpChg>
        <pc:graphicFrameChg chg="mod">
          <ac:chgData name="CAI JUN" userId="08ce88e1165b00db" providerId="LiveId" clId="{E59EC906-0E99-4C77-A5D7-AAC3C4E336EF}" dt="2020-06-14T08:16:47.732" v="31"/>
          <ac:graphicFrameMkLst>
            <pc:docMk/>
            <pc:sldMk cId="0" sldId="432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12.951" v="22"/>
          <ac:graphicFrameMkLst>
            <pc:docMk/>
            <pc:sldMk cId="0" sldId="432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19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8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6:38.498" v="29"/>
          <ac:graphicFrameMkLst>
            <pc:docMk/>
            <pc:sldMk cId="0" sldId="432"/>
            <ac:graphicFrameMk id="17429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5:45.983" v="18"/>
        <pc:sldMkLst>
          <pc:docMk/>
          <pc:sldMk cId="0" sldId="433"/>
        </pc:sldMkLst>
        <pc:graphicFrameChg chg="mod">
          <ac:chgData name="CAI JUN" userId="08ce88e1165b00db" providerId="LiveId" clId="{E59EC906-0E99-4C77-A5D7-AAC3C4E336EF}" dt="2020-06-14T08:15:11.889" v="11"/>
          <ac:graphicFrameMkLst>
            <pc:docMk/>
            <pc:sldMk cId="0" sldId="433"/>
            <ac:graphicFrameMk id="19461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5:28.107" v="13"/>
          <ac:graphicFrameMkLst>
            <pc:docMk/>
            <pc:sldMk cId="0" sldId="433"/>
            <ac:graphicFrameMk id="19462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5:35.998" v="16"/>
          <ac:graphicFrameMkLst>
            <pc:docMk/>
            <pc:sldMk cId="0" sldId="433"/>
            <ac:graphicFrameMk id="19464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5:45.983" v="18"/>
          <ac:graphicFrameMkLst>
            <pc:docMk/>
            <pc:sldMk cId="0" sldId="433"/>
            <ac:graphicFrameMk id="19465" creationId="{00000000-0000-0000-0000-000000000000}"/>
          </ac:graphicFrameMkLst>
        </pc:graphicFrameChg>
      </pc:sldChg>
      <pc:sldChg chg="modSp">
        <pc:chgData name="CAI JUN" userId="08ce88e1165b00db" providerId="LiveId" clId="{E59EC906-0E99-4C77-A5D7-AAC3C4E336EF}" dt="2020-06-14T08:14:59.248" v="9" actId="207"/>
        <pc:sldMkLst>
          <pc:docMk/>
          <pc:sldMk cId="0" sldId="434"/>
        </pc:sldMkLst>
        <pc:spChg chg="mod">
          <ac:chgData name="CAI JUN" userId="08ce88e1165b00db" providerId="LiveId" clId="{E59EC906-0E99-4C77-A5D7-AAC3C4E336EF}" dt="2020-06-14T08:14:59.248" v="9" actId="207"/>
          <ac:spMkLst>
            <pc:docMk/>
            <pc:sldMk cId="0" sldId="434"/>
            <ac:spMk id="20489" creationId="{00000000-0000-0000-0000-000000000000}"/>
          </ac:spMkLst>
        </pc:spChg>
        <pc:graphicFrameChg chg="mod">
          <ac:chgData name="CAI JUN" userId="08ce88e1165b00db" providerId="LiveId" clId="{E59EC906-0E99-4C77-A5D7-AAC3C4E336EF}" dt="2020-06-14T08:14:43.139" v="5"/>
          <ac:graphicFrameMkLst>
            <pc:docMk/>
            <pc:sldMk cId="0" sldId="434"/>
            <ac:graphicFrameMk id="20485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4:32.545" v="3"/>
          <ac:graphicFrameMkLst>
            <pc:docMk/>
            <pc:sldMk cId="0" sldId="434"/>
            <ac:graphicFrameMk id="20486" creationId="{00000000-0000-0000-0000-000000000000}"/>
          </ac:graphicFrameMkLst>
        </pc:graphicFrameChg>
        <pc:graphicFrameChg chg="mod">
          <ac:chgData name="CAI JUN" userId="08ce88e1165b00db" providerId="LiveId" clId="{E59EC906-0E99-4C77-A5D7-AAC3C4E336EF}" dt="2020-06-14T08:14:21.998" v="1"/>
          <ac:graphicFrameMkLst>
            <pc:docMk/>
            <pc:sldMk cId="0" sldId="434"/>
            <ac:graphicFrameMk id="20488" creationId="{00000000-0000-0000-0000-000000000000}"/>
          </ac:graphicFrameMkLst>
        </pc:graphicFrameChg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5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6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7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39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40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2484848747" sldId="441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163794520" sldId="442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43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2549407428" sldId="444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45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1237581780" sldId="446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363241788" sldId="447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1857466320" sldId="448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2887885642" sldId="449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0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1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2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3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4"/>
        </pc:sldMkLst>
      </pc:sldChg>
      <pc:sldChg chg="add">
        <pc:chgData name="CAI JUN" userId="08ce88e1165b00db" providerId="LiveId" clId="{E59EC906-0E99-4C77-A5D7-AAC3C4E336EF}" dt="2020-06-16T04:33:04.559" v="208"/>
        <pc:sldMkLst>
          <pc:docMk/>
          <pc:sldMk cId="0" sldId="455"/>
        </pc:sldMkLst>
      </pc:sldChg>
    </pc:docChg>
  </pc:docChgLst>
  <pc:docChgLst>
    <pc:chgData name="Cai Jun" userId="57e790d697ad4281" providerId="LiveId" clId="{AC151C8E-A2F5-466B-8C7D-27AF0165B564}"/>
    <pc:docChg chg="modSld">
      <pc:chgData name="Cai Jun" userId="57e790d697ad4281" providerId="LiveId" clId="{AC151C8E-A2F5-466B-8C7D-27AF0165B564}" dt="2020-06-14T14:21:41.025" v="43"/>
      <pc:docMkLst>
        <pc:docMk/>
      </pc:docMkLst>
      <pc:sldChg chg="modSp">
        <pc:chgData name="Cai Jun" userId="57e790d697ad4281" providerId="LiveId" clId="{AC151C8E-A2F5-466B-8C7D-27AF0165B564}" dt="2020-06-14T14:20:47.885" v="27"/>
        <pc:sldMkLst>
          <pc:docMk/>
          <pc:sldMk cId="0" sldId="418"/>
        </pc:sldMkLst>
        <pc:graphicFrameChg chg="mod">
          <ac:chgData name="Cai Jun" userId="57e790d697ad4281" providerId="LiveId" clId="{AC151C8E-A2F5-466B-8C7D-27AF0165B564}" dt="2020-06-14T14:20:40.596" v="23"/>
          <ac:graphicFrameMkLst>
            <pc:docMk/>
            <pc:sldMk cId="0" sldId="418"/>
            <ac:graphicFrameMk id="4105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44.660" v="25"/>
          <ac:graphicFrameMkLst>
            <pc:docMk/>
            <pc:sldMk cId="0" sldId="418"/>
            <ac:graphicFrameMk id="4106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47.885" v="27"/>
          <ac:graphicFrameMkLst>
            <pc:docMk/>
            <pc:sldMk cId="0" sldId="418"/>
            <ac:graphicFrameMk id="4107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33.371" v="19"/>
          <ac:graphicFrameMkLst>
            <pc:docMk/>
            <pc:sldMk cId="0" sldId="418"/>
            <ac:graphicFrameMk id="4113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22.032" v="13"/>
          <ac:graphicFrameMkLst>
            <pc:docMk/>
            <pc:sldMk cId="0" sldId="418"/>
            <ac:graphicFrameMk id="4114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36.727" v="21"/>
          <ac:graphicFrameMkLst>
            <pc:docMk/>
            <pc:sldMk cId="0" sldId="418"/>
            <ac:graphicFrameMk id="4115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30.310" v="17"/>
          <ac:graphicFrameMkLst>
            <pc:docMk/>
            <pc:sldMk cId="0" sldId="418"/>
            <ac:graphicFrameMk id="4117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0:27.039" v="15"/>
          <ac:graphicFrameMkLst>
            <pc:docMk/>
            <pc:sldMk cId="0" sldId="418"/>
            <ac:graphicFrameMk id="4120" creationId="{00000000-0000-0000-0000-000000000000}"/>
          </ac:graphicFrameMkLst>
        </pc:graphicFrameChg>
      </pc:sldChg>
      <pc:sldChg chg="modSp">
        <pc:chgData name="Cai Jun" userId="57e790d697ad4281" providerId="LiveId" clId="{AC151C8E-A2F5-466B-8C7D-27AF0165B564}" dt="2020-06-14T14:21:41.025" v="43"/>
        <pc:sldMkLst>
          <pc:docMk/>
          <pc:sldMk cId="0" sldId="419"/>
        </pc:sldMkLst>
        <pc:graphicFrameChg chg="mod">
          <ac:chgData name="Cai Jun" userId="57e790d697ad4281" providerId="LiveId" clId="{AC151C8E-A2F5-466B-8C7D-27AF0165B564}" dt="2020-06-14T14:21:34.036" v="39"/>
          <ac:graphicFrameMkLst>
            <pc:docMk/>
            <pc:sldMk cId="0" sldId="419"/>
            <ac:graphicFrameMk id="512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41.025" v="43"/>
          <ac:graphicFrameMkLst>
            <pc:docMk/>
            <pc:sldMk cId="0" sldId="419"/>
            <ac:graphicFrameMk id="5129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37.391" v="41"/>
          <ac:graphicFrameMkLst>
            <pc:docMk/>
            <pc:sldMk cId="0" sldId="419"/>
            <ac:graphicFrameMk id="5130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31.030" v="37"/>
          <ac:graphicFrameMkLst>
            <pc:docMk/>
            <pc:sldMk cId="0" sldId="419"/>
            <ac:graphicFrameMk id="5136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17.396" v="29"/>
          <ac:graphicFrameMkLst>
            <pc:docMk/>
            <pc:sldMk cId="0" sldId="419"/>
            <ac:graphicFrameMk id="5137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22.373" v="31"/>
          <ac:graphicFrameMkLst>
            <pc:docMk/>
            <pc:sldMk cId="0" sldId="419"/>
            <ac:graphicFrameMk id="513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28.077" v="35"/>
          <ac:graphicFrameMkLst>
            <pc:docMk/>
            <pc:sldMk cId="0" sldId="419"/>
            <ac:graphicFrameMk id="5140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21:25.089" v="33"/>
          <ac:graphicFrameMkLst>
            <pc:docMk/>
            <pc:sldMk cId="0" sldId="419"/>
            <ac:graphicFrameMk id="5143" creationId="{00000000-0000-0000-0000-000000000000}"/>
          </ac:graphicFrameMkLst>
        </pc:graphicFrameChg>
      </pc:sldChg>
      <pc:sldChg chg="modSp">
        <pc:chgData name="Cai Jun" userId="57e790d697ad4281" providerId="LiveId" clId="{AC151C8E-A2F5-466B-8C7D-27AF0165B564}" dt="2020-06-14T14:19:50.381" v="9"/>
        <pc:sldMkLst>
          <pc:docMk/>
          <pc:sldMk cId="0" sldId="432"/>
        </pc:sldMkLst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17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1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3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4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5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6" creationId="{00000000-0000-0000-0000-000000000000}"/>
          </ac:spMkLst>
        </pc:spChg>
        <pc:spChg chg="mod">
          <ac:chgData name="Cai Jun" userId="57e790d697ad4281" providerId="LiveId" clId="{AC151C8E-A2F5-466B-8C7D-27AF0165B564}" dt="2020-06-14T14:19:50.381" v="9"/>
          <ac:spMkLst>
            <pc:docMk/>
            <pc:sldMk cId="0" sldId="432"/>
            <ac:spMk id="17427" creationId="{00000000-0000-0000-0000-000000000000}"/>
          </ac:spMkLst>
        </pc:spChg>
        <pc:grpChg chg="mod">
          <ac:chgData name="Cai Jun" userId="57e790d697ad4281" providerId="LiveId" clId="{AC151C8E-A2F5-466B-8C7D-27AF0165B564}" dt="2020-06-14T14:19:50.381" v="9"/>
          <ac:grpSpMkLst>
            <pc:docMk/>
            <pc:sldMk cId="0" sldId="432"/>
            <ac:grpSpMk id="17410" creationId="{00000000-0000-0000-0000-000000000000}"/>
          </ac:grpSpMkLst>
        </pc:grp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5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6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19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0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2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8" creationId="{00000000-0000-0000-0000-000000000000}"/>
          </ac:graphicFrameMkLst>
        </pc:graphicFrameChg>
        <pc:graphicFrameChg chg="mod">
          <ac:chgData name="Cai Jun" userId="57e790d697ad4281" providerId="LiveId" clId="{AC151C8E-A2F5-466B-8C7D-27AF0165B564}" dt="2020-06-14T14:19:50.381" v="9"/>
          <ac:graphicFrameMkLst>
            <pc:docMk/>
            <pc:sldMk cId="0" sldId="432"/>
            <ac:graphicFrameMk id="17429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png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1BE40253-BBC7-44C7-ACD1-ABCE38E93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932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196DE-E882-4957-99EE-FEBF2614E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3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44DC-B09E-4B6B-86A2-9D2A49353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7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D6F21-ACF2-4123-8FA2-64949FA4A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06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C5FF9-CD97-46C0-813C-B36981974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9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A30B7-0567-4732-93BB-1DE7EC7AA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0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B5FDC-3036-4716-8417-72E5D4448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2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3294F-5F9A-4677-9AB8-3D59DEAAF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5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0E721-F568-44BD-A785-A0769C6CD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61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41A82-B5EE-45CB-A06A-BD068521A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66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FD26A-4E77-4C60-AE1A-663DA1583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27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16319-6242-4250-8CC4-0B0D70BF02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B61D4-C5C6-4894-9F37-4FDF72023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21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D69E694-52FB-4D04-A8A7-1DABB4CA8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3.jpe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50" y="1543050"/>
            <a:ext cx="75057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1333500" indent="-1333500">
              <a:defRPr/>
            </a:pPr>
            <a:r>
              <a:rPr kumimoji="1" lang="en-US" altLang="zh-CN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2-11 </a:t>
            </a:r>
            <a:r>
              <a:rPr kumimoji="1"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热力学第三定律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471613" y="3886200"/>
            <a:ext cx="650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The Third Law of Thermodynamics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52450" y="550863"/>
            <a:ext cx="802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热力学第三定律实验验证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(test of the third law)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822325" y="1249363"/>
            <a:ext cx="30638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纯物质的两种晶型</a:t>
            </a:r>
          </a:p>
        </p:txBody>
      </p:sp>
      <p:graphicFrame>
        <p:nvGraphicFramePr>
          <p:cNvPr id="1229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48004"/>
              </p:ext>
            </p:extLst>
          </p:nvPr>
        </p:nvGraphicFramePr>
        <p:xfrm>
          <a:off x="4468813" y="1155700"/>
          <a:ext cx="19002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23600" imgH="228600" progId="Equation.DSMT4">
                  <p:embed/>
                </p:oleObj>
              </mc:Choice>
              <mc:Fallback>
                <p:oleObj name="Equation" r:id="rId3" imgW="723600" imgH="228600" progId="Equation.DSMT4">
                  <p:embed/>
                  <p:pic>
                    <p:nvPicPr>
                      <p:cNvPr id="122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1155700"/>
                        <a:ext cx="19002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00411"/>
              </p:ext>
            </p:extLst>
          </p:nvPr>
        </p:nvGraphicFramePr>
        <p:xfrm>
          <a:off x="1679575" y="2428875"/>
          <a:ext cx="4695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108160" imgH="419040" progId="Equation.DSMT4">
                  <p:embed/>
                </p:oleObj>
              </mc:Choice>
              <mc:Fallback>
                <p:oleObj name="Equation" r:id="rId5" imgW="2108160" imgH="419040" progId="Equation.DSMT4">
                  <p:embed/>
                  <p:pic>
                    <p:nvPicPr>
                      <p:cNvPr id="14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428875"/>
                        <a:ext cx="46958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780598"/>
              </p:ext>
            </p:extLst>
          </p:nvPr>
        </p:nvGraphicFramePr>
        <p:xfrm>
          <a:off x="1825625" y="1844675"/>
          <a:ext cx="41878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879560" imgH="253800" progId="Equation.DSMT4">
                  <p:embed/>
                </p:oleObj>
              </mc:Choice>
              <mc:Fallback>
                <p:oleObj name="Equation" r:id="rId7" imgW="1879560" imgH="253800" progId="Equation.DSMT4">
                  <p:embed/>
                  <p:pic>
                    <p:nvPicPr>
                      <p:cNvPr id="145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1844675"/>
                        <a:ext cx="41878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73282"/>
              </p:ext>
            </p:extLst>
          </p:nvPr>
        </p:nvGraphicFramePr>
        <p:xfrm>
          <a:off x="1614488" y="3335338"/>
          <a:ext cx="4724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120760" imgH="419040" progId="Equation.DSMT4">
                  <p:embed/>
                </p:oleObj>
              </mc:Choice>
              <mc:Fallback>
                <p:oleObj name="Equation" r:id="rId9" imgW="2120760" imgH="419040" progId="Equation.DSMT4">
                  <p:embed/>
                  <p:pic>
                    <p:nvPicPr>
                      <p:cNvPr id="145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335338"/>
                        <a:ext cx="47244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95764"/>
              </p:ext>
            </p:extLst>
          </p:nvPr>
        </p:nvGraphicFramePr>
        <p:xfrm>
          <a:off x="1112838" y="4437063"/>
          <a:ext cx="70453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3162240" imgH="647640" progId="Equation.DSMT4">
                  <p:embed/>
                </p:oleObj>
              </mc:Choice>
              <mc:Fallback>
                <p:oleObj name="Equation" r:id="rId11" imgW="3162240" imgH="647640" progId="Equation.DSMT4">
                  <p:embed/>
                  <p:pic>
                    <p:nvPicPr>
                      <p:cNvPr id="145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437063"/>
                        <a:ext cx="70453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382443"/>
              </p:ext>
            </p:extLst>
          </p:nvPr>
        </p:nvGraphicFramePr>
        <p:xfrm>
          <a:off x="1090613" y="1152525"/>
          <a:ext cx="608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162240" imgH="685800" progId="Equation.DSMT4">
                  <p:embed/>
                </p:oleObj>
              </mc:Choice>
              <mc:Fallback>
                <p:oleObj name="Equation" r:id="rId3" imgW="3162240" imgH="685800" progId="Equation.DSMT4">
                  <p:embed/>
                  <p:pic>
                    <p:nvPicPr>
                      <p:cNvPr id="133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152525"/>
                        <a:ext cx="60801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75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3318"/>
              </p:ext>
            </p:extLst>
          </p:nvPr>
        </p:nvGraphicFramePr>
        <p:xfrm>
          <a:off x="2638425" y="2381250"/>
          <a:ext cx="6057900" cy="4044953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Sn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a</a:t>
                      </a: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灰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斜方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b</a:t>
                      </a: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白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单斜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/K</a:t>
                      </a: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286.4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368.6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7.82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1.09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38.62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36.86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46.74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37.82</a:t>
                      </a: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0K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)-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0K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ymbol" pitchFamily="18" charset="2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05" marB="45705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34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172198"/>
              </p:ext>
            </p:extLst>
          </p:nvPr>
        </p:nvGraphicFramePr>
        <p:xfrm>
          <a:off x="4813300" y="5973763"/>
          <a:ext cx="16811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799920" imgH="177480" progId="Equation.DSMT4">
                  <p:embed/>
                </p:oleObj>
              </mc:Choice>
              <mc:Fallback>
                <p:oleObj name="Equation" r:id="rId5" imgW="799920" imgH="177480" progId="Equation.DSMT4">
                  <p:embed/>
                  <p:pic>
                    <p:nvPicPr>
                      <p:cNvPr id="1334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973763"/>
                        <a:ext cx="16811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47729"/>
              </p:ext>
            </p:extLst>
          </p:nvPr>
        </p:nvGraphicFramePr>
        <p:xfrm>
          <a:off x="6792913" y="5970588"/>
          <a:ext cx="16525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787320" imgH="177480" progId="Equation.DSMT4">
                  <p:embed/>
                </p:oleObj>
              </mc:Choice>
              <mc:Fallback>
                <p:oleObj name="Equation" r:id="rId7" imgW="787320" imgH="177480" progId="Equation.DSMT4">
                  <p:embed/>
                  <p:pic>
                    <p:nvPicPr>
                      <p:cNvPr id="1334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5970588"/>
                        <a:ext cx="16525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54024"/>
              </p:ext>
            </p:extLst>
          </p:nvPr>
        </p:nvGraphicFramePr>
        <p:xfrm>
          <a:off x="2751138" y="4633913"/>
          <a:ext cx="1860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028520" imgH="419040" progId="Equation.DSMT4">
                  <p:embed/>
                </p:oleObj>
              </mc:Choice>
              <mc:Fallback>
                <p:oleObj name="Equation" r:id="rId9" imgW="1028520" imgH="419040" progId="Equation.DSMT4">
                  <p:embed/>
                  <p:pic>
                    <p:nvPicPr>
                      <p:cNvPr id="1334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4633913"/>
                        <a:ext cx="1860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8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4028"/>
              </p:ext>
            </p:extLst>
          </p:nvPr>
        </p:nvGraphicFramePr>
        <p:xfrm>
          <a:off x="2752725" y="5270500"/>
          <a:ext cx="18176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1028520" imgH="419040" progId="Equation.DSMT4">
                  <p:embed/>
                </p:oleObj>
              </mc:Choice>
              <mc:Fallback>
                <p:oleObj name="Equation" r:id="rId11" imgW="1028520" imgH="419040" progId="Equation.DSMT4">
                  <p:embed/>
                  <p:pic>
                    <p:nvPicPr>
                      <p:cNvPr id="13348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5270500"/>
                        <a:ext cx="18176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9" name="Text Box 4"/>
          <p:cNvSpPr txBox="1">
            <a:spLocks noChangeArrowheads="1"/>
          </p:cNvSpPr>
          <p:nvPr/>
        </p:nvSpPr>
        <p:spPr bwMode="auto">
          <a:xfrm>
            <a:off x="552450" y="550863"/>
            <a:ext cx="802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热力学第三定律实验验证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(test of the third law)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523875" y="474663"/>
            <a:ext cx="760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热力学第三定律的推论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(corollary)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655638" y="903288"/>
            <a:ext cx="7758112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当温度趋于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0K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，平衡态纯物质的热容趋于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。</a:t>
            </a:r>
            <a:endParaRPr kumimoji="1"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381327"/>
              </p:ext>
            </p:extLst>
          </p:nvPr>
        </p:nvGraphicFramePr>
        <p:xfrm>
          <a:off x="1046163" y="1962150"/>
          <a:ext cx="343058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790640" imgH="419040" progId="Equation.DSMT4">
                  <p:embed/>
                </p:oleObj>
              </mc:Choice>
              <mc:Fallback>
                <p:oleObj name="Equation" r:id="rId3" imgW="1790640" imgH="419040" progId="Equation.DSMT4">
                  <p:embed/>
                  <p:pic>
                    <p:nvPicPr>
                      <p:cNvPr id="13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962150"/>
                        <a:ext cx="3430587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228600" y="2819400"/>
            <a:ext cx="8696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假定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是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的连续函数，同时，根据平衡稳定性原理，它不可能为负值。那么，如果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在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0K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时不为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，由连续函数的性质可知，在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0K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附近的一个小区间内，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应存在一个大于零的下限。</a:t>
            </a:r>
          </a:p>
        </p:txBody>
      </p:sp>
      <p:graphicFrame>
        <p:nvGraphicFramePr>
          <p:cNvPr id="139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617764"/>
              </p:ext>
            </p:extLst>
          </p:nvPr>
        </p:nvGraphicFramePr>
        <p:xfrm>
          <a:off x="1468438" y="4648200"/>
          <a:ext cx="52387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2743200" imgH="419040" progId="Equation.DSMT4">
                  <p:embed/>
                </p:oleObj>
              </mc:Choice>
              <mc:Fallback>
                <p:oleObj name="Equation" r:id="rId5" imgW="2743200" imgH="419040" progId="Equation.DSMT4">
                  <p:embed/>
                  <p:pic>
                    <p:nvPicPr>
                      <p:cNvPr id="1392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648200"/>
                        <a:ext cx="523875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0" name="Text Box 26"/>
          <p:cNvSpPr txBox="1">
            <a:spLocks noChangeArrowheads="1"/>
          </p:cNvSpPr>
          <p:nvPr/>
        </p:nvSpPr>
        <p:spPr bwMode="auto">
          <a:xfrm>
            <a:off x="295275" y="4092575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若设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是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的下限，则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≥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M &gt;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。于是，</a:t>
            </a:r>
          </a:p>
        </p:txBody>
      </p:sp>
      <p:sp>
        <p:nvSpPr>
          <p:cNvPr id="139291" name="Text Box 27"/>
          <p:cNvSpPr txBox="1">
            <a:spLocks noChangeArrowheads="1"/>
          </p:cNvSpPr>
          <p:nvPr/>
        </p:nvSpPr>
        <p:spPr bwMode="auto">
          <a:xfrm>
            <a:off x="276225" y="5559425"/>
            <a:ext cx="8513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这一结果与熵是有限的相矛盾。所以， 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不存在大于零的下限，而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400" b="0" i="1" baseline="-25000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,m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本身又不能为负值，那么在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0K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时它只能为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400" dirty="0">
                <a:solidFill>
                  <a:srgbClr val="0033CC"/>
                </a:solidFill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143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00581"/>
              </p:ext>
            </p:extLst>
          </p:nvPr>
        </p:nvGraphicFramePr>
        <p:xfrm>
          <a:off x="1665288" y="1443038"/>
          <a:ext cx="44069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866600" imgH="279360" progId="Equation.DSMT4">
                  <p:embed/>
                </p:oleObj>
              </mc:Choice>
              <mc:Fallback>
                <p:oleObj name="Equation" r:id="rId7" imgW="1866600" imgH="279360" progId="Equation.DSMT4">
                  <p:embed/>
                  <p:pic>
                    <p:nvPicPr>
                      <p:cNvPr id="14345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443038"/>
                        <a:ext cx="44069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5" grpId="0"/>
      <p:bldP spid="139290" grpId="0"/>
      <p:bldP spid="1392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2"/>
          <p:cNvSpPr>
            <a:spLocks noChangeArrowheads="1"/>
          </p:cNvSpPr>
          <p:nvPr/>
        </p:nvSpPr>
        <p:spPr bwMode="auto">
          <a:xfrm>
            <a:off x="7943850" y="5343525"/>
            <a:ext cx="72390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3" name="Rectangle 31"/>
          <p:cNvSpPr>
            <a:spLocks noChangeArrowheads="1"/>
          </p:cNvSpPr>
          <p:nvPr/>
        </p:nvSpPr>
        <p:spPr bwMode="auto">
          <a:xfrm>
            <a:off x="4991100" y="5381625"/>
            <a:ext cx="704850" cy="1047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4" name="Rectangle 30"/>
          <p:cNvSpPr>
            <a:spLocks noChangeArrowheads="1"/>
          </p:cNvSpPr>
          <p:nvPr/>
        </p:nvSpPr>
        <p:spPr bwMode="auto">
          <a:xfrm>
            <a:off x="2495550" y="5400675"/>
            <a:ext cx="685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5" name="Rectangle 29"/>
          <p:cNvSpPr>
            <a:spLocks noChangeArrowheads="1"/>
          </p:cNvSpPr>
          <p:nvPr/>
        </p:nvSpPr>
        <p:spPr bwMode="auto">
          <a:xfrm>
            <a:off x="7753350" y="3686175"/>
            <a:ext cx="857250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6" name="Rectangle 28"/>
          <p:cNvSpPr>
            <a:spLocks noChangeArrowheads="1"/>
          </p:cNvSpPr>
          <p:nvPr/>
        </p:nvSpPr>
        <p:spPr bwMode="auto">
          <a:xfrm>
            <a:off x="3771900" y="3667125"/>
            <a:ext cx="150495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7" name="Rectangle 27"/>
          <p:cNvSpPr>
            <a:spLocks noChangeArrowheads="1"/>
          </p:cNvSpPr>
          <p:nvPr/>
        </p:nvSpPr>
        <p:spPr bwMode="auto">
          <a:xfrm>
            <a:off x="7258050" y="1971675"/>
            <a:ext cx="1447800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8" name="Rectangle 26"/>
          <p:cNvSpPr>
            <a:spLocks noChangeArrowheads="1"/>
          </p:cNvSpPr>
          <p:nvPr/>
        </p:nvSpPr>
        <p:spPr bwMode="auto">
          <a:xfrm>
            <a:off x="4286250" y="2009775"/>
            <a:ext cx="1333500" cy="952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69" name="Rectangle 25"/>
          <p:cNvSpPr>
            <a:spLocks noChangeArrowheads="1"/>
          </p:cNvSpPr>
          <p:nvPr/>
        </p:nvSpPr>
        <p:spPr bwMode="auto">
          <a:xfrm>
            <a:off x="457200" y="2009775"/>
            <a:ext cx="1333500" cy="933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438150" y="942975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设某物质从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0K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升到温度为 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</a:rPr>
              <a:t>的气态，中间经过如下的过程：</a:t>
            </a:r>
          </a:p>
        </p:txBody>
      </p:sp>
      <p:sp>
        <p:nvSpPr>
          <p:cNvPr id="15371" name="Text Box 5"/>
          <p:cNvSpPr txBox="1">
            <a:spLocks noChangeArrowheads="1"/>
          </p:cNvSpPr>
          <p:nvPr/>
        </p:nvSpPr>
        <p:spPr bwMode="auto">
          <a:xfrm>
            <a:off x="420688" y="1990725"/>
            <a:ext cx="152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固体（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I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=0</a:t>
            </a:r>
          </a:p>
        </p:txBody>
      </p:sp>
      <p:graphicFrame>
        <p:nvGraphicFramePr>
          <p:cNvPr id="153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46669"/>
              </p:ext>
            </p:extLst>
          </p:nvPr>
        </p:nvGraphicFramePr>
        <p:xfrm>
          <a:off x="1865313" y="1631950"/>
          <a:ext cx="2447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153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631950"/>
                        <a:ext cx="24479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183515"/>
              </p:ext>
            </p:extLst>
          </p:nvPr>
        </p:nvGraphicFramePr>
        <p:xfrm>
          <a:off x="5608638" y="1679575"/>
          <a:ext cx="1689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965160" imgH="457200" progId="Equation.DSMT4">
                  <p:embed/>
                </p:oleObj>
              </mc:Choice>
              <mc:Fallback>
                <p:oleObj name="Equation" r:id="rId5" imgW="965160" imgH="457200" progId="Equation.DSMT4">
                  <p:embed/>
                  <p:pic>
                    <p:nvPicPr>
                      <p:cNvPr id="153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1679575"/>
                        <a:ext cx="1689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16558"/>
              </p:ext>
            </p:extLst>
          </p:nvPr>
        </p:nvGraphicFramePr>
        <p:xfrm>
          <a:off x="798513" y="3286125"/>
          <a:ext cx="25257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447560" imgH="431640" progId="Equation.DSMT4">
                  <p:embed/>
                </p:oleObj>
              </mc:Choice>
              <mc:Fallback>
                <p:oleObj name="Equation" r:id="rId7" imgW="1447560" imgH="431640" progId="Equation.DSMT4">
                  <p:embed/>
                  <p:pic>
                    <p:nvPicPr>
                      <p:cNvPr id="153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86125"/>
                        <a:ext cx="25257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2"/>
          <p:cNvSpPr txBox="1">
            <a:spLocks noChangeArrowheads="1"/>
          </p:cNvSpPr>
          <p:nvPr/>
        </p:nvSpPr>
        <p:spPr bwMode="auto">
          <a:xfrm>
            <a:off x="4229100" y="1971675"/>
            <a:ext cx="152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固体（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I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trs</a:t>
            </a:r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3783013" y="3648075"/>
            <a:ext cx="15049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固体（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II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5377" name="Text Box 15"/>
          <p:cNvSpPr txBox="1">
            <a:spLocks noChangeArrowheads="1"/>
          </p:cNvSpPr>
          <p:nvPr/>
        </p:nvSpPr>
        <p:spPr bwMode="auto">
          <a:xfrm>
            <a:off x="7200900" y="1952625"/>
            <a:ext cx="15811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固体（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II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trs</a:t>
            </a:r>
          </a:p>
        </p:txBody>
      </p:sp>
      <p:sp>
        <p:nvSpPr>
          <p:cNvPr id="15378" name="Text Box 16"/>
          <p:cNvSpPr txBox="1">
            <a:spLocks noChangeArrowheads="1"/>
          </p:cNvSpPr>
          <p:nvPr/>
        </p:nvSpPr>
        <p:spPr bwMode="auto">
          <a:xfrm>
            <a:off x="7677150" y="3705225"/>
            <a:ext cx="990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液体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5379" name="Text Box 17"/>
          <p:cNvSpPr txBox="1">
            <a:spLocks noChangeArrowheads="1"/>
          </p:cNvSpPr>
          <p:nvPr/>
        </p:nvSpPr>
        <p:spPr bwMode="auto">
          <a:xfrm>
            <a:off x="2419350" y="5343525"/>
            <a:ext cx="8572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液体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380" name="Text Box 18"/>
          <p:cNvSpPr txBox="1">
            <a:spLocks noChangeArrowheads="1"/>
          </p:cNvSpPr>
          <p:nvPr/>
        </p:nvSpPr>
        <p:spPr bwMode="auto">
          <a:xfrm>
            <a:off x="4876800" y="5343525"/>
            <a:ext cx="990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气体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381" name="Text Box 19"/>
          <p:cNvSpPr txBox="1">
            <a:spLocks noChangeArrowheads="1"/>
          </p:cNvSpPr>
          <p:nvPr/>
        </p:nvSpPr>
        <p:spPr bwMode="auto">
          <a:xfrm>
            <a:off x="7791450" y="5362575"/>
            <a:ext cx="9715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气体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=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itchFamily="18" charset="0"/>
              </a:rPr>
              <a:t>T</a:t>
            </a:r>
            <a:endParaRPr kumimoji="1" lang="en-US" altLang="zh-CN" sz="2400" baseline="-250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538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878180"/>
              </p:ext>
            </p:extLst>
          </p:nvPr>
        </p:nvGraphicFramePr>
        <p:xfrm>
          <a:off x="5657850" y="3298825"/>
          <a:ext cx="18621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028520" imgH="457200" progId="Equation.DSMT4">
                  <p:embed/>
                </p:oleObj>
              </mc:Choice>
              <mc:Fallback>
                <p:oleObj name="Equation" r:id="rId9" imgW="1028520" imgH="457200" progId="Equation.DSMT4">
                  <p:embed/>
                  <p:pic>
                    <p:nvPicPr>
                      <p:cNvPr id="1538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298825"/>
                        <a:ext cx="18621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637412"/>
              </p:ext>
            </p:extLst>
          </p:nvPr>
        </p:nvGraphicFramePr>
        <p:xfrm>
          <a:off x="454025" y="4945063"/>
          <a:ext cx="21685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257120" imgH="431640" progId="Equation.DSMT4">
                  <p:embed/>
                </p:oleObj>
              </mc:Choice>
              <mc:Fallback>
                <p:oleObj name="Equation" r:id="rId11" imgW="1257120" imgH="431640" progId="Equation.DSMT4">
                  <p:embed/>
                  <p:pic>
                    <p:nvPicPr>
                      <p:cNvPr id="1538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945063"/>
                        <a:ext cx="21685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58177"/>
              </p:ext>
            </p:extLst>
          </p:nvPr>
        </p:nvGraphicFramePr>
        <p:xfrm>
          <a:off x="3195638" y="4994275"/>
          <a:ext cx="17891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002960" imgH="457200" progId="Equation.DSMT4">
                  <p:embed/>
                </p:oleObj>
              </mc:Choice>
              <mc:Fallback>
                <p:oleObj name="Equation" r:id="rId13" imgW="1002960" imgH="457200" progId="Equation.DSMT4">
                  <p:embed/>
                  <p:pic>
                    <p:nvPicPr>
                      <p:cNvPr id="1538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4994275"/>
                        <a:ext cx="17891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9342"/>
              </p:ext>
            </p:extLst>
          </p:nvPr>
        </p:nvGraphicFramePr>
        <p:xfrm>
          <a:off x="5778500" y="5059363"/>
          <a:ext cx="21986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1282680" imgH="431640" progId="Equation.DSMT4">
                  <p:embed/>
                </p:oleObj>
              </mc:Choice>
              <mc:Fallback>
                <p:oleObj name="Equation" r:id="rId15" imgW="1282680" imgH="431640" progId="Equation.DSMT4">
                  <p:embed/>
                  <p:pic>
                    <p:nvPicPr>
                      <p:cNvPr id="1538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5059363"/>
                        <a:ext cx="21986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Line 33"/>
          <p:cNvSpPr>
            <a:spLocks noChangeShapeType="1"/>
          </p:cNvSpPr>
          <p:nvPr/>
        </p:nvSpPr>
        <p:spPr bwMode="auto">
          <a:xfrm>
            <a:off x="1771650" y="2447925"/>
            <a:ext cx="25146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7" name="Line 34"/>
          <p:cNvSpPr>
            <a:spLocks noChangeShapeType="1"/>
          </p:cNvSpPr>
          <p:nvPr/>
        </p:nvSpPr>
        <p:spPr bwMode="auto">
          <a:xfrm>
            <a:off x="5600700" y="2466975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8" name="Line 35"/>
          <p:cNvSpPr>
            <a:spLocks noChangeShapeType="1"/>
          </p:cNvSpPr>
          <p:nvPr/>
        </p:nvSpPr>
        <p:spPr bwMode="auto">
          <a:xfrm>
            <a:off x="438150" y="4105275"/>
            <a:ext cx="33528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Line 36"/>
          <p:cNvSpPr>
            <a:spLocks noChangeShapeType="1"/>
          </p:cNvSpPr>
          <p:nvPr/>
        </p:nvSpPr>
        <p:spPr bwMode="auto">
          <a:xfrm>
            <a:off x="5276850" y="4143375"/>
            <a:ext cx="2476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0" name="Line 37"/>
          <p:cNvSpPr>
            <a:spLocks noChangeShapeType="1"/>
          </p:cNvSpPr>
          <p:nvPr/>
        </p:nvSpPr>
        <p:spPr bwMode="auto">
          <a:xfrm>
            <a:off x="438150" y="5915025"/>
            <a:ext cx="20764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1" name="Line 39"/>
          <p:cNvSpPr>
            <a:spLocks noChangeShapeType="1"/>
          </p:cNvSpPr>
          <p:nvPr/>
        </p:nvSpPr>
        <p:spPr bwMode="auto">
          <a:xfrm>
            <a:off x="3181350" y="5895975"/>
            <a:ext cx="1828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2" name="Line 40"/>
          <p:cNvSpPr>
            <a:spLocks noChangeShapeType="1"/>
          </p:cNvSpPr>
          <p:nvPr/>
        </p:nvSpPr>
        <p:spPr bwMode="auto">
          <a:xfrm>
            <a:off x="5695950" y="5895975"/>
            <a:ext cx="22479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3" name="Text Box 41"/>
          <p:cNvSpPr txBox="1">
            <a:spLocks noChangeArrowheads="1"/>
          </p:cNvSpPr>
          <p:nvPr/>
        </p:nvSpPr>
        <p:spPr bwMode="auto">
          <a:xfrm>
            <a:off x="412750" y="473075"/>
            <a:ext cx="77692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标准摩尔熵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(standard molar entropy)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7"/>
          <p:cNvSpPr>
            <a:spLocks noChangeArrowheads="1"/>
          </p:cNvSpPr>
          <p:nvPr/>
        </p:nvSpPr>
        <p:spPr bwMode="auto">
          <a:xfrm>
            <a:off x="1047750" y="3767138"/>
            <a:ext cx="7358063" cy="1809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638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196059"/>
              </p:ext>
            </p:extLst>
          </p:nvPr>
        </p:nvGraphicFramePr>
        <p:xfrm>
          <a:off x="1128713" y="2281238"/>
          <a:ext cx="67833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276360" imgH="469800" progId="Equation.DSMT4">
                  <p:embed/>
                </p:oleObj>
              </mc:Choice>
              <mc:Fallback>
                <p:oleObj name="Equation" r:id="rId3" imgW="3276360" imgH="469800" progId="Equation.DSMT4">
                  <p:embed/>
                  <p:pic>
                    <p:nvPicPr>
                      <p:cNvPr id="16387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281238"/>
                        <a:ext cx="678338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90758"/>
              </p:ext>
            </p:extLst>
          </p:nvPr>
        </p:nvGraphicFramePr>
        <p:xfrm>
          <a:off x="1038225" y="922338"/>
          <a:ext cx="59769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908080" imgH="736560" progId="Equation.DSMT4">
                  <p:embed/>
                </p:oleObj>
              </mc:Choice>
              <mc:Fallback>
                <p:oleObj name="Equation" r:id="rId5" imgW="2908080" imgH="736560" progId="Equation.DSMT4">
                  <p:embed/>
                  <p:pic>
                    <p:nvPicPr>
                      <p:cNvPr id="1638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922338"/>
                        <a:ext cx="59769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61976"/>
              </p:ext>
            </p:extLst>
          </p:nvPr>
        </p:nvGraphicFramePr>
        <p:xfrm>
          <a:off x="896938" y="3176588"/>
          <a:ext cx="32575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498320" imgH="228600" progId="Equation.DSMT4">
                  <p:embed/>
                </p:oleObj>
              </mc:Choice>
              <mc:Fallback>
                <p:oleObj name="Equation" r:id="rId7" imgW="1498320" imgH="228600" progId="Equation.DSMT4">
                  <p:embed/>
                  <p:pic>
                    <p:nvPicPr>
                      <p:cNvPr id="16389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176588"/>
                        <a:ext cx="32575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99061"/>
              </p:ext>
            </p:extLst>
          </p:nvPr>
        </p:nvGraphicFramePr>
        <p:xfrm>
          <a:off x="1565275" y="4624388"/>
          <a:ext cx="66008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3187440" imgH="469800" progId="Equation.DSMT4">
                  <p:embed/>
                </p:oleObj>
              </mc:Choice>
              <mc:Fallback>
                <p:oleObj name="Equation" r:id="rId9" imgW="3187440" imgH="469800" progId="Equation.DSMT4">
                  <p:embed/>
                  <p:pic>
                    <p:nvPicPr>
                      <p:cNvPr id="1639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624388"/>
                        <a:ext cx="66008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39569"/>
              </p:ext>
            </p:extLst>
          </p:nvPr>
        </p:nvGraphicFramePr>
        <p:xfrm>
          <a:off x="1282700" y="3767138"/>
          <a:ext cx="68595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3340080" imgH="469800" progId="Equation.DSMT4">
                  <p:embed/>
                </p:oleObj>
              </mc:Choice>
              <mc:Fallback>
                <p:oleObj name="Equation" r:id="rId11" imgW="3340080" imgH="469800" progId="Equation.DSMT4">
                  <p:embed/>
                  <p:pic>
                    <p:nvPicPr>
                      <p:cNvPr id="16391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767138"/>
                        <a:ext cx="68595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AutoShape 75"/>
          <p:cNvSpPr>
            <a:spLocks noChangeArrowheads="1"/>
          </p:cNvSpPr>
          <p:nvPr/>
        </p:nvSpPr>
        <p:spPr bwMode="auto">
          <a:xfrm>
            <a:off x="381000" y="4135438"/>
            <a:ext cx="609600" cy="222250"/>
          </a:xfrm>
          <a:prstGeom prst="rightArrow">
            <a:avLst>
              <a:gd name="adj1" fmla="val 50000"/>
              <a:gd name="adj2" fmla="val 6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graphicFrame>
        <p:nvGraphicFramePr>
          <p:cNvPr id="16393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657350"/>
              </p:ext>
            </p:extLst>
          </p:nvPr>
        </p:nvGraphicFramePr>
        <p:xfrm>
          <a:off x="2252663" y="5648325"/>
          <a:ext cx="44100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BMP 图像" r:id="rId13" imgW="0" imgH="0" progId="Paint.Picture">
                  <p:embed/>
                </p:oleObj>
              </mc:Choice>
              <mc:Fallback>
                <p:oleObj name="BMP 图像" r:id="rId13" imgW="0" imgH="0" progId="Paint.Picture">
                  <p:embed/>
                  <p:pic>
                    <p:nvPicPr>
                      <p:cNvPr id="16393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648325"/>
                        <a:ext cx="441007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41"/>
          <p:cNvSpPr txBox="1">
            <a:spLocks noChangeArrowheads="1"/>
          </p:cNvSpPr>
          <p:nvPr/>
        </p:nvSpPr>
        <p:spPr bwMode="auto">
          <a:xfrm>
            <a:off x="412750" y="515938"/>
            <a:ext cx="77692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6.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标准摩尔熵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(standard molar entropy)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1868489" y="773113"/>
            <a:ext cx="5395913" cy="2262187"/>
            <a:chOff x="1183" y="547"/>
            <a:chExt cx="3399" cy="1425"/>
          </a:xfrm>
        </p:grpSpPr>
        <p:graphicFrame>
          <p:nvGraphicFramePr>
            <p:cNvPr id="174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260232"/>
                </p:ext>
              </p:extLst>
            </p:nvPr>
          </p:nvGraphicFramePr>
          <p:xfrm>
            <a:off x="1194" y="619"/>
            <a:ext cx="1269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825480" imgH="266400" progId="Equation.DSMT4">
                    <p:embed/>
                  </p:oleObj>
                </mc:Choice>
                <mc:Fallback>
                  <p:oleObj name="Equation" r:id="rId3" imgW="825480" imgH="266400" progId="Equation.DSMT4">
                    <p:embed/>
                    <p:pic>
                      <p:nvPicPr>
                        <p:cNvPr id="174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619"/>
                          <a:ext cx="1269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026840"/>
                </p:ext>
              </p:extLst>
            </p:nvPr>
          </p:nvGraphicFramePr>
          <p:xfrm>
            <a:off x="3457" y="650"/>
            <a:ext cx="49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304560" imgH="228600" progId="Equation.DSMT4">
                    <p:embed/>
                  </p:oleObj>
                </mc:Choice>
                <mc:Fallback>
                  <p:oleObj name="Equation" r:id="rId5" imgW="304560" imgH="228600" progId="Equation.DSMT4">
                    <p:embed/>
                    <p:pic>
                      <p:nvPicPr>
                        <p:cNvPr id="174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650"/>
                          <a:ext cx="49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Line 5"/>
            <p:cNvSpPr>
              <a:spLocks noChangeShapeType="1"/>
            </p:cNvSpPr>
            <p:nvPr/>
          </p:nvSpPr>
          <p:spPr bwMode="auto">
            <a:xfrm>
              <a:off x="2676" y="833"/>
              <a:ext cx="5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1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3471005"/>
                </p:ext>
              </p:extLst>
            </p:nvPr>
          </p:nvGraphicFramePr>
          <p:xfrm>
            <a:off x="2698" y="547"/>
            <a:ext cx="41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380880" imgH="241200" progId="Equation.DSMT4">
                    <p:embed/>
                  </p:oleObj>
                </mc:Choice>
                <mc:Fallback>
                  <p:oleObj name="Equation" r:id="rId7" imgW="380880" imgH="241200" progId="Equation.DSMT4">
                    <p:embed/>
                    <p:pic>
                      <p:nvPicPr>
                        <p:cNvPr id="174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547"/>
                          <a:ext cx="41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91505"/>
                </p:ext>
              </p:extLst>
            </p:nvPr>
          </p:nvGraphicFramePr>
          <p:xfrm>
            <a:off x="1183" y="1545"/>
            <a:ext cx="1355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749160" imgH="266400" progId="Equation.DSMT4">
                    <p:embed/>
                  </p:oleObj>
                </mc:Choice>
                <mc:Fallback>
                  <p:oleObj name="Equation" r:id="rId9" imgW="749160" imgH="266400" progId="Equation.DSMT4">
                    <p:embed/>
                    <p:pic>
                      <p:nvPicPr>
                        <p:cNvPr id="174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1545"/>
                          <a:ext cx="1355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5892799"/>
                </p:ext>
              </p:extLst>
            </p:nvPr>
          </p:nvGraphicFramePr>
          <p:xfrm>
            <a:off x="3457" y="1574"/>
            <a:ext cx="498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1" imgW="304560" imgH="228600" progId="Equation.DSMT4">
                    <p:embed/>
                  </p:oleObj>
                </mc:Choice>
                <mc:Fallback>
                  <p:oleObj name="Equation" r:id="rId11" imgW="304560" imgH="228600" progId="Equation.DSMT4">
                    <p:embed/>
                    <p:pic>
                      <p:nvPicPr>
                        <p:cNvPr id="174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1574"/>
                          <a:ext cx="498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Line 9"/>
            <p:cNvSpPr>
              <a:spLocks noChangeShapeType="1"/>
            </p:cNvSpPr>
            <p:nvPr/>
          </p:nvSpPr>
          <p:spPr bwMode="auto">
            <a:xfrm>
              <a:off x="2676" y="1757"/>
              <a:ext cx="5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7547282"/>
                </p:ext>
              </p:extLst>
            </p:nvPr>
          </p:nvGraphicFramePr>
          <p:xfrm>
            <a:off x="2445" y="1490"/>
            <a:ext cx="101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13" imgW="914400" imgH="241200" progId="Equation.DSMT4">
                    <p:embed/>
                  </p:oleObj>
                </mc:Choice>
                <mc:Fallback>
                  <p:oleObj name="Equation" r:id="rId13" imgW="914400" imgH="241200" progId="Equation.DSMT4">
                    <p:embed/>
                    <p:pic>
                      <p:nvPicPr>
                        <p:cNvPr id="174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1490"/>
                          <a:ext cx="101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Text Box 11"/>
            <p:cNvSpPr txBox="1">
              <a:spLocks noChangeArrowheads="1"/>
            </p:cNvSpPr>
            <p:nvPr/>
          </p:nvSpPr>
          <p:spPr bwMode="auto">
            <a:xfrm>
              <a:off x="4178" y="652"/>
              <a:ext cx="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4" name="Text Box 12"/>
            <p:cNvSpPr txBox="1">
              <a:spLocks noChangeArrowheads="1"/>
            </p:cNvSpPr>
            <p:nvPr/>
          </p:nvSpPr>
          <p:spPr bwMode="auto">
            <a:xfrm>
              <a:off x="4180" y="156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en-US" sz="2800" b="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425" name="Line 13"/>
            <p:cNvSpPr>
              <a:spLocks noChangeShapeType="1"/>
            </p:cNvSpPr>
            <p:nvPr/>
          </p:nvSpPr>
          <p:spPr bwMode="auto">
            <a:xfrm rot="5400000">
              <a:off x="1104" y="1289"/>
              <a:ext cx="552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14"/>
            <p:cNvSpPr>
              <a:spLocks noChangeShapeType="1"/>
            </p:cNvSpPr>
            <p:nvPr/>
          </p:nvSpPr>
          <p:spPr bwMode="auto">
            <a:xfrm rot="5400000">
              <a:off x="2004" y="1289"/>
              <a:ext cx="552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15"/>
            <p:cNvSpPr>
              <a:spLocks noChangeShapeType="1"/>
            </p:cNvSpPr>
            <p:nvPr/>
          </p:nvSpPr>
          <p:spPr bwMode="auto">
            <a:xfrm rot="16200000" flipV="1">
              <a:off x="3372" y="1289"/>
              <a:ext cx="552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237697"/>
                </p:ext>
              </p:extLst>
            </p:nvPr>
          </p:nvGraphicFramePr>
          <p:xfrm>
            <a:off x="3661" y="1113"/>
            <a:ext cx="73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Equation" r:id="rId15" imgW="698400" imgH="253800" progId="Equation.DSMT4">
                    <p:embed/>
                  </p:oleObj>
                </mc:Choice>
                <mc:Fallback>
                  <p:oleObj name="Equation" r:id="rId15" imgW="698400" imgH="253800" progId="Equation.DSMT4">
                    <p:embed/>
                    <p:pic>
                      <p:nvPicPr>
                        <p:cNvPr id="1742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1113"/>
                          <a:ext cx="73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4555007"/>
                </p:ext>
              </p:extLst>
            </p:nvPr>
          </p:nvGraphicFramePr>
          <p:xfrm>
            <a:off x="1418" y="1103"/>
            <a:ext cx="7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17" imgW="749160" imgH="253800" progId="Equation.DSMT4">
                    <p:embed/>
                  </p:oleObj>
                </mc:Choice>
                <mc:Fallback>
                  <p:oleObj name="Equation" r:id="rId17" imgW="749160" imgH="253800" progId="Equation.DSMT4">
                    <p:embed/>
                    <p:pic>
                      <p:nvPicPr>
                        <p:cNvPr id="1742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103"/>
                          <a:ext cx="78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75101"/>
              </p:ext>
            </p:extLst>
          </p:nvPr>
        </p:nvGraphicFramePr>
        <p:xfrm>
          <a:off x="2873375" y="3409950"/>
          <a:ext cx="29305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1282680" imgH="342720" progId="Equation.DSMT4">
                  <p:embed/>
                </p:oleObj>
              </mc:Choice>
              <mc:Fallback>
                <p:oleObj name="Equation" r:id="rId19" imgW="1282680" imgH="342720" progId="Equation.DSMT4">
                  <p:embed/>
                  <p:pic>
                    <p:nvPicPr>
                      <p:cNvPr id="174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3409950"/>
                        <a:ext cx="29305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3165"/>
              </p:ext>
            </p:extLst>
          </p:nvPr>
        </p:nvGraphicFramePr>
        <p:xfrm>
          <a:off x="3641725" y="1666875"/>
          <a:ext cx="15033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901440" imgH="253800" progId="Equation.DSMT4">
                  <p:embed/>
                </p:oleObj>
              </mc:Choice>
              <mc:Fallback>
                <p:oleObj name="Equation" r:id="rId21" imgW="901440" imgH="253800" progId="Equation.DSMT4">
                  <p:embed/>
                  <p:pic>
                    <p:nvPicPr>
                      <p:cNvPr id="1741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1666875"/>
                        <a:ext cx="15033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11"/>
          <p:cNvSpPr txBox="1">
            <a:spLocks noChangeArrowheads="1"/>
          </p:cNvSpPr>
          <p:nvPr/>
        </p:nvSpPr>
        <p:spPr bwMode="auto">
          <a:xfrm>
            <a:off x="1278298" y="939334"/>
            <a:ext cx="552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4" name="Text Box 12"/>
          <p:cNvSpPr txBox="1">
            <a:spLocks noChangeArrowheads="1"/>
          </p:cNvSpPr>
          <p:nvPr/>
        </p:nvSpPr>
        <p:spPr bwMode="auto">
          <a:xfrm>
            <a:off x="1192213" y="241141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kumimoji="1"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ChangeArrowheads="1"/>
          </p:cNvSpPr>
          <p:nvPr/>
        </p:nvSpPr>
        <p:spPr bwMode="auto">
          <a:xfrm>
            <a:off x="30163" y="39688"/>
            <a:ext cx="7856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经典理想气体与热力学第三定律不相容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92138" y="606425"/>
            <a:ext cx="81375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热力学第三定律是量子效应在宏观上的表现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。经典理想气体并没有考虑量子效应，所以不可能符合热三。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01663" y="1531938"/>
            <a:ext cx="8128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定压热容与定容热容之差随温度趋于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0K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而趋于零，但是经典理想气体的定压热容和定容热容差是一个常数。</a:t>
            </a:r>
          </a:p>
        </p:txBody>
      </p:sp>
      <p:graphicFrame>
        <p:nvGraphicFramePr>
          <p:cNvPr id="1946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43949"/>
              </p:ext>
            </p:extLst>
          </p:nvPr>
        </p:nvGraphicFramePr>
        <p:xfrm>
          <a:off x="2713038" y="2420938"/>
          <a:ext cx="24907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257120" imgH="279360" progId="Equation.DSMT4">
                  <p:embed/>
                </p:oleObj>
              </mc:Choice>
              <mc:Fallback>
                <p:oleObj name="Equation" r:id="rId3" imgW="1257120" imgH="279360" progId="Equation.DSMT4">
                  <p:embed/>
                  <p:pic>
                    <p:nvPicPr>
                      <p:cNvPr id="19461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2420938"/>
                        <a:ext cx="24907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48925"/>
              </p:ext>
            </p:extLst>
          </p:nvPr>
        </p:nvGraphicFramePr>
        <p:xfrm>
          <a:off x="1905000" y="3065463"/>
          <a:ext cx="41036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070000" imgH="241200" progId="Equation.DSMT4">
                  <p:embed/>
                </p:oleObj>
              </mc:Choice>
              <mc:Fallback>
                <p:oleObj name="Equation" r:id="rId5" imgW="2070000" imgH="241200" progId="Equation.DSMT4">
                  <p:embed/>
                  <p:pic>
                    <p:nvPicPr>
                      <p:cNvPr id="19462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65463"/>
                        <a:ext cx="41036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601663" y="3556427"/>
            <a:ext cx="81375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任何恒温过程的熵变随温度趋于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0K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而趋于零，但是经典理想气体恒温膨胀过程的熵变与温度无关。</a:t>
            </a:r>
          </a:p>
        </p:txBody>
      </p:sp>
      <p:graphicFrame>
        <p:nvGraphicFramePr>
          <p:cNvPr id="1946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47567"/>
              </p:ext>
            </p:extLst>
          </p:nvPr>
        </p:nvGraphicFramePr>
        <p:xfrm>
          <a:off x="3368675" y="4387850"/>
          <a:ext cx="14843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749160" imgH="279360" progId="Equation.DSMT4">
                  <p:embed/>
                </p:oleObj>
              </mc:Choice>
              <mc:Fallback>
                <p:oleObj name="Equation" r:id="rId7" imgW="749160" imgH="279360" progId="Equation.DSMT4">
                  <p:embed/>
                  <p:pic>
                    <p:nvPicPr>
                      <p:cNvPr id="19464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4387850"/>
                        <a:ext cx="14843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496703"/>
              </p:ext>
            </p:extLst>
          </p:nvPr>
        </p:nvGraphicFramePr>
        <p:xfrm>
          <a:off x="985838" y="4891088"/>
          <a:ext cx="734853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3708360" imgH="444240" progId="Equation.DSMT4">
                  <p:embed/>
                </p:oleObj>
              </mc:Choice>
              <mc:Fallback>
                <p:oleObj name="Equation" r:id="rId9" imgW="3708360" imgH="444240" progId="Equation.DSMT4">
                  <p:embed/>
                  <p:pic>
                    <p:nvPicPr>
                      <p:cNvPr id="19465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891088"/>
                        <a:ext cx="734853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4"/>
          <p:cNvSpPr>
            <a:spLocks noChangeArrowheads="1"/>
          </p:cNvSpPr>
          <p:nvPr/>
        </p:nvSpPr>
        <p:spPr bwMode="auto">
          <a:xfrm>
            <a:off x="601663" y="5851525"/>
            <a:ext cx="8137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硬球流体、范德华流体等都与热三不相容。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3" grpId="0"/>
      <p:bldP spid="194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30163" y="39688"/>
            <a:ext cx="78565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量子理想气体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592138" y="563563"/>
            <a:ext cx="813752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所有微观粒子都可以分为两类，受泡利不相容原理制约的粒子，称为费米子，如果费米子间没有相互作用，就是理想费米子。比如：金属中的自由电子可以看作理想费米气体，自由电子气的热容：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92138" y="2647950"/>
            <a:ext cx="8137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如果粒子不是费米子，就称为玻色子。比如：光子就是理想玻色子。低温下晶体中原子的振动能可简化为声子气的内能，声子气是理想玻色气体，低温下晶体的热容：</a:t>
            </a:r>
          </a:p>
        </p:txBody>
      </p:sp>
      <p:graphicFrame>
        <p:nvGraphicFramePr>
          <p:cNvPr id="20485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35266"/>
              </p:ext>
            </p:extLst>
          </p:nvPr>
        </p:nvGraphicFramePr>
        <p:xfrm>
          <a:off x="2603500" y="2225675"/>
          <a:ext cx="36131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955520" imgH="241200" progId="Equation.DSMT4">
                  <p:embed/>
                </p:oleObj>
              </mc:Choice>
              <mc:Fallback>
                <p:oleObj name="Equation" r:id="rId3" imgW="1955520" imgH="241200" progId="Equation.DSMT4">
                  <p:embed/>
                  <p:pic>
                    <p:nvPicPr>
                      <p:cNvPr id="20485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225675"/>
                        <a:ext cx="36131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49370"/>
              </p:ext>
            </p:extLst>
          </p:nvPr>
        </p:nvGraphicFramePr>
        <p:xfrm>
          <a:off x="1952625" y="3906838"/>
          <a:ext cx="48180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641320" imgH="253800" progId="Equation.DSMT4">
                  <p:embed/>
                </p:oleObj>
              </mc:Choice>
              <mc:Fallback>
                <p:oleObj name="Equation" r:id="rId5" imgW="2641320" imgH="253800" progId="Equation.DSMT4">
                  <p:embed/>
                  <p:pic>
                    <p:nvPicPr>
                      <p:cNvPr id="20486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906838"/>
                        <a:ext cx="48180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87375" y="4314825"/>
            <a:ext cx="81375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◆</a:t>
            </a: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高温低压情况下，无论费米子还是玻色子，也无论是否理想，都表现得和经典理想气体差不多，例如：</a:t>
            </a:r>
          </a:p>
        </p:txBody>
      </p:sp>
      <p:graphicFrame>
        <p:nvGraphicFramePr>
          <p:cNvPr id="2048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55460"/>
              </p:ext>
            </p:extLst>
          </p:nvPr>
        </p:nvGraphicFramePr>
        <p:xfrm>
          <a:off x="457200" y="5102225"/>
          <a:ext cx="8312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4228920" imgH="469800" progId="Equation.DSMT4">
                  <p:embed/>
                </p:oleObj>
              </mc:Choice>
              <mc:Fallback>
                <p:oleObj name="Equation" r:id="rId7" imgW="4228920" imgH="469800" progId="Equation.DSMT4">
                  <p:embed/>
                  <p:pic>
                    <p:nvPicPr>
                      <p:cNvPr id="20488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2225"/>
                        <a:ext cx="8312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4"/>
          <p:cNvSpPr>
            <a:spLocks noChangeArrowheads="1"/>
          </p:cNvSpPr>
          <p:nvPr/>
        </p:nvSpPr>
        <p:spPr bwMode="auto">
          <a:xfrm>
            <a:off x="696913" y="6026150"/>
            <a:ext cx="8137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当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&gt;&gt;1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且</a:t>
            </a:r>
            <a:r>
              <a:rPr lang="en-US" altLang="zh-CN" sz="2400" b="0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&gt;&gt;1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，上式变成经典理想气体状态方程。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7" grpId="0"/>
      <p:bldP spid="204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70" name="AutoShape 1270"/>
          <p:cNvSpPr>
            <a:spLocks noChangeArrowheads="1"/>
          </p:cNvSpPr>
          <p:nvPr/>
        </p:nvSpPr>
        <p:spPr bwMode="auto">
          <a:xfrm>
            <a:off x="628650" y="4800600"/>
            <a:ext cx="1543050" cy="1428750"/>
          </a:xfrm>
          <a:prstGeom prst="wedgeRectCallout">
            <a:avLst>
              <a:gd name="adj1" fmla="val 88375"/>
              <a:gd name="adj2" fmla="val 35333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78038" name="Line 1238"/>
          <p:cNvSpPr>
            <a:spLocks noChangeShapeType="1"/>
          </p:cNvSpPr>
          <p:nvPr/>
        </p:nvSpPr>
        <p:spPr bwMode="auto">
          <a:xfrm>
            <a:off x="5429250" y="3398838"/>
            <a:ext cx="2362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Line 1239"/>
          <p:cNvSpPr>
            <a:spLocks noChangeShapeType="1"/>
          </p:cNvSpPr>
          <p:nvPr/>
        </p:nvSpPr>
        <p:spPr bwMode="auto">
          <a:xfrm flipV="1">
            <a:off x="7105650" y="2617788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Line 1240"/>
          <p:cNvSpPr>
            <a:spLocks noChangeShapeType="1"/>
          </p:cNvSpPr>
          <p:nvPr/>
        </p:nvSpPr>
        <p:spPr bwMode="auto">
          <a:xfrm flipV="1">
            <a:off x="5848350" y="1436688"/>
            <a:ext cx="0" cy="1943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Line 1241"/>
          <p:cNvSpPr>
            <a:spLocks noChangeShapeType="1"/>
          </p:cNvSpPr>
          <p:nvPr/>
        </p:nvSpPr>
        <p:spPr bwMode="auto">
          <a:xfrm flipH="1" flipV="1">
            <a:off x="7105650" y="1436688"/>
            <a:ext cx="0" cy="1162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42" name="Line 1242"/>
          <p:cNvSpPr>
            <a:spLocks noChangeShapeType="1"/>
          </p:cNvSpPr>
          <p:nvPr/>
        </p:nvSpPr>
        <p:spPr bwMode="auto">
          <a:xfrm>
            <a:off x="6515100" y="2617788"/>
            <a:ext cx="12763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043" name="Line 1243"/>
          <p:cNvSpPr>
            <a:spLocks noChangeShapeType="1"/>
          </p:cNvSpPr>
          <p:nvPr/>
        </p:nvSpPr>
        <p:spPr bwMode="auto">
          <a:xfrm>
            <a:off x="5429250" y="1455738"/>
            <a:ext cx="2362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05" name="Object 1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922489"/>
              </p:ext>
            </p:extLst>
          </p:nvPr>
        </p:nvGraphicFramePr>
        <p:xfrm>
          <a:off x="4800600" y="1223963"/>
          <a:ext cx="6953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04560" imgH="228600" progId="Equation.DSMT4">
                  <p:embed/>
                </p:oleObj>
              </mc:Choice>
              <mc:Fallback>
                <p:oleObj name="Equation" r:id="rId3" imgW="304560" imgH="228600" progId="Equation.DSMT4">
                  <p:embed/>
                  <p:pic>
                    <p:nvPicPr>
                      <p:cNvPr id="4105" name="Object 1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23963"/>
                        <a:ext cx="6953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83429"/>
              </p:ext>
            </p:extLst>
          </p:nvPr>
        </p:nvGraphicFramePr>
        <p:xfrm>
          <a:off x="5033963" y="3173413"/>
          <a:ext cx="3508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4106" name="Object 1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3173413"/>
                        <a:ext cx="3508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304026"/>
              </p:ext>
            </p:extLst>
          </p:nvPr>
        </p:nvGraphicFramePr>
        <p:xfrm>
          <a:off x="5954713" y="2430463"/>
          <a:ext cx="561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53800" imgH="177480" progId="Equation.DSMT4">
                  <p:embed/>
                </p:oleObj>
              </mc:Choice>
              <mc:Fallback>
                <p:oleObj name="Equation" r:id="rId7" imgW="253800" imgH="177480" progId="Equation.DSMT4">
                  <p:embed/>
                  <p:pic>
                    <p:nvPicPr>
                      <p:cNvPr id="4107" name="Object 1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2430463"/>
                        <a:ext cx="561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47"/>
          <p:cNvSpPr txBox="1">
            <a:spLocks noChangeArrowheads="1"/>
          </p:cNvSpPr>
          <p:nvPr/>
        </p:nvSpPr>
        <p:spPr bwMode="auto">
          <a:xfrm>
            <a:off x="7756525" y="3173413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基 准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109" name="Object 1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45357"/>
              </p:ext>
            </p:extLst>
          </p:nvPr>
        </p:nvGraphicFramePr>
        <p:xfrm>
          <a:off x="5056188" y="2097088"/>
          <a:ext cx="8445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431640" imgH="241200" progId="Equation.DSMT4">
                  <p:embed/>
                </p:oleObj>
              </mc:Choice>
              <mc:Fallback>
                <p:oleObj name="Equation" r:id="rId9" imgW="431640" imgH="241200" progId="Equation.DSMT4">
                  <p:embed/>
                  <p:pic>
                    <p:nvPicPr>
                      <p:cNvPr id="4109" name="Object 1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2097088"/>
                        <a:ext cx="8445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2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057066"/>
              </p:ext>
            </p:extLst>
          </p:nvPr>
        </p:nvGraphicFramePr>
        <p:xfrm>
          <a:off x="6254750" y="2782888"/>
          <a:ext cx="8445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431640" imgH="241200" progId="Equation.DSMT4">
                  <p:embed/>
                </p:oleObj>
              </mc:Choice>
              <mc:Fallback>
                <p:oleObj name="Equation" r:id="rId11" imgW="431640" imgH="241200" progId="Equation.DSMT4">
                  <p:embed/>
                  <p:pic>
                    <p:nvPicPr>
                      <p:cNvPr id="4110" name="Object 1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782888"/>
                        <a:ext cx="8445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015704"/>
              </p:ext>
            </p:extLst>
          </p:nvPr>
        </p:nvGraphicFramePr>
        <p:xfrm>
          <a:off x="6345238" y="1828800"/>
          <a:ext cx="8191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4111" name="Object 1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238" y="1828800"/>
                        <a:ext cx="8191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251"/>
          <p:cNvSpPr txBox="1">
            <a:spLocks noChangeArrowheads="1"/>
          </p:cNvSpPr>
          <p:nvPr/>
        </p:nvSpPr>
        <p:spPr bwMode="auto">
          <a:xfrm>
            <a:off x="5489575" y="3402013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993300"/>
                </a:solidFill>
                <a:latin typeface="Times New Roman" pitchFamily="18" charset="0"/>
              </a:rPr>
              <a:t>O</a:t>
            </a:r>
            <a:r>
              <a:rPr kumimoji="1" lang="en-US" altLang="zh-CN" sz="2400" baseline="-25000">
                <a:solidFill>
                  <a:srgbClr val="993300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993300"/>
                </a:solidFill>
                <a:latin typeface="Times New Roman" pitchFamily="18" charset="0"/>
              </a:rPr>
              <a:t>, N</a:t>
            </a:r>
            <a:r>
              <a:rPr kumimoji="1" lang="en-US" altLang="zh-CN" sz="2400" baseline="-25000">
                <a:solidFill>
                  <a:srgbClr val="993300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993300"/>
                </a:solidFill>
                <a:latin typeface="Times New Roman" pitchFamily="18" charset="0"/>
              </a:rPr>
              <a:t>, Cu, Hg(l)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4113" name="Object 1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73514"/>
              </p:ext>
            </p:extLst>
          </p:nvPr>
        </p:nvGraphicFramePr>
        <p:xfrm>
          <a:off x="2276475" y="3135313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152280" imgH="177480" progId="Equation.DSMT4">
                  <p:embed/>
                </p:oleObj>
              </mc:Choice>
              <mc:Fallback>
                <p:oleObj name="Equation" r:id="rId15" imgW="152280" imgH="177480" progId="Equation.DSMT4">
                  <p:embed/>
                  <p:pic>
                    <p:nvPicPr>
                      <p:cNvPr id="4113" name="Object 1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135313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8469"/>
              </p:ext>
            </p:extLst>
          </p:nvPr>
        </p:nvGraphicFramePr>
        <p:xfrm>
          <a:off x="722313" y="1363663"/>
          <a:ext cx="19304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749160" imgH="266400" progId="Equation.DSMT4">
                  <p:embed/>
                </p:oleObj>
              </mc:Choice>
              <mc:Fallback>
                <p:oleObj name="Equation" r:id="rId17" imgW="749160" imgH="266400" progId="Equation.DSMT4">
                  <p:embed/>
                  <p:pic>
                    <p:nvPicPr>
                      <p:cNvPr id="4114" name="Object 1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363663"/>
                        <a:ext cx="19304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641555"/>
              </p:ext>
            </p:extLst>
          </p:nvPr>
        </p:nvGraphicFramePr>
        <p:xfrm>
          <a:off x="3449638" y="1412875"/>
          <a:ext cx="7905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304560" imgH="228600" progId="Equation.DSMT4">
                  <p:embed/>
                </p:oleObj>
              </mc:Choice>
              <mc:Fallback>
                <p:oleObj name="Equation" r:id="rId19" imgW="304560" imgH="228600" progId="Equation.DSMT4">
                  <p:embed/>
                  <p:pic>
                    <p:nvPicPr>
                      <p:cNvPr id="4115" name="Object 1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412875"/>
                        <a:ext cx="7905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Line 1257"/>
          <p:cNvSpPr>
            <a:spLocks noChangeShapeType="1"/>
          </p:cNvSpPr>
          <p:nvPr/>
        </p:nvSpPr>
        <p:spPr bwMode="auto">
          <a:xfrm>
            <a:off x="2571750" y="1703388"/>
            <a:ext cx="87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17" name="Object 1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940989"/>
              </p:ext>
            </p:extLst>
          </p:nvPr>
        </p:nvGraphicFramePr>
        <p:xfrm>
          <a:off x="2835275" y="2479675"/>
          <a:ext cx="519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1" imgW="203040" imgH="228600" progId="Equation.DSMT4">
                  <p:embed/>
                </p:oleObj>
              </mc:Choice>
              <mc:Fallback>
                <p:oleObj name="Equation" r:id="rId21" imgW="203040" imgH="228600" progId="Equation.DSMT4">
                  <p:embed/>
                  <p:pic>
                    <p:nvPicPr>
                      <p:cNvPr id="4117" name="Object 1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79675"/>
                        <a:ext cx="5191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Text Box 1259"/>
          <p:cNvSpPr txBox="1">
            <a:spLocks noChangeArrowheads="1"/>
          </p:cNvSpPr>
          <p:nvPr/>
        </p:nvSpPr>
        <p:spPr bwMode="auto">
          <a:xfrm>
            <a:off x="2632075" y="2770188"/>
            <a:ext cx="415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+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119" name="Text Box 1260"/>
          <p:cNvSpPr txBox="1">
            <a:spLocks noChangeArrowheads="1"/>
          </p:cNvSpPr>
          <p:nvPr/>
        </p:nvSpPr>
        <p:spPr bwMode="auto">
          <a:xfrm>
            <a:off x="1946275" y="2789238"/>
            <a:ext cx="415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+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4120" name="Object 1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463297"/>
              </p:ext>
            </p:extLst>
          </p:nvPr>
        </p:nvGraphicFramePr>
        <p:xfrm>
          <a:off x="1387475" y="2430463"/>
          <a:ext cx="7493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3" imgW="291960" imgH="266400" progId="Equation.DSMT4">
                  <p:embed/>
                </p:oleObj>
              </mc:Choice>
              <mc:Fallback>
                <p:oleObj name="Equation" r:id="rId23" imgW="291960" imgH="266400" progId="Equation.DSMT4">
                  <p:embed/>
                  <p:pic>
                    <p:nvPicPr>
                      <p:cNvPr id="4120" name="Object 1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430463"/>
                        <a:ext cx="7493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1" name="Line 1262"/>
          <p:cNvSpPr>
            <a:spLocks noChangeShapeType="1"/>
          </p:cNvSpPr>
          <p:nvPr/>
        </p:nvSpPr>
        <p:spPr bwMode="auto">
          <a:xfrm flipV="1">
            <a:off x="3200400" y="1970088"/>
            <a:ext cx="476250" cy="5905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2" name="Line 1263"/>
          <p:cNvSpPr>
            <a:spLocks noChangeShapeType="1"/>
          </p:cNvSpPr>
          <p:nvPr/>
        </p:nvSpPr>
        <p:spPr bwMode="auto">
          <a:xfrm>
            <a:off x="1066800" y="1970088"/>
            <a:ext cx="476250" cy="4762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3" name="Text Box 1266"/>
          <p:cNvSpPr txBox="1">
            <a:spLocks noChangeArrowheads="1"/>
          </p:cNvSpPr>
          <p:nvPr/>
        </p:nvSpPr>
        <p:spPr bwMode="auto">
          <a:xfrm>
            <a:off x="627063" y="635000"/>
            <a:ext cx="22145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H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的计算：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4124" name="Object 12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4077"/>
              </p:ext>
            </p:extLst>
          </p:nvPr>
        </p:nvGraphicFramePr>
        <p:xfrm>
          <a:off x="2597150" y="1174750"/>
          <a:ext cx="771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5" imgW="393480" imgH="228600" progId="Equation.DSMT4">
                  <p:embed/>
                </p:oleObj>
              </mc:Choice>
              <mc:Fallback>
                <p:oleObj name="Equation" r:id="rId25" imgW="393480" imgH="228600" progId="Equation.DSMT4">
                  <p:embed/>
                  <p:pic>
                    <p:nvPicPr>
                      <p:cNvPr id="4124" name="Object 1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1174750"/>
                        <a:ext cx="771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12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861850"/>
              </p:ext>
            </p:extLst>
          </p:nvPr>
        </p:nvGraphicFramePr>
        <p:xfrm>
          <a:off x="2049463" y="3887788"/>
          <a:ext cx="5367337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27" imgW="2311200" imgH="1041120" progId="Equation.DSMT4">
                  <p:embed/>
                </p:oleObj>
              </mc:Choice>
              <mc:Fallback>
                <p:oleObj name="Equation" r:id="rId27" imgW="2311200" imgH="1041120" progId="Equation.DSMT4">
                  <p:embed/>
                  <p:pic>
                    <p:nvPicPr>
                      <p:cNvPr id="4125" name="Object 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887788"/>
                        <a:ext cx="5367337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069" name="Text Box 1269"/>
          <p:cNvSpPr txBox="1">
            <a:spLocks noChangeArrowheads="1"/>
          </p:cNvSpPr>
          <p:nvPr/>
        </p:nvSpPr>
        <p:spPr bwMode="auto">
          <a:xfrm>
            <a:off x="571500" y="4795838"/>
            <a:ext cx="1685925" cy="1385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恒压下的量热实验</a:t>
            </a:r>
            <a:r>
              <a:rPr kumimoji="1"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ymbol" panose="05050102010706020507" pitchFamily="18" charset="2"/>
                <a:ea typeface="黑体" pitchFamily="2" charset="-122"/>
              </a:rPr>
              <a:t>D</a:t>
            </a:r>
            <a:r>
              <a:rPr kumimoji="1" lang="en-US" altLang="zh-CN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H = </a:t>
            </a:r>
            <a:r>
              <a:rPr kumimoji="1" lang="en-US" altLang="zh-CN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Q</a:t>
            </a:r>
            <a:r>
              <a:rPr kumimoji="1" lang="en-US" altLang="zh-CN" b="0" i="1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p</a:t>
            </a:r>
            <a:endParaRPr kumimoji="1" lang="en-US" altLang="zh-CN" b="0" i="1" dirty="0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5429250" y="3398838"/>
            <a:ext cx="2362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Line 12"/>
          <p:cNvSpPr>
            <a:spLocks noChangeShapeType="1"/>
          </p:cNvSpPr>
          <p:nvPr/>
        </p:nvSpPr>
        <p:spPr bwMode="auto">
          <a:xfrm flipV="1">
            <a:off x="7105650" y="2617788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 flipV="1">
            <a:off x="5848350" y="1436688"/>
            <a:ext cx="0" cy="1943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Line 14"/>
          <p:cNvSpPr>
            <a:spLocks noChangeShapeType="1"/>
          </p:cNvSpPr>
          <p:nvPr/>
        </p:nvSpPr>
        <p:spPr bwMode="auto">
          <a:xfrm flipH="1" flipV="1">
            <a:off x="7105650" y="1436688"/>
            <a:ext cx="0" cy="1162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>
            <a:off x="6515100" y="2617788"/>
            <a:ext cx="12763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>
            <a:off x="5429250" y="1455738"/>
            <a:ext cx="2362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1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085628"/>
              </p:ext>
            </p:extLst>
          </p:nvPr>
        </p:nvGraphicFramePr>
        <p:xfrm>
          <a:off x="4800600" y="1223963"/>
          <a:ext cx="6953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04560" imgH="228600" progId="Equation.DSMT4">
                  <p:embed/>
                </p:oleObj>
              </mc:Choice>
              <mc:Fallback>
                <p:oleObj name="Equation" r:id="rId3" imgW="304560" imgH="228600" progId="Equation.DSMT4">
                  <p:embed/>
                  <p:pic>
                    <p:nvPicPr>
                      <p:cNvPr id="51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23963"/>
                        <a:ext cx="6953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80105"/>
              </p:ext>
            </p:extLst>
          </p:nvPr>
        </p:nvGraphicFramePr>
        <p:xfrm>
          <a:off x="5033963" y="3173413"/>
          <a:ext cx="3508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512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3173413"/>
                        <a:ext cx="3508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62371"/>
              </p:ext>
            </p:extLst>
          </p:nvPr>
        </p:nvGraphicFramePr>
        <p:xfrm>
          <a:off x="5954713" y="2430463"/>
          <a:ext cx="561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253800" imgH="177480" progId="Equation.DSMT4">
                  <p:embed/>
                </p:oleObj>
              </mc:Choice>
              <mc:Fallback>
                <p:oleObj name="Equation" r:id="rId7" imgW="253800" imgH="177480" progId="Equation.DSMT4">
                  <p:embed/>
                  <p:pic>
                    <p:nvPicPr>
                      <p:cNvPr id="513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2430463"/>
                        <a:ext cx="561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20"/>
          <p:cNvSpPr txBox="1">
            <a:spLocks noChangeArrowheads="1"/>
          </p:cNvSpPr>
          <p:nvPr/>
        </p:nvSpPr>
        <p:spPr bwMode="auto">
          <a:xfrm>
            <a:off x="7756525" y="3173413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基 准</a:t>
            </a: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13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01135"/>
              </p:ext>
            </p:extLst>
          </p:nvPr>
        </p:nvGraphicFramePr>
        <p:xfrm>
          <a:off x="5129213" y="2097088"/>
          <a:ext cx="695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55320" imgH="241200" progId="Equation.DSMT4">
                  <p:embed/>
                </p:oleObj>
              </mc:Choice>
              <mc:Fallback>
                <p:oleObj name="Equation" r:id="rId9" imgW="355320" imgH="241200" progId="Equation.DSMT4">
                  <p:embed/>
                  <p:pic>
                    <p:nvPicPr>
                      <p:cNvPr id="513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2097088"/>
                        <a:ext cx="6953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920600"/>
              </p:ext>
            </p:extLst>
          </p:nvPr>
        </p:nvGraphicFramePr>
        <p:xfrm>
          <a:off x="6326188" y="2782888"/>
          <a:ext cx="700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355320" imgH="241200" progId="Equation.DSMT4">
                  <p:embed/>
                </p:oleObj>
              </mc:Choice>
              <mc:Fallback>
                <p:oleObj name="Equation" r:id="rId11" imgW="355320" imgH="241200" progId="Equation.DSMT4">
                  <p:embed/>
                  <p:pic>
                    <p:nvPicPr>
                      <p:cNvPr id="513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2782888"/>
                        <a:ext cx="700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31724"/>
              </p:ext>
            </p:extLst>
          </p:nvPr>
        </p:nvGraphicFramePr>
        <p:xfrm>
          <a:off x="6416675" y="1828800"/>
          <a:ext cx="6715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342720" imgH="241200" progId="Equation.DSMT4">
                  <p:embed/>
                </p:oleObj>
              </mc:Choice>
              <mc:Fallback>
                <p:oleObj name="Equation" r:id="rId13" imgW="342720" imgH="241200" progId="Equation.DSMT4">
                  <p:embed/>
                  <p:pic>
                    <p:nvPicPr>
                      <p:cNvPr id="513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1828800"/>
                        <a:ext cx="6715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24"/>
          <p:cNvSpPr txBox="1">
            <a:spLocks noChangeArrowheads="1"/>
          </p:cNvSpPr>
          <p:nvPr/>
        </p:nvSpPr>
        <p:spPr bwMode="auto">
          <a:xfrm>
            <a:off x="5489575" y="3402013"/>
            <a:ext cx="244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993300"/>
                </a:solidFill>
                <a:latin typeface="Times New Roman" pitchFamily="18" charset="0"/>
              </a:rPr>
              <a:t>O</a:t>
            </a:r>
            <a:r>
              <a:rPr kumimoji="1" lang="en-US" altLang="zh-CN" sz="2400" baseline="-25000">
                <a:solidFill>
                  <a:srgbClr val="993300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993300"/>
                </a:solidFill>
                <a:latin typeface="Times New Roman" pitchFamily="18" charset="0"/>
              </a:rPr>
              <a:t>, N</a:t>
            </a:r>
            <a:r>
              <a:rPr kumimoji="1" lang="en-US" altLang="zh-CN" sz="2400" baseline="-25000">
                <a:solidFill>
                  <a:srgbClr val="993300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993300"/>
                </a:solidFill>
                <a:latin typeface="Times New Roman" pitchFamily="18" charset="0"/>
              </a:rPr>
              <a:t>, Cu, Hg(l)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513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4200"/>
              </p:ext>
            </p:extLst>
          </p:nvPr>
        </p:nvGraphicFramePr>
        <p:xfrm>
          <a:off x="2276475" y="3135313"/>
          <a:ext cx="392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152280" imgH="177480" progId="Equation.DSMT4">
                  <p:embed/>
                </p:oleObj>
              </mc:Choice>
              <mc:Fallback>
                <p:oleObj name="Equation" r:id="rId15" imgW="152280" imgH="177480" progId="Equation.DSMT4">
                  <p:embed/>
                  <p:pic>
                    <p:nvPicPr>
                      <p:cNvPr id="513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135313"/>
                        <a:ext cx="3921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40288"/>
              </p:ext>
            </p:extLst>
          </p:nvPr>
        </p:nvGraphicFramePr>
        <p:xfrm>
          <a:off x="720725" y="1363663"/>
          <a:ext cx="19304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749160" imgH="266400" progId="Equation.DSMT4">
                  <p:embed/>
                </p:oleObj>
              </mc:Choice>
              <mc:Fallback>
                <p:oleObj name="Equation" r:id="rId17" imgW="749160" imgH="266400" progId="Equation.DSMT4">
                  <p:embed/>
                  <p:pic>
                    <p:nvPicPr>
                      <p:cNvPr id="513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363663"/>
                        <a:ext cx="19304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517878"/>
              </p:ext>
            </p:extLst>
          </p:nvPr>
        </p:nvGraphicFramePr>
        <p:xfrm>
          <a:off x="3449638" y="1412875"/>
          <a:ext cx="7905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304560" imgH="228600" progId="Equation.DSMT4">
                  <p:embed/>
                </p:oleObj>
              </mc:Choice>
              <mc:Fallback>
                <p:oleObj name="Equation" r:id="rId19" imgW="304560" imgH="228600" progId="Equation.DSMT4">
                  <p:embed/>
                  <p:pic>
                    <p:nvPicPr>
                      <p:cNvPr id="513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412875"/>
                        <a:ext cx="7905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Line 29"/>
          <p:cNvSpPr>
            <a:spLocks noChangeShapeType="1"/>
          </p:cNvSpPr>
          <p:nvPr/>
        </p:nvSpPr>
        <p:spPr bwMode="auto">
          <a:xfrm>
            <a:off x="2571750" y="1703388"/>
            <a:ext cx="8763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4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21221"/>
              </p:ext>
            </p:extLst>
          </p:nvPr>
        </p:nvGraphicFramePr>
        <p:xfrm>
          <a:off x="2835275" y="2479675"/>
          <a:ext cx="519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203040" imgH="228600" progId="Equation.DSMT4">
                  <p:embed/>
                </p:oleObj>
              </mc:Choice>
              <mc:Fallback>
                <p:oleObj name="Equation" r:id="rId21" imgW="203040" imgH="228600" progId="Equation.DSMT4">
                  <p:embed/>
                  <p:pic>
                    <p:nvPicPr>
                      <p:cNvPr id="514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79675"/>
                        <a:ext cx="5191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Text Box 31"/>
          <p:cNvSpPr txBox="1">
            <a:spLocks noChangeArrowheads="1"/>
          </p:cNvSpPr>
          <p:nvPr/>
        </p:nvSpPr>
        <p:spPr bwMode="auto">
          <a:xfrm>
            <a:off x="2632075" y="2770188"/>
            <a:ext cx="415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+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42" name="Text Box 32"/>
          <p:cNvSpPr txBox="1">
            <a:spLocks noChangeArrowheads="1"/>
          </p:cNvSpPr>
          <p:nvPr/>
        </p:nvSpPr>
        <p:spPr bwMode="auto">
          <a:xfrm>
            <a:off x="1946275" y="2789238"/>
            <a:ext cx="415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latin typeface="Times New Roman" pitchFamily="18" charset="0"/>
              </a:rPr>
              <a:t>+</a:t>
            </a: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514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57383"/>
              </p:ext>
            </p:extLst>
          </p:nvPr>
        </p:nvGraphicFramePr>
        <p:xfrm>
          <a:off x="1387475" y="2430463"/>
          <a:ext cx="7493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3" imgW="291960" imgH="266400" progId="Equation.DSMT4">
                  <p:embed/>
                </p:oleObj>
              </mc:Choice>
              <mc:Fallback>
                <p:oleObj name="Equation" r:id="rId23" imgW="291960" imgH="266400" progId="Equation.DSMT4">
                  <p:embed/>
                  <p:pic>
                    <p:nvPicPr>
                      <p:cNvPr id="514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430463"/>
                        <a:ext cx="7493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Line 34"/>
          <p:cNvSpPr>
            <a:spLocks noChangeShapeType="1"/>
          </p:cNvSpPr>
          <p:nvPr/>
        </p:nvSpPr>
        <p:spPr bwMode="auto">
          <a:xfrm flipV="1">
            <a:off x="3200400" y="1970088"/>
            <a:ext cx="476250" cy="5905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5" name="Line 35"/>
          <p:cNvSpPr>
            <a:spLocks noChangeShapeType="1"/>
          </p:cNvSpPr>
          <p:nvPr/>
        </p:nvSpPr>
        <p:spPr bwMode="auto">
          <a:xfrm>
            <a:off x="1066800" y="1970088"/>
            <a:ext cx="476250" cy="4762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6" name="Text Box 36"/>
          <p:cNvSpPr txBox="1">
            <a:spLocks noChangeArrowheads="1"/>
          </p:cNvSpPr>
          <p:nvPr/>
        </p:nvSpPr>
        <p:spPr bwMode="auto">
          <a:xfrm>
            <a:off x="604838" y="636588"/>
            <a:ext cx="225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△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S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的计算：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514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58207"/>
              </p:ext>
            </p:extLst>
          </p:nvPr>
        </p:nvGraphicFramePr>
        <p:xfrm>
          <a:off x="2644775" y="1162050"/>
          <a:ext cx="673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5" imgW="342720" imgH="241200" progId="Equation.DSMT4">
                  <p:embed/>
                </p:oleObj>
              </mc:Choice>
              <mc:Fallback>
                <p:oleObj name="Equation" r:id="rId25" imgW="342720" imgH="241200" progId="Equation.DSMT4">
                  <p:embed/>
                  <p:pic>
                    <p:nvPicPr>
                      <p:cNvPr id="514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1162050"/>
                        <a:ext cx="673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31461"/>
              </p:ext>
            </p:extLst>
          </p:nvPr>
        </p:nvGraphicFramePr>
        <p:xfrm>
          <a:off x="2895600" y="4510088"/>
          <a:ext cx="301307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27" imgW="1104840" imgH="393480" progId="Equation.DSMT4">
                  <p:embed/>
                </p:oleObj>
              </mc:Choice>
              <mc:Fallback>
                <p:oleObj name="Equation" r:id="rId27" imgW="1104840" imgH="393480" progId="Equation.DSMT4">
                  <p:embed/>
                  <p:pic>
                    <p:nvPicPr>
                      <p:cNvPr id="51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10088"/>
                        <a:ext cx="301307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9" name="Group 58"/>
          <p:cNvGrpSpPr>
            <a:grpSpLocks/>
          </p:cNvGrpSpPr>
          <p:nvPr/>
        </p:nvGrpSpPr>
        <p:grpSpPr bwMode="auto">
          <a:xfrm>
            <a:off x="6610350" y="4524375"/>
            <a:ext cx="1171575" cy="1682750"/>
            <a:chOff x="3240" y="1158"/>
            <a:chExt cx="1290" cy="2452"/>
          </a:xfrm>
        </p:grpSpPr>
        <p:sp>
          <p:nvSpPr>
            <p:cNvPr id="5153" name="Freeform 52"/>
            <p:cNvSpPr>
              <a:spLocks/>
            </p:cNvSpPr>
            <p:nvPr/>
          </p:nvSpPr>
          <p:spPr bwMode="auto">
            <a:xfrm>
              <a:off x="3240" y="1909"/>
              <a:ext cx="505" cy="835"/>
            </a:xfrm>
            <a:custGeom>
              <a:avLst/>
              <a:gdLst>
                <a:gd name="T0" fmla="*/ 267 w 505"/>
                <a:gd name="T1" fmla="*/ 124 h 835"/>
                <a:gd name="T2" fmla="*/ 319 w 505"/>
                <a:gd name="T3" fmla="*/ 72 h 835"/>
                <a:gd name="T4" fmla="*/ 392 w 505"/>
                <a:gd name="T5" fmla="*/ 21 h 835"/>
                <a:gd name="T6" fmla="*/ 443 w 505"/>
                <a:gd name="T7" fmla="*/ 0 h 835"/>
                <a:gd name="T8" fmla="*/ 505 w 505"/>
                <a:gd name="T9" fmla="*/ 4 h 835"/>
                <a:gd name="T10" fmla="*/ 505 w 505"/>
                <a:gd name="T11" fmla="*/ 52 h 835"/>
                <a:gd name="T12" fmla="*/ 474 w 505"/>
                <a:gd name="T13" fmla="*/ 93 h 835"/>
                <a:gd name="T14" fmla="*/ 416 w 505"/>
                <a:gd name="T15" fmla="*/ 124 h 835"/>
                <a:gd name="T16" fmla="*/ 271 w 505"/>
                <a:gd name="T17" fmla="*/ 190 h 835"/>
                <a:gd name="T18" fmla="*/ 133 w 505"/>
                <a:gd name="T19" fmla="*/ 269 h 835"/>
                <a:gd name="T20" fmla="*/ 75 w 505"/>
                <a:gd name="T21" fmla="*/ 289 h 835"/>
                <a:gd name="T22" fmla="*/ 55 w 505"/>
                <a:gd name="T23" fmla="*/ 320 h 835"/>
                <a:gd name="T24" fmla="*/ 75 w 505"/>
                <a:gd name="T25" fmla="*/ 351 h 835"/>
                <a:gd name="T26" fmla="*/ 195 w 505"/>
                <a:gd name="T27" fmla="*/ 467 h 835"/>
                <a:gd name="T28" fmla="*/ 250 w 505"/>
                <a:gd name="T29" fmla="*/ 505 h 835"/>
                <a:gd name="T30" fmla="*/ 332 w 505"/>
                <a:gd name="T31" fmla="*/ 570 h 835"/>
                <a:gd name="T32" fmla="*/ 416 w 505"/>
                <a:gd name="T33" fmla="*/ 632 h 835"/>
                <a:gd name="T34" fmla="*/ 412 w 505"/>
                <a:gd name="T35" fmla="*/ 663 h 835"/>
                <a:gd name="T36" fmla="*/ 350 w 505"/>
                <a:gd name="T37" fmla="*/ 673 h 835"/>
                <a:gd name="T38" fmla="*/ 257 w 505"/>
                <a:gd name="T39" fmla="*/ 673 h 835"/>
                <a:gd name="T40" fmla="*/ 199 w 505"/>
                <a:gd name="T41" fmla="*/ 704 h 835"/>
                <a:gd name="T42" fmla="*/ 178 w 505"/>
                <a:gd name="T43" fmla="*/ 783 h 835"/>
                <a:gd name="T44" fmla="*/ 178 w 505"/>
                <a:gd name="T45" fmla="*/ 825 h 835"/>
                <a:gd name="T46" fmla="*/ 154 w 505"/>
                <a:gd name="T47" fmla="*/ 835 h 835"/>
                <a:gd name="T48" fmla="*/ 116 w 505"/>
                <a:gd name="T49" fmla="*/ 797 h 835"/>
                <a:gd name="T50" fmla="*/ 123 w 505"/>
                <a:gd name="T51" fmla="*/ 731 h 835"/>
                <a:gd name="T52" fmla="*/ 157 w 505"/>
                <a:gd name="T53" fmla="*/ 683 h 835"/>
                <a:gd name="T54" fmla="*/ 226 w 505"/>
                <a:gd name="T55" fmla="*/ 642 h 835"/>
                <a:gd name="T56" fmla="*/ 301 w 505"/>
                <a:gd name="T57" fmla="*/ 622 h 835"/>
                <a:gd name="T58" fmla="*/ 308 w 505"/>
                <a:gd name="T59" fmla="*/ 601 h 835"/>
                <a:gd name="T60" fmla="*/ 271 w 505"/>
                <a:gd name="T61" fmla="*/ 560 h 835"/>
                <a:gd name="T62" fmla="*/ 113 w 505"/>
                <a:gd name="T63" fmla="*/ 457 h 835"/>
                <a:gd name="T64" fmla="*/ 65 w 505"/>
                <a:gd name="T65" fmla="*/ 416 h 835"/>
                <a:gd name="T66" fmla="*/ 20 w 505"/>
                <a:gd name="T67" fmla="*/ 361 h 835"/>
                <a:gd name="T68" fmla="*/ 0 w 505"/>
                <a:gd name="T69" fmla="*/ 299 h 835"/>
                <a:gd name="T70" fmla="*/ 13 w 505"/>
                <a:gd name="T71" fmla="*/ 262 h 835"/>
                <a:gd name="T72" fmla="*/ 92 w 505"/>
                <a:gd name="T73" fmla="*/ 238 h 835"/>
                <a:gd name="T74" fmla="*/ 188 w 505"/>
                <a:gd name="T75" fmla="*/ 197 h 835"/>
                <a:gd name="T76" fmla="*/ 250 w 505"/>
                <a:gd name="T77" fmla="*/ 154 h 835"/>
                <a:gd name="T78" fmla="*/ 267 w 505"/>
                <a:gd name="T79" fmla="*/ 124 h 8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05" h="835">
                  <a:moveTo>
                    <a:pt x="267" y="124"/>
                  </a:moveTo>
                  <a:lnTo>
                    <a:pt x="319" y="72"/>
                  </a:lnTo>
                  <a:lnTo>
                    <a:pt x="392" y="21"/>
                  </a:lnTo>
                  <a:lnTo>
                    <a:pt x="443" y="0"/>
                  </a:lnTo>
                  <a:lnTo>
                    <a:pt x="505" y="4"/>
                  </a:lnTo>
                  <a:lnTo>
                    <a:pt x="505" y="52"/>
                  </a:lnTo>
                  <a:lnTo>
                    <a:pt x="474" y="93"/>
                  </a:lnTo>
                  <a:lnTo>
                    <a:pt x="416" y="124"/>
                  </a:lnTo>
                  <a:lnTo>
                    <a:pt x="271" y="190"/>
                  </a:lnTo>
                  <a:lnTo>
                    <a:pt x="133" y="269"/>
                  </a:lnTo>
                  <a:lnTo>
                    <a:pt x="75" y="289"/>
                  </a:lnTo>
                  <a:lnTo>
                    <a:pt x="55" y="320"/>
                  </a:lnTo>
                  <a:lnTo>
                    <a:pt x="75" y="351"/>
                  </a:lnTo>
                  <a:lnTo>
                    <a:pt x="195" y="467"/>
                  </a:lnTo>
                  <a:lnTo>
                    <a:pt x="250" y="505"/>
                  </a:lnTo>
                  <a:lnTo>
                    <a:pt x="332" y="570"/>
                  </a:lnTo>
                  <a:lnTo>
                    <a:pt x="416" y="632"/>
                  </a:lnTo>
                  <a:lnTo>
                    <a:pt x="412" y="663"/>
                  </a:lnTo>
                  <a:lnTo>
                    <a:pt x="350" y="673"/>
                  </a:lnTo>
                  <a:lnTo>
                    <a:pt x="257" y="673"/>
                  </a:lnTo>
                  <a:lnTo>
                    <a:pt x="199" y="704"/>
                  </a:lnTo>
                  <a:lnTo>
                    <a:pt x="178" y="783"/>
                  </a:lnTo>
                  <a:lnTo>
                    <a:pt x="178" y="825"/>
                  </a:lnTo>
                  <a:lnTo>
                    <a:pt x="154" y="835"/>
                  </a:lnTo>
                  <a:lnTo>
                    <a:pt x="116" y="797"/>
                  </a:lnTo>
                  <a:lnTo>
                    <a:pt x="123" y="731"/>
                  </a:lnTo>
                  <a:lnTo>
                    <a:pt x="157" y="683"/>
                  </a:lnTo>
                  <a:lnTo>
                    <a:pt x="226" y="642"/>
                  </a:lnTo>
                  <a:lnTo>
                    <a:pt x="301" y="622"/>
                  </a:lnTo>
                  <a:lnTo>
                    <a:pt x="308" y="601"/>
                  </a:lnTo>
                  <a:lnTo>
                    <a:pt x="271" y="560"/>
                  </a:lnTo>
                  <a:lnTo>
                    <a:pt x="113" y="457"/>
                  </a:lnTo>
                  <a:lnTo>
                    <a:pt x="65" y="416"/>
                  </a:lnTo>
                  <a:lnTo>
                    <a:pt x="20" y="361"/>
                  </a:lnTo>
                  <a:lnTo>
                    <a:pt x="0" y="299"/>
                  </a:lnTo>
                  <a:lnTo>
                    <a:pt x="13" y="262"/>
                  </a:lnTo>
                  <a:lnTo>
                    <a:pt x="92" y="238"/>
                  </a:lnTo>
                  <a:lnTo>
                    <a:pt x="188" y="197"/>
                  </a:lnTo>
                  <a:lnTo>
                    <a:pt x="250" y="154"/>
                  </a:lnTo>
                  <a:lnTo>
                    <a:pt x="267" y="124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ffectLst>
              <a:prstShdw prst="shdw17" dist="17961" dir="2700000">
                <a:srgbClr val="5C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Freeform 53"/>
            <p:cNvSpPr>
              <a:spLocks/>
            </p:cNvSpPr>
            <p:nvPr/>
          </p:nvSpPr>
          <p:spPr bwMode="auto">
            <a:xfrm>
              <a:off x="3690" y="1872"/>
              <a:ext cx="351" cy="799"/>
            </a:xfrm>
            <a:custGeom>
              <a:avLst/>
              <a:gdLst>
                <a:gd name="T0" fmla="*/ 75 w 351"/>
                <a:gd name="T1" fmla="*/ 61 h 799"/>
                <a:gd name="T2" fmla="*/ 106 w 351"/>
                <a:gd name="T3" fmla="*/ 10 h 799"/>
                <a:gd name="T4" fmla="*/ 144 w 351"/>
                <a:gd name="T5" fmla="*/ 0 h 799"/>
                <a:gd name="T6" fmla="*/ 196 w 351"/>
                <a:gd name="T7" fmla="*/ 0 h 799"/>
                <a:gd name="T8" fmla="*/ 261 w 351"/>
                <a:gd name="T9" fmla="*/ 37 h 799"/>
                <a:gd name="T10" fmla="*/ 302 w 351"/>
                <a:gd name="T11" fmla="*/ 120 h 799"/>
                <a:gd name="T12" fmla="*/ 333 w 351"/>
                <a:gd name="T13" fmla="*/ 227 h 799"/>
                <a:gd name="T14" fmla="*/ 351 w 351"/>
                <a:gd name="T15" fmla="*/ 336 h 799"/>
                <a:gd name="T16" fmla="*/ 351 w 351"/>
                <a:gd name="T17" fmla="*/ 484 h 799"/>
                <a:gd name="T18" fmla="*/ 313 w 351"/>
                <a:gd name="T19" fmla="*/ 645 h 799"/>
                <a:gd name="T20" fmla="*/ 258 w 351"/>
                <a:gd name="T21" fmla="*/ 740 h 799"/>
                <a:gd name="T22" fmla="*/ 185 w 351"/>
                <a:gd name="T23" fmla="*/ 788 h 799"/>
                <a:gd name="T24" fmla="*/ 117 w 351"/>
                <a:gd name="T25" fmla="*/ 799 h 799"/>
                <a:gd name="T26" fmla="*/ 65 w 351"/>
                <a:gd name="T27" fmla="*/ 768 h 799"/>
                <a:gd name="T28" fmla="*/ 24 w 351"/>
                <a:gd name="T29" fmla="*/ 730 h 799"/>
                <a:gd name="T30" fmla="*/ 13 w 351"/>
                <a:gd name="T31" fmla="*/ 669 h 799"/>
                <a:gd name="T32" fmla="*/ 0 w 351"/>
                <a:gd name="T33" fmla="*/ 552 h 799"/>
                <a:gd name="T34" fmla="*/ 10 w 351"/>
                <a:gd name="T35" fmla="*/ 408 h 799"/>
                <a:gd name="T36" fmla="*/ 41 w 351"/>
                <a:gd name="T37" fmla="*/ 258 h 799"/>
                <a:gd name="T38" fmla="*/ 61 w 351"/>
                <a:gd name="T39" fmla="*/ 150 h 799"/>
                <a:gd name="T40" fmla="*/ 75 w 351"/>
                <a:gd name="T41" fmla="*/ 61 h 7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51" h="799">
                  <a:moveTo>
                    <a:pt x="75" y="61"/>
                  </a:moveTo>
                  <a:lnTo>
                    <a:pt x="106" y="10"/>
                  </a:lnTo>
                  <a:lnTo>
                    <a:pt x="144" y="0"/>
                  </a:lnTo>
                  <a:lnTo>
                    <a:pt x="196" y="0"/>
                  </a:lnTo>
                  <a:lnTo>
                    <a:pt x="261" y="37"/>
                  </a:lnTo>
                  <a:lnTo>
                    <a:pt x="302" y="120"/>
                  </a:lnTo>
                  <a:lnTo>
                    <a:pt x="333" y="227"/>
                  </a:lnTo>
                  <a:lnTo>
                    <a:pt x="351" y="336"/>
                  </a:lnTo>
                  <a:lnTo>
                    <a:pt x="351" y="484"/>
                  </a:lnTo>
                  <a:lnTo>
                    <a:pt x="313" y="645"/>
                  </a:lnTo>
                  <a:lnTo>
                    <a:pt x="258" y="740"/>
                  </a:lnTo>
                  <a:lnTo>
                    <a:pt x="185" y="788"/>
                  </a:lnTo>
                  <a:lnTo>
                    <a:pt x="117" y="799"/>
                  </a:lnTo>
                  <a:lnTo>
                    <a:pt x="65" y="768"/>
                  </a:lnTo>
                  <a:lnTo>
                    <a:pt x="24" y="730"/>
                  </a:lnTo>
                  <a:lnTo>
                    <a:pt x="13" y="669"/>
                  </a:lnTo>
                  <a:lnTo>
                    <a:pt x="0" y="552"/>
                  </a:lnTo>
                  <a:lnTo>
                    <a:pt x="10" y="408"/>
                  </a:lnTo>
                  <a:lnTo>
                    <a:pt x="41" y="258"/>
                  </a:lnTo>
                  <a:lnTo>
                    <a:pt x="61" y="150"/>
                  </a:lnTo>
                  <a:lnTo>
                    <a:pt x="75" y="61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ffectLst>
              <a:prstShdw prst="shdw17" dist="17961" dir="2700000">
                <a:srgbClr val="5C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54"/>
            <p:cNvSpPr>
              <a:spLocks/>
            </p:cNvSpPr>
            <p:nvPr/>
          </p:nvSpPr>
          <p:spPr bwMode="auto">
            <a:xfrm>
              <a:off x="3787" y="2567"/>
              <a:ext cx="205" cy="1043"/>
            </a:xfrm>
            <a:custGeom>
              <a:avLst/>
              <a:gdLst>
                <a:gd name="T0" fmla="*/ 99 w 205"/>
                <a:gd name="T1" fmla="*/ 185 h 1043"/>
                <a:gd name="T2" fmla="*/ 71 w 205"/>
                <a:gd name="T3" fmla="*/ 116 h 1043"/>
                <a:gd name="T4" fmla="*/ 71 w 205"/>
                <a:gd name="T5" fmla="*/ 41 h 1043"/>
                <a:gd name="T6" fmla="*/ 109 w 205"/>
                <a:gd name="T7" fmla="*/ 0 h 1043"/>
                <a:gd name="T8" fmla="*/ 153 w 205"/>
                <a:gd name="T9" fmla="*/ 20 h 1043"/>
                <a:gd name="T10" fmla="*/ 184 w 205"/>
                <a:gd name="T11" fmla="*/ 92 h 1043"/>
                <a:gd name="T12" fmla="*/ 201 w 205"/>
                <a:gd name="T13" fmla="*/ 216 h 1043"/>
                <a:gd name="T14" fmla="*/ 205 w 205"/>
                <a:gd name="T15" fmla="*/ 370 h 1043"/>
                <a:gd name="T16" fmla="*/ 194 w 205"/>
                <a:gd name="T17" fmla="*/ 504 h 1043"/>
                <a:gd name="T18" fmla="*/ 174 w 205"/>
                <a:gd name="T19" fmla="*/ 648 h 1043"/>
                <a:gd name="T20" fmla="*/ 174 w 205"/>
                <a:gd name="T21" fmla="*/ 823 h 1043"/>
                <a:gd name="T22" fmla="*/ 201 w 205"/>
                <a:gd name="T23" fmla="*/ 895 h 1043"/>
                <a:gd name="T24" fmla="*/ 191 w 205"/>
                <a:gd name="T25" fmla="*/ 929 h 1043"/>
                <a:gd name="T26" fmla="*/ 143 w 205"/>
                <a:gd name="T27" fmla="*/ 940 h 1043"/>
                <a:gd name="T28" fmla="*/ 92 w 205"/>
                <a:gd name="T29" fmla="*/ 988 h 1043"/>
                <a:gd name="T30" fmla="*/ 68 w 205"/>
                <a:gd name="T31" fmla="*/ 1029 h 1043"/>
                <a:gd name="T32" fmla="*/ 10 w 205"/>
                <a:gd name="T33" fmla="*/ 1043 h 1043"/>
                <a:gd name="T34" fmla="*/ 0 w 205"/>
                <a:gd name="T35" fmla="*/ 998 h 1043"/>
                <a:gd name="T36" fmla="*/ 20 w 205"/>
                <a:gd name="T37" fmla="*/ 960 h 1043"/>
                <a:gd name="T38" fmla="*/ 92 w 205"/>
                <a:gd name="T39" fmla="*/ 929 h 1043"/>
                <a:gd name="T40" fmla="*/ 143 w 205"/>
                <a:gd name="T41" fmla="*/ 906 h 1043"/>
                <a:gd name="T42" fmla="*/ 160 w 205"/>
                <a:gd name="T43" fmla="*/ 885 h 1043"/>
                <a:gd name="T44" fmla="*/ 140 w 205"/>
                <a:gd name="T45" fmla="*/ 827 h 1043"/>
                <a:gd name="T46" fmla="*/ 123 w 205"/>
                <a:gd name="T47" fmla="*/ 709 h 1043"/>
                <a:gd name="T48" fmla="*/ 119 w 205"/>
                <a:gd name="T49" fmla="*/ 569 h 1043"/>
                <a:gd name="T50" fmla="*/ 123 w 205"/>
                <a:gd name="T51" fmla="*/ 476 h 1043"/>
                <a:gd name="T52" fmla="*/ 129 w 205"/>
                <a:gd name="T53" fmla="*/ 350 h 1043"/>
                <a:gd name="T54" fmla="*/ 119 w 205"/>
                <a:gd name="T55" fmla="*/ 237 h 1043"/>
                <a:gd name="T56" fmla="*/ 99 w 205"/>
                <a:gd name="T57" fmla="*/ 185 h 104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5" h="1043">
                  <a:moveTo>
                    <a:pt x="99" y="185"/>
                  </a:moveTo>
                  <a:lnTo>
                    <a:pt x="71" y="116"/>
                  </a:lnTo>
                  <a:lnTo>
                    <a:pt x="71" y="41"/>
                  </a:lnTo>
                  <a:lnTo>
                    <a:pt x="109" y="0"/>
                  </a:lnTo>
                  <a:lnTo>
                    <a:pt x="153" y="20"/>
                  </a:lnTo>
                  <a:lnTo>
                    <a:pt x="184" y="92"/>
                  </a:lnTo>
                  <a:lnTo>
                    <a:pt x="201" y="216"/>
                  </a:lnTo>
                  <a:lnTo>
                    <a:pt x="205" y="370"/>
                  </a:lnTo>
                  <a:lnTo>
                    <a:pt x="194" y="504"/>
                  </a:lnTo>
                  <a:lnTo>
                    <a:pt x="174" y="648"/>
                  </a:lnTo>
                  <a:lnTo>
                    <a:pt x="174" y="823"/>
                  </a:lnTo>
                  <a:lnTo>
                    <a:pt x="201" y="895"/>
                  </a:lnTo>
                  <a:lnTo>
                    <a:pt x="191" y="929"/>
                  </a:lnTo>
                  <a:lnTo>
                    <a:pt x="143" y="940"/>
                  </a:lnTo>
                  <a:lnTo>
                    <a:pt x="92" y="988"/>
                  </a:lnTo>
                  <a:lnTo>
                    <a:pt x="68" y="1029"/>
                  </a:lnTo>
                  <a:lnTo>
                    <a:pt x="10" y="1043"/>
                  </a:lnTo>
                  <a:lnTo>
                    <a:pt x="0" y="998"/>
                  </a:lnTo>
                  <a:lnTo>
                    <a:pt x="20" y="960"/>
                  </a:lnTo>
                  <a:lnTo>
                    <a:pt x="92" y="929"/>
                  </a:lnTo>
                  <a:lnTo>
                    <a:pt x="143" y="906"/>
                  </a:lnTo>
                  <a:lnTo>
                    <a:pt x="160" y="885"/>
                  </a:lnTo>
                  <a:lnTo>
                    <a:pt x="140" y="827"/>
                  </a:lnTo>
                  <a:lnTo>
                    <a:pt x="123" y="709"/>
                  </a:lnTo>
                  <a:lnTo>
                    <a:pt x="119" y="569"/>
                  </a:lnTo>
                  <a:lnTo>
                    <a:pt x="123" y="476"/>
                  </a:lnTo>
                  <a:lnTo>
                    <a:pt x="129" y="350"/>
                  </a:lnTo>
                  <a:lnTo>
                    <a:pt x="119" y="237"/>
                  </a:lnTo>
                  <a:lnTo>
                    <a:pt x="99" y="185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ffectLst>
              <a:prstShdw prst="shdw17" dist="17961" dir="2700000">
                <a:srgbClr val="5C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55"/>
            <p:cNvSpPr>
              <a:spLocks/>
            </p:cNvSpPr>
            <p:nvPr/>
          </p:nvSpPr>
          <p:spPr bwMode="auto">
            <a:xfrm>
              <a:off x="3499" y="2569"/>
              <a:ext cx="320" cy="1040"/>
            </a:xfrm>
            <a:custGeom>
              <a:avLst/>
              <a:gdLst>
                <a:gd name="T0" fmla="*/ 197 w 320"/>
                <a:gd name="T1" fmla="*/ 96 h 1040"/>
                <a:gd name="T2" fmla="*/ 231 w 320"/>
                <a:gd name="T3" fmla="*/ 31 h 1040"/>
                <a:gd name="T4" fmla="*/ 272 w 320"/>
                <a:gd name="T5" fmla="*/ 0 h 1040"/>
                <a:gd name="T6" fmla="*/ 320 w 320"/>
                <a:gd name="T7" fmla="*/ 20 h 1040"/>
                <a:gd name="T8" fmla="*/ 313 w 320"/>
                <a:gd name="T9" fmla="*/ 82 h 1040"/>
                <a:gd name="T10" fmla="*/ 282 w 320"/>
                <a:gd name="T11" fmla="*/ 126 h 1040"/>
                <a:gd name="T12" fmla="*/ 221 w 320"/>
                <a:gd name="T13" fmla="*/ 237 h 1040"/>
                <a:gd name="T14" fmla="*/ 180 w 320"/>
                <a:gd name="T15" fmla="*/ 343 h 1040"/>
                <a:gd name="T16" fmla="*/ 156 w 320"/>
                <a:gd name="T17" fmla="*/ 456 h 1040"/>
                <a:gd name="T18" fmla="*/ 159 w 320"/>
                <a:gd name="T19" fmla="*/ 566 h 1040"/>
                <a:gd name="T20" fmla="*/ 197 w 320"/>
                <a:gd name="T21" fmla="*/ 713 h 1040"/>
                <a:gd name="T22" fmla="*/ 228 w 320"/>
                <a:gd name="T23" fmla="*/ 855 h 1040"/>
                <a:gd name="T24" fmla="*/ 272 w 320"/>
                <a:gd name="T25" fmla="*/ 916 h 1040"/>
                <a:gd name="T26" fmla="*/ 269 w 320"/>
                <a:gd name="T27" fmla="*/ 951 h 1040"/>
                <a:gd name="T28" fmla="*/ 231 w 320"/>
                <a:gd name="T29" fmla="*/ 968 h 1040"/>
                <a:gd name="T30" fmla="*/ 145 w 320"/>
                <a:gd name="T31" fmla="*/ 981 h 1040"/>
                <a:gd name="T32" fmla="*/ 84 w 320"/>
                <a:gd name="T33" fmla="*/ 1019 h 1040"/>
                <a:gd name="T34" fmla="*/ 52 w 320"/>
                <a:gd name="T35" fmla="*/ 1040 h 1040"/>
                <a:gd name="T36" fmla="*/ 0 w 320"/>
                <a:gd name="T37" fmla="*/ 992 h 1040"/>
                <a:gd name="T38" fmla="*/ 11 w 320"/>
                <a:gd name="T39" fmla="*/ 961 h 1040"/>
                <a:gd name="T40" fmla="*/ 62 w 320"/>
                <a:gd name="T41" fmla="*/ 940 h 1040"/>
                <a:gd name="T42" fmla="*/ 128 w 320"/>
                <a:gd name="T43" fmla="*/ 930 h 1040"/>
                <a:gd name="T44" fmla="*/ 190 w 320"/>
                <a:gd name="T45" fmla="*/ 930 h 1040"/>
                <a:gd name="T46" fmla="*/ 200 w 320"/>
                <a:gd name="T47" fmla="*/ 910 h 1040"/>
                <a:gd name="T48" fmla="*/ 190 w 320"/>
                <a:gd name="T49" fmla="*/ 875 h 1040"/>
                <a:gd name="T50" fmla="*/ 138 w 320"/>
                <a:gd name="T51" fmla="*/ 741 h 1040"/>
                <a:gd name="T52" fmla="*/ 104 w 320"/>
                <a:gd name="T53" fmla="*/ 610 h 1040"/>
                <a:gd name="T54" fmla="*/ 87 w 320"/>
                <a:gd name="T55" fmla="*/ 515 h 1040"/>
                <a:gd name="T56" fmla="*/ 84 w 320"/>
                <a:gd name="T57" fmla="*/ 426 h 1040"/>
                <a:gd name="T58" fmla="*/ 97 w 320"/>
                <a:gd name="T59" fmla="*/ 340 h 1040"/>
                <a:gd name="T60" fmla="*/ 128 w 320"/>
                <a:gd name="T61" fmla="*/ 251 h 1040"/>
                <a:gd name="T62" fmla="*/ 176 w 320"/>
                <a:gd name="T63" fmla="*/ 133 h 1040"/>
                <a:gd name="T64" fmla="*/ 197 w 320"/>
                <a:gd name="T65" fmla="*/ 96 h 10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20" h="1040">
                  <a:moveTo>
                    <a:pt x="197" y="96"/>
                  </a:moveTo>
                  <a:lnTo>
                    <a:pt x="231" y="31"/>
                  </a:lnTo>
                  <a:lnTo>
                    <a:pt x="272" y="0"/>
                  </a:lnTo>
                  <a:lnTo>
                    <a:pt x="320" y="20"/>
                  </a:lnTo>
                  <a:lnTo>
                    <a:pt x="313" y="82"/>
                  </a:lnTo>
                  <a:lnTo>
                    <a:pt x="282" y="126"/>
                  </a:lnTo>
                  <a:lnTo>
                    <a:pt x="221" y="237"/>
                  </a:lnTo>
                  <a:lnTo>
                    <a:pt x="180" y="343"/>
                  </a:lnTo>
                  <a:lnTo>
                    <a:pt x="156" y="456"/>
                  </a:lnTo>
                  <a:lnTo>
                    <a:pt x="159" y="566"/>
                  </a:lnTo>
                  <a:lnTo>
                    <a:pt x="197" y="713"/>
                  </a:lnTo>
                  <a:lnTo>
                    <a:pt x="228" y="855"/>
                  </a:lnTo>
                  <a:lnTo>
                    <a:pt x="272" y="916"/>
                  </a:lnTo>
                  <a:lnTo>
                    <a:pt x="269" y="951"/>
                  </a:lnTo>
                  <a:lnTo>
                    <a:pt x="231" y="968"/>
                  </a:lnTo>
                  <a:lnTo>
                    <a:pt x="145" y="981"/>
                  </a:lnTo>
                  <a:lnTo>
                    <a:pt x="84" y="1019"/>
                  </a:lnTo>
                  <a:lnTo>
                    <a:pt x="52" y="1040"/>
                  </a:lnTo>
                  <a:lnTo>
                    <a:pt x="0" y="992"/>
                  </a:lnTo>
                  <a:lnTo>
                    <a:pt x="11" y="961"/>
                  </a:lnTo>
                  <a:lnTo>
                    <a:pt x="62" y="940"/>
                  </a:lnTo>
                  <a:lnTo>
                    <a:pt x="128" y="930"/>
                  </a:lnTo>
                  <a:lnTo>
                    <a:pt x="190" y="930"/>
                  </a:lnTo>
                  <a:lnTo>
                    <a:pt x="200" y="910"/>
                  </a:lnTo>
                  <a:lnTo>
                    <a:pt x="190" y="875"/>
                  </a:lnTo>
                  <a:lnTo>
                    <a:pt x="138" y="741"/>
                  </a:lnTo>
                  <a:lnTo>
                    <a:pt x="104" y="610"/>
                  </a:lnTo>
                  <a:lnTo>
                    <a:pt x="87" y="515"/>
                  </a:lnTo>
                  <a:lnTo>
                    <a:pt x="84" y="426"/>
                  </a:lnTo>
                  <a:lnTo>
                    <a:pt x="97" y="340"/>
                  </a:lnTo>
                  <a:lnTo>
                    <a:pt x="128" y="251"/>
                  </a:lnTo>
                  <a:lnTo>
                    <a:pt x="176" y="133"/>
                  </a:lnTo>
                  <a:lnTo>
                    <a:pt x="197" y="96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ffectLst>
              <a:prstShdw prst="shdw17" dist="17961" dir="2700000">
                <a:srgbClr val="5C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Freeform 56"/>
            <p:cNvSpPr>
              <a:spLocks/>
            </p:cNvSpPr>
            <p:nvPr/>
          </p:nvSpPr>
          <p:spPr bwMode="auto">
            <a:xfrm>
              <a:off x="3560" y="1273"/>
              <a:ext cx="412" cy="543"/>
            </a:xfrm>
            <a:custGeom>
              <a:avLst/>
              <a:gdLst>
                <a:gd name="T0" fmla="*/ 151 w 412"/>
                <a:gd name="T1" fmla="*/ 454 h 543"/>
                <a:gd name="T2" fmla="*/ 182 w 412"/>
                <a:gd name="T3" fmla="*/ 522 h 543"/>
                <a:gd name="T4" fmla="*/ 254 w 412"/>
                <a:gd name="T5" fmla="*/ 543 h 543"/>
                <a:gd name="T6" fmla="*/ 316 w 412"/>
                <a:gd name="T7" fmla="*/ 536 h 543"/>
                <a:gd name="T8" fmla="*/ 367 w 412"/>
                <a:gd name="T9" fmla="*/ 492 h 543"/>
                <a:gd name="T10" fmla="*/ 408 w 412"/>
                <a:gd name="T11" fmla="*/ 402 h 543"/>
                <a:gd name="T12" fmla="*/ 412 w 412"/>
                <a:gd name="T13" fmla="*/ 296 h 543"/>
                <a:gd name="T14" fmla="*/ 398 w 412"/>
                <a:gd name="T15" fmla="*/ 203 h 543"/>
                <a:gd name="T16" fmla="*/ 340 w 412"/>
                <a:gd name="T17" fmla="*/ 99 h 543"/>
                <a:gd name="T18" fmla="*/ 298 w 412"/>
                <a:gd name="T19" fmla="*/ 51 h 543"/>
                <a:gd name="T20" fmla="*/ 254 w 412"/>
                <a:gd name="T21" fmla="*/ 21 h 543"/>
                <a:gd name="T22" fmla="*/ 213 w 412"/>
                <a:gd name="T23" fmla="*/ 0 h 543"/>
                <a:gd name="T24" fmla="*/ 141 w 412"/>
                <a:gd name="T25" fmla="*/ 7 h 543"/>
                <a:gd name="T26" fmla="*/ 103 w 412"/>
                <a:gd name="T27" fmla="*/ 69 h 543"/>
                <a:gd name="T28" fmla="*/ 83 w 412"/>
                <a:gd name="T29" fmla="*/ 134 h 543"/>
                <a:gd name="T30" fmla="*/ 83 w 412"/>
                <a:gd name="T31" fmla="*/ 238 h 543"/>
                <a:gd name="T32" fmla="*/ 100 w 412"/>
                <a:gd name="T33" fmla="*/ 337 h 543"/>
                <a:gd name="T34" fmla="*/ 120 w 412"/>
                <a:gd name="T35" fmla="*/ 392 h 543"/>
                <a:gd name="T36" fmla="*/ 6 w 412"/>
                <a:gd name="T37" fmla="*/ 474 h 543"/>
                <a:gd name="T38" fmla="*/ 0 w 412"/>
                <a:gd name="T39" fmla="*/ 505 h 543"/>
                <a:gd name="T40" fmla="*/ 17 w 412"/>
                <a:gd name="T41" fmla="*/ 522 h 543"/>
                <a:gd name="T42" fmla="*/ 141 w 412"/>
                <a:gd name="T43" fmla="*/ 430 h 543"/>
                <a:gd name="T44" fmla="*/ 151 w 412"/>
                <a:gd name="T45" fmla="*/ 454 h 5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2" h="543">
                  <a:moveTo>
                    <a:pt x="151" y="454"/>
                  </a:moveTo>
                  <a:lnTo>
                    <a:pt x="182" y="522"/>
                  </a:lnTo>
                  <a:lnTo>
                    <a:pt x="254" y="543"/>
                  </a:lnTo>
                  <a:lnTo>
                    <a:pt x="316" y="536"/>
                  </a:lnTo>
                  <a:lnTo>
                    <a:pt x="367" y="492"/>
                  </a:lnTo>
                  <a:lnTo>
                    <a:pt x="408" y="402"/>
                  </a:lnTo>
                  <a:lnTo>
                    <a:pt x="412" y="296"/>
                  </a:lnTo>
                  <a:lnTo>
                    <a:pt x="398" y="203"/>
                  </a:lnTo>
                  <a:lnTo>
                    <a:pt x="340" y="99"/>
                  </a:lnTo>
                  <a:lnTo>
                    <a:pt x="298" y="51"/>
                  </a:lnTo>
                  <a:lnTo>
                    <a:pt x="254" y="21"/>
                  </a:lnTo>
                  <a:lnTo>
                    <a:pt x="213" y="0"/>
                  </a:lnTo>
                  <a:lnTo>
                    <a:pt x="141" y="7"/>
                  </a:lnTo>
                  <a:lnTo>
                    <a:pt x="103" y="69"/>
                  </a:lnTo>
                  <a:lnTo>
                    <a:pt x="83" y="134"/>
                  </a:lnTo>
                  <a:lnTo>
                    <a:pt x="83" y="238"/>
                  </a:lnTo>
                  <a:lnTo>
                    <a:pt x="100" y="337"/>
                  </a:lnTo>
                  <a:lnTo>
                    <a:pt x="120" y="392"/>
                  </a:lnTo>
                  <a:lnTo>
                    <a:pt x="6" y="474"/>
                  </a:lnTo>
                  <a:lnTo>
                    <a:pt x="0" y="505"/>
                  </a:lnTo>
                  <a:lnTo>
                    <a:pt x="17" y="522"/>
                  </a:lnTo>
                  <a:lnTo>
                    <a:pt x="141" y="430"/>
                  </a:lnTo>
                  <a:lnTo>
                    <a:pt x="151" y="454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ffectLst>
              <a:prstShdw prst="shdw17" dist="17961" dir="2700000">
                <a:srgbClr val="5C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Freeform 57"/>
            <p:cNvSpPr>
              <a:spLocks/>
            </p:cNvSpPr>
            <p:nvPr/>
          </p:nvSpPr>
          <p:spPr bwMode="auto">
            <a:xfrm>
              <a:off x="3711" y="1158"/>
              <a:ext cx="819" cy="908"/>
            </a:xfrm>
            <a:custGeom>
              <a:avLst/>
              <a:gdLst>
                <a:gd name="T0" fmla="*/ 545 w 819"/>
                <a:gd name="T1" fmla="*/ 628 h 908"/>
                <a:gd name="T2" fmla="*/ 504 w 819"/>
                <a:gd name="T3" fmla="*/ 669 h 908"/>
                <a:gd name="T4" fmla="*/ 417 w 819"/>
                <a:gd name="T5" fmla="*/ 720 h 908"/>
                <a:gd name="T6" fmla="*/ 339 w 819"/>
                <a:gd name="T7" fmla="*/ 751 h 908"/>
                <a:gd name="T8" fmla="*/ 284 w 819"/>
                <a:gd name="T9" fmla="*/ 782 h 908"/>
                <a:gd name="T10" fmla="*/ 232 w 819"/>
                <a:gd name="T11" fmla="*/ 823 h 908"/>
                <a:gd name="T12" fmla="*/ 226 w 819"/>
                <a:gd name="T13" fmla="*/ 895 h 908"/>
                <a:gd name="T14" fmla="*/ 277 w 819"/>
                <a:gd name="T15" fmla="*/ 908 h 908"/>
                <a:gd name="T16" fmla="*/ 407 w 819"/>
                <a:gd name="T17" fmla="*/ 833 h 908"/>
                <a:gd name="T18" fmla="*/ 504 w 819"/>
                <a:gd name="T19" fmla="*/ 744 h 908"/>
                <a:gd name="T20" fmla="*/ 617 w 819"/>
                <a:gd name="T21" fmla="*/ 631 h 908"/>
                <a:gd name="T22" fmla="*/ 709 w 819"/>
                <a:gd name="T23" fmla="*/ 559 h 908"/>
                <a:gd name="T24" fmla="*/ 788 w 819"/>
                <a:gd name="T25" fmla="*/ 504 h 908"/>
                <a:gd name="T26" fmla="*/ 819 w 819"/>
                <a:gd name="T27" fmla="*/ 477 h 908"/>
                <a:gd name="T28" fmla="*/ 808 w 819"/>
                <a:gd name="T29" fmla="*/ 443 h 908"/>
                <a:gd name="T30" fmla="*/ 771 w 819"/>
                <a:gd name="T31" fmla="*/ 395 h 908"/>
                <a:gd name="T32" fmla="*/ 634 w 819"/>
                <a:gd name="T33" fmla="*/ 320 h 908"/>
                <a:gd name="T34" fmla="*/ 504 w 819"/>
                <a:gd name="T35" fmla="*/ 250 h 908"/>
                <a:gd name="T36" fmla="*/ 345 w 819"/>
                <a:gd name="T37" fmla="*/ 178 h 908"/>
                <a:gd name="T38" fmla="*/ 287 w 819"/>
                <a:gd name="T39" fmla="*/ 137 h 908"/>
                <a:gd name="T40" fmla="*/ 226 w 819"/>
                <a:gd name="T41" fmla="*/ 82 h 908"/>
                <a:gd name="T42" fmla="*/ 164 w 819"/>
                <a:gd name="T43" fmla="*/ 21 h 908"/>
                <a:gd name="T44" fmla="*/ 109 w 819"/>
                <a:gd name="T45" fmla="*/ 0 h 908"/>
                <a:gd name="T46" fmla="*/ 0 w 819"/>
                <a:gd name="T47" fmla="*/ 76 h 908"/>
                <a:gd name="T48" fmla="*/ 7 w 819"/>
                <a:gd name="T49" fmla="*/ 147 h 908"/>
                <a:gd name="T50" fmla="*/ 27 w 819"/>
                <a:gd name="T51" fmla="*/ 175 h 908"/>
                <a:gd name="T52" fmla="*/ 82 w 819"/>
                <a:gd name="T53" fmla="*/ 164 h 908"/>
                <a:gd name="T54" fmla="*/ 72 w 819"/>
                <a:gd name="T55" fmla="*/ 134 h 908"/>
                <a:gd name="T56" fmla="*/ 51 w 819"/>
                <a:gd name="T57" fmla="*/ 123 h 908"/>
                <a:gd name="T58" fmla="*/ 41 w 819"/>
                <a:gd name="T59" fmla="*/ 86 h 908"/>
                <a:gd name="T60" fmla="*/ 102 w 819"/>
                <a:gd name="T61" fmla="*/ 45 h 908"/>
                <a:gd name="T62" fmla="*/ 154 w 819"/>
                <a:gd name="T63" fmla="*/ 86 h 908"/>
                <a:gd name="T64" fmla="*/ 154 w 819"/>
                <a:gd name="T65" fmla="*/ 123 h 908"/>
                <a:gd name="T66" fmla="*/ 133 w 819"/>
                <a:gd name="T67" fmla="*/ 168 h 908"/>
                <a:gd name="T68" fmla="*/ 150 w 819"/>
                <a:gd name="T69" fmla="*/ 199 h 908"/>
                <a:gd name="T70" fmla="*/ 253 w 819"/>
                <a:gd name="T71" fmla="*/ 226 h 908"/>
                <a:gd name="T72" fmla="*/ 294 w 819"/>
                <a:gd name="T73" fmla="*/ 188 h 908"/>
                <a:gd name="T74" fmla="*/ 431 w 819"/>
                <a:gd name="T75" fmla="*/ 271 h 908"/>
                <a:gd name="T76" fmla="*/ 545 w 819"/>
                <a:gd name="T77" fmla="*/ 323 h 908"/>
                <a:gd name="T78" fmla="*/ 607 w 819"/>
                <a:gd name="T79" fmla="*/ 354 h 908"/>
                <a:gd name="T80" fmla="*/ 668 w 819"/>
                <a:gd name="T81" fmla="*/ 385 h 908"/>
                <a:gd name="T82" fmla="*/ 716 w 819"/>
                <a:gd name="T83" fmla="*/ 426 h 908"/>
                <a:gd name="T84" fmla="*/ 747 w 819"/>
                <a:gd name="T85" fmla="*/ 467 h 908"/>
                <a:gd name="T86" fmla="*/ 719 w 819"/>
                <a:gd name="T87" fmla="*/ 497 h 908"/>
                <a:gd name="T88" fmla="*/ 654 w 819"/>
                <a:gd name="T89" fmla="*/ 539 h 908"/>
                <a:gd name="T90" fmla="*/ 586 w 819"/>
                <a:gd name="T91" fmla="*/ 586 h 908"/>
                <a:gd name="T92" fmla="*/ 545 w 819"/>
                <a:gd name="T93" fmla="*/ 628 h 90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9" h="908">
                  <a:moveTo>
                    <a:pt x="545" y="628"/>
                  </a:moveTo>
                  <a:lnTo>
                    <a:pt x="504" y="669"/>
                  </a:lnTo>
                  <a:lnTo>
                    <a:pt x="417" y="720"/>
                  </a:lnTo>
                  <a:lnTo>
                    <a:pt x="339" y="751"/>
                  </a:lnTo>
                  <a:lnTo>
                    <a:pt x="284" y="782"/>
                  </a:lnTo>
                  <a:lnTo>
                    <a:pt x="232" y="823"/>
                  </a:lnTo>
                  <a:lnTo>
                    <a:pt x="226" y="895"/>
                  </a:lnTo>
                  <a:lnTo>
                    <a:pt x="277" y="908"/>
                  </a:lnTo>
                  <a:lnTo>
                    <a:pt x="407" y="833"/>
                  </a:lnTo>
                  <a:lnTo>
                    <a:pt x="504" y="744"/>
                  </a:lnTo>
                  <a:lnTo>
                    <a:pt x="617" y="631"/>
                  </a:lnTo>
                  <a:lnTo>
                    <a:pt x="709" y="559"/>
                  </a:lnTo>
                  <a:lnTo>
                    <a:pt x="788" y="504"/>
                  </a:lnTo>
                  <a:lnTo>
                    <a:pt x="819" y="477"/>
                  </a:lnTo>
                  <a:lnTo>
                    <a:pt x="808" y="443"/>
                  </a:lnTo>
                  <a:lnTo>
                    <a:pt x="771" y="395"/>
                  </a:lnTo>
                  <a:lnTo>
                    <a:pt x="634" y="320"/>
                  </a:lnTo>
                  <a:lnTo>
                    <a:pt x="504" y="250"/>
                  </a:lnTo>
                  <a:lnTo>
                    <a:pt x="345" y="178"/>
                  </a:lnTo>
                  <a:lnTo>
                    <a:pt x="287" y="137"/>
                  </a:lnTo>
                  <a:lnTo>
                    <a:pt x="226" y="82"/>
                  </a:lnTo>
                  <a:lnTo>
                    <a:pt x="164" y="21"/>
                  </a:lnTo>
                  <a:lnTo>
                    <a:pt x="109" y="0"/>
                  </a:lnTo>
                  <a:lnTo>
                    <a:pt x="0" y="76"/>
                  </a:lnTo>
                  <a:lnTo>
                    <a:pt x="7" y="147"/>
                  </a:lnTo>
                  <a:lnTo>
                    <a:pt x="27" y="175"/>
                  </a:lnTo>
                  <a:lnTo>
                    <a:pt x="82" y="164"/>
                  </a:lnTo>
                  <a:lnTo>
                    <a:pt x="72" y="134"/>
                  </a:lnTo>
                  <a:lnTo>
                    <a:pt x="51" y="123"/>
                  </a:lnTo>
                  <a:lnTo>
                    <a:pt x="41" y="86"/>
                  </a:lnTo>
                  <a:lnTo>
                    <a:pt x="102" y="45"/>
                  </a:lnTo>
                  <a:lnTo>
                    <a:pt x="154" y="86"/>
                  </a:lnTo>
                  <a:lnTo>
                    <a:pt x="154" y="123"/>
                  </a:lnTo>
                  <a:lnTo>
                    <a:pt x="133" y="168"/>
                  </a:lnTo>
                  <a:lnTo>
                    <a:pt x="150" y="199"/>
                  </a:lnTo>
                  <a:lnTo>
                    <a:pt x="253" y="226"/>
                  </a:lnTo>
                  <a:lnTo>
                    <a:pt x="294" y="188"/>
                  </a:lnTo>
                  <a:lnTo>
                    <a:pt x="431" y="271"/>
                  </a:lnTo>
                  <a:lnTo>
                    <a:pt x="545" y="323"/>
                  </a:lnTo>
                  <a:lnTo>
                    <a:pt x="607" y="354"/>
                  </a:lnTo>
                  <a:lnTo>
                    <a:pt x="668" y="385"/>
                  </a:lnTo>
                  <a:lnTo>
                    <a:pt x="716" y="426"/>
                  </a:lnTo>
                  <a:lnTo>
                    <a:pt x="747" y="467"/>
                  </a:lnTo>
                  <a:lnTo>
                    <a:pt x="719" y="497"/>
                  </a:lnTo>
                  <a:lnTo>
                    <a:pt x="654" y="539"/>
                  </a:lnTo>
                  <a:lnTo>
                    <a:pt x="586" y="586"/>
                  </a:lnTo>
                  <a:lnTo>
                    <a:pt x="545" y="628"/>
                  </a:lnTo>
                  <a:close/>
                </a:path>
              </a:pathLst>
            </a:custGeom>
            <a:solidFill>
              <a:srgbClr val="993300"/>
            </a:solidFill>
            <a:ln>
              <a:noFill/>
            </a:ln>
            <a:effectLst>
              <a:prstShdw prst="shdw17" dist="17961" dir="2700000">
                <a:srgbClr val="5C1F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50" name="Group 62"/>
          <p:cNvGrpSpPr>
            <a:grpSpLocks/>
          </p:cNvGrpSpPr>
          <p:nvPr/>
        </p:nvGrpSpPr>
        <p:grpSpPr bwMode="auto">
          <a:xfrm>
            <a:off x="600075" y="3792538"/>
            <a:ext cx="2384425" cy="2370137"/>
            <a:chOff x="378" y="2389"/>
            <a:chExt cx="1502" cy="1493"/>
          </a:xfrm>
        </p:grpSpPr>
        <p:sp>
          <p:nvSpPr>
            <p:cNvPr id="5151" name="AutoShape 59"/>
            <p:cNvSpPr>
              <a:spLocks noChangeArrowheads="1"/>
            </p:cNvSpPr>
            <p:nvPr/>
          </p:nvSpPr>
          <p:spPr bwMode="auto">
            <a:xfrm rot="-2227941">
              <a:off x="378" y="2389"/>
              <a:ext cx="1502" cy="1493"/>
            </a:xfrm>
            <a:prstGeom prst="irregularSeal2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23945" name="Text Box 41"/>
            <p:cNvSpPr txBox="1">
              <a:spLocks noChangeArrowheads="1"/>
            </p:cNvSpPr>
            <p:nvPr/>
          </p:nvSpPr>
          <p:spPr bwMode="auto">
            <a:xfrm>
              <a:off x="796" y="2772"/>
              <a:ext cx="606" cy="8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rPr>
                <a:t>无法实验测定</a:t>
              </a: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9"/>
          <p:cNvGrpSpPr>
            <a:grpSpLocks/>
          </p:cNvGrpSpPr>
          <p:nvPr/>
        </p:nvGrpSpPr>
        <p:grpSpPr bwMode="auto">
          <a:xfrm>
            <a:off x="5578475" y="1260475"/>
            <a:ext cx="3238500" cy="3151188"/>
            <a:chOff x="5709871" y="1295400"/>
            <a:chExt cx="3238500" cy="3151188"/>
          </a:xfrm>
        </p:grpSpPr>
        <p:pic>
          <p:nvPicPr>
            <p:cNvPr id="6157" name="Picture 48" descr="02-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871" y="1295400"/>
              <a:ext cx="3238500" cy="315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158" name="直接连接符 4"/>
            <p:cNvCxnSpPr>
              <a:cxnSpLocks noChangeShapeType="1"/>
            </p:cNvCxnSpPr>
            <p:nvPr/>
          </p:nvCxnSpPr>
          <p:spPr bwMode="auto">
            <a:xfrm flipH="1">
              <a:off x="7112978" y="1635858"/>
              <a:ext cx="1213338" cy="1226344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9" name="直接连接符 17"/>
            <p:cNvCxnSpPr>
              <a:cxnSpLocks noChangeShapeType="1"/>
            </p:cNvCxnSpPr>
            <p:nvPr/>
          </p:nvCxnSpPr>
          <p:spPr bwMode="auto">
            <a:xfrm flipH="1" flipV="1">
              <a:off x="7086602" y="2853410"/>
              <a:ext cx="1389183" cy="90969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47" name="Rectangle 57"/>
          <p:cNvSpPr>
            <a:spLocks noChangeArrowheads="1"/>
          </p:cNvSpPr>
          <p:nvPr/>
        </p:nvSpPr>
        <p:spPr bwMode="auto">
          <a:xfrm>
            <a:off x="4229100" y="4732338"/>
            <a:ext cx="4318000" cy="1790700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prstShdw prst="shdw17" dist="17961" dir="13500000">
              <a:srgbClr val="737373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148" name="AutoShape 56"/>
          <p:cNvSpPr>
            <a:spLocks noChangeArrowheads="1"/>
          </p:cNvSpPr>
          <p:nvPr/>
        </p:nvSpPr>
        <p:spPr bwMode="auto">
          <a:xfrm>
            <a:off x="1135063" y="4797425"/>
            <a:ext cx="2990850" cy="1676400"/>
          </a:xfrm>
          <a:prstGeom prst="rightArrowCallout">
            <a:avLst>
              <a:gd name="adj1" fmla="val 29546"/>
              <a:gd name="adj2" fmla="val 21593"/>
              <a:gd name="adj3" fmla="val 25514"/>
              <a:gd name="adj4" fmla="val 70755"/>
            </a:avLst>
          </a:prstGeom>
          <a:solidFill>
            <a:srgbClr val="CC99FF"/>
          </a:solidFill>
          <a:ln>
            <a:noFill/>
          </a:ln>
          <a:effectLst>
            <a:prstShdw prst="shdw17" dist="17961" dir="13500000">
              <a:srgbClr val="7A5C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149" name="Text Box 35"/>
          <p:cNvSpPr txBox="1">
            <a:spLocks noChangeArrowheads="1"/>
          </p:cNvSpPr>
          <p:nvPr/>
        </p:nvSpPr>
        <p:spPr bwMode="auto">
          <a:xfrm>
            <a:off x="544513" y="636588"/>
            <a:ext cx="7999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能斯特热定理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(Nernst heat theorem)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0" name="Text Box 51"/>
          <p:cNvSpPr txBox="1">
            <a:spLocks noChangeArrowheads="1"/>
          </p:cNvSpPr>
          <p:nvPr/>
        </p:nvSpPr>
        <p:spPr bwMode="auto">
          <a:xfrm>
            <a:off x="730250" y="2022475"/>
            <a:ext cx="4830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能斯特：</a:t>
            </a:r>
            <a:r>
              <a:rPr kumimoji="1" lang="en-US" altLang="zh-CN" sz="24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H–</a:t>
            </a:r>
            <a:r>
              <a:rPr kumimoji="1" lang="en-US" altLang="zh-CN" sz="2400" b="0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D</a:t>
            </a:r>
            <a:r>
              <a:rPr kumimoji="1" lang="en-US" altLang="zh-CN" sz="24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G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应收敛于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0K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zh-CN" altLang="en-US" sz="2400" dirty="0">
                <a:solidFill>
                  <a:srgbClr val="000000"/>
                </a:solidFill>
                <a:ea typeface="黑体" pitchFamily="49" charset="-122"/>
              </a:rPr>
              <a:t>曲</a:t>
            </a:r>
            <a:endParaRPr kumimoji="1" lang="en-US" altLang="zh-CN" sz="2400" dirty="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黑体" pitchFamily="49" charset="-122"/>
              </a:rPr>
              <a:t>              </a:t>
            </a:r>
            <a:r>
              <a:rPr kumimoji="1" lang="zh-CN" altLang="en-US" sz="2400" dirty="0">
                <a:solidFill>
                  <a:srgbClr val="000000"/>
                </a:solidFill>
                <a:ea typeface="黑体" pitchFamily="49" charset="-122"/>
              </a:rPr>
              <a:t>线关系，曲线相切。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151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489793"/>
              </p:ext>
            </p:extLst>
          </p:nvPr>
        </p:nvGraphicFramePr>
        <p:xfrm>
          <a:off x="1289050" y="2952750"/>
          <a:ext cx="37480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209680" imgH="457200" progId="Equation.DSMT4">
                  <p:embed/>
                </p:oleObj>
              </mc:Choice>
              <mc:Fallback>
                <p:oleObj name="Equation" r:id="rId4" imgW="2209680" imgH="457200" progId="Equation.DSMT4">
                  <p:embed/>
                  <p:pic>
                    <p:nvPicPr>
                      <p:cNvPr id="6151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952750"/>
                        <a:ext cx="37480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264775"/>
              </p:ext>
            </p:extLst>
          </p:nvPr>
        </p:nvGraphicFramePr>
        <p:xfrm>
          <a:off x="1244600" y="4913313"/>
          <a:ext cx="18621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761760" imgH="279360" progId="Equation.DSMT4">
                  <p:embed/>
                </p:oleObj>
              </mc:Choice>
              <mc:Fallback>
                <p:oleObj name="Equation" r:id="rId6" imgW="761760" imgH="279360" progId="Equation.DSMT4">
                  <p:embed/>
                  <p:pic>
                    <p:nvPicPr>
                      <p:cNvPr id="615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913313"/>
                        <a:ext cx="186213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2394"/>
              </p:ext>
            </p:extLst>
          </p:nvPr>
        </p:nvGraphicFramePr>
        <p:xfrm>
          <a:off x="1335088" y="5705475"/>
          <a:ext cx="170973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685800" imgH="279360" progId="Equation.DSMT4">
                  <p:embed/>
                </p:oleObj>
              </mc:Choice>
              <mc:Fallback>
                <p:oleObj name="Equation" r:id="rId8" imgW="685800" imgH="279360" progId="Equation.DSMT4">
                  <p:embed/>
                  <p:pic>
                    <p:nvPicPr>
                      <p:cNvPr id="6153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5705475"/>
                        <a:ext cx="170973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83" name="Text Box 55"/>
          <p:cNvSpPr txBox="1">
            <a:spLocks noChangeArrowheads="1"/>
          </p:cNvSpPr>
          <p:nvPr/>
        </p:nvSpPr>
        <p:spPr bwMode="auto">
          <a:xfrm>
            <a:off x="4329113" y="4838700"/>
            <a:ext cx="4144962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能斯特热定理：温度趋于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0K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时，凝聚系统中恒温过程的熵变趋于零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</a:p>
        </p:txBody>
      </p:sp>
      <p:graphicFrame>
        <p:nvGraphicFramePr>
          <p:cNvPr id="6155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924539"/>
              </p:ext>
            </p:extLst>
          </p:nvPr>
        </p:nvGraphicFramePr>
        <p:xfrm>
          <a:off x="1643063" y="3829050"/>
          <a:ext cx="30384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714320" imgH="457200" progId="Equation.DSMT4">
                  <p:embed/>
                </p:oleObj>
              </mc:Choice>
              <mc:Fallback>
                <p:oleObj name="Equation" r:id="rId10" imgW="1714320" imgH="457200" progId="Equation.DSMT4">
                  <p:embed/>
                  <p:pic>
                    <p:nvPicPr>
                      <p:cNvPr id="615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29050"/>
                        <a:ext cx="30384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49"/>
          <p:cNvSpPr txBox="1">
            <a:spLocks noChangeArrowheads="1"/>
          </p:cNvSpPr>
          <p:nvPr/>
        </p:nvSpPr>
        <p:spPr bwMode="auto">
          <a:xfrm>
            <a:off x="738188" y="1187450"/>
            <a:ext cx="452913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理查兹：</a:t>
            </a:r>
            <a:r>
              <a:rPr kumimoji="1" lang="zh-CN" altLang="en-US" sz="2400">
                <a:solidFill>
                  <a:srgbClr val="000000"/>
                </a:solidFill>
                <a:ea typeface="黑体" pitchFamily="49" charset="-122"/>
              </a:rPr>
              <a:t>恒温反应实验结果线性</a:t>
            </a:r>
            <a:endParaRPr kumimoji="1" lang="en-US" altLang="zh-CN" sz="2400">
              <a:solidFill>
                <a:srgbClr val="000000"/>
              </a:solidFill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kumimoji="1" lang="en-US" altLang="zh-CN" sz="2400">
                <a:solidFill>
                  <a:srgbClr val="000000"/>
                </a:solidFill>
                <a:ea typeface="黑体" pitchFamily="49" charset="-122"/>
              </a:rPr>
              <a:t>               </a:t>
            </a:r>
            <a:r>
              <a:rPr kumimoji="1" lang="zh-CN" altLang="en-US" sz="2400">
                <a:solidFill>
                  <a:srgbClr val="000000"/>
                </a:solidFill>
                <a:ea typeface="黑体" pitchFamily="49" charset="-122"/>
              </a:rPr>
              <a:t>外推。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3"/>
          <p:cNvSpPr txBox="1">
            <a:spLocks noChangeArrowheads="1"/>
          </p:cNvSpPr>
          <p:nvPr/>
        </p:nvSpPr>
        <p:spPr bwMode="auto">
          <a:xfrm>
            <a:off x="741363" y="2668588"/>
            <a:ext cx="2063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普朗克假设</a:t>
            </a:r>
            <a:r>
              <a:rPr kumimoji="1" lang="zh-CN" altLang="en-US" sz="240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7171" name="Text Box 28"/>
          <p:cNvSpPr txBox="1">
            <a:spLocks noChangeArrowheads="1"/>
          </p:cNvSpPr>
          <p:nvPr/>
        </p:nvSpPr>
        <p:spPr bwMode="auto">
          <a:xfrm>
            <a:off x="482600" y="4421188"/>
            <a:ext cx="5541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路易斯、吉布逊修正的普朗克假设</a:t>
            </a:r>
            <a:endParaRPr kumimoji="1" lang="zh-CN" altLang="en-US" sz="28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72" name="组合 4"/>
          <p:cNvGrpSpPr>
            <a:grpSpLocks/>
          </p:cNvGrpSpPr>
          <p:nvPr/>
        </p:nvGrpSpPr>
        <p:grpSpPr bwMode="auto">
          <a:xfrm>
            <a:off x="685800" y="4959350"/>
            <a:ext cx="8185150" cy="1017588"/>
            <a:chOff x="685800" y="5020408"/>
            <a:chExt cx="8185638" cy="1018442"/>
          </a:xfrm>
        </p:grpSpPr>
        <p:sp>
          <p:nvSpPr>
            <p:cNvPr id="7185" name="Rectangle 32"/>
            <p:cNvSpPr>
              <a:spLocks noChangeArrowheads="1"/>
            </p:cNvSpPr>
            <p:nvPr/>
          </p:nvSpPr>
          <p:spPr bwMode="auto">
            <a:xfrm>
              <a:off x="5363308" y="5020408"/>
              <a:ext cx="3508130" cy="101844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prstShdw prst="shdw17" dist="17961" dir="13500000">
                <a:srgbClr val="737373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186" name="AutoShape 33"/>
            <p:cNvSpPr>
              <a:spLocks noChangeArrowheads="1"/>
            </p:cNvSpPr>
            <p:nvPr/>
          </p:nvSpPr>
          <p:spPr bwMode="auto">
            <a:xfrm>
              <a:off x="685800" y="5020408"/>
              <a:ext cx="4568825" cy="1018442"/>
            </a:xfrm>
            <a:prstGeom prst="rightArrowCallout">
              <a:avLst>
                <a:gd name="adj1" fmla="val 29546"/>
                <a:gd name="adj2" fmla="val 21593"/>
                <a:gd name="adj3" fmla="val 49513"/>
                <a:gd name="adj4" fmla="val 77037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25988" name="Text Box 36"/>
            <p:cNvSpPr txBox="1">
              <a:spLocks noChangeArrowheads="1"/>
            </p:cNvSpPr>
            <p:nvPr/>
          </p:nvSpPr>
          <p:spPr bwMode="auto">
            <a:xfrm>
              <a:off x="5434296" y="5088728"/>
              <a:ext cx="3384752" cy="91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kumimoji="1"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0K</a:t>
              </a:r>
              <a:r>
                <a:rPr kumimoji="1"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时，纯物质完美晶体的熵值等于零。</a:t>
              </a:r>
              <a:endParaRPr kumimoji="1" lang="zh-CN" altLang="en-US" sz="2400" dirty="0"/>
            </a:p>
          </p:txBody>
        </p:sp>
        <p:graphicFrame>
          <p:nvGraphicFramePr>
            <p:cNvPr id="7188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158196"/>
                </p:ext>
              </p:extLst>
            </p:nvPr>
          </p:nvGraphicFramePr>
          <p:xfrm>
            <a:off x="1441495" y="5277799"/>
            <a:ext cx="2157542" cy="532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927000" imgH="228600" progId="Equation.DSMT4">
                    <p:embed/>
                  </p:oleObj>
                </mc:Choice>
                <mc:Fallback>
                  <p:oleObj name="Equation" r:id="rId3" imgW="927000" imgH="228600" progId="Equation.DSMT4">
                    <p:embed/>
                    <p:pic>
                      <p:nvPicPr>
                        <p:cNvPr id="718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495" y="5277799"/>
                          <a:ext cx="2157542" cy="532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3" name="Text Box 37"/>
          <p:cNvSpPr txBox="1">
            <a:spLocks noChangeArrowheads="1"/>
          </p:cNvSpPr>
          <p:nvPr/>
        </p:nvSpPr>
        <p:spPr bwMode="auto">
          <a:xfrm>
            <a:off x="854075" y="59705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COCOCOCOCO…</a:t>
            </a:r>
          </a:p>
        </p:txBody>
      </p:sp>
      <p:sp>
        <p:nvSpPr>
          <p:cNvPr id="7174" name="Text Box 38"/>
          <p:cNvSpPr txBox="1">
            <a:spLocks noChangeArrowheads="1"/>
          </p:cNvSpPr>
          <p:nvPr/>
        </p:nvSpPr>
        <p:spPr bwMode="auto">
          <a:xfrm>
            <a:off x="5254625" y="59705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COCO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OC</a:t>
            </a:r>
            <a:r>
              <a:rPr kumimoji="1" lang="en-US" altLang="zh-CN" sz="2800">
                <a:solidFill>
                  <a:srgbClr val="993300"/>
                </a:solidFill>
                <a:latin typeface="Times New Roman" pitchFamily="18" charset="0"/>
              </a:rPr>
              <a:t>COCO…</a:t>
            </a:r>
          </a:p>
        </p:txBody>
      </p:sp>
      <p:sp>
        <p:nvSpPr>
          <p:cNvPr id="7175" name="AutoShape 39"/>
          <p:cNvSpPr>
            <a:spLocks noChangeArrowheads="1"/>
          </p:cNvSpPr>
          <p:nvPr/>
        </p:nvSpPr>
        <p:spPr bwMode="auto">
          <a:xfrm>
            <a:off x="4229100" y="6024563"/>
            <a:ext cx="862013" cy="4095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6" name="组合 3"/>
          <p:cNvGrpSpPr>
            <a:grpSpLocks/>
          </p:cNvGrpSpPr>
          <p:nvPr/>
        </p:nvGrpSpPr>
        <p:grpSpPr bwMode="auto">
          <a:xfrm>
            <a:off x="690563" y="3197225"/>
            <a:ext cx="8180387" cy="1073150"/>
            <a:chOff x="690563" y="2889020"/>
            <a:chExt cx="8180875" cy="1073379"/>
          </a:xfrm>
        </p:grpSpPr>
        <p:sp>
          <p:nvSpPr>
            <p:cNvPr id="7181" name="AutoShape 40"/>
            <p:cNvSpPr>
              <a:spLocks noChangeArrowheads="1"/>
            </p:cNvSpPr>
            <p:nvPr/>
          </p:nvSpPr>
          <p:spPr bwMode="auto">
            <a:xfrm>
              <a:off x="690563" y="2889022"/>
              <a:ext cx="4564062" cy="1054328"/>
            </a:xfrm>
            <a:prstGeom prst="rightArrowCallout">
              <a:avLst>
                <a:gd name="adj1" fmla="val 29546"/>
                <a:gd name="adj2" fmla="val 21593"/>
                <a:gd name="adj3" fmla="val 49502"/>
                <a:gd name="adj4" fmla="val 77037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182" name="Rectangle 41"/>
            <p:cNvSpPr>
              <a:spLocks noChangeArrowheads="1"/>
            </p:cNvSpPr>
            <p:nvPr/>
          </p:nvSpPr>
          <p:spPr bwMode="auto">
            <a:xfrm>
              <a:off x="5363308" y="2889020"/>
              <a:ext cx="3508130" cy="107337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>
              <a:prstShdw prst="shdw17" dist="17961" dir="13500000">
                <a:srgbClr val="737373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25994" name="Text Box 42"/>
            <p:cNvSpPr txBox="1">
              <a:spLocks noChangeArrowheads="1"/>
            </p:cNvSpPr>
            <p:nvPr/>
          </p:nvSpPr>
          <p:spPr bwMode="auto">
            <a:xfrm>
              <a:off x="5434296" y="2889020"/>
              <a:ext cx="3384752" cy="1040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kumimoji="1" lang="en-US" altLang="zh-CN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0K</a:t>
              </a:r>
              <a:r>
                <a:rPr kumimoji="1"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时，纯固体和纯液体的熵值等于零。</a:t>
              </a:r>
              <a:endParaRPr kumimoji="1" lang="zh-CN" altLang="en-US" sz="2400" dirty="0"/>
            </a:p>
          </p:txBody>
        </p:sp>
        <p:graphicFrame>
          <p:nvGraphicFramePr>
            <p:cNvPr id="718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6635426"/>
                </p:ext>
              </p:extLst>
            </p:nvPr>
          </p:nvGraphicFramePr>
          <p:xfrm>
            <a:off x="977917" y="3155777"/>
            <a:ext cx="3011668" cy="539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346040" imgH="241200" progId="Equation.DSMT4">
                    <p:embed/>
                  </p:oleObj>
                </mc:Choice>
                <mc:Fallback>
                  <p:oleObj name="Equation" r:id="rId5" imgW="1346040" imgH="241200" progId="Equation.DSMT4">
                    <p:embed/>
                    <p:pic>
                      <p:nvPicPr>
                        <p:cNvPr id="718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917" y="3155777"/>
                          <a:ext cx="3011668" cy="539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482600" y="512763"/>
            <a:ext cx="80010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 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若干重要阐释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(some important interpretations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                 and revisions)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grpSp>
        <p:nvGrpSpPr>
          <p:cNvPr id="7178" name="组合 2"/>
          <p:cNvGrpSpPr>
            <a:grpSpLocks/>
          </p:cNvGrpSpPr>
          <p:nvPr/>
        </p:nvGrpSpPr>
        <p:grpSpPr bwMode="auto">
          <a:xfrm>
            <a:off x="690563" y="1466850"/>
            <a:ext cx="6724650" cy="1203325"/>
            <a:chOff x="659423" y="598860"/>
            <a:chExt cx="6723960" cy="1202796"/>
          </a:xfrm>
        </p:grpSpPr>
        <p:graphicFrame>
          <p:nvGraphicFramePr>
            <p:cNvPr id="7179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709792"/>
                </p:ext>
              </p:extLst>
            </p:nvPr>
          </p:nvGraphicFramePr>
          <p:xfrm>
            <a:off x="2953125" y="1122505"/>
            <a:ext cx="4430258" cy="679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1904760" imgH="291960" progId="Equation.DSMT4">
                    <p:embed/>
                  </p:oleObj>
                </mc:Choice>
                <mc:Fallback>
                  <p:oleObj name="Equation" r:id="rId7" imgW="1904760" imgH="291960" progId="Equation.DSMT4">
                    <p:embed/>
                    <p:pic>
                      <p:nvPicPr>
                        <p:cNvPr id="7179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125" y="1122505"/>
                          <a:ext cx="4430258" cy="679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659423" y="598860"/>
              <a:ext cx="5095352" cy="5236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能斯特热定理用于化学反应：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3"/>
          <p:cNvSpPr txBox="1">
            <a:spLocks noChangeArrowheads="1"/>
          </p:cNvSpPr>
          <p:nvPr/>
        </p:nvSpPr>
        <p:spPr bwMode="auto">
          <a:xfrm>
            <a:off x="696913" y="2709863"/>
            <a:ext cx="76739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西蒙修正的能斯特热定理</a:t>
            </a:r>
          </a:p>
        </p:txBody>
      </p:sp>
      <p:grpSp>
        <p:nvGrpSpPr>
          <p:cNvPr id="8195" name="Group 30"/>
          <p:cNvGrpSpPr>
            <a:grpSpLocks/>
          </p:cNvGrpSpPr>
          <p:nvPr/>
        </p:nvGrpSpPr>
        <p:grpSpPr bwMode="auto">
          <a:xfrm>
            <a:off x="1606550" y="3508375"/>
            <a:ext cx="6591300" cy="2681288"/>
            <a:chOff x="816" y="1634"/>
            <a:chExt cx="4152" cy="1689"/>
          </a:xfrm>
        </p:grpSpPr>
        <p:sp>
          <p:nvSpPr>
            <p:cNvPr id="127005" name="AutoShape 29"/>
            <p:cNvSpPr>
              <a:spLocks noChangeArrowheads="1"/>
            </p:cNvSpPr>
            <p:nvPr/>
          </p:nvSpPr>
          <p:spPr bwMode="auto">
            <a:xfrm>
              <a:off x="816" y="1634"/>
              <a:ext cx="4152" cy="1689"/>
            </a:xfrm>
            <a:prstGeom prst="star32">
              <a:avLst>
                <a:gd name="adj" fmla="val 3981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1637" y="1946"/>
              <a:ext cx="2485" cy="10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rPr>
                <a:t>当温度趋于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rPr>
                <a:t>0K</a:t>
              </a:r>
              <a:r>
                <a:rPr kumimoji="1" lang="zh-CN" alt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itchFamily="2" charset="-122"/>
                </a:rPr>
                <a:t>，系统中所有处于内部平衡的状态之间，熵变趋于零。</a:t>
              </a:r>
              <a:endPara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038225" y="673100"/>
            <a:ext cx="761365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1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西蒙发现能斯特热定理不能用于“冻结的非平衡态”。</a:t>
            </a:r>
            <a:endParaRPr kumimoji="1"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2 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玻色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-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爱因斯坦凝聚体的发现表明能斯特热定理没有必要限制在凝聚系统。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509588" y="673100"/>
            <a:ext cx="84772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热力学第三定律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(the third law of thermodynamics)</a:t>
            </a:r>
            <a:endParaRPr kumimoji="1" lang="zh-CN" altLang="en-US" sz="28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655638" y="1806575"/>
            <a:ext cx="79073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当温度趋于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0K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，系统中所有处于内部平衡的状态之间，熵变趋于零。</a:t>
            </a:r>
            <a:endParaRPr kumimoji="1"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739775" y="3433763"/>
            <a:ext cx="80613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0K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时，处于内部平衡状态的系统的熵等于零。</a:t>
            </a:r>
            <a:endParaRPr kumimoji="1" lang="zh-CN" altLang="en-US" sz="2400" dirty="0"/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725488" y="4586288"/>
            <a:ext cx="75215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0K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不可能通过有限步骤达到。（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0K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达不到）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498475" y="1157288"/>
            <a:ext cx="8323263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证明：没有温度更低的热源，用绝热过程使一物体的温度降低。初态为</a:t>
            </a:r>
            <a:r>
              <a:rPr kumimoji="1" lang="en-US" altLang="zh-CN" b="0" dirty="0">
                <a:solidFill>
                  <a:srgbClr val="000000"/>
                </a:solidFill>
                <a:ea typeface="楷体" panose="02010609060101010101" pitchFamily="49" charset="-122"/>
              </a:rPr>
              <a:t>a</a:t>
            </a:r>
            <a:r>
              <a:rPr kumimoji="1"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(</a:t>
            </a:r>
            <a:r>
              <a:rPr kumimoji="1"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温度</a:t>
            </a:r>
            <a:r>
              <a:rPr kumimoji="1" lang="en-US" altLang="zh-CN" b="0" i="1" dirty="0">
                <a:solidFill>
                  <a:srgbClr val="000000"/>
                </a:solidFill>
                <a:ea typeface="楷体" panose="02010609060101010101" pitchFamily="49" charset="-122"/>
              </a:rPr>
              <a:t>T</a:t>
            </a:r>
            <a:r>
              <a:rPr kumimoji="1" lang="en-US" altLang="zh-CN" b="0" baseline="-25000" dirty="0">
                <a:solidFill>
                  <a:srgbClr val="000000"/>
                </a:solidFill>
                <a:ea typeface="楷体" panose="02010609060101010101" pitchFamily="49" charset="-122"/>
              </a:rPr>
              <a:t>1</a:t>
            </a:r>
            <a:r>
              <a:rPr kumimoji="1"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)</a:t>
            </a:r>
            <a:r>
              <a:rPr kumimoji="1"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，终态为</a:t>
            </a:r>
            <a:r>
              <a:rPr kumimoji="1" lang="en-US" altLang="zh-CN" b="0" dirty="0">
                <a:solidFill>
                  <a:srgbClr val="000000"/>
                </a:solidFill>
                <a:ea typeface="楷体" panose="02010609060101010101" pitchFamily="49" charset="-122"/>
              </a:rPr>
              <a:t>b</a:t>
            </a:r>
            <a:r>
              <a:rPr kumimoji="1"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(</a:t>
            </a:r>
            <a:r>
              <a:rPr kumimoji="1" lang="zh-CN" altLang="en-US" dirty="0">
                <a:solidFill>
                  <a:srgbClr val="0033CC"/>
                </a:solidFill>
                <a:ea typeface="楷体" panose="02010609060101010101" pitchFamily="49" charset="-122"/>
              </a:rPr>
              <a:t>温度</a:t>
            </a:r>
            <a:r>
              <a:rPr kumimoji="1" lang="en-US" altLang="zh-CN" b="0" i="1" dirty="0">
                <a:solidFill>
                  <a:srgbClr val="000000"/>
                </a:solidFill>
                <a:ea typeface="楷体" panose="02010609060101010101" pitchFamily="49" charset="-122"/>
              </a:rPr>
              <a:t>T</a:t>
            </a:r>
            <a:r>
              <a:rPr kumimoji="1" lang="en-US" altLang="zh-CN" b="0" baseline="-25000" dirty="0">
                <a:solidFill>
                  <a:srgbClr val="000000"/>
                </a:solidFill>
                <a:ea typeface="楷体" panose="02010609060101010101" pitchFamily="49" charset="-122"/>
              </a:rPr>
              <a:t>2</a:t>
            </a:r>
            <a:r>
              <a:rPr kumimoji="1" lang="en-US" altLang="zh-CN" dirty="0">
                <a:solidFill>
                  <a:srgbClr val="0033CC"/>
                </a:solidFill>
                <a:ea typeface="楷体" panose="02010609060101010101" pitchFamily="49" charset="-122"/>
              </a:rPr>
              <a:t>)</a:t>
            </a:r>
            <a:endParaRPr kumimoji="1" lang="zh-CN" altLang="en-US" dirty="0">
              <a:solidFill>
                <a:srgbClr val="0033CC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446170"/>
              </p:ext>
            </p:extLst>
          </p:nvPr>
        </p:nvGraphicFramePr>
        <p:xfrm>
          <a:off x="74613" y="2000250"/>
          <a:ext cx="57181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565360" imgH="419040" progId="Equation.DSMT4">
                  <p:embed/>
                </p:oleObj>
              </mc:Choice>
              <mc:Fallback>
                <p:oleObj name="Equation" r:id="rId3" imgW="2565360" imgH="419040" progId="Equation.DSMT4">
                  <p:embed/>
                  <p:pic>
                    <p:nvPicPr>
                      <p:cNvPr id="141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3" y="2000250"/>
                        <a:ext cx="57181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719088"/>
              </p:ext>
            </p:extLst>
          </p:nvPr>
        </p:nvGraphicFramePr>
        <p:xfrm>
          <a:off x="61913" y="2905125"/>
          <a:ext cx="57721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590560" imgH="419040" progId="Equation.DSMT4">
                  <p:embed/>
                </p:oleObj>
              </mc:Choice>
              <mc:Fallback>
                <p:oleObj name="Equation" r:id="rId5" imgW="2590560" imgH="419040" progId="Equation.DSMT4">
                  <p:embed/>
                  <p:pic>
                    <p:nvPicPr>
                      <p:cNvPr id="141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2905125"/>
                        <a:ext cx="57721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94479"/>
              </p:ext>
            </p:extLst>
          </p:nvPr>
        </p:nvGraphicFramePr>
        <p:xfrm>
          <a:off x="5588000" y="2693988"/>
          <a:ext cx="3363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511280" imgH="228600" progId="Equation.DSMT4">
                  <p:embed/>
                </p:oleObj>
              </mc:Choice>
              <mc:Fallback>
                <p:oleObj name="Equation" r:id="rId7" imgW="1511280" imgH="228600" progId="Equation.DSMT4">
                  <p:embed/>
                  <p:pic>
                    <p:nvPicPr>
                      <p:cNvPr id="141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693988"/>
                        <a:ext cx="3363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428625" y="3882950"/>
            <a:ext cx="3082925" cy="41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如果绝热过程可逆</a:t>
            </a:r>
          </a:p>
        </p:txBody>
      </p:sp>
      <p:graphicFrame>
        <p:nvGraphicFramePr>
          <p:cNvPr id="141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719711"/>
              </p:ext>
            </p:extLst>
          </p:nvPr>
        </p:nvGraphicFramePr>
        <p:xfrm>
          <a:off x="1947863" y="4283075"/>
          <a:ext cx="491966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209680" imgH="419040" progId="Equation.DSMT4">
                  <p:embed/>
                </p:oleObj>
              </mc:Choice>
              <mc:Fallback>
                <p:oleObj name="Equation" r:id="rId9" imgW="2209680" imgH="419040" progId="Equation.DSMT4">
                  <p:embed/>
                  <p:pic>
                    <p:nvPicPr>
                      <p:cNvPr id="141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283075"/>
                        <a:ext cx="491966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228526"/>
              </p:ext>
            </p:extLst>
          </p:nvPr>
        </p:nvGraphicFramePr>
        <p:xfrm>
          <a:off x="3684588" y="3881438"/>
          <a:ext cx="424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904760" imgH="228600" progId="Equation.DSMT4">
                  <p:embed/>
                </p:oleObj>
              </mc:Choice>
              <mc:Fallback>
                <p:oleObj name="Equation" r:id="rId11" imgW="1904760" imgH="228600" progId="Equation.DSMT4">
                  <p:embed/>
                  <p:pic>
                    <p:nvPicPr>
                      <p:cNvPr id="141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881438"/>
                        <a:ext cx="4241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22490"/>
              </p:ext>
            </p:extLst>
          </p:nvPr>
        </p:nvGraphicFramePr>
        <p:xfrm>
          <a:off x="427037" y="5131594"/>
          <a:ext cx="82899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3720960" imgH="419040" progId="Equation.DSMT4">
                  <p:embed/>
                </p:oleObj>
              </mc:Choice>
              <mc:Fallback>
                <p:oleObj name="Equation" r:id="rId13" imgW="3720960" imgH="419040" progId="Equation.DSMT4">
                  <p:embed/>
                  <p:pic>
                    <p:nvPicPr>
                      <p:cNvPr id="141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" y="5131594"/>
                        <a:ext cx="82899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41100"/>
              </p:ext>
            </p:extLst>
          </p:nvPr>
        </p:nvGraphicFramePr>
        <p:xfrm>
          <a:off x="3617913" y="5981700"/>
          <a:ext cx="1300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583920" imgH="228600" progId="Equation.DSMT4">
                  <p:embed/>
                </p:oleObj>
              </mc:Choice>
              <mc:Fallback>
                <p:oleObj name="Equation" r:id="rId15" imgW="583920" imgH="228600" progId="Equation.DSMT4">
                  <p:embed/>
                  <p:pic>
                    <p:nvPicPr>
                      <p:cNvPr id="1413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5981700"/>
                        <a:ext cx="1300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608013" y="628650"/>
            <a:ext cx="66357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求证：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0K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不可能通过有限步骤达到。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11"/>
          <p:cNvGrpSpPr>
            <a:grpSpLocks/>
          </p:cNvGrpSpPr>
          <p:nvPr/>
        </p:nvGrpSpPr>
        <p:grpSpPr bwMode="auto">
          <a:xfrm>
            <a:off x="3543300" y="838200"/>
            <a:ext cx="5467350" cy="723900"/>
            <a:chOff x="2232" y="528"/>
            <a:chExt cx="3444" cy="456"/>
          </a:xfrm>
        </p:grpSpPr>
        <p:sp>
          <p:nvSpPr>
            <p:cNvPr id="11275" name="AutoShape 9"/>
            <p:cNvSpPr>
              <a:spLocks noChangeArrowheads="1"/>
            </p:cNvSpPr>
            <p:nvPr/>
          </p:nvSpPr>
          <p:spPr bwMode="auto">
            <a:xfrm>
              <a:off x="2232" y="528"/>
              <a:ext cx="3444" cy="45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276" name="Text Box 2"/>
            <p:cNvSpPr txBox="1">
              <a:spLocks noChangeArrowheads="1"/>
            </p:cNvSpPr>
            <p:nvPr/>
          </p:nvSpPr>
          <p:spPr bwMode="auto">
            <a:xfrm>
              <a:off x="2232" y="552"/>
              <a:ext cx="17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热力学第一定律</a:t>
              </a:r>
            </a:p>
          </p:txBody>
        </p:sp>
        <p:sp>
          <p:nvSpPr>
            <p:cNvPr id="11277" name="Text Box 4"/>
            <p:cNvSpPr txBox="1">
              <a:spLocks noChangeArrowheads="1"/>
            </p:cNvSpPr>
            <p:nvPr/>
          </p:nvSpPr>
          <p:spPr bwMode="auto">
            <a:xfrm>
              <a:off x="3936" y="556"/>
              <a:ext cx="17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热力学第二定律</a:t>
              </a:r>
            </a:p>
          </p:txBody>
        </p:sp>
      </p:grpSp>
      <p:grpSp>
        <p:nvGrpSpPr>
          <p:cNvPr id="11267" name="Group 10"/>
          <p:cNvGrpSpPr>
            <a:grpSpLocks/>
          </p:cNvGrpSpPr>
          <p:nvPr/>
        </p:nvGrpSpPr>
        <p:grpSpPr bwMode="auto">
          <a:xfrm>
            <a:off x="381000" y="838200"/>
            <a:ext cx="2838450" cy="666750"/>
            <a:chOff x="240" y="528"/>
            <a:chExt cx="1788" cy="420"/>
          </a:xfrm>
        </p:grpSpPr>
        <p:sp>
          <p:nvSpPr>
            <p:cNvPr id="11273" name="AutoShape 8"/>
            <p:cNvSpPr>
              <a:spLocks noChangeArrowheads="1"/>
            </p:cNvSpPr>
            <p:nvPr/>
          </p:nvSpPr>
          <p:spPr bwMode="auto">
            <a:xfrm>
              <a:off x="240" y="528"/>
              <a:ext cx="1788" cy="4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11274" name="Text Box 5"/>
            <p:cNvSpPr txBox="1">
              <a:spLocks noChangeArrowheads="1"/>
            </p:cNvSpPr>
            <p:nvPr/>
          </p:nvSpPr>
          <p:spPr bwMode="auto">
            <a:xfrm>
              <a:off x="288" y="560"/>
              <a:ext cx="17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Times New Roman" pitchFamily="18" charset="0"/>
                </a:rPr>
                <a:t>热力学第三定律</a:t>
              </a:r>
            </a:p>
          </p:txBody>
        </p:sp>
      </p:grp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771525" y="1871308"/>
            <a:ext cx="2212975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没有给出新的热力学函数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4054475" y="2074508"/>
            <a:ext cx="18446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热力学能</a:t>
            </a:r>
            <a:r>
              <a:rPr kumimoji="1" lang="en-US" altLang="zh-CN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7218363" y="2061808"/>
            <a:ext cx="6254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熵</a:t>
            </a:r>
            <a:r>
              <a:rPr kumimoji="1"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771525" y="3115198"/>
            <a:ext cx="22129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只适用于热力学温度为</a:t>
            </a:r>
            <a:r>
              <a:rPr kumimoji="1"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的极限情况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4681413" y="3602424"/>
            <a:ext cx="2843213" cy="435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对温度没有限制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83331" y="4779989"/>
            <a:ext cx="2375958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其本质是量子效应在宏观上的表现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02003" y="5260455"/>
            <a:ext cx="2957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与量子效应无关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1443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43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43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44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6" grpId="0"/>
      <p:bldP spid="144397" grpId="0"/>
      <p:bldP spid="144398" grpId="0"/>
      <p:bldP spid="144399" grpId="0"/>
      <p:bldP spid="144400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7249</TotalTime>
  <Words>926</Words>
  <Application>Microsoft Office PowerPoint</Application>
  <PresentationFormat>全屏显示(4:3)</PresentationFormat>
  <Paragraphs>110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画笔图片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547</cp:revision>
  <dcterms:created xsi:type="dcterms:W3CDTF">1998-06-15T09:16:02Z</dcterms:created>
  <dcterms:modified xsi:type="dcterms:W3CDTF">2020-11-11T00:34:14Z</dcterms:modified>
</cp:coreProperties>
</file>