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435" r:id="rId2"/>
    <p:sldId id="436" r:id="rId3"/>
    <p:sldId id="437" r:id="rId4"/>
    <p:sldId id="442" r:id="rId5"/>
    <p:sldId id="443" r:id="rId6"/>
    <p:sldId id="444" r:id="rId7"/>
    <p:sldId id="441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39" r:id="rId20"/>
    <p:sldId id="44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0000FF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E59EC906-0E99-4C77-A5D7-AAC3C4E336EF}"/>
    <pc:docChg chg="addSld modSld">
      <pc:chgData name="CAI JUN" userId="08ce88e1165b00db" providerId="LiveId" clId="{E59EC906-0E99-4C77-A5D7-AAC3C4E336EF}" dt="2020-06-16T04:33:04.559" v="208"/>
      <pc:docMkLst>
        <pc:docMk/>
      </pc:docMkLst>
      <pc:sldChg chg="modSp mod">
        <pc:chgData name="CAI JUN" userId="08ce88e1165b00db" providerId="LiveId" clId="{E59EC906-0E99-4C77-A5D7-AAC3C4E336EF}" dt="2020-06-14T08:32:37.660" v="194"/>
        <pc:sldMkLst>
          <pc:docMk/>
          <pc:sldMk cId="0" sldId="418"/>
        </pc:sldMkLst>
        <pc:spChg chg="mod">
          <ac:chgData name="CAI JUN" userId="08ce88e1165b00db" providerId="LiveId" clId="{E59EC906-0E99-4C77-A5D7-AAC3C4E336EF}" dt="2020-06-14T08:31:31.190" v="185" actId="113"/>
          <ac:spMkLst>
            <pc:docMk/>
            <pc:sldMk cId="0" sldId="418"/>
            <ac:spMk id="78069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31:55.108" v="188"/>
          <ac:graphicFrameMkLst>
            <pc:docMk/>
            <pc:sldMk cId="0" sldId="418"/>
            <ac:graphicFrameMk id="410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27.582" v="192"/>
          <ac:graphicFrameMkLst>
            <pc:docMk/>
            <pc:sldMk cId="0" sldId="418"/>
            <ac:graphicFrameMk id="411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37.660" v="194"/>
          <ac:graphicFrameMkLst>
            <pc:docMk/>
            <pc:sldMk cId="0" sldId="418"/>
            <ac:graphicFrameMk id="411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1:17.143" v="182"/>
          <ac:graphicFrameMkLst>
            <pc:docMk/>
            <pc:sldMk cId="0" sldId="418"/>
            <ac:graphicFrameMk id="412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1:25.815" v="184"/>
          <ac:graphicFrameMkLst>
            <pc:docMk/>
            <pc:sldMk cId="0" sldId="418"/>
            <ac:graphicFrameMk id="412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34:12.203" v="207"/>
        <pc:sldMkLst>
          <pc:docMk/>
          <pc:sldMk cId="0" sldId="419"/>
        </pc:sldMkLst>
        <pc:graphicFrameChg chg="mod">
          <ac:chgData name="CAI JUN" userId="08ce88e1165b00db" providerId="LiveId" clId="{E59EC906-0E99-4C77-A5D7-AAC3C4E336EF}" dt="2020-06-14T08:33:12.313" v="200"/>
          <ac:graphicFrameMkLst>
            <pc:docMk/>
            <pc:sldMk cId="0" sldId="419"/>
            <ac:graphicFrameMk id="513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58.438" v="196"/>
          <ac:graphicFrameMkLst>
            <pc:docMk/>
            <pc:sldMk cId="0" sldId="419"/>
            <ac:graphicFrameMk id="513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3:07.250" v="198"/>
          <ac:graphicFrameMkLst>
            <pc:docMk/>
            <pc:sldMk cId="0" sldId="419"/>
            <ac:graphicFrameMk id="513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3:17.500" v="202"/>
          <ac:graphicFrameMkLst>
            <pc:docMk/>
            <pc:sldMk cId="0" sldId="419"/>
            <ac:graphicFrameMk id="514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4:12.203" v="207"/>
          <ac:graphicFrameMkLst>
            <pc:docMk/>
            <pc:sldMk cId="0" sldId="419"/>
            <ac:graphicFrameMk id="514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31:01.674" v="179" actId="113"/>
        <pc:sldMkLst>
          <pc:docMk/>
          <pc:sldMk cId="0" sldId="420"/>
        </pc:sldMkLst>
        <pc:spChg chg="mod">
          <ac:chgData name="CAI JUN" userId="08ce88e1165b00db" providerId="LiveId" clId="{E59EC906-0E99-4C77-A5D7-AAC3C4E336EF}" dt="2020-06-14T08:31:01.674" v="179" actId="113"/>
          <ac:spMkLst>
            <pc:docMk/>
            <pc:sldMk cId="0" sldId="420"/>
            <ac:spMk id="6150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30:23.518" v="172"/>
          <ac:graphicFrameMkLst>
            <pc:docMk/>
            <pc:sldMk cId="0" sldId="420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43.299" v="176"/>
          <ac:graphicFrameMkLst>
            <pc:docMk/>
            <pc:sldMk cId="0" sldId="420"/>
            <ac:graphicFrameMk id="615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52.846" v="178"/>
          <ac:graphicFrameMkLst>
            <pc:docMk/>
            <pc:sldMk cId="0" sldId="420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31.877" v="174"/>
          <ac:graphicFrameMkLst>
            <pc:docMk/>
            <pc:sldMk cId="0" sldId="420"/>
            <ac:graphicFrameMk id="615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30:09.174" v="170"/>
        <pc:sldMkLst>
          <pc:docMk/>
          <pc:sldMk cId="0" sldId="421"/>
        </pc:sldMkLst>
        <pc:spChg chg="mod">
          <ac:chgData name="CAI JUN" userId="08ce88e1165b00db" providerId="LiveId" clId="{E59EC906-0E99-4C77-A5D7-AAC3C4E336EF}" dt="2020-06-14T08:29:52.221" v="166"/>
          <ac:spMkLst>
            <pc:docMk/>
            <pc:sldMk cId="0" sldId="421"/>
            <ac:spMk id="2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7181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7182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7185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7186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125988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125994" creationId="{00000000-0000-0000-0000-000000000000}"/>
          </ac:spMkLst>
        </pc:spChg>
        <pc:grpChg chg="mod">
          <ac:chgData name="CAI JUN" userId="08ce88e1165b00db" providerId="LiveId" clId="{E59EC906-0E99-4C77-A5D7-AAC3C4E336EF}" dt="2020-06-14T08:30:09.174" v="170"/>
          <ac:grpSpMkLst>
            <pc:docMk/>
            <pc:sldMk cId="0" sldId="421"/>
            <ac:grpSpMk id="7172" creationId="{00000000-0000-0000-0000-000000000000}"/>
          </ac:grpSpMkLst>
        </pc:grpChg>
        <pc:grpChg chg="mod">
          <ac:chgData name="CAI JUN" userId="08ce88e1165b00db" providerId="LiveId" clId="{E59EC906-0E99-4C77-A5D7-AAC3C4E336EF}" dt="2020-06-14T08:30:00.455" v="168"/>
          <ac:grpSpMkLst>
            <pc:docMk/>
            <pc:sldMk cId="0" sldId="421"/>
            <ac:grpSpMk id="7176" creationId="{00000000-0000-0000-0000-000000000000}"/>
          </ac:grpSpMkLst>
        </pc:grpChg>
        <pc:grpChg chg="mod">
          <ac:chgData name="CAI JUN" userId="08ce88e1165b00db" providerId="LiveId" clId="{E59EC906-0E99-4C77-A5D7-AAC3C4E336EF}" dt="2020-06-14T08:29:52.221" v="166"/>
          <ac:grpSpMkLst>
            <pc:docMk/>
            <pc:sldMk cId="0" sldId="421"/>
            <ac:grpSpMk id="7178" creationId="{00000000-0000-0000-0000-000000000000}"/>
          </ac:grpSpMkLst>
        </pc:grpChg>
        <pc:graphicFrameChg chg="mod">
          <ac:chgData name="CAI JUN" userId="08ce88e1165b00db" providerId="LiveId" clId="{E59EC906-0E99-4C77-A5D7-AAC3C4E336EF}" dt="2020-06-14T08:29:52.221" v="166"/>
          <ac:graphicFrameMkLst>
            <pc:docMk/>
            <pc:sldMk cId="0" sldId="421"/>
            <ac:graphicFrameMk id="717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00.455" v="168"/>
          <ac:graphicFrameMkLst>
            <pc:docMk/>
            <pc:sldMk cId="0" sldId="421"/>
            <ac:graphicFrameMk id="718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09.174" v="170"/>
          <ac:graphicFrameMkLst>
            <pc:docMk/>
            <pc:sldMk cId="0" sldId="421"/>
            <ac:graphicFrameMk id="718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29:25.487" v="164" actId="113"/>
        <pc:sldMkLst>
          <pc:docMk/>
          <pc:sldMk cId="0" sldId="424"/>
        </pc:sldMkLst>
        <pc:spChg chg="mod">
          <ac:chgData name="CAI JUN" userId="08ce88e1165b00db" providerId="LiveId" clId="{E59EC906-0E99-4C77-A5D7-AAC3C4E336EF}" dt="2020-06-14T08:29:25.487" v="164" actId="113"/>
          <ac:spMkLst>
            <pc:docMk/>
            <pc:sldMk cId="0" sldId="424"/>
            <ac:spMk id="141317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26:02.837" v="139"/>
          <ac:graphicFrameMkLst>
            <pc:docMk/>
            <pc:sldMk cId="0" sldId="424"/>
            <ac:graphicFrameMk id="14131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7:52.712" v="145"/>
          <ac:graphicFrameMkLst>
            <pc:docMk/>
            <pc:sldMk cId="0" sldId="424"/>
            <ac:graphicFrameMk id="14132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3:56.514" v="128"/>
          <ac:graphicFrameMkLst>
            <pc:docMk/>
            <pc:sldMk cId="0" sldId="424"/>
            <ac:graphicFrameMk id="14132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9:03.190" v="156"/>
          <ac:graphicFrameMkLst>
            <pc:docMk/>
            <pc:sldMk cId="0" sldId="424"/>
            <ac:graphicFrameMk id="14132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4:05.154" v="130"/>
          <ac:graphicFrameMkLst>
            <pc:docMk/>
            <pc:sldMk cId="0" sldId="424"/>
            <ac:graphicFrameMk id="14132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8:45.603" v="153"/>
          <ac:graphicFrameMkLst>
            <pc:docMk/>
            <pc:sldMk cId="0" sldId="424"/>
            <ac:graphicFrameMk id="14132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8:36.806" v="150"/>
          <ac:graphicFrameMkLst>
            <pc:docMk/>
            <pc:sldMk cId="0" sldId="424"/>
            <ac:graphicFrameMk id="141326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23:02.529" v="121"/>
        <pc:sldMkLst>
          <pc:docMk/>
          <pc:sldMk cId="0" sldId="427"/>
        </pc:sldMkLst>
        <pc:graphicFrameChg chg="mod">
          <ac:chgData name="CAI JUN" userId="08ce88e1165b00db" providerId="LiveId" clId="{E59EC906-0E99-4C77-A5D7-AAC3C4E336EF}" dt="2020-06-14T08:22:29.889" v="113"/>
          <ac:graphicFrameMkLst>
            <pc:docMk/>
            <pc:sldMk cId="0" sldId="427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45.842" v="117"/>
          <ac:graphicFrameMkLst>
            <pc:docMk/>
            <pc:sldMk cId="0" sldId="427"/>
            <ac:graphicFrameMk id="14541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37.826" v="115"/>
          <ac:graphicFrameMkLst>
            <pc:docMk/>
            <pc:sldMk cId="0" sldId="427"/>
            <ac:graphicFrameMk id="14541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53.904" v="119"/>
          <ac:graphicFrameMkLst>
            <pc:docMk/>
            <pc:sldMk cId="0" sldId="427"/>
            <ac:graphicFrameMk id="14541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3:02.529" v="121"/>
          <ac:graphicFrameMkLst>
            <pc:docMk/>
            <pc:sldMk cId="0" sldId="427"/>
            <ac:graphicFrameMk id="14541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22:11.514" v="110" actId="113"/>
        <pc:sldMkLst>
          <pc:docMk/>
          <pc:sldMk cId="0" sldId="428"/>
        </pc:sldMkLst>
        <pc:graphicFrameChg chg="mod">
          <ac:chgData name="CAI JUN" userId="08ce88e1165b00db" providerId="LiveId" clId="{E59EC906-0E99-4C77-A5D7-AAC3C4E336EF}" dt="2020-06-14T08:20:57.154" v="92"/>
          <ac:graphicFrameMkLst>
            <pc:docMk/>
            <pc:sldMk cId="0" sldId="428"/>
            <ac:graphicFrameMk id="1331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57.686" v="106"/>
          <ac:graphicFrameMkLst>
            <pc:docMk/>
            <pc:sldMk cId="0" sldId="428"/>
            <ac:graphicFrameMk id="1334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03.232" v="108"/>
          <ac:graphicFrameMkLst>
            <pc:docMk/>
            <pc:sldMk cId="0" sldId="428"/>
            <ac:graphicFrameMk id="1334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20.686" v="97"/>
          <ac:graphicFrameMkLst>
            <pc:docMk/>
            <pc:sldMk cId="0" sldId="428"/>
            <ac:graphicFrameMk id="1334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10.936" v="95"/>
          <ac:graphicFrameMkLst>
            <pc:docMk/>
            <pc:sldMk cId="0" sldId="428"/>
            <ac:graphicFrameMk id="13348" creationId="{00000000-0000-0000-0000-000000000000}"/>
          </ac:graphicFrameMkLst>
        </pc:graphicFrameChg>
        <pc:graphicFrameChg chg="modGraphic">
          <ac:chgData name="CAI JUN" userId="08ce88e1165b00db" providerId="LiveId" clId="{E59EC906-0E99-4C77-A5D7-AAC3C4E336EF}" dt="2020-06-14T08:22:11.514" v="110" actId="113"/>
          <ac:graphicFrameMkLst>
            <pc:docMk/>
            <pc:sldMk cId="0" sldId="428"/>
            <ac:graphicFrameMk id="146753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20:36.326" v="90" actId="207"/>
        <pc:sldMkLst>
          <pc:docMk/>
          <pc:sldMk cId="0" sldId="429"/>
        </pc:sldMkLst>
        <pc:spChg chg="mod">
          <ac:chgData name="CAI JUN" userId="08ce88e1165b00db" providerId="LiveId" clId="{E59EC906-0E99-4C77-A5D7-AAC3C4E336EF}" dt="2020-06-14T08:20:02.529" v="76" actId="207"/>
          <ac:spMkLst>
            <pc:docMk/>
            <pc:sldMk cId="0" sldId="429"/>
            <ac:spMk id="139285" creationId="{00000000-0000-0000-0000-000000000000}"/>
          </ac:spMkLst>
        </pc:spChg>
        <pc:spChg chg="mod">
          <ac:chgData name="CAI JUN" userId="08ce88e1165b00db" providerId="LiveId" clId="{E59EC906-0E99-4C77-A5D7-AAC3C4E336EF}" dt="2020-06-14T08:20:19.014" v="82" actId="207"/>
          <ac:spMkLst>
            <pc:docMk/>
            <pc:sldMk cId="0" sldId="429"/>
            <ac:spMk id="139290" creationId="{00000000-0000-0000-0000-000000000000}"/>
          </ac:spMkLst>
        </pc:spChg>
        <pc:spChg chg="mod">
          <ac:chgData name="CAI JUN" userId="08ce88e1165b00db" providerId="LiveId" clId="{E59EC906-0E99-4C77-A5D7-AAC3C4E336EF}" dt="2020-06-14T08:20:36.326" v="90" actId="207"/>
          <ac:spMkLst>
            <pc:docMk/>
            <pc:sldMk cId="0" sldId="429"/>
            <ac:spMk id="139291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19:27.920" v="62"/>
          <ac:graphicFrameMkLst>
            <pc:docMk/>
            <pc:sldMk cId="0" sldId="429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9:06.107" v="58"/>
          <ac:graphicFrameMkLst>
            <pc:docMk/>
            <pc:sldMk cId="0" sldId="429"/>
            <ac:graphicFrameMk id="13927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9:12.748" v="60"/>
          <ac:graphicFrameMkLst>
            <pc:docMk/>
            <pc:sldMk cId="0" sldId="429"/>
            <ac:graphicFrameMk id="139288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8:36.904" v="56"/>
        <pc:sldMkLst>
          <pc:docMk/>
          <pc:sldMk cId="0" sldId="430"/>
        </pc:sldMkLst>
        <pc:graphicFrameChg chg="mod">
          <ac:chgData name="CAI JUN" userId="08ce88e1165b00db" providerId="LiveId" clId="{E59EC906-0E99-4C77-A5D7-AAC3C4E336EF}" dt="2020-06-14T08:17:47.920" v="44"/>
          <ac:graphicFrameMkLst>
            <pc:docMk/>
            <pc:sldMk cId="0" sldId="430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55.498" v="46"/>
          <ac:graphicFrameMkLst>
            <pc:docMk/>
            <pc:sldMk cId="0" sldId="430"/>
            <ac:graphicFrameMk id="1537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11.107" v="50"/>
          <ac:graphicFrameMkLst>
            <pc:docMk/>
            <pc:sldMk cId="0" sldId="430"/>
            <ac:graphicFrameMk id="1537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03.545" v="48"/>
          <ac:graphicFrameMkLst>
            <pc:docMk/>
            <pc:sldMk cId="0" sldId="430"/>
            <ac:graphicFrameMk id="1538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20.076" v="52"/>
          <ac:graphicFrameMkLst>
            <pc:docMk/>
            <pc:sldMk cId="0" sldId="430"/>
            <ac:graphicFrameMk id="1538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28.357" v="54"/>
          <ac:graphicFrameMkLst>
            <pc:docMk/>
            <pc:sldMk cId="0" sldId="430"/>
            <ac:graphicFrameMk id="1538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36.904" v="56"/>
          <ac:graphicFrameMkLst>
            <pc:docMk/>
            <pc:sldMk cId="0" sldId="430"/>
            <ac:graphicFrameMk id="1538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7:34.076" v="42"/>
        <pc:sldMkLst>
          <pc:docMk/>
          <pc:sldMk cId="0" sldId="431"/>
        </pc:sldMkLst>
        <pc:graphicFrameChg chg="mod">
          <ac:chgData name="CAI JUN" userId="08ce88e1165b00db" providerId="LiveId" clId="{E59EC906-0E99-4C77-A5D7-AAC3C4E336EF}" dt="2020-06-14T08:17:07.154" v="36"/>
          <ac:graphicFrameMkLst>
            <pc:docMk/>
            <pc:sldMk cId="0" sldId="431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59.420" v="33"/>
          <ac:graphicFrameMkLst>
            <pc:docMk/>
            <pc:sldMk cId="0" sldId="431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15.357" v="38"/>
          <ac:graphicFrameMkLst>
            <pc:docMk/>
            <pc:sldMk cId="0" sldId="431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34.076" v="42"/>
          <ac:graphicFrameMkLst>
            <pc:docMk/>
            <pc:sldMk cId="0" sldId="431"/>
            <ac:graphicFrameMk id="1639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26.014" v="40"/>
          <ac:graphicFrameMkLst>
            <pc:docMk/>
            <pc:sldMk cId="0" sldId="431"/>
            <ac:graphicFrameMk id="16391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6:47.732" v="31"/>
        <pc:sldMkLst>
          <pc:docMk/>
          <pc:sldMk cId="0" sldId="432"/>
        </pc:sldMkLst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17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1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3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4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5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6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7" creationId="{00000000-0000-0000-0000-000000000000}"/>
          </ac:spMkLst>
        </pc:spChg>
        <pc:grpChg chg="mod">
          <ac:chgData name="CAI JUN" userId="08ce88e1165b00db" providerId="LiveId" clId="{E59EC906-0E99-4C77-A5D7-AAC3C4E336EF}" dt="2020-06-14T08:16:38.498" v="29"/>
          <ac:grpSpMkLst>
            <pc:docMk/>
            <pc:sldMk cId="0" sldId="432"/>
            <ac:grpSpMk id="17410" creationId="{00000000-0000-0000-0000-000000000000}"/>
          </ac:grpSpMkLst>
        </pc:grpChg>
        <pc:graphicFrameChg chg="mod">
          <ac:chgData name="CAI JUN" userId="08ce88e1165b00db" providerId="LiveId" clId="{E59EC906-0E99-4C77-A5D7-AAC3C4E336EF}" dt="2020-06-14T08:16:47.732" v="31"/>
          <ac:graphicFrameMkLst>
            <pc:docMk/>
            <pc:sldMk cId="0" sldId="432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12.951" v="22"/>
          <ac:graphicFrameMkLst>
            <pc:docMk/>
            <pc:sldMk cId="0" sldId="432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9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5:45.983" v="18"/>
        <pc:sldMkLst>
          <pc:docMk/>
          <pc:sldMk cId="0" sldId="433"/>
        </pc:sldMkLst>
        <pc:graphicFrameChg chg="mod">
          <ac:chgData name="CAI JUN" userId="08ce88e1165b00db" providerId="LiveId" clId="{E59EC906-0E99-4C77-A5D7-AAC3C4E336EF}" dt="2020-06-14T08:15:11.889" v="11"/>
          <ac:graphicFrameMkLst>
            <pc:docMk/>
            <pc:sldMk cId="0" sldId="433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28.107" v="13"/>
          <ac:graphicFrameMkLst>
            <pc:docMk/>
            <pc:sldMk cId="0" sldId="433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35.998" v="16"/>
          <ac:graphicFrameMkLst>
            <pc:docMk/>
            <pc:sldMk cId="0" sldId="433"/>
            <ac:graphicFrameMk id="1946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45.983" v="18"/>
          <ac:graphicFrameMkLst>
            <pc:docMk/>
            <pc:sldMk cId="0" sldId="433"/>
            <ac:graphicFrameMk id="1946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4:59.248" v="9" actId="207"/>
        <pc:sldMkLst>
          <pc:docMk/>
          <pc:sldMk cId="0" sldId="434"/>
        </pc:sldMkLst>
        <pc:spChg chg="mod">
          <ac:chgData name="CAI JUN" userId="08ce88e1165b00db" providerId="LiveId" clId="{E59EC906-0E99-4C77-A5D7-AAC3C4E336EF}" dt="2020-06-14T08:14:59.248" v="9" actId="207"/>
          <ac:spMkLst>
            <pc:docMk/>
            <pc:sldMk cId="0" sldId="434"/>
            <ac:spMk id="20489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14:43.139" v="5"/>
          <ac:graphicFrameMkLst>
            <pc:docMk/>
            <pc:sldMk cId="0" sldId="434"/>
            <ac:graphicFrameMk id="2048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4:32.545" v="3"/>
          <ac:graphicFrameMkLst>
            <pc:docMk/>
            <pc:sldMk cId="0" sldId="434"/>
            <ac:graphicFrameMk id="2048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4:21.998" v="1"/>
          <ac:graphicFrameMkLst>
            <pc:docMk/>
            <pc:sldMk cId="0" sldId="434"/>
            <ac:graphicFrameMk id="20488" creationId="{00000000-0000-0000-0000-000000000000}"/>
          </ac:graphicFrameMkLst>
        </pc:graphicFrameChg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5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6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7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9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0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484848747" sldId="441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63794520" sldId="442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3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549407428" sldId="444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5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237581780" sldId="446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363241788" sldId="447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857466320" sldId="448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887885642" sldId="449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0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1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2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3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4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5"/>
        </pc:sldMkLst>
      </pc:sldChg>
    </pc:docChg>
  </pc:docChgLst>
  <pc:docChgLst>
    <pc:chgData name="Cai Jun" userId="57e790d697ad4281" providerId="LiveId" clId="{06BDCA17-83E3-463F-86E8-FA8E044E438C}"/>
    <pc:docChg chg="modSld">
      <pc:chgData name="Cai Jun" userId="57e790d697ad4281" providerId="LiveId" clId="{06BDCA17-83E3-463F-86E8-FA8E044E438C}" dt="2020-11-11T00:44:36.465" v="1"/>
      <pc:docMkLst>
        <pc:docMk/>
      </pc:docMkLst>
      <pc:sldChg chg="modSp">
        <pc:chgData name="Cai Jun" userId="57e790d697ad4281" providerId="LiveId" clId="{06BDCA17-83E3-463F-86E8-FA8E044E438C}" dt="2020-11-11T00:44:36.465" v="1"/>
        <pc:sldMkLst>
          <pc:docMk/>
          <pc:sldMk cId="0" sldId="454"/>
        </pc:sldMkLst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22" creationId="{C3F61ACB-82A9-4824-97CE-7D1E7472A21B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2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3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4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5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6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7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39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40" creationId="{00000000-0000-0000-0000-000000000000}"/>
          </ac:spMkLst>
        </pc:spChg>
        <pc:spChg chg="mod">
          <ac:chgData name="Cai Jun" userId="57e790d697ad4281" providerId="LiveId" clId="{06BDCA17-83E3-463F-86E8-FA8E044E438C}" dt="2020-11-11T00:44:36.465" v="1"/>
          <ac:spMkLst>
            <pc:docMk/>
            <pc:sldMk cId="0" sldId="454"/>
            <ac:spMk id="155741" creationId="{00000000-0000-0000-0000-000000000000}"/>
          </ac:spMkLst>
        </pc:spChg>
        <pc:grpChg chg="mod">
          <ac:chgData name="Cai Jun" userId="57e790d697ad4281" providerId="LiveId" clId="{06BDCA17-83E3-463F-86E8-FA8E044E438C}" dt="2020-11-11T00:44:36.465" v="1"/>
          <ac:grpSpMkLst>
            <pc:docMk/>
            <pc:sldMk cId="0" sldId="454"/>
            <ac:grpSpMk id="3" creationId="{6BE3534A-542E-46B0-9093-E02981D6D02F}"/>
          </ac:grpSpMkLst>
        </pc:grpChg>
        <pc:graphicFrameChg chg="mod">
          <ac:chgData name="Cai Jun" userId="57e790d697ad4281" providerId="LiveId" clId="{06BDCA17-83E3-463F-86E8-FA8E044E438C}" dt="2020-11-11T00:44:36.465" v="1"/>
          <ac:graphicFrameMkLst>
            <pc:docMk/>
            <pc:sldMk cId="0" sldId="454"/>
            <ac:graphicFrameMk id="155729" creationId="{00000000-0000-0000-0000-000000000000}"/>
          </ac:graphicFrameMkLst>
        </pc:graphicFrameChg>
      </pc:sldChg>
    </pc:docChg>
  </pc:docChgLst>
  <pc:docChgLst>
    <pc:chgData name="3-210" userId="08ce88e1165b00db" providerId="LiveId" clId="{10104027-4686-4B81-A188-8674EF237967}"/>
    <pc:docChg chg="custSel modSld">
      <pc:chgData name="3-210" userId="08ce88e1165b00db" providerId="LiveId" clId="{10104027-4686-4B81-A188-8674EF237967}" dt="2020-11-12T06:02:53.068" v="168" actId="6549"/>
      <pc:docMkLst>
        <pc:docMk/>
      </pc:docMkLst>
      <pc:sldChg chg="addSp delSp modSp mod">
        <pc:chgData name="3-210" userId="08ce88e1165b00db" providerId="LiveId" clId="{10104027-4686-4B81-A188-8674EF237967}" dt="2020-11-05T06:33:15.326" v="165" actId="1076"/>
        <pc:sldMkLst>
          <pc:docMk/>
          <pc:sldMk cId="163794520" sldId="442"/>
        </pc:sldMkLst>
        <pc:spChg chg="add del mod">
          <ac:chgData name="3-210" userId="08ce88e1165b00db" providerId="LiveId" clId="{10104027-4686-4B81-A188-8674EF237967}" dt="2020-11-05T06:31:45.842" v="16" actId="478"/>
          <ac:spMkLst>
            <pc:docMk/>
            <pc:sldMk cId="163794520" sldId="442"/>
            <ac:spMk id="4" creationId="{C6FBCFB6-BAC4-40A5-A047-6E3F09DCB141}"/>
          </ac:spMkLst>
        </pc:spChg>
        <pc:graphicFrameChg chg="del mod">
          <ac:chgData name="3-210" userId="08ce88e1165b00db" providerId="LiveId" clId="{10104027-4686-4B81-A188-8674EF237967}" dt="2020-11-05T06:32:49.732" v="161" actId="478"/>
          <ac:graphicFrameMkLst>
            <pc:docMk/>
            <pc:sldMk cId="163794520" sldId="442"/>
            <ac:graphicFrameMk id="3" creationId="{00000000-0000-0000-0000-000000000000}"/>
          </ac:graphicFrameMkLst>
        </pc:graphicFrameChg>
        <pc:graphicFrameChg chg="add mod">
          <ac:chgData name="3-210" userId="08ce88e1165b00db" providerId="LiveId" clId="{10104027-4686-4B81-A188-8674EF237967}" dt="2020-11-05T06:33:15.326" v="165" actId="1076"/>
          <ac:graphicFrameMkLst>
            <pc:docMk/>
            <pc:sldMk cId="163794520" sldId="442"/>
            <ac:graphicFrameMk id="5" creationId="{3FA481E6-05F9-4646-88DB-1D7EF0186D96}"/>
          </ac:graphicFrameMkLst>
        </pc:graphicFrameChg>
      </pc:sldChg>
      <pc:sldChg chg="delSp modSp mod">
        <pc:chgData name="3-210" userId="08ce88e1165b00db" providerId="LiveId" clId="{10104027-4686-4B81-A188-8674EF237967}" dt="2020-11-12T06:02:53.068" v="168" actId="6549"/>
        <pc:sldMkLst>
          <pc:docMk/>
          <pc:sldMk cId="2887885642" sldId="449"/>
        </pc:sldMkLst>
        <pc:spChg chg="mod">
          <ac:chgData name="3-210" userId="08ce88e1165b00db" providerId="LiveId" clId="{10104027-4686-4B81-A188-8674EF237967}" dt="2020-11-12T06:02:53.068" v="168" actId="6549"/>
          <ac:spMkLst>
            <pc:docMk/>
            <pc:sldMk cId="2887885642" sldId="449"/>
            <ac:spMk id="45" creationId="{3DC77E02-07D2-45DE-B45D-C85B598D761E}"/>
          </ac:spMkLst>
        </pc:spChg>
        <pc:graphicFrameChg chg="del mod">
          <ac:chgData name="3-210" userId="08ce88e1165b00db" providerId="LiveId" clId="{10104027-4686-4B81-A188-8674EF237967}" dt="2020-11-05T06:26:14.003" v="3" actId="478"/>
          <ac:graphicFrameMkLst>
            <pc:docMk/>
            <pc:sldMk cId="2887885642" sldId="449"/>
            <ac:graphicFrameMk id="41" creationId="{2B880CD2-CEE9-41F1-96CA-A14BFEFB66B4}"/>
          </ac:graphicFrameMkLst>
        </pc:graphicFrameChg>
      </pc:sldChg>
    </pc:docChg>
  </pc:docChgLst>
  <pc:docChgLst>
    <pc:chgData name="Cai Jun" userId="57e790d697ad4281" providerId="LiveId" clId="{AC151C8E-A2F5-466B-8C7D-27AF0165B564}"/>
    <pc:docChg chg="modSld">
      <pc:chgData name="Cai Jun" userId="57e790d697ad4281" providerId="LiveId" clId="{AC151C8E-A2F5-466B-8C7D-27AF0165B564}" dt="2020-06-14T14:21:41.025" v="43"/>
      <pc:docMkLst>
        <pc:docMk/>
      </pc:docMkLst>
      <pc:sldChg chg="modSp">
        <pc:chgData name="Cai Jun" userId="57e790d697ad4281" providerId="LiveId" clId="{AC151C8E-A2F5-466B-8C7D-27AF0165B564}" dt="2020-06-14T14:20:47.885" v="27"/>
        <pc:sldMkLst>
          <pc:docMk/>
          <pc:sldMk cId="0" sldId="418"/>
        </pc:sldMkLst>
        <pc:graphicFrameChg chg="mod">
          <ac:chgData name="Cai Jun" userId="57e790d697ad4281" providerId="LiveId" clId="{AC151C8E-A2F5-466B-8C7D-27AF0165B564}" dt="2020-06-14T14:20:40.596" v="23"/>
          <ac:graphicFrameMkLst>
            <pc:docMk/>
            <pc:sldMk cId="0" sldId="418"/>
            <ac:graphicFrameMk id="410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44.660" v="25"/>
          <ac:graphicFrameMkLst>
            <pc:docMk/>
            <pc:sldMk cId="0" sldId="418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47.885" v="27"/>
          <ac:graphicFrameMkLst>
            <pc:docMk/>
            <pc:sldMk cId="0" sldId="418"/>
            <ac:graphicFrameMk id="410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3.371" v="19"/>
          <ac:graphicFrameMkLst>
            <pc:docMk/>
            <pc:sldMk cId="0" sldId="418"/>
            <ac:graphicFrameMk id="4113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22.032" v="13"/>
          <ac:graphicFrameMkLst>
            <pc:docMk/>
            <pc:sldMk cId="0" sldId="418"/>
            <ac:graphicFrameMk id="4114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6.727" v="21"/>
          <ac:graphicFrameMkLst>
            <pc:docMk/>
            <pc:sldMk cId="0" sldId="418"/>
            <ac:graphicFrameMk id="411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0.310" v="17"/>
          <ac:graphicFrameMkLst>
            <pc:docMk/>
            <pc:sldMk cId="0" sldId="418"/>
            <ac:graphicFrameMk id="411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27.039" v="15"/>
          <ac:graphicFrameMkLst>
            <pc:docMk/>
            <pc:sldMk cId="0" sldId="418"/>
            <ac:graphicFrameMk id="4120" creationId="{00000000-0000-0000-0000-000000000000}"/>
          </ac:graphicFrameMkLst>
        </pc:graphicFrameChg>
      </pc:sldChg>
      <pc:sldChg chg="modSp">
        <pc:chgData name="Cai Jun" userId="57e790d697ad4281" providerId="LiveId" clId="{AC151C8E-A2F5-466B-8C7D-27AF0165B564}" dt="2020-06-14T14:21:41.025" v="43"/>
        <pc:sldMkLst>
          <pc:docMk/>
          <pc:sldMk cId="0" sldId="419"/>
        </pc:sldMkLst>
        <pc:graphicFrameChg chg="mod">
          <ac:chgData name="Cai Jun" userId="57e790d697ad4281" providerId="LiveId" clId="{AC151C8E-A2F5-466B-8C7D-27AF0165B564}" dt="2020-06-14T14:21:34.036" v="39"/>
          <ac:graphicFrameMkLst>
            <pc:docMk/>
            <pc:sldMk cId="0" sldId="419"/>
            <ac:graphicFrameMk id="512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41.025" v="43"/>
          <ac:graphicFrameMkLst>
            <pc:docMk/>
            <pc:sldMk cId="0" sldId="419"/>
            <ac:graphicFrameMk id="5129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37.391" v="41"/>
          <ac:graphicFrameMkLst>
            <pc:docMk/>
            <pc:sldMk cId="0" sldId="419"/>
            <ac:graphicFrameMk id="513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31.030" v="37"/>
          <ac:graphicFrameMkLst>
            <pc:docMk/>
            <pc:sldMk cId="0" sldId="419"/>
            <ac:graphicFrameMk id="513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17.396" v="29"/>
          <ac:graphicFrameMkLst>
            <pc:docMk/>
            <pc:sldMk cId="0" sldId="419"/>
            <ac:graphicFrameMk id="513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2.373" v="31"/>
          <ac:graphicFrameMkLst>
            <pc:docMk/>
            <pc:sldMk cId="0" sldId="419"/>
            <ac:graphicFrameMk id="513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8.077" v="35"/>
          <ac:graphicFrameMkLst>
            <pc:docMk/>
            <pc:sldMk cId="0" sldId="419"/>
            <ac:graphicFrameMk id="514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5.089" v="33"/>
          <ac:graphicFrameMkLst>
            <pc:docMk/>
            <pc:sldMk cId="0" sldId="419"/>
            <ac:graphicFrameMk id="5143" creationId="{00000000-0000-0000-0000-000000000000}"/>
          </ac:graphicFrameMkLst>
        </pc:graphicFrameChg>
      </pc:sldChg>
      <pc:sldChg chg="modSp">
        <pc:chgData name="Cai Jun" userId="57e790d697ad4281" providerId="LiveId" clId="{AC151C8E-A2F5-466B-8C7D-27AF0165B564}" dt="2020-06-14T14:19:50.381" v="9"/>
        <pc:sldMkLst>
          <pc:docMk/>
          <pc:sldMk cId="0" sldId="432"/>
        </pc:sldMkLst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17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1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3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4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5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6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7" creationId="{00000000-0000-0000-0000-000000000000}"/>
          </ac:spMkLst>
        </pc:spChg>
        <pc:grpChg chg="mod">
          <ac:chgData name="Cai Jun" userId="57e790d697ad4281" providerId="LiveId" clId="{AC151C8E-A2F5-466B-8C7D-27AF0165B564}" dt="2020-06-14T14:19:50.381" v="9"/>
          <ac:grpSpMkLst>
            <pc:docMk/>
            <pc:sldMk cId="0" sldId="432"/>
            <ac:grpSpMk id="17410" creationId="{00000000-0000-0000-0000-000000000000}"/>
          </ac:grpSpMkLst>
        </pc:grp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9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2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9" creationId="{00000000-0000-0000-0000-000000000000}"/>
          </ac:graphicFrameMkLst>
        </pc:graphicFrameChg>
      </pc:sldChg>
    </pc:docChg>
  </pc:docChgLst>
  <pc:docChgLst>
    <pc:chgData name="Cai Jun" userId="57e790d697ad4281" providerId="LiveId" clId="{1434138E-D259-4BD4-A7E3-7545F89DF9BB}"/>
    <pc:docChg chg="delSld">
      <pc:chgData name="Cai Jun" userId="57e790d697ad4281" providerId="LiveId" clId="{1434138E-D259-4BD4-A7E3-7545F89DF9BB}" dt="2020-06-29T00:47:15.255" v="16" actId="47"/>
      <pc:docMkLst>
        <pc:docMk/>
      </pc:docMkLst>
      <pc:sldChg chg="del">
        <pc:chgData name="Cai Jun" userId="57e790d697ad4281" providerId="LiveId" clId="{1434138E-D259-4BD4-A7E3-7545F89DF9BB}" dt="2020-06-29T00:47:11.783" v="0" actId="47"/>
        <pc:sldMkLst>
          <pc:docMk/>
          <pc:sldMk cId="0" sldId="417"/>
        </pc:sldMkLst>
      </pc:sldChg>
      <pc:sldChg chg="del">
        <pc:chgData name="Cai Jun" userId="57e790d697ad4281" providerId="LiveId" clId="{1434138E-D259-4BD4-A7E3-7545F89DF9BB}" dt="2020-06-29T00:47:11.956" v="1" actId="47"/>
        <pc:sldMkLst>
          <pc:docMk/>
          <pc:sldMk cId="0" sldId="418"/>
        </pc:sldMkLst>
      </pc:sldChg>
      <pc:sldChg chg="del">
        <pc:chgData name="Cai Jun" userId="57e790d697ad4281" providerId="LiveId" clId="{1434138E-D259-4BD4-A7E3-7545F89DF9BB}" dt="2020-06-29T00:47:12.073" v="2" actId="47"/>
        <pc:sldMkLst>
          <pc:docMk/>
          <pc:sldMk cId="0" sldId="419"/>
        </pc:sldMkLst>
      </pc:sldChg>
      <pc:sldChg chg="del">
        <pc:chgData name="Cai Jun" userId="57e790d697ad4281" providerId="LiveId" clId="{1434138E-D259-4BD4-A7E3-7545F89DF9BB}" dt="2020-06-29T00:47:12.229" v="3" actId="47"/>
        <pc:sldMkLst>
          <pc:docMk/>
          <pc:sldMk cId="0" sldId="420"/>
        </pc:sldMkLst>
      </pc:sldChg>
      <pc:sldChg chg="del">
        <pc:chgData name="Cai Jun" userId="57e790d697ad4281" providerId="LiveId" clId="{1434138E-D259-4BD4-A7E3-7545F89DF9BB}" dt="2020-06-29T00:47:12.401" v="4" actId="47"/>
        <pc:sldMkLst>
          <pc:docMk/>
          <pc:sldMk cId="0" sldId="421"/>
        </pc:sldMkLst>
      </pc:sldChg>
      <pc:sldChg chg="del">
        <pc:chgData name="Cai Jun" userId="57e790d697ad4281" providerId="LiveId" clId="{1434138E-D259-4BD4-A7E3-7545F89DF9BB}" dt="2020-06-29T00:47:12.558" v="5" actId="47"/>
        <pc:sldMkLst>
          <pc:docMk/>
          <pc:sldMk cId="0" sldId="422"/>
        </pc:sldMkLst>
      </pc:sldChg>
      <pc:sldChg chg="del">
        <pc:chgData name="Cai Jun" userId="57e790d697ad4281" providerId="LiveId" clId="{1434138E-D259-4BD4-A7E3-7545F89DF9BB}" dt="2020-06-29T00:47:12.714" v="6" actId="47"/>
        <pc:sldMkLst>
          <pc:docMk/>
          <pc:sldMk cId="0" sldId="423"/>
        </pc:sldMkLst>
      </pc:sldChg>
      <pc:sldChg chg="del">
        <pc:chgData name="Cai Jun" userId="57e790d697ad4281" providerId="LiveId" clId="{1434138E-D259-4BD4-A7E3-7545F89DF9BB}" dt="2020-06-29T00:47:12.886" v="7" actId="47"/>
        <pc:sldMkLst>
          <pc:docMk/>
          <pc:sldMk cId="0" sldId="424"/>
        </pc:sldMkLst>
      </pc:sldChg>
      <pc:sldChg chg="del">
        <pc:chgData name="Cai Jun" userId="57e790d697ad4281" providerId="LiveId" clId="{1434138E-D259-4BD4-A7E3-7545F89DF9BB}" dt="2020-06-29T00:47:13.041" v="8" actId="47"/>
        <pc:sldMkLst>
          <pc:docMk/>
          <pc:sldMk cId="0" sldId="426"/>
        </pc:sldMkLst>
      </pc:sldChg>
      <pc:sldChg chg="del">
        <pc:chgData name="Cai Jun" userId="57e790d697ad4281" providerId="LiveId" clId="{1434138E-D259-4BD4-A7E3-7545F89DF9BB}" dt="2020-06-29T00:47:13.213" v="9" actId="47"/>
        <pc:sldMkLst>
          <pc:docMk/>
          <pc:sldMk cId="0" sldId="427"/>
        </pc:sldMkLst>
      </pc:sldChg>
      <pc:sldChg chg="del">
        <pc:chgData name="Cai Jun" userId="57e790d697ad4281" providerId="LiveId" clId="{1434138E-D259-4BD4-A7E3-7545F89DF9BB}" dt="2020-06-29T00:47:13.369" v="10" actId="47"/>
        <pc:sldMkLst>
          <pc:docMk/>
          <pc:sldMk cId="0" sldId="428"/>
        </pc:sldMkLst>
      </pc:sldChg>
      <pc:sldChg chg="del">
        <pc:chgData name="Cai Jun" userId="57e790d697ad4281" providerId="LiveId" clId="{1434138E-D259-4BD4-A7E3-7545F89DF9BB}" dt="2020-06-29T00:47:13.526" v="11" actId="47"/>
        <pc:sldMkLst>
          <pc:docMk/>
          <pc:sldMk cId="0" sldId="429"/>
        </pc:sldMkLst>
      </pc:sldChg>
      <pc:sldChg chg="del">
        <pc:chgData name="Cai Jun" userId="57e790d697ad4281" providerId="LiveId" clId="{1434138E-D259-4BD4-A7E3-7545F89DF9BB}" dt="2020-06-29T00:47:13.715" v="12" actId="47"/>
        <pc:sldMkLst>
          <pc:docMk/>
          <pc:sldMk cId="0" sldId="430"/>
        </pc:sldMkLst>
      </pc:sldChg>
      <pc:sldChg chg="del">
        <pc:chgData name="Cai Jun" userId="57e790d697ad4281" providerId="LiveId" clId="{1434138E-D259-4BD4-A7E3-7545F89DF9BB}" dt="2020-06-29T00:47:13.872" v="13" actId="47"/>
        <pc:sldMkLst>
          <pc:docMk/>
          <pc:sldMk cId="0" sldId="431"/>
        </pc:sldMkLst>
      </pc:sldChg>
      <pc:sldChg chg="del">
        <pc:chgData name="Cai Jun" userId="57e790d697ad4281" providerId="LiveId" clId="{1434138E-D259-4BD4-A7E3-7545F89DF9BB}" dt="2020-06-29T00:47:14.060" v="14" actId="47"/>
        <pc:sldMkLst>
          <pc:docMk/>
          <pc:sldMk cId="0" sldId="432"/>
        </pc:sldMkLst>
      </pc:sldChg>
      <pc:sldChg chg="del">
        <pc:chgData name="Cai Jun" userId="57e790d697ad4281" providerId="LiveId" clId="{1434138E-D259-4BD4-A7E3-7545F89DF9BB}" dt="2020-06-29T00:47:14.545" v="15" actId="47"/>
        <pc:sldMkLst>
          <pc:docMk/>
          <pc:sldMk cId="0" sldId="433"/>
        </pc:sldMkLst>
      </pc:sldChg>
      <pc:sldChg chg="del">
        <pc:chgData name="Cai Jun" userId="57e790d697ad4281" providerId="LiveId" clId="{1434138E-D259-4BD4-A7E3-7545F89DF9BB}" dt="2020-06-29T00:47:15.255" v="16" actId="47"/>
        <pc:sldMkLst>
          <pc:docMk/>
          <pc:sldMk cId="0" sldId="43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44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77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76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png"/><Relationship Id="rId7" Type="http://schemas.openxmlformats.org/officeDocument/2006/relationships/image" Target="../media/image90.wmf"/><Relationship Id="rId2" Type="http://schemas.openxmlformats.org/officeDocument/2006/relationships/image" Target="../media/image85.png"/><Relationship Id="rId1" Type="http://schemas.openxmlformats.org/officeDocument/2006/relationships/image" Target="../media/image84.png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png"/><Relationship Id="rId9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84.png"/><Relationship Id="rId7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9.wmf"/><Relationship Id="rId4" Type="http://schemas.openxmlformats.org/officeDocument/2006/relationships/image" Target="../media/image85.png"/><Relationship Id="rId9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1BE40253-BBC7-44C7-ACD1-ABCE38E93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932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86B6D26-DE81-4149-9FB7-DD753C63E548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196DE-E882-4957-99EE-FEBF2614E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44DC-B09E-4B6B-86A2-9D2A4935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6F21-ACF2-4123-8FA2-64949FA4A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06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C5FF9-CD97-46C0-813C-B36981974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9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A30B7-0567-4732-93BB-1DE7EC7AA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B5FDC-3036-4716-8417-72E5D4448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2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3294F-5F9A-4677-9AB8-3D59DEAAF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5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0E721-F568-44BD-A785-A0769C6CD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6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41A82-B5EE-45CB-A06A-BD068521A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6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FD26A-4E77-4C60-AE1A-663DA1583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2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16319-6242-4250-8CC4-0B0D70BF0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61D4-C5C6-4894-9F37-4FDF72023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2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D69E694-52FB-4D04-A8A7-1DABB4CA8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4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png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7.png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4.png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6.png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85.png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7.png"/><Relationship Id="rId22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8700" y="1543050"/>
            <a:ext cx="69151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2-12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化学反应中的热力学函数变化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86200"/>
            <a:ext cx="62722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Variations of Thermodynamic Functions in Chemical Reactions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3">
            <a:extLst>
              <a:ext uri="{FF2B5EF4-FFF2-40B4-BE49-F238E27FC236}">
                <a16:creationId xmlns:a16="http://schemas.microsoft.com/office/drawing/2014/main" id="{8C029738-BBFE-4B28-B77D-BC6F222C2A7F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1471435"/>
            <a:ext cx="8105785" cy="4703764"/>
            <a:chOff x="492" y="998"/>
            <a:chExt cx="5106" cy="2963"/>
          </a:xfrm>
        </p:grpSpPr>
        <p:grpSp>
          <p:nvGrpSpPr>
            <p:cNvPr id="55" name="Group 37">
              <a:extLst>
                <a:ext uri="{FF2B5EF4-FFF2-40B4-BE49-F238E27FC236}">
                  <a16:creationId xmlns:a16="http://schemas.microsoft.com/office/drawing/2014/main" id="{7CE1AA77-3155-4291-9FE9-BE34DBD5F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998"/>
              <a:ext cx="2730" cy="2963"/>
              <a:chOff x="2868" y="866"/>
              <a:chExt cx="2730" cy="2963"/>
            </a:xfrm>
          </p:grpSpPr>
          <p:sp>
            <p:nvSpPr>
              <p:cNvPr id="61" name="AutoShape 35">
                <a:extLst>
                  <a:ext uri="{FF2B5EF4-FFF2-40B4-BE49-F238E27FC236}">
                    <a16:creationId xmlns:a16="http://schemas.microsoft.com/office/drawing/2014/main" id="{CE84688F-5C1F-40A9-926A-528C207E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866"/>
                <a:ext cx="2730" cy="296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" name="Text Box 29">
                <a:extLst>
                  <a:ext uri="{FF2B5EF4-FFF2-40B4-BE49-F238E27FC236}">
                    <a16:creationId xmlns:a16="http://schemas.microsoft.com/office/drawing/2014/main" id="{C939295A-637E-47EC-9886-11C42D547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8" y="908"/>
                <a:ext cx="180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 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itchFamily="18" charset="0"/>
                  </a:rPr>
                  <a:t> 298.15K</a:t>
                </a:r>
                <a:endParaRPr kumimoji="1" lang="en-US" altLang="zh-CN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6" name="Group 41">
              <a:extLst>
                <a:ext uri="{FF2B5EF4-FFF2-40B4-BE49-F238E27FC236}">
                  <a16:creationId xmlns:a16="http://schemas.microsoft.com/office/drawing/2014/main" id="{4D8D3A65-13BB-412D-A6C6-4F7828FA2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1032"/>
              <a:ext cx="1416" cy="396"/>
              <a:chOff x="408" y="948"/>
              <a:chExt cx="1416" cy="396"/>
            </a:xfrm>
          </p:grpSpPr>
          <p:sp>
            <p:nvSpPr>
              <p:cNvPr id="58" name="AutoShape 27">
                <a:extLst>
                  <a:ext uri="{FF2B5EF4-FFF2-40B4-BE49-F238E27FC236}">
                    <a16:creationId xmlns:a16="http://schemas.microsoft.com/office/drawing/2014/main" id="{13A3E502-8093-4590-8351-5C6424BC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948"/>
                <a:ext cx="1416" cy="3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9" name="Text Box 39">
                <a:extLst>
                  <a:ext uri="{FF2B5EF4-FFF2-40B4-BE49-F238E27FC236}">
                    <a16:creationId xmlns:a16="http://schemas.microsoft.com/office/drawing/2014/main" id="{DB45649A-A4E7-4067-9FD6-1EB8764AA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" y="1000"/>
                <a:ext cx="9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恒温过程</a:t>
                </a:r>
                <a:endPara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60" name="Text Box 40">
                <a:extLst>
                  <a:ext uri="{FF2B5EF4-FFF2-40B4-BE49-F238E27FC236}">
                    <a16:creationId xmlns:a16="http://schemas.microsoft.com/office/drawing/2014/main" id="{4B5D55EA-C8BA-4DF5-A64F-DABE86561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</a:rPr>
                  <a:t>◆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AutoShape 42">
              <a:extLst>
                <a:ext uri="{FF2B5EF4-FFF2-40B4-BE49-F238E27FC236}">
                  <a16:creationId xmlns:a16="http://schemas.microsoft.com/office/drawing/2014/main" id="{AC7F53B7-8DD2-4B58-949B-EC72D020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16"/>
              <a:ext cx="591" cy="24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9218" name="Text Box 23"/>
          <p:cNvSpPr txBox="1">
            <a:spLocks noChangeArrowheads="1"/>
          </p:cNvSpPr>
          <p:nvPr/>
        </p:nvSpPr>
        <p:spPr bwMode="auto">
          <a:xfrm>
            <a:off x="720997" y="676867"/>
            <a:ext cx="812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小结：计算类型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6F56699-CDD1-4ACB-90F7-D3BE519C68B9}"/>
              </a:ext>
            </a:extLst>
          </p:cNvPr>
          <p:cNvSpPr txBox="1"/>
          <p:nvPr/>
        </p:nvSpPr>
        <p:spPr>
          <a:xfrm>
            <a:off x="335120" y="2196405"/>
            <a:ext cx="4133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若</a:t>
            </a:r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在</a:t>
            </a:r>
            <a:r>
              <a:rPr kumimoji="1" lang="en-US" altLang="zh-CN" b="0" dirty="0">
                <a:solidFill>
                  <a:srgbClr val="000000"/>
                </a:solidFill>
                <a:ea typeface="黑体" pitchFamily="49" charset="-122"/>
              </a:rPr>
              <a:t>[298.15K, </a:t>
            </a:r>
            <a:r>
              <a:rPr kumimoji="1" lang="en-US" altLang="zh-CN" b="0" i="1" dirty="0">
                <a:solidFill>
                  <a:srgbClr val="000000"/>
                </a:solidFill>
                <a:ea typeface="黑体" pitchFamily="49" charset="-122"/>
              </a:rPr>
              <a:t>T</a:t>
            </a:r>
            <a:r>
              <a:rPr kumimoji="1" lang="en-US" altLang="zh-CN" b="0" dirty="0">
                <a:solidFill>
                  <a:srgbClr val="000000"/>
                </a:solidFill>
                <a:ea typeface="黑体" pitchFamily="49" charset="-122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内有相变化，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设计过程计算。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27C2E2-66F2-44D0-9A30-9D7FEAFBC478}"/>
              </a:ext>
            </a:extLst>
          </p:cNvPr>
          <p:cNvGrpSpPr/>
          <p:nvPr/>
        </p:nvGrpSpPr>
        <p:grpSpPr>
          <a:xfrm>
            <a:off x="4692645" y="2275317"/>
            <a:ext cx="4111876" cy="3504631"/>
            <a:chOff x="4715223" y="2422074"/>
            <a:chExt cx="4111876" cy="3504631"/>
          </a:xfrm>
        </p:grpSpPr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F044C878-13AF-4966-BD4D-684BA9ABE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016" y="5696656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04A7754A-B858-494F-9491-D58A815C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9428" y="2674761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959E084-F2B6-4AF6-9432-8426B707DB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23607" y="3171468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9CC372C2-52C4-4668-8D16-3F2E5D7A5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732959" y="4182435"/>
              <a:ext cx="24146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D812BA59-CFA9-4041-A4B6-1E93CBAA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459" y="3877126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⑤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44">
              <a:extLst>
                <a:ext uri="{FF2B5EF4-FFF2-40B4-BE49-F238E27FC236}">
                  <a16:creationId xmlns:a16="http://schemas.microsoft.com/office/drawing/2014/main" id="{55E2AE7E-AA55-41C2-9F23-DEF764A2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245" y="2923818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①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309D85ED-0597-46B9-BD70-F28AD0B2B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544" y="519912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④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CB0905F4-2E14-4310-98A1-1C0326048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3" y="2427720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3DC77E02-07D2-45DE-B45D-C85B598D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4" y="5465040"/>
              <a:ext cx="1769432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298K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21565A5F-18F4-435A-A294-B1D05DD8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4" y="4448430"/>
              <a:ext cx="1769432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zh-CN" altLang="en-US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相变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Text Box 28">
              <a:extLst>
                <a:ext uri="{FF2B5EF4-FFF2-40B4-BE49-F238E27FC236}">
                  <a16:creationId xmlns:a16="http://schemas.microsoft.com/office/drawing/2014/main" id="{4F875CE5-8941-4C5F-B6AF-F436E4C0D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3" y="3438075"/>
              <a:ext cx="176943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zh-CN" altLang="en-US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相变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77E81EFA-1830-424B-93AE-03619E971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5557" y="2422074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C4ED5859-4EA2-4A92-BDDD-181120C16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666" y="5459394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298.15K</a:t>
              </a: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F511D480-012C-4BA7-BF25-B794CDA3A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29250" y="4204405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3237829A-2E75-45C4-97BF-5D81E77D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88" y="3956755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E6CB38E1-693F-4A43-BDB7-F443A35411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34893" y="5203477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44">
              <a:extLst>
                <a:ext uri="{FF2B5EF4-FFF2-40B4-BE49-F238E27FC236}">
                  <a16:creationId xmlns:a16="http://schemas.microsoft.com/office/drawing/2014/main" id="{67BD0017-B8F2-49BA-92B2-70470B87E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570" y="4953595"/>
              <a:ext cx="4940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③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63" name="Object 38">
            <a:extLst>
              <a:ext uri="{FF2B5EF4-FFF2-40B4-BE49-F238E27FC236}">
                <a16:creationId xmlns:a16="http://schemas.microsoft.com/office/drawing/2014/main" id="{19E53795-62DE-495A-8ADA-9F733126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1" y="3148192"/>
          <a:ext cx="3195639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498320" imgH="330120" progId="Equation.DSMT4">
                  <p:embed/>
                </p:oleObj>
              </mc:Choice>
              <mc:Fallback>
                <p:oleObj name="Equation" r:id="rId3" imgW="1498320" imgH="330120" progId="Equation.DSMT4">
                  <p:embed/>
                  <p:pic>
                    <p:nvPicPr>
                      <p:cNvPr id="63" name="Object 38">
                        <a:extLst>
                          <a:ext uri="{FF2B5EF4-FFF2-40B4-BE49-F238E27FC236}">
                            <a16:creationId xmlns:a16="http://schemas.microsoft.com/office/drawing/2014/main" id="{19E53795-62DE-495A-8ADA-9F7331260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1" y="3148192"/>
                        <a:ext cx="3195639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9">
            <a:extLst>
              <a:ext uri="{FF2B5EF4-FFF2-40B4-BE49-F238E27FC236}">
                <a16:creationId xmlns:a16="http://schemas.microsoft.com/office/drawing/2014/main" id="{8C6CA97A-3BD3-480A-9039-2CE6591D4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059" y="3920070"/>
          <a:ext cx="1870076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64" name="Object 39">
                        <a:extLst>
                          <a:ext uri="{FF2B5EF4-FFF2-40B4-BE49-F238E27FC236}">
                            <a16:creationId xmlns:a16="http://schemas.microsoft.com/office/drawing/2014/main" id="{8C6CA97A-3BD3-480A-9039-2CE6591D4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059" y="3920070"/>
                        <a:ext cx="1870076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0">
            <a:extLst>
              <a:ext uri="{FF2B5EF4-FFF2-40B4-BE49-F238E27FC236}">
                <a16:creationId xmlns:a16="http://schemas.microsoft.com/office/drawing/2014/main" id="{4BA26F26-4D61-4D1E-8649-A0AC18CED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922" y="4496157"/>
          <a:ext cx="3255964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523880" imgH="368280" progId="Equation.DSMT4">
                  <p:embed/>
                </p:oleObj>
              </mc:Choice>
              <mc:Fallback>
                <p:oleObj name="Equation" r:id="rId7" imgW="1523880" imgH="368280" progId="Equation.DSMT4">
                  <p:embed/>
                  <p:pic>
                    <p:nvPicPr>
                      <p:cNvPr id="65" name="Object 40">
                        <a:extLst>
                          <a:ext uri="{FF2B5EF4-FFF2-40B4-BE49-F238E27FC236}">
                            <a16:creationId xmlns:a16="http://schemas.microsoft.com/office/drawing/2014/main" id="{4BA26F26-4D61-4D1E-8649-A0AC18CED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22" y="4496157"/>
                        <a:ext cx="3255964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3">
            <a:extLst>
              <a:ext uri="{FF2B5EF4-FFF2-40B4-BE49-F238E27FC236}">
                <a16:creationId xmlns:a16="http://schemas.microsoft.com/office/drawing/2014/main" id="{C67E4849-56C7-4E32-8FC6-CC4978B2A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884" y="5324477"/>
          <a:ext cx="3201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498320" imgH="241200" progId="Equation.DSMT4">
                  <p:embed/>
                </p:oleObj>
              </mc:Choice>
              <mc:Fallback>
                <p:oleObj name="Equation" r:id="rId9" imgW="1498320" imgH="241200" progId="Equation.DSMT4">
                  <p:embed/>
                  <p:pic>
                    <p:nvPicPr>
                      <p:cNvPr id="66" name="Object 63">
                        <a:extLst>
                          <a:ext uri="{FF2B5EF4-FFF2-40B4-BE49-F238E27FC236}">
                            <a16:creationId xmlns:a16="http://schemas.microsoft.com/office/drawing/2014/main" id="{C67E4849-56C7-4E32-8FC6-CC4978B2A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84" y="5324477"/>
                        <a:ext cx="32019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>
            <a:extLst>
              <a:ext uri="{FF2B5EF4-FFF2-40B4-BE49-F238E27FC236}">
                <a16:creationId xmlns:a16="http://schemas.microsoft.com/office/drawing/2014/main" id="{7739E20D-9185-471E-86CC-B5052B423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906" y="5836293"/>
          <a:ext cx="29543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384200" imgH="330120" progId="Equation.DSMT4">
                  <p:embed/>
                </p:oleObj>
              </mc:Choice>
              <mc:Fallback>
                <p:oleObj name="Equation" r:id="rId11" imgW="1384200" imgH="330120" progId="Equation.DSMT4">
                  <p:embed/>
                  <p:pic>
                    <p:nvPicPr>
                      <p:cNvPr id="67" name="Object 62">
                        <a:extLst>
                          <a:ext uri="{FF2B5EF4-FFF2-40B4-BE49-F238E27FC236}">
                            <a16:creationId xmlns:a16="http://schemas.microsoft.com/office/drawing/2014/main" id="{7739E20D-9185-471E-86CC-B5052B423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" y="5836293"/>
                        <a:ext cx="29543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41">
            <a:extLst>
              <a:ext uri="{FF2B5EF4-FFF2-40B4-BE49-F238E27FC236}">
                <a16:creationId xmlns:a16="http://schemas.microsoft.com/office/drawing/2014/main" id="{D760E874-DC7A-4E72-8794-A60E0A2C7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313" y="5905600"/>
          <a:ext cx="29035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358640" imgH="291960" progId="Equation.DSMT4">
                  <p:embed/>
                </p:oleObj>
              </mc:Choice>
              <mc:Fallback>
                <p:oleObj name="Equation" r:id="rId13" imgW="1358640" imgH="291960" progId="Equation.DSMT4">
                  <p:embed/>
                  <p:pic>
                    <p:nvPicPr>
                      <p:cNvPr id="68" name="Object 41">
                        <a:extLst>
                          <a:ext uri="{FF2B5EF4-FFF2-40B4-BE49-F238E27FC236}">
                            <a16:creationId xmlns:a16="http://schemas.microsoft.com/office/drawing/2014/main" id="{D760E874-DC7A-4E72-8794-A60E0A2C7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313" y="5905600"/>
                        <a:ext cx="29035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41788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3">
            <a:extLst>
              <a:ext uri="{FF2B5EF4-FFF2-40B4-BE49-F238E27FC236}">
                <a16:creationId xmlns:a16="http://schemas.microsoft.com/office/drawing/2014/main" id="{8C029738-BBFE-4B28-B77D-BC6F222C2A7F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1471435"/>
            <a:ext cx="8105785" cy="4703764"/>
            <a:chOff x="492" y="998"/>
            <a:chExt cx="5106" cy="2963"/>
          </a:xfrm>
        </p:grpSpPr>
        <p:grpSp>
          <p:nvGrpSpPr>
            <p:cNvPr id="55" name="Group 37">
              <a:extLst>
                <a:ext uri="{FF2B5EF4-FFF2-40B4-BE49-F238E27FC236}">
                  <a16:creationId xmlns:a16="http://schemas.microsoft.com/office/drawing/2014/main" id="{7CE1AA77-3155-4291-9FE9-BE34DBD5F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998"/>
              <a:ext cx="2730" cy="2963"/>
              <a:chOff x="2868" y="866"/>
              <a:chExt cx="2730" cy="2963"/>
            </a:xfrm>
          </p:grpSpPr>
          <p:sp>
            <p:nvSpPr>
              <p:cNvPr id="61" name="AutoShape 35">
                <a:extLst>
                  <a:ext uri="{FF2B5EF4-FFF2-40B4-BE49-F238E27FC236}">
                    <a16:creationId xmlns:a16="http://schemas.microsoft.com/office/drawing/2014/main" id="{CE84688F-5C1F-40A9-926A-528C207E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866"/>
                <a:ext cx="2730" cy="296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" name="Text Box 29">
                <a:extLst>
                  <a:ext uri="{FF2B5EF4-FFF2-40B4-BE49-F238E27FC236}">
                    <a16:creationId xmlns:a16="http://schemas.microsoft.com/office/drawing/2014/main" id="{C939295A-637E-47EC-9886-11C42D547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8" y="908"/>
                <a:ext cx="180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 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itchFamily="18" charset="0"/>
                  </a:rPr>
                  <a:t> 298.15K</a:t>
                </a:r>
                <a:endParaRPr kumimoji="1" lang="en-US" altLang="zh-CN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6" name="Group 41">
              <a:extLst>
                <a:ext uri="{FF2B5EF4-FFF2-40B4-BE49-F238E27FC236}">
                  <a16:creationId xmlns:a16="http://schemas.microsoft.com/office/drawing/2014/main" id="{4D8D3A65-13BB-412D-A6C6-4F7828FA2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1032"/>
              <a:ext cx="1416" cy="396"/>
              <a:chOff x="408" y="948"/>
              <a:chExt cx="1416" cy="396"/>
            </a:xfrm>
          </p:grpSpPr>
          <p:sp>
            <p:nvSpPr>
              <p:cNvPr id="58" name="AutoShape 27">
                <a:extLst>
                  <a:ext uri="{FF2B5EF4-FFF2-40B4-BE49-F238E27FC236}">
                    <a16:creationId xmlns:a16="http://schemas.microsoft.com/office/drawing/2014/main" id="{13A3E502-8093-4590-8351-5C6424BC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948"/>
                <a:ext cx="1416" cy="3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9" name="Text Box 39">
                <a:extLst>
                  <a:ext uri="{FF2B5EF4-FFF2-40B4-BE49-F238E27FC236}">
                    <a16:creationId xmlns:a16="http://schemas.microsoft.com/office/drawing/2014/main" id="{DB45649A-A4E7-4067-9FD6-1EB8764AA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" y="1000"/>
                <a:ext cx="9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恒温过程</a:t>
                </a:r>
                <a:endPara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60" name="Text Box 40">
                <a:extLst>
                  <a:ext uri="{FF2B5EF4-FFF2-40B4-BE49-F238E27FC236}">
                    <a16:creationId xmlns:a16="http://schemas.microsoft.com/office/drawing/2014/main" id="{4B5D55EA-C8BA-4DF5-A64F-DABE86561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</a:rPr>
                  <a:t>◆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AutoShape 42">
              <a:extLst>
                <a:ext uri="{FF2B5EF4-FFF2-40B4-BE49-F238E27FC236}">
                  <a16:creationId xmlns:a16="http://schemas.microsoft.com/office/drawing/2014/main" id="{AC7F53B7-8DD2-4B58-949B-EC72D020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16"/>
              <a:ext cx="591" cy="24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9218" name="Text Box 23"/>
          <p:cNvSpPr txBox="1">
            <a:spLocks noChangeArrowheads="1"/>
          </p:cNvSpPr>
          <p:nvPr/>
        </p:nvSpPr>
        <p:spPr bwMode="auto">
          <a:xfrm>
            <a:off x="720997" y="676867"/>
            <a:ext cx="812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小结：计算类型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27C2E2-66F2-44D0-9A30-9D7FEAFBC478}"/>
              </a:ext>
            </a:extLst>
          </p:cNvPr>
          <p:cNvGrpSpPr/>
          <p:nvPr/>
        </p:nvGrpSpPr>
        <p:grpSpPr>
          <a:xfrm>
            <a:off x="4692645" y="2275317"/>
            <a:ext cx="4111876" cy="3504631"/>
            <a:chOff x="4715223" y="2422074"/>
            <a:chExt cx="4111876" cy="3504631"/>
          </a:xfrm>
        </p:grpSpPr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F044C878-13AF-4966-BD4D-684BA9ABE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016" y="5696656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04A7754A-B858-494F-9491-D58A815C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9428" y="2674761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959E084-F2B6-4AF6-9432-8426B707DB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23607" y="3171468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9CC372C2-52C4-4668-8D16-3F2E5D7A5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6732959" y="4182435"/>
              <a:ext cx="24146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D812BA59-CFA9-4041-A4B6-1E93CBAA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459" y="3877126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⑤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44">
              <a:extLst>
                <a:ext uri="{FF2B5EF4-FFF2-40B4-BE49-F238E27FC236}">
                  <a16:creationId xmlns:a16="http://schemas.microsoft.com/office/drawing/2014/main" id="{55E2AE7E-AA55-41C2-9F23-DEF764A2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245" y="2923818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①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309D85ED-0597-46B9-BD70-F28AD0B2B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544" y="519912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④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CB0905F4-2E14-4310-98A1-1C0326048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3" y="2427720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3DC77E02-07D2-45DE-B45D-C85B598D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4" y="5465040"/>
              <a:ext cx="1769432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298K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21565A5F-18F4-435A-A294-B1D05DD8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4" y="4448430"/>
              <a:ext cx="1769432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zh-CN" altLang="en-US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相变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Text Box 28">
              <a:extLst>
                <a:ext uri="{FF2B5EF4-FFF2-40B4-BE49-F238E27FC236}">
                  <a16:creationId xmlns:a16="http://schemas.microsoft.com/office/drawing/2014/main" id="{4F875CE5-8941-4C5F-B6AF-F436E4C0D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3" y="3438075"/>
              <a:ext cx="176943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A(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zh-CN" altLang="en-US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相变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77E81EFA-1830-424B-93AE-03619E971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5557" y="2422074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C4ED5859-4EA2-4A92-BDDD-181120C16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666" y="5459394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298.15K</a:t>
              </a: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F511D480-012C-4BA7-BF25-B794CDA3A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29250" y="4204405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3237829A-2E75-45C4-97BF-5D81E77D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88" y="3956755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E6CB38E1-693F-4A43-BDB7-F443A35411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34893" y="5203477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44">
              <a:extLst>
                <a:ext uri="{FF2B5EF4-FFF2-40B4-BE49-F238E27FC236}">
                  <a16:creationId xmlns:a16="http://schemas.microsoft.com/office/drawing/2014/main" id="{67BD0017-B8F2-49BA-92B2-70470B87E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570" y="4953595"/>
              <a:ext cx="4940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③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63" name="Object 38">
            <a:extLst>
              <a:ext uri="{FF2B5EF4-FFF2-40B4-BE49-F238E27FC236}">
                <a16:creationId xmlns:a16="http://schemas.microsoft.com/office/drawing/2014/main" id="{19E53795-62DE-495A-8ADA-9F733126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17" y="2200980"/>
          <a:ext cx="37099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739880" imgH="330120" progId="Equation.DSMT4">
                  <p:embed/>
                </p:oleObj>
              </mc:Choice>
              <mc:Fallback>
                <p:oleObj name="Equation" r:id="rId3" imgW="1739880" imgH="330120" progId="Equation.DSMT4">
                  <p:embed/>
                  <p:pic>
                    <p:nvPicPr>
                      <p:cNvPr id="63" name="Object 38">
                        <a:extLst>
                          <a:ext uri="{FF2B5EF4-FFF2-40B4-BE49-F238E27FC236}">
                            <a16:creationId xmlns:a16="http://schemas.microsoft.com/office/drawing/2014/main" id="{19E53795-62DE-495A-8ADA-9F7331260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17" y="2200980"/>
                        <a:ext cx="37099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9">
            <a:extLst>
              <a:ext uri="{FF2B5EF4-FFF2-40B4-BE49-F238E27FC236}">
                <a16:creationId xmlns:a16="http://schemas.microsoft.com/office/drawing/2014/main" id="{8C6CA97A-3BD3-480A-9039-2CE6591D4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46" y="2914650"/>
          <a:ext cx="2547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93760" imgH="241200" progId="Equation.DSMT4">
                  <p:embed/>
                </p:oleObj>
              </mc:Choice>
              <mc:Fallback>
                <p:oleObj name="Equation" r:id="rId5" imgW="1193760" imgH="241200" progId="Equation.DSMT4">
                  <p:embed/>
                  <p:pic>
                    <p:nvPicPr>
                      <p:cNvPr id="64" name="Object 39">
                        <a:extLst>
                          <a:ext uri="{FF2B5EF4-FFF2-40B4-BE49-F238E27FC236}">
                            <a16:creationId xmlns:a16="http://schemas.microsoft.com/office/drawing/2014/main" id="{8C6CA97A-3BD3-480A-9039-2CE6591D4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46" y="2914650"/>
                        <a:ext cx="25479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0">
            <a:extLst>
              <a:ext uri="{FF2B5EF4-FFF2-40B4-BE49-F238E27FC236}">
                <a16:creationId xmlns:a16="http://schemas.microsoft.com/office/drawing/2014/main" id="{4BA26F26-4D61-4D1E-8649-A0AC18CED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632" y="3366293"/>
          <a:ext cx="377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765080" imgH="368280" progId="Equation.DSMT4">
                  <p:embed/>
                </p:oleObj>
              </mc:Choice>
              <mc:Fallback>
                <p:oleObj name="Equation" r:id="rId7" imgW="1765080" imgH="368280" progId="Equation.DSMT4">
                  <p:embed/>
                  <p:pic>
                    <p:nvPicPr>
                      <p:cNvPr id="65" name="Object 40">
                        <a:extLst>
                          <a:ext uri="{FF2B5EF4-FFF2-40B4-BE49-F238E27FC236}">
                            <a16:creationId xmlns:a16="http://schemas.microsoft.com/office/drawing/2014/main" id="{4BA26F26-4D61-4D1E-8649-A0AC18CED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32" y="3366293"/>
                        <a:ext cx="3771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3">
            <a:extLst>
              <a:ext uri="{FF2B5EF4-FFF2-40B4-BE49-F238E27FC236}">
                <a16:creationId xmlns:a16="http://schemas.microsoft.com/office/drawing/2014/main" id="{C67E4849-56C7-4E32-8FC6-CC4978B2A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671" y="4187569"/>
          <a:ext cx="3038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422360" imgH="241200" progId="Equation.DSMT4">
                  <p:embed/>
                </p:oleObj>
              </mc:Choice>
              <mc:Fallback>
                <p:oleObj name="Equation" r:id="rId9" imgW="1422360" imgH="241200" progId="Equation.DSMT4">
                  <p:embed/>
                  <p:pic>
                    <p:nvPicPr>
                      <p:cNvPr id="66" name="Object 63">
                        <a:extLst>
                          <a:ext uri="{FF2B5EF4-FFF2-40B4-BE49-F238E27FC236}">
                            <a16:creationId xmlns:a16="http://schemas.microsoft.com/office/drawing/2014/main" id="{C67E4849-56C7-4E32-8FC6-CC4978B2A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1" y="4187569"/>
                        <a:ext cx="30384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>
            <a:extLst>
              <a:ext uri="{FF2B5EF4-FFF2-40B4-BE49-F238E27FC236}">
                <a16:creationId xmlns:a16="http://schemas.microsoft.com/office/drawing/2014/main" id="{7739E20D-9185-471E-86CC-B5052B423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98" y="4639379"/>
          <a:ext cx="35512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663560" imgH="330120" progId="Equation.DSMT4">
                  <p:embed/>
                </p:oleObj>
              </mc:Choice>
              <mc:Fallback>
                <p:oleObj name="Equation" r:id="rId11" imgW="1663560" imgH="330120" progId="Equation.DSMT4">
                  <p:embed/>
                  <p:pic>
                    <p:nvPicPr>
                      <p:cNvPr id="67" name="Object 62">
                        <a:extLst>
                          <a:ext uri="{FF2B5EF4-FFF2-40B4-BE49-F238E27FC236}">
                            <a16:creationId xmlns:a16="http://schemas.microsoft.com/office/drawing/2014/main" id="{7739E20D-9185-471E-86CC-B5052B423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98" y="4639379"/>
                        <a:ext cx="35512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41">
            <a:extLst>
              <a:ext uri="{FF2B5EF4-FFF2-40B4-BE49-F238E27FC236}">
                <a16:creationId xmlns:a16="http://schemas.microsoft.com/office/drawing/2014/main" id="{D760E874-DC7A-4E72-8794-A60E0A2C7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322429"/>
          <a:ext cx="27146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1269720" imgH="291960" progId="Equation.DSMT4">
                  <p:embed/>
                </p:oleObj>
              </mc:Choice>
              <mc:Fallback>
                <p:oleObj name="Equation" r:id="rId13" imgW="1269720" imgH="291960" progId="Equation.DSMT4">
                  <p:embed/>
                  <p:pic>
                    <p:nvPicPr>
                      <p:cNvPr id="68" name="Object 41">
                        <a:extLst>
                          <a:ext uri="{FF2B5EF4-FFF2-40B4-BE49-F238E27FC236}">
                            <a16:creationId xmlns:a16="http://schemas.microsoft.com/office/drawing/2014/main" id="{D760E874-DC7A-4E72-8794-A60E0A2C7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322429"/>
                        <a:ext cx="27146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04BD7ED-FB21-489A-B60F-1AD26A685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80" y="6025180"/>
          <a:ext cx="43227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120760" imgH="241200" progId="Equation.DSMT4">
                  <p:embed/>
                </p:oleObj>
              </mc:Choice>
              <mc:Fallback>
                <p:oleObj name="Equation" r:id="rId15" imgW="2120760" imgH="2412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04BD7ED-FB21-489A-B60F-1AD26A685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80" y="6025180"/>
                        <a:ext cx="43227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66320"/>
      </p:ext>
    </p:extLst>
  </p:cSld>
  <p:clrMapOvr>
    <a:masterClrMapping/>
  </p:clrMapOvr>
  <p:transition spd="slow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3">
            <a:extLst>
              <a:ext uri="{FF2B5EF4-FFF2-40B4-BE49-F238E27FC236}">
                <a16:creationId xmlns:a16="http://schemas.microsoft.com/office/drawing/2014/main" id="{8C029738-BBFE-4B28-B77D-BC6F222C2A7F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1471435"/>
            <a:ext cx="8105785" cy="2693988"/>
            <a:chOff x="492" y="998"/>
            <a:chExt cx="5106" cy="1697"/>
          </a:xfrm>
        </p:grpSpPr>
        <p:grpSp>
          <p:nvGrpSpPr>
            <p:cNvPr id="55" name="Group 37">
              <a:extLst>
                <a:ext uri="{FF2B5EF4-FFF2-40B4-BE49-F238E27FC236}">
                  <a16:creationId xmlns:a16="http://schemas.microsoft.com/office/drawing/2014/main" id="{7CE1AA77-3155-4291-9FE9-BE34DBD5F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998"/>
              <a:ext cx="2730" cy="1697"/>
              <a:chOff x="2868" y="866"/>
              <a:chExt cx="2730" cy="1697"/>
            </a:xfrm>
          </p:grpSpPr>
          <p:sp>
            <p:nvSpPr>
              <p:cNvPr id="61" name="AutoShape 35">
                <a:extLst>
                  <a:ext uri="{FF2B5EF4-FFF2-40B4-BE49-F238E27FC236}">
                    <a16:creationId xmlns:a16="http://schemas.microsoft.com/office/drawing/2014/main" id="{CE84688F-5C1F-40A9-926A-528C207E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866"/>
                <a:ext cx="2730" cy="16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" name="Text Box 29">
                <a:extLst>
                  <a:ext uri="{FF2B5EF4-FFF2-40B4-BE49-F238E27FC236}">
                    <a16:creationId xmlns:a16="http://schemas.microsoft.com/office/drawing/2014/main" id="{C939295A-637E-47EC-9886-11C42D547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8" y="908"/>
                <a:ext cx="180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2 </a:t>
                </a:r>
                <a:endParaRPr kumimoji="1" lang="en-US" altLang="zh-CN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6" name="Group 41">
              <a:extLst>
                <a:ext uri="{FF2B5EF4-FFF2-40B4-BE49-F238E27FC236}">
                  <a16:creationId xmlns:a16="http://schemas.microsoft.com/office/drawing/2014/main" id="{4D8D3A65-13BB-412D-A6C6-4F7828FA2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1032"/>
              <a:ext cx="1416" cy="396"/>
              <a:chOff x="408" y="948"/>
              <a:chExt cx="1416" cy="396"/>
            </a:xfrm>
          </p:grpSpPr>
          <p:sp>
            <p:nvSpPr>
              <p:cNvPr id="58" name="AutoShape 27">
                <a:extLst>
                  <a:ext uri="{FF2B5EF4-FFF2-40B4-BE49-F238E27FC236}">
                    <a16:creationId xmlns:a16="http://schemas.microsoft.com/office/drawing/2014/main" id="{13A3E502-8093-4590-8351-5C6424BC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948"/>
                <a:ext cx="1416" cy="3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9" name="Text Box 39">
                <a:extLst>
                  <a:ext uri="{FF2B5EF4-FFF2-40B4-BE49-F238E27FC236}">
                    <a16:creationId xmlns:a16="http://schemas.microsoft.com/office/drawing/2014/main" id="{DB45649A-A4E7-4067-9FD6-1EB8764AA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" y="999"/>
                <a:ext cx="94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变温过程</a:t>
                </a:r>
                <a:endPara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60" name="Text Box 40">
                <a:extLst>
                  <a:ext uri="{FF2B5EF4-FFF2-40B4-BE49-F238E27FC236}">
                    <a16:creationId xmlns:a16="http://schemas.microsoft.com/office/drawing/2014/main" id="{4B5D55EA-C8BA-4DF5-A64F-DABE86561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</a:rPr>
                  <a:t>◆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AutoShape 42">
              <a:extLst>
                <a:ext uri="{FF2B5EF4-FFF2-40B4-BE49-F238E27FC236}">
                  <a16:creationId xmlns:a16="http://schemas.microsoft.com/office/drawing/2014/main" id="{AC7F53B7-8DD2-4B58-949B-EC72D020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16"/>
              <a:ext cx="591" cy="24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9218" name="Text Box 23"/>
          <p:cNvSpPr txBox="1">
            <a:spLocks noChangeArrowheads="1"/>
          </p:cNvSpPr>
          <p:nvPr/>
        </p:nvSpPr>
        <p:spPr bwMode="auto">
          <a:xfrm>
            <a:off x="720997" y="676867"/>
            <a:ext cx="812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小结：计算类型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6F56699-CDD1-4ACB-90F7-D3BE519C68B9}"/>
              </a:ext>
            </a:extLst>
          </p:cNvPr>
          <p:cNvSpPr txBox="1"/>
          <p:nvPr/>
        </p:nvSpPr>
        <p:spPr>
          <a:xfrm>
            <a:off x="672922" y="2151249"/>
            <a:ext cx="33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必须设计过程计算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27C2E2-66F2-44D0-9A30-9D7FEAFBC478}"/>
              </a:ext>
            </a:extLst>
          </p:cNvPr>
          <p:cNvGrpSpPr/>
          <p:nvPr/>
        </p:nvGrpSpPr>
        <p:grpSpPr>
          <a:xfrm>
            <a:off x="4692645" y="2275317"/>
            <a:ext cx="4111876" cy="1500853"/>
            <a:chOff x="4715223" y="2422074"/>
            <a:chExt cx="4111876" cy="1500853"/>
          </a:xfrm>
        </p:grpSpPr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F044C878-13AF-4966-BD4D-684BA9ABE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016" y="3698524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04A7754A-B858-494F-9491-D58A815C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9428" y="2674761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959E084-F2B6-4AF6-9432-8426B707DB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423607" y="3171468"/>
              <a:ext cx="419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9CC372C2-52C4-4668-8D16-3F2E5D7A5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708437" y="3177723"/>
              <a:ext cx="463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4">
              <a:extLst>
                <a:ext uri="{FF2B5EF4-FFF2-40B4-BE49-F238E27FC236}">
                  <a16:creationId xmlns:a16="http://schemas.microsoft.com/office/drawing/2014/main" id="{55E2AE7E-AA55-41C2-9F23-DEF764A2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245" y="2923818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①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CB0905F4-2E14-4310-98A1-1C0326048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223" y="2427720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3DC77E02-07D2-45DE-B45D-C85B598D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295" y="3453551"/>
              <a:ext cx="1769432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A, 298K</a:t>
              </a: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77E81EFA-1830-424B-93AE-03619E971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5557" y="2422074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C4ED5859-4EA2-4A92-BDDD-181120C16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666" y="3461262"/>
              <a:ext cx="1769433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B, 298K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3237829A-2E75-45C4-97BF-5D81E77D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631" y="3232450"/>
              <a:ext cx="492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53" name="Text Box 44">
              <a:extLst>
                <a:ext uri="{FF2B5EF4-FFF2-40B4-BE49-F238E27FC236}">
                  <a16:creationId xmlns:a16="http://schemas.microsoft.com/office/drawing/2014/main" id="{67BD0017-B8F2-49BA-92B2-70470B87E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459" y="2968577"/>
              <a:ext cx="4940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③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63" name="Object 38">
            <a:extLst>
              <a:ext uri="{FF2B5EF4-FFF2-40B4-BE49-F238E27FC236}">
                <a16:creationId xmlns:a16="http://schemas.microsoft.com/office/drawing/2014/main" id="{19E53795-62DE-495A-8ADA-9F733126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2607027"/>
          <a:ext cx="27622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95280" imgH="355320" progId="Equation.DSMT4">
                  <p:embed/>
                </p:oleObj>
              </mc:Choice>
              <mc:Fallback>
                <p:oleObj name="Equation" r:id="rId3" imgW="1295280" imgH="355320" progId="Equation.DSMT4">
                  <p:embed/>
                  <p:pic>
                    <p:nvPicPr>
                      <p:cNvPr id="63" name="Object 38">
                        <a:extLst>
                          <a:ext uri="{FF2B5EF4-FFF2-40B4-BE49-F238E27FC236}">
                            <a16:creationId xmlns:a16="http://schemas.microsoft.com/office/drawing/2014/main" id="{19E53795-62DE-495A-8ADA-9F7331260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607027"/>
                        <a:ext cx="27622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3">
            <a:extLst>
              <a:ext uri="{FF2B5EF4-FFF2-40B4-BE49-F238E27FC236}">
                <a16:creationId xmlns:a16="http://schemas.microsoft.com/office/drawing/2014/main" id="{C67E4849-56C7-4E32-8FC6-CC4978B2A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110" y="3316110"/>
          <a:ext cx="3201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498320" imgH="241200" progId="Equation.DSMT4">
                  <p:embed/>
                </p:oleObj>
              </mc:Choice>
              <mc:Fallback>
                <p:oleObj name="Equation" r:id="rId5" imgW="1498320" imgH="241200" progId="Equation.DSMT4">
                  <p:embed/>
                  <p:pic>
                    <p:nvPicPr>
                      <p:cNvPr id="66" name="Object 63">
                        <a:extLst>
                          <a:ext uri="{FF2B5EF4-FFF2-40B4-BE49-F238E27FC236}">
                            <a16:creationId xmlns:a16="http://schemas.microsoft.com/office/drawing/2014/main" id="{C67E4849-56C7-4E32-8FC6-CC4978B2A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10" y="3316110"/>
                        <a:ext cx="32019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>
            <a:extLst>
              <a:ext uri="{FF2B5EF4-FFF2-40B4-BE49-F238E27FC236}">
                <a16:creationId xmlns:a16="http://schemas.microsoft.com/office/drawing/2014/main" id="{7739E20D-9185-471E-86CC-B5052B423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7572" y="3817371"/>
          <a:ext cx="29543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384200" imgH="330120" progId="Equation.DSMT4">
                  <p:embed/>
                </p:oleObj>
              </mc:Choice>
              <mc:Fallback>
                <p:oleObj name="Equation" r:id="rId7" imgW="1384200" imgH="330120" progId="Equation.DSMT4">
                  <p:embed/>
                  <p:pic>
                    <p:nvPicPr>
                      <p:cNvPr id="67" name="Object 62">
                        <a:extLst>
                          <a:ext uri="{FF2B5EF4-FFF2-40B4-BE49-F238E27FC236}">
                            <a16:creationId xmlns:a16="http://schemas.microsoft.com/office/drawing/2014/main" id="{7739E20D-9185-471E-86CC-B5052B423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72" y="3817371"/>
                        <a:ext cx="29543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41">
            <a:extLst>
              <a:ext uri="{FF2B5EF4-FFF2-40B4-BE49-F238E27FC236}">
                <a16:creationId xmlns:a16="http://schemas.microsoft.com/office/drawing/2014/main" id="{D760E874-DC7A-4E72-8794-A60E0A2C7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201" y="4205262"/>
          <a:ext cx="32019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498320" imgH="457200" progId="Equation.DSMT4">
                  <p:embed/>
                </p:oleObj>
              </mc:Choice>
              <mc:Fallback>
                <p:oleObj name="Equation" r:id="rId9" imgW="1498320" imgH="457200" progId="Equation.DSMT4">
                  <p:embed/>
                  <p:pic>
                    <p:nvPicPr>
                      <p:cNvPr id="68" name="Object 41">
                        <a:extLst>
                          <a:ext uri="{FF2B5EF4-FFF2-40B4-BE49-F238E27FC236}">
                            <a16:creationId xmlns:a16="http://schemas.microsoft.com/office/drawing/2014/main" id="{D760E874-DC7A-4E72-8794-A60E0A2C7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201" y="4205262"/>
                        <a:ext cx="32019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2">
            <a:extLst>
              <a:ext uri="{FF2B5EF4-FFF2-40B4-BE49-F238E27FC236}">
                <a16:creationId xmlns:a16="http://schemas.microsoft.com/office/drawing/2014/main" id="{CCC490F1-B802-4C3A-8F64-419FB2878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830" y="4498267"/>
          <a:ext cx="3333751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562040" imgH="355320" progId="Equation.DSMT4">
                  <p:embed/>
                </p:oleObj>
              </mc:Choice>
              <mc:Fallback>
                <p:oleObj name="Equation" r:id="rId11" imgW="1562040" imgH="355320" progId="Equation.DSMT4">
                  <p:embed/>
                  <p:pic>
                    <p:nvPicPr>
                      <p:cNvPr id="38" name="Object 42">
                        <a:extLst>
                          <a:ext uri="{FF2B5EF4-FFF2-40B4-BE49-F238E27FC236}">
                            <a16:creationId xmlns:a16="http://schemas.microsoft.com/office/drawing/2014/main" id="{CCC490F1-B802-4C3A-8F64-419FB2878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30" y="4498267"/>
                        <a:ext cx="3333751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3">
            <a:extLst>
              <a:ext uri="{FF2B5EF4-FFF2-40B4-BE49-F238E27FC236}">
                <a16:creationId xmlns:a16="http://schemas.microsoft.com/office/drawing/2014/main" id="{F7EB7126-A673-484F-A94F-3EB8AA1FF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94" y="5764538"/>
          <a:ext cx="33067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549080" imgH="330120" progId="Equation.DSMT4">
                  <p:embed/>
                </p:oleObj>
              </mc:Choice>
              <mc:Fallback>
                <p:oleObj name="Equation" r:id="rId13" imgW="1549080" imgH="330120" progId="Equation.DSMT4">
                  <p:embed/>
                  <p:pic>
                    <p:nvPicPr>
                      <p:cNvPr id="39" name="Object 43">
                        <a:extLst>
                          <a:ext uri="{FF2B5EF4-FFF2-40B4-BE49-F238E27FC236}">
                            <a16:creationId xmlns:a16="http://schemas.microsoft.com/office/drawing/2014/main" id="{F7EB7126-A673-484F-A94F-3EB8AA1FF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94" y="5764538"/>
                        <a:ext cx="33067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4">
            <a:extLst>
              <a:ext uri="{FF2B5EF4-FFF2-40B4-BE49-F238E27FC236}">
                <a16:creationId xmlns:a16="http://schemas.microsoft.com/office/drawing/2014/main" id="{F51BF166-105B-4287-8C23-2ED4270FD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354" y="5230497"/>
          <a:ext cx="3038476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422360" imgH="241200" progId="Equation.DSMT4">
                  <p:embed/>
                </p:oleObj>
              </mc:Choice>
              <mc:Fallback>
                <p:oleObj name="Equation" r:id="rId15" imgW="1422360" imgH="241200" progId="Equation.DSMT4">
                  <p:embed/>
                  <p:pic>
                    <p:nvPicPr>
                      <p:cNvPr id="40" name="Object 44">
                        <a:extLst>
                          <a:ext uri="{FF2B5EF4-FFF2-40B4-BE49-F238E27FC236}">
                            <a16:creationId xmlns:a16="http://schemas.microsoft.com/office/drawing/2014/main" id="{F51BF166-105B-4287-8C23-2ED4270FD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54" y="5230497"/>
                        <a:ext cx="3038476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9">
            <a:extLst>
              <a:ext uri="{FF2B5EF4-FFF2-40B4-BE49-F238E27FC236}">
                <a16:creationId xmlns:a16="http://schemas.microsoft.com/office/drawing/2014/main" id="{6685B5EB-0506-4FC0-8280-620DA46E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444" y="5333651"/>
            <a:ext cx="37322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没有简单方法计算变温过程的吉氏函数变化！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88564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05C0B62-C3B0-405D-A5E2-4DEC2325FB4D}"/>
              </a:ext>
            </a:extLst>
          </p:cNvPr>
          <p:cNvGraphicFramePr>
            <a:graphicFrameLocks noGrp="1"/>
          </p:cNvGraphicFramePr>
          <p:nvPr/>
        </p:nvGraphicFramePr>
        <p:xfrm>
          <a:off x="293510" y="5118853"/>
          <a:ext cx="8715023" cy="1391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756">
                  <a:extLst>
                    <a:ext uri="{9D8B030D-6E8A-4147-A177-3AD203B41FA5}">
                      <a16:colId xmlns:a16="http://schemas.microsoft.com/office/drawing/2014/main" val="1705005430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4166319335"/>
                    </a:ext>
                  </a:extLst>
                </a:gridCol>
                <a:gridCol w="1433689">
                  <a:extLst>
                    <a:ext uri="{9D8B030D-6E8A-4147-A177-3AD203B41FA5}">
                      <a16:colId xmlns:a16="http://schemas.microsoft.com/office/drawing/2014/main" val="154658023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420890993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17702119"/>
                    </a:ext>
                  </a:extLst>
                </a:gridCol>
              </a:tblGrid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22.59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09639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651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-24.85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03669"/>
                  </a:ext>
                </a:extLst>
              </a:tr>
            </a:tbl>
          </a:graphicData>
        </a:graphic>
      </p:graphicFrame>
      <p:sp>
        <p:nvSpPr>
          <p:cNvPr id="15363" name="Text Box 262"/>
          <p:cNvSpPr txBox="1">
            <a:spLocks noChangeArrowheads="1"/>
          </p:cNvSpPr>
          <p:nvPr/>
        </p:nvSpPr>
        <p:spPr bwMode="auto">
          <a:xfrm>
            <a:off x="483128" y="1393818"/>
            <a:ext cx="819802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由附录查得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298K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的标准生成焓、标准熵以及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300K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至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900K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的标准定压热容，可求出热容经验式的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5364" name="Group 68"/>
          <p:cNvGrpSpPr>
            <a:grpSpLocks/>
          </p:cNvGrpSpPr>
          <p:nvPr/>
        </p:nvGrpSpPr>
        <p:grpSpPr bwMode="auto">
          <a:xfrm>
            <a:off x="485421" y="516997"/>
            <a:ext cx="8399464" cy="941391"/>
            <a:chOff x="384" y="403"/>
            <a:chExt cx="5291" cy="593"/>
          </a:xfrm>
        </p:grpSpPr>
        <p:sp>
          <p:nvSpPr>
            <p:cNvPr id="15365" name="Text Box 69"/>
            <p:cNvSpPr txBox="1">
              <a:spLocks noChangeArrowheads="1"/>
            </p:cNvSpPr>
            <p:nvPr/>
          </p:nvSpPr>
          <p:spPr bwMode="auto">
            <a:xfrm>
              <a:off x="384" y="403"/>
              <a:ext cx="529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试求反应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CO(g)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O(g) 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CO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298.15K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时的    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         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15368" name="Object 72"/>
            <p:cNvGraphicFramePr>
              <a:graphicFrameLocks noChangeAspect="1"/>
            </p:cNvGraphicFramePr>
            <p:nvPr/>
          </p:nvGraphicFramePr>
          <p:xfrm>
            <a:off x="1649" y="682"/>
            <a:ext cx="163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4" imgW="1269720" imgH="241200" progId="Equation.DSMT4">
                    <p:embed/>
                  </p:oleObj>
                </mc:Choice>
                <mc:Fallback>
                  <p:oleObj name="Equation" r:id="rId4" imgW="1269720" imgH="241200" progId="Equation.DSMT4">
                    <p:embed/>
                    <p:pic>
                      <p:nvPicPr>
                        <p:cNvPr id="15368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682"/>
                          <a:ext cx="163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41EAECF-98F9-4D7E-B431-BB02231C1D96}"/>
              </a:ext>
            </a:extLst>
          </p:cNvPr>
          <p:cNvGraphicFramePr>
            <a:graphicFrameLocks noGrp="1"/>
          </p:cNvGraphicFramePr>
          <p:nvPr/>
        </p:nvGraphicFramePr>
        <p:xfrm>
          <a:off x="293510" y="2341788"/>
          <a:ext cx="8715023" cy="278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756">
                  <a:extLst>
                    <a:ext uri="{9D8B030D-6E8A-4147-A177-3AD203B41FA5}">
                      <a16:colId xmlns:a16="http://schemas.microsoft.com/office/drawing/2014/main" val="1705005430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4166319335"/>
                    </a:ext>
                  </a:extLst>
                </a:gridCol>
                <a:gridCol w="1433689">
                  <a:extLst>
                    <a:ext uri="{9D8B030D-6E8A-4147-A177-3AD203B41FA5}">
                      <a16:colId xmlns:a16="http://schemas.microsoft.com/office/drawing/2014/main" val="154658023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420890993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17702119"/>
                    </a:ext>
                  </a:extLst>
                </a:gridCol>
              </a:tblGrid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 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CO(g)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O(g)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(g)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(g)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12657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−110.525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241.818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393.509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361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197.674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188.825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213.74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130.684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53778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37.20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40875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36.32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47.32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0425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52.97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29.87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13788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582134F-910A-4E43-8495-28C149681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3" y="2739948"/>
          <a:ext cx="3240087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1574640" imgH="1168200" progId="Equation.DSMT4">
                  <p:embed/>
                </p:oleObj>
              </mc:Choice>
              <mc:Fallback>
                <p:oleObj name="Equation" r:id="rId6" imgW="1574640" imgH="1168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582134F-910A-4E43-8495-28C149681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2739948"/>
                        <a:ext cx="3240087" cy="2386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64CBE85-B653-4CEE-B934-72E227365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286" y="5052310"/>
          <a:ext cx="2586968" cy="140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257120" imgH="685800" progId="Equation.DSMT4">
                  <p:embed/>
                </p:oleObj>
              </mc:Choice>
              <mc:Fallback>
                <p:oleObj name="Equation" r:id="rId8" imgW="1257120" imgH="685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64CBE85-B653-4CEE-B934-72E227365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86" y="5052310"/>
                        <a:ext cx="2586968" cy="140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63"/>
          <p:cNvGraphicFramePr>
            <a:graphicFrameLocks noChangeAspect="1"/>
          </p:cNvGraphicFramePr>
          <p:nvPr/>
        </p:nvGraphicFramePr>
        <p:xfrm>
          <a:off x="812800" y="2277184"/>
          <a:ext cx="73009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898800" imgH="698400" progId="Equation.DSMT4">
                  <p:embed/>
                </p:oleObj>
              </mc:Choice>
              <mc:Fallback>
                <p:oleObj name="Equation" r:id="rId3" imgW="3898800" imgH="698400" progId="Equation.DSMT4">
                  <p:embed/>
                  <p:pic>
                    <p:nvPicPr>
                      <p:cNvPr id="16386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277184"/>
                        <a:ext cx="730091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4"/>
          <p:cNvGraphicFramePr>
            <a:graphicFrameLocks noChangeAspect="1"/>
          </p:cNvGraphicFramePr>
          <p:nvPr/>
        </p:nvGraphicFramePr>
        <p:xfrm>
          <a:off x="795871" y="3875025"/>
          <a:ext cx="7903583" cy="127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4330440" imgH="698400" progId="Equation.DSMT4">
                  <p:embed/>
                </p:oleObj>
              </mc:Choice>
              <mc:Fallback>
                <p:oleObj name="Equation" r:id="rId5" imgW="4330440" imgH="698400" progId="Equation.DSMT4">
                  <p:embed/>
                  <p:pic>
                    <p:nvPicPr>
                      <p:cNvPr id="16387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71" y="3875025"/>
                        <a:ext cx="7903583" cy="1274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5"/>
          <p:cNvGraphicFramePr>
            <a:graphicFrameLocks noChangeAspect="1"/>
          </p:cNvGraphicFramePr>
          <p:nvPr/>
        </p:nvGraphicFramePr>
        <p:xfrm>
          <a:off x="768350" y="5426784"/>
          <a:ext cx="66913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530520" imgH="457200" progId="Equation.DSMT4">
                  <p:embed/>
                </p:oleObj>
              </mc:Choice>
              <mc:Fallback>
                <p:oleObj name="Equation" r:id="rId7" imgW="3530520" imgH="457200" progId="Equation.DSMT4">
                  <p:embed/>
                  <p:pic>
                    <p:nvPicPr>
                      <p:cNvPr id="16388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426784"/>
                        <a:ext cx="66913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6"/>
          <p:cNvSpPr txBox="1">
            <a:spLocks noChangeArrowheads="1"/>
          </p:cNvSpPr>
          <p:nvPr/>
        </p:nvSpPr>
        <p:spPr bwMode="auto">
          <a:xfrm>
            <a:off x="1577975" y="1439403"/>
            <a:ext cx="143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298.15K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6391" name="Text Box 75"/>
          <p:cNvSpPr txBox="1">
            <a:spLocks noChangeArrowheads="1"/>
          </p:cNvSpPr>
          <p:nvPr/>
        </p:nvSpPr>
        <p:spPr bwMode="auto">
          <a:xfrm>
            <a:off x="473603" y="1397707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1" name="Group 68">
            <a:extLst>
              <a:ext uri="{FF2B5EF4-FFF2-40B4-BE49-F238E27FC236}">
                <a16:creationId xmlns:a16="http://schemas.microsoft.com/office/drawing/2014/main" id="{F9FEAB1F-EB68-4396-9B2D-FAFC2E622276}"/>
              </a:ext>
            </a:extLst>
          </p:cNvPr>
          <p:cNvGrpSpPr>
            <a:grpSpLocks/>
          </p:cNvGrpSpPr>
          <p:nvPr/>
        </p:nvGrpSpPr>
        <p:grpSpPr bwMode="auto">
          <a:xfrm>
            <a:off x="485421" y="516997"/>
            <a:ext cx="8399464" cy="941391"/>
            <a:chOff x="384" y="403"/>
            <a:chExt cx="5291" cy="593"/>
          </a:xfrm>
        </p:grpSpPr>
        <p:sp>
          <p:nvSpPr>
            <p:cNvPr id="22" name="Text Box 69">
              <a:extLst>
                <a:ext uri="{FF2B5EF4-FFF2-40B4-BE49-F238E27FC236}">
                  <a16:creationId xmlns:a16="http://schemas.microsoft.com/office/drawing/2014/main" id="{DD927B59-1A58-4F2D-B9EC-DC0C613F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03"/>
              <a:ext cx="529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试求反应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CO(g)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O(g) 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CO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298.15K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时的    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         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23" name="Object 72">
              <a:extLst>
                <a:ext uri="{FF2B5EF4-FFF2-40B4-BE49-F238E27FC236}">
                  <a16:creationId xmlns:a16="http://schemas.microsoft.com/office/drawing/2014/main" id="{8DDDF30E-AA9A-4F79-9695-2151A7E358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9" y="682"/>
            <a:ext cx="163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1269720" imgH="241200" progId="Equation.DSMT4">
                    <p:embed/>
                  </p:oleObj>
                </mc:Choice>
                <mc:Fallback>
                  <p:oleObj name="Equation" r:id="rId9" imgW="1269720" imgH="241200" progId="Equation.DSMT4">
                    <p:embed/>
                    <p:pic>
                      <p:nvPicPr>
                        <p:cNvPr id="23" name="Object 72">
                          <a:extLst>
                            <a:ext uri="{FF2B5EF4-FFF2-40B4-BE49-F238E27FC236}">
                              <a16:creationId xmlns:a16="http://schemas.microsoft.com/office/drawing/2014/main" id="{8DDDF30E-AA9A-4F79-9695-2151A7E358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682"/>
                          <a:ext cx="163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1307217" y="1447979"/>
            <a:ext cx="340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298.15K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～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1000K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1425575" y="2259897"/>
          <a:ext cx="61087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060360" imgH="457200" progId="Equation.DSMT4">
                  <p:embed/>
                </p:oleObj>
              </mc:Choice>
              <mc:Fallback>
                <p:oleObj name="Equation" r:id="rId3" imgW="3060360" imgH="457200" progId="Equation.DSMT4">
                  <p:embed/>
                  <p:pic>
                    <p:nvPicPr>
                      <p:cNvPr id="194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259897"/>
                        <a:ext cx="61087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1292225" y="3629910"/>
          <a:ext cx="6513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263760" imgH="457200" progId="Equation.DSMT4">
                  <p:embed/>
                </p:oleObj>
              </mc:Choice>
              <mc:Fallback>
                <p:oleObj name="Equation" r:id="rId5" imgW="3263760" imgH="457200" progId="Equation.DSMT4">
                  <p:embed/>
                  <p:pic>
                    <p:nvPicPr>
                      <p:cNvPr id="194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629910"/>
                        <a:ext cx="6513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1287463" y="4868160"/>
          <a:ext cx="670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352680" imgH="457200" progId="Equation.DSMT4">
                  <p:embed/>
                </p:oleObj>
              </mc:Choice>
              <mc:Fallback>
                <p:oleObj name="Equation" r:id="rId7" imgW="3352680" imgH="457200" progId="Equation.DSMT4">
                  <p:embed/>
                  <p:pic>
                    <p:nvPicPr>
                      <p:cNvPr id="194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868160"/>
                        <a:ext cx="670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2"/>
          <p:cNvSpPr txBox="1">
            <a:spLocks noChangeArrowheads="1"/>
          </p:cNvSpPr>
          <p:nvPr/>
        </p:nvSpPr>
        <p:spPr bwMode="auto">
          <a:xfrm>
            <a:off x="504648" y="1444274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Group 68">
            <a:extLst>
              <a:ext uri="{FF2B5EF4-FFF2-40B4-BE49-F238E27FC236}">
                <a16:creationId xmlns:a16="http://schemas.microsoft.com/office/drawing/2014/main" id="{E3348424-C18A-4A0C-885A-84C2F318B63D}"/>
              </a:ext>
            </a:extLst>
          </p:cNvPr>
          <p:cNvGrpSpPr>
            <a:grpSpLocks/>
          </p:cNvGrpSpPr>
          <p:nvPr/>
        </p:nvGrpSpPr>
        <p:grpSpPr bwMode="auto">
          <a:xfrm>
            <a:off x="485421" y="516997"/>
            <a:ext cx="8399464" cy="941391"/>
            <a:chOff x="384" y="403"/>
            <a:chExt cx="5291" cy="593"/>
          </a:xfrm>
        </p:grpSpPr>
        <p:sp>
          <p:nvSpPr>
            <p:cNvPr id="19" name="Text Box 69">
              <a:extLst>
                <a:ext uri="{FF2B5EF4-FFF2-40B4-BE49-F238E27FC236}">
                  <a16:creationId xmlns:a16="http://schemas.microsoft.com/office/drawing/2014/main" id="{70F23D10-1FCE-4017-B313-6C239B124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03"/>
              <a:ext cx="529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试求反应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CO(g)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O(g) 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CO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298.15K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时的    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         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20" name="Object 72">
              <a:extLst>
                <a:ext uri="{FF2B5EF4-FFF2-40B4-BE49-F238E27FC236}">
                  <a16:creationId xmlns:a16="http://schemas.microsoft.com/office/drawing/2014/main" id="{F2E8F261-9BC2-4524-BA69-0F73390438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9" y="682"/>
            <a:ext cx="163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1269720" imgH="241200" progId="Equation.DSMT4">
                    <p:embed/>
                  </p:oleObj>
                </mc:Choice>
                <mc:Fallback>
                  <p:oleObj name="Equation" r:id="rId9" imgW="1269720" imgH="241200" progId="Equation.DSMT4">
                    <p:embed/>
                    <p:pic>
                      <p:nvPicPr>
                        <p:cNvPr id="20" name="Object 72">
                          <a:extLst>
                            <a:ext uri="{FF2B5EF4-FFF2-40B4-BE49-F238E27FC236}">
                              <a16:creationId xmlns:a16="http://schemas.microsoft.com/office/drawing/2014/main" id="{F2E8F261-9BC2-4524-BA69-0F73390438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682"/>
                          <a:ext cx="163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649287" y="2076277"/>
          <a:ext cx="78454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4127400" imgH="888840" progId="Equation.DSMT4">
                  <p:embed/>
                </p:oleObj>
              </mc:Choice>
              <mc:Fallback>
                <p:oleObj name="Equation" r:id="rId3" imgW="4127400" imgH="888840" progId="Equation.DSMT4">
                  <p:embed/>
                  <p:pic>
                    <p:nvPicPr>
                      <p:cNvPr id="204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" y="2076277"/>
                        <a:ext cx="784542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6572EB6-7045-44DF-83AB-EAA3E5A7D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" y="3901904"/>
          <a:ext cx="790733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4165560" imgH="888840" progId="Equation.DSMT4">
                  <p:embed/>
                </p:oleObj>
              </mc:Choice>
              <mc:Fallback>
                <p:oleObj name="Equation" r:id="rId5" imgW="4165560" imgH="88884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C6572EB6-7045-44DF-83AB-EAA3E5A7D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" y="3901904"/>
                        <a:ext cx="7907338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A4A8A76B-3FF9-44E7-A682-6A8D84327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7" y="5793494"/>
          <a:ext cx="4865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565360" imgH="241200" progId="Equation.DSMT4">
                  <p:embed/>
                </p:oleObj>
              </mc:Choice>
              <mc:Fallback>
                <p:oleObj name="Equation" r:id="rId7" imgW="2565360" imgH="241200" progId="Equation.DSMT4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A4A8A76B-3FF9-44E7-A682-6A8D84327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" y="5793494"/>
                        <a:ext cx="4865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>
            <a:extLst>
              <a:ext uri="{FF2B5EF4-FFF2-40B4-BE49-F238E27FC236}">
                <a16:creationId xmlns:a16="http://schemas.microsoft.com/office/drawing/2014/main" id="{1B508E66-CB7E-43B1-AB07-D2D6723B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217" y="1447979"/>
            <a:ext cx="205334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1000K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21D38753-69EC-42EE-9827-D4B3A218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48" y="1444274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0" name="Group 68">
            <a:extLst>
              <a:ext uri="{FF2B5EF4-FFF2-40B4-BE49-F238E27FC236}">
                <a16:creationId xmlns:a16="http://schemas.microsoft.com/office/drawing/2014/main" id="{40883AB8-B388-4923-947B-19C925466E87}"/>
              </a:ext>
            </a:extLst>
          </p:cNvPr>
          <p:cNvGrpSpPr>
            <a:grpSpLocks/>
          </p:cNvGrpSpPr>
          <p:nvPr/>
        </p:nvGrpSpPr>
        <p:grpSpPr bwMode="auto">
          <a:xfrm>
            <a:off x="485421" y="516997"/>
            <a:ext cx="8421689" cy="941391"/>
            <a:chOff x="384" y="403"/>
            <a:chExt cx="5305" cy="593"/>
          </a:xfrm>
        </p:grpSpPr>
        <p:sp>
          <p:nvSpPr>
            <p:cNvPr id="21" name="Text Box 69">
              <a:extLst>
                <a:ext uri="{FF2B5EF4-FFF2-40B4-BE49-F238E27FC236}">
                  <a16:creationId xmlns:a16="http://schemas.microsoft.com/office/drawing/2014/main" id="{A33124C6-9F7B-4C4B-972A-B49AC594E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03"/>
              <a:ext cx="5305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试求反应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CO(g)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O(g) 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CO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 + H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(g)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298.15K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时的     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         </a:t>
              </a: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22" name="Object 72">
              <a:extLst>
                <a:ext uri="{FF2B5EF4-FFF2-40B4-BE49-F238E27FC236}">
                  <a16:creationId xmlns:a16="http://schemas.microsoft.com/office/drawing/2014/main" id="{B5D96AC5-2E14-4E73-B4A0-AD679E00C8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9" y="682"/>
            <a:ext cx="163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1269720" imgH="241200" progId="Equation.DSMT4">
                    <p:embed/>
                  </p:oleObj>
                </mc:Choice>
                <mc:Fallback>
                  <p:oleObj name="Equation" r:id="rId9" imgW="1269720" imgH="241200" progId="Equation.DSMT4">
                    <p:embed/>
                    <p:pic>
                      <p:nvPicPr>
                        <p:cNvPr id="22" name="Object 72">
                          <a:extLst>
                            <a:ext uri="{FF2B5EF4-FFF2-40B4-BE49-F238E27FC236}">
                              <a16:creationId xmlns:a16="http://schemas.microsoft.com/office/drawing/2014/main" id="{B5D96AC5-2E14-4E73-B4A0-AD679E00C8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682"/>
                          <a:ext cx="163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500946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48000" indent="-648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试求反应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COOH(g)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(g) + CO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1000K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时的标准摩尔反应焓。已知数据如下：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5748" name="Group 100"/>
          <p:cNvGraphicFramePr>
            <a:graphicFrameLocks noGrp="1"/>
          </p:cNvGraphicFramePr>
          <p:nvPr/>
        </p:nvGraphicFramePr>
        <p:xfrm>
          <a:off x="585715" y="1314450"/>
          <a:ext cx="8031308" cy="1981200"/>
        </p:xfrm>
        <a:graphic>
          <a:graphicData uri="http://schemas.openxmlformats.org/drawingml/2006/table">
            <a:tbl>
              <a:tblPr/>
              <a:tblGrid>
                <a:gridCol w="259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物    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COOH(g)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52.3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COOH(l)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484.5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74.81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37.7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393.509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31.4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3233738" y="1298575"/>
          <a:ext cx="29702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714320" imgH="241200" progId="Equation.DSMT4">
                  <p:embed/>
                </p:oleObj>
              </mc:Choice>
              <mc:Fallback>
                <p:oleObj name="Equation" r:id="rId3" imgW="1714320" imgH="241200" progId="Equation.DSMT4">
                  <p:embed/>
                  <p:pic>
                    <p:nvPicPr>
                      <p:cNvPr id="225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298575"/>
                        <a:ext cx="29702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6510338" y="1303338"/>
          <a:ext cx="1928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2256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1303338"/>
                        <a:ext cx="1928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579290" y="3279423"/>
            <a:ext cx="8031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COOH(l)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的蒸发热为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52.25kJ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5728" name="Text Box 80"/>
          <p:cNvSpPr txBox="1">
            <a:spLocks noChangeArrowheads="1"/>
          </p:cNvSpPr>
          <p:nvPr/>
        </p:nvSpPr>
        <p:spPr bwMode="auto">
          <a:xfrm>
            <a:off x="438151" y="3714729"/>
            <a:ext cx="8446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400" dirty="0"/>
              <a:t>有相变，不能直接套用克希霍夫公式！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E3534A-542E-46B0-9093-E02981D6D02F}"/>
              </a:ext>
            </a:extLst>
          </p:cNvPr>
          <p:cNvGrpSpPr/>
          <p:nvPr/>
        </p:nvGrpSpPr>
        <p:grpSpPr>
          <a:xfrm>
            <a:off x="931157" y="4179888"/>
            <a:ext cx="7738181" cy="2233612"/>
            <a:chOff x="976313" y="3683176"/>
            <a:chExt cx="7738181" cy="2233612"/>
          </a:xfrm>
        </p:grpSpPr>
        <p:graphicFrame>
          <p:nvGraphicFramePr>
            <p:cNvPr id="155729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465848"/>
                </p:ext>
              </p:extLst>
            </p:nvPr>
          </p:nvGraphicFramePr>
          <p:xfrm>
            <a:off x="2137481" y="3683176"/>
            <a:ext cx="6577013" cy="223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2946240" imgH="990360" progId="Equation.DSMT4">
                    <p:embed/>
                  </p:oleObj>
                </mc:Choice>
                <mc:Fallback>
                  <p:oleObj name="Equation" r:id="rId7" imgW="2946240" imgH="990360" progId="Equation.DSMT4">
                    <p:embed/>
                    <p:pic>
                      <p:nvPicPr>
                        <p:cNvPr id="155729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481" y="3683176"/>
                          <a:ext cx="6577013" cy="2233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732" name="Text Box 84"/>
            <p:cNvSpPr txBox="1">
              <a:spLocks noChangeArrowheads="1"/>
            </p:cNvSpPr>
            <p:nvPr/>
          </p:nvSpPr>
          <p:spPr bwMode="auto">
            <a:xfrm>
              <a:off x="1128713" y="3744913"/>
              <a:ext cx="1193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1000K</a:t>
              </a:r>
            </a:p>
          </p:txBody>
        </p:sp>
        <p:sp>
          <p:nvSpPr>
            <p:cNvPr id="155733" name="Text Box 85"/>
            <p:cNvSpPr txBox="1">
              <a:spLocks noChangeArrowheads="1"/>
            </p:cNvSpPr>
            <p:nvPr/>
          </p:nvSpPr>
          <p:spPr bwMode="auto">
            <a:xfrm>
              <a:off x="976313" y="4559300"/>
              <a:ext cx="14716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298.15K</a:t>
              </a:r>
            </a:p>
          </p:txBody>
        </p:sp>
        <p:sp>
          <p:nvSpPr>
            <p:cNvPr id="155734" name="Text Box 86"/>
            <p:cNvSpPr txBox="1">
              <a:spLocks noChangeArrowheads="1"/>
            </p:cNvSpPr>
            <p:nvPr/>
          </p:nvSpPr>
          <p:spPr bwMode="auto">
            <a:xfrm>
              <a:off x="989013" y="5387023"/>
              <a:ext cx="1379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298.15K</a:t>
              </a:r>
            </a:p>
          </p:txBody>
        </p:sp>
        <p:sp>
          <p:nvSpPr>
            <p:cNvPr id="155735" name="Line 87"/>
            <p:cNvSpPr>
              <a:spLocks noChangeShapeType="1"/>
            </p:cNvSpPr>
            <p:nvPr/>
          </p:nvSpPr>
          <p:spPr bwMode="auto">
            <a:xfrm>
              <a:off x="3010430" y="4156075"/>
              <a:ext cx="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6" name="Line 88"/>
            <p:cNvSpPr>
              <a:spLocks noChangeShapeType="1"/>
            </p:cNvSpPr>
            <p:nvPr/>
          </p:nvSpPr>
          <p:spPr bwMode="auto">
            <a:xfrm>
              <a:off x="3005138" y="4921250"/>
              <a:ext cx="0" cy="5127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7" name="Line 89"/>
            <p:cNvSpPr>
              <a:spLocks noChangeShapeType="1"/>
            </p:cNvSpPr>
            <p:nvPr/>
          </p:nvSpPr>
          <p:spPr bwMode="auto">
            <a:xfrm flipV="1">
              <a:off x="7245985" y="4221163"/>
              <a:ext cx="0" cy="11938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9" name="Text Box 91"/>
            <p:cNvSpPr txBox="1">
              <a:spLocks noChangeArrowheads="1"/>
            </p:cNvSpPr>
            <p:nvPr/>
          </p:nvSpPr>
          <p:spPr bwMode="auto">
            <a:xfrm>
              <a:off x="3069520" y="4088443"/>
              <a:ext cx="904875" cy="536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H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55740" name="Text Box 92"/>
            <p:cNvSpPr txBox="1">
              <a:spLocks noChangeArrowheads="1"/>
            </p:cNvSpPr>
            <p:nvPr/>
          </p:nvSpPr>
          <p:spPr bwMode="auto">
            <a:xfrm>
              <a:off x="3051175" y="4882828"/>
              <a:ext cx="904875" cy="536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H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55741" name="Text Box 93"/>
            <p:cNvSpPr txBox="1">
              <a:spLocks noChangeArrowheads="1"/>
            </p:cNvSpPr>
            <p:nvPr/>
          </p:nvSpPr>
          <p:spPr bwMode="auto">
            <a:xfrm>
              <a:off x="7293610" y="4453568"/>
              <a:ext cx="904875" cy="536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H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22" name="Text Box 93">
              <a:extLst>
                <a:ext uri="{FF2B5EF4-FFF2-40B4-BE49-F238E27FC236}">
                  <a16:creationId xmlns:a16="http://schemas.microsoft.com/office/drawing/2014/main" id="{C3F61ACB-82A9-4824-97CE-7D1E7472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660" y="4920928"/>
              <a:ext cx="9048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H</a:t>
              </a:r>
              <a:r>
                <a:rPr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0" name="Object 40"/>
          <p:cNvGraphicFramePr>
            <a:graphicFrameLocks noChangeAspect="1"/>
          </p:cNvGraphicFramePr>
          <p:nvPr/>
        </p:nvGraphicFramePr>
        <p:xfrm>
          <a:off x="1404938" y="3670300"/>
          <a:ext cx="5943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997000" imgH="253800" progId="Equation.DSMT4">
                  <p:embed/>
                </p:oleObj>
              </mc:Choice>
              <mc:Fallback>
                <p:oleObj name="Equation" r:id="rId3" imgW="2997000" imgH="253800" progId="Equation.DSMT4">
                  <p:embed/>
                  <p:pic>
                    <p:nvPicPr>
                      <p:cNvPr id="1638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670300"/>
                        <a:ext cx="5943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1" name="Object 41"/>
          <p:cNvGraphicFramePr>
            <a:graphicFrameLocks noChangeAspect="1"/>
          </p:cNvGraphicFramePr>
          <p:nvPr/>
        </p:nvGraphicFramePr>
        <p:xfrm>
          <a:off x="1368425" y="4116388"/>
          <a:ext cx="4375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133360" imgH="253800" progId="Equation.DSMT4">
                  <p:embed/>
                </p:oleObj>
              </mc:Choice>
              <mc:Fallback>
                <p:oleObj name="Equation" r:id="rId5" imgW="2133360" imgH="253800" progId="Equation.DSMT4">
                  <p:embed/>
                  <p:pic>
                    <p:nvPicPr>
                      <p:cNvPr id="1638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16388"/>
                        <a:ext cx="43751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2" name="Object 42"/>
          <p:cNvGraphicFramePr>
            <a:graphicFrameLocks noChangeAspect="1"/>
          </p:cNvGraphicFramePr>
          <p:nvPr/>
        </p:nvGraphicFramePr>
        <p:xfrm>
          <a:off x="798513" y="4627563"/>
          <a:ext cx="75453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606480" imgH="457200" progId="Equation.DSMT4">
                  <p:embed/>
                </p:oleObj>
              </mc:Choice>
              <mc:Fallback>
                <p:oleObj name="Equation" r:id="rId7" imgW="3606480" imgH="457200" progId="Equation.DSMT4">
                  <p:embed/>
                  <p:pic>
                    <p:nvPicPr>
                      <p:cNvPr id="1638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627563"/>
                        <a:ext cx="75453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9">
            <a:extLst>
              <a:ext uri="{FF2B5EF4-FFF2-40B4-BE49-F238E27FC236}">
                <a16:creationId xmlns:a16="http://schemas.microsoft.com/office/drawing/2014/main" id="{DF9D0200-EEE8-416D-8406-3C0B79468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5581650"/>
          <a:ext cx="71326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593880" imgH="304560" progId="Equation.DSMT4">
                  <p:embed/>
                </p:oleObj>
              </mc:Choice>
              <mc:Fallback>
                <p:oleObj name="Equation" r:id="rId9" imgW="3593880" imgH="304560" progId="Equation.DSMT4">
                  <p:embed/>
                  <p:pic>
                    <p:nvPicPr>
                      <p:cNvPr id="13" name="Object 59">
                        <a:extLst>
                          <a:ext uri="{FF2B5EF4-FFF2-40B4-BE49-F238E27FC236}">
                            <a16:creationId xmlns:a16="http://schemas.microsoft.com/office/drawing/2014/main" id="{DF9D0200-EEE8-416D-8406-3C0B79468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581650"/>
                        <a:ext cx="71326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6">
            <a:extLst>
              <a:ext uri="{FF2B5EF4-FFF2-40B4-BE49-F238E27FC236}">
                <a16:creationId xmlns:a16="http://schemas.microsoft.com/office/drawing/2014/main" id="{08C6163A-8703-4F46-84B3-477EC4448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6094413"/>
          <a:ext cx="75866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3619440" imgH="253800" progId="Equation.DSMT4">
                  <p:embed/>
                </p:oleObj>
              </mc:Choice>
              <mc:Fallback>
                <p:oleObj name="Equation" r:id="rId11" imgW="3619440" imgH="253800" progId="Equation.DSMT4">
                  <p:embed/>
                  <p:pic>
                    <p:nvPicPr>
                      <p:cNvPr id="14" name="Object 46">
                        <a:extLst>
                          <a:ext uri="{FF2B5EF4-FFF2-40B4-BE49-F238E27FC236}">
                            <a16:creationId xmlns:a16="http://schemas.microsoft.com/office/drawing/2014/main" id="{08C6163A-8703-4F46-84B3-477EC4448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6094413"/>
                        <a:ext cx="75866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>
            <a:extLst>
              <a:ext uri="{FF2B5EF4-FFF2-40B4-BE49-F238E27FC236}">
                <a16:creationId xmlns:a16="http://schemas.microsoft.com/office/drawing/2014/main" id="{53711617-0B6B-4AF0-9FA7-DA29EED3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0946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48000" indent="-6480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试求反应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COOH(g)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(g) + CO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1000K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时的标准摩尔反应焓。已知数据如下：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" name="Group 100">
            <a:extLst>
              <a:ext uri="{FF2B5EF4-FFF2-40B4-BE49-F238E27FC236}">
                <a16:creationId xmlns:a16="http://schemas.microsoft.com/office/drawing/2014/main" id="{9B6133CF-2FB4-4A46-88B5-459A3910B896}"/>
              </a:ext>
            </a:extLst>
          </p:cNvPr>
          <p:cNvGraphicFramePr>
            <a:graphicFrameLocks noGrp="1"/>
          </p:cNvGraphicFramePr>
          <p:nvPr/>
        </p:nvGraphicFramePr>
        <p:xfrm>
          <a:off x="585715" y="1314450"/>
          <a:ext cx="8031308" cy="1981200"/>
        </p:xfrm>
        <a:graphic>
          <a:graphicData uri="http://schemas.openxmlformats.org/drawingml/2006/table">
            <a:tbl>
              <a:tblPr/>
              <a:tblGrid>
                <a:gridCol w="259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物    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COOH(g)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52.3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COOH(l)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484.5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74.81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37.7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(g)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393.509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31.4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83127" marR="83127" anchor="ctr" anchorCtr="1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33">
            <a:extLst>
              <a:ext uri="{FF2B5EF4-FFF2-40B4-BE49-F238E27FC236}">
                <a16:creationId xmlns:a16="http://schemas.microsoft.com/office/drawing/2014/main" id="{70EB346E-8364-434C-B4D6-8E0BD5319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3738" y="1298575"/>
          <a:ext cx="29702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714320" imgH="241200" progId="Equation.DSMT4">
                  <p:embed/>
                </p:oleObj>
              </mc:Choice>
              <mc:Fallback>
                <p:oleObj name="Equation" r:id="rId13" imgW="1714320" imgH="241200" progId="Equation.DSMT4">
                  <p:embed/>
                  <p:pic>
                    <p:nvPicPr>
                      <p:cNvPr id="17" name="Object 33">
                        <a:extLst>
                          <a:ext uri="{FF2B5EF4-FFF2-40B4-BE49-F238E27FC236}">
                            <a16:creationId xmlns:a16="http://schemas.microsoft.com/office/drawing/2014/main" id="{70EB346E-8364-434C-B4D6-8E0BD5319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298575"/>
                        <a:ext cx="29702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5">
            <a:extLst>
              <a:ext uri="{FF2B5EF4-FFF2-40B4-BE49-F238E27FC236}">
                <a16:creationId xmlns:a16="http://schemas.microsoft.com/office/drawing/2014/main" id="{9B4E3E9B-602A-4294-8B41-5CFCF4F56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0338" y="1303338"/>
          <a:ext cx="1928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180800" imgH="253800" progId="Equation.DSMT4">
                  <p:embed/>
                </p:oleObj>
              </mc:Choice>
              <mc:Fallback>
                <p:oleObj name="Equation" r:id="rId15" imgW="1180800" imgH="253800" progId="Equation.DSMT4">
                  <p:embed/>
                  <p:pic>
                    <p:nvPicPr>
                      <p:cNvPr id="18" name="Object 35">
                        <a:extLst>
                          <a:ext uri="{FF2B5EF4-FFF2-40B4-BE49-F238E27FC236}">
                            <a16:creationId xmlns:a16="http://schemas.microsoft.com/office/drawing/2014/main" id="{9B4E3E9B-602A-4294-8B41-5CFCF4F56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1303338"/>
                        <a:ext cx="1928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6">
            <a:extLst>
              <a:ext uri="{FF2B5EF4-FFF2-40B4-BE49-F238E27FC236}">
                <a16:creationId xmlns:a16="http://schemas.microsoft.com/office/drawing/2014/main" id="{5E911A66-EEB4-40E1-86DE-E23EDD5F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90" y="3279423"/>
            <a:ext cx="8031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COOH(l)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的蒸发热为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52.25kJ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F3CA5019-D13E-4F48-8C59-8B9815AD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1" y="3714729"/>
            <a:ext cx="1085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已知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的标准摩尔生成焓分别为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285.830kJ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241.818kJ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，水的饱和蒸气压为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3.166kPa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的标准摩尔熵为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69.91kJ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。求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时的标准摩尔熵，设水蒸气为理想气体。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3400" y="19716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4648200" y="2047875"/>
          <a:ext cx="1600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BMP 图像" r:id="rId3" imgW="1600000" imgH="1019048" progId="Paint.Picture">
                  <p:embed/>
                </p:oleObj>
              </mc:Choice>
              <mc:Fallback>
                <p:oleObj name="BMP 图像" r:id="rId3" imgW="1600000" imgH="1019048" progId="Paint.Picture">
                  <p:embed/>
                  <p:pic>
                    <p:nvPicPr>
                      <p:cNvPr id="158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47875"/>
                        <a:ext cx="1600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7010400" y="2057400"/>
          <a:ext cx="1647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位图图像" r:id="rId5" imgW="1647619" imgH="980952" progId="Paint.Picture">
                  <p:embed/>
                </p:oleObj>
              </mc:Choice>
              <mc:Fallback>
                <p:oleObj name="位图图像" r:id="rId5" imgW="1647619" imgH="980952" progId="Paint.Picture">
                  <p:embed/>
                  <p:pic>
                    <p:nvPicPr>
                      <p:cNvPr id="158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16478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4648200" y="3495675"/>
          <a:ext cx="1733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位图图像" r:id="rId7" imgW="1733333" imgH="971686" progId="Paint.Picture">
                  <p:embed/>
                </p:oleObj>
              </mc:Choice>
              <mc:Fallback>
                <p:oleObj name="位图图像" r:id="rId7" imgW="1733333" imgH="971686" progId="Paint.Picture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95675"/>
                        <a:ext cx="1733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6819900" y="3495675"/>
          <a:ext cx="1866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位图图像" r:id="rId9" imgW="1867161" imgH="933580" progId="Paint.Picture">
                  <p:embed/>
                </p:oleObj>
              </mc:Choice>
              <mc:Fallback>
                <p:oleObj name="位图图像" r:id="rId9" imgW="1867161" imgH="933580" progId="Paint.Picture">
                  <p:embed/>
                  <p:pic>
                    <p:nvPicPr>
                      <p:cNvPr id="158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495675"/>
                        <a:ext cx="1866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248400" y="2581275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10200" y="3038475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324600" y="3952875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V="1">
            <a:off x="7848600" y="3038475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71575" y="2016708"/>
            <a:ext cx="340042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</a:rPr>
              <a:t>100kpa, 25℃</a:t>
            </a:r>
            <a:r>
              <a:rPr lang="zh-CN" altLang="en-US" sz="2400" dirty="0"/>
              <a:t>不是水的气液相平衡点，若不做非体积功，则此温度压力下发生的相变是不可逆的，不能通过量热学实验测定熵变。设计过程绕路可逆相变化。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49388" y="4913313"/>
          <a:ext cx="885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913313"/>
                        <a:ext cx="885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10200" y="3092450"/>
          <a:ext cx="4000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266400" imgH="228600" progId="Equation.DSMT4">
                  <p:embed/>
                </p:oleObj>
              </mc:Choice>
              <mc:Fallback>
                <p:oleObj name="Equation" r:id="rId13" imgW="26640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92450"/>
                        <a:ext cx="4000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43650" y="3605213"/>
          <a:ext cx="4191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279360" imgH="228600" progId="Equation.DSMT4">
                  <p:embed/>
                </p:oleObj>
              </mc:Choice>
              <mc:Fallback>
                <p:oleObj name="Equation" r:id="rId15" imgW="27936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605213"/>
                        <a:ext cx="4191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48600" y="3094038"/>
          <a:ext cx="4191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279360" imgH="228600" progId="Equation.DSMT4">
                  <p:embed/>
                </p:oleObj>
              </mc:Choice>
              <mc:Fallback>
                <p:oleObj name="Equation" r:id="rId17" imgW="27936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094038"/>
                        <a:ext cx="4191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20713" y="5703888"/>
          <a:ext cx="81010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4406760" imgH="431640" progId="Equation.DSMT4">
                  <p:embed/>
                </p:oleObj>
              </mc:Choice>
              <mc:Fallback>
                <p:oleObj name="Equation" r:id="rId19" imgW="440676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5703888"/>
                        <a:ext cx="81010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82963" y="4692650"/>
          <a:ext cx="30654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1612800" imgH="419040" progId="Equation.DSMT4">
                  <p:embed/>
                </p:oleObj>
              </mc:Choice>
              <mc:Fallback>
                <p:oleObj name="Equation" r:id="rId21" imgW="1612800" imgH="4190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4692650"/>
                        <a:ext cx="30654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8" grpId="0" animBg="1"/>
      <p:bldP spid="158729" grpId="0" animBg="1"/>
      <p:bldP spid="158730" grpId="0" animBg="1"/>
      <p:bldP spid="15873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67"/>
          <p:cNvSpPr>
            <a:spLocks noChangeArrowheads="1"/>
          </p:cNvSpPr>
          <p:nvPr/>
        </p:nvSpPr>
        <p:spPr bwMode="auto">
          <a:xfrm>
            <a:off x="4648200" y="2895600"/>
            <a:ext cx="3752850" cy="29527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>
            <a:prstShdw prst="shdw17" dist="17961" dir="135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099" name="AutoShape 61"/>
          <p:cNvSpPr>
            <a:spLocks noChangeArrowheads="1"/>
          </p:cNvSpPr>
          <p:nvPr/>
        </p:nvSpPr>
        <p:spPr bwMode="auto">
          <a:xfrm>
            <a:off x="723900" y="2895600"/>
            <a:ext cx="3752850" cy="29527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>
            <a:prstShdw prst="shdw17" dist="17961" dir="135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00" name="Text Box 49"/>
          <p:cNvSpPr txBox="1">
            <a:spLocks noChangeArrowheads="1"/>
          </p:cNvSpPr>
          <p:nvPr/>
        </p:nvSpPr>
        <p:spPr bwMode="auto">
          <a:xfrm>
            <a:off x="592138" y="476250"/>
            <a:ext cx="80518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标准摩尔反应热力学函数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thermodynamic functions of reaction)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01" name="Object 50"/>
          <p:cNvGraphicFramePr>
            <a:graphicFrameLocks noChangeAspect="1"/>
          </p:cNvGraphicFramePr>
          <p:nvPr/>
        </p:nvGraphicFramePr>
        <p:xfrm>
          <a:off x="3521075" y="1747838"/>
          <a:ext cx="15795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410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747838"/>
                        <a:ext cx="15795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54"/>
          <p:cNvGraphicFramePr>
            <a:graphicFrameLocks noChangeAspect="1"/>
          </p:cNvGraphicFramePr>
          <p:nvPr/>
        </p:nvGraphicFramePr>
        <p:xfrm>
          <a:off x="1035050" y="3392488"/>
          <a:ext cx="32908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63560" imgH="533160" progId="Equation.DSMT4">
                  <p:embed/>
                </p:oleObj>
              </mc:Choice>
              <mc:Fallback>
                <p:oleObj name="Equation" r:id="rId5" imgW="1663560" imgH="533160" progId="Equation.DSMT4">
                  <p:embed/>
                  <p:pic>
                    <p:nvPicPr>
                      <p:cNvPr id="410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392488"/>
                        <a:ext cx="32908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55"/>
          <p:cNvGraphicFramePr>
            <a:graphicFrameLocks noChangeAspect="1"/>
          </p:cNvGraphicFramePr>
          <p:nvPr/>
        </p:nvGraphicFramePr>
        <p:xfrm>
          <a:off x="1028700" y="4756150"/>
          <a:ext cx="2668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46040" imgH="253800" progId="Equation.DSMT4">
                  <p:embed/>
                </p:oleObj>
              </mc:Choice>
              <mc:Fallback>
                <p:oleObj name="Equation" r:id="rId7" imgW="1346040" imgH="253800" progId="Equation.DSMT4">
                  <p:embed/>
                  <p:pic>
                    <p:nvPicPr>
                      <p:cNvPr id="410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756150"/>
                        <a:ext cx="26685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56"/>
          <p:cNvGraphicFramePr>
            <a:graphicFrameLocks noChangeAspect="1"/>
          </p:cNvGraphicFramePr>
          <p:nvPr/>
        </p:nvGraphicFramePr>
        <p:xfrm>
          <a:off x="5059363" y="4903788"/>
          <a:ext cx="28892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498320" imgH="241200" progId="Equation.DSMT4">
                  <p:embed/>
                </p:oleObj>
              </mc:Choice>
              <mc:Fallback>
                <p:oleObj name="Equation" r:id="rId9" imgW="1498320" imgH="241200" progId="Equation.DSMT4">
                  <p:embed/>
                  <p:pic>
                    <p:nvPicPr>
                      <p:cNvPr id="410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903788"/>
                        <a:ext cx="28892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58"/>
          <p:cNvGraphicFramePr>
            <a:graphicFrameLocks noChangeAspect="1"/>
          </p:cNvGraphicFramePr>
          <p:nvPr/>
        </p:nvGraphicFramePr>
        <p:xfrm>
          <a:off x="5033963" y="3205163"/>
          <a:ext cx="2989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511280" imgH="241200" progId="Equation.DSMT4">
                  <p:embed/>
                </p:oleObj>
              </mc:Choice>
              <mc:Fallback>
                <p:oleObj name="Equation" r:id="rId11" imgW="1511280" imgH="241200" progId="Equation.DSMT4">
                  <p:embed/>
                  <p:pic>
                    <p:nvPicPr>
                      <p:cNvPr id="410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205163"/>
                        <a:ext cx="29892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60"/>
          <p:cNvGraphicFramePr>
            <a:graphicFrameLocks noChangeAspect="1"/>
          </p:cNvGraphicFramePr>
          <p:nvPr/>
        </p:nvGraphicFramePr>
        <p:xfrm>
          <a:off x="5065713" y="4065588"/>
          <a:ext cx="28400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473120" imgH="241200" progId="Equation.DSMT4">
                  <p:embed/>
                </p:oleObj>
              </mc:Choice>
              <mc:Fallback>
                <p:oleObj name="Equation" r:id="rId13" imgW="1473120" imgH="241200" progId="Equation.DSMT4">
                  <p:embed/>
                  <p:pic>
                    <p:nvPicPr>
                      <p:cNvPr id="410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065588"/>
                        <a:ext cx="28400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68"/>
          <p:cNvSpPr txBox="1">
            <a:spLocks noChangeArrowheads="1"/>
          </p:cNvSpPr>
          <p:nvPr/>
        </p:nvSpPr>
        <p:spPr bwMode="auto">
          <a:xfrm>
            <a:off x="798513" y="2284741"/>
            <a:ext cx="5000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当反应物和产物温度相等时：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19907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654175" y="5175250"/>
          <a:ext cx="5048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654280" imgH="241200" progId="Equation.DSMT4">
                  <p:embed/>
                </p:oleObj>
              </mc:Choice>
              <mc:Fallback>
                <p:oleObj name="Equation" r:id="rId3" imgW="2654280" imgH="241200" progId="Equation.DSMT4">
                  <p:embed/>
                  <p:pic>
                    <p:nvPicPr>
                      <p:cNvPr id="27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175250"/>
                        <a:ext cx="5048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295400" y="5643563"/>
          <a:ext cx="6299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149280" imgH="507960" progId="Equation.DSMT4">
                  <p:embed/>
                </p:oleObj>
              </mc:Choice>
              <mc:Fallback>
                <p:oleObj name="Equation" r:id="rId5" imgW="3149280" imgH="507960" progId="Equation.DSMT4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43563"/>
                        <a:ext cx="6299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4648200" y="1990725"/>
          <a:ext cx="1600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位图图像" r:id="rId7" imgW="1600000" imgH="1019048" progId="Paint.Picture">
                  <p:embed/>
                </p:oleObj>
              </mc:Choice>
              <mc:Fallback>
                <p:oleObj name="位图图像" r:id="rId7" imgW="1600000" imgH="1019048" progId="Paint.Picture">
                  <p:embed/>
                  <p:pic>
                    <p:nvPicPr>
                      <p:cNvPr id="276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90725"/>
                        <a:ext cx="1600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5"/>
          <p:cNvGraphicFramePr>
            <a:graphicFrameLocks noChangeAspect="1"/>
          </p:cNvGraphicFramePr>
          <p:nvPr/>
        </p:nvGraphicFramePr>
        <p:xfrm>
          <a:off x="7010400" y="2000250"/>
          <a:ext cx="1647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位图图像" r:id="rId9" imgW="1647619" imgH="980952" progId="Paint.Picture">
                  <p:embed/>
                </p:oleObj>
              </mc:Choice>
              <mc:Fallback>
                <p:oleObj name="位图图像" r:id="rId9" imgW="1647619" imgH="980952" progId="Paint.Picture">
                  <p:embed/>
                  <p:pic>
                    <p:nvPicPr>
                      <p:cNvPr id="276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00250"/>
                        <a:ext cx="16478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4648200" y="3438525"/>
          <a:ext cx="1733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位图图像" r:id="rId11" imgW="1733333" imgH="971686" progId="Paint.Picture">
                  <p:embed/>
                </p:oleObj>
              </mc:Choice>
              <mc:Fallback>
                <p:oleObj name="位图图像" r:id="rId11" imgW="1733333" imgH="971686" progId="Paint.Picture">
                  <p:embed/>
                  <p:pic>
                    <p:nvPicPr>
                      <p:cNvPr id="276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38525"/>
                        <a:ext cx="1733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7"/>
          <p:cNvGraphicFramePr>
            <a:graphicFrameLocks noChangeAspect="1"/>
          </p:cNvGraphicFramePr>
          <p:nvPr/>
        </p:nvGraphicFramePr>
        <p:xfrm>
          <a:off x="6819900" y="3438525"/>
          <a:ext cx="1866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位图图像" r:id="rId13" imgW="1867161" imgH="933580" progId="Paint.Picture">
                  <p:embed/>
                </p:oleObj>
              </mc:Choice>
              <mc:Fallback>
                <p:oleObj name="位图图像" r:id="rId13" imgW="1867161" imgH="933580" progId="Paint.Picture">
                  <p:embed/>
                  <p:pic>
                    <p:nvPicPr>
                      <p:cNvPr id="276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438525"/>
                        <a:ext cx="1866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6248400" y="2524125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5410200" y="2981325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6324600" y="3895725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 flipV="1">
            <a:off x="7848600" y="2981325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16000" y="2044700"/>
          <a:ext cx="348456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2120760" imgH="1218960" progId="Equation.DSMT4">
                  <p:embed/>
                </p:oleObj>
              </mc:Choice>
              <mc:Fallback>
                <p:oleObj name="Equation" r:id="rId15" imgW="2120760" imgH="12189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044700"/>
                        <a:ext cx="3484563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4263" y="4070350"/>
          <a:ext cx="10033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070350"/>
                        <a:ext cx="10033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65175" y="4064000"/>
          <a:ext cx="977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064000"/>
                        <a:ext cx="977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4988" y="4438650"/>
          <a:ext cx="81962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1" imgW="4597200" imgH="393480" progId="Equation.DSMT4">
                  <p:embed/>
                </p:oleObj>
              </mc:Choice>
              <mc:Fallback>
                <p:oleObj name="Equation" r:id="rId21" imgW="4597200" imgH="3934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438650"/>
                        <a:ext cx="819626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>
            <a:extLst>
              <a:ext uri="{FF2B5EF4-FFF2-40B4-BE49-F238E27FC236}">
                <a16:creationId xmlns:a16="http://schemas.microsoft.com/office/drawing/2014/main" id="{163FFDAC-3FF1-469E-A629-DA290224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已知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的标准摩尔生成焓分别为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285.830kJ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241.818kJ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，水的饱和蒸气压为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3.166kPa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的标准摩尔熵为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69.91kJ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zh-CN" altLang="en-US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。求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时的标准摩尔熵，设水蒸气为理想气体。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10025" y="5912354"/>
            <a:ext cx="3181350" cy="590550"/>
            <a:chOff x="2460684" y="5930590"/>
            <a:chExt cx="3181350" cy="590550"/>
          </a:xfrm>
        </p:grpSpPr>
        <p:sp>
          <p:nvSpPr>
            <p:cNvPr id="130105" name="AutoShape 57"/>
            <p:cNvSpPr>
              <a:spLocks noChangeArrowheads="1"/>
            </p:cNvSpPr>
            <p:nvPr/>
          </p:nvSpPr>
          <p:spPr bwMode="auto">
            <a:xfrm>
              <a:off x="2460684" y="5930590"/>
              <a:ext cx="3181350" cy="5905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123" name="Object 27"/>
            <p:cNvGraphicFramePr>
              <a:graphicFrameLocks noChangeAspect="1"/>
            </p:cNvGraphicFramePr>
            <p:nvPr/>
          </p:nvGraphicFramePr>
          <p:xfrm>
            <a:off x="2590859" y="6020574"/>
            <a:ext cx="303212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587240" imgH="253800" progId="Equation.DSMT4">
                    <p:embed/>
                  </p:oleObj>
                </mc:Choice>
                <mc:Fallback>
                  <p:oleObj name="Equation" r:id="rId3" imgW="1587240" imgH="253800" progId="Equation.DSMT4">
                    <p:embed/>
                    <p:pic>
                      <p:nvPicPr>
                        <p:cNvPr id="512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59" y="6020574"/>
                          <a:ext cx="3032125" cy="48260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771525" y="476250"/>
            <a:ext cx="789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标准摩尔生成吉氏函数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Gibbs function of formation)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125" name="Group 58"/>
          <p:cNvGrpSpPr>
            <a:grpSpLocks/>
          </p:cNvGrpSpPr>
          <p:nvPr/>
        </p:nvGrpSpPr>
        <p:grpSpPr bwMode="auto">
          <a:xfrm>
            <a:off x="1123950" y="1657350"/>
            <a:ext cx="6915150" cy="1428750"/>
            <a:chOff x="708" y="852"/>
            <a:chExt cx="4356" cy="900"/>
          </a:xfrm>
        </p:grpSpPr>
        <p:sp>
          <p:nvSpPr>
            <p:cNvPr id="5153" name="AutoShape 24"/>
            <p:cNvSpPr>
              <a:spLocks noChangeArrowheads="1"/>
            </p:cNvSpPr>
            <p:nvPr/>
          </p:nvSpPr>
          <p:spPr bwMode="auto">
            <a:xfrm>
              <a:off x="708" y="852"/>
              <a:ext cx="4356" cy="9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792" y="882"/>
              <a:ext cx="4092" cy="75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1143000" indent="-1143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3335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524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1905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362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819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276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733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定义：由最稳定单质生成某物质的标准摩尔反应吉氏函数</a:t>
              </a:r>
              <a:endPara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黑体" pitchFamily="2" charset="-122"/>
              </a:endParaRPr>
            </a:p>
          </p:txBody>
        </p:sp>
        <p:graphicFrame>
          <p:nvGraphicFramePr>
            <p:cNvPr id="5155" name="Object 25"/>
            <p:cNvGraphicFramePr>
              <a:graphicFrameLocks noChangeAspect="1"/>
            </p:cNvGraphicFramePr>
            <p:nvPr/>
          </p:nvGraphicFramePr>
          <p:xfrm>
            <a:off x="3538" y="1303"/>
            <a:ext cx="64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406080" imgH="241200" progId="Equation.DSMT4">
                    <p:embed/>
                  </p:oleObj>
                </mc:Choice>
                <mc:Fallback>
                  <p:oleObj name="Equation" r:id="rId5" imgW="406080" imgH="241200" progId="Equation.DSMT4">
                    <p:embed/>
                    <p:pic>
                      <p:nvPicPr>
                        <p:cNvPr id="515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303"/>
                          <a:ext cx="645" cy="383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6" name="Group 56"/>
          <p:cNvGrpSpPr>
            <a:grpSpLocks/>
          </p:cNvGrpSpPr>
          <p:nvPr/>
        </p:nvGrpSpPr>
        <p:grpSpPr bwMode="auto">
          <a:xfrm>
            <a:off x="760413" y="3219450"/>
            <a:ext cx="7907338" cy="2697163"/>
            <a:chOff x="479" y="2208"/>
            <a:chExt cx="4981" cy="1699"/>
          </a:xfrm>
        </p:grpSpPr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>
              <a:off x="3444" y="3617"/>
              <a:ext cx="14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8" name="Line 29"/>
            <p:cNvSpPr>
              <a:spLocks noChangeShapeType="1"/>
            </p:cNvSpPr>
            <p:nvPr/>
          </p:nvSpPr>
          <p:spPr bwMode="auto">
            <a:xfrm flipV="1">
              <a:off x="4500" y="3125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Line 30"/>
            <p:cNvSpPr>
              <a:spLocks noChangeShapeType="1"/>
            </p:cNvSpPr>
            <p:nvPr/>
          </p:nvSpPr>
          <p:spPr bwMode="auto">
            <a:xfrm flipV="1">
              <a:off x="3708" y="2381"/>
              <a:ext cx="0" cy="12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31"/>
            <p:cNvSpPr>
              <a:spLocks noChangeShapeType="1"/>
            </p:cNvSpPr>
            <p:nvPr/>
          </p:nvSpPr>
          <p:spPr bwMode="auto">
            <a:xfrm flipH="1" flipV="1">
              <a:off x="4500" y="2381"/>
              <a:ext cx="0" cy="7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Line 32"/>
            <p:cNvSpPr>
              <a:spLocks noChangeShapeType="1"/>
            </p:cNvSpPr>
            <p:nvPr/>
          </p:nvSpPr>
          <p:spPr bwMode="auto">
            <a:xfrm>
              <a:off x="4128" y="3125"/>
              <a:ext cx="80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1" name="Line 33"/>
            <p:cNvSpPr>
              <a:spLocks noChangeShapeType="1"/>
            </p:cNvSpPr>
            <p:nvPr/>
          </p:nvSpPr>
          <p:spPr bwMode="auto">
            <a:xfrm>
              <a:off x="3444" y="2393"/>
              <a:ext cx="14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5133" name="Object 34"/>
            <p:cNvGraphicFramePr>
              <a:graphicFrameLocks noChangeAspect="1"/>
            </p:cNvGraphicFramePr>
            <p:nvPr/>
          </p:nvGraphicFramePr>
          <p:xfrm>
            <a:off x="3048" y="2247"/>
            <a:ext cx="43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304560" imgH="228600" progId="Equation.DSMT4">
                    <p:embed/>
                  </p:oleObj>
                </mc:Choice>
                <mc:Fallback>
                  <p:oleObj name="Equation" r:id="rId7" imgW="304560" imgH="228600" progId="Equation.DSMT4">
                    <p:embed/>
                    <p:pic>
                      <p:nvPicPr>
                        <p:cNvPr id="5133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2247"/>
                          <a:ext cx="43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35"/>
            <p:cNvGraphicFramePr>
              <a:graphicFrameLocks noChangeAspect="1"/>
            </p:cNvGraphicFramePr>
            <p:nvPr/>
          </p:nvGraphicFramePr>
          <p:xfrm>
            <a:off x="3195" y="3475"/>
            <a:ext cx="22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5134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475"/>
                          <a:ext cx="22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36"/>
            <p:cNvGraphicFramePr>
              <a:graphicFrameLocks noChangeAspect="1"/>
            </p:cNvGraphicFramePr>
            <p:nvPr/>
          </p:nvGraphicFramePr>
          <p:xfrm>
            <a:off x="3774" y="3007"/>
            <a:ext cx="35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253800" imgH="177480" progId="Equation.DSMT4">
                    <p:embed/>
                  </p:oleObj>
                </mc:Choice>
                <mc:Fallback>
                  <p:oleObj name="Equation" r:id="rId11" imgW="253800" imgH="177480" progId="Equation.DSMT4">
                    <p:embed/>
                    <p:pic>
                      <p:nvPicPr>
                        <p:cNvPr id="5135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3007"/>
                          <a:ext cx="35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37"/>
            <p:cNvSpPr txBox="1">
              <a:spLocks noChangeArrowheads="1"/>
            </p:cNvSpPr>
            <p:nvPr/>
          </p:nvSpPr>
          <p:spPr bwMode="auto">
            <a:xfrm>
              <a:off x="4910" y="347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基 准</a:t>
              </a:r>
            </a:p>
          </p:txBody>
        </p:sp>
        <p:graphicFrame>
          <p:nvGraphicFramePr>
            <p:cNvPr id="5137" name="Object 38"/>
            <p:cNvGraphicFramePr>
              <a:graphicFrameLocks noChangeAspect="1"/>
            </p:cNvGraphicFramePr>
            <p:nvPr/>
          </p:nvGraphicFramePr>
          <p:xfrm>
            <a:off x="3223" y="2797"/>
            <a:ext cx="50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406080" imgH="241200" progId="Equation.DSMT4">
                    <p:embed/>
                  </p:oleObj>
                </mc:Choice>
                <mc:Fallback>
                  <p:oleObj name="Equation" r:id="rId13" imgW="406080" imgH="241200" progId="Equation.DSMT4">
                    <p:embed/>
                    <p:pic>
                      <p:nvPicPr>
                        <p:cNvPr id="5137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3" y="2797"/>
                          <a:ext cx="50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Text Box 41"/>
            <p:cNvSpPr txBox="1">
              <a:spLocks noChangeArrowheads="1"/>
            </p:cNvSpPr>
            <p:nvPr/>
          </p:nvSpPr>
          <p:spPr bwMode="auto">
            <a:xfrm>
              <a:off x="3482" y="3619"/>
              <a:ext cx="1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9933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aseline="-2500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993300"/>
                  </a:solidFill>
                  <a:latin typeface="Times New Roman" pitchFamily="18" charset="0"/>
                </a:rPr>
                <a:t>, N</a:t>
              </a:r>
              <a:r>
                <a:rPr kumimoji="1" lang="en-US" altLang="zh-CN" sz="2400" baseline="-2500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993300"/>
                  </a:solidFill>
                  <a:latin typeface="Times New Roman" pitchFamily="18" charset="0"/>
                </a:rPr>
                <a:t>, Cu, Hg(l)</a:t>
              </a: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39" name="Text Box 42"/>
            <p:cNvSpPr txBox="1">
              <a:spLocks noChangeArrowheads="1"/>
            </p:cNvSpPr>
            <p:nvPr/>
          </p:nvSpPr>
          <p:spPr bwMode="auto">
            <a:xfrm>
              <a:off x="2078" y="271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5140" name="Object 43"/>
            <p:cNvGraphicFramePr>
              <a:graphicFrameLocks noChangeAspect="1"/>
            </p:cNvGraphicFramePr>
            <p:nvPr/>
          </p:nvGraphicFramePr>
          <p:xfrm>
            <a:off x="1458" y="345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514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345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44"/>
            <p:cNvGraphicFramePr>
              <a:graphicFrameLocks noChangeAspect="1"/>
            </p:cNvGraphicFramePr>
            <p:nvPr/>
          </p:nvGraphicFramePr>
          <p:xfrm>
            <a:off x="479" y="2335"/>
            <a:ext cx="121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7" imgW="749160" imgH="266400" progId="Equation.DSMT4">
                    <p:embed/>
                  </p:oleObj>
                </mc:Choice>
                <mc:Fallback>
                  <p:oleObj name="Equation" r:id="rId17" imgW="749160" imgH="266400" progId="Equation.DSMT4">
                    <p:embed/>
                    <p:pic>
                      <p:nvPicPr>
                        <p:cNvPr id="514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" y="2335"/>
                          <a:ext cx="121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45"/>
            <p:cNvGraphicFramePr>
              <a:graphicFrameLocks noChangeAspect="1"/>
            </p:cNvGraphicFramePr>
            <p:nvPr/>
          </p:nvGraphicFramePr>
          <p:xfrm>
            <a:off x="2198" y="2366"/>
            <a:ext cx="49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19" imgW="304560" imgH="228600" progId="Equation.DSMT4">
                    <p:embed/>
                  </p:oleObj>
                </mc:Choice>
                <mc:Fallback>
                  <p:oleObj name="Equation" r:id="rId19" imgW="304560" imgH="228600" progId="Equation.DSMT4">
                    <p:embed/>
                    <p:pic>
                      <p:nvPicPr>
                        <p:cNvPr id="514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2366"/>
                          <a:ext cx="49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Line 46"/>
            <p:cNvSpPr>
              <a:spLocks noChangeShapeType="1"/>
            </p:cNvSpPr>
            <p:nvPr/>
          </p:nvSpPr>
          <p:spPr bwMode="auto">
            <a:xfrm>
              <a:off x="1644" y="2549"/>
              <a:ext cx="5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4" name="Object 47"/>
            <p:cNvGraphicFramePr>
              <a:graphicFrameLocks noChangeAspect="1"/>
            </p:cNvGraphicFramePr>
            <p:nvPr/>
          </p:nvGraphicFramePr>
          <p:xfrm>
            <a:off x="1810" y="3038"/>
            <a:ext cx="3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21" imgW="203040" imgH="228600" progId="Equation.DSMT4">
                    <p:embed/>
                  </p:oleObj>
                </mc:Choice>
                <mc:Fallback>
                  <p:oleObj name="Equation" r:id="rId21" imgW="203040" imgH="228600" progId="Equation.DSMT4">
                    <p:embed/>
                    <p:pic>
                      <p:nvPicPr>
                        <p:cNvPr id="514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3038"/>
                          <a:ext cx="3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Text Box 48"/>
            <p:cNvSpPr txBox="1">
              <a:spLocks noChangeArrowheads="1"/>
            </p:cNvSpPr>
            <p:nvPr/>
          </p:nvSpPr>
          <p:spPr bwMode="auto">
            <a:xfrm>
              <a:off x="1682" y="3221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46" name="Text Box 49"/>
            <p:cNvSpPr txBox="1">
              <a:spLocks noChangeArrowheads="1"/>
            </p:cNvSpPr>
            <p:nvPr/>
          </p:nvSpPr>
          <p:spPr bwMode="auto">
            <a:xfrm>
              <a:off x="1250" y="3233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5147" name="Object 50"/>
            <p:cNvGraphicFramePr>
              <a:graphicFrameLocks noChangeAspect="1"/>
            </p:cNvGraphicFramePr>
            <p:nvPr/>
          </p:nvGraphicFramePr>
          <p:xfrm>
            <a:off x="898" y="3007"/>
            <a:ext cx="47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23" imgW="291960" imgH="266400" progId="Equation.DSMT4">
                    <p:embed/>
                  </p:oleObj>
                </mc:Choice>
                <mc:Fallback>
                  <p:oleObj name="Equation" r:id="rId23" imgW="291960" imgH="266400" progId="Equation.DSMT4">
                    <p:embed/>
                    <p:pic>
                      <p:nvPicPr>
                        <p:cNvPr id="514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3007"/>
                          <a:ext cx="47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51"/>
            <p:cNvSpPr>
              <a:spLocks noChangeShapeType="1"/>
            </p:cNvSpPr>
            <p:nvPr/>
          </p:nvSpPr>
          <p:spPr bwMode="auto">
            <a:xfrm flipV="1">
              <a:off x="2040" y="2717"/>
              <a:ext cx="300" cy="3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52"/>
            <p:cNvSpPr>
              <a:spLocks noChangeShapeType="1"/>
            </p:cNvSpPr>
            <p:nvPr/>
          </p:nvSpPr>
          <p:spPr bwMode="auto">
            <a:xfrm>
              <a:off x="696" y="2717"/>
              <a:ext cx="300" cy="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50" name="Object 53"/>
            <p:cNvGraphicFramePr>
              <a:graphicFrameLocks noChangeAspect="1"/>
            </p:cNvGraphicFramePr>
            <p:nvPr/>
          </p:nvGraphicFramePr>
          <p:xfrm>
            <a:off x="1658" y="2208"/>
            <a:ext cx="48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25" imgW="393480" imgH="241200" progId="Equation.DSMT4">
                    <p:embed/>
                  </p:oleObj>
                </mc:Choice>
                <mc:Fallback>
                  <p:oleObj name="Equation" r:id="rId25" imgW="393480" imgH="241200" progId="Equation.DSMT4">
                    <p:embed/>
                    <p:pic>
                      <p:nvPicPr>
                        <p:cNvPr id="515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208"/>
                          <a:ext cx="48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" name="Object 54"/>
            <p:cNvGraphicFramePr>
              <a:graphicFrameLocks noChangeAspect="1"/>
            </p:cNvGraphicFramePr>
            <p:nvPr/>
          </p:nvGraphicFramePr>
          <p:xfrm>
            <a:off x="3976" y="2640"/>
            <a:ext cx="48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27" imgW="393480" imgH="241200" progId="Equation.DSMT4">
                    <p:embed/>
                  </p:oleObj>
                </mc:Choice>
                <mc:Fallback>
                  <p:oleObj name="Equation" r:id="rId27" imgW="393480" imgH="241200" progId="Equation.DSMT4">
                    <p:embed/>
                    <p:pic>
                      <p:nvPicPr>
                        <p:cNvPr id="5151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2640"/>
                          <a:ext cx="48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55"/>
            <p:cNvGraphicFramePr>
              <a:graphicFrameLocks noChangeAspect="1"/>
            </p:cNvGraphicFramePr>
            <p:nvPr/>
          </p:nvGraphicFramePr>
          <p:xfrm>
            <a:off x="3968" y="3229"/>
            <a:ext cx="50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29" imgW="406080" imgH="241200" progId="Equation.DSMT4">
                    <p:embed/>
                  </p:oleObj>
                </mc:Choice>
                <mc:Fallback>
                  <p:oleObj name="Equation" r:id="rId29" imgW="406080" imgH="241200" progId="Equation.DSMT4">
                    <p:embed/>
                    <p:pic>
                      <p:nvPicPr>
                        <p:cNvPr id="5152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3229"/>
                          <a:ext cx="50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68"/>
          <p:cNvSpPr txBox="1">
            <a:spLocks noChangeArrowheads="1"/>
          </p:cNvSpPr>
          <p:nvPr/>
        </p:nvSpPr>
        <p:spPr bwMode="auto">
          <a:xfrm>
            <a:off x="771525" y="5984412"/>
            <a:ext cx="340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反应物和产物温度相等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843" y="578145"/>
            <a:ext cx="817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数学复习：两个函数差的导数等于导数之差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4584" name="对象 1"/>
          <p:cNvGraphicFramePr>
            <a:graphicFrameLocks noChangeAspect="1"/>
          </p:cNvGraphicFramePr>
          <p:nvPr/>
        </p:nvGraphicFramePr>
        <p:xfrm>
          <a:off x="2301875" y="1155700"/>
          <a:ext cx="33512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62040" imgH="203040" progId="Equation.DSMT4">
                  <p:embed/>
                </p:oleObj>
              </mc:Choice>
              <mc:Fallback>
                <p:oleObj name="Equation" r:id="rId3" imgW="1562040" imgH="203040" progId="Equation.DSMT4">
                  <p:embed/>
                  <p:pic>
                    <p:nvPicPr>
                      <p:cNvPr id="2458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155700"/>
                        <a:ext cx="33512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36850" y="1704975"/>
          <a:ext cx="26431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231560" imgH="393480" progId="Equation.DSMT4">
                  <p:embed/>
                </p:oleObj>
              </mc:Choice>
              <mc:Fallback>
                <p:oleObj name="Equation" r:id="rId5" imgW="1231560" imgH="3934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704975"/>
                        <a:ext cx="26431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FA481E6-05F9-4646-88DB-1D7EF0186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72982"/>
              </p:ext>
            </p:extLst>
          </p:nvPr>
        </p:nvGraphicFramePr>
        <p:xfrm>
          <a:off x="1319655" y="2632075"/>
          <a:ext cx="660082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098520" imgH="1777680" progId="Equation.DSMT4">
                  <p:embed/>
                </p:oleObj>
              </mc:Choice>
              <mc:Fallback>
                <p:oleObj name="Equation" r:id="rId7" imgW="3098520" imgH="17776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FA481E6-05F9-4646-88DB-1D7EF0186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655" y="2632075"/>
                        <a:ext cx="6600825" cy="378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62">
            <a:extLst>
              <a:ext uri="{FF2B5EF4-FFF2-40B4-BE49-F238E27FC236}">
                <a16:creationId xmlns:a16="http://schemas.microsoft.com/office/drawing/2014/main" id="{C574937C-7AAF-4BFA-87E0-7EC2676A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043" y="1783520"/>
            <a:ext cx="2723677" cy="1049974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prstShdw prst="shdw17" dist="17961" dir="13500000">
              <a:srgbClr val="000099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" name="AutoShape 62">
            <a:extLst>
              <a:ext uri="{FF2B5EF4-FFF2-40B4-BE49-F238E27FC236}">
                <a16:creationId xmlns:a16="http://schemas.microsoft.com/office/drawing/2014/main" id="{F070F843-5663-454F-B6C1-82CCE79A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660" y="1800455"/>
            <a:ext cx="2723677" cy="1049974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prstShdw prst="shdw17" dist="17961" dir="13500000">
              <a:srgbClr val="000099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6" name="AutoShape 64"/>
          <p:cNvSpPr>
            <a:spLocks noChangeArrowheads="1"/>
          </p:cNvSpPr>
          <p:nvPr/>
        </p:nvSpPr>
        <p:spPr bwMode="auto">
          <a:xfrm>
            <a:off x="1622903" y="4475641"/>
            <a:ext cx="5885848" cy="199739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prstShdw prst="shdw17" dist="17961" dir="13500000">
              <a:srgbClr val="000099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565386" y="547975"/>
            <a:ext cx="591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温度的影响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(effect of temperature)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9" name="AutoShape 62"/>
          <p:cNvSpPr>
            <a:spLocks noChangeArrowheads="1"/>
          </p:cNvSpPr>
          <p:nvPr/>
        </p:nvSpPr>
        <p:spPr bwMode="auto">
          <a:xfrm>
            <a:off x="2741966" y="3001714"/>
            <a:ext cx="3295650" cy="7810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prstShdw prst="shdw17" dist="17961" dir="13500000">
              <a:srgbClr val="000099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6150" name="Object 47"/>
          <p:cNvGraphicFramePr>
            <a:graphicFrameLocks noChangeAspect="1"/>
          </p:cNvGraphicFramePr>
          <p:nvPr/>
        </p:nvGraphicFramePr>
        <p:xfrm>
          <a:off x="2882238" y="3127649"/>
          <a:ext cx="3039799" cy="56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58640" imgH="253800" progId="Equation.DSMT4">
                  <p:embed/>
                </p:oleObj>
              </mc:Choice>
              <mc:Fallback>
                <p:oleObj name="Equation" r:id="rId3" imgW="1358640" imgH="253800" progId="Equation.DSMT4">
                  <p:embed/>
                  <p:pic>
                    <p:nvPicPr>
                      <p:cNvPr id="615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238" y="3127649"/>
                        <a:ext cx="3039799" cy="56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45"/>
          <p:cNvGraphicFramePr>
            <a:graphicFrameLocks noChangeAspect="1"/>
          </p:cNvGraphicFramePr>
          <p:nvPr/>
        </p:nvGraphicFramePr>
        <p:xfrm>
          <a:off x="2973076" y="1861949"/>
          <a:ext cx="2398103" cy="92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091880" imgH="419040" progId="Equation.DSMT4">
                  <p:embed/>
                </p:oleObj>
              </mc:Choice>
              <mc:Fallback>
                <p:oleObj name="Equation" r:id="rId5" imgW="1091880" imgH="419040" progId="Equation.DSMT4">
                  <p:embed/>
                  <p:pic>
                    <p:nvPicPr>
                      <p:cNvPr id="61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076" y="1861949"/>
                        <a:ext cx="2398103" cy="920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46"/>
          <p:cNvGraphicFramePr>
            <a:graphicFrameLocks noChangeAspect="1"/>
          </p:cNvGraphicFramePr>
          <p:nvPr/>
        </p:nvGraphicFramePr>
        <p:xfrm>
          <a:off x="6023226" y="1828275"/>
          <a:ext cx="2444605" cy="96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091880" imgH="431640" progId="Equation.DSMT4">
                  <p:embed/>
                </p:oleObj>
              </mc:Choice>
              <mc:Fallback>
                <p:oleObj name="Equation" r:id="rId7" imgW="1091880" imgH="431640" progId="Equation.DSMT4">
                  <p:embed/>
                  <p:pic>
                    <p:nvPicPr>
                      <p:cNvPr id="61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226" y="1828275"/>
                        <a:ext cx="2444605" cy="96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D979AC6-C5BA-4C87-A471-2B6ACC362750}"/>
              </a:ext>
            </a:extLst>
          </p:cNvPr>
          <p:cNvGrpSpPr/>
          <p:nvPr/>
        </p:nvGrpSpPr>
        <p:grpSpPr>
          <a:xfrm>
            <a:off x="820732" y="1752686"/>
            <a:ext cx="1162050" cy="933450"/>
            <a:chOff x="963613" y="1651729"/>
            <a:chExt cx="1162050" cy="933450"/>
          </a:xfrm>
        </p:grpSpPr>
        <p:sp>
          <p:nvSpPr>
            <p:cNvPr id="6157" name="AutoShape 60"/>
            <p:cNvSpPr>
              <a:spLocks noChangeArrowheads="1"/>
            </p:cNvSpPr>
            <p:nvPr/>
          </p:nvSpPr>
          <p:spPr bwMode="auto">
            <a:xfrm>
              <a:off x="963613" y="1651729"/>
              <a:ext cx="1162050" cy="933450"/>
            </a:xfrm>
            <a:prstGeom prst="wedgeRoundRectCallout">
              <a:avLst>
                <a:gd name="adj1" fmla="val 116014"/>
                <a:gd name="adj2" fmla="val 10862"/>
                <a:gd name="adj3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31133" name="Text Box 61"/>
            <p:cNvSpPr txBox="1">
              <a:spLocks noChangeArrowheads="1"/>
            </p:cNvSpPr>
            <p:nvPr/>
          </p:nvSpPr>
          <p:spPr bwMode="auto">
            <a:xfrm>
              <a:off x="973961" y="1685596"/>
              <a:ext cx="11176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克希霍夫方程</a:t>
              </a:r>
            </a:p>
          </p:txBody>
        </p:sp>
      </p:grpSp>
      <p:graphicFrame>
        <p:nvGraphicFramePr>
          <p:cNvPr id="6159" name="对象 1"/>
          <p:cNvGraphicFramePr>
            <a:graphicFrameLocks noChangeAspect="1"/>
          </p:cNvGraphicFramePr>
          <p:nvPr/>
        </p:nvGraphicFramePr>
        <p:xfrm>
          <a:off x="1740077" y="4586114"/>
          <a:ext cx="5634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552400" imgH="355320" progId="Equation.DSMT4">
                  <p:embed/>
                </p:oleObj>
              </mc:Choice>
              <mc:Fallback>
                <p:oleObj name="Equation" r:id="rId9" imgW="2552400" imgH="355320" progId="Equation.DSMT4">
                  <p:embed/>
                  <p:pic>
                    <p:nvPicPr>
                      <p:cNvPr id="615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077" y="4586114"/>
                        <a:ext cx="56340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612391" y="1115140"/>
            <a:ext cx="5000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当反应物和产物温度相等时：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2" name="Text Box 68">
            <a:extLst>
              <a:ext uri="{FF2B5EF4-FFF2-40B4-BE49-F238E27FC236}">
                <a16:creationId xmlns:a16="http://schemas.microsoft.com/office/drawing/2014/main" id="{BCC425DD-151B-4E93-AA04-87E3E305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1" y="3895150"/>
            <a:ext cx="840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若在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内没有相变化，则微分式可积分：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4" name="Object 46">
            <a:extLst>
              <a:ext uri="{FF2B5EF4-FFF2-40B4-BE49-F238E27FC236}">
                <a16:creationId xmlns:a16="http://schemas.microsoft.com/office/drawing/2014/main" id="{BC2748C6-61BF-4AD4-B6A5-FA2284D7B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5394323"/>
          <a:ext cx="5600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501640" imgH="431640" progId="Equation.DSMT4">
                  <p:embed/>
                </p:oleObj>
              </mc:Choice>
              <mc:Fallback>
                <p:oleObj name="Equation" r:id="rId11" imgW="2501640" imgH="431640" progId="Equation.DSMT4">
                  <p:embed/>
                  <p:pic>
                    <p:nvPicPr>
                      <p:cNvPr id="24" name="Object 46">
                        <a:extLst>
                          <a:ext uri="{FF2B5EF4-FFF2-40B4-BE49-F238E27FC236}">
                            <a16:creationId xmlns:a16="http://schemas.microsoft.com/office/drawing/2014/main" id="{BC2748C6-61BF-4AD4-B6A5-FA2284D7B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394323"/>
                        <a:ext cx="56007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1" name="Object 48"/>
          <p:cNvGraphicFramePr>
            <a:graphicFrameLocks noChangeAspect="1"/>
          </p:cNvGraphicFramePr>
          <p:nvPr/>
        </p:nvGraphicFramePr>
        <p:xfrm>
          <a:off x="1800225" y="3473722"/>
          <a:ext cx="55435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63480" imgH="685800" progId="Equation.DSMT4">
                  <p:embed/>
                </p:oleObj>
              </mc:Choice>
              <mc:Fallback>
                <p:oleObj name="Equation" r:id="rId3" imgW="2463480" imgH="685800" progId="Equation.DSMT4">
                  <p:embed/>
                  <p:pic>
                    <p:nvPicPr>
                      <p:cNvPr id="615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473722"/>
                        <a:ext cx="554355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2391" y="2897879"/>
            <a:ext cx="7818093" cy="561975"/>
            <a:chOff x="612391" y="5192713"/>
            <a:chExt cx="7818093" cy="561975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12391" y="5195749"/>
              <a:ext cx="781809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</a:t>
              </a:r>
              <a:r>
                <a:rPr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</a:rPr>
                <a:t>= 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常数</a:t>
              </a: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，积分得：</a:t>
              </a:r>
            </a:p>
          </p:txBody>
        </p:sp>
        <p:graphicFrame>
          <p:nvGraphicFramePr>
            <p:cNvPr id="6152" name="Object 50"/>
            <p:cNvGraphicFramePr>
              <a:graphicFrameLocks noChangeAspect="1"/>
            </p:cNvGraphicFramePr>
            <p:nvPr/>
          </p:nvGraphicFramePr>
          <p:xfrm>
            <a:off x="1478667" y="5192713"/>
            <a:ext cx="989012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444240" imgH="253800" progId="Equation.DSMT4">
                    <p:embed/>
                  </p:oleObj>
                </mc:Choice>
                <mc:Fallback>
                  <p:oleObj name="Equation" r:id="rId5" imgW="444240" imgH="253800" progId="Equation.DSMT4">
                    <p:embed/>
                    <p:pic>
                      <p:nvPicPr>
                        <p:cNvPr id="615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667" y="5192713"/>
                          <a:ext cx="989012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68">
            <a:extLst>
              <a:ext uri="{FF2B5EF4-FFF2-40B4-BE49-F238E27FC236}">
                <a16:creationId xmlns:a16="http://schemas.microsoft.com/office/drawing/2014/main" id="{BCC425DD-151B-4E93-AA04-87E3E305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1" y="632004"/>
            <a:ext cx="840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内没有相变化：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3" name="对象 1">
            <a:extLst>
              <a:ext uri="{FF2B5EF4-FFF2-40B4-BE49-F238E27FC236}">
                <a16:creationId xmlns:a16="http://schemas.microsoft.com/office/drawing/2014/main" id="{B902D082-3375-484E-9BA3-97A9DD6E8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561" y="1155224"/>
          <a:ext cx="5634037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552400" imgH="787320" progId="Equation.DSMT4">
                  <p:embed/>
                </p:oleObj>
              </mc:Choice>
              <mc:Fallback>
                <p:oleObj name="Equation" r:id="rId7" imgW="2552400" imgH="787320" progId="Equation.DSMT4">
                  <p:embed/>
                  <p:pic>
                    <p:nvPicPr>
                      <p:cNvPr id="23" name="对象 1">
                        <a:extLst>
                          <a:ext uri="{FF2B5EF4-FFF2-40B4-BE49-F238E27FC236}">
                            <a16:creationId xmlns:a16="http://schemas.microsoft.com/office/drawing/2014/main" id="{B902D082-3375-484E-9BA3-97A9DD6E8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561" y="1155224"/>
                        <a:ext cx="5634037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1FF38E95-3CB7-40C7-91F1-5469B77C5A19}"/>
              </a:ext>
            </a:extLst>
          </p:cNvPr>
          <p:cNvGrpSpPr/>
          <p:nvPr/>
        </p:nvGrpSpPr>
        <p:grpSpPr>
          <a:xfrm>
            <a:off x="612578" y="5159363"/>
            <a:ext cx="7986578" cy="961207"/>
            <a:chOff x="502249" y="1730375"/>
            <a:chExt cx="7986578" cy="961207"/>
          </a:xfrm>
        </p:grpSpPr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304DF971-0973-4B49-96C3-EC792FF66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49" y="1737475"/>
              <a:ext cx="798657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≠</a:t>
              </a:r>
              <a:r>
                <a:rPr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常数</a:t>
              </a: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，可用经验式                </a:t>
              </a:r>
              <a:endPara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去计算积分。</a:t>
              </a:r>
            </a:p>
          </p:txBody>
        </p:sp>
        <p:graphicFrame>
          <p:nvGraphicFramePr>
            <p:cNvPr id="32" name="Object 50">
              <a:extLst>
                <a:ext uri="{FF2B5EF4-FFF2-40B4-BE49-F238E27FC236}">
                  <a16:creationId xmlns:a16="http://schemas.microsoft.com/office/drawing/2014/main" id="{8E7F801E-9DB4-475C-A412-AB0B17D765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3646" y="1752600"/>
            <a:ext cx="271303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218960" imgH="253800" progId="Equation.DSMT4">
                    <p:embed/>
                  </p:oleObj>
                </mc:Choice>
                <mc:Fallback>
                  <p:oleObj name="Equation" r:id="rId9" imgW="1218960" imgH="253800" progId="Equation.DSMT4">
                    <p:embed/>
                    <p:pic>
                      <p:nvPicPr>
                        <p:cNvPr id="32" name="Object 50">
                          <a:extLst>
                            <a:ext uri="{FF2B5EF4-FFF2-40B4-BE49-F238E27FC236}">
                              <a16:creationId xmlns:a16="http://schemas.microsoft.com/office/drawing/2014/main" id="{8E7F801E-9DB4-475C-A412-AB0B17D765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3646" y="1752600"/>
                          <a:ext cx="2713038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0">
              <a:extLst>
                <a:ext uri="{FF2B5EF4-FFF2-40B4-BE49-F238E27FC236}">
                  <a16:creationId xmlns:a16="http://schemas.microsoft.com/office/drawing/2014/main" id="{2AB8C990-E1A0-4BD8-A6BD-3663AF891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791" y="1730375"/>
            <a:ext cx="1031875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444240" imgH="253800" progId="Equation.DSMT4">
                    <p:embed/>
                  </p:oleObj>
                </mc:Choice>
                <mc:Fallback>
                  <p:oleObj name="Equation" r:id="rId11" imgW="444240" imgH="253800" progId="Equation.DSMT4">
                    <p:embed/>
                    <p:pic>
                      <p:nvPicPr>
                        <p:cNvPr id="33" name="Object 50">
                          <a:extLst>
                            <a:ext uri="{FF2B5EF4-FFF2-40B4-BE49-F238E27FC236}">
                              <a16:creationId xmlns:a16="http://schemas.microsoft.com/office/drawing/2014/main" id="{2AB8C990-E1A0-4BD8-A6BD-3663AF891D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791" y="1730375"/>
                          <a:ext cx="1031875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94074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9" name="Object 23"/>
          <p:cNvGraphicFramePr>
            <a:graphicFrameLocks noChangeAspect="1"/>
          </p:cNvGraphicFramePr>
          <p:nvPr/>
        </p:nvGraphicFramePr>
        <p:xfrm>
          <a:off x="1095022" y="2576029"/>
          <a:ext cx="7165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124080" imgH="253800" progId="Equation.DSMT4">
                  <p:embed/>
                </p:oleObj>
              </mc:Choice>
              <mc:Fallback>
                <p:oleObj name="Equation" r:id="rId3" imgW="3124080" imgH="253800" progId="Equation.DSMT4">
                  <p:embed/>
                  <p:pic>
                    <p:nvPicPr>
                      <p:cNvPr id="718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022" y="2576029"/>
                        <a:ext cx="7165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0"/>
          <p:cNvGraphicFramePr>
            <a:graphicFrameLocks noChangeAspect="1"/>
          </p:cNvGraphicFramePr>
          <p:nvPr/>
        </p:nvGraphicFramePr>
        <p:xfrm>
          <a:off x="466373" y="3269895"/>
          <a:ext cx="8423272" cy="16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784320" imgH="736560" progId="Equation.DSMT4">
                  <p:embed/>
                </p:oleObj>
              </mc:Choice>
              <mc:Fallback>
                <p:oleObj name="Equation" r:id="rId5" imgW="3784320" imgH="736560" progId="Equation.DSMT4">
                  <p:embed/>
                  <p:pic>
                    <p:nvPicPr>
                      <p:cNvPr id="3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3" y="3269895"/>
                        <a:ext cx="8423272" cy="16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5F8BDDCE-C021-4739-8347-0E80DDDC2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29844"/>
          <a:ext cx="67691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958840" imgH="507960" progId="Equation.DSMT4">
                  <p:embed/>
                </p:oleObj>
              </mc:Choice>
              <mc:Fallback>
                <p:oleObj name="Equation" r:id="rId7" imgW="2958840" imgH="507960" progId="Equation.DSMT4">
                  <p:embed/>
                  <p:pic>
                    <p:nvPicPr>
                      <p:cNvPr id="11" name="Object 22">
                        <a:extLst>
                          <a:ext uri="{FF2B5EF4-FFF2-40B4-BE49-F238E27FC236}">
                            <a16:creationId xmlns:a16="http://schemas.microsoft.com/office/drawing/2014/main" id="{5F8BDDCE-C021-4739-8347-0E80DDDC2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29844"/>
                        <a:ext cx="67691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0">
            <a:extLst>
              <a:ext uri="{FF2B5EF4-FFF2-40B4-BE49-F238E27FC236}">
                <a16:creationId xmlns:a16="http://schemas.microsoft.com/office/drawing/2014/main" id="{7A434848-77DF-41F9-8600-04704E7BB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16488"/>
          <a:ext cx="77724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492360" imgH="761760" progId="Equation.DSMT4">
                  <p:embed/>
                </p:oleObj>
              </mc:Choice>
              <mc:Fallback>
                <p:oleObj name="Equation" r:id="rId9" imgW="3492360" imgH="761760" progId="Equation.DSMT4">
                  <p:embed/>
                  <p:pic>
                    <p:nvPicPr>
                      <p:cNvPr id="16" name="Object 30">
                        <a:extLst>
                          <a:ext uri="{FF2B5EF4-FFF2-40B4-BE49-F238E27FC236}">
                            <a16:creationId xmlns:a16="http://schemas.microsoft.com/office/drawing/2014/main" id="{7A434848-77DF-41F9-8600-04704E7BB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16488"/>
                        <a:ext cx="77724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CBA639-4C20-4410-B4BE-13A865496886}"/>
              </a:ext>
            </a:extLst>
          </p:cNvPr>
          <p:cNvGrpSpPr/>
          <p:nvPr/>
        </p:nvGrpSpPr>
        <p:grpSpPr>
          <a:xfrm>
            <a:off x="612578" y="617037"/>
            <a:ext cx="7986578" cy="602722"/>
            <a:chOff x="502249" y="1737475"/>
            <a:chExt cx="7986578" cy="602722"/>
          </a:xfrm>
        </p:grpSpPr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79CBC1F8-25A6-4C2B-ACBE-81BDAED0D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49" y="1737475"/>
              <a:ext cx="79865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用经验式                计算积分。</a:t>
              </a:r>
            </a:p>
          </p:txBody>
        </p:sp>
        <p:graphicFrame>
          <p:nvGraphicFramePr>
            <p:cNvPr id="19" name="Object 50">
              <a:extLst>
                <a:ext uri="{FF2B5EF4-FFF2-40B4-BE49-F238E27FC236}">
                  <a16:creationId xmlns:a16="http://schemas.microsoft.com/office/drawing/2014/main" id="{B7A1D08C-481B-4EA4-B09D-9B9653394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6183" y="1749555"/>
            <a:ext cx="2851430" cy="590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1218960" imgH="253800" progId="Equation.DSMT4">
                    <p:embed/>
                  </p:oleObj>
                </mc:Choice>
                <mc:Fallback>
                  <p:oleObj name="Equation" r:id="rId11" imgW="1218960" imgH="253800" progId="Equation.DSMT4">
                    <p:embed/>
                    <p:pic>
                      <p:nvPicPr>
                        <p:cNvPr id="19" name="Object 50">
                          <a:extLst>
                            <a:ext uri="{FF2B5EF4-FFF2-40B4-BE49-F238E27FC236}">
                              <a16:creationId xmlns:a16="http://schemas.microsoft.com/office/drawing/2014/main" id="{B7A1D08C-481B-4EA4-B09D-9B96533947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183" y="1749555"/>
                          <a:ext cx="2851430" cy="590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4848747"/>
      </p:ext>
    </p:extLst>
  </p:cSld>
  <p:clrMapOvr>
    <a:masterClrMapping/>
  </p:clrMapOvr>
  <p:transition spd="slow"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3"/>
          <p:cNvSpPr txBox="1">
            <a:spLocks noChangeArrowheads="1"/>
          </p:cNvSpPr>
          <p:nvPr/>
        </p:nvSpPr>
        <p:spPr bwMode="auto">
          <a:xfrm>
            <a:off x="720997" y="676867"/>
            <a:ext cx="812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小结：计算类型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781050" y="1396818"/>
            <a:ext cx="8105785" cy="4630738"/>
            <a:chOff x="492" y="951"/>
            <a:chExt cx="5106" cy="2917"/>
          </a:xfrm>
        </p:grpSpPr>
        <p:grpSp>
          <p:nvGrpSpPr>
            <p:cNvPr id="9220" name="Group 37"/>
            <p:cNvGrpSpPr>
              <a:grpSpLocks/>
            </p:cNvGrpSpPr>
            <p:nvPr/>
          </p:nvGrpSpPr>
          <p:grpSpPr bwMode="auto">
            <a:xfrm>
              <a:off x="2868" y="951"/>
              <a:ext cx="2730" cy="2917"/>
              <a:chOff x="2868" y="819"/>
              <a:chExt cx="2730" cy="2917"/>
            </a:xfrm>
          </p:grpSpPr>
          <p:sp>
            <p:nvSpPr>
              <p:cNvPr id="9226" name="AutoShape 35"/>
              <p:cNvSpPr>
                <a:spLocks noChangeArrowheads="1"/>
              </p:cNvSpPr>
              <p:nvPr/>
            </p:nvSpPr>
            <p:spPr bwMode="auto">
              <a:xfrm>
                <a:off x="2868" y="819"/>
                <a:ext cx="2730" cy="291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9227" name="Object 30"/>
              <p:cNvGraphicFramePr>
                <a:graphicFrameLocks noChangeAspect="1"/>
              </p:cNvGraphicFramePr>
              <p:nvPr/>
            </p:nvGraphicFramePr>
            <p:xfrm>
              <a:off x="3006" y="1352"/>
              <a:ext cx="2466" cy="2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0" name="Equation" r:id="rId3" imgW="1638000" imgH="1485720" progId="Equation.DSMT4">
                      <p:embed/>
                    </p:oleObj>
                  </mc:Choice>
                  <mc:Fallback>
                    <p:oleObj name="Equation" r:id="rId3" imgW="1638000" imgH="1485720" progId="Equation.DSMT4">
                      <p:embed/>
                      <p:pic>
                        <p:nvPicPr>
                          <p:cNvPr id="9227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6" y="1352"/>
                            <a:ext cx="2466" cy="2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Text Box 29"/>
              <p:cNvSpPr txBox="1">
                <a:spLocks noChangeArrowheads="1"/>
              </p:cNvSpPr>
              <p:nvPr/>
            </p:nvSpPr>
            <p:spPr bwMode="auto">
              <a:xfrm>
                <a:off x="3088" y="908"/>
                <a:ext cx="180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itchFamily="18" charset="0"/>
                  </a:rPr>
                  <a:t>= 298.15K</a:t>
                </a:r>
                <a:endParaRPr kumimoji="1" lang="en-US" altLang="zh-CN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221" name="Group 41"/>
            <p:cNvGrpSpPr>
              <a:grpSpLocks/>
            </p:cNvGrpSpPr>
            <p:nvPr/>
          </p:nvGrpSpPr>
          <p:grpSpPr bwMode="auto">
            <a:xfrm>
              <a:off x="492" y="1032"/>
              <a:ext cx="1416" cy="396"/>
              <a:chOff x="408" y="948"/>
              <a:chExt cx="1416" cy="396"/>
            </a:xfrm>
          </p:grpSpPr>
          <p:sp>
            <p:nvSpPr>
              <p:cNvPr id="9223" name="AutoShape 27"/>
              <p:cNvSpPr>
                <a:spLocks noChangeArrowheads="1"/>
              </p:cNvSpPr>
              <p:nvPr/>
            </p:nvSpPr>
            <p:spPr bwMode="auto">
              <a:xfrm>
                <a:off x="408" y="948"/>
                <a:ext cx="1416" cy="3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24" name="Text Box 39"/>
              <p:cNvSpPr txBox="1">
                <a:spLocks noChangeArrowheads="1"/>
              </p:cNvSpPr>
              <p:nvPr/>
            </p:nvSpPr>
            <p:spPr bwMode="auto">
              <a:xfrm>
                <a:off x="784" y="1000"/>
                <a:ext cx="9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恒温过程</a:t>
                </a:r>
                <a:endPara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7256" name="Text Box 40"/>
              <p:cNvSpPr txBox="1">
                <a:spLocks noChangeArrowheads="1"/>
              </p:cNvSpPr>
              <p:nvPr/>
            </p:nvSpPr>
            <p:spPr bwMode="auto">
              <a:xfrm>
                <a:off x="446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</a:rPr>
                  <a:t>◆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37258" name="AutoShape 42"/>
            <p:cNvSpPr>
              <a:spLocks noChangeArrowheads="1"/>
            </p:cNvSpPr>
            <p:nvPr/>
          </p:nvSpPr>
          <p:spPr bwMode="auto">
            <a:xfrm>
              <a:off x="2112" y="1116"/>
              <a:ext cx="591" cy="24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20" name="TextBox 22">
            <a:extLst>
              <a:ext uri="{FF2B5EF4-FFF2-40B4-BE49-F238E27FC236}">
                <a16:creationId xmlns:a16="http://schemas.microsoft.com/office/drawing/2014/main" id="{80DCE13D-3B70-49F6-854F-3100CAD73645}"/>
              </a:ext>
            </a:extLst>
          </p:cNvPr>
          <p:cNvSpPr txBox="1"/>
          <p:nvPr/>
        </p:nvSpPr>
        <p:spPr>
          <a:xfrm>
            <a:off x="668786" y="2411777"/>
            <a:ext cx="375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可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直接用查表结果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3"/>
          <p:cNvSpPr txBox="1">
            <a:spLocks noChangeArrowheads="1"/>
          </p:cNvSpPr>
          <p:nvPr/>
        </p:nvSpPr>
        <p:spPr bwMode="auto">
          <a:xfrm>
            <a:off x="720997" y="676867"/>
            <a:ext cx="812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小结：计算类型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en-US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28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781050" y="1471435"/>
            <a:ext cx="8105785" cy="4703764"/>
            <a:chOff x="492" y="998"/>
            <a:chExt cx="5106" cy="2963"/>
          </a:xfrm>
        </p:grpSpPr>
        <p:grpSp>
          <p:nvGrpSpPr>
            <p:cNvPr id="9220" name="Group 37"/>
            <p:cNvGrpSpPr>
              <a:grpSpLocks/>
            </p:cNvGrpSpPr>
            <p:nvPr/>
          </p:nvGrpSpPr>
          <p:grpSpPr bwMode="auto">
            <a:xfrm>
              <a:off x="2868" y="998"/>
              <a:ext cx="2730" cy="2963"/>
              <a:chOff x="2868" y="866"/>
              <a:chExt cx="2730" cy="2963"/>
            </a:xfrm>
          </p:grpSpPr>
          <p:sp>
            <p:nvSpPr>
              <p:cNvPr id="9226" name="AutoShape 35"/>
              <p:cNvSpPr>
                <a:spLocks noChangeArrowheads="1"/>
              </p:cNvSpPr>
              <p:nvPr/>
            </p:nvSpPr>
            <p:spPr bwMode="auto">
              <a:xfrm>
                <a:off x="2868" y="866"/>
                <a:ext cx="2730" cy="296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29" name="Text Box 29"/>
              <p:cNvSpPr txBox="1">
                <a:spLocks noChangeArrowheads="1"/>
              </p:cNvSpPr>
              <p:nvPr/>
            </p:nvSpPr>
            <p:spPr bwMode="auto">
              <a:xfrm>
                <a:off x="3088" y="908"/>
                <a:ext cx="180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itchFamily="18" charset="0"/>
                  </a:rPr>
                  <a:t>T </a:t>
                </a:r>
                <a:r>
                  <a:rPr kumimoji="1"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itchFamily="18" charset="0"/>
                  </a:rPr>
                  <a:t> 298.15K</a:t>
                </a:r>
                <a:endParaRPr kumimoji="1" lang="en-US" altLang="zh-CN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221" name="Group 41"/>
            <p:cNvGrpSpPr>
              <a:grpSpLocks/>
            </p:cNvGrpSpPr>
            <p:nvPr/>
          </p:nvGrpSpPr>
          <p:grpSpPr bwMode="auto">
            <a:xfrm>
              <a:off x="492" y="1032"/>
              <a:ext cx="1416" cy="396"/>
              <a:chOff x="408" y="948"/>
              <a:chExt cx="1416" cy="396"/>
            </a:xfrm>
          </p:grpSpPr>
          <p:sp>
            <p:nvSpPr>
              <p:cNvPr id="9223" name="AutoShape 27"/>
              <p:cNvSpPr>
                <a:spLocks noChangeArrowheads="1"/>
              </p:cNvSpPr>
              <p:nvPr/>
            </p:nvSpPr>
            <p:spPr bwMode="auto">
              <a:xfrm>
                <a:off x="408" y="948"/>
                <a:ext cx="1416" cy="3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24" name="Text Box 39"/>
              <p:cNvSpPr txBox="1">
                <a:spLocks noChangeArrowheads="1"/>
              </p:cNvSpPr>
              <p:nvPr/>
            </p:nvSpPr>
            <p:spPr bwMode="auto">
              <a:xfrm>
                <a:off x="784" y="1000"/>
                <a:ext cx="9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恒温过程</a:t>
                </a:r>
                <a:endPara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37256" name="Text Box 40"/>
              <p:cNvSpPr txBox="1">
                <a:spLocks noChangeArrowheads="1"/>
              </p:cNvSpPr>
              <p:nvPr/>
            </p:nvSpPr>
            <p:spPr bwMode="auto">
              <a:xfrm>
                <a:off x="446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</a:rPr>
                  <a:t>◆</a:t>
                </a:r>
                <a:endParaRPr kumimoji="1"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37258" name="AutoShape 42"/>
            <p:cNvSpPr>
              <a:spLocks noChangeArrowheads="1"/>
            </p:cNvSpPr>
            <p:nvPr/>
          </p:nvSpPr>
          <p:spPr bwMode="auto">
            <a:xfrm>
              <a:off x="2112" y="1116"/>
              <a:ext cx="591" cy="24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3" name="Object 30">
            <a:extLst>
              <a:ext uri="{FF2B5EF4-FFF2-40B4-BE49-F238E27FC236}">
                <a16:creationId xmlns:a16="http://schemas.microsoft.com/office/drawing/2014/main" id="{55EAB6D7-5D91-41B6-815E-2084C8008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083" y="2299691"/>
          <a:ext cx="3990467" cy="127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828800" imgH="583920" progId="Equation.DSMT4">
                  <p:embed/>
                </p:oleObj>
              </mc:Choice>
              <mc:Fallback>
                <p:oleObj name="Equation" r:id="rId3" imgW="1828800" imgH="583920" progId="Equation.DSMT4">
                  <p:embed/>
                  <p:pic>
                    <p:nvPicPr>
                      <p:cNvPr id="13" name="Object 30">
                        <a:extLst>
                          <a:ext uri="{FF2B5EF4-FFF2-40B4-BE49-F238E27FC236}">
                            <a16:creationId xmlns:a16="http://schemas.microsoft.com/office/drawing/2014/main" id="{55EAB6D7-5D91-41B6-815E-2084C8008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83" y="2299691"/>
                        <a:ext cx="3990467" cy="127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>
            <a:extLst>
              <a:ext uri="{FF2B5EF4-FFF2-40B4-BE49-F238E27FC236}">
                <a16:creationId xmlns:a16="http://schemas.microsoft.com/office/drawing/2014/main" id="{4228CE9C-05A9-4AF3-8D98-653C24AEB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538" y="3676506"/>
          <a:ext cx="3910187" cy="149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90640" imgH="685800" progId="Equation.DSMT4">
                  <p:embed/>
                </p:oleObj>
              </mc:Choice>
              <mc:Fallback>
                <p:oleObj name="Equation" r:id="rId5" imgW="1790640" imgH="685800" progId="Equation.DSMT4">
                  <p:embed/>
                  <p:pic>
                    <p:nvPicPr>
                      <p:cNvPr id="14" name="Object 32">
                        <a:extLst>
                          <a:ext uri="{FF2B5EF4-FFF2-40B4-BE49-F238E27FC236}">
                            <a16:creationId xmlns:a16="http://schemas.microsoft.com/office/drawing/2014/main" id="{4228CE9C-05A9-4AF3-8D98-653C24AEB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538" y="3676506"/>
                        <a:ext cx="3910187" cy="149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6">
            <a:extLst>
              <a:ext uri="{FF2B5EF4-FFF2-40B4-BE49-F238E27FC236}">
                <a16:creationId xmlns:a16="http://schemas.microsoft.com/office/drawing/2014/main" id="{D381C0E2-77B4-4D03-866B-5B1ED4790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0647" y="5320327"/>
          <a:ext cx="43227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120760" imgH="241200" progId="Equation.DSMT4">
                  <p:embed/>
                </p:oleObj>
              </mc:Choice>
              <mc:Fallback>
                <p:oleObj name="Equation" r:id="rId7" imgW="2120760" imgH="241200" progId="Equation.DSMT4">
                  <p:embed/>
                  <p:pic>
                    <p:nvPicPr>
                      <p:cNvPr id="15" name="Object 36">
                        <a:extLst>
                          <a:ext uri="{FF2B5EF4-FFF2-40B4-BE49-F238E27FC236}">
                            <a16:creationId xmlns:a16="http://schemas.microsoft.com/office/drawing/2014/main" id="{D381C0E2-77B4-4D03-866B-5B1ED4790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647" y="5320327"/>
                        <a:ext cx="43227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22">
            <a:extLst>
              <a:ext uri="{FF2B5EF4-FFF2-40B4-BE49-F238E27FC236}">
                <a16:creationId xmlns:a16="http://schemas.microsoft.com/office/drawing/2014/main" id="{D6F56699-CDD1-4ACB-90F7-D3BE519C68B9}"/>
              </a:ext>
            </a:extLst>
          </p:cNvPr>
          <p:cNvSpPr txBox="1"/>
          <p:nvPr/>
        </p:nvSpPr>
        <p:spPr>
          <a:xfrm>
            <a:off x="668786" y="2411777"/>
            <a:ext cx="375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在</a:t>
            </a:r>
            <a:r>
              <a:rPr kumimoji="1" lang="en-US" altLang="zh-CN" b="0" dirty="0">
                <a:solidFill>
                  <a:srgbClr val="000000"/>
                </a:solidFill>
                <a:ea typeface="黑体" pitchFamily="49" charset="-122"/>
              </a:rPr>
              <a:t>[298.15K, </a:t>
            </a:r>
            <a:r>
              <a:rPr kumimoji="1" lang="en-US" altLang="zh-CN" b="0" i="1" dirty="0">
                <a:solidFill>
                  <a:srgbClr val="000000"/>
                </a:solidFill>
                <a:ea typeface="黑体" pitchFamily="49" charset="-122"/>
              </a:rPr>
              <a:t>T</a:t>
            </a:r>
            <a:r>
              <a:rPr kumimoji="1" lang="en-US" altLang="zh-CN" b="0" dirty="0">
                <a:solidFill>
                  <a:srgbClr val="000000"/>
                </a:solidFill>
                <a:ea typeface="黑体" pitchFamily="49" charset="-122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内没有相变化，可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直接用定积分公式</a:t>
            </a:r>
          </a:p>
        </p:txBody>
      </p:sp>
    </p:spTree>
    <p:extLst>
      <p:ext uri="{BB962C8B-B14F-4D97-AF65-F5344CB8AC3E}">
        <p14:creationId xmlns:p14="http://schemas.microsoft.com/office/powerpoint/2010/main" val="1237581780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7241</TotalTime>
  <Words>994</Words>
  <Application>Microsoft Office PowerPoint</Application>
  <PresentationFormat>全屏显示(4:3)</PresentationFormat>
  <Paragraphs>164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BMP 图像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548</cp:revision>
  <dcterms:created xsi:type="dcterms:W3CDTF">1998-06-15T09:16:02Z</dcterms:created>
  <dcterms:modified xsi:type="dcterms:W3CDTF">2020-11-12T06:03:19Z</dcterms:modified>
</cp:coreProperties>
</file>