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450" r:id="rId2"/>
    <p:sldId id="451" r:id="rId3"/>
    <p:sldId id="463" r:id="rId4"/>
    <p:sldId id="470" r:id="rId5"/>
    <p:sldId id="458" r:id="rId6"/>
    <p:sldId id="453" r:id="rId7"/>
    <p:sldId id="454" r:id="rId8"/>
    <p:sldId id="455" r:id="rId9"/>
    <p:sldId id="465" r:id="rId10"/>
    <p:sldId id="464" r:id="rId11"/>
    <p:sldId id="469" r:id="rId12"/>
    <p:sldId id="57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D7151-3C04-4955-8FBF-9578FB4ACD86}" v="3" dt="2020-06-22T09:24:4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07F1580C-3BDA-47EC-993C-9ECF913B5898}"/>
    <pc:docChg chg="undo custSel modSld">
      <pc:chgData name="CAI JUN" userId="08ce88e1165b00db" providerId="LiveId" clId="{07F1580C-3BDA-47EC-993C-9ECF913B5898}" dt="2020-06-03T09:31:31.200" v="1641"/>
      <pc:docMkLst>
        <pc:docMk/>
      </pc:docMkLst>
      <pc:sldChg chg="addSp delSp modSp mod modAnim">
        <pc:chgData name="CAI JUN" userId="08ce88e1165b00db" providerId="LiveId" clId="{07F1580C-3BDA-47EC-993C-9ECF913B5898}" dt="2020-06-03T05:29:00.750" v="350"/>
        <pc:sldMkLst>
          <pc:docMk/>
          <pc:sldMk cId="0" sldId="419"/>
        </pc:sldMkLst>
        <pc:spChg chg="mod">
          <ac:chgData name="CAI JUN" userId="08ce88e1165b00db" providerId="LiveId" clId="{07F1580C-3BDA-47EC-993C-9ECF913B5898}" dt="2020-06-03T05:17:55.844" v="85" actId="113"/>
          <ac:spMkLst>
            <pc:docMk/>
            <pc:sldMk cId="0" sldId="419"/>
            <ac:spMk id="11268" creationId="{00000000-0000-0000-0000-000000000000}"/>
          </ac:spMkLst>
        </pc:spChg>
        <pc:spChg chg="mod topLvl">
          <ac:chgData name="CAI JUN" userId="08ce88e1165b00db" providerId="LiveId" clId="{07F1580C-3BDA-47EC-993C-9ECF913B5898}" dt="2020-06-03T05:27:14.236" v="341" actId="164"/>
          <ac:spMkLst>
            <pc:docMk/>
            <pc:sldMk cId="0" sldId="419"/>
            <ac:spMk id="11275" creationId="{00000000-0000-0000-0000-000000000000}"/>
          </ac:spMkLst>
        </pc:spChg>
        <pc:grpChg chg="add mod">
          <ac:chgData name="CAI JUN" userId="08ce88e1165b00db" providerId="LiveId" clId="{07F1580C-3BDA-47EC-993C-9ECF913B5898}" dt="2020-06-03T05:27:14.236" v="341" actId="164"/>
          <ac:grpSpMkLst>
            <pc:docMk/>
            <pc:sldMk cId="0" sldId="419"/>
            <ac:grpSpMk id="2" creationId="{A3EFDFFF-26B6-4AB1-89EC-065F62F4885E}"/>
          </ac:grpSpMkLst>
        </pc:grpChg>
        <pc:grpChg chg="del mod">
          <ac:chgData name="CAI JUN" userId="08ce88e1165b00db" providerId="LiveId" clId="{07F1580C-3BDA-47EC-993C-9ECF913B5898}" dt="2020-06-03T05:26:30.970" v="247" actId="478"/>
          <ac:grpSpMkLst>
            <pc:docMk/>
            <pc:sldMk cId="0" sldId="419"/>
            <ac:grpSpMk id="11270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5:27:14.236" v="341" actId="164"/>
          <ac:graphicFrameMkLst>
            <pc:docMk/>
            <pc:sldMk cId="0" sldId="419"/>
            <ac:graphicFrameMk id="14" creationId="{782F8951-EEA6-48B7-8229-A26AC52B6B71}"/>
          </ac:graphicFrameMkLst>
        </pc:graphicFrameChg>
        <pc:graphicFrameChg chg="mod">
          <ac:chgData name="CAI JUN" userId="08ce88e1165b00db" providerId="LiveId" clId="{07F1580C-3BDA-47EC-993C-9ECF913B5898}" dt="2020-06-03T05:18:00.813" v="88"/>
          <ac:graphicFrameMkLst>
            <pc:docMk/>
            <pc:sldMk cId="0" sldId="419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18:25.882" v="91"/>
          <ac:graphicFrameMkLst>
            <pc:docMk/>
            <pc:sldMk cId="0" sldId="419"/>
            <ac:graphicFrameMk id="11267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6:30.970" v="247" actId="478"/>
          <ac:graphicFrameMkLst>
            <pc:docMk/>
            <pc:sldMk cId="0" sldId="419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00.750" v="350"/>
          <ac:graphicFrameMkLst>
            <pc:docMk/>
            <pc:sldMk cId="0" sldId="419"/>
            <ac:graphicFrameMk id="136458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6:05:14.861" v="423" actId="14100"/>
        <pc:sldMkLst>
          <pc:docMk/>
          <pc:sldMk cId="0" sldId="420"/>
        </pc:sldMkLst>
        <pc:spChg chg="mod topLvl">
          <ac:chgData name="CAI JUN" userId="08ce88e1165b00db" providerId="LiveId" clId="{07F1580C-3BDA-47EC-993C-9ECF913B5898}" dt="2020-06-03T05:29:18.636" v="353" actId="478"/>
          <ac:spMkLst>
            <pc:docMk/>
            <pc:sldMk cId="0" sldId="420"/>
            <ac:spMk id="12300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9:18.636" v="353" actId="478"/>
          <ac:grpSpMkLst>
            <pc:docMk/>
            <pc:sldMk cId="0" sldId="420"/>
            <ac:grpSpMk id="12290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6:05:14.861" v="423" actId="14100"/>
          <ac:graphicFrameMkLst>
            <pc:docMk/>
            <pc:sldMk cId="0" sldId="420"/>
            <ac:graphicFrameMk id="14" creationId="{340D5CFC-4C33-41C3-A8AE-DAAE3922C578}"/>
          </ac:graphicFrameMkLst>
        </pc:graphicFrameChg>
        <pc:graphicFrameChg chg="mod">
          <ac:chgData name="CAI JUN" userId="08ce88e1165b00db" providerId="LiveId" clId="{07F1580C-3BDA-47EC-993C-9ECF913B5898}" dt="2020-06-03T05:29:31.636" v="357"/>
          <ac:graphicFrameMkLst>
            <pc:docMk/>
            <pc:sldMk cId="0" sldId="420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39.183" v="359"/>
          <ac:graphicFrameMkLst>
            <pc:docMk/>
            <pc:sldMk cId="0" sldId="420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27.414" v="374"/>
          <ac:graphicFrameMkLst>
            <pc:docMk/>
            <pc:sldMk cId="0" sldId="420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50.524" v="363"/>
          <ac:graphicFrameMkLst>
            <pc:docMk/>
            <pc:sldMk cId="0" sldId="420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30.727" v="375" actId="1076"/>
          <ac:graphicFrameMkLst>
            <pc:docMk/>
            <pc:sldMk cId="0" sldId="420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13.930" v="368" actId="1076"/>
          <ac:graphicFrameMkLst>
            <pc:docMk/>
            <pc:sldMk cId="0" sldId="420"/>
            <ac:graphicFrameMk id="12297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9:18.636" v="353" actId="478"/>
          <ac:graphicFrameMkLst>
            <pc:docMk/>
            <pc:sldMk cId="0" sldId="420"/>
            <ac:graphicFrameMk id="12301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6:04:34.252" v="404" actId="1036"/>
        <pc:sldMkLst>
          <pc:docMk/>
          <pc:sldMk cId="0" sldId="421"/>
        </pc:sldMkLst>
        <pc:spChg chg="add mod">
          <ac:chgData name="CAI JUN" userId="08ce88e1165b00db" providerId="LiveId" clId="{07F1580C-3BDA-47EC-993C-9ECF913B5898}" dt="2020-06-03T05:31:16.070" v="377"/>
          <ac:spMkLst>
            <pc:docMk/>
            <pc:sldMk cId="0" sldId="421"/>
            <ac:spMk id="13" creationId="{99183134-2E07-41C8-BAF0-C34C1FF8ECA9}"/>
          </ac:spMkLst>
        </pc:spChg>
        <pc:grpChg chg="del">
          <ac:chgData name="CAI JUN" userId="08ce88e1165b00db" providerId="LiveId" clId="{07F1580C-3BDA-47EC-993C-9ECF913B5898}" dt="2020-06-03T05:31:15.570" v="376" actId="478"/>
          <ac:grpSpMkLst>
            <pc:docMk/>
            <pc:sldMk cId="0" sldId="421"/>
            <ac:grpSpMk id="13325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6:04:34.252" v="404" actId="1036"/>
          <ac:graphicFrameMkLst>
            <pc:docMk/>
            <pc:sldMk cId="0" sldId="421"/>
            <ac:graphicFrameMk id="14" creationId="{7D6C8ADC-8732-449A-8FC6-52AB404D48E2}"/>
          </ac:graphicFrameMkLst>
        </pc:graphicFrameChg>
        <pc:graphicFrameChg chg="add mod">
          <ac:chgData name="CAI JUN" userId="08ce88e1165b00db" providerId="LiveId" clId="{07F1580C-3BDA-47EC-993C-9ECF913B5898}" dt="2020-06-03T06:04:13.564" v="388"/>
          <ac:graphicFrameMkLst>
            <pc:docMk/>
            <pc:sldMk cId="0" sldId="421"/>
            <ac:graphicFrameMk id="15" creationId="{9F6829D0-5761-4D18-B6E4-3A5C7EAEDAD9}"/>
          </ac:graphicFrameMkLst>
        </pc:graphicFrameChg>
        <pc:graphicFrameChg chg="mod">
          <ac:chgData name="CAI JUN" userId="08ce88e1165b00db" providerId="LiveId" clId="{07F1580C-3BDA-47EC-993C-9ECF913B5898}" dt="2020-06-03T06:03:36.377" v="381"/>
          <ac:graphicFrameMkLst>
            <pc:docMk/>
            <pc:sldMk cId="0" sldId="421"/>
            <ac:graphicFrameMk id="13314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6:03:41.877" v="384" actId="478"/>
          <ac:graphicFrameMkLst>
            <pc:docMk/>
            <pc:sldMk cId="0" sldId="421"/>
            <ac:graphicFrameMk id="1332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5:32.861" v="425"/>
        <pc:sldMkLst>
          <pc:docMk/>
          <pc:sldMk cId="0" sldId="422"/>
        </pc:sldMkLst>
        <pc:graphicFrameChg chg="mod">
          <ac:chgData name="CAI JUN" userId="08ce88e1165b00db" providerId="LiveId" clId="{07F1580C-3BDA-47EC-993C-9ECF913B5898}" dt="2020-06-03T06:05:32.861" v="425"/>
          <ac:graphicFrameMkLst>
            <pc:docMk/>
            <pc:sldMk cId="0" sldId="422"/>
            <ac:graphicFrameMk id="14340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5:49.205" v="427"/>
        <pc:sldMkLst>
          <pc:docMk/>
          <pc:sldMk cId="0" sldId="423"/>
        </pc:sldMkLst>
        <pc:graphicFrameChg chg="mod">
          <ac:chgData name="CAI JUN" userId="08ce88e1165b00db" providerId="LiveId" clId="{07F1580C-3BDA-47EC-993C-9ECF913B5898}" dt="2020-06-03T06:05:49.205" v="427"/>
          <ac:graphicFrameMkLst>
            <pc:docMk/>
            <pc:sldMk cId="0" sldId="423"/>
            <ac:graphicFrameMk id="1536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6:19.080" v="430"/>
        <pc:sldMkLst>
          <pc:docMk/>
          <pc:sldMk cId="0" sldId="424"/>
        </pc:sldMkLst>
        <pc:graphicFrameChg chg="mod">
          <ac:chgData name="CAI JUN" userId="08ce88e1165b00db" providerId="LiveId" clId="{07F1580C-3BDA-47EC-993C-9ECF913B5898}" dt="2020-06-03T06:06:19.080" v="430"/>
          <ac:graphicFrameMkLst>
            <pc:docMk/>
            <pc:sldMk cId="0" sldId="424"/>
            <ac:graphicFrameMk id="16389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9:08:00.388" v="1369"/>
        <pc:sldMkLst>
          <pc:docMk/>
          <pc:sldMk cId="0" sldId="425"/>
        </pc:sldMkLst>
        <pc:spChg chg="mod">
          <ac:chgData name="CAI JUN" userId="08ce88e1165b00db" providerId="LiveId" clId="{07F1580C-3BDA-47EC-993C-9ECF913B5898}" dt="2020-06-03T09:08:00.388" v="1369"/>
          <ac:spMkLst>
            <pc:docMk/>
            <pc:sldMk cId="0" sldId="425"/>
            <ac:spMk id="17411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6:06:31.017" v="432"/>
          <ac:graphicFrameMkLst>
            <pc:docMk/>
            <pc:sldMk cId="0" sldId="425"/>
            <ac:graphicFrameMk id="17414" creationId="{00000000-0000-0000-0000-000000000000}"/>
          </ac:graphicFrameMkLst>
        </pc:graphicFrameChg>
        <pc:picChg chg="del">
          <ac:chgData name="CAI JUN" userId="08ce88e1165b00db" providerId="LiveId" clId="{07F1580C-3BDA-47EC-993C-9ECF913B5898}" dt="2020-06-03T09:06:09.794" v="1354" actId="478"/>
          <ac:picMkLst>
            <pc:docMk/>
            <pc:sldMk cId="0" sldId="425"/>
            <ac:picMk id="17412" creationId="{00000000-0000-0000-0000-000000000000}"/>
          </ac:picMkLst>
        </pc:picChg>
        <pc:picChg chg="mod">
          <ac:chgData name="CAI JUN" userId="08ce88e1165b00db" providerId="LiveId" clId="{07F1580C-3BDA-47EC-993C-9ECF913B5898}" dt="2020-06-03T09:07:06.778" v="1364" actId="1076"/>
          <ac:picMkLst>
            <pc:docMk/>
            <pc:sldMk cId="0" sldId="425"/>
            <ac:picMk id="17413" creationId="{00000000-0000-0000-0000-000000000000}"/>
          </ac:picMkLst>
        </pc:picChg>
      </pc:sldChg>
      <pc:sldChg chg="modSp">
        <pc:chgData name="CAI JUN" userId="08ce88e1165b00db" providerId="LiveId" clId="{07F1580C-3BDA-47EC-993C-9ECF913B5898}" dt="2020-06-03T06:06:42.455" v="434"/>
        <pc:sldMkLst>
          <pc:docMk/>
          <pc:sldMk cId="0" sldId="427"/>
        </pc:sldMkLst>
        <pc:graphicFrameChg chg="mod">
          <ac:chgData name="CAI JUN" userId="08ce88e1165b00db" providerId="LiveId" clId="{07F1580C-3BDA-47EC-993C-9ECF913B5898}" dt="2020-06-03T06:06:42.455" v="434"/>
          <ac:graphicFrameMkLst>
            <pc:docMk/>
            <pc:sldMk cId="0" sldId="427"/>
            <ac:graphicFrameMk id="150564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8:49:39.275" v="768" actId="14100"/>
        <pc:sldMkLst>
          <pc:docMk/>
          <pc:sldMk cId="0" sldId="428"/>
        </pc:sldMkLst>
        <pc:spChg chg="mod">
          <ac:chgData name="CAI JUN" userId="08ce88e1165b00db" providerId="LiveId" clId="{07F1580C-3BDA-47EC-993C-9ECF913B5898}" dt="2020-06-03T08:49:39.275" v="768" actId="14100"/>
          <ac:spMkLst>
            <pc:docMk/>
            <pc:sldMk cId="0" sldId="428"/>
            <ac:spMk id="5" creationId="{00000000-0000-0000-0000-000000000000}"/>
          </ac:spMkLst>
        </pc:spChg>
        <pc:spChg chg="mod">
          <ac:chgData name="CAI JUN" userId="08ce88e1165b00db" providerId="LiveId" clId="{07F1580C-3BDA-47EC-993C-9ECF913B5898}" dt="2020-06-03T08:48:37.900" v="754"/>
          <ac:spMkLst>
            <pc:docMk/>
            <pc:sldMk cId="0" sldId="428"/>
            <ac:spMk id="20490" creationId="{00000000-0000-0000-0000-000000000000}"/>
          </ac:spMkLst>
        </pc:spChg>
        <pc:grpChg chg="mod">
          <ac:chgData name="CAI JUN" userId="08ce88e1165b00db" providerId="LiveId" clId="{07F1580C-3BDA-47EC-993C-9ECF913B5898}" dt="2020-06-03T08:49:39.275" v="768" actId="14100"/>
          <ac:grpSpMkLst>
            <pc:docMk/>
            <pc:sldMk cId="0" sldId="428"/>
            <ac:grpSpMk id="3" creationId="{00000000-0000-0000-0000-000000000000}"/>
          </ac:grpSpMkLst>
        </pc:grpChg>
        <pc:grpChg chg="mod">
          <ac:chgData name="CAI JUN" userId="08ce88e1165b00db" providerId="LiveId" clId="{07F1580C-3BDA-47EC-993C-9ECF913B5898}" dt="2020-06-03T08:49:39.275" v="768" actId="14100"/>
          <ac:grpSpMkLst>
            <pc:docMk/>
            <pc:sldMk cId="0" sldId="428"/>
            <ac:grpSpMk id="2048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8:49:39.275" v="768" actId="14100"/>
          <ac:graphicFrameMkLst>
            <pc:docMk/>
            <pc:sldMk cId="0" sldId="428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42:47.353" v="620" actId="1076"/>
          <ac:graphicFrameMkLst>
            <pc:docMk/>
            <pc:sldMk cId="0" sldId="428"/>
            <ac:graphicFrameMk id="20482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8:42:49.197" v="621" actId="478"/>
          <ac:graphicFrameMkLst>
            <pc:docMk/>
            <pc:sldMk cId="0" sldId="428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42:42.556" v="619" actId="1076"/>
          <ac:graphicFrameMkLst>
            <pc:docMk/>
            <pc:sldMk cId="0" sldId="428"/>
            <ac:graphicFrameMk id="20484" creationId="{00000000-0000-0000-0000-000000000000}"/>
          </ac:graphicFrameMkLst>
        </pc:graphicFrameChg>
        <pc:picChg chg="mod">
          <ac:chgData name="CAI JUN" userId="08ce88e1165b00db" providerId="LiveId" clId="{07F1580C-3BDA-47EC-993C-9ECF913B5898}" dt="2020-06-03T08:49:39.275" v="768" actId="14100"/>
          <ac:picMkLst>
            <pc:docMk/>
            <pc:sldMk cId="0" sldId="428"/>
            <ac:picMk id="20487" creationId="{00000000-0000-0000-0000-000000000000}"/>
          </ac:picMkLst>
        </pc:picChg>
        <pc:cxnChg chg="mod">
          <ac:chgData name="CAI JUN" userId="08ce88e1165b00db" providerId="LiveId" clId="{07F1580C-3BDA-47EC-993C-9ECF913B5898}" dt="2020-06-03T08:49:39.275" v="768" actId="14100"/>
          <ac:cxnSpMkLst>
            <pc:docMk/>
            <pc:sldMk cId="0" sldId="428"/>
            <ac:cxnSpMk id="20489" creationId="{00000000-0000-0000-0000-000000000000}"/>
          </ac:cxnSpMkLst>
        </pc:cxnChg>
      </pc:sldChg>
      <pc:sldChg chg="addSp modSp mod">
        <pc:chgData name="CAI JUN" userId="08ce88e1165b00db" providerId="LiveId" clId="{07F1580C-3BDA-47EC-993C-9ECF913B5898}" dt="2020-06-03T08:55:31.892" v="1237" actId="1076"/>
        <pc:sldMkLst>
          <pc:docMk/>
          <pc:sldMk cId="0" sldId="429"/>
        </pc:sldMkLst>
        <pc:spChg chg="add mod">
          <ac:chgData name="CAI JUN" userId="08ce88e1165b00db" providerId="LiveId" clId="{07F1580C-3BDA-47EC-993C-9ECF913B5898}" dt="2020-06-03T08:55:31.892" v="1237" actId="1076"/>
          <ac:spMkLst>
            <pc:docMk/>
            <pc:sldMk cId="0" sldId="429"/>
            <ac:spMk id="2" creationId="{472D9C37-9E52-487A-87DD-E4A7F33E5ED4}"/>
          </ac:spMkLst>
        </pc:spChg>
        <pc:spChg chg="mod">
          <ac:chgData name="CAI JUN" userId="08ce88e1165b00db" providerId="LiveId" clId="{07F1580C-3BDA-47EC-993C-9ECF913B5898}" dt="2020-06-03T08:50:58.744" v="782"/>
          <ac:spMkLst>
            <pc:docMk/>
            <pc:sldMk cId="0" sldId="429"/>
            <ac:spMk id="21514" creationId="{00000000-0000-0000-0000-000000000000}"/>
          </ac:spMkLst>
        </pc:spChg>
        <pc:grpChg chg="mod">
          <ac:chgData name="CAI JUN" userId="08ce88e1165b00db" providerId="LiveId" clId="{07F1580C-3BDA-47EC-993C-9ECF913B5898}" dt="2020-06-03T08:50:58.744" v="782"/>
          <ac:grpSpMkLst>
            <pc:docMk/>
            <pc:sldMk cId="0" sldId="429"/>
            <ac:grpSpMk id="2150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8:50:30.900" v="770"/>
          <ac:graphicFrameMkLst>
            <pc:docMk/>
            <pc:sldMk cId="0" sldId="429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2:07.978" v="1071" actId="1038"/>
          <ac:graphicFrameMkLst>
            <pc:docMk/>
            <pc:sldMk cId="0" sldId="429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2:28.994" v="1181" actId="1038"/>
          <ac:graphicFrameMkLst>
            <pc:docMk/>
            <pc:sldMk cId="0" sldId="429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0:46.916" v="776"/>
          <ac:graphicFrameMkLst>
            <pc:docMk/>
            <pc:sldMk cId="0" sldId="429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1:43.619" v="898" actId="1037"/>
          <ac:graphicFrameMkLst>
            <pc:docMk/>
            <pc:sldMk cId="0" sldId="429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1:57.291" v="995" actId="1038"/>
          <ac:graphicFrameMkLst>
            <pc:docMk/>
            <pc:sldMk cId="0" sldId="429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0:58.744" v="782"/>
          <ac:graphicFrameMkLst>
            <pc:docMk/>
            <pc:sldMk cId="0" sldId="429"/>
            <ac:graphicFrameMk id="2151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8:58:22.720" v="1279" actId="207"/>
        <pc:sldMkLst>
          <pc:docMk/>
          <pc:sldMk cId="0" sldId="430"/>
        </pc:sldMkLst>
        <pc:spChg chg="mod">
          <ac:chgData name="CAI JUN" userId="08ce88e1165b00db" providerId="LiveId" clId="{07F1580C-3BDA-47EC-993C-9ECF913B5898}" dt="2020-06-03T08:58:22.720" v="1279" actId="207"/>
          <ac:spMkLst>
            <pc:docMk/>
            <pc:sldMk cId="0" sldId="430"/>
            <ac:spMk id="22530" creationId="{00000000-0000-0000-0000-000000000000}"/>
          </ac:spMkLst>
        </pc:spChg>
        <pc:spChg chg="mod">
          <ac:chgData name="CAI JUN" userId="08ce88e1165b00db" providerId="LiveId" clId="{07F1580C-3BDA-47EC-993C-9ECF913B5898}" dt="2020-06-03T08:56:49.189" v="1254" actId="113"/>
          <ac:spMkLst>
            <pc:docMk/>
            <pc:sldMk cId="0" sldId="430"/>
            <ac:spMk id="22532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8:56:38.439" v="1250"/>
          <ac:graphicFrameMkLst>
            <pc:docMk/>
            <pc:sldMk cId="0" sldId="430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7:04.127" v="1256"/>
          <ac:graphicFrameMkLst>
            <pc:docMk/>
            <pc:sldMk cId="0" sldId="430"/>
            <ac:graphicFrameMk id="22533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07F1580C-3BDA-47EC-993C-9ECF913B5898}" dt="2020-06-03T09:02:32.278" v="1348" actId="1076"/>
        <pc:sldMkLst>
          <pc:docMk/>
          <pc:sldMk cId="0" sldId="431"/>
        </pc:sldMkLst>
        <pc:spChg chg="mod">
          <ac:chgData name="CAI JUN" userId="08ce88e1165b00db" providerId="LiveId" clId="{07F1580C-3BDA-47EC-993C-9ECF913B5898}" dt="2020-06-03T08:58:50.673" v="1282" actId="164"/>
          <ac:spMkLst>
            <pc:docMk/>
            <pc:sldMk cId="0" sldId="431"/>
            <ac:spMk id="23554" creationId="{00000000-0000-0000-0000-000000000000}"/>
          </ac:spMkLst>
        </pc:spChg>
        <pc:spChg chg="mod">
          <ac:chgData name="CAI JUN" userId="08ce88e1165b00db" providerId="LiveId" clId="{07F1580C-3BDA-47EC-993C-9ECF913B5898}" dt="2020-06-03T08:58:50.673" v="1282" actId="164"/>
          <ac:spMkLst>
            <pc:docMk/>
            <pc:sldMk cId="0" sldId="431"/>
            <ac:spMk id="23556" creationId="{00000000-0000-0000-0000-000000000000}"/>
          </ac:spMkLst>
        </pc:spChg>
        <pc:grpChg chg="add mod">
          <ac:chgData name="CAI JUN" userId="08ce88e1165b00db" providerId="LiveId" clId="{07F1580C-3BDA-47EC-993C-9ECF913B5898}" dt="2020-06-03T08:58:50.673" v="1282" actId="164"/>
          <ac:grpSpMkLst>
            <pc:docMk/>
            <pc:sldMk cId="0" sldId="431"/>
            <ac:grpSpMk id="3" creationId="{CC5E4675-075A-4E2D-9846-0A3E7C2078F3}"/>
          </ac:grpSpMkLst>
        </pc:grpChg>
        <pc:graphicFrameChg chg="mod">
          <ac:chgData name="CAI JUN" userId="08ce88e1165b00db" providerId="LiveId" clId="{07F1580C-3BDA-47EC-993C-9ECF913B5898}" dt="2020-06-03T08:58:50.673" v="1282" actId="164"/>
          <ac:graphicFrameMkLst>
            <pc:docMk/>
            <pc:sldMk cId="0" sldId="431"/>
            <ac:graphicFrameMk id="2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9:00:14.314" v="1293" actId="478"/>
          <ac:graphicFrameMkLst>
            <pc:docMk/>
            <pc:sldMk cId="0" sldId="431"/>
            <ac:graphicFrameMk id="2355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02:32.278" v="1348" actId="1076"/>
          <ac:graphicFrameMkLst>
            <pc:docMk/>
            <pc:sldMk cId="0" sldId="431"/>
            <ac:graphicFrameMk id="23559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03:02.653" v="1353" actId="113"/>
        <pc:sldMkLst>
          <pc:docMk/>
          <pc:sldMk cId="0" sldId="432"/>
        </pc:sldMkLst>
        <pc:spChg chg="mod">
          <ac:chgData name="CAI JUN" userId="08ce88e1165b00db" providerId="LiveId" clId="{07F1580C-3BDA-47EC-993C-9ECF913B5898}" dt="2020-06-03T09:03:02.653" v="1353" actId="113"/>
          <ac:spMkLst>
            <pc:docMk/>
            <pc:sldMk cId="0" sldId="432"/>
            <ac:spMk id="3" creationId="{82FE2FCB-3738-4080-B9C8-FE05A3396793}"/>
          </ac:spMkLst>
        </pc:spChg>
        <pc:spChg chg="mod">
          <ac:chgData name="CAI JUN" userId="08ce88e1165b00db" providerId="LiveId" clId="{07F1580C-3BDA-47EC-993C-9ECF913B5898}" dt="2020-06-03T08:58:57.470" v="1284"/>
          <ac:spMkLst>
            <pc:docMk/>
            <pc:sldMk cId="0" sldId="432"/>
            <ac:spMk id="10" creationId="{B488241F-1783-45EE-90B8-B0A608BE9719}"/>
          </ac:spMkLst>
        </pc:spChg>
        <pc:spChg chg="mod">
          <ac:chgData name="CAI JUN" userId="08ce88e1165b00db" providerId="LiveId" clId="{07F1580C-3BDA-47EC-993C-9ECF913B5898}" dt="2020-06-03T08:58:57.470" v="1284"/>
          <ac:spMkLst>
            <pc:docMk/>
            <pc:sldMk cId="0" sldId="432"/>
            <ac:spMk id="11" creationId="{78338F06-E792-4F92-8EE4-6B452A38425B}"/>
          </ac:spMkLst>
        </pc:spChg>
        <pc:spChg chg="del">
          <ac:chgData name="CAI JUN" userId="08ce88e1165b00db" providerId="LiveId" clId="{07F1580C-3BDA-47EC-993C-9ECF913B5898}" dt="2020-06-03T08:58:56.955" v="1283" actId="478"/>
          <ac:spMkLst>
            <pc:docMk/>
            <pc:sldMk cId="0" sldId="432"/>
            <ac:spMk id="24579" creationId="{00000000-0000-0000-0000-000000000000}"/>
          </ac:spMkLst>
        </pc:spChg>
        <pc:spChg chg="del">
          <ac:chgData name="CAI JUN" userId="08ce88e1165b00db" providerId="LiveId" clId="{07F1580C-3BDA-47EC-993C-9ECF913B5898}" dt="2020-06-03T08:58:56.955" v="1283" actId="478"/>
          <ac:spMkLst>
            <pc:docMk/>
            <pc:sldMk cId="0" sldId="432"/>
            <ac:spMk id="24581" creationId="{00000000-0000-0000-0000-000000000000}"/>
          </ac:spMkLst>
        </pc:spChg>
        <pc:grpChg chg="add mod">
          <ac:chgData name="CAI JUN" userId="08ce88e1165b00db" providerId="LiveId" clId="{07F1580C-3BDA-47EC-993C-9ECF913B5898}" dt="2020-06-03T08:58:57.470" v="1284"/>
          <ac:grpSpMkLst>
            <pc:docMk/>
            <pc:sldMk cId="0" sldId="432"/>
            <ac:grpSpMk id="9" creationId="{8BF3B51E-333E-4F94-AC42-68032E6FAD36}"/>
          </ac:grpSpMkLst>
        </pc:grpChg>
        <pc:graphicFrameChg chg="del">
          <ac:chgData name="CAI JUN" userId="08ce88e1165b00db" providerId="LiveId" clId="{07F1580C-3BDA-47EC-993C-9ECF913B5898}" dt="2020-06-03T08:58:56.955" v="1283" actId="478"/>
          <ac:graphicFrameMkLst>
            <pc:docMk/>
            <pc:sldMk cId="0" sldId="43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02:59.310" v="1352"/>
          <ac:graphicFrameMkLst>
            <pc:docMk/>
            <pc:sldMk cId="0" sldId="432"/>
            <ac:graphicFrameMk id="8" creationId="{854B1717-8919-41D4-B8D4-BEA4E6048EC8}"/>
          </ac:graphicFrameMkLst>
        </pc:graphicFrameChg>
        <pc:graphicFrameChg chg="mod">
          <ac:chgData name="CAI JUN" userId="08ce88e1165b00db" providerId="LiveId" clId="{07F1580C-3BDA-47EC-993C-9ECF913B5898}" dt="2020-06-03T08:58:57.470" v="1284"/>
          <ac:graphicFrameMkLst>
            <pc:docMk/>
            <pc:sldMk cId="0" sldId="432"/>
            <ac:graphicFrameMk id="12" creationId="{272B3E87-460A-4176-AA2E-21F4DED0BED2}"/>
          </ac:graphicFrameMkLst>
        </pc:graphicFrameChg>
        <pc:graphicFrameChg chg="mod">
          <ac:chgData name="CAI JUN" userId="08ce88e1165b00db" providerId="LiveId" clId="{07F1580C-3BDA-47EC-993C-9ECF913B5898}" dt="2020-06-03T09:02:47.778" v="1350"/>
          <ac:graphicFrameMkLst>
            <pc:docMk/>
            <pc:sldMk cId="0" sldId="432"/>
            <ac:graphicFrameMk id="24578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9:14:56.856" v="1456"/>
        <pc:sldMkLst>
          <pc:docMk/>
          <pc:sldMk cId="0" sldId="433"/>
        </pc:sldMkLst>
        <pc:spChg chg="del mod">
          <ac:chgData name="CAI JUN" userId="08ce88e1165b00db" providerId="LiveId" clId="{07F1580C-3BDA-47EC-993C-9ECF913B5898}" dt="2020-06-03T09:09:42.966" v="1424" actId="478"/>
          <ac:spMkLst>
            <pc:docMk/>
            <pc:sldMk cId="0" sldId="433"/>
            <ac:spMk id="25612" creationId="{00000000-0000-0000-0000-000000000000}"/>
          </ac:spMkLst>
        </pc:spChg>
        <pc:grpChg chg="del mod">
          <ac:chgData name="CAI JUN" userId="08ce88e1165b00db" providerId="LiveId" clId="{07F1580C-3BDA-47EC-993C-9ECF913B5898}" dt="2020-06-03T09:09:42.966" v="1424" actId="478"/>
          <ac:grpSpMkLst>
            <pc:docMk/>
            <pc:sldMk cId="0" sldId="433"/>
            <ac:grpSpMk id="25606" creationId="{00000000-0000-0000-0000-000000000000}"/>
          </ac:grpSpMkLst>
        </pc:grpChg>
        <pc:graphicFrameChg chg="del mod">
          <ac:chgData name="CAI JUN" userId="08ce88e1165b00db" providerId="LiveId" clId="{07F1580C-3BDA-47EC-993C-9ECF913B5898}" dt="2020-06-03T09:11:28.841" v="1433" actId="478"/>
          <ac:graphicFrameMkLst>
            <pc:docMk/>
            <pc:sldMk cId="0" sldId="433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794" v="1452"/>
          <ac:graphicFrameMkLst>
            <pc:docMk/>
            <pc:sldMk cId="0" sldId="433"/>
            <ac:graphicFrameMk id="25604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9:11:20.872" v="1431" actId="478"/>
          <ac:graphicFrameMkLst>
            <pc:docMk/>
            <pc:sldMk cId="0" sldId="433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41" v="1454"/>
          <ac:graphicFrameMkLst>
            <pc:docMk/>
            <pc:sldMk cId="0" sldId="433"/>
            <ac:graphicFrameMk id="2560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56" v="1455"/>
          <ac:graphicFrameMkLst>
            <pc:docMk/>
            <pc:sldMk cId="0" sldId="433"/>
            <ac:graphicFrameMk id="2561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56" v="1456"/>
          <ac:graphicFrameMkLst>
            <pc:docMk/>
            <pc:sldMk cId="0" sldId="433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25" v="1453"/>
          <ac:graphicFrameMkLst>
            <pc:docMk/>
            <pc:sldMk cId="0" sldId="433"/>
            <ac:graphicFrameMk id="2561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5:11.685" v="1459"/>
        <pc:sldMkLst>
          <pc:docMk/>
          <pc:sldMk cId="0" sldId="434"/>
        </pc:sldMkLst>
        <pc:graphicFrameChg chg="mod">
          <ac:chgData name="CAI JUN" userId="08ce88e1165b00db" providerId="LiveId" clId="{07F1580C-3BDA-47EC-993C-9ECF913B5898}" dt="2020-06-03T09:15:11.685" v="1459"/>
          <ac:graphicFrameMkLst>
            <pc:docMk/>
            <pc:sldMk cId="0" sldId="434"/>
            <ac:graphicFrameMk id="26628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16:47.997" v="1497"/>
        <pc:sldMkLst>
          <pc:docMk/>
          <pc:sldMk cId="0" sldId="435"/>
        </pc:sldMkLst>
        <pc:spChg chg="mod">
          <ac:chgData name="CAI JUN" userId="08ce88e1165b00db" providerId="LiveId" clId="{07F1580C-3BDA-47EC-993C-9ECF913B5898}" dt="2020-06-03T09:16:38.513" v="1495" actId="113"/>
          <ac:spMkLst>
            <pc:docMk/>
            <pc:sldMk cId="0" sldId="435"/>
            <ac:spMk id="6" creationId="{00000000-0000-0000-0000-000000000000}"/>
          </ac:spMkLst>
        </pc:spChg>
        <pc:spChg chg="mod">
          <ac:chgData name="CAI JUN" userId="08ce88e1165b00db" providerId="LiveId" clId="{07F1580C-3BDA-47EC-993C-9ECF913B5898}" dt="2020-06-03T09:16:10.716" v="1491"/>
          <ac:spMkLst>
            <pc:docMk/>
            <pc:sldMk cId="0" sldId="435"/>
            <ac:spMk id="27650" creationId="{00000000-0000-0000-0000-000000000000}"/>
          </ac:spMkLst>
        </pc:spChg>
        <pc:grpChg chg="mod">
          <ac:chgData name="CAI JUN" userId="08ce88e1165b00db" providerId="LiveId" clId="{07F1580C-3BDA-47EC-993C-9ECF913B5898}" dt="2020-06-03T09:15:24.044" v="1461"/>
          <ac:grpSpMkLst>
            <pc:docMk/>
            <pc:sldMk cId="0" sldId="435"/>
            <ac:grpSpMk id="5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16:47.997" v="1497"/>
          <ac:graphicFrameMkLst>
            <pc:docMk/>
            <pc:sldMk cId="0" sldId="43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5:24.044" v="1461"/>
          <ac:graphicFrameMkLst>
            <pc:docMk/>
            <pc:sldMk cId="0" sldId="435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6:30.872" v="1493"/>
          <ac:graphicFrameMkLst>
            <pc:docMk/>
            <pc:sldMk cId="0" sldId="435"/>
            <ac:graphicFrameMk id="27653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18:58.966" v="1535" actId="1076"/>
        <pc:sldMkLst>
          <pc:docMk/>
          <pc:sldMk cId="0" sldId="436"/>
        </pc:sldMkLst>
        <pc:graphicFrameChg chg="mod">
          <ac:chgData name="CAI JUN" userId="08ce88e1165b00db" providerId="LiveId" clId="{07F1580C-3BDA-47EC-993C-9ECF913B5898}" dt="2020-06-03T09:17:53.872" v="1520"/>
          <ac:graphicFrameMkLst>
            <pc:docMk/>
            <pc:sldMk cId="0" sldId="436"/>
            <ac:graphicFrameMk id="2970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17.888" v="1529"/>
          <ac:graphicFrameMkLst>
            <pc:docMk/>
            <pc:sldMk cId="0" sldId="436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33.388" v="1532"/>
          <ac:graphicFrameMkLst>
            <pc:docMk/>
            <pc:sldMk cId="0" sldId="43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58.966" v="1535" actId="1076"/>
          <ac:graphicFrameMkLst>
            <pc:docMk/>
            <pc:sldMk cId="0" sldId="436"/>
            <ac:graphicFrameMk id="2970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16.028" v="1528"/>
          <ac:graphicFrameMkLst>
            <pc:docMk/>
            <pc:sldMk cId="0" sldId="436"/>
            <ac:graphicFrameMk id="2970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40.716" v="1534"/>
          <ac:graphicFrameMkLst>
            <pc:docMk/>
            <pc:sldMk cId="0" sldId="436"/>
            <ac:graphicFrameMk id="2970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31:31.200" v="1641"/>
        <pc:sldMkLst>
          <pc:docMk/>
          <pc:sldMk cId="0" sldId="437"/>
        </pc:sldMkLst>
        <pc:spChg chg="mod">
          <ac:chgData name="CAI JUN" userId="08ce88e1165b00db" providerId="LiveId" clId="{07F1580C-3BDA-47EC-993C-9ECF913B5898}" dt="2020-06-03T09:31:19.747" v="1631" actId="1076"/>
          <ac:spMkLst>
            <pc:docMk/>
            <pc:sldMk cId="0" sldId="437"/>
            <ac:spMk id="2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9:31:22.247" v="1639" actId="1037"/>
          <ac:graphicFrameMkLst>
            <pc:docMk/>
            <pc:sldMk cId="0" sldId="437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0:28.700" v="1622"/>
          <ac:graphicFrameMkLst>
            <pc:docMk/>
            <pc:sldMk cId="0" sldId="437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1:31.200" v="1641"/>
          <ac:graphicFrameMkLst>
            <pc:docMk/>
            <pc:sldMk cId="0" sldId="437"/>
            <ac:graphicFrameMk id="30725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9:27.794" v="1543" actId="207"/>
        <pc:sldMkLst>
          <pc:docMk/>
          <pc:sldMk cId="0" sldId="438"/>
        </pc:sldMkLst>
        <pc:spChg chg="mod">
          <ac:chgData name="CAI JUN" userId="08ce88e1165b00db" providerId="LiveId" clId="{07F1580C-3BDA-47EC-993C-9ECF913B5898}" dt="2020-06-03T09:19:14.450" v="1539"/>
          <ac:spMkLst>
            <pc:docMk/>
            <pc:sldMk cId="0" sldId="438"/>
            <ac:spMk id="31750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0.575" v="1540" actId="207"/>
          <ac:spMkLst>
            <pc:docMk/>
            <pc:sldMk cId="0" sldId="438"/>
            <ac:spMk id="31753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0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1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2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1.919" v="1541" actId="113"/>
          <ac:spMkLst>
            <pc:docMk/>
            <pc:sldMk cId="0" sldId="438"/>
            <ac:spMk id="146443" creationId="{00000000-0000-0000-0000-000000000000}"/>
          </ac:spMkLst>
        </pc:spChg>
        <pc:grpChg chg="mod">
          <ac:chgData name="CAI JUN" userId="08ce88e1165b00db" providerId="LiveId" clId="{07F1580C-3BDA-47EC-993C-9ECF913B5898}" dt="2020-06-03T09:19:20.575" v="1540" actId="207"/>
          <ac:grpSpMkLst>
            <pc:docMk/>
            <pc:sldMk cId="0" sldId="438"/>
            <ac:grpSpMk id="2" creationId="{00000000-0000-0000-0000-000000000000}"/>
          </ac:grpSpMkLst>
        </pc:grpChg>
        <pc:grpChg chg="mod">
          <ac:chgData name="CAI JUN" userId="08ce88e1165b00db" providerId="LiveId" clId="{07F1580C-3BDA-47EC-993C-9ECF913B5898}" dt="2020-06-03T09:19:20.575" v="1540" actId="207"/>
          <ac:grpSpMkLst>
            <pc:docMk/>
            <pc:sldMk cId="0" sldId="438"/>
            <ac:grpSpMk id="31746" creationId="{00000000-0000-0000-0000-000000000000}"/>
          </ac:grpSpMkLst>
        </pc:grpChg>
        <pc:grpChg chg="mod">
          <ac:chgData name="CAI JUN" userId="08ce88e1165b00db" providerId="LiveId" clId="{07F1580C-3BDA-47EC-993C-9ECF913B5898}" dt="2020-06-03T09:19:14.450" v="1539"/>
          <ac:grpSpMkLst>
            <pc:docMk/>
            <pc:sldMk cId="0" sldId="438"/>
            <ac:grpSpMk id="31748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19:14.450" v="1539"/>
          <ac:graphicFrameMkLst>
            <pc:docMk/>
            <pc:sldMk cId="0" sldId="438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9:14.450" v="1539"/>
          <ac:graphicFrameMkLst>
            <pc:docMk/>
            <pc:sldMk cId="0" sldId="438"/>
            <ac:graphicFrameMk id="31752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9:52.481" v="1545"/>
        <pc:sldMkLst>
          <pc:docMk/>
          <pc:sldMk cId="0" sldId="439"/>
        </pc:sldMkLst>
        <pc:graphicFrameChg chg="mod">
          <ac:chgData name="CAI JUN" userId="08ce88e1165b00db" providerId="LiveId" clId="{07F1580C-3BDA-47EC-993C-9ECF913B5898}" dt="2020-06-03T09:19:52.481" v="1545"/>
          <ac:graphicFrameMkLst>
            <pc:docMk/>
            <pc:sldMk cId="0" sldId="439"/>
            <ac:graphicFrameMk id="32774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28:09.278" v="1600"/>
        <pc:sldMkLst>
          <pc:docMk/>
          <pc:sldMk cId="0" sldId="440"/>
        </pc:sldMkLst>
        <pc:spChg chg="add del mod">
          <ac:chgData name="CAI JUN" userId="08ce88e1165b00db" providerId="LiveId" clId="{07F1580C-3BDA-47EC-993C-9ECF913B5898}" dt="2020-06-03T09:22:39.060" v="1569" actId="478"/>
          <ac:spMkLst>
            <pc:docMk/>
            <pc:sldMk cId="0" sldId="440"/>
            <ac:spMk id="2" creationId="{04679392-34A3-4C90-98D5-9B676969426A}"/>
          </ac:spMkLst>
        </pc:spChg>
        <pc:spChg chg="mod">
          <ac:chgData name="CAI JUN" userId="08ce88e1165b00db" providerId="LiveId" clId="{07F1580C-3BDA-47EC-993C-9ECF913B5898}" dt="2020-06-03T09:28:02.731" v="1598" actId="1076"/>
          <ac:spMkLst>
            <pc:docMk/>
            <pc:sldMk cId="0" sldId="440"/>
            <ac:spMk id="33795" creationId="{00000000-0000-0000-0000-000000000000}"/>
          </ac:spMkLst>
        </pc:spChg>
        <pc:spChg chg="mod">
          <ac:chgData name="CAI JUN" userId="08ce88e1165b00db" providerId="LiveId" clId="{07F1580C-3BDA-47EC-993C-9ECF913B5898}" dt="2020-06-03T09:28:00.763" v="1596" actId="1076"/>
          <ac:spMkLst>
            <pc:docMk/>
            <pc:sldMk cId="0" sldId="440"/>
            <ac:spMk id="161801" creationId="{00000000-0000-0000-0000-000000000000}"/>
          </ac:spMkLst>
        </pc:spChg>
        <pc:grpChg chg="mod">
          <ac:chgData name="CAI JUN" userId="08ce88e1165b00db" providerId="LiveId" clId="{07F1580C-3BDA-47EC-993C-9ECF913B5898}" dt="2020-06-03T09:20:34.138" v="1553" actId="1076"/>
          <ac:grpSpMkLst>
            <pc:docMk/>
            <pc:sldMk cId="0" sldId="440"/>
            <ac:grpSpMk id="33796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9:23:54.606" v="1574"/>
          <ac:graphicFrameMkLst>
            <pc:docMk/>
            <pc:sldMk cId="0" sldId="440"/>
            <ac:graphicFrameMk id="9" creationId="{67BA9ADF-D70F-4706-88A0-3FBB9215B420}"/>
          </ac:graphicFrameMkLst>
        </pc:graphicFrameChg>
        <pc:graphicFrameChg chg="mod">
          <ac:chgData name="CAI JUN" userId="08ce88e1165b00db" providerId="LiveId" clId="{07F1580C-3BDA-47EC-993C-9ECF913B5898}" dt="2020-06-03T09:28:09.278" v="1600"/>
          <ac:graphicFrameMkLst>
            <pc:docMk/>
            <pc:sldMk cId="0" sldId="440"/>
            <ac:graphicFrameMk id="3379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3:54.560" v="1571"/>
          <ac:graphicFrameMkLst>
            <pc:docMk/>
            <pc:sldMk cId="0" sldId="440"/>
            <ac:graphicFrameMk id="3379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3:54.575" v="1572"/>
          <ac:graphicFrameMkLst>
            <pc:docMk/>
            <pc:sldMk cId="0" sldId="440"/>
            <ac:graphicFrameMk id="33800" creationId="{00000000-0000-0000-0000-000000000000}"/>
          </ac:graphicFrameMkLst>
        </pc:graphicFrameChg>
        <pc:picChg chg="mod">
          <ac:chgData name="CAI JUN" userId="08ce88e1165b00db" providerId="LiveId" clId="{07F1580C-3BDA-47EC-993C-9ECF913B5898}" dt="2020-06-03T09:20:34.138" v="1553" actId="1076"/>
          <ac:picMkLst>
            <pc:docMk/>
            <pc:sldMk cId="0" sldId="440"/>
            <ac:picMk id="33798" creationId="{00000000-0000-0000-0000-000000000000}"/>
          </ac:picMkLst>
        </pc:picChg>
      </pc:sldChg>
      <pc:sldChg chg="addSp delSp modSp mod">
        <pc:chgData name="CAI JUN" userId="08ce88e1165b00db" providerId="LiveId" clId="{07F1580C-3BDA-47EC-993C-9ECF913B5898}" dt="2020-06-03T05:22:06.871" v="176" actId="1035"/>
        <pc:sldMkLst>
          <pc:docMk/>
          <pc:sldMk cId="0" sldId="445"/>
        </pc:sldMkLst>
        <pc:spChg chg="mod">
          <ac:chgData name="CAI JUN" userId="08ce88e1165b00db" providerId="LiveId" clId="{07F1580C-3BDA-47EC-993C-9ECF913B5898}" dt="2020-06-03T05:14:22.782" v="9" actId="113"/>
          <ac:spMkLst>
            <pc:docMk/>
            <pc:sldMk cId="0" sldId="445"/>
            <ac:spMk id="6152" creationId="{00000000-0000-0000-0000-000000000000}"/>
          </ac:spMkLst>
        </pc:spChg>
        <pc:spChg chg="mod">
          <ac:chgData name="CAI JUN" userId="08ce88e1165b00db" providerId="LiveId" clId="{07F1580C-3BDA-47EC-993C-9ECF913B5898}" dt="2020-06-03T05:14:10.110" v="6" actId="113"/>
          <ac:spMkLst>
            <pc:docMk/>
            <pc:sldMk cId="0" sldId="445"/>
            <ac:spMk id="6154" creationId="{00000000-0000-0000-0000-000000000000}"/>
          </ac:spMkLst>
        </pc:spChg>
        <pc:grpChg chg="add del mod">
          <ac:chgData name="CAI JUN" userId="08ce88e1165b00db" providerId="LiveId" clId="{07F1580C-3BDA-47EC-993C-9ECF913B5898}" dt="2020-06-03T05:20:00.011" v="97" actId="478"/>
          <ac:grpSpMkLst>
            <pc:docMk/>
            <pc:sldMk cId="0" sldId="445"/>
            <ac:grpSpMk id="11" creationId="{029402B5-9B8F-4ED9-8DDD-EFDE1B760C4E}"/>
          </ac:grpSpMkLst>
        </pc:grpChg>
        <pc:grpChg chg="del mod">
          <ac:chgData name="CAI JUN" userId="08ce88e1165b00db" providerId="LiveId" clId="{07F1580C-3BDA-47EC-993C-9ECF913B5898}" dt="2020-06-03T05:21:10.308" v="130" actId="478"/>
          <ac:grpSpMkLst>
            <pc:docMk/>
            <pc:sldMk cId="0" sldId="445"/>
            <ac:grpSpMk id="6148" creationId="{00000000-0000-0000-0000-000000000000}"/>
          </ac:grpSpMkLst>
        </pc:grpChg>
        <pc:grpChg chg="del mod">
          <ac:chgData name="CAI JUN" userId="08ce88e1165b00db" providerId="LiveId" clId="{07F1580C-3BDA-47EC-993C-9ECF913B5898}" dt="2020-06-03T05:21:57.074" v="174" actId="478"/>
          <ac:grpSpMkLst>
            <pc:docMk/>
            <pc:sldMk cId="0" sldId="445"/>
            <ac:grpSpMk id="6150" creationId="{00000000-0000-0000-0000-000000000000}"/>
          </ac:grpSpMkLst>
        </pc:grpChg>
        <pc:graphicFrameChg chg="mod topLvl">
          <ac:chgData name="CAI JUN" userId="08ce88e1165b00db" providerId="LiveId" clId="{07F1580C-3BDA-47EC-993C-9ECF913B5898}" dt="2020-06-03T05:21:14.683" v="131" actId="1076"/>
          <ac:graphicFrameMkLst>
            <pc:docMk/>
            <pc:sldMk cId="0" sldId="445"/>
            <ac:graphicFrameMk id="12" creationId="{6EFFDB99-A9DC-4F4B-BD95-B21AEE3B5EE6}"/>
          </ac:graphicFrameMkLst>
        </pc:graphicFrameChg>
        <pc:graphicFrameChg chg="del mod topLvl">
          <ac:chgData name="CAI JUN" userId="08ce88e1165b00db" providerId="LiveId" clId="{07F1580C-3BDA-47EC-993C-9ECF913B5898}" dt="2020-06-03T05:20:00.011" v="97" actId="478"/>
          <ac:graphicFrameMkLst>
            <pc:docMk/>
            <pc:sldMk cId="0" sldId="445"/>
            <ac:graphicFrameMk id="13" creationId="{BBA94167-734C-458E-ACC8-148F1A828884}"/>
          </ac:graphicFrameMkLst>
        </pc:graphicFrameChg>
        <pc:graphicFrameChg chg="add mod">
          <ac:chgData name="CAI JUN" userId="08ce88e1165b00db" providerId="LiveId" clId="{07F1580C-3BDA-47EC-993C-9ECF913B5898}" dt="2020-06-03T05:22:06.871" v="176" actId="1035"/>
          <ac:graphicFrameMkLst>
            <pc:docMk/>
            <pc:sldMk cId="0" sldId="445"/>
            <ac:graphicFrameMk id="14" creationId="{2884330E-BC9D-4E8D-A8FF-5FF5015C0C1B}"/>
          </ac:graphicFrameMkLst>
        </pc:graphicFrameChg>
        <pc:graphicFrameChg chg="mod">
          <ac:chgData name="CAI JUN" userId="08ce88e1165b00db" providerId="LiveId" clId="{07F1580C-3BDA-47EC-993C-9ECF913B5898}" dt="2020-06-03T05:21:21.855" v="133"/>
          <ac:graphicFrameMkLst>
            <pc:docMk/>
            <pc:sldMk cId="0" sldId="445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0:50.495" v="107"/>
          <ac:graphicFrameMkLst>
            <pc:docMk/>
            <pc:sldMk cId="0" sldId="445"/>
            <ac:graphicFrameMk id="6153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5:24:12.364" v="236" actId="1036"/>
        <pc:sldMkLst>
          <pc:docMk/>
          <pc:sldMk cId="0" sldId="446"/>
        </pc:sldMkLst>
        <pc:spChg chg="mod">
          <ac:chgData name="CAI JUN" userId="08ce88e1165b00db" providerId="LiveId" clId="{07F1580C-3BDA-47EC-993C-9ECF913B5898}" dt="2020-06-03T05:17:39.157" v="84" actId="1037"/>
          <ac:spMkLst>
            <pc:docMk/>
            <pc:sldMk cId="0" sldId="446"/>
            <ac:spMk id="14" creationId="{00000000-0000-0000-0000-000000000000}"/>
          </ac:spMkLst>
        </pc:spChg>
        <pc:spChg chg="mod">
          <ac:chgData name="CAI JUN" userId="08ce88e1165b00db" providerId="LiveId" clId="{07F1580C-3BDA-47EC-993C-9ECF913B5898}" dt="2020-06-03T05:24:12.364" v="236" actId="1036"/>
          <ac:spMkLst>
            <pc:docMk/>
            <pc:sldMk cId="0" sldId="446"/>
            <ac:spMk id="7173" creationId="{00000000-0000-0000-0000-000000000000}"/>
          </ac:spMkLst>
        </pc:spChg>
        <pc:spChg chg="del mod topLvl">
          <ac:chgData name="CAI JUN" userId="08ce88e1165b00db" providerId="LiveId" clId="{07F1580C-3BDA-47EC-993C-9ECF913B5898}" dt="2020-06-03T05:24:02.083" v="230" actId="478"/>
          <ac:spMkLst>
            <pc:docMk/>
            <pc:sldMk cId="0" sldId="446"/>
            <ac:spMk id="7177" creationId="{00000000-0000-0000-0000-000000000000}"/>
          </ac:spMkLst>
        </pc:spChg>
        <pc:spChg chg="mod">
          <ac:chgData name="CAI JUN" userId="08ce88e1165b00db" providerId="LiveId" clId="{07F1580C-3BDA-47EC-993C-9ECF913B5898}" dt="2020-06-03T05:14:42.532" v="12" actId="113"/>
          <ac:spMkLst>
            <pc:docMk/>
            <pc:sldMk cId="0" sldId="446"/>
            <ac:spMk id="7179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3:05.128" v="183" actId="478"/>
          <ac:grpSpMkLst>
            <pc:docMk/>
            <pc:sldMk cId="0" sldId="446"/>
            <ac:grpSpMk id="7172" creationId="{00000000-0000-0000-0000-000000000000}"/>
          </ac:grpSpMkLst>
        </pc:grpChg>
        <pc:grpChg chg="del mod">
          <ac:chgData name="CAI JUN" userId="08ce88e1165b00db" providerId="LiveId" clId="{07F1580C-3BDA-47EC-993C-9ECF913B5898}" dt="2020-06-03T05:23:57.864" v="229" actId="478"/>
          <ac:grpSpMkLst>
            <pc:docMk/>
            <pc:sldMk cId="0" sldId="446"/>
            <ac:grpSpMk id="7174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5:23:15.316" v="212" actId="1036"/>
          <ac:graphicFrameMkLst>
            <pc:docMk/>
            <pc:sldMk cId="0" sldId="446"/>
            <ac:graphicFrameMk id="15" creationId="{925F8CD8-2F48-4C2E-A407-720919705811}"/>
          </ac:graphicFrameMkLst>
        </pc:graphicFrameChg>
        <pc:graphicFrameChg chg="add mod">
          <ac:chgData name="CAI JUN" userId="08ce88e1165b00db" providerId="LiveId" clId="{07F1580C-3BDA-47EC-993C-9ECF913B5898}" dt="2020-06-03T05:24:06.255" v="231" actId="1076"/>
          <ac:graphicFrameMkLst>
            <pc:docMk/>
            <pc:sldMk cId="0" sldId="446"/>
            <ac:graphicFrameMk id="16" creationId="{05557F0A-F06B-4DF0-9980-87C82A5F0BFE}"/>
          </ac:graphicFrameMkLst>
        </pc:graphicFrameChg>
        <pc:graphicFrameChg chg="mod">
          <ac:chgData name="CAI JUN" userId="08ce88e1165b00db" providerId="LiveId" clId="{07F1580C-3BDA-47EC-993C-9ECF913B5898}" dt="2020-06-03T05:24:12.364" v="236" actId="1036"/>
          <ac:graphicFrameMkLst>
            <pc:docMk/>
            <pc:sldMk cId="0" sldId="446"/>
            <ac:graphicFrameMk id="7175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3:57.864" v="229" actId="478"/>
          <ac:graphicFrameMkLst>
            <pc:docMk/>
            <pc:sldMk cId="0" sldId="446"/>
            <ac:graphicFrameMk id="717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2:24.995" v="179"/>
          <ac:graphicFrameMkLst>
            <pc:docMk/>
            <pc:sldMk cId="0" sldId="446"/>
            <ac:graphicFrameMk id="7178" creationId="{00000000-0000-0000-0000-000000000000}"/>
          </ac:graphicFrameMkLst>
        </pc:graphicFrameChg>
        <pc:cxnChg chg="mod">
          <ac:chgData name="CAI JUN" userId="08ce88e1165b00db" providerId="LiveId" clId="{07F1580C-3BDA-47EC-993C-9ECF913B5898}" dt="2020-06-03T05:17:39.157" v="84" actId="1037"/>
          <ac:cxnSpMkLst>
            <pc:docMk/>
            <pc:sldMk cId="0" sldId="446"/>
            <ac:cxnSpMk id="3" creationId="{00000000-0000-0000-0000-000000000000}"/>
          </ac:cxnSpMkLst>
        </pc:cxnChg>
      </pc:sldChg>
      <pc:sldChg chg="addSp delSp modSp mod">
        <pc:chgData name="CAI JUN" userId="08ce88e1165b00db" providerId="LiveId" clId="{07F1580C-3BDA-47EC-993C-9ECF913B5898}" dt="2020-06-03T05:24:56.317" v="241"/>
        <pc:sldMkLst>
          <pc:docMk/>
          <pc:sldMk cId="0" sldId="447"/>
        </pc:sldMkLst>
        <pc:spChg chg="mod">
          <ac:chgData name="CAI JUN" userId="08ce88e1165b00db" providerId="LiveId" clId="{07F1580C-3BDA-47EC-993C-9ECF913B5898}" dt="2020-06-03T05:15:29.532" v="33" actId="113"/>
          <ac:spMkLst>
            <pc:docMk/>
            <pc:sldMk cId="0" sldId="447"/>
            <ac:spMk id="8197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4:25.599" v="237" actId="478"/>
          <ac:grpSpMkLst>
            <pc:docMk/>
            <pc:sldMk cId="0" sldId="447"/>
            <ac:grpSpMk id="3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5:15:32.329" v="34" actId="1038"/>
          <ac:graphicFrameMkLst>
            <pc:docMk/>
            <pc:sldMk cId="0" sldId="447"/>
            <ac:graphicFrameMk id="2" creationId="{00000000-0000-0000-0000-000000000000}"/>
          </ac:graphicFrameMkLst>
        </pc:graphicFrameChg>
        <pc:graphicFrameChg chg="add mod">
          <ac:chgData name="CAI JUN" userId="08ce88e1165b00db" providerId="LiveId" clId="{07F1580C-3BDA-47EC-993C-9ECF913B5898}" dt="2020-06-03T05:24:56.317" v="241"/>
          <ac:graphicFrameMkLst>
            <pc:docMk/>
            <pc:sldMk cId="0" sldId="447"/>
            <ac:graphicFrameMk id="10" creationId="{8072444D-BA93-410D-BF8B-546C79E5EC0C}"/>
          </ac:graphicFrameMkLst>
        </pc:graphicFrameChg>
        <pc:graphicFrameChg chg="mod">
          <ac:chgData name="CAI JUN" userId="08ce88e1165b00db" providerId="LiveId" clId="{07F1580C-3BDA-47EC-993C-9ECF913B5898}" dt="2020-06-03T05:16:18.110" v="42"/>
          <ac:graphicFrameMkLst>
            <pc:docMk/>
            <pc:sldMk cId="0" sldId="447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15:43.172" v="37"/>
          <ac:graphicFrameMkLst>
            <pc:docMk/>
            <pc:sldMk cId="0" sldId="447"/>
            <ac:graphicFrameMk id="8200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17:41.138" v="1518"/>
        <pc:sldMkLst>
          <pc:docMk/>
          <pc:sldMk cId="0" sldId="449"/>
        </pc:sldMkLst>
        <pc:spChg chg="mod">
          <ac:chgData name="CAI JUN" userId="08ce88e1165b00db" providerId="LiveId" clId="{07F1580C-3BDA-47EC-993C-9ECF913B5898}" dt="2020-06-03T09:17:13.138" v="1501"/>
          <ac:spMkLst>
            <pc:docMk/>
            <pc:sldMk cId="0" sldId="449"/>
            <ac:spMk id="6" creationId="{00000000-0000-0000-0000-000000000000}"/>
          </ac:spMkLst>
        </pc:spChg>
        <pc:spChg chg="mod">
          <ac:chgData name="CAI JUN" userId="08ce88e1165b00db" providerId="LiveId" clId="{07F1580C-3BDA-47EC-993C-9ECF913B5898}" dt="2020-06-03T09:17:33.419" v="1516" actId="113"/>
          <ac:spMkLst>
            <pc:docMk/>
            <pc:sldMk cId="0" sldId="449"/>
            <ac:spMk id="12" creationId="{00000000-0000-0000-0000-000000000000}"/>
          </ac:spMkLst>
        </pc:spChg>
        <pc:spChg chg="mod">
          <ac:chgData name="CAI JUN" userId="08ce88e1165b00db" providerId="LiveId" clId="{07F1580C-3BDA-47EC-993C-9ECF913B5898}" dt="2020-06-03T09:17:02.575" v="1499"/>
          <ac:spMkLst>
            <pc:docMk/>
            <pc:sldMk cId="0" sldId="449"/>
            <ac:spMk id="17" creationId="{C958B506-90C4-454B-90F2-ED69E9F5CF06}"/>
          </ac:spMkLst>
        </pc:spChg>
        <pc:grpChg chg="mod">
          <ac:chgData name="CAI JUN" userId="08ce88e1165b00db" providerId="LiveId" clId="{07F1580C-3BDA-47EC-993C-9ECF913B5898}" dt="2020-06-03T09:17:13.138" v="1501"/>
          <ac:grpSpMkLst>
            <pc:docMk/>
            <pc:sldMk cId="0" sldId="449"/>
            <ac:grpSpMk id="10" creationId="{00000000-0000-0000-0000-000000000000}"/>
          </ac:grpSpMkLst>
        </pc:grpChg>
        <pc:grpChg chg="del">
          <ac:chgData name="CAI JUN" userId="08ce88e1165b00db" providerId="LiveId" clId="{07F1580C-3BDA-47EC-993C-9ECF913B5898}" dt="2020-06-03T09:17:02.075" v="1498" actId="478"/>
          <ac:grpSpMkLst>
            <pc:docMk/>
            <pc:sldMk cId="0" sldId="449"/>
            <ac:grpSpMk id="13" creationId="{00000000-0000-0000-0000-000000000000}"/>
          </ac:grpSpMkLst>
        </pc:grpChg>
        <pc:grpChg chg="add mod">
          <ac:chgData name="CAI JUN" userId="08ce88e1165b00db" providerId="LiveId" clId="{07F1580C-3BDA-47EC-993C-9ECF913B5898}" dt="2020-06-03T09:17:02.575" v="1499"/>
          <ac:grpSpMkLst>
            <pc:docMk/>
            <pc:sldMk cId="0" sldId="449"/>
            <ac:grpSpMk id="16" creationId="{1D72071E-57C1-492C-8E0E-044983C02D60}"/>
          </ac:grpSpMkLst>
        </pc:grpChg>
        <pc:graphicFrameChg chg="mod">
          <ac:chgData name="CAI JUN" userId="08ce88e1165b00db" providerId="LiveId" clId="{07F1580C-3BDA-47EC-993C-9ECF913B5898}" dt="2020-06-03T09:17:41.138" v="1518"/>
          <ac:graphicFrameMkLst>
            <pc:docMk/>
            <pc:sldMk cId="0" sldId="44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7:02.575" v="1499"/>
          <ac:graphicFrameMkLst>
            <pc:docMk/>
            <pc:sldMk cId="0" sldId="449"/>
            <ac:graphicFrameMk id="18" creationId="{B64AA07A-32DA-4196-BC58-87DB72745BB1}"/>
          </ac:graphicFrameMkLst>
        </pc:graphicFrameChg>
        <pc:graphicFrameChg chg="mod">
          <ac:chgData name="CAI JUN" userId="08ce88e1165b00db" providerId="LiveId" clId="{07F1580C-3BDA-47EC-993C-9ECF913B5898}" dt="2020-06-03T09:17:19.794" v="1514" actId="1037"/>
          <ac:graphicFrameMkLst>
            <pc:docMk/>
            <pc:sldMk cId="0" sldId="449"/>
            <ac:graphicFrameMk id="28677" creationId="{00000000-0000-0000-0000-000000000000}"/>
          </ac:graphicFrameMkLst>
        </pc:graphicFrameChg>
        <pc:cxnChg chg="mod">
          <ac:chgData name="CAI JUN" userId="08ce88e1165b00db" providerId="LiveId" clId="{07F1580C-3BDA-47EC-993C-9ECF913B5898}" dt="2020-06-03T09:17:13.138" v="1501"/>
          <ac:cxnSpMkLst>
            <pc:docMk/>
            <pc:sldMk cId="0" sldId="449"/>
            <ac:cxnSpMk id="5" creationId="{00000000-0000-0000-0000-000000000000}"/>
          </ac:cxnSpMkLst>
        </pc:cxnChg>
      </pc:sldChg>
      <pc:sldChg chg="modSp">
        <pc:chgData name="CAI JUN" userId="08ce88e1165b00db" providerId="LiveId" clId="{07F1580C-3BDA-47EC-993C-9ECF913B5898}" dt="2020-06-03T09:28:57.106" v="1606"/>
        <pc:sldMkLst>
          <pc:docMk/>
          <pc:sldMk cId="0" sldId="451"/>
        </pc:sldMkLst>
        <pc:graphicFrameChg chg="mod">
          <ac:chgData name="CAI JUN" userId="08ce88e1165b00db" providerId="LiveId" clId="{07F1580C-3BDA-47EC-993C-9ECF913B5898}" dt="2020-06-03T09:28:39.106" v="1602"/>
          <ac:graphicFrameMkLst>
            <pc:docMk/>
            <pc:sldMk cId="0" sldId="451"/>
            <ac:graphicFrameMk id="3584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8:57.106" v="1606"/>
          <ac:graphicFrameMkLst>
            <pc:docMk/>
            <pc:sldMk cId="0" sldId="451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8:48.591" v="1604"/>
          <ac:graphicFrameMkLst>
            <pc:docMk/>
            <pc:sldMk cId="0" sldId="451"/>
            <ac:graphicFrameMk id="35845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3:36.365" v="508"/>
        <pc:sldMkLst>
          <pc:docMk/>
          <pc:sldMk cId="0" sldId="453"/>
        </pc:sldMkLst>
        <pc:spChg chg="mod">
          <ac:chgData name="CAI JUN" userId="08ce88e1165b00db" providerId="LiveId" clId="{07F1580C-3BDA-47EC-993C-9ECF913B5898}" dt="2020-06-03T06:13:22.615" v="506"/>
          <ac:spMkLst>
            <pc:docMk/>
            <pc:sldMk cId="0" sldId="453"/>
            <ac:spMk id="4" creationId="{00000000-0000-0000-0000-000000000000}"/>
          </ac:spMkLst>
        </pc:spChg>
        <pc:spChg chg="mod">
          <ac:chgData name="CAI JUN" userId="08ce88e1165b00db" providerId="LiveId" clId="{07F1580C-3BDA-47EC-993C-9ECF913B5898}" dt="2020-06-03T06:13:09.986" v="503"/>
          <ac:spMkLst>
            <pc:docMk/>
            <pc:sldMk cId="0" sldId="453"/>
            <ac:spMk id="6" creationId="{00000000-0000-0000-0000-000000000000}"/>
          </ac:spMkLst>
        </pc:spChg>
        <pc:grpChg chg="mod">
          <ac:chgData name="CAI JUN" userId="08ce88e1165b00db" providerId="LiveId" clId="{07F1580C-3BDA-47EC-993C-9ECF913B5898}" dt="2020-06-03T06:13:09.986" v="503"/>
          <ac:grpSpMkLst>
            <pc:docMk/>
            <pc:sldMk cId="0" sldId="453"/>
            <ac:grpSpMk id="3" creationId="{00000000-0000-0000-0000-000000000000}"/>
          </ac:grpSpMkLst>
        </pc:grpChg>
        <pc:grpChg chg="mod">
          <ac:chgData name="CAI JUN" userId="08ce88e1165b00db" providerId="LiveId" clId="{07F1580C-3BDA-47EC-993C-9ECF913B5898}" dt="2020-06-03T06:13:22.615" v="506"/>
          <ac:grpSpMkLst>
            <pc:docMk/>
            <pc:sldMk cId="0" sldId="453"/>
            <ac:grpSpMk id="5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13:22.615" v="506"/>
          <ac:graphicFrameMkLst>
            <pc:docMk/>
            <pc:sldMk cId="0" sldId="45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42.361" v="499"/>
          <ac:graphicFrameMkLst>
            <pc:docMk/>
            <pc:sldMk cId="0" sldId="453"/>
            <ac:graphicFrameMk id="3789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51.330" v="501"/>
          <ac:graphicFrameMkLst>
            <pc:docMk/>
            <pc:sldMk cId="0" sldId="453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3:36.365" v="508"/>
          <ac:graphicFrameMkLst>
            <pc:docMk/>
            <pc:sldMk cId="0" sldId="453"/>
            <ac:graphicFrameMk id="3789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3:11.564" v="504"/>
          <ac:graphicFrameMkLst>
            <pc:docMk/>
            <pc:sldMk cId="0" sldId="453"/>
            <ac:graphicFrameMk id="3789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2:27.721" v="496"/>
        <pc:sldMkLst>
          <pc:docMk/>
          <pc:sldMk cId="0" sldId="454"/>
        </pc:sldMkLst>
        <pc:graphicFrameChg chg="mod">
          <ac:chgData name="CAI JUN" userId="08ce88e1165b00db" providerId="LiveId" clId="{07F1580C-3BDA-47EC-993C-9ECF913B5898}" dt="2020-06-03T06:12:05.674" v="494"/>
          <ac:graphicFrameMkLst>
            <pc:docMk/>
            <pc:sldMk cId="0" sldId="454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27.721" v="496"/>
          <ac:graphicFrameMkLst>
            <pc:docMk/>
            <pc:sldMk cId="0" sldId="454"/>
            <ac:graphicFrameMk id="38916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1:39.252" v="492"/>
        <pc:sldMkLst>
          <pc:docMk/>
          <pc:sldMk cId="0" sldId="455"/>
        </pc:sldMkLst>
        <pc:graphicFrameChg chg="mod">
          <ac:chgData name="CAI JUN" userId="08ce88e1165b00db" providerId="LiveId" clId="{07F1580C-3BDA-47EC-993C-9ECF913B5898}" dt="2020-06-03T06:11:05.783" v="487"/>
          <ac:graphicFrameMkLst>
            <pc:docMk/>
            <pc:sldMk cId="0" sldId="455"/>
            <ac:graphicFrameMk id="3993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1:14.142" v="489"/>
          <ac:graphicFrameMkLst>
            <pc:docMk/>
            <pc:sldMk cId="0" sldId="455"/>
            <ac:graphicFrameMk id="3993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1:39.252" v="492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30:05.138" v="1620"/>
        <pc:sldMkLst>
          <pc:docMk/>
          <pc:sldMk cId="0" sldId="458"/>
        </pc:sldMkLst>
        <pc:graphicFrameChg chg="mod">
          <ac:chgData name="CAI JUN" userId="08ce88e1165b00db" providerId="LiveId" clId="{07F1580C-3BDA-47EC-993C-9ECF913B5898}" dt="2020-06-03T09:29:51.060" v="1616"/>
          <ac:graphicFrameMkLst>
            <pc:docMk/>
            <pc:sldMk cId="0" sldId="458"/>
            <ac:graphicFrameMk id="3686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57.903" v="1618"/>
          <ac:graphicFrameMkLst>
            <pc:docMk/>
            <pc:sldMk cId="0" sldId="458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0:05.138" v="1620"/>
          <ac:graphicFrameMkLst>
            <pc:docMk/>
            <pc:sldMk cId="0" sldId="458"/>
            <ac:graphicFrameMk id="36870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6:08:20.533" v="466"/>
        <pc:sldMkLst>
          <pc:docMk/>
          <pc:sldMk cId="0" sldId="463"/>
        </pc:sldMkLst>
        <pc:spChg chg="mod">
          <ac:chgData name="CAI JUN" userId="08ce88e1165b00db" providerId="LiveId" clId="{07F1580C-3BDA-47EC-993C-9ECF913B5898}" dt="2020-06-03T06:08:20.533" v="466"/>
          <ac:spMkLst>
            <pc:docMk/>
            <pc:sldMk cId="0" sldId="463"/>
            <ac:spMk id="41992" creationId="{00000000-0000-0000-0000-000000000000}"/>
          </ac:spMkLst>
        </pc:spChg>
        <pc:grpChg chg="mod">
          <ac:chgData name="CAI JUN" userId="08ce88e1165b00db" providerId="LiveId" clId="{07F1580C-3BDA-47EC-993C-9ECF913B5898}" dt="2020-06-03T06:08:20.533" v="466"/>
          <ac:grpSpMkLst>
            <pc:docMk/>
            <pc:sldMk cId="0" sldId="463"/>
            <ac:grpSpMk id="5" creationId="{00000000-0000-0000-0000-000000000000}"/>
          </ac:grpSpMkLst>
        </pc:grpChg>
        <pc:grpChg chg="mod">
          <ac:chgData name="CAI JUN" userId="08ce88e1165b00db" providerId="LiveId" clId="{07F1580C-3BDA-47EC-993C-9ECF913B5898}" dt="2020-06-03T06:08:20.533" v="466"/>
          <ac:grpSpMkLst>
            <pc:docMk/>
            <pc:sldMk cId="0" sldId="463"/>
            <ac:grpSpMk id="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2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2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42007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0:33.376" v="485"/>
        <pc:sldMkLst>
          <pc:docMk/>
          <pc:sldMk cId="0" sldId="464"/>
        </pc:sldMkLst>
        <pc:spChg chg="mod">
          <ac:chgData name="CAI JUN" userId="08ce88e1165b00db" providerId="LiveId" clId="{07F1580C-3BDA-47EC-993C-9ECF913B5898}" dt="2020-06-03T06:10:33.376" v="485"/>
          <ac:spMkLst>
            <pc:docMk/>
            <pc:sldMk cId="0" sldId="464"/>
            <ac:spMk id="43010" creationId="{00000000-0000-0000-0000-000000000000}"/>
          </ac:spMkLst>
        </pc:spChg>
        <pc:grpChg chg="mod">
          <ac:chgData name="CAI JUN" userId="08ce88e1165b00db" providerId="LiveId" clId="{07F1580C-3BDA-47EC-993C-9ECF913B5898}" dt="2020-06-03T06:10:33.376" v="485"/>
          <ac:grpSpMkLst>
            <pc:docMk/>
            <pc:sldMk cId="0" sldId="464"/>
            <ac:grpSpMk id="2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1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5:16:33.751" v="45"/>
        <pc:sldMkLst>
          <pc:docMk/>
          <pc:sldMk cId="101240884" sldId="468"/>
        </pc:sldMkLst>
        <pc:spChg chg="mod">
          <ac:chgData name="CAI JUN" userId="08ce88e1165b00db" providerId="LiveId" clId="{07F1580C-3BDA-47EC-993C-9ECF913B5898}" dt="2020-06-03T05:16:25.094" v="43" actId="113"/>
          <ac:spMkLst>
            <pc:docMk/>
            <pc:sldMk cId="101240884" sldId="468"/>
            <ac:spMk id="3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5:16:33.751" v="45"/>
          <ac:graphicFrameMkLst>
            <pc:docMk/>
            <pc:sldMk cId="101240884" sldId="468"/>
            <ac:graphicFrameMk id="2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9:50.188" v="479"/>
        <pc:sldMkLst>
          <pc:docMk/>
          <pc:sldMk cId="4174214933" sldId="469"/>
        </pc:sldMkLst>
        <pc:spChg chg="mod">
          <ac:chgData name="CAI JUN" userId="08ce88e1165b00db" providerId="LiveId" clId="{07F1580C-3BDA-47EC-993C-9ECF913B5898}" dt="2020-06-03T06:09:38.297" v="477"/>
          <ac:spMkLst>
            <pc:docMk/>
            <pc:sldMk cId="4174214933" sldId="469"/>
            <ac:spMk id="43010" creationId="{00000000-0000-0000-0000-000000000000}"/>
          </ac:spMkLst>
        </pc:spChg>
        <pc:grpChg chg="mod">
          <ac:chgData name="CAI JUN" userId="08ce88e1165b00db" providerId="LiveId" clId="{07F1580C-3BDA-47EC-993C-9ECF913B5898}" dt="2020-06-03T06:09:38.297" v="477"/>
          <ac:grpSpMkLst>
            <pc:docMk/>
            <pc:sldMk cId="4174214933" sldId="469"/>
            <ac:grpSpMk id="2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09:38.297" v="477"/>
          <ac:graphicFrameMkLst>
            <pc:docMk/>
            <pc:sldMk cId="4174214933" sldId="469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9:50.188" v="479"/>
          <ac:graphicFrameMkLst>
            <pc:docMk/>
            <pc:sldMk cId="4174214933" sldId="469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9:38.297" v="477"/>
          <ac:graphicFrameMkLst>
            <pc:docMk/>
            <pc:sldMk cId="4174214933" sldId="469"/>
            <ac:graphicFrameMk id="1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29:38.106" v="1614"/>
        <pc:sldMkLst>
          <pc:docMk/>
          <pc:sldMk cId="3389754536" sldId="470"/>
        </pc:sldMkLst>
        <pc:spChg chg="mod">
          <ac:chgData name="CAI JUN" userId="08ce88e1165b00db" providerId="LiveId" clId="{07F1580C-3BDA-47EC-993C-9ECF913B5898}" dt="2020-06-03T09:29:38.106" v="1614"/>
          <ac:spMkLst>
            <pc:docMk/>
            <pc:sldMk cId="3389754536" sldId="470"/>
            <ac:spMk id="6" creationId="{00000000-0000-0000-0000-000000000000}"/>
          </ac:spMkLst>
        </pc:spChg>
        <pc:grpChg chg="mod">
          <ac:chgData name="CAI JUN" userId="08ce88e1165b00db" providerId="LiveId" clId="{07F1580C-3BDA-47EC-993C-9ECF913B5898}" dt="2020-06-03T09:29:38.106" v="1614"/>
          <ac:grpSpMkLst>
            <pc:docMk/>
            <pc:sldMk cId="3389754536" sldId="470"/>
            <ac:grpSpMk id="9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29:14.200" v="1608"/>
          <ac:graphicFrameMkLst>
            <pc:docMk/>
            <pc:sldMk cId="3389754536" sldId="470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23.044" v="1610"/>
          <ac:graphicFrameMkLst>
            <pc:docMk/>
            <pc:sldMk cId="3389754536" sldId="470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38.106" v="1614"/>
          <ac:graphicFrameMkLst>
            <pc:docMk/>
            <pc:sldMk cId="3389754536" sldId="470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38.106" v="1614"/>
          <ac:graphicFrameMkLst>
            <pc:docMk/>
            <pc:sldMk cId="3389754536" sldId="470"/>
            <ac:graphicFrameMk id="8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6:08:55.594" v="471" actId="113"/>
        <pc:sldMkLst>
          <pc:docMk/>
          <pc:sldMk cId="2981358384" sldId="575"/>
        </pc:sldMkLst>
        <pc:spChg chg="mod">
          <ac:chgData name="CAI JUN" userId="08ce88e1165b00db" providerId="LiveId" clId="{07F1580C-3BDA-47EC-993C-9ECF913B5898}" dt="2020-06-03T06:08:55.594" v="471" actId="113"/>
          <ac:spMkLst>
            <pc:docMk/>
            <pc:sldMk cId="2981358384" sldId="575"/>
            <ac:spMk id="9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6:08:49.719" v="470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38.563" v="468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  <pc:docChgLst>
    <pc:chgData name="Cai Jun" userId="57e790d697ad4281" providerId="LiveId" clId="{521D7151-3C04-4955-8FBF-9578FB4ACD86}"/>
    <pc:docChg chg="delSld modSld">
      <pc:chgData name="Cai Jun" userId="57e790d697ad4281" providerId="LiveId" clId="{521D7151-3C04-4955-8FBF-9578FB4ACD86}" dt="2020-06-29T00:50:40.742" v="61" actId="47"/>
      <pc:docMkLst>
        <pc:docMk/>
      </pc:docMkLst>
      <pc:sldChg chg="del">
        <pc:chgData name="Cai Jun" userId="57e790d697ad4281" providerId="LiveId" clId="{521D7151-3C04-4955-8FBF-9578FB4ACD86}" dt="2020-06-29T00:50:35.297" v="38" actId="47"/>
        <pc:sldMkLst>
          <pc:docMk/>
          <pc:sldMk cId="0" sldId="417"/>
        </pc:sldMkLst>
      </pc:sldChg>
      <pc:sldChg chg="del">
        <pc:chgData name="Cai Jun" userId="57e790d697ad4281" providerId="LiveId" clId="{521D7151-3C04-4955-8FBF-9578FB4ACD86}" dt="2020-06-29T00:50:35.462" v="39" actId="47"/>
        <pc:sldMkLst>
          <pc:docMk/>
          <pc:sldMk cId="0" sldId="419"/>
        </pc:sldMkLst>
      </pc:sldChg>
      <pc:sldChg chg="del">
        <pc:chgData name="Cai Jun" userId="57e790d697ad4281" providerId="LiveId" clId="{521D7151-3C04-4955-8FBF-9578FB4ACD86}" dt="2020-06-29T00:50:35.618" v="40" actId="47"/>
        <pc:sldMkLst>
          <pc:docMk/>
          <pc:sldMk cId="0" sldId="420"/>
        </pc:sldMkLst>
      </pc:sldChg>
      <pc:sldChg chg="del">
        <pc:chgData name="Cai Jun" userId="57e790d697ad4281" providerId="LiveId" clId="{521D7151-3C04-4955-8FBF-9578FB4ACD86}" dt="2020-06-29T00:50:35.791" v="41" actId="47"/>
        <pc:sldMkLst>
          <pc:docMk/>
          <pc:sldMk cId="0" sldId="421"/>
        </pc:sldMkLst>
      </pc:sldChg>
      <pc:sldChg chg="del">
        <pc:chgData name="Cai Jun" userId="57e790d697ad4281" providerId="LiveId" clId="{521D7151-3C04-4955-8FBF-9578FB4ACD86}" dt="2020-06-29T00:50:35.963" v="42" actId="47"/>
        <pc:sldMkLst>
          <pc:docMk/>
          <pc:sldMk cId="0" sldId="422"/>
        </pc:sldMkLst>
      </pc:sldChg>
      <pc:sldChg chg="del">
        <pc:chgData name="Cai Jun" userId="57e790d697ad4281" providerId="LiveId" clId="{521D7151-3C04-4955-8FBF-9578FB4ACD86}" dt="2020-06-29T00:50:36.151" v="43" actId="47"/>
        <pc:sldMkLst>
          <pc:docMk/>
          <pc:sldMk cId="0" sldId="423"/>
        </pc:sldMkLst>
      </pc:sldChg>
      <pc:sldChg chg="del">
        <pc:chgData name="Cai Jun" userId="57e790d697ad4281" providerId="LiveId" clId="{521D7151-3C04-4955-8FBF-9578FB4ACD86}" dt="2020-06-29T00:50:36.307" v="44" actId="47"/>
        <pc:sldMkLst>
          <pc:docMk/>
          <pc:sldMk cId="0" sldId="424"/>
        </pc:sldMkLst>
      </pc:sldChg>
      <pc:sldChg chg="del">
        <pc:chgData name="Cai Jun" userId="57e790d697ad4281" providerId="LiveId" clId="{521D7151-3C04-4955-8FBF-9578FB4ACD86}" dt="2020-06-29T00:50:36.479" v="45" actId="47"/>
        <pc:sldMkLst>
          <pc:docMk/>
          <pc:sldMk cId="0" sldId="425"/>
        </pc:sldMkLst>
      </pc:sldChg>
      <pc:sldChg chg="del">
        <pc:chgData name="Cai Jun" userId="57e790d697ad4281" providerId="LiveId" clId="{521D7151-3C04-4955-8FBF-9578FB4ACD86}" dt="2020-06-29T00:50:36.635" v="46" actId="47"/>
        <pc:sldMkLst>
          <pc:docMk/>
          <pc:sldMk cId="0" sldId="426"/>
        </pc:sldMkLst>
      </pc:sldChg>
      <pc:sldChg chg="modSp del modAnim">
        <pc:chgData name="Cai Jun" userId="57e790d697ad4281" providerId="LiveId" clId="{521D7151-3C04-4955-8FBF-9578FB4ACD86}" dt="2020-06-29T00:50:36.823" v="47" actId="47"/>
        <pc:sldMkLst>
          <pc:docMk/>
          <pc:sldMk cId="0" sldId="427"/>
        </pc:sldMkLst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5" creationId="{00000000-0000-0000-0000-000000000000}"/>
          </ac:spMkLst>
        </pc:spChg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6" creationId="{00000000-0000-0000-0000-000000000000}"/>
          </ac:spMkLst>
        </pc:spChg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7" creationId="{00000000-0000-0000-0000-000000000000}"/>
          </ac:spMkLst>
        </pc:spChg>
        <pc:grpChg chg="mod">
          <ac:chgData name="Cai Jun" userId="57e790d697ad4281" providerId="LiveId" clId="{521D7151-3C04-4955-8FBF-9578FB4ACD86}" dt="2020-06-03T13:55:13.609" v="2" actId="1076"/>
          <ac:grpSpMkLst>
            <pc:docMk/>
            <pc:sldMk cId="0" sldId="427"/>
            <ac:grpSpMk id="150539" creationId="{00000000-0000-0000-0000-000000000000}"/>
          </ac:grpSpMkLst>
        </pc:grpChg>
      </pc:sldChg>
      <pc:sldChg chg="del">
        <pc:chgData name="Cai Jun" userId="57e790d697ad4281" providerId="LiveId" clId="{521D7151-3C04-4955-8FBF-9578FB4ACD86}" dt="2020-06-29T00:50:36.982" v="48" actId="47"/>
        <pc:sldMkLst>
          <pc:docMk/>
          <pc:sldMk cId="0" sldId="428"/>
        </pc:sldMkLst>
      </pc:sldChg>
      <pc:sldChg chg="del">
        <pc:chgData name="Cai Jun" userId="57e790d697ad4281" providerId="LiveId" clId="{521D7151-3C04-4955-8FBF-9578FB4ACD86}" dt="2020-06-29T00:50:37.155" v="49" actId="47"/>
        <pc:sldMkLst>
          <pc:docMk/>
          <pc:sldMk cId="0" sldId="429"/>
        </pc:sldMkLst>
      </pc:sldChg>
      <pc:sldChg chg="del">
        <pc:chgData name="Cai Jun" userId="57e790d697ad4281" providerId="LiveId" clId="{521D7151-3C04-4955-8FBF-9578FB4ACD86}" dt="2020-06-29T00:50:37.343" v="50" actId="47"/>
        <pc:sldMkLst>
          <pc:docMk/>
          <pc:sldMk cId="0" sldId="430"/>
        </pc:sldMkLst>
      </pc:sldChg>
      <pc:sldChg chg="del">
        <pc:chgData name="Cai Jun" userId="57e790d697ad4281" providerId="LiveId" clId="{521D7151-3C04-4955-8FBF-9578FB4ACD86}" dt="2020-06-29T00:50:37.530" v="51" actId="47"/>
        <pc:sldMkLst>
          <pc:docMk/>
          <pc:sldMk cId="0" sldId="431"/>
        </pc:sldMkLst>
      </pc:sldChg>
      <pc:sldChg chg="del">
        <pc:chgData name="Cai Jun" userId="57e790d697ad4281" providerId="LiveId" clId="{521D7151-3C04-4955-8FBF-9578FB4ACD86}" dt="2020-06-29T00:50:37.687" v="52" actId="47"/>
        <pc:sldMkLst>
          <pc:docMk/>
          <pc:sldMk cId="0" sldId="432"/>
        </pc:sldMkLst>
      </pc:sldChg>
      <pc:sldChg chg="del">
        <pc:chgData name="Cai Jun" userId="57e790d697ad4281" providerId="LiveId" clId="{521D7151-3C04-4955-8FBF-9578FB4ACD86}" dt="2020-06-29T00:50:37.890" v="53" actId="47"/>
        <pc:sldMkLst>
          <pc:docMk/>
          <pc:sldMk cId="0" sldId="433"/>
        </pc:sldMkLst>
      </pc:sldChg>
      <pc:sldChg chg="del">
        <pc:chgData name="Cai Jun" userId="57e790d697ad4281" providerId="LiveId" clId="{521D7151-3C04-4955-8FBF-9578FB4ACD86}" dt="2020-06-29T00:50:38.077" v="54" actId="47"/>
        <pc:sldMkLst>
          <pc:docMk/>
          <pc:sldMk cId="0" sldId="434"/>
        </pc:sldMkLst>
      </pc:sldChg>
      <pc:sldChg chg="del">
        <pc:chgData name="Cai Jun" userId="57e790d697ad4281" providerId="LiveId" clId="{521D7151-3C04-4955-8FBF-9578FB4ACD86}" dt="2020-06-29T00:50:38.257" v="55" actId="47"/>
        <pc:sldMkLst>
          <pc:docMk/>
          <pc:sldMk cId="0" sldId="435"/>
        </pc:sldMkLst>
      </pc:sldChg>
      <pc:sldChg chg="del">
        <pc:chgData name="Cai Jun" userId="57e790d697ad4281" providerId="LiveId" clId="{521D7151-3C04-4955-8FBF-9578FB4ACD86}" dt="2020-06-29T00:50:38.648" v="57" actId="47"/>
        <pc:sldMkLst>
          <pc:docMk/>
          <pc:sldMk cId="0" sldId="436"/>
        </pc:sldMkLst>
      </pc:sldChg>
      <pc:sldChg chg="del">
        <pc:chgData name="Cai Jun" userId="57e790d697ad4281" providerId="LiveId" clId="{521D7151-3C04-4955-8FBF-9578FB4ACD86}" dt="2020-06-29T00:50:39.086" v="58" actId="47"/>
        <pc:sldMkLst>
          <pc:docMk/>
          <pc:sldMk cId="0" sldId="437"/>
        </pc:sldMkLst>
      </pc:sldChg>
      <pc:sldChg chg="del">
        <pc:chgData name="Cai Jun" userId="57e790d697ad4281" providerId="LiveId" clId="{521D7151-3C04-4955-8FBF-9578FB4ACD86}" dt="2020-06-29T00:50:39.461" v="59" actId="47"/>
        <pc:sldMkLst>
          <pc:docMk/>
          <pc:sldMk cId="0" sldId="438"/>
        </pc:sldMkLst>
      </pc:sldChg>
      <pc:sldChg chg="del">
        <pc:chgData name="Cai Jun" userId="57e790d697ad4281" providerId="LiveId" clId="{521D7151-3C04-4955-8FBF-9578FB4ACD86}" dt="2020-06-29T00:50:40.044" v="60" actId="47"/>
        <pc:sldMkLst>
          <pc:docMk/>
          <pc:sldMk cId="0" sldId="439"/>
        </pc:sldMkLst>
      </pc:sldChg>
      <pc:sldChg chg="del">
        <pc:chgData name="Cai Jun" userId="57e790d697ad4281" providerId="LiveId" clId="{521D7151-3C04-4955-8FBF-9578FB4ACD86}" dt="2020-06-29T00:50:40.742" v="61" actId="47"/>
        <pc:sldMkLst>
          <pc:docMk/>
          <pc:sldMk cId="0" sldId="440"/>
        </pc:sldMkLst>
      </pc:sldChg>
      <pc:sldChg chg="del">
        <pc:chgData name="Cai Jun" userId="57e790d697ad4281" providerId="LiveId" clId="{521D7151-3C04-4955-8FBF-9578FB4ACD86}" dt="2020-06-29T00:50:34.218" v="31" actId="47"/>
        <pc:sldMkLst>
          <pc:docMk/>
          <pc:sldMk cId="0" sldId="442"/>
        </pc:sldMkLst>
      </pc:sldChg>
      <pc:sldChg chg="del">
        <pc:chgData name="Cai Jun" userId="57e790d697ad4281" providerId="LiveId" clId="{521D7151-3C04-4955-8FBF-9578FB4ACD86}" dt="2020-06-29T00:50:34.343" v="32" actId="47"/>
        <pc:sldMkLst>
          <pc:docMk/>
          <pc:sldMk cId="0" sldId="443"/>
        </pc:sldMkLst>
      </pc:sldChg>
      <pc:sldChg chg="del">
        <pc:chgData name="Cai Jun" userId="57e790d697ad4281" providerId="LiveId" clId="{521D7151-3C04-4955-8FBF-9578FB4ACD86}" dt="2020-06-29T00:50:34.469" v="33" actId="47"/>
        <pc:sldMkLst>
          <pc:docMk/>
          <pc:sldMk cId="0" sldId="444"/>
        </pc:sldMkLst>
      </pc:sldChg>
      <pc:sldChg chg="del">
        <pc:chgData name="Cai Jun" userId="57e790d697ad4281" providerId="LiveId" clId="{521D7151-3C04-4955-8FBF-9578FB4ACD86}" dt="2020-06-29T00:50:34.719" v="34" actId="47"/>
        <pc:sldMkLst>
          <pc:docMk/>
          <pc:sldMk cId="0" sldId="445"/>
        </pc:sldMkLst>
      </pc:sldChg>
      <pc:sldChg chg="del">
        <pc:chgData name="Cai Jun" userId="57e790d697ad4281" providerId="LiveId" clId="{521D7151-3C04-4955-8FBF-9578FB4ACD86}" dt="2020-06-29T00:50:34.797" v="35" actId="47"/>
        <pc:sldMkLst>
          <pc:docMk/>
          <pc:sldMk cId="0" sldId="446"/>
        </pc:sldMkLst>
      </pc:sldChg>
      <pc:sldChg chg="del">
        <pc:chgData name="Cai Jun" userId="57e790d697ad4281" providerId="LiveId" clId="{521D7151-3C04-4955-8FBF-9578FB4ACD86}" dt="2020-06-29T00:50:35.001" v="36" actId="47"/>
        <pc:sldMkLst>
          <pc:docMk/>
          <pc:sldMk cId="0" sldId="447"/>
        </pc:sldMkLst>
      </pc:sldChg>
      <pc:sldChg chg="del">
        <pc:chgData name="Cai Jun" userId="57e790d697ad4281" providerId="LiveId" clId="{521D7151-3C04-4955-8FBF-9578FB4ACD86}" dt="2020-06-29T00:50:38.430" v="56" actId="47"/>
        <pc:sldMkLst>
          <pc:docMk/>
          <pc:sldMk cId="0" sldId="449"/>
        </pc:sldMkLst>
      </pc:sldChg>
      <pc:sldChg chg="modSp">
        <pc:chgData name="Cai Jun" userId="57e790d697ad4281" providerId="LiveId" clId="{521D7151-3C04-4955-8FBF-9578FB4ACD86}" dt="2020-06-22T09:24:07.557" v="9" actId="1076"/>
        <pc:sldMkLst>
          <pc:docMk/>
          <pc:sldMk cId="0" sldId="451"/>
        </pc:sldMkLst>
        <pc:spChg chg="mod">
          <ac:chgData name="Cai Jun" userId="57e790d697ad4281" providerId="LiveId" clId="{521D7151-3C04-4955-8FBF-9578FB4ACD86}" dt="2020-06-22T09:24:07.557" v="9" actId="1076"/>
          <ac:spMkLst>
            <pc:docMk/>
            <pc:sldMk cId="0" sldId="451"/>
            <ac:spMk id="7" creationId="{00000000-0000-0000-0000-000000000000}"/>
          </ac:spMkLst>
        </pc:spChg>
      </pc:sldChg>
      <pc:sldChg chg="modSp mod">
        <pc:chgData name="Cai Jun" userId="57e790d697ad4281" providerId="LiveId" clId="{521D7151-3C04-4955-8FBF-9578FB4ACD86}" dt="2020-06-22T09:24:25.882" v="16" actId="14100"/>
        <pc:sldMkLst>
          <pc:docMk/>
          <pc:sldMk cId="0" sldId="455"/>
        </pc:sldMkLst>
        <pc:graphicFrameChg chg="mod">
          <ac:chgData name="Cai Jun" userId="57e790d697ad4281" providerId="LiveId" clId="{521D7151-3C04-4955-8FBF-9578FB4ACD86}" dt="2020-06-22T09:24:25.882" v="16" actId="14100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modSp mod">
        <pc:chgData name="Cai Jun" userId="57e790d697ad4281" providerId="LiveId" clId="{521D7151-3C04-4955-8FBF-9578FB4ACD86}" dt="2020-06-22T09:24:55.793" v="23" actId="14100"/>
        <pc:sldMkLst>
          <pc:docMk/>
          <pc:sldMk cId="0" sldId="464"/>
        </pc:sldMkLst>
        <pc:graphicFrameChg chg="mod">
          <ac:chgData name="Cai Jun" userId="57e790d697ad4281" providerId="LiveId" clId="{521D7151-3C04-4955-8FBF-9578FB4ACD86}" dt="2020-06-22T09:24:55.793" v="23" actId="14100"/>
          <ac:graphicFrameMkLst>
            <pc:docMk/>
            <pc:sldMk cId="0" sldId="464"/>
            <ac:graphicFrameMk id="3" creationId="{00000000-0000-0000-0000-000000000000}"/>
          </ac:graphicFrameMkLst>
        </pc:graphicFrameChg>
      </pc:sldChg>
      <pc:sldChg chg="modSp mod">
        <pc:chgData name="Cai Jun" userId="57e790d697ad4281" providerId="LiveId" clId="{521D7151-3C04-4955-8FBF-9578FB4ACD86}" dt="2020-06-22T09:24:44.451" v="19" actId="113"/>
        <pc:sldMkLst>
          <pc:docMk/>
          <pc:sldMk cId="1975699615" sldId="465"/>
        </pc:sldMkLst>
        <pc:spChg chg="mod">
          <ac:chgData name="Cai Jun" userId="57e790d697ad4281" providerId="LiveId" clId="{521D7151-3C04-4955-8FBF-9578FB4ACD86}" dt="2020-06-22T09:24:35.975" v="17" actId="113"/>
          <ac:spMkLst>
            <pc:docMk/>
            <pc:sldMk cId="1975699615" sldId="465"/>
            <ac:spMk id="37893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0.940" v="18" actId="113"/>
          <ac:spMkLst>
            <pc:docMk/>
            <pc:sldMk cId="1975699615" sldId="465"/>
            <ac:spMk id="37899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0.940" v="18" actId="113"/>
          <ac:spMkLst>
            <pc:docMk/>
            <pc:sldMk cId="1975699615" sldId="465"/>
            <ac:spMk id="37900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4.451" v="19" actId="113"/>
          <ac:spMkLst>
            <pc:docMk/>
            <pc:sldMk cId="1975699615" sldId="465"/>
            <ac:spMk id="37902" creationId="{00000000-0000-0000-0000-000000000000}"/>
          </ac:spMkLst>
        </pc:spChg>
      </pc:sldChg>
      <pc:sldChg chg="del">
        <pc:chgData name="Cai Jun" userId="57e790d697ad4281" providerId="LiveId" clId="{521D7151-3C04-4955-8FBF-9578FB4ACD86}" dt="2020-06-29T00:50:35.141" v="37" actId="47"/>
        <pc:sldMkLst>
          <pc:docMk/>
          <pc:sldMk cId="101240884" sldId="468"/>
        </pc:sldMkLst>
      </pc:sldChg>
      <pc:sldChg chg="modSp mod">
        <pc:chgData name="Cai Jun" userId="57e790d697ad4281" providerId="LiveId" clId="{521D7151-3C04-4955-8FBF-9578FB4ACD86}" dt="2020-06-22T09:25:15.978" v="30" actId="14100"/>
        <pc:sldMkLst>
          <pc:docMk/>
          <pc:sldMk cId="2981358384" sldId="575"/>
        </pc:sldMkLst>
        <pc:graphicFrameChg chg="mod">
          <ac:chgData name="Cai Jun" userId="57e790d697ad4281" providerId="LiveId" clId="{521D7151-3C04-4955-8FBF-9578FB4ACD86}" dt="2020-06-22T09:25:11.855" v="28" actId="14100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Cai Jun" userId="57e790d697ad4281" providerId="LiveId" clId="{521D7151-3C04-4955-8FBF-9578FB4ACD86}" dt="2020-06-22T09:25:15.978" v="30" actId="14100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  <pc:docChgLst>
    <pc:chgData name="Jun Cai" userId="57e790d697ad4281" providerId="LiveId" clId="{CA925BED-BDAA-4E06-BF3B-D94F4AE75287}"/>
    <pc:docChg chg="addSld modSld">
      <pc:chgData name="Jun Cai" userId="57e790d697ad4281" providerId="LiveId" clId="{CA925BED-BDAA-4E06-BF3B-D94F4AE75287}" dt="2019-08-30T13:54:39.107" v="447" actId="1037"/>
      <pc:docMkLst>
        <pc:docMk/>
      </pc:docMkLst>
      <pc:sldChg chg="modSp">
        <pc:chgData name="Jun Cai" userId="57e790d697ad4281" providerId="LiveId" clId="{CA925BED-BDAA-4E06-BF3B-D94F4AE75287}" dt="2019-08-29T03:52:40.592" v="376" actId="1035"/>
        <pc:sldMkLst>
          <pc:docMk/>
          <pc:sldMk cId="0" sldId="454"/>
        </pc:sldMkLst>
        <pc:graphicFrameChg chg="mod">
          <ac:chgData name="Jun Cai" userId="57e790d697ad4281" providerId="LiveId" clId="{CA925BED-BDAA-4E06-BF3B-D94F4AE75287}" dt="2019-08-29T03:52:40.592" v="376" actId="1035"/>
          <ac:graphicFrameMkLst>
            <pc:docMk/>
            <pc:sldMk cId="0" sldId="454"/>
            <ac:graphicFrameMk id="38916" creationId="{00000000-0000-0000-0000-000000000000}"/>
          </ac:graphicFrameMkLst>
        </pc:graphicFrameChg>
      </pc:sldChg>
      <pc:sldChg chg="modSp">
        <pc:chgData name="Jun Cai" userId="57e790d697ad4281" providerId="LiveId" clId="{CA925BED-BDAA-4E06-BF3B-D94F4AE75287}" dt="2019-08-29T03:56:33.073" v="396" actId="1038"/>
        <pc:sldMkLst>
          <pc:docMk/>
          <pc:sldMk cId="0" sldId="455"/>
        </pc:sldMkLst>
        <pc:spChg chg="mod">
          <ac:chgData name="Jun Cai" userId="57e790d697ad4281" providerId="LiveId" clId="{CA925BED-BDAA-4E06-BF3B-D94F4AE75287}" dt="2019-08-29T03:55:49.061" v="378" actId="6549"/>
          <ac:spMkLst>
            <pc:docMk/>
            <pc:sldMk cId="0" sldId="455"/>
            <ac:spMk id="15" creationId="{00000000-0000-0000-0000-000000000000}"/>
          </ac:spMkLst>
        </pc:spChg>
        <pc:graphicFrameChg chg="mod">
          <ac:chgData name="Jun Cai" userId="57e790d697ad4281" providerId="LiveId" clId="{CA925BED-BDAA-4E06-BF3B-D94F4AE75287}" dt="2019-08-29T03:56:33.073" v="396" actId="1038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addSp modSp">
        <pc:chgData name="Jun Cai" userId="57e790d697ad4281" providerId="LiveId" clId="{CA925BED-BDAA-4E06-BF3B-D94F4AE75287}" dt="2019-08-30T13:54:39.107" v="447" actId="1037"/>
        <pc:sldMkLst>
          <pc:docMk/>
          <pc:sldMk cId="0" sldId="464"/>
        </pc:sldMkLst>
        <pc:spChg chg="add mod">
          <ac:chgData name="Jun Cai" userId="57e790d697ad4281" providerId="LiveId" clId="{CA925BED-BDAA-4E06-BF3B-D94F4AE75287}" dt="2019-08-29T03:48:01.398" v="344" actId="1076"/>
          <ac:spMkLst>
            <pc:docMk/>
            <pc:sldMk cId="0" sldId="464"/>
            <ac:spMk id="7" creationId="{3E170683-228E-4216-A978-D877B3933E5A}"/>
          </ac:spMkLst>
        </pc:spChg>
        <pc:spChg chg="mod">
          <ac:chgData name="Jun Cai" userId="57e790d697ad4281" providerId="LiveId" clId="{CA925BED-BDAA-4E06-BF3B-D94F4AE75287}" dt="2019-08-30T13:54:30.782" v="408" actId="6549"/>
          <ac:spMkLst>
            <pc:docMk/>
            <pc:sldMk cId="0" sldId="464"/>
            <ac:spMk id="43010" creationId="{00000000-0000-0000-0000-000000000000}"/>
          </ac:spMkLst>
        </pc:spChg>
        <pc:grpChg chg="mod">
          <ac:chgData name="Jun Cai" userId="57e790d697ad4281" providerId="LiveId" clId="{CA925BED-BDAA-4E06-BF3B-D94F4AE75287}" dt="2019-08-29T03:37:51.808" v="215" actId="1038"/>
          <ac:grpSpMkLst>
            <pc:docMk/>
            <pc:sldMk cId="0" sldId="464"/>
            <ac:grpSpMk id="2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30T13:54:39.107" v="447" actId="1037"/>
          <ac:graphicFrameMkLst>
            <pc:docMk/>
            <pc:sldMk cId="0" sldId="464"/>
            <ac:graphicFrameMk id="14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6:21.671" v="188" actId="1036"/>
          <ac:graphicFrameMkLst>
            <pc:docMk/>
            <pc:sldMk cId="0" sldId="464"/>
            <ac:graphicFrameMk id="15" creationId="{00000000-0000-0000-0000-000000000000}"/>
          </ac:graphicFrameMkLst>
        </pc:graphicFrameChg>
      </pc:sldChg>
      <pc:sldChg chg="addSp modSp">
        <pc:chgData name="Jun Cai" userId="57e790d697ad4281" providerId="LiveId" clId="{CA925BED-BDAA-4E06-BF3B-D94F4AE75287}" dt="2019-08-29T03:40:56.078" v="271" actId="1038"/>
        <pc:sldMkLst>
          <pc:docMk/>
          <pc:sldMk cId="1975699615" sldId="465"/>
        </pc:sldMkLst>
        <pc:spChg chg="add mod">
          <ac:chgData name="Jun Cai" userId="57e790d697ad4281" providerId="LiveId" clId="{CA925BED-BDAA-4E06-BF3B-D94F4AE75287}" dt="2019-08-29T03:39:40.379" v="223" actId="1076"/>
          <ac:spMkLst>
            <pc:docMk/>
            <pc:sldMk cId="1975699615" sldId="465"/>
            <ac:spMk id="14" creationId="{EAB65E13-8144-4113-A927-F8973D13A481}"/>
          </ac:spMkLst>
        </pc:spChg>
        <pc:spChg chg="mod">
          <ac:chgData name="Jun Cai" userId="57e790d697ad4281" providerId="LiveId" clId="{CA925BED-BDAA-4E06-BF3B-D94F4AE75287}" dt="2019-08-29T03:40:28.016" v="238" actId="14100"/>
          <ac:spMkLst>
            <pc:docMk/>
            <pc:sldMk cId="1975699615" sldId="465"/>
            <ac:spMk id="37890" creationId="{00000000-0000-0000-0000-000000000000}"/>
          </ac:spMkLst>
        </pc:spChg>
        <pc:spChg chg="mod">
          <ac:chgData name="Jun Cai" userId="57e790d697ad4281" providerId="LiveId" clId="{CA925BED-BDAA-4E06-BF3B-D94F4AE75287}" dt="2019-08-29T03:40:47.141" v="256" actId="1036"/>
          <ac:spMkLst>
            <pc:docMk/>
            <pc:sldMk cId="1975699615" sldId="465"/>
            <ac:spMk id="37891" creationId="{00000000-0000-0000-0000-000000000000}"/>
          </ac:spMkLst>
        </pc:spChg>
        <pc:spChg chg="mod">
          <ac:chgData name="Jun Cai" userId="57e790d697ad4281" providerId="LiveId" clId="{CA925BED-BDAA-4E06-BF3B-D94F4AE75287}" dt="2019-08-29T03:40:56.078" v="271" actId="1038"/>
          <ac:spMkLst>
            <pc:docMk/>
            <pc:sldMk cId="1975699615" sldId="465"/>
            <ac:spMk id="37893" creationId="{00000000-0000-0000-0000-000000000000}"/>
          </ac:spMkLst>
        </pc:s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2" creationId="{00000000-0000-0000-0000-000000000000}"/>
          </ac:grpSpMkLst>
        </pc:gr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5" creationId="{00000000-0000-0000-0000-000000000000}"/>
          </ac:grpSpMkLst>
        </pc:gr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6" creationId="{00000000-0000-0000-0000-000000000000}"/>
          </ac:grpSpMkLst>
        </pc:grpChg>
      </pc:sldChg>
      <pc:sldChg chg="modSp">
        <pc:chgData name="Jun Cai" userId="57e790d697ad4281" providerId="LiveId" clId="{CA925BED-BDAA-4E06-BF3B-D94F4AE75287}" dt="2019-08-29T03:48:14.367" v="346" actId="6549"/>
        <pc:sldMkLst>
          <pc:docMk/>
          <pc:sldMk cId="4174214933" sldId="469"/>
        </pc:sldMkLst>
        <pc:spChg chg="mod">
          <ac:chgData name="Jun Cai" userId="57e790d697ad4281" providerId="LiveId" clId="{CA925BED-BDAA-4E06-BF3B-D94F4AE75287}" dt="2019-08-29T03:47:32.314" v="336" actId="1036"/>
          <ac:spMkLst>
            <pc:docMk/>
            <pc:sldMk cId="4174214933" sldId="469"/>
            <ac:spMk id="16" creationId="{00000000-0000-0000-0000-000000000000}"/>
          </ac:spMkLst>
        </pc:spChg>
        <pc:spChg chg="mod">
          <ac:chgData name="Jun Cai" userId="57e790d697ad4281" providerId="LiveId" clId="{CA925BED-BDAA-4E06-BF3B-D94F4AE75287}" dt="2019-08-29T03:48:14.367" v="346" actId="6549"/>
          <ac:spMkLst>
            <pc:docMk/>
            <pc:sldMk cId="4174214933" sldId="469"/>
            <ac:spMk id="43010" creationId="{00000000-0000-0000-0000-000000000000}"/>
          </ac:spMkLst>
        </pc:spChg>
        <pc:grpChg chg="mod">
          <ac:chgData name="Jun Cai" userId="57e790d697ad4281" providerId="LiveId" clId="{CA925BED-BDAA-4E06-BF3B-D94F4AE75287}" dt="2019-08-29T03:47:37.423" v="343" actId="1036"/>
          <ac:grpSpMkLst>
            <pc:docMk/>
            <pc:sldMk cId="4174214933" sldId="469"/>
            <ac:grpSpMk id="2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29T03:33:06.534" v="92"/>
          <ac:graphicFrameMkLst>
            <pc:docMk/>
            <pc:sldMk cId="4174214933" sldId="469"/>
            <ac:graphicFrameMk id="6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2:28.496" v="43" actId="1037"/>
          <ac:graphicFrameMkLst>
            <pc:docMk/>
            <pc:sldMk cId="4174214933" sldId="469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3:37.649" v="97" actId="1076"/>
          <ac:graphicFrameMkLst>
            <pc:docMk/>
            <pc:sldMk cId="4174214933" sldId="469"/>
            <ac:graphicFrameMk id="14" creationId="{00000000-0000-0000-0000-000000000000}"/>
          </ac:graphicFrameMkLst>
        </pc:graphicFrameChg>
      </pc:sldChg>
      <pc:sldChg chg="modSp">
        <pc:chgData name="Jun Cai" userId="57e790d697ad4281" providerId="LiveId" clId="{CA925BED-BDAA-4E06-BF3B-D94F4AE75287}" dt="2019-08-29T03:52:06.810" v="368" actId="1038"/>
        <pc:sldMkLst>
          <pc:docMk/>
          <pc:sldMk cId="3389754536" sldId="470"/>
        </pc:sldMkLst>
        <pc:spChg chg="mod">
          <ac:chgData name="Jun Cai" userId="57e790d697ad4281" providerId="LiveId" clId="{CA925BED-BDAA-4E06-BF3B-D94F4AE75287}" dt="2019-08-29T03:51:42.279" v="360" actId="1036"/>
          <ac:spMkLst>
            <pc:docMk/>
            <pc:sldMk cId="3389754536" sldId="470"/>
            <ac:spMk id="3" creationId="{00000000-0000-0000-0000-000000000000}"/>
          </ac:spMkLst>
        </pc:spChg>
        <pc:graphicFrameChg chg="mod">
          <ac:chgData name="Jun Cai" userId="57e790d697ad4281" providerId="LiveId" clId="{CA925BED-BDAA-4E06-BF3B-D94F4AE75287}" dt="2019-08-29T03:51:38.092" v="355" actId="1036"/>
          <ac:graphicFrameMkLst>
            <pc:docMk/>
            <pc:sldMk cId="3389754536" sldId="470"/>
            <ac:graphicFrameMk id="4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51:45.076" v="361" actId="1036"/>
          <ac:graphicFrameMkLst>
            <pc:docMk/>
            <pc:sldMk cId="3389754536" sldId="470"/>
            <ac:graphicFrameMk id="5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52:06.810" v="368" actId="1038"/>
          <ac:graphicFrameMkLst>
            <pc:docMk/>
            <pc:sldMk cId="3389754536" sldId="470"/>
            <ac:graphicFrameMk id="7" creationId="{00000000-0000-0000-0000-000000000000}"/>
          </ac:graphicFrameMkLst>
        </pc:graphicFrameChg>
      </pc:sldChg>
      <pc:sldChg chg="modSp add">
        <pc:chgData name="Jun Cai" userId="57e790d697ad4281" providerId="LiveId" clId="{CA925BED-BDAA-4E06-BF3B-D94F4AE75287}" dt="2019-08-29T04:01:46.553" v="404" actId="6549"/>
        <pc:sldMkLst>
          <pc:docMk/>
          <pc:sldMk cId="2981358384" sldId="575"/>
        </pc:sldMkLst>
        <pc:spChg chg="mod">
          <ac:chgData name="Jun Cai" userId="57e790d697ad4281" providerId="LiveId" clId="{CA925BED-BDAA-4E06-BF3B-D94F4AE75287}" dt="2019-08-29T04:01:46.553" v="404" actId="6549"/>
          <ac:spMkLst>
            <pc:docMk/>
            <pc:sldMk cId="2981358384" sldId="575"/>
            <ac:spMk id="9" creationId="{00000000-0000-0000-0000-000000000000}"/>
          </ac:spMkLst>
        </pc:spChg>
        <pc:spChg chg="mod">
          <ac:chgData name="Jun Cai" userId="57e790d697ad4281" providerId="LiveId" clId="{CA925BED-BDAA-4E06-BF3B-D94F4AE75287}" dt="2019-08-29T03:46:00.301" v="307" actId="1076"/>
          <ac:spMkLst>
            <pc:docMk/>
            <pc:sldMk cId="2981358384" sldId="575"/>
            <ac:spMk id="12" creationId="{00000000-0000-0000-0000-000000000000}"/>
          </ac:spMkLst>
        </pc:spChg>
        <pc:grpChg chg="mod">
          <ac:chgData name="Jun Cai" userId="57e790d697ad4281" providerId="LiveId" clId="{CA925BED-BDAA-4E06-BF3B-D94F4AE75287}" dt="2019-08-29T03:46:09.805" v="310" actId="1036"/>
          <ac:grpSpMkLst>
            <pc:docMk/>
            <pc:sldMk cId="2981358384" sldId="575"/>
            <ac:grpSpMk id="8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29T03:46:02.708" v="308" actId="1076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45:54.380" v="306" actId="1076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1236818D-FFBE-4CE5-BA83-5DF410848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330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C83D-3AC1-4EA6-8FB3-B6761581A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2E35-7D83-42E3-B604-842B8250B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8F97-D7EE-4B12-839B-9F809A520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99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60969-379B-4C43-B40C-3E0825FC2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3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CBE1C-A625-45A6-B0C7-65219DB7E9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8D2D8-11E1-4388-9505-E100434CF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1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26742-162A-4F9B-85E6-AE64B8C2F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7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81F1-A61E-4CE9-96F4-D2847AC0A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6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C8D9D-673D-4EA7-A87E-E956F5BD6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155D2-7AE7-4CE9-A50B-7546F8A7B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C478E-54B3-4DA7-83B5-9F439792B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91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45906-F01D-4982-BA38-A2E6732A7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3F59560-CCCD-4765-B1D3-355106BB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3775" y="1543050"/>
            <a:ext cx="748188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化学势与热力学基本方程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928688" y="3929063"/>
            <a:ext cx="77152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Chemical Potential and Fundamental Equations of Thermodynamics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135" y="1503246"/>
            <a:ext cx="8073223" cy="4739759"/>
            <a:chOff x="670206" y="535057"/>
            <a:chExt cx="8073223" cy="4739759"/>
          </a:xfrm>
        </p:grpSpPr>
        <p:sp>
          <p:nvSpPr>
            <p:cNvPr id="43010" name="TextBox 2"/>
            <p:cNvSpPr txBox="1">
              <a:spLocks noChangeArrowheads="1"/>
            </p:cNvSpPr>
            <p:nvPr/>
          </p:nvSpPr>
          <p:spPr bwMode="auto">
            <a:xfrm>
              <a:off x="670206" y="535057"/>
              <a:ext cx="8073223" cy="47397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求证：在可逆过程中，温度均匀的封闭复合系统的组成变化是功的一部分。</a:t>
              </a:r>
              <a:endPara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证明：若系统由内约束分隔为</a:t>
              </a:r>
              <a:r>
                <a:rPr lang="en-US" altLang="zh-CN" sz="2800" i="1" dirty="0">
                  <a:solidFill>
                    <a:srgbClr val="000000"/>
                  </a:solidFill>
                  <a:latin typeface="Symbol" pitchFamily="18" charset="2"/>
                </a:rPr>
                <a:t>p </a:t>
              </a: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个子系统，则系统的内能变化等于所有子系统内能变化之和：</a:t>
              </a: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                </a:t>
              </a: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体系温度均匀，则</a:t>
              </a: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3000"/>
                </a:spcBef>
                <a:buClrTx/>
                <a:buSzTx/>
                <a:buNone/>
              </a:pP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823145"/>
                </p:ext>
              </p:extLst>
            </p:nvPr>
          </p:nvGraphicFramePr>
          <p:xfrm>
            <a:off x="1176109" y="2437663"/>
            <a:ext cx="7114987" cy="1430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3136680" imgH="634680" progId="Equation.DSMT4">
                    <p:embed/>
                  </p:oleObj>
                </mc:Choice>
                <mc:Fallback>
                  <p:oleObj name="Equation" r:id="rId3" imgW="3136680" imgH="63468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109" y="2437663"/>
                          <a:ext cx="7114987" cy="1430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027129"/>
                </p:ext>
              </p:extLst>
            </p:nvPr>
          </p:nvGraphicFramePr>
          <p:xfrm>
            <a:off x="3681884" y="3956236"/>
            <a:ext cx="35433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1574640" imgH="190440" progId="Equation.DSMT4">
                    <p:embed/>
                  </p:oleObj>
                </mc:Choice>
                <mc:Fallback>
                  <p:oleObj name="Equation" r:id="rId5" imgW="1574640" imgH="19044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884" y="3956236"/>
                          <a:ext cx="35433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694375"/>
                </p:ext>
              </p:extLst>
            </p:nvPr>
          </p:nvGraphicFramePr>
          <p:xfrm>
            <a:off x="2219796" y="4484874"/>
            <a:ext cx="5029200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2234880" imgH="291960" progId="Equation.DSMT4">
                    <p:embed/>
                  </p:oleObj>
                </mc:Choice>
                <mc:Fallback>
                  <p:oleObj name="Equation" r:id="rId7" imgW="2234880" imgH="29196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796" y="4484874"/>
                          <a:ext cx="5029200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E170683-228E-4216-A978-D877B3933E5A}"/>
              </a:ext>
            </a:extLst>
          </p:cNvPr>
          <p:cNvSpPr txBox="1"/>
          <p:nvPr/>
        </p:nvSpPr>
        <p:spPr>
          <a:xfrm>
            <a:off x="549948" y="736391"/>
            <a:ext cx="821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封闭复合系统组成变化的物理意义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3888" y="754249"/>
            <a:ext cx="8138280" cy="4585871"/>
            <a:chOff x="539750" y="595286"/>
            <a:chExt cx="8138280" cy="4585871"/>
          </a:xfrm>
        </p:grpSpPr>
        <p:sp>
          <p:nvSpPr>
            <p:cNvPr id="43010" name="TextBox 2"/>
            <p:cNvSpPr txBox="1">
              <a:spLocks noChangeArrowheads="1"/>
            </p:cNvSpPr>
            <p:nvPr/>
          </p:nvSpPr>
          <p:spPr bwMode="auto">
            <a:xfrm>
              <a:off x="539750" y="595286"/>
              <a:ext cx="8138280" cy="458587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则温度均匀的复合系统的内能基本方程变为：</a:t>
              </a: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而封闭系统无限小可逆过程内能微变为：</a:t>
              </a: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180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将上式与基本方程比较，得：</a:t>
              </a:r>
              <a:endParaRPr lang="en-US" altLang="zh-CN" sz="2800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                           </a:t>
              </a:r>
            </a:p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可见温度均匀的封闭复合系统（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整体封闭，子系统相互间敞开</a:t>
              </a:r>
              <a:r>
                <a:rPr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）的组成变化对应部分功，</a:t>
              </a: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证毕。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328682"/>
                </p:ext>
              </p:extLst>
            </p:nvPr>
          </p:nvGraphicFramePr>
          <p:xfrm>
            <a:off x="1243175" y="1171362"/>
            <a:ext cx="6829425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3035160" imgH="291960" progId="Equation.DSMT4">
                    <p:embed/>
                  </p:oleObj>
                </mc:Choice>
                <mc:Fallback>
                  <p:oleObj name="Equation" r:id="rId3" imgW="3035160" imgH="29196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175" y="1171362"/>
                          <a:ext cx="6829425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60602"/>
                </p:ext>
              </p:extLst>
            </p:nvPr>
          </p:nvGraphicFramePr>
          <p:xfrm>
            <a:off x="2429037" y="2384212"/>
            <a:ext cx="4437063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1993680" imgH="317160" progId="Equation.DSMT4">
                    <p:embed/>
                  </p:oleObj>
                </mc:Choice>
                <mc:Fallback>
                  <p:oleObj name="Equation" r:id="rId5" imgW="1993680" imgH="317160" progId="Equation.DSMT4">
                    <p:embed/>
                    <p:pic>
                      <p:nvPicPr>
                        <p:cNvPr id="13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037" y="2384212"/>
                          <a:ext cx="4437063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426258"/>
                </p:ext>
              </p:extLst>
            </p:nvPr>
          </p:nvGraphicFramePr>
          <p:xfrm>
            <a:off x="1471775" y="3555787"/>
            <a:ext cx="6372225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2831760" imgH="291960" progId="Equation.DSMT4">
                    <p:embed/>
                  </p:oleObj>
                </mc:Choice>
                <mc:Fallback>
                  <p:oleObj name="Equation" r:id="rId7" imgW="2831760" imgH="29196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775" y="3555787"/>
                          <a:ext cx="6372225" cy="652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742678" y="5423205"/>
            <a:ext cx="80581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有关封闭体系组成变化的物理意义的讨论只对封闭系成立，对敞开体系并不适用！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1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2433" y="628212"/>
            <a:ext cx="4682069" cy="3170052"/>
            <a:chOff x="598708" y="1427262"/>
            <a:chExt cx="4682069" cy="317005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22" y="1427262"/>
              <a:ext cx="3938907" cy="3170052"/>
            </a:xfrm>
            <a:prstGeom prst="rect">
              <a:avLst/>
            </a:prstGeom>
          </p:spPr>
        </p:pic>
        <p:sp>
          <p:nvSpPr>
            <p:cNvPr id="3" name="TextBox 9"/>
            <p:cNvSpPr txBox="1">
              <a:spLocks noChangeArrowheads="1"/>
            </p:cNvSpPr>
            <p:nvPr/>
          </p:nvSpPr>
          <p:spPr bwMode="auto">
            <a:xfrm>
              <a:off x="2483768" y="3933056"/>
              <a:ext cx="1223968" cy="52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 err="1">
                  <a:solidFill>
                    <a:srgbClr val="000000"/>
                  </a:solidFill>
                  <a:latin typeface="Times New Roman" pitchFamily="18" charset="0"/>
                </a:rPr>
                <a:t>HCl</a:t>
              </a:r>
              <a:endParaRPr lang="zh-CN" altLang="en-US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TextBox 10"/>
            <p:cNvSpPr txBox="1">
              <a:spLocks noChangeArrowheads="1"/>
            </p:cNvSpPr>
            <p:nvPr/>
          </p:nvSpPr>
          <p:spPr bwMode="auto">
            <a:xfrm>
              <a:off x="935583" y="2473080"/>
              <a:ext cx="648072" cy="522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TextBox 10"/>
            <p:cNvSpPr txBox="1">
              <a:spLocks noChangeArrowheads="1"/>
            </p:cNvSpPr>
            <p:nvPr/>
          </p:nvSpPr>
          <p:spPr bwMode="auto">
            <a:xfrm>
              <a:off x="4221058" y="2473081"/>
              <a:ext cx="719218" cy="522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4727716" y="3958884"/>
              <a:ext cx="553061" cy="52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Pt</a:t>
              </a:r>
              <a:endParaRPr lang="zh-CN" altLang="en-US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598708" y="3911660"/>
              <a:ext cx="641818" cy="52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Pt</a:t>
              </a:r>
              <a:endParaRPr lang="zh-CN" altLang="en-US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88381" y="719656"/>
            <a:ext cx="392402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例：电池是一种将组成变化转化为功的装置，如图是利用化学反应：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+ 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HCl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输出电功的电池，</a:t>
            </a:r>
            <a:r>
              <a:rPr lang="zh-CN" altLang="en-US" sz="2800" dirty="0">
                <a:solidFill>
                  <a:srgbClr val="0000FF"/>
                </a:solidFill>
              </a:rPr>
              <a:t>氢气和氯气必须隔离，因此电池是一个复合系统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72510"/>
              </p:ext>
            </p:extLst>
          </p:nvPr>
        </p:nvGraphicFramePr>
        <p:xfrm>
          <a:off x="915899" y="4141163"/>
          <a:ext cx="7670977" cy="58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3314520" imgH="253800" progId="Equation.DSMT4">
                  <p:embed/>
                </p:oleObj>
              </mc:Choice>
              <mc:Fallback>
                <p:oleObj name="Equation" r:id="rId4" imgW="3314520" imgH="2538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99" y="4141163"/>
                        <a:ext cx="7670977" cy="58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88381" y="4826152"/>
            <a:ext cx="83264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由于氢气、氯气和氯化氢分属不同的子系统，将上标去掉不会引起混乱，因此上式可简写为：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34397"/>
              </p:ext>
            </p:extLst>
          </p:nvPr>
        </p:nvGraphicFramePr>
        <p:xfrm>
          <a:off x="1429925" y="5881041"/>
          <a:ext cx="6487351" cy="54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2831760" imgH="241200" progId="Equation.DSMT4">
                  <p:embed/>
                </p:oleObj>
              </mc:Choice>
              <mc:Fallback>
                <p:oleObj name="Equation" r:id="rId6" imgW="283176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925" y="5881041"/>
                        <a:ext cx="6487351" cy="54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3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923843"/>
              </p:ext>
            </p:extLst>
          </p:nvPr>
        </p:nvGraphicFramePr>
        <p:xfrm>
          <a:off x="2157413" y="2068513"/>
          <a:ext cx="39497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3584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068513"/>
                        <a:ext cx="39497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0550" y="600075"/>
            <a:ext cx="8123238" cy="138499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能全面描述平衡态的独立变量是熵、体积和各物质量，这组独立变量是内能的自然独立变量，由状态函数公理和热一热二直接指明。对于简单系统，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3584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70643"/>
              </p:ext>
            </p:extLst>
          </p:nvPr>
        </p:nvGraphicFramePr>
        <p:xfrm>
          <a:off x="654050" y="4103688"/>
          <a:ext cx="7980363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314520" imgH="965160" progId="Equation.DSMT4">
                  <p:embed/>
                </p:oleObj>
              </mc:Choice>
              <mc:Fallback>
                <p:oleObj name="Equation" r:id="rId5" imgW="3314520" imgH="965160" progId="Equation.DSMT4">
                  <p:embed/>
                  <p:pic>
                    <p:nvPicPr>
                      <p:cNvPr id="3584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103688"/>
                        <a:ext cx="7980363" cy="23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871938"/>
              </p:ext>
            </p:extLst>
          </p:nvPr>
        </p:nvGraphicFramePr>
        <p:xfrm>
          <a:off x="1866900" y="2763838"/>
          <a:ext cx="49053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955520" imgH="520560" progId="Equation.DSMT4">
                  <p:embed/>
                </p:oleObj>
              </mc:Choice>
              <mc:Fallback>
                <p:oleObj name="Equation" r:id="rId7" imgW="1955520" imgH="520560" progId="Equation.DSMT4">
                  <p:embed/>
                  <p:pic>
                    <p:nvPicPr>
                      <p:cNvPr id="3584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763838"/>
                        <a:ext cx="49053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01109" y="5562590"/>
            <a:ext cx="4133270" cy="5232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简单系统的内能基本方程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56061" y="582613"/>
            <a:ext cx="8089900" cy="5823060"/>
            <a:chOff x="656061" y="526858"/>
            <a:chExt cx="8089900" cy="5823060"/>
          </a:xfrm>
        </p:grpSpPr>
        <p:grpSp>
          <p:nvGrpSpPr>
            <p:cNvPr id="5" name="组合 4"/>
            <p:cNvGrpSpPr/>
            <p:nvPr/>
          </p:nvGrpSpPr>
          <p:grpSpPr>
            <a:xfrm>
              <a:off x="656061" y="526858"/>
              <a:ext cx="8089900" cy="5823060"/>
              <a:chOff x="656061" y="526858"/>
              <a:chExt cx="8089900" cy="5823060"/>
            </a:xfrm>
          </p:grpSpPr>
          <p:sp>
            <p:nvSpPr>
              <p:cNvPr id="41992" name="TextBox 2"/>
              <p:cNvSpPr txBox="1">
                <a:spLocks noChangeArrowheads="1"/>
              </p:cNvSpPr>
              <p:nvPr/>
            </p:nvSpPr>
            <p:spPr bwMode="auto">
              <a:xfrm>
                <a:off x="656061" y="563719"/>
                <a:ext cx="8089900" cy="5786199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求证：简单封闭系统可逆过程            。</a:t>
                </a:r>
                <a:endParaRPr lang="en-US" altLang="zh-CN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eaLnBrk="1" hangingPunct="1">
                  <a:spcBef>
                    <a:spcPts val="1200"/>
                  </a:spcBef>
                  <a:buClrTx/>
                  <a:buSzTx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宋体" pitchFamily="2" charset="-122"/>
                  </a:rPr>
                  <a:t>证明：由于体系封闭，若没有化学反应，则</a:t>
                </a:r>
                <a:r>
                  <a:rPr lang="en-US" altLang="zh-CN" sz="2800" b="0" i="1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800" b="0" i="1" baseline="-25000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宋体" pitchFamily="2" charset="-122"/>
                  </a:rPr>
                  <a:t>不变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eaLnBrk="1" hangingPunct="1">
                  <a:spcBef>
                    <a:spcPts val="2400"/>
                  </a:spcBef>
                  <a:buClrTx/>
                  <a:buSzTx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宋体" pitchFamily="2" charset="-122"/>
                  </a:rPr>
                  <a:t>若体系中有化学反应，则</a:t>
                </a:r>
                <a:r>
                  <a:rPr lang="en-US" altLang="zh-CN" sz="2800" b="0" i="1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800" b="0" i="1" baseline="-25000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宋体" pitchFamily="2" charset="-122"/>
                  </a:rPr>
                  <a:t>的变化由反应引起。</a:t>
                </a:r>
                <a:endParaRPr lang="en-US" altLang="zh-CN" sz="2800" dirty="0">
                  <a:solidFill>
                    <a:srgbClr val="0000FF"/>
                  </a:solidFill>
                  <a:latin typeface="宋体" pitchFamily="2" charset="-122"/>
                </a:endParaRPr>
              </a:p>
              <a:p>
                <a:pPr eaLnBrk="1" hangingPunct="1">
                  <a:spcBef>
                    <a:spcPts val="600"/>
                  </a:spcBef>
                  <a:buClrTx/>
                  <a:buSzTx/>
                  <a:buNone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宋体" pitchFamily="2" charset="-122"/>
                  </a:rPr>
                  <a:t>                  </a:t>
                </a:r>
                <a:r>
                  <a:rPr lang="en-US" altLang="zh-CN" sz="2400" b="0" i="1" dirty="0" err="1">
                    <a:solidFill>
                      <a:srgbClr val="000000"/>
                    </a:solidFill>
                    <a:latin typeface="Symbol" pitchFamily="18" charset="2"/>
                    <a:ea typeface="黑体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itchFamily="2" charset="-122"/>
                    <a:ea typeface="黑体" pitchFamily="2" charset="-122"/>
                    <a:cs typeface="Times New Roman" pitchFamily="18" charset="0"/>
                  </a:rPr>
                  <a:t>：化学计量系数；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Symbol" pitchFamily="18" charset="2"/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itchFamily="2" charset="-122"/>
                    <a:ea typeface="黑体" pitchFamily="2" charset="-122"/>
                    <a:cs typeface="Times New Roman" pitchFamily="18" charset="0"/>
                  </a:rPr>
                  <a:t>：反应进度</a:t>
                </a:r>
                <a:endPara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  <a:p>
                <a:pPr eaLnBrk="1" hangingPunct="1">
                  <a:spcBef>
                    <a:spcPts val="1200"/>
                  </a:spcBef>
                  <a:buClrTx/>
                  <a:buSzTx/>
                  <a:buNone/>
                </a:pPr>
                <a:endParaRPr lang="en-US" altLang="zh-CN" sz="2800" dirty="0">
                  <a:solidFill>
                    <a:srgbClr val="0000FF"/>
                  </a:solidFill>
                  <a:latin typeface="宋体" pitchFamily="2" charset="-122"/>
                </a:endParaRPr>
              </a:p>
              <a:p>
                <a:pPr eaLnBrk="1" hangingPunct="1">
                  <a:spcBef>
                    <a:spcPts val="1800"/>
                  </a:spcBef>
                  <a:buClrTx/>
                  <a:buSzTx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宋体" pitchFamily="2" charset="-122"/>
                  </a:rPr>
                  <a:t>可逆过程体系时刻处于平衡态，必处于化学平衡，代入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3.4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宋体" pitchFamily="2" charset="-122"/>
                  </a:rPr>
                  <a:t>节化学平衡条件          ，立得：</a:t>
                </a:r>
                <a:endParaRPr lang="en-US" altLang="zh-CN" sz="2800" dirty="0">
                  <a:solidFill>
                    <a:srgbClr val="0000FF"/>
                  </a:solidFill>
                  <a:latin typeface="宋体" pitchFamily="2" charset="-122"/>
                </a:endParaRPr>
              </a:p>
              <a:p>
                <a:pPr eaLnBrk="1" hangingPunct="1">
                  <a:spcBef>
                    <a:spcPts val="1800"/>
                  </a:spcBef>
                  <a:buClrTx/>
                  <a:buSzTx/>
                  <a:buNone/>
                </a:pPr>
                <a:endParaRPr lang="en-US" altLang="zh-CN" sz="2800" dirty="0">
                  <a:solidFill>
                    <a:srgbClr val="0000FF"/>
                  </a:solidFill>
                  <a:latin typeface="Times New Roman" pitchFamily="18" charset="0"/>
                </a:endParaRPr>
              </a:p>
              <a:p>
                <a:pPr eaLnBrk="1" hangingPunct="1">
                  <a:spcBef>
                    <a:spcPts val="1800"/>
                  </a:spcBef>
                  <a:buClrTx/>
                  <a:buSzTx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证毕。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宋体" pitchFamily="2" charset="-122"/>
                  </a:rPr>
                  <a:t> </a:t>
                </a:r>
                <a:endParaRPr lang="zh-CN" altLang="en-US" sz="2800" dirty="0">
                  <a:solidFill>
                    <a:srgbClr val="0000FF"/>
                  </a:solidFill>
                  <a:latin typeface="宋体" pitchFamily="2" charset="-122"/>
                </a:endParaRPr>
              </a:p>
            </p:txBody>
          </p:sp>
          <p:graphicFrame>
            <p:nvGraphicFramePr>
              <p:cNvPr id="12290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155055"/>
                  </p:ext>
                </p:extLst>
              </p:nvPr>
            </p:nvGraphicFramePr>
            <p:xfrm>
              <a:off x="5502275" y="526858"/>
              <a:ext cx="2001838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Equation" r:id="rId3" imgW="888840" imgH="291960" progId="Equation.DSMT4">
                      <p:embed/>
                    </p:oleObj>
                  </mc:Choice>
                  <mc:Fallback>
                    <p:oleObj name="Equation" r:id="rId3" imgW="888840" imgH="291960" progId="Equation.DSMT4">
                      <p:embed/>
                      <p:pic>
                        <p:nvPicPr>
                          <p:cNvPr id="12290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2275" y="526858"/>
                            <a:ext cx="2001838" cy="652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4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490993"/>
                  </p:ext>
                </p:extLst>
              </p:nvPr>
            </p:nvGraphicFramePr>
            <p:xfrm>
              <a:off x="2111375" y="2888688"/>
              <a:ext cx="1441450" cy="511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Equation" r:id="rId5" imgW="660240" imgH="228600" progId="Equation.DSMT4">
                      <p:embed/>
                    </p:oleObj>
                  </mc:Choice>
                  <mc:Fallback>
                    <p:oleObj name="Equation" r:id="rId5" imgW="660240" imgH="228600" progId="Equation.DSMT4">
                      <p:embed/>
                      <p:pic>
                        <p:nvPicPr>
                          <p:cNvPr id="12294" name="对象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1375" y="2888688"/>
                            <a:ext cx="1441450" cy="511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5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136226"/>
                  </p:ext>
                </p:extLst>
              </p:nvPr>
            </p:nvGraphicFramePr>
            <p:xfrm>
              <a:off x="2884488" y="3389644"/>
              <a:ext cx="3429000" cy="652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Equation" r:id="rId7" imgW="1523880" imgH="291960" progId="Equation.DSMT4">
                      <p:embed/>
                    </p:oleObj>
                  </mc:Choice>
                  <mc:Fallback>
                    <p:oleObj name="Equation" r:id="rId7" imgW="1523880" imgH="291960" progId="Equation.DSMT4">
                      <p:embed/>
                      <p:pic>
                        <p:nvPicPr>
                          <p:cNvPr id="12295" name="对象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4488" y="3389644"/>
                            <a:ext cx="3429000" cy="652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7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1804231"/>
                  </p:ext>
                </p:extLst>
              </p:nvPr>
            </p:nvGraphicFramePr>
            <p:xfrm>
              <a:off x="4519613" y="4487670"/>
              <a:ext cx="1592262" cy="574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Equation" r:id="rId9" imgW="736560" imgH="266400" progId="Equation.DSMT4">
                      <p:embed/>
                    </p:oleObj>
                  </mc:Choice>
                  <mc:Fallback>
                    <p:oleObj name="Equation" r:id="rId9" imgW="736560" imgH="266400" progId="Equation.DSMT4">
                      <p:embed/>
                      <p:pic>
                        <p:nvPicPr>
                          <p:cNvPr id="42007" name="对象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9613" y="4487670"/>
                            <a:ext cx="1592262" cy="574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145198"/>
                </p:ext>
              </p:extLst>
            </p:nvPr>
          </p:nvGraphicFramePr>
          <p:xfrm>
            <a:off x="3597275" y="1615883"/>
            <a:ext cx="2001838" cy="652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888840" imgH="291960" progId="Equation.DSMT4">
                    <p:embed/>
                  </p:oleObj>
                </mc:Choice>
                <mc:Fallback>
                  <p:oleObj name="Equation" r:id="rId11" imgW="888840" imgH="291960" progId="Equation.DSMT4">
                    <p:embed/>
                    <p:pic>
                      <p:nvPicPr>
                        <p:cNvPr id="2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615883"/>
                          <a:ext cx="2001838" cy="652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416379"/>
                </p:ext>
              </p:extLst>
            </p:nvPr>
          </p:nvGraphicFramePr>
          <p:xfrm>
            <a:off x="3579813" y="5068695"/>
            <a:ext cx="2001837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888840" imgH="291960" progId="Equation.DSMT4">
                    <p:embed/>
                  </p:oleObj>
                </mc:Choice>
                <mc:Fallback>
                  <p:oleObj name="Equation" r:id="rId13" imgW="888840" imgH="291960" progId="Equation.DSMT4">
                    <p:embed/>
                    <p:pic>
                      <p:nvPicPr>
                        <p:cNvPr id="2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813" y="5068695"/>
                          <a:ext cx="2001837" cy="652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568715"/>
            <a:ext cx="73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简单封闭系统的内能基本方程：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2166" y="1667178"/>
            <a:ext cx="73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简单系统的内能基本方程：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41933"/>
              </p:ext>
            </p:extLst>
          </p:nvPr>
        </p:nvGraphicFramePr>
        <p:xfrm>
          <a:off x="2889250" y="1143000"/>
          <a:ext cx="2473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66680" imgH="203040" progId="Equation.DSMT4">
                  <p:embed/>
                </p:oleObj>
              </mc:Choice>
              <mc:Fallback>
                <p:oleObj name="Equation" r:id="rId3" imgW="1066680" imgH="203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1143000"/>
                        <a:ext cx="2473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79343"/>
              </p:ext>
            </p:extLst>
          </p:nvPr>
        </p:nvGraphicFramePr>
        <p:xfrm>
          <a:off x="2417763" y="2098675"/>
          <a:ext cx="393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701720" imgH="431640" progId="Equation.DSMT4">
                  <p:embed/>
                </p:oleObj>
              </mc:Choice>
              <mc:Fallback>
                <p:oleObj name="Equation" r:id="rId5" imgW="1701720" imgH="4316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098675"/>
                        <a:ext cx="393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02166" y="3090622"/>
            <a:ext cx="8162693" cy="3326053"/>
            <a:chOff x="602166" y="2967961"/>
            <a:chExt cx="8162693" cy="3326053"/>
          </a:xfrm>
        </p:grpSpPr>
        <p:sp>
          <p:nvSpPr>
            <p:cNvPr id="6" name="文本框 5"/>
            <p:cNvSpPr txBox="1"/>
            <p:nvPr/>
          </p:nvSpPr>
          <p:spPr>
            <a:xfrm>
              <a:off x="602166" y="2967961"/>
              <a:ext cx="816269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两者的唯一差别在于：前者是封闭系。因此，</a:t>
              </a:r>
              <a:r>
                <a:rPr lang="zh-CN" altLang="en-US" dirty="0">
                  <a:solidFill>
                    <a:srgbClr val="FF0000"/>
                  </a:solidFill>
                </a:rPr>
                <a:t>只有当体系是敞开的时候，才需要考虑组成变化产生的影响</a:t>
              </a:r>
              <a:r>
                <a:rPr lang="zh-CN" altLang="en-US" dirty="0">
                  <a:solidFill>
                    <a:srgbClr val="0000FF"/>
                  </a:solidFill>
                </a:rPr>
                <a:t>。这样，我们就证明了</a:t>
              </a:r>
              <a:r>
                <a:rPr lang="en-US" altLang="zh-CN" dirty="0">
                  <a:solidFill>
                    <a:srgbClr val="0000FF"/>
                  </a:solidFill>
                </a:rPr>
                <a:t>2.7</a:t>
              </a:r>
              <a:r>
                <a:rPr lang="zh-CN" altLang="en-US" dirty="0">
                  <a:solidFill>
                    <a:srgbClr val="0000FF"/>
                  </a:solidFill>
                </a:rPr>
                <a:t>节中出现的多个偏导数的下标中没有必要加上物质量，无论其中是否存在化学反应。比如：</a:t>
              </a:r>
              <a:endParaRPr lang="en-US" altLang="zh-CN" dirty="0">
                <a:solidFill>
                  <a:srgbClr val="0000FF"/>
                </a:solidFill>
              </a:endParaRPr>
            </a:p>
            <a:p>
              <a:endParaRPr lang="en-US" altLang="zh-CN" dirty="0">
                <a:solidFill>
                  <a:srgbClr val="0000FF"/>
                </a:solidFill>
              </a:endParaRPr>
            </a:p>
            <a:p>
              <a:r>
                <a:rPr lang="en-US" altLang="zh-CN" dirty="0">
                  <a:solidFill>
                    <a:srgbClr val="0000FF"/>
                  </a:solidFill>
                </a:rPr>
                <a:t>                                                                              </a:t>
              </a:r>
              <a:r>
                <a:rPr lang="zh-CN" altLang="en-US" dirty="0">
                  <a:solidFill>
                    <a:srgbClr val="0000FF"/>
                  </a:solidFill>
                </a:rPr>
                <a:t>等等。</a:t>
              </a:r>
            </a:p>
          </p:txBody>
        </p:sp>
        <p:graphicFrame>
          <p:nvGraphicFramePr>
            <p:cNvPr id="7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375154"/>
                </p:ext>
              </p:extLst>
            </p:nvPr>
          </p:nvGraphicFramePr>
          <p:xfrm>
            <a:off x="950913" y="5258964"/>
            <a:ext cx="3054350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1422360" imgH="444240" progId="Equation.DSMT4">
                    <p:embed/>
                  </p:oleObj>
                </mc:Choice>
                <mc:Fallback>
                  <p:oleObj name="Equation" r:id="rId7" imgW="1422360" imgH="444240" progId="Equation.DSMT4">
                    <p:embed/>
                    <p:pic>
                      <p:nvPicPr>
                        <p:cNvPr id="7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913" y="5258964"/>
                          <a:ext cx="3054350" cy="989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762209"/>
                </p:ext>
              </p:extLst>
            </p:nvPr>
          </p:nvGraphicFramePr>
          <p:xfrm>
            <a:off x="4625975" y="5268489"/>
            <a:ext cx="2763838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1231560" imgH="457200" progId="Equation.DSMT4">
                    <p:embed/>
                  </p:oleObj>
                </mc:Choice>
                <mc:Fallback>
                  <p:oleObj name="Equation" r:id="rId9" imgW="1231560" imgH="4572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25975" y="5268489"/>
                          <a:ext cx="2763838" cy="1025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975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1665"/>
              </p:ext>
            </p:extLst>
          </p:nvPr>
        </p:nvGraphicFramePr>
        <p:xfrm>
          <a:off x="2060575" y="1214438"/>
          <a:ext cx="44053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828800" imgH="291960" progId="Equation.DSMT4">
                  <p:embed/>
                </p:oleObj>
              </mc:Choice>
              <mc:Fallback>
                <p:oleObj name="Equation" r:id="rId3" imgW="1828800" imgH="291960" progId="Equation.DSMT4">
                  <p:embed/>
                  <p:pic>
                    <p:nvPicPr>
                      <p:cNvPr id="3686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214438"/>
                        <a:ext cx="44053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60388" y="581025"/>
            <a:ext cx="8335962" cy="5238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简单敞开系统的热力学基本方程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0388" y="4289425"/>
            <a:ext cx="8123237" cy="5238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后三个方程受</a:t>
            </a:r>
            <a:r>
              <a:rPr lang="zh-CN" altLang="en-US" dirty="0">
                <a:solidFill>
                  <a:srgbClr val="FF0000"/>
                </a:solidFill>
              </a:rPr>
              <a:t>相律</a:t>
            </a:r>
            <a:r>
              <a:rPr lang="zh-CN" altLang="en-US" dirty="0">
                <a:solidFill>
                  <a:srgbClr val="0000FF"/>
                </a:solidFill>
              </a:rPr>
              <a:t>限制。</a:t>
            </a:r>
          </a:p>
        </p:txBody>
      </p:sp>
      <p:graphicFrame>
        <p:nvGraphicFramePr>
          <p:cNvPr id="3686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145837"/>
              </p:ext>
            </p:extLst>
          </p:nvPr>
        </p:nvGraphicFramePr>
        <p:xfrm>
          <a:off x="1427163" y="2066925"/>
          <a:ext cx="6391275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654280" imgH="888840" progId="Equation.DSMT4">
                  <p:embed/>
                </p:oleObj>
              </mc:Choice>
              <mc:Fallback>
                <p:oleObj name="Equation" r:id="rId5" imgW="2654280" imgH="888840" progId="Equation.DSMT4">
                  <p:embed/>
                  <p:pic>
                    <p:nvPicPr>
                      <p:cNvPr id="3686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066925"/>
                        <a:ext cx="6391275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133423"/>
              </p:ext>
            </p:extLst>
          </p:nvPr>
        </p:nvGraphicFramePr>
        <p:xfrm>
          <a:off x="585788" y="5162550"/>
          <a:ext cx="81168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593880" imgH="520560" progId="Equation.DSMT4">
                  <p:embed/>
                </p:oleObj>
              </mc:Choice>
              <mc:Fallback>
                <p:oleObj name="Equation" r:id="rId7" imgW="3593880" imgH="520560" progId="Equation.DSMT4">
                  <p:embed/>
                  <p:pic>
                    <p:nvPicPr>
                      <p:cNvPr id="3687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162550"/>
                        <a:ext cx="811688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00347"/>
              </p:ext>
            </p:extLst>
          </p:nvPr>
        </p:nvGraphicFramePr>
        <p:xfrm>
          <a:off x="873125" y="661988"/>
          <a:ext cx="36591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600200" imgH="228600" progId="Equation.DSMT4">
                  <p:embed/>
                </p:oleObj>
              </mc:Choice>
              <mc:Fallback>
                <p:oleObj name="Equation" r:id="rId3" imgW="1600200" imgH="228600" progId="Equation.DSMT4">
                  <p:embed/>
                  <p:pic>
                    <p:nvPicPr>
                      <p:cNvPr id="3789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661988"/>
                        <a:ext cx="36591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2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71986"/>
              </p:ext>
            </p:extLst>
          </p:nvPr>
        </p:nvGraphicFramePr>
        <p:xfrm>
          <a:off x="1724025" y="1328738"/>
          <a:ext cx="43735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866600" imgH="291960" progId="Equation.DSMT4">
                  <p:embed/>
                </p:oleObj>
              </mc:Choice>
              <mc:Fallback>
                <p:oleObj name="Equation" r:id="rId5" imgW="1866600" imgH="291960" progId="Equation.DSMT4">
                  <p:embed/>
                  <p:pic>
                    <p:nvPicPr>
                      <p:cNvPr id="37891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328738"/>
                        <a:ext cx="43735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3018"/>
              </p:ext>
            </p:extLst>
          </p:nvPr>
        </p:nvGraphicFramePr>
        <p:xfrm>
          <a:off x="1773238" y="4284663"/>
          <a:ext cx="543877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145960" imgH="888840" progId="Equation.DSMT4">
                  <p:embed/>
                </p:oleObj>
              </mc:Choice>
              <mc:Fallback>
                <p:oleObj name="Equation" r:id="rId7" imgW="2145960" imgH="888840" progId="Equation.DSMT4">
                  <p:embed/>
                  <p:pic>
                    <p:nvPicPr>
                      <p:cNvPr id="3789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284663"/>
                        <a:ext cx="5438775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78933" y="1985963"/>
            <a:ext cx="8094133" cy="1219200"/>
            <a:chOff x="778933" y="2087564"/>
            <a:chExt cx="8094133" cy="1219200"/>
          </a:xfrm>
        </p:grpSpPr>
        <p:graphicFrame>
          <p:nvGraphicFramePr>
            <p:cNvPr id="3789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187225"/>
                </p:ext>
              </p:extLst>
            </p:nvPr>
          </p:nvGraphicFramePr>
          <p:xfrm>
            <a:off x="1965325" y="2087564"/>
            <a:ext cx="2376488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1015920" imgH="520560" progId="Equation.DSMT4">
                    <p:embed/>
                  </p:oleObj>
                </mc:Choice>
                <mc:Fallback>
                  <p:oleObj name="Equation" r:id="rId9" imgW="1015920" imgH="520560" progId="Equation.DSMT4">
                    <p:embed/>
                    <p:pic>
                      <p:nvPicPr>
                        <p:cNvPr id="3789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325" y="2087564"/>
                          <a:ext cx="2376488" cy="1219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78933" y="2351618"/>
              <a:ext cx="8094133" cy="52322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显然，             ，化学势是偏摩尔吉氏函数。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7478" y="3155950"/>
            <a:ext cx="6549010" cy="1081088"/>
            <a:chOff x="822634" y="3212395"/>
            <a:chExt cx="6549010" cy="108108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034912"/>
                </p:ext>
              </p:extLst>
            </p:nvPr>
          </p:nvGraphicFramePr>
          <p:xfrm>
            <a:off x="3423356" y="3212395"/>
            <a:ext cx="1846263" cy="108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736560" imgH="431640" progId="Equation.DSMT4">
                    <p:embed/>
                  </p:oleObj>
                </mc:Choice>
                <mc:Fallback>
                  <p:oleObj name="Equation" r:id="rId11" imgW="736560" imgH="431640" progId="Equation.DSMT4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356" y="3212395"/>
                          <a:ext cx="1846263" cy="108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822634" y="3427033"/>
              <a:ext cx="65490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由集合公式得：          。     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01012"/>
              </p:ext>
            </p:extLst>
          </p:nvPr>
        </p:nvGraphicFramePr>
        <p:xfrm>
          <a:off x="1995488" y="4030663"/>
          <a:ext cx="4725987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815840" imgH="914400" progId="Equation.DSMT4">
                  <p:embed/>
                </p:oleObj>
              </mc:Choice>
              <mc:Fallback>
                <p:oleObj name="Equation" r:id="rId3" imgW="1815840" imgH="914400" progId="Equation.DSMT4">
                  <p:embed/>
                  <p:pic>
                    <p:nvPicPr>
                      <p:cNvPr id="389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030663"/>
                        <a:ext cx="4725987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23875" y="2113137"/>
            <a:ext cx="8218488" cy="181588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化学势是偏摩尔吉氏函数，但不是偏摩尔亥氏函数，也不是偏摩尔焓、偏摩尔内能。化学势是强度量，它不依赖系统的大小，如果改用强度量作为独立变量，那么独立变量个数可以减少一个：</a:t>
            </a:r>
          </a:p>
        </p:txBody>
      </p:sp>
      <p:graphicFrame>
        <p:nvGraphicFramePr>
          <p:cNvPr id="3891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701215"/>
              </p:ext>
            </p:extLst>
          </p:nvPr>
        </p:nvGraphicFramePr>
        <p:xfrm>
          <a:off x="588963" y="847725"/>
          <a:ext cx="81168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593880" imgH="520560" progId="Equation.DSMT4">
                  <p:embed/>
                </p:oleObj>
              </mc:Choice>
              <mc:Fallback>
                <p:oleObj name="Equation" r:id="rId5" imgW="3593880" imgH="520560" progId="Equation.DSMT4">
                  <p:embed/>
                  <p:pic>
                    <p:nvPicPr>
                      <p:cNvPr id="3891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847725"/>
                        <a:ext cx="811688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0416"/>
              </p:ext>
            </p:extLst>
          </p:nvPr>
        </p:nvGraphicFramePr>
        <p:xfrm>
          <a:off x="1674813" y="2992438"/>
          <a:ext cx="59134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438280" imgH="291960" progId="Equation.DSMT4">
                  <p:embed/>
                </p:oleObj>
              </mc:Choice>
              <mc:Fallback>
                <p:oleObj name="Equation" r:id="rId3" imgW="2438280" imgH="291960" progId="Equation.DSMT4">
                  <p:embed/>
                  <p:pic>
                    <p:nvPicPr>
                      <p:cNvPr id="39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992438"/>
                        <a:ext cx="591343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8189"/>
              </p:ext>
            </p:extLst>
          </p:nvPr>
        </p:nvGraphicFramePr>
        <p:xfrm>
          <a:off x="1362075" y="3656013"/>
          <a:ext cx="67246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743200" imgH="291960" progId="Equation.DSMT4">
                  <p:embed/>
                </p:oleObj>
              </mc:Choice>
              <mc:Fallback>
                <p:oleObj name="Equation" r:id="rId5" imgW="2743200" imgH="291960" progId="Equation.DSMT4">
                  <p:embed/>
                  <p:pic>
                    <p:nvPicPr>
                      <p:cNvPr id="399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656013"/>
                        <a:ext cx="67246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69938" y="1946449"/>
            <a:ext cx="1725612" cy="517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广延量</a:t>
            </a:r>
            <a:r>
              <a:rPr lang="en-US" altLang="zh-CN" i="1" dirty="0"/>
              <a:t>X</a:t>
            </a:r>
          </a:p>
        </p:txBody>
      </p:sp>
      <p:grpSp>
        <p:nvGrpSpPr>
          <p:cNvPr id="39941" name="组合 1"/>
          <p:cNvGrpSpPr>
            <a:grpSpLocks/>
          </p:cNvGrpSpPr>
          <p:nvPr/>
        </p:nvGrpSpPr>
        <p:grpSpPr bwMode="auto">
          <a:xfrm>
            <a:off x="2838450" y="1557736"/>
            <a:ext cx="4857750" cy="1288143"/>
            <a:chOff x="2767013" y="2294162"/>
            <a:chExt cx="4857750" cy="1288143"/>
          </a:xfrm>
        </p:grpSpPr>
        <p:grpSp>
          <p:nvGrpSpPr>
            <p:cNvPr id="39944" name="Group 12"/>
            <p:cNvGrpSpPr>
              <a:grpSpLocks/>
            </p:cNvGrpSpPr>
            <p:nvPr/>
          </p:nvGrpSpPr>
          <p:grpSpPr bwMode="auto">
            <a:xfrm>
              <a:off x="2767013" y="2294162"/>
              <a:ext cx="4857750" cy="1288143"/>
              <a:chOff x="1644" y="1086"/>
              <a:chExt cx="1896" cy="568"/>
            </a:xfrm>
          </p:grpSpPr>
          <p:sp>
            <p:nvSpPr>
              <p:cNvPr id="39946" name="Rectangle 13"/>
              <p:cNvSpPr>
                <a:spLocks noChangeArrowheads="1"/>
              </p:cNvSpPr>
              <p:nvPr/>
            </p:nvSpPr>
            <p:spPr bwMode="auto">
              <a:xfrm>
                <a:off x="1944" y="1086"/>
                <a:ext cx="972" cy="56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9947" name="Rectangle 14"/>
              <p:cNvSpPr>
                <a:spLocks noChangeArrowheads="1"/>
              </p:cNvSpPr>
              <p:nvPr/>
            </p:nvSpPr>
            <p:spPr bwMode="auto">
              <a:xfrm>
                <a:off x="1644" y="1086"/>
                <a:ext cx="300" cy="56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9948" name="Rectangle 15"/>
              <p:cNvSpPr>
                <a:spLocks noChangeArrowheads="1"/>
              </p:cNvSpPr>
              <p:nvPr/>
            </p:nvSpPr>
            <p:spPr bwMode="auto">
              <a:xfrm>
                <a:off x="3096" y="1086"/>
                <a:ext cx="444" cy="56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9949" name="Rectangle 16"/>
              <p:cNvSpPr>
                <a:spLocks noChangeArrowheads="1"/>
              </p:cNvSpPr>
              <p:nvPr/>
            </p:nvSpPr>
            <p:spPr bwMode="auto">
              <a:xfrm>
                <a:off x="2580" y="1086"/>
                <a:ext cx="516" cy="5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798763" y="2682875"/>
              <a:ext cx="4783138" cy="58578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i="1" dirty="0">
                  <a:solidFill>
                    <a:srgbClr val="FFFFCC"/>
                  </a:solidFill>
                </a:rPr>
                <a:t>X</a:t>
              </a:r>
              <a:r>
                <a:rPr lang="en-US" altLang="zh-CN" sz="3200" baseline="30000" dirty="0">
                  <a:solidFill>
                    <a:srgbClr val="FFFFCC"/>
                  </a:solidFill>
                </a:rPr>
                <a:t>(1)</a:t>
              </a:r>
              <a:r>
                <a:rPr lang="en-US" altLang="zh-CN" sz="3200" dirty="0">
                  <a:solidFill>
                    <a:srgbClr val="FFFFCC"/>
                  </a:solidFill>
                </a:rPr>
                <a:t>     </a:t>
              </a:r>
              <a:r>
                <a:rPr lang="en-US" altLang="zh-CN" sz="3200" i="1" dirty="0">
                  <a:solidFill>
                    <a:srgbClr val="FFFFCC"/>
                  </a:solidFill>
                </a:rPr>
                <a:t>X</a:t>
              </a:r>
              <a:r>
                <a:rPr lang="en-US" altLang="zh-CN" sz="3200" baseline="30000" dirty="0">
                  <a:solidFill>
                    <a:srgbClr val="FFFFCC"/>
                  </a:solidFill>
                </a:rPr>
                <a:t>(2)</a:t>
              </a:r>
              <a:r>
                <a:rPr lang="en-US" altLang="zh-CN" sz="3200" dirty="0">
                  <a:solidFill>
                    <a:srgbClr val="FFFFCC"/>
                  </a:solidFill>
                </a:rPr>
                <a:t>         </a:t>
              </a:r>
              <a:r>
                <a:rPr lang="en-US" altLang="zh-CN" sz="3200" i="1" dirty="0">
                  <a:solidFill>
                    <a:srgbClr val="FFFFCC"/>
                  </a:solidFill>
                </a:rPr>
                <a:t>X</a:t>
              </a:r>
              <a:r>
                <a:rPr lang="en-US" altLang="zh-CN" sz="3200" baseline="30000" dirty="0">
                  <a:solidFill>
                    <a:srgbClr val="FFFFCC"/>
                  </a:solidFill>
                </a:rPr>
                <a:t>(3)</a:t>
              </a:r>
              <a:r>
                <a:rPr lang="en-US" altLang="zh-CN" sz="3200" dirty="0">
                  <a:solidFill>
                    <a:srgbClr val="FFFFCC"/>
                  </a:solidFill>
                </a:rPr>
                <a:t>       </a:t>
              </a:r>
              <a:r>
                <a:rPr lang="en-US" altLang="zh-CN" sz="3200" i="1" dirty="0">
                  <a:solidFill>
                    <a:srgbClr val="FFFFCC"/>
                  </a:solidFill>
                </a:rPr>
                <a:t>X</a:t>
              </a:r>
              <a:r>
                <a:rPr lang="en-US" altLang="zh-CN" sz="3200" baseline="30000" dirty="0">
                  <a:solidFill>
                    <a:srgbClr val="FFFFCC"/>
                  </a:solidFill>
                </a:rPr>
                <a:t>(4)</a:t>
              </a:r>
              <a:endParaRPr lang="en-US" altLang="zh-CN" sz="3200" i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69913" y="557213"/>
            <a:ext cx="8123237" cy="95410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若是复合系统，则体系广延量为各子体系广延量之和，</a:t>
            </a:r>
            <a:r>
              <a:rPr lang="zh-CN" altLang="en-US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设体系温度均匀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3994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55969"/>
              </p:ext>
            </p:extLst>
          </p:nvPr>
        </p:nvGraphicFramePr>
        <p:xfrm>
          <a:off x="485563" y="4497723"/>
          <a:ext cx="8438206" cy="199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543120" imgH="838080" progId="Equation.DSMT4">
                  <p:embed/>
                </p:oleObj>
              </mc:Choice>
              <mc:Fallback>
                <p:oleObj name="Equation" r:id="rId7" imgW="3543120" imgH="838080" progId="Equation.DSMT4">
                  <p:embed/>
                  <p:pic>
                    <p:nvPicPr>
                      <p:cNvPr id="399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63" y="4497723"/>
                        <a:ext cx="8438206" cy="199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2"/>
          <p:cNvSpPr txBox="1">
            <a:spLocks noChangeArrowheads="1"/>
          </p:cNvSpPr>
          <p:nvPr/>
        </p:nvSpPr>
        <p:spPr bwMode="auto">
          <a:xfrm>
            <a:off x="779924" y="5050491"/>
            <a:ext cx="80503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通过特定装置可以使化学反应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可逆地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进行，这种装置使体系在反应进行中时刻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无限接近</a:t>
            </a:r>
            <a:r>
              <a:rPr lang="zh-CN" altLang="en-US" sz="2800" b="1" u="sng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有内约束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的平衡态，因而体系必是复合的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779924" y="1162325"/>
            <a:ext cx="80503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在可逆过程中体系时刻处于平衡态，将这个要求用于化学反应，即相当于要求各反应物之间必须互相隔离，否则系统就不是平衡态。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grpSp>
        <p:nvGrpSpPr>
          <p:cNvPr id="37892" name="组合 1"/>
          <p:cNvGrpSpPr>
            <a:grpSpLocks/>
          </p:cNvGrpSpPr>
          <p:nvPr/>
        </p:nvGrpSpPr>
        <p:grpSpPr bwMode="auto">
          <a:xfrm>
            <a:off x="845580" y="3100389"/>
            <a:ext cx="7918450" cy="1776412"/>
            <a:chOff x="683568" y="2600736"/>
            <a:chExt cx="7919540" cy="1777677"/>
          </a:xfrm>
        </p:grpSpPr>
        <p:grpSp>
          <p:nvGrpSpPr>
            <p:cNvPr id="37895" name="组合 1"/>
            <p:cNvGrpSpPr>
              <a:grpSpLocks/>
            </p:cNvGrpSpPr>
            <p:nvPr/>
          </p:nvGrpSpPr>
          <p:grpSpPr bwMode="auto">
            <a:xfrm>
              <a:off x="5292080" y="2600736"/>
              <a:ext cx="3311028" cy="1777677"/>
              <a:chOff x="713036" y="1238156"/>
              <a:chExt cx="3311028" cy="1777476"/>
            </a:xfrm>
          </p:grpSpPr>
          <p:graphicFrame>
            <p:nvGraphicFramePr>
              <p:cNvPr id="37901" name="对象 3"/>
              <p:cNvGraphicFramePr>
                <a:graphicFrameLocks noChangeAspect="1"/>
              </p:cNvGraphicFramePr>
              <p:nvPr/>
            </p:nvGraphicFramePr>
            <p:xfrm>
              <a:off x="713036" y="1238156"/>
              <a:ext cx="3311028" cy="1777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" name="位图图像" r:id="rId3" imgW="3742857" imgH="2010056" progId="PBrush">
                      <p:embed/>
                    </p:oleObj>
                  </mc:Choice>
                  <mc:Fallback>
                    <p:oleObj name="位图图像" r:id="rId3" imgW="3742857" imgH="2010056" progId="PBrush">
                      <p:embed/>
                      <p:pic>
                        <p:nvPicPr>
                          <p:cNvPr id="37901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3036" y="1238156"/>
                            <a:ext cx="3311028" cy="17774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2" name="TextBox 9"/>
              <p:cNvSpPr txBox="1">
                <a:spLocks noChangeArrowheads="1"/>
              </p:cNvSpPr>
              <p:nvPr/>
            </p:nvSpPr>
            <p:spPr bwMode="auto">
              <a:xfrm>
                <a:off x="1793156" y="1799840"/>
                <a:ext cx="1224137" cy="523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HCl</a:t>
                </a:r>
                <a:endParaRPr lang="zh-CN" altLang="en-US" sz="2800" b="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896" name="组合 2"/>
            <p:cNvGrpSpPr>
              <a:grpSpLocks/>
            </p:cNvGrpSpPr>
            <p:nvPr/>
          </p:nvGrpSpPr>
          <p:grpSpPr bwMode="auto">
            <a:xfrm>
              <a:off x="683568" y="2611731"/>
              <a:ext cx="3312864" cy="1753373"/>
              <a:chOff x="4995864" y="1251764"/>
              <a:chExt cx="3312864" cy="1753374"/>
            </a:xfrm>
          </p:grpSpPr>
          <p:graphicFrame>
            <p:nvGraphicFramePr>
              <p:cNvPr id="37898" name="对象 4"/>
              <p:cNvGraphicFramePr>
                <a:graphicFrameLocks noChangeAspect="1"/>
              </p:cNvGraphicFramePr>
              <p:nvPr/>
            </p:nvGraphicFramePr>
            <p:xfrm>
              <a:off x="4995864" y="1251764"/>
              <a:ext cx="3312864" cy="1753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5" name="BMP 图像" r:id="rId5" imgW="0" imgH="0" progId="Paint.Picture">
                      <p:embed/>
                    </p:oleObj>
                  </mc:Choice>
                  <mc:Fallback>
                    <p:oleObj name="BMP 图像" r:id="rId5" imgW="0" imgH="0" progId="Paint.Picture">
                      <p:embed/>
                      <p:pic>
                        <p:nvPicPr>
                          <p:cNvPr id="37898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5864" y="1251764"/>
                            <a:ext cx="3312864" cy="17533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899" name="TextBox 10"/>
              <p:cNvSpPr txBox="1">
                <a:spLocks noChangeArrowheads="1"/>
              </p:cNvSpPr>
              <p:nvPr/>
            </p:nvSpPr>
            <p:spPr bwMode="auto">
              <a:xfrm>
                <a:off x="5583934" y="1852886"/>
                <a:ext cx="86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0" name="TextBox 10"/>
              <p:cNvSpPr txBox="1">
                <a:spLocks noChangeArrowheads="1"/>
              </p:cNvSpPr>
              <p:nvPr/>
            </p:nvSpPr>
            <p:spPr bwMode="auto">
              <a:xfrm>
                <a:off x="7012583" y="1852886"/>
                <a:ext cx="86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latin typeface="Times New Roman" pitchFamily="18" charset="0"/>
                  </a:rPr>
                  <a:t>Cl</a:t>
                </a:r>
                <a:r>
                  <a:rPr lang="en-US" altLang="zh-CN" sz="28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="0" baseline="-25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4017777" y="3474483"/>
              <a:ext cx="122413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772555" y="2501901"/>
            <a:ext cx="4456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+ 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HCl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B65E13-8144-4113-A927-F8973D13A481}"/>
              </a:ext>
            </a:extLst>
          </p:cNvPr>
          <p:cNvSpPr txBox="1"/>
          <p:nvPr/>
        </p:nvSpPr>
        <p:spPr>
          <a:xfrm>
            <a:off x="564521" y="56356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可逆的组成变化对系统的要求</a:t>
            </a:r>
          </a:p>
        </p:txBody>
      </p:sp>
    </p:spTree>
    <p:extLst>
      <p:ext uri="{BB962C8B-B14F-4D97-AF65-F5344CB8AC3E}">
        <p14:creationId xmlns:p14="http://schemas.microsoft.com/office/powerpoint/2010/main" val="1975699615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8626</TotalTime>
  <Words>614</Words>
  <Application>Microsoft Office PowerPoint</Application>
  <PresentationFormat>全屏显示(4:3)</PresentationFormat>
  <Paragraphs>58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621</cp:revision>
  <dcterms:created xsi:type="dcterms:W3CDTF">1998-06-15T09:16:02Z</dcterms:created>
  <dcterms:modified xsi:type="dcterms:W3CDTF">2020-06-29T00:50:55Z</dcterms:modified>
</cp:coreProperties>
</file>