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8"/>
  </p:notesMasterIdLst>
  <p:sldIdLst>
    <p:sldId id="417" r:id="rId2"/>
    <p:sldId id="577" r:id="rId3"/>
    <p:sldId id="578" r:id="rId4"/>
    <p:sldId id="419" r:id="rId5"/>
    <p:sldId id="418" r:id="rId6"/>
    <p:sldId id="465" r:id="rId7"/>
    <p:sldId id="420" r:id="rId8"/>
    <p:sldId id="421" r:id="rId9"/>
    <p:sldId id="422" r:id="rId10"/>
    <p:sldId id="423" r:id="rId11"/>
    <p:sldId id="441" r:id="rId12"/>
    <p:sldId id="440" r:id="rId13"/>
    <p:sldId id="424" r:id="rId14"/>
    <p:sldId id="425" r:id="rId15"/>
    <p:sldId id="426" r:id="rId16"/>
    <p:sldId id="427" r:id="rId17"/>
    <p:sldId id="430" r:id="rId18"/>
    <p:sldId id="431" r:id="rId19"/>
    <p:sldId id="429" r:id="rId20"/>
    <p:sldId id="432" r:id="rId21"/>
    <p:sldId id="433" r:id="rId22"/>
    <p:sldId id="434" r:id="rId23"/>
    <p:sldId id="435" r:id="rId24"/>
    <p:sldId id="436" r:id="rId25"/>
    <p:sldId id="442" r:id="rId26"/>
    <p:sldId id="444" r:id="rId27"/>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FF"/>
    <a:srgbClr val="FF0000"/>
    <a:srgbClr val="FF5050"/>
    <a:srgbClr val="993300"/>
    <a:srgbClr val="777777"/>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1A679C-7329-4E1A-BC49-9DBB7D5D852E}" v="128" dt="2020-11-24T02:20:05.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autoAdjust="0"/>
    <p:restoredTop sz="95948" autoAdjust="0"/>
  </p:normalViewPr>
  <p:slideViewPr>
    <p:cSldViewPr snapToGrid="0">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 Jun" userId="57e790d697ad4281" providerId="LiveId" clId="{C97172FD-42B8-479C-852C-DBFAF22E1E67}"/>
    <pc:docChg chg="modSld">
      <pc:chgData name="Cai Jun" userId="57e790d697ad4281" providerId="LiveId" clId="{C97172FD-42B8-479C-852C-DBFAF22E1E67}" dt="2020-06-22T09:59:57.024" v="83"/>
      <pc:docMkLst>
        <pc:docMk/>
      </pc:docMkLst>
      <pc:sldChg chg="modSp">
        <pc:chgData name="Cai Jun" userId="57e790d697ad4281" providerId="LiveId" clId="{C97172FD-42B8-479C-852C-DBFAF22E1E67}" dt="2020-06-22T09:53:32.908" v="6"/>
        <pc:sldMkLst>
          <pc:docMk/>
          <pc:sldMk cId="0" sldId="447"/>
        </pc:sldMkLst>
        <pc:graphicFrameChg chg="mod">
          <ac:chgData name="Cai Jun" userId="57e790d697ad4281" providerId="LiveId" clId="{C97172FD-42B8-479C-852C-DBFAF22E1E67}" dt="2020-06-22T09:53:32.908" v="6"/>
          <ac:graphicFrameMkLst>
            <pc:docMk/>
            <pc:sldMk cId="0" sldId="447"/>
            <ac:graphicFrameMk id="9" creationId="{00000000-0000-0000-0000-000000000000}"/>
          </ac:graphicFrameMkLst>
        </pc:graphicFrameChg>
        <pc:graphicFrameChg chg="mod">
          <ac:chgData name="Cai Jun" userId="57e790d697ad4281" providerId="LiveId" clId="{C97172FD-42B8-479C-852C-DBFAF22E1E67}" dt="2020-06-22T09:53:22.893" v="3"/>
          <ac:graphicFrameMkLst>
            <pc:docMk/>
            <pc:sldMk cId="0" sldId="447"/>
            <ac:graphicFrameMk id="4098" creationId="{00000000-0000-0000-0000-000000000000}"/>
          </ac:graphicFrameMkLst>
        </pc:graphicFrameChg>
        <pc:graphicFrameChg chg="mod">
          <ac:chgData name="Cai Jun" userId="57e790d697ad4281" providerId="LiveId" clId="{C97172FD-42B8-479C-852C-DBFAF22E1E67}" dt="2020-06-22T09:53:12.750" v="1"/>
          <ac:graphicFrameMkLst>
            <pc:docMk/>
            <pc:sldMk cId="0" sldId="447"/>
            <ac:graphicFrameMk id="4100" creationId="{00000000-0000-0000-0000-000000000000}"/>
          </ac:graphicFrameMkLst>
        </pc:graphicFrameChg>
      </pc:sldChg>
      <pc:sldChg chg="modSp mod">
        <pc:chgData name="Cai Jun" userId="57e790d697ad4281" providerId="LiveId" clId="{C97172FD-42B8-479C-852C-DBFAF22E1E67}" dt="2020-06-22T09:58:12.448" v="69" actId="207"/>
        <pc:sldMkLst>
          <pc:docMk/>
          <pc:sldMk cId="0" sldId="456"/>
        </pc:sldMkLst>
        <pc:spChg chg="mod">
          <ac:chgData name="Cai Jun" userId="57e790d697ad4281" providerId="LiveId" clId="{C97172FD-42B8-479C-852C-DBFAF22E1E67}" dt="2020-06-22T09:57:34.908" v="58" actId="207"/>
          <ac:spMkLst>
            <pc:docMk/>
            <pc:sldMk cId="0" sldId="456"/>
            <ac:spMk id="9223" creationId="{00000000-0000-0000-0000-000000000000}"/>
          </ac:spMkLst>
        </pc:spChg>
        <pc:spChg chg="mod">
          <ac:chgData name="Cai Jun" userId="57e790d697ad4281" providerId="LiveId" clId="{C97172FD-42B8-479C-852C-DBFAF22E1E67}" dt="2020-06-22T09:57:30.838" v="56"/>
          <ac:spMkLst>
            <pc:docMk/>
            <pc:sldMk cId="0" sldId="456"/>
            <ac:spMk id="9226" creationId="{00000000-0000-0000-0000-000000000000}"/>
          </ac:spMkLst>
        </pc:spChg>
        <pc:spChg chg="mod">
          <ac:chgData name="Cai Jun" userId="57e790d697ad4281" providerId="LiveId" clId="{C97172FD-42B8-479C-852C-DBFAF22E1E67}" dt="2020-06-22T09:57:52.043" v="62"/>
          <ac:spMkLst>
            <pc:docMk/>
            <pc:sldMk cId="0" sldId="456"/>
            <ac:spMk id="9228" creationId="{00000000-0000-0000-0000-000000000000}"/>
          </ac:spMkLst>
        </pc:spChg>
        <pc:spChg chg="mod">
          <ac:chgData name="Cai Jun" userId="57e790d697ad4281" providerId="LiveId" clId="{C97172FD-42B8-479C-852C-DBFAF22E1E67}" dt="2020-06-22T09:57:52.043" v="62"/>
          <ac:spMkLst>
            <pc:docMk/>
            <pc:sldMk cId="0" sldId="456"/>
            <ac:spMk id="9229" creationId="{00000000-0000-0000-0000-000000000000}"/>
          </ac:spMkLst>
        </pc:spChg>
        <pc:spChg chg="mod">
          <ac:chgData name="Cai Jun" userId="57e790d697ad4281" providerId="LiveId" clId="{C97172FD-42B8-479C-852C-DBFAF22E1E67}" dt="2020-06-22T09:58:12.448" v="69" actId="207"/>
          <ac:spMkLst>
            <pc:docMk/>
            <pc:sldMk cId="0" sldId="456"/>
            <ac:spMk id="9234" creationId="{00000000-0000-0000-0000-000000000000}"/>
          </ac:spMkLst>
        </pc:spChg>
        <pc:grpChg chg="mod">
          <ac:chgData name="Cai Jun" userId="57e790d697ad4281" providerId="LiveId" clId="{C97172FD-42B8-479C-852C-DBFAF22E1E67}" dt="2020-06-22T09:58:05.327" v="65"/>
          <ac:grpSpMkLst>
            <pc:docMk/>
            <pc:sldMk cId="0" sldId="456"/>
            <ac:grpSpMk id="9220" creationId="{00000000-0000-0000-0000-000000000000}"/>
          </ac:grpSpMkLst>
        </pc:grpChg>
        <pc:grpChg chg="mod">
          <ac:chgData name="Cai Jun" userId="57e790d697ad4281" providerId="LiveId" clId="{C97172FD-42B8-479C-852C-DBFAF22E1E67}" dt="2020-06-22T09:57:52.043" v="62"/>
          <ac:grpSpMkLst>
            <pc:docMk/>
            <pc:sldMk cId="0" sldId="456"/>
            <ac:grpSpMk id="9222" creationId="{00000000-0000-0000-0000-000000000000}"/>
          </ac:grpSpMkLst>
        </pc:grpChg>
        <pc:grpChg chg="mod">
          <ac:chgData name="Cai Jun" userId="57e790d697ad4281" providerId="LiveId" clId="{C97172FD-42B8-479C-852C-DBFAF22E1E67}" dt="2020-06-22T09:57:30.838" v="56"/>
          <ac:grpSpMkLst>
            <pc:docMk/>
            <pc:sldMk cId="0" sldId="456"/>
            <ac:grpSpMk id="9224" creationId="{00000000-0000-0000-0000-000000000000}"/>
          </ac:grpSpMkLst>
        </pc:grpChg>
        <pc:grpChg chg="mod">
          <ac:chgData name="Cai Jun" userId="57e790d697ad4281" providerId="LiveId" clId="{C97172FD-42B8-479C-852C-DBFAF22E1E67}" dt="2020-06-22T09:57:52.043" v="62"/>
          <ac:grpSpMkLst>
            <pc:docMk/>
            <pc:sldMk cId="0" sldId="456"/>
            <ac:grpSpMk id="9227" creationId="{00000000-0000-0000-0000-000000000000}"/>
          </ac:grpSpMkLst>
        </pc:grpChg>
        <pc:graphicFrameChg chg="mod">
          <ac:chgData name="Cai Jun" userId="57e790d697ad4281" providerId="LiveId" clId="{C97172FD-42B8-479C-852C-DBFAF22E1E67}" dt="2020-06-22T09:57:30.838" v="56"/>
          <ac:graphicFrameMkLst>
            <pc:docMk/>
            <pc:sldMk cId="0" sldId="456"/>
            <ac:graphicFrameMk id="9225" creationId="{00000000-0000-0000-0000-000000000000}"/>
          </ac:graphicFrameMkLst>
        </pc:graphicFrameChg>
        <pc:graphicFrameChg chg="mod">
          <ac:chgData name="Cai Jun" userId="57e790d697ad4281" providerId="LiveId" clId="{C97172FD-42B8-479C-852C-DBFAF22E1E67}" dt="2020-06-22T09:57:52.043" v="62"/>
          <ac:graphicFrameMkLst>
            <pc:docMk/>
            <pc:sldMk cId="0" sldId="456"/>
            <ac:graphicFrameMk id="9232" creationId="{00000000-0000-0000-0000-000000000000}"/>
          </ac:graphicFrameMkLst>
        </pc:graphicFrameChg>
        <pc:graphicFrameChg chg="mod">
          <ac:chgData name="Cai Jun" userId="57e790d697ad4281" providerId="LiveId" clId="{C97172FD-42B8-479C-852C-DBFAF22E1E67}" dt="2020-06-22T09:57:52.043" v="62"/>
          <ac:graphicFrameMkLst>
            <pc:docMk/>
            <pc:sldMk cId="0" sldId="456"/>
            <ac:graphicFrameMk id="9233" creationId="{00000000-0000-0000-0000-000000000000}"/>
          </ac:graphicFrameMkLst>
        </pc:graphicFrameChg>
        <pc:graphicFrameChg chg="mod">
          <ac:chgData name="Cai Jun" userId="57e790d697ad4281" providerId="LiveId" clId="{C97172FD-42B8-479C-852C-DBFAF22E1E67}" dt="2020-06-22T09:58:05.327" v="65"/>
          <ac:graphicFrameMkLst>
            <pc:docMk/>
            <pc:sldMk cId="0" sldId="456"/>
            <ac:graphicFrameMk id="9235" creationId="{00000000-0000-0000-0000-000000000000}"/>
          </ac:graphicFrameMkLst>
        </pc:graphicFrameChg>
        <pc:cxnChg chg="mod">
          <ac:chgData name="Cai Jun" userId="57e790d697ad4281" providerId="LiveId" clId="{C97172FD-42B8-479C-852C-DBFAF22E1E67}" dt="2020-06-22T09:57:52.043" v="62"/>
          <ac:cxnSpMkLst>
            <pc:docMk/>
            <pc:sldMk cId="0" sldId="456"/>
            <ac:cxnSpMk id="9230" creationId="{00000000-0000-0000-0000-000000000000}"/>
          </ac:cxnSpMkLst>
        </pc:cxnChg>
        <pc:cxnChg chg="mod">
          <ac:chgData name="Cai Jun" userId="57e790d697ad4281" providerId="LiveId" clId="{C97172FD-42B8-479C-852C-DBFAF22E1E67}" dt="2020-06-22T09:57:52.043" v="62"/>
          <ac:cxnSpMkLst>
            <pc:docMk/>
            <pc:sldMk cId="0" sldId="456"/>
            <ac:cxnSpMk id="9231" creationId="{00000000-0000-0000-0000-000000000000}"/>
          </ac:cxnSpMkLst>
        </pc:cxnChg>
      </pc:sldChg>
      <pc:sldChg chg="modSp">
        <pc:chgData name="Cai Jun" userId="57e790d697ad4281" providerId="LiveId" clId="{C97172FD-42B8-479C-852C-DBFAF22E1E67}" dt="2020-06-22T09:59:57.024" v="83"/>
        <pc:sldMkLst>
          <pc:docMk/>
          <pc:sldMk cId="0" sldId="460"/>
        </pc:sldMkLst>
        <pc:graphicFrameChg chg="mod">
          <ac:chgData name="Cai Jun" userId="57e790d697ad4281" providerId="LiveId" clId="{C97172FD-42B8-479C-852C-DBFAF22E1E67}" dt="2020-06-22T09:58:35.756" v="72"/>
          <ac:graphicFrameMkLst>
            <pc:docMk/>
            <pc:sldMk cId="0" sldId="460"/>
            <ac:graphicFrameMk id="10247" creationId="{00000000-0000-0000-0000-000000000000}"/>
          </ac:graphicFrameMkLst>
        </pc:graphicFrameChg>
        <pc:graphicFrameChg chg="mod">
          <ac:chgData name="Cai Jun" userId="57e790d697ad4281" providerId="LiveId" clId="{C97172FD-42B8-479C-852C-DBFAF22E1E67}" dt="2020-06-22T09:58:46.020" v="74"/>
          <ac:graphicFrameMkLst>
            <pc:docMk/>
            <pc:sldMk cId="0" sldId="460"/>
            <ac:graphicFrameMk id="10248" creationId="{00000000-0000-0000-0000-000000000000}"/>
          </ac:graphicFrameMkLst>
        </pc:graphicFrameChg>
        <pc:graphicFrameChg chg="mod">
          <ac:chgData name="Cai Jun" userId="57e790d697ad4281" providerId="LiveId" clId="{C97172FD-42B8-479C-852C-DBFAF22E1E67}" dt="2020-06-22T09:59:57.024" v="83"/>
          <ac:graphicFrameMkLst>
            <pc:docMk/>
            <pc:sldMk cId="0" sldId="460"/>
            <ac:graphicFrameMk id="10249" creationId="{00000000-0000-0000-0000-000000000000}"/>
          </ac:graphicFrameMkLst>
        </pc:graphicFrameChg>
        <pc:graphicFrameChg chg="mod">
          <ac:chgData name="Cai Jun" userId="57e790d697ad4281" providerId="LiveId" clId="{C97172FD-42B8-479C-852C-DBFAF22E1E67}" dt="2020-06-22T09:59:43.047" v="81"/>
          <ac:graphicFrameMkLst>
            <pc:docMk/>
            <pc:sldMk cId="0" sldId="460"/>
            <ac:graphicFrameMk id="10250" creationId="{00000000-0000-0000-0000-000000000000}"/>
          </ac:graphicFrameMkLst>
        </pc:graphicFrameChg>
      </pc:sldChg>
      <pc:sldChg chg="modSp mod">
        <pc:chgData name="Cai Jun" userId="57e790d697ad4281" providerId="LiveId" clId="{C97172FD-42B8-479C-852C-DBFAF22E1E67}" dt="2020-06-22T09:55:19.075" v="21"/>
        <pc:sldMkLst>
          <pc:docMk/>
          <pc:sldMk cId="0" sldId="462"/>
        </pc:sldMkLst>
        <pc:spChg chg="mod">
          <ac:chgData name="Cai Jun" userId="57e790d697ad4281" providerId="LiveId" clId="{C97172FD-42B8-479C-852C-DBFAF22E1E67}" dt="2020-06-22T09:55:03.283" v="17" actId="113"/>
          <ac:spMkLst>
            <pc:docMk/>
            <pc:sldMk cId="0" sldId="462"/>
            <ac:spMk id="6147" creationId="{00000000-0000-0000-0000-000000000000}"/>
          </ac:spMkLst>
        </pc:spChg>
        <pc:graphicFrameChg chg="mod">
          <ac:chgData name="Cai Jun" userId="57e790d697ad4281" providerId="LiveId" clId="{C97172FD-42B8-479C-852C-DBFAF22E1E67}" dt="2020-06-22T09:55:11.200" v="19"/>
          <ac:graphicFrameMkLst>
            <pc:docMk/>
            <pc:sldMk cId="0" sldId="462"/>
            <ac:graphicFrameMk id="6149" creationId="{00000000-0000-0000-0000-000000000000}"/>
          </ac:graphicFrameMkLst>
        </pc:graphicFrameChg>
        <pc:graphicFrameChg chg="mod">
          <ac:chgData name="Cai Jun" userId="57e790d697ad4281" providerId="LiveId" clId="{C97172FD-42B8-479C-852C-DBFAF22E1E67}" dt="2020-06-22T09:55:19.075" v="21"/>
          <ac:graphicFrameMkLst>
            <pc:docMk/>
            <pc:sldMk cId="0" sldId="462"/>
            <ac:graphicFrameMk id="6151" creationId="{00000000-0000-0000-0000-000000000000}"/>
          </ac:graphicFrameMkLst>
        </pc:graphicFrameChg>
      </pc:sldChg>
      <pc:sldChg chg="modSp mod">
        <pc:chgData name="Cai Jun" userId="57e790d697ad4281" providerId="LiveId" clId="{C97172FD-42B8-479C-852C-DBFAF22E1E67}" dt="2020-06-22T09:57:19.742" v="54" actId="207"/>
        <pc:sldMkLst>
          <pc:docMk/>
          <pc:sldMk cId="0" sldId="464"/>
        </pc:sldMkLst>
        <pc:spChg chg="mod">
          <ac:chgData name="Cai Jun" userId="57e790d697ad4281" providerId="LiveId" clId="{C97172FD-42B8-479C-852C-DBFAF22E1E67}" dt="2020-06-22T09:57:19.742" v="54" actId="207"/>
          <ac:spMkLst>
            <pc:docMk/>
            <pc:sldMk cId="0" sldId="464"/>
            <ac:spMk id="7179" creationId="{00000000-0000-0000-0000-000000000000}"/>
          </ac:spMkLst>
        </pc:spChg>
        <pc:grpChg chg="mod">
          <ac:chgData name="Cai Jun" userId="57e790d697ad4281" providerId="LiveId" clId="{C97172FD-42B8-479C-852C-DBFAF22E1E67}" dt="2020-06-22T09:55:37.747" v="24"/>
          <ac:grpSpMkLst>
            <pc:docMk/>
            <pc:sldMk cId="0" sldId="464"/>
            <ac:grpSpMk id="7170" creationId="{00000000-0000-0000-0000-000000000000}"/>
          </ac:grpSpMkLst>
        </pc:grpChg>
        <pc:grpChg chg="mod">
          <ac:chgData name="Cai Jun" userId="57e790d697ad4281" providerId="LiveId" clId="{C97172FD-42B8-479C-852C-DBFAF22E1E67}" dt="2020-06-22T09:55:51.536" v="28"/>
          <ac:grpSpMkLst>
            <pc:docMk/>
            <pc:sldMk cId="0" sldId="464"/>
            <ac:grpSpMk id="7171" creationId="{00000000-0000-0000-0000-000000000000}"/>
          </ac:grpSpMkLst>
        </pc:grpChg>
        <pc:grpChg chg="mod">
          <ac:chgData name="Cai Jun" userId="57e790d697ad4281" providerId="LiveId" clId="{C97172FD-42B8-479C-852C-DBFAF22E1E67}" dt="2020-06-22T09:56:07.169" v="33"/>
          <ac:grpSpMkLst>
            <pc:docMk/>
            <pc:sldMk cId="0" sldId="464"/>
            <ac:grpSpMk id="7180" creationId="{00000000-0000-0000-0000-000000000000}"/>
          </ac:grpSpMkLst>
        </pc:grpChg>
        <pc:graphicFrameChg chg="mod">
          <ac:chgData name="Cai Jun" userId="57e790d697ad4281" providerId="LiveId" clId="{C97172FD-42B8-479C-852C-DBFAF22E1E67}" dt="2020-06-22T09:56:19.005" v="36" actId="1076"/>
          <ac:graphicFrameMkLst>
            <pc:docMk/>
            <pc:sldMk cId="0" sldId="464"/>
            <ac:graphicFrameMk id="7173" creationId="{00000000-0000-0000-0000-000000000000}"/>
          </ac:graphicFrameMkLst>
        </pc:graphicFrameChg>
        <pc:graphicFrameChg chg="mod">
          <ac:chgData name="Cai Jun" userId="57e790d697ad4281" providerId="LiveId" clId="{C97172FD-42B8-479C-852C-DBFAF22E1E67}" dt="2020-06-22T09:56:32.469" v="40"/>
          <ac:graphicFrameMkLst>
            <pc:docMk/>
            <pc:sldMk cId="0" sldId="464"/>
            <ac:graphicFrameMk id="7175" creationId="{00000000-0000-0000-0000-000000000000}"/>
          </ac:graphicFrameMkLst>
        </pc:graphicFrameChg>
        <pc:graphicFrameChg chg="mod">
          <ac:chgData name="Cai Jun" userId="57e790d697ad4281" providerId="LiveId" clId="{C97172FD-42B8-479C-852C-DBFAF22E1E67}" dt="2020-06-22T09:56:25.763" v="38"/>
          <ac:graphicFrameMkLst>
            <pc:docMk/>
            <pc:sldMk cId="0" sldId="464"/>
            <ac:graphicFrameMk id="7176" creationId="{00000000-0000-0000-0000-000000000000}"/>
          </ac:graphicFrameMkLst>
        </pc:graphicFrameChg>
        <pc:graphicFrameChg chg="mod">
          <ac:chgData name="Cai Jun" userId="57e790d697ad4281" providerId="LiveId" clId="{C97172FD-42B8-479C-852C-DBFAF22E1E67}" dt="2020-06-22T09:56:38.750" v="43"/>
          <ac:graphicFrameMkLst>
            <pc:docMk/>
            <pc:sldMk cId="0" sldId="464"/>
            <ac:graphicFrameMk id="7177" creationId="{00000000-0000-0000-0000-000000000000}"/>
          </ac:graphicFrameMkLst>
        </pc:graphicFrameChg>
        <pc:graphicFrameChg chg="mod">
          <ac:chgData name="Cai Jun" userId="57e790d697ad4281" providerId="LiveId" clId="{C97172FD-42B8-479C-852C-DBFAF22E1E67}" dt="2020-06-22T09:56:52.004" v="46" actId="1076"/>
          <ac:graphicFrameMkLst>
            <pc:docMk/>
            <pc:sldMk cId="0" sldId="464"/>
            <ac:graphicFrameMk id="7178" creationId="{00000000-0000-0000-0000-000000000000}"/>
          </ac:graphicFrameMkLst>
        </pc:graphicFrameChg>
        <pc:graphicFrameChg chg="mod">
          <ac:chgData name="Cai Jun" userId="57e790d697ad4281" providerId="LiveId" clId="{C97172FD-42B8-479C-852C-DBFAF22E1E67}" dt="2020-06-22T09:57:02.511" v="48"/>
          <ac:graphicFrameMkLst>
            <pc:docMk/>
            <pc:sldMk cId="0" sldId="464"/>
            <ac:graphicFrameMk id="7182" creationId="{00000000-0000-0000-0000-000000000000}"/>
          </ac:graphicFrameMkLst>
        </pc:graphicFrameChg>
        <pc:graphicFrameChg chg="mod">
          <ac:chgData name="Cai Jun" userId="57e790d697ad4281" providerId="LiveId" clId="{C97172FD-42B8-479C-852C-DBFAF22E1E67}" dt="2020-06-22T09:56:07.169" v="33"/>
          <ac:graphicFrameMkLst>
            <pc:docMk/>
            <pc:sldMk cId="0" sldId="464"/>
            <ac:graphicFrameMk id="7184" creationId="{00000000-0000-0000-0000-000000000000}"/>
          </ac:graphicFrameMkLst>
        </pc:graphicFrameChg>
        <pc:graphicFrameChg chg="mod">
          <ac:chgData name="Cai Jun" userId="57e790d697ad4281" providerId="LiveId" clId="{C97172FD-42B8-479C-852C-DBFAF22E1E67}" dt="2020-06-22T09:56:07.169" v="33"/>
          <ac:graphicFrameMkLst>
            <pc:docMk/>
            <pc:sldMk cId="0" sldId="464"/>
            <ac:graphicFrameMk id="7185" creationId="{00000000-0000-0000-0000-000000000000}"/>
          </ac:graphicFrameMkLst>
        </pc:graphicFrameChg>
        <pc:graphicFrameChg chg="mod">
          <ac:chgData name="Cai Jun" userId="57e790d697ad4281" providerId="LiveId" clId="{C97172FD-42B8-479C-852C-DBFAF22E1E67}" dt="2020-06-22T09:55:51.536" v="28"/>
          <ac:graphicFrameMkLst>
            <pc:docMk/>
            <pc:sldMk cId="0" sldId="464"/>
            <ac:graphicFrameMk id="7187" creationId="{00000000-0000-0000-0000-000000000000}"/>
          </ac:graphicFrameMkLst>
        </pc:graphicFrameChg>
        <pc:graphicFrameChg chg="mod">
          <ac:chgData name="Cai Jun" userId="57e790d697ad4281" providerId="LiveId" clId="{C97172FD-42B8-479C-852C-DBFAF22E1E67}" dt="2020-06-22T09:55:51.536" v="28"/>
          <ac:graphicFrameMkLst>
            <pc:docMk/>
            <pc:sldMk cId="0" sldId="464"/>
            <ac:graphicFrameMk id="7188" creationId="{00000000-0000-0000-0000-000000000000}"/>
          </ac:graphicFrameMkLst>
        </pc:graphicFrameChg>
        <pc:graphicFrameChg chg="mod">
          <ac:chgData name="Cai Jun" userId="57e790d697ad4281" providerId="LiveId" clId="{C97172FD-42B8-479C-852C-DBFAF22E1E67}" dt="2020-06-22T09:55:37.747" v="24"/>
          <ac:graphicFrameMkLst>
            <pc:docMk/>
            <pc:sldMk cId="0" sldId="464"/>
            <ac:graphicFrameMk id="7189" creationId="{00000000-0000-0000-0000-000000000000}"/>
          </ac:graphicFrameMkLst>
        </pc:graphicFrameChg>
        <pc:graphicFrameChg chg="mod">
          <ac:chgData name="Cai Jun" userId="57e790d697ad4281" providerId="LiveId" clId="{C97172FD-42B8-479C-852C-DBFAF22E1E67}" dt="2020-06-22T09:55:37.747" v="24"/>
          <ac:graphicFrameMkLst>
            <pc:docMk/>
            <pc:sldMk cId="0" sldId="464"/>
            <ac:graphicFrameMk id="7190" creationId="{00000000-0000-0000-0000-000000000000}"/>
          </ac:graphicFrameMkLst>
        </pc:graphicFrameChg>
        <pc:picChg chg="mod">
          <ac:chgData name="Cai Jun" userId="57e790d697ad4281" providerId="LiveId" clId="{C97172FD-42B8-479C-852C-DBFAF22E1E67}" dt="2020-06-22T09:56:07.169" v="33"/>
          <ac:picMkLst>
            <pc:docMk/>
            <pc:sldMk cId="0" sldId="464"/>
            <ac:picMk id="7183" creationId="{00000000-0000-0000-0000-000000000000}"/>
          </ac:picMkLst>
        </pc:picChg>
        <pc:picChg chg="mod">
          <ac:chgData name="Cai Jun" userId="57e790d697ad4281" providerId="LiveId" clId="{C97172FD-42B8-479C-852C-DBFAF22E1E67}" dt="2020-06-22T09:55:51.536" v="28"/>
          <ac:picMkLst>
            <pc:docMk/>
            <pc:sldMk cId="0" sldId="464"/>
            <ac:picMk id="51202" creationId="{00000000-0000-0000-0000-000000000000}"/>
          </ac:picMkLst>
        </pc:picChg>
      </pc:sldChg>
      <pc:sldChg chg="modSp mod">
        <pc:chgData name="Cai Jun" userId="57e790d697ad4281" providerId="LiveId" clId="{C97172FD-42B8-479C-852C-DBFAF22E1E67}" dt="2020-06-22T09:54:34.648" v="16"/>
        <pc:sldMkLst>
          <pc:docMk/>
          <pc:sldMk cId="1585667679" sldId="466"/>
        </pc:sldMkLst>
        <pc:spChg chg="mod">
          <ac:chgData name="Cai Jun" userId="57e790d697ad4281" providerId="LiveId" clId="{C97172FD-42B8-479C-852C-DBFAF22E1E67}" dt="2020-06-22T09:54:20.687" v="13" actId="207"/>
          <ac:spMkLst>
            <pc:docMk/>
            <pc:sldMk cId="1585667679" sldId="466"/>
            <ac:spMk id="12" creationId="{00000000-0000-0000-0000-000000000000}"/>
          </ac:spMkLst>
        </pc:spChg>
        <pc:spChg chg="mod">
          <ac:chgData name="Cai Jun" userId="57e790d697ad4281" providerId="LiveId" clId="{C97172FD-42B8-479C-852C-DBFAF22E1E67}" dt="2020-06-22T09:54:34.648" v="16"/>
          <ac:spMkLst>
            <pc:docMk/>
            <pc:sldMk cId="1585667679" sldId="466"/>
            <ac:spMk id="14" creationId="{00000000-0000-0000-0000-000000000000}"/>
          </ac:spMkLst>
        </pc:spChg>
        <pc:grpChg chg="mod">
          <ac:chgData name="Cai Jun" userId="57e790d697ad4281" providerId="LiveId" clId="{C97172FD-42B8-479C-852C-DBFAF22E1E67}" dt="2020-06-22T09:53:58.369" v="8"/>
          <ac:grpSpMkLst>
            <pc:docMk/>
            <pc:sldMk cId="1585667679" sldId="466"/>
            <ac:grpSpMk id="11" creationId="{00000000-0000-0000-0000-000000000000}"/>
          </ac:grpSpMkLst>
        </pc:grpChg>
        <pc:grpChg chg="mod">
          <ac:chgData name="Cai Jun" userId="57e790d697ad4281" providerId="LiveId" clId="{C97172FD-42B8-479C-852C-DBFAF22E1E67}" dt="2020-06-22T09:54:34.648" v="16"/>
          <ac:grpSpMkLst>
            <pc:docMk/>
            <pc:sldMk cId="1585667679" sldId="466"/>
            <ac:grpSpMk id="16" creationId="{00000000-0000-0000-0000-000000000000}"/>
          </ac:grpSpMkLst>
        </pc:grpChg>
        <pc:graphicFrameChg chg="mod">
          <ac:chgData name="Cai Jun" userId="57e790d697ad4281" providerId="LiveId" clId="{C97172FD-42B8-479C-852C-DBFAF22E1E67}" dt="2020-06-22T09:53:58.369" v="8"/>
          <ac:graphicFrameMkLst>
            <pc:docMk/>
            <pc:sldMk cId="1585667679" sldId="466"/>
            <ac:graphicFrameMk id="13" creationId="{00000000-0000-0000-0000-000000000000}"/>
          </ac:graphicFrameMkLst>
        </pc:graphicFrameChg>
        <pc:graphicFrameChg chg="mod">
          <ac:chgData name="Cai Jun" userId="57e790d697ad4281" providerId="LiveId" clId="{C97172FD-42B8-479C-852C-DBFAF22E1E67}" dt="2020-06-22T09:54:34.648" v="16"/>
          <ac:graphicFrameMkLst>
            <pc:docMk/>
            <pc:sldMk cId="1585667679" sldId="466"/>
            <ac:graphicFrameMk id="15" creationId="{00000000-0000-0000-0000-000000000000}"/>
          </ac:graphicFrameMkLst>
        </pc:graphicFrameChg>
      </pc:sldChg>
    </pc:docChg>
  </pc:docChgLst>
  <pc:docChgLst>
    <pc:chgData name="CAI JUN" userId="08ce88e1165b00db" providerId="LiveId" clId="{9362A93F-F699-4751-AA61-F8F3E97AD615}"/>
    <pc:docChg chg="undo custSel addSld delSld modSld">
      <pc:chgData name="CAI JUN" userId="08ce88e1165b00db" providerId="LiveId" clId="{9362A93F-F699-4751-AA61-F8F3E97AD615}" dt="2020-06-23T03:47:12.955" v="945"/>
      <pc:docMkLst>
        <pc:docMk/>
      </pc:docMkLst>
      <pc:sldChg chg="modSp">
        <pc:chgData name="CAI JUN" userId="08ce88e1165b00db" providerId="LiveId" clId="{9362A93F-F699-4751-AA61-F8F3E97AD615}" dt="2020-06-23T03:23:59.063" v="486"/>
        <pc:sldMkLst>
          <pc:docMk/>
          <pc:sldMk cId="0" sldId="418"/>
        </pc:sldMkLst>
        <pc:graphicFrameChg chg="mod">
          <ac:chgData name="CAI JUN" userId="08ce88e1165b00db" providerId="LiveId" clId="{9362A93F-F699-4751-AA61-F8F3E97AD615}" dt="2020-06-23T03:23:51.328" v="484"/>
          <ac:graphicFrameMkLst>
            <pc:docMk/>
            <pc:sldMk cId="0" sldId="418"/>
            <ac:graphicFrameMk id="21508" creationId="{00000000-0000-0000-0000-000000000000}"/>
          </ac:graphicFrameMkLst>
        </pc:graphicFrameChg>
        <pc:graphicFrameChg chg="mod">
          <ac:chgData name="CAI JUN" userId="08ce88e1165b00db" providerId="LiveId" clId="{9362A93F-F699-4751-AA61-F8F3E97AD615}" dt="2020-06-23T03:23:59.063" v="486"/>
          <ac:graphicFrameMkLst>
            <pc:docMk/>
            <pc:sldMk cId="0" sldId="418"/>
            <ac:graphicFrameMk id="21509" creationId="{00000000-0000-0000-0000-000000000000}"/>
          </ac:graphicFrameMkLst>
        </pc:graphicFrameChg>
      </pc:sldChg>
      <pc:sldChg chg="modSp mod">
        <pc:chgData name="CAI JUN" userId="08ce88e1165b00db" providerId="LiveId" clId="{9362A93F-F699-4751-AA61-F8F3E97AD615}" dt="2020-06-09T01:59:57.441" v="9"/>
        <pc:sldMkLst>
          <pc:docMk/>
          <pc:sldMk cId="0" sldId="419"/>
        </pc:sldMkLst>
        <pc:spChg chg="mod">
          <ac:chgData name="CAI JUN" userId="08ce88e1165b00db" providerId="LiveId" clId="{9362A93F-F699-4751-AA61-F8F3E97AD615}" dt="2020-06-09T01:59:57.441" v="9"/>
          <ac:spMkLst>
            <pc:docMk/>
            <pc:sldMk cId="0" sldId="419"/>
            <ac:spMk id="2" creationId="{00000000-0000-0000-0000-000000000000}"/>
          </ac:spMkLst>
        </pc:spChg>
      </pc:sldChg>
      <pc:sldChg chg="modSp">
        <pc:chgData name="CAI JUN" userId="08ce88e1165b00db" providerId="LiveId" clId="{9362A93F-F699-4751-AA61-F8F3E97AD615}" dt="2020-06-23T03:26:33.660" v="514"/>
        <pc:sldMkLst>
          <pc:docMk/>
          <pc:sldMk cId="0" sldId="421"/>
        </pc:sldMkLst>
        <pc:graphicFrameChg chg="mod">
          <ac:chgData name="CAI JUN" userId="08ce88e1165b00db" providerId="LiveId" clId="{9362A93F-F699-4751-AA61-F8F3E97AD615}" dt="2020-06-23T03:26:23.614" v="512"/>
          <ac:graphicFrameMkLst>
            <pc:docMk/>
            <pc:sldMk cId="0" sldId="421"/>
            <ac:graphicFrameMk id="25604" creationId="{00000000-0000-0000-0000-000000000000}"/>
          </ac:graphicFrameMkLst>
        </pc:graphicFrameChg>
        <pc:graphicFrameChg chg="mod">
          <ac:chgData name="CAI JUN" userId="08ce88e1165b00db" providerId="LiveId" clId="{9362A93F-F699-4751-AA61-F8F3E97AD615}" dt="2020-06-23T03:26:33.660" v="514"/>
          <ac:graphicFrameMkLst>
            <pc:docMk/>
            <pc:sldMk cId="0" sldId="421"/>
            <ac:graphicFrameMk id="25605" creationId="{00000000-0000-0000-0000-000000000000}"/>
          </ac:graphicFrameMkLst>
        </pc:graphicFrameChg>
      </pc:sldChg>
      <pc:sldChg chg="modSp">
        <pc:chgData name="CAI JUN" userId="08ce88e1165b00db" providerId="LiveId" clId="{9362A93F-F699-4751-AA61-F8F3E97AD615}" dt="2020-06-23T03:27:19.629" v="521"/>
        <pc:sldMkLst>
          <pc:docMk/>
          <pc:sldMk cId="0" sldId="422"/>
        </pc:sldMkLst>
        <pc:graphicFrameChg chg="mod">
          <ac:chgData name="CAI JUN" userId="08ce88e1165b00db" providerId="LiveId" clId="{9362A93F-F699-4751-AA61-F8F3E97AD615}" dt="2020-06-23T03:27:19.629" v="521"/>
          <ac:graphicFrameMkLst>
            <pc:docMk/>
            <pc:sldMk cId="0" sldId="422"/>
            <ac:graphicFrameMk id="26628" creationId="{00000000-0000-0000-0000-000000000000}"/>
          </ac:graphicFrameMkLst>
        </pc:graphicFrameChg>
      </pc:sldChg>
      <pc:sldChg chg="modSp mod">
        <pc:chgData name="CAI JUN" userId="08ce88e1165b00db" providerId="LiveId" clId="{9362A93F-F699-4751-AA61-F8F3E97AD615}" dt="2020-06-23T03:45:50.314" v="920" actId="113"/>
        <pc:sldMkLst>
          <pc:docMk/>
          <pc:sldMk cId="0" sldId="424"/>
        </pc:sldMkLst>
        <pc:spChg chg="mod">
          <ac:chgData name="CAI JUN" userId="08ce88e1165b00db" providerId="LiveId" clId="{9362A93F-F699-4751-AA61-F8F3E97AD615}" dt="2020-06-23T03:44:49.127" v="901" actId="1035"/>
          <ac:spMkLst>
            <pc:docMk/>
            <pc:sldMk cId="0" sldId="424"/>
            <ac:spMk id="30722" creationId="{00000000-0000-0000-0000-000000000000}"/>
          </ac:spMkLst>
        </pc:spChg>
        <pc:spChg chg="mod">
          <ac:chgData name="CAI JUN" userId="08ce88e1165b00db" providerId="LiveId" clId="{9362A93F-F699-4751-AA61-F8F3E97AD615}" dt="2020-06-23T03:44:49.127" v="901" actId="1035"/>
          <ac:spMkLst>
            <pc:docMk/>
            <pc:sldMk cId="0" sldId="424"/>
            <ac:spMk id="30725" creationId="{00000000-0000-0000-0000-000000000000}"/>
          </ac:spMkLst>
        </pc:spChg>
        <pc:spChg chg="mod">
          <ac:chgData name="CAI JUN" userId="08ce88e1165b00db" providerId="LiveId" clId="{9362A93F-F699-4751-AA61-F8F3E97AD615}" dt="2020-06-23T03:44:49.127" v="901" actId="1035"/>
          <ac:spMkLst>
            <pc:docMk/>
            <pc:sldMk cId="0" sldId="424"/>
            <ac:spMk id="30728" creationId="{00000000-0000-0000-0000-000000000000}"/>
          </ac:spMkLst>
        </pc:spChg>
        <pc:spChg chg="mod">
          <ac:chgData name="CAI JUN" userId="08ce88e1165b00db" providerId="LiveId" clId="{9362A93F-F699-4751-AA61-F8F3E97AD615}" dt="2020-06-23T03:45:50.314" v="920" actId="113"/>
          <ac:spMkLst>
            <pc:docMk/>
            <pc:sldMk cId="0" sldId="424"/>
            <ac:spMk id="30731" creationId="{00000000-0000-0000-0000-000000000000}"/>
          </ac:spMkLst>
        </pc:spChg>
        <pc:spChg chg="mod">
          <ac:chgData name="CAI JUN" userId="08ce88e1165b00db" providerId="LiveId" clId="{9362A93F-F699-4751-AA61-F8F3E97AD615}" dt="2020-06-23T03:44:49.127" v="901" actId="1035"/>
          <ac:spMkLst>
            <pc:docMk/>
            <pc:sldMk cId="0" sldId="424"/>
            <ac:spMk id="159747" creationId="{00000000-0000-0000-0000-000000000000}"/>
          </ac:spMkLst>
        </pc:spChg>
        <pc:graphicFrameChg chg="mod">
          <ac:chgData name="CAI JUN" userId="08ce88e1165b00db" providerId="LiveId" clId="{9362A93F-F699-4751-AA61-F8F3E97AD615}" dt="2020-06-23T03:44:56.643" v="909" actId="14100"/>
          <ac:graphicFrameMkLst>
            <pc:docMk/>
            <pc:sldMk cId="0" sldId="424"/>
            <ac:graphicFrameMk id="30724" creationId="{00000000-0000-0000-0000-000000000000}"/>
          </ac:graphicFrameMkLst>
        </pc:graphicFrameChg>
        <pc:graphicFrameChg chg="mod">
          <ac:chgData name="CAI JUN" userId="08ce88e1165b00db" providerId="LiveId" clId="{9362A93F-F699-4751-AA61-F8F3E97AD615}" dt="2020-06-23T03:45:33.768" v="917"/>
          <ac:graphicFrameMkLst>
            <pc:docMk/>
            <pc:sldMk cId="0" sldId="424"/>
            <ac:graphicFrameMk id="30726" creationId="{00000000-0000-0000-0000-000000000000}"/>
          </ac:graphicFrameMkLst>
        </pc:graphicFrameChg>
        <pc:graphicFrameChg chg="mod">
          <ac:chgData name="CAI JUN" userId="08ce88e1165b00db" providerId="LiveId" clId="{9362A93F-F699-4751-AA61-F8F3E97AD615}" dt="2020-06-23T03:45:43.299" v="919"/>
          <ac:graphicFrameMkLst>
            <pc:docMk/>
            <pc:sldMk cId="0" sldId="424"/>
            <ac:graphicFrameMk id="30727" creationId="{00000000-0000-0000-0000-000000000000}"/>
          </ac:graphicFrameMkLst>
        </pc:graphicFrameChg>
        <pc:graphicFrameChg chg="mod">
          <ac:chgData name="CAI JUN" userId="08ce88e1165b00db" providerId="LiveId" clId="{9362A93F-F699-4751-AA61-F8F3E97AD615}" dt="2020-06-23T03:45:25.486" v="915"/>
          <ac:graphicFrameMkLst>
            <pc:docMk/>
            <pc:sldMk cId="0" sldId="424"/>
            <ac:graphicFrameMk id="30729" creationId="{00000000-0000-0000-0000-000000000000}"/>
          </ac:graphicFrameMkLst>
        </pc:graphicFrameChg>
        <pc:graphicFrameChg chg="mod">
          <ac:chgData name="CAI JUN" userId="08ce88e1165b00db" providerId="LiveId" clId="{9362A93F-F699-4751-AA61-F8F3E97AD615}" dt="2020-06-23T03:45:15.033" v="913"/>
          <ac:graphicFrameMkLst>
            <pc:docMk/>
            <pc:sldMk cId="0" sldId="424"/>
            <ac:graphicFrameMk id="30730" creationId="{00000000-0000-0000-0000-000000000000}"/>
          </ac:graphicFrameMkLst>
        </pc:graphicFrameChg>
        <pc:picChg chg="mod">
          <ac:chgData name="CAI JUN" userId="08ce88e1165b00db" providerId="LiveId" clId="{9362A93F-F699-4751-AA61-F8F3E97AD615}" dt="2020-06-23T03:44:49.127" v="901" actId="1035"/>
          <ac:picMkLst>
            <pc:docMk/>
            <pc:sldMk cId="0" sldId="424"/>
            <ac:picMk id="30733" creationId="{00000000-0000-0000-0000-000000000000}"/>
          </ac:picMkLst>
        </pc:picChg>
      </pc:sldChg>
      <pc:sldChg chg="modSp mod">
        <pc:chgData name="CAI JUN" userId="08ce88e1165b00db" providerId="LiveId" clId="{9362A93F-F699-4751-AA61-F8F3E97AD615}" dt="2020-06-23T03:47:12.955" v="945"/>
        <pc:sldMkLst>
          <pc:docMk/>
          <pc:sldMk cId="0" sldId="425"/>
        </pc:sldMkLst>
        <pc:spChg chg="mod">
          <ac:chgData name="CAI JUN" userId="08ce88e1165b00db" providerId="LiveId" clId="{9362A93F-F699-4751-AA61-F8F3E97AD615}" dt="2020-06-23T03:47:12.955" v="945"/>
          <ac:spMkLst>
            <pc:docMk/>
            <pc:sldMk cId="0" sldId="425"/>
            <ac:spMk id="31749" creationId="{00000000-0000-0000-0000-000000000000}"/>
          </ac:spMkLst>
        </pc:spChg>
        <pc:graphicFrameChg chg="mod">
          <ac:chgData name="CAI JUN" userId="08ce88e1165b00db" providerId="LiveId" clId="{9362A93F-F699-4751-AA61-F8F3E97AD615}" dt="2020-06-23T03:46:00.908" v="922"/>
          <ac:graphicFrameMkLst>
            <pc:docMk/>
            <pc:sldMk cId="0" sldId="425"/>
            <ac:graphicFrameMk id="31748" creationId="{00000000-0000-0000-0000-000000000000}"/>
          </ac:graphicFrameMkLst>
        </pc:graphicFrameChg>
        <pc:graphicFrameChg chg="mod">
          <ac:chgData name="CAI JUN" userId="08ce88e1165b00db" providerId="LiveId" clId="{9362A93F-F699-4751-AA61-F8F3E97AD615}" dt="2020-06-23T03:46:11.439" v="924"/>
          <ac:graphicFrameMkLst>
            <pc:docMk/>
            <pc:sldMk cId="0" sldId="425"/>
            <ac:graphicFrameMk id="31750" creationId="{00000000-0000-0000-0000-000000000000}"/>
          </ac:graphicFrameMkLst>
        </pc:graphicFrameChg>
      </pc:sldChg>
      <pc:sldChg chg="modSp">
        <pc:chgData name="CAI JUN" userId="08ce88e1165b00db" providerId="LiveId" clId="{9362A93F-F699-4751-AA61-F8F3E97AD615}" dt="2020-06-23T03:40:06.147" v="815"/>
        <pc:sldMkLst>
          <pc:docMk/>
          <pc:sldMk cId="0" sldId="426"/>
        </pc:sldMkLst>
        <pc:graphicFrameChg chg="mod">
          <ac:chgData name="CAI JUN" userId="08ce88e1165b00db" providerId="LiveId" clId="{9362A93F-F699-4751-AA61-F8F3E97AD615}" dt="2020-06-23T03:40:06.147" v="815"/>
          <ac:graphicFrameMkLst>
            <pc:docMk/>
            <pc:sldMk cId="0" sldId="426"/>
            <ac:graphicFrameMk id="32774" creationId="{00000000-0000-0000-0000-000000000000}"/>
          </ac:graphicFrameMkLst>
        </pc:graphicFrameChg>
      </pc:sldChg>
      <pc:sldChg chg="modSp mod">
        <pc:chgData name="CAI JUN" userId="08ce88e1165b00db" providerId="LiveId" clId="{9362A93F-F699-4751-AA61-F8F3E97AD615}" dt="2020-06-23T03:40:23.663" v="818"/>
        <pc:sldMkLst>
          <pc:docMk/>
          <pc:sldMk cId="0" sldId="427"/>
        </pc:sldMkLst>
        <pc:spChg chg="mod">
          <ac:chgData name="CAI JUN" userId="08ce88e1165b00db" providerId="LiveId" clId="{9362A93F-F699-4751-AA61-F8F3E97AD615}" dt="2020-06-23T03:40:15.944" v="816" actId="113"/>
          <ac:spMkLst>
            <pc:docMk/>
            <pc:sldMk cId="0" sldId="427"/>
            <ac:spMk id="2" creationId="{00000000-0000-0000-0000-000000000000}"/>
          </ac:spMkLst>
        </pc:spChg>
        <pc:graphicFrameChg chg="mod">
          <ac:chgData name="CAI JUN" userId="08ce88e1165b00db" providerId="LiveId" clId="{9362A93F-F699-4751-AA61-F8F3E97AD615}" dt="2020-06-23T03:40:23.663" v="818"/>
          <ac:graphicFrameMkLst>
            <pc:docMk/>
            <pc:sldMk cId="0" sldId="427"/>
            <ac:graphicFrameMk id="33794" creationId="{00000000-0000-0000-0000-000000000000}"/>
          </ac:graphicFrameMkLst>
        </pc:graphicFrameChg>
      </pc:sldChg>
      <pc:sldChg chg="modSp">
        <pc:chgData name="CAI JUN" userId="08ce88e1165b00db" providerId="LiveId" clId="{9362A93F-F699-4751-AA61-F8F3E97AD615}" dt="2020-06-23T03:42:07.897" v="873" actId="207"/>
        <pc:sldMkLst>
          <pc:docMk/>
          <pc:sldMk cId="0" sldId="429"/>
        </pc:sldMkLst>
        <pc:spChg chg="mod">
          <ac:chgData name="CAI JUN" userId="08ce88e1165b00db" providerId="LiveId" clId="{9362A93F-F699-4751-AA61-F8F3E97AD615}" dt="2020-06-23T03:42:07.897" v="873" actId="207"/>
          <ac:spMkLst>
            <pc:docMk/>
            <pc:sldMk cId="0" sldId="429"/>
            <ac:spMk id="36878" creationId="{00000000-0000-0000-0000-000000000000}"/>
          </ac:spMkLst>
        </pc:spChg>
      </pc:sldChg>
      <pc:sldChg chg="modSp">
        <pc:chgData name="CAI JUN" userId="08ce88e1165b00db" providerId="LiveId" clId="{9362A93F-F699-4751-AA61-F8F3E97AD615}" dt="2020-06-23T03:41:48.694" v="871" actId="1037"/>
        <pc:sldMkLst>
          <pc:docMk/>
          <pc:sldMk cId="0" sldId="430"/>
        </pc:sldMkLst>
        <pc:spChg chg="mod">
          <ac:chgData name="CAI JUN" userId="08ce88e1165b00db" providerId="LiveId" clId="{9362A93F-F699-4751-AA61-F8F3E97AD615}" dt="2020-06-23T03:41:48.694" v="871" actId="1037"/>
          <ac:spMkLst>
            <pc:docMk/>
            <pc:sldMk cId="0" sldId="430"/>
            <ac:spMk id="34839" creationId="{00000000-0000-0000-0000-000000000000}"/>
          </ac:spMkLst>
        </pc:spChg>
        <pc:spChg chg="mod">
          <ac:chgData name="CAI JUN" userId="08ce88e1165b00db" providerId="LiveId" clId="{9362A93F-F699-4751-AA61-F8F3E97AD615}" dt="2020-06-23T03:41:41.851" v="867" actId="1037"/>
          <ac:spMkLst>
            <pc:docMk/>
            <pc:sldMk cId="0" sldId="430"/>
            <ac:spMk id="34842" creationId="{00000000-0000-0000-0000-000000000000}"/>
          </ac:spMkLst>
        </pc:spChg>
        <pc:spChg chg="mod">
          <ac:chgData name="CAI JUN" userId="08ce88e1165b00db" providerId="LiveId" clId="{9362A93F-F699-4751-AA61-F8F3E97AD615}" dt="2020-06-23T03:41:41.851" v="867" actId="1037"/>
          <ac:spMkLst>
            <pc:docMk/>
            <pc:sldMk cId="0" sldId="430"/>
            <ac:spMk id="34843" creationId="{00000000-0000-0000-0000-000000000000}"/>
          </ac:spMkLst>
        </pc:spChg>
        <pc:spChg chg="mod">
          <ac:chgData name="CAI JUN" userId="08ce88e1165b00db" providerId="LiveId" clId="{9362A93F-F699-4751-AA61-F8F3E97AD615}" dt="2020-06-23T03:41:41.851" v="867" actId="1037"/>
          <ac:spMkLst>
            <pc:docMk/>
            <pc:sldMk cId="0" sldId="430"/>
            <ac:spMk id="34844" creationId="{00000000-0000-0000-0000-000000000000}"/>
          </ac:spMkLst>
        </pc:spChg>
        <pc:grpChg chg="mod">
          <ac:chgData name="CAI JUN" userId="08ce88e1165b00db" providerId="LiveId" clId="{9362A93F-F699-4751-AA61-F8F3E97AD615}" dt="2020-06-23T03:41:48.694" v="871" actId="1037"/>
          <ac:grpSpMkLst>
            <pc:docMk/>
            <pc:sldMk cId="0" sldId="430"/>
            <ac:grpSpMk id="4" creationId="{00000000-0000-0000-0000-000000000000}"/>
          </ac:grpSpMkLst>
        </pc:grpChg>
        <pc:grpChg chg="mod">
          <ac:chgData name="CAI JUN" userId="08ce88e1165b00db" providerId="LiveId" clId="{9362A93F-F699-4751-AA61-F8F3E97AD615}" dt="2020-06-23T03:41:41.851" v="867" actId="1037"/>
          <ac:grpSpMkLst>
            <pc:docMk/>
            <pc:sldMk cId="0" sldId="430"/>
            <ac:grpSpMk id="31" creationId="{00000000-0000-0000-0000-000000000000}"/>
          </ac:grpSpMkLst>
        </pc:grpChg>
        <pc:grpChg chg="mod">
          <ac:chgData name="CAI JUN" userId="08ce88e1165b00db" providerId="LiveId" clId="{9362A93F-F699-4751-AA61-F8F3E97AD615}" dt="2020-06-23T03:41:41.851" v="867" actId="1037"/>
          <ac:grpSpMkLst>
            <pc:docMk/>
            <pc:sldMk cId="0" sldId="430"/>
            <ac:grpSpMk id="34841" creationId="{00000000-0000-0000-0000-000000000000}"/>
          </ac:grpSpMkLst>
        </pc:grpChg>
        <pc:graphicFrameChg chg="mod">
          <ac:chgData name="CAI JUN" userId="08ce88e1165b00db" providerId="LiveId" clId="{9362A93F-F699-4751-AA61-F8F3E97AD615}" dt="2020-06-23T03:41:48.694" v="871" actId="1037"/>
          <ac:graphicFrameMkLst>
            <pc:docMk/>
            <pc:sldMk cId="0" sldId="430"/>
            <ac:graphicFrameMk id="34840" creationId="{00000000-0000-0000-0000-000000000000}"/>
          </ac:graphicFrameMkLst>
        </pc:graphicFrameChg>
        <pc:graphicFrameChg chg="mod">
          <ac:chgData name="CAI JUN" userId="08ce88e1165b00db" providerId="LiveId" clId="{9362A93F-F699-4751-AA61-F8F3E97AD615}" dt="2020-06-23T03:41:41.851" v="867" actId="1037"/>
          <ac:graphicFrameMkLst>
            <pc:docMk/>
            <pc:sldMk cId="0" sldId="430"/>
            <ac:graphicFrameMk id="34845" creationId="{00000000-0000-0000-0000-000000000000}"/>
          </ac:graphicFrameMkLst>
        </pc:graphicFrameChg>
      </pc:sldChg>
      <pc:sldChg chg="modSp">
        <pc:chgData name="CAI JUN" userId="08ce88e1165b00db" providerId="LiveId" clId="{9362A93F-F699-4751-AA61-F8F3E97AD615}" dt="2020-06-23T03:41:18.944" v="839" actId="1037"/>
        <pc:sldMkLst>
          <pc:docMk/>
          <pc:sldMk cId="0" sldId="431"/>
        </pc:sldMkLst>
        <pc:spChg chg="mod">
          <ac:chgData name="CAI JUN" userId="08ce88e1165b00db" providerId="LiveId" clId="{9362A93F-F699-4751-AA61-F8F3E97AD615}" dt="2020-06-23T03:41:18.944" v="839" actId="1037"/>
          <ac:spMkLst>
            <pc:docMk/>
            <pc:sldMk cId="0" sldId="431"/>
            <ac:spMk id="35870" creationId="{00000000-0000-0000-0000-000000000000}"/>
          </ac:spMkLst>
        </pc:spChg>
        <pc:spChg chg="mod">
          <ac:chgData name="CAI JUN" userId="08ce88e1165b00db" providerId="LiveId" clId="{9362A93F-F699-4751-AA61-F8F3E97AD615}" dt="2020-06-23T03:41:18.944" v="839" actId="1037"/>
          <ac:spMkLst>
            <pc:docMk/>
            <pc:sldMk cId="0" sldId="431"/>
            <ac:spMk id="35871" creationId="{00000000-0000-0000-0000-000000000000}"/>
          </ac:spMkLst>
        </pc:spChg>
        <pc:spChg chg="mod">
          <ac:chgData name="CAI JUN" userId="08ce88e1165b00db" providerId="LiveId" clId="{9362A93F-F699-4751-AA61-F8F3E97AD615}" dt="2020-06-23T03:41:18.944" v="839" actId="1037"/>
          <ac:spMkLst>
            <pc:docMk/>
            <pc:sldMk cId="0" sldId="431"/>
            <ac:spMk id="35872" creationId="{00000000-0000-0000-0000-000000000000}"/>
          </ac:spMkLst>
        </pc:spChg>
        <pc:grpChg chg="mod">
          <ac:chgData name="CAI JUN" userId="08ce88e1165b00db" providerId="LiveId" clId="{9362A93F-F699-4751-AA61-F8F3E97AD615}" dt="2020-06-23T03:41:18.944" v="839" actId="1037"/>
          <ac:grpSpMkLst>
            <pc:docMk/>
            <pc:sldMk cId="0" sldId="431"/>
            <ac:grpSpMk id="35858" creationId="{00000000-0000-0000-0000-000000000000}"/>
          </ac:grpSpMkLst>
        </pc:grpChg>
        <pc:grpChg chg="mod">
          <ac:chgData name="CAI JUN" userId="08ce88e1165b00db" providerId="LiveId" clId="{9362A93F-F699-4751-AA61-F8F3E97AD615}" dt="2020-06-23T03:41:18.944" v="839" actId="1037"/>
          <ac:grpSpMkLst>
            <pc:docMk/>
            <pc:sldMk cId="0" sldId="431"/>
            <ac:grpSpMk id="35869" creationId="{00000000-0000-0000-0000-000000000000}"/>
          </ac:grpSpMkLst>
        </pc:grpChg>
        <pc:graphicFrameChg chg="mod">
          <ac:chgData name="CAI JUN" userId="08ce88e1165b00db" providerId="LiveId" clId="{9362A93F-F699-4751-AA61-F8F3E97AD615}" dt="2020-06-23T03:41:18.944" v="839" actId="1037"/>
          <ac:graphicFrameMkLst>
            <pc:docMk/>
            <pc:sldMk cId="0" sldId="431"/>
            <ac:graphicFrameMk id="35873" creationId="{00000000-0000-0000-0000-000000000000}"/>
          </ac:graphicFrameMkLst>
        </pc:graphicFrameChg>
      </pc:sldChg>
      <pc:sldChg chg="modSp">
        <pc:chgData name="CAI JUN" userId="08ce88e1165b00db" providerId="LiveId" clId="{9362A93F-F699-4751-AA61-F8F3E97AD615}" dt="2020-06-23T03:42:44.569" v="881"/>
        <pc:sldMkLst>
          <pc:docMk/>
          <pc:sldMk cId="0" sldId="432"/>
        </pc:sldMkLst>
        <pc:graphicFrameChg chg="mod">
          <ac:chgData name="CAI JUN" userId="08ce88e1165b00db" providerId="LiveId" clId="{9362A93F-F699-4751-AA61-F8F3E97AD615}" dt="2020-06-23T03:42:21.944" v="875"/>
          <ac:graphicFrameMkLst>
            <pc:docMk/>
            <pc:sldMk cId="0" sldId="432"/>
            <ac:graphicFrameMk id="162821" creationId="{00000000-0000-0000-0000-000000000000}"/>
          </ac:graphicFrameMkLst>
        </pc:graphicFrameChg>
        <pc:graphicFrameChg chg="mod">
          <ac:chgData name="CAI JUN" userId="08ce88e1165b00db" providerId="LiveId" clId="{9362A93F-F699-4751-AA61-F8F3E97AD615}" dt="2020-06-23T03:42:29.194" v="877"/>
          <ac:graphicFrameMkLst>
            <pc:docMk/>
            <pc:sldMk cId="0" sldId="432"/>
            <ac:graphicFrameMk id="162825" creationId="{00000000-0000-0000-0000-000000000000}"/>
          </ac:graphicFrameMkLst>
        </pc:graphicFrameChg>
        <pc:graphicFrameChg chg="mod">
          <ac:chgData name="CAI JUN" userId="08ce88e1165b00db" providerId="LiveId" clId="{9362A93F-F699-4751-AA61-F8F3E97AD615}" dt="2020-06-23T03:42:37.241" v="879"/>
          <ac:graphicFrameMkLst>
            <pc:docMk/>
            <pc:sldMk cId="0" sldId="432"/>
            <ac:graphicFrameMk id="162828" creationId="{00000000-0000-0000-0000-000000000000}"/>
          </ac:graphicFrameMkLst>
        </pc:graphicFrameChg>
        <pc:graphicFrameChg chg="mod">
          <ac:chgData name="CAI JUN" userId="08ce88e1165b00db" providerId="LiveId" clId="{9362A93F-F699-4751-AA61-F8F3E97AD615}" dt="2020-06-23T03:42:44.569" v="881"/>
          <ac:graphicFrameMkLst>
            <pc:docMk/>
            <pc:sldMk cId="0" sldId="432"/>
            <ac:graphicFrameMk id="162831" creationId="{00000000-0000-0000-0000-000000000000}"/>
          </ac:graphicFrameMkLst>
        </pc:graphicFrameChg>
      </pc:sldChg>
      <pc:sldChg chg="modSp">
        <pc:chgData name="CAI JUN" userId="08ce88e1165b00db" providerId="LiveId" clId="{9362A93F-F699-4751-AA61-F8F3E97AD615}" dt="2020-06-23T03:43:09.616" v="888"/>
        <pc:sldMkLst>
          <pc:docMk/>
          <pc:sldMk cId="0" sldId="433"/>
        </pc:sldMkLst>
        <pc:graphicFrameChg chg="mod">
          <ac:chgData name="CAI JUN" userId="08ce88e1165b00db" providerId="LiveId" clId="{9362A93F-F699-4751-AA61-F8F3E97AD615}" dt="2020-06-23T03:42:54.663" v="884"/>
          <ac:graphicFrameMkLst>
            <pc:docMk/>
            <pc:sldMk cId="0" sldId="433"/>
            <ac:graphicFrameMk id="163853" creationId="{00000000-0000-0000-0000-000000000000}"/>
          </ac:graphicFrameMkLst>
        </pc:graphicFrameChg>
        <pc:graphicFrameChg chg="mod">
          <ac:chgData name="CAI JUN" userId="08ce88e1165b00db" providerId="LiveId" clId="{9362A93F-F699-4751-AA61-F8F3E97AD615}" dt="2020-06-23T03:43:02.147" v="886"/>
          <ac:graphicFrameMkLst>
            <pc:docMk/>
            <pc:sldMk cId="0" sldId="433"/>
            <ac:graphicFrameMk id="163855" creationId="{00000000-0000-0000-0000-000000000000}"/>
          </ac:graphicFrameMkLst>
        </pc:graphicFrameChg>
        <pc:graphicFrameChg chg="mod">
          <ac:chgData name="CAI JUN" userId="08ce88e1165b00db" providerId="LiveId" clId="{9362A93F-F699-4751-AA61-F8F3E97AD615}" dt="2020-06-23T03:43:09.616" v="888"/>
          <ac:graphicFrameMkLst>
            <pc:docMk/>
            <pc:sldMk cId="0" sldId="433"/>
            <ac:graphicFrameMk id="163857" creationId="{00000000-0000-0000-0000-000000000000}"/>
          </ac:graphicFrameMkLst>
        </pc:graphicFrameChg>
      </pc:sldChg>
      <pc:sldChg chg="modSp">
        <pc:chgData name="CAI JUN" userId="08ce88e1165b00db" providerId="LiveId" clId="{9362A93F-F699-4751-AA61-F8F3E97AD615}" dt="2020-06-23T03:43:19.975" v="890"/>
        <pc:sldMkLst>
          <pc:docMk/>
          <pc:sldMk cId="0" sldId="434"/>
        </pc:sldMkLst>
        <pc:graphicFrameChg chg="mod">
          <ac:chgData name="CAI JUN" userId="08ce88e1165b00db" providerId="LiveId" clId="{9362A93F-F699-4751-AA61-F8F3E97AD615}" dt="2020-06-23T03:43:19.975" v="890"/>
          <ac:graphicFrameMkLst>
            <pc:docMk/>
            <pc:sldMk cId="0" sldId="434"/>
            <ac:graphicFrameMk id="165893" creationId="{00000000-0000-0000-0000-000000000000}"/>
          </ac:graphicFrameMkLst>
        </pc:graphicFrameChg>
      </pc:sldChg>
      <pc:sldChg chg="modSp">
        <pc:chgData name="CAI JUN" userId="08ce88e1165b00db" providerId="LiveId" clId="{9362A93F-F699-4751-AA61-F8F3E97AD615}" dt="2020-06-23T03:44:15.944" v="895"/>
        <pc:sldMkLst>
          <pc:docMk/>
          <pc:sldMk cId="0" sldId="435"/>
        </pc:sldMkLst>
        <pc:graphicFrameChg chg="mod">
          <ac:chgData name="CAI JUN" userId="08ce88e1165b00db" providerId="LiveId" clId="{9362A93F-F699-4751-AA61-F8F3E97AD615}" dt="2020-06-23T03:43:32.085" v="892"/>
          <ac:graphicFrameMkLst>
            <pc:docMk/>
            <pc:sldMk cId="0" sldId="435"/>
            <ac:graphicFrameMk id="164877" creationId="{00000000-0000-0000-0000-000000000000}"/>
          </ac:graphicFrameMkLst>
        </pc:graphicFrameChg>
        <pc:graphicFrameChg chg="mod">
          <ac:chgData name="CAI JUN" userId="08ce88e1165b00db" providerId="LiveId" clId="{9362A93F-F699-4751-AA61-F8F3E97AD615}" dt="2020-06-23T03:44:15.944" v="895"/>
          <ac:graphicFrameMkLst>
            <pc:docMk/>
            <pc:sldMk cId="0" sldId="435"/>
            <ac:graphicFrameMk id="164880" creationId="{00000000-0000-0000-0000-000000000000}"/>
          </ac:graphicFrameMkLst>
        </pc:graphicFrameChg>
      </pc:sldChg>
      <pc:sldChg chg="modSp">
        <pc:chgData name="CAI JUN" userId="08ce88e1165b00db" providerId="LiveId" clId="{9362A93F-F699-4751-AA61-F8F3E97AD615}" dt="2020-06-23T03:44:30.929" v="897"/>
        <pc:sldMkLst>
          <pc:docMk/>
          <pc:sldMk cId="0" sldId="436"/>
        </pc:sldMkLst>
        <pc:graphicFrameChg chg="mod">
          <ac:chgData name="CAI JUN" userId="08ce88e1165b00db" providerId="LiveId" clId="{9362A93F-F699-4751-AA61-F8F3E97AD615}" dt="2020-06-23T03:44:30.929" v="897"/>
          <ac:graphicFrameMkLst>
            <pc:docMk/>
            <pc:sldMk cId="0" sldId="436"/>
            <ac:graphicFrameMk id="166921" creationId="{00000000-0000-0000-0000-000000000000}"/>
          </ac:graphicFrameMkLst>
        </pc:graphicFrameChg>
      </pc:sldChg>
      <pc:sldChg chg="del">
        <pc:chgData name="CAI JUN" userId="08ce88e1165b00db" providerId="LiveId" clId="{9362A93F-F699-4751-AA61-F8F3E97AD615}" dt="2020-06-09T02:11:28.363" v="277" actId="47"/>
        <pc:sldMkLst>
          <pc:docMk/>
          <pc:sldMk cId="0" sldId="437"/>
        </pc:sldMkLst>
      </pc:sldChg>
      <pc:sldChg chg="modSp mod">
        <pc:chgData name="CAI JUN" userId="08ce88e1165b00db" providerId="LiveId" clId="{9362A93F-F699-4751-AA61-F8F3E97AD615}" dt="2020-06-23T03:38:15.350" v="813" actId="21"/>
        <pc:sldMkLst>
          <pc:docMk/>
          <pc:sldMk cId="0" sldId="440"/>
        </pc:sldMkLst>
        <pc:spChg chg="mod">
          <ac:chgData name="CAI JUN" userId="08ce88e1165b00db" providerId="LiveId" clId="{9362A93F-F699-4751-AA61-F8F3E97AD615}" dt="2020-06-23T03:38:15.350" v="813" actId="21"/>
          <ac:spMkLst>
            <pc:docMk/>
            <pc:sldMk cId="0" sldId="440"/>
            <ac:spMk id="136472" creationId="{00000000-0000-0000-0000-000000000000}"/>
          </ac:spMkLst>
        </pc:spChg>
      </pc:sldChg>
      <pc:sldChg chg="modSp mod">
        <pc:chgData name="CAI JUN" userId="08ce88e1165b00db" providerId="LiveId" clId="{9362A93F-F699-4751-AA61-F8F3E97AD615}" dt="2020-06-23T03:29:56.147" v="547" actId="113"/>
        <pc:sldMkLst>
          <pc:docMk/>
          <pc:sldMk cId="0" sldId="441"/>
        </pc:sldMkLst>
        <pc:spChg chg="mod">
          <ac:chgData name="CAI JUN" userId="08ce88e1165b00db" providerId="LiveId" clId="{9362A93F-F699-4751-AA61-F8F3E97AD615}" dt="2020-06-23T03:29:50.241" v="546" actId="113"/>
          <ac:spMkLst>
            <pc:docMk/>
            <pc:sldMk cId="0" sldId="441"/>
            <ac:spMk id="7185" creationId="{00000000-0000-0000-0000-000000000000}"/>
          </ac:spMkLst>
        </pc:spChg>
        <pc:spChg chg="mod">
          <ac:chgData name="CAI JUN" userId="08ce88e1165b00db" providerId="LiveId" clId="{9362A93F-F699-4751-AA61-F8F3E97AD615}" dt="2020-06-23T03:28:47.272" v="530" actId="114"/>
          <ac:spMkLst>
            <pc:docMk/>
            <pc:sldMk cId="0" sldId="441"/>
            <ac:spMk id="28679" creationId="{00000000-0000-0000-0000-000000000000}"/>
          </ac:spMkLst>
        </pc:spChg>
        <pc:spChg chg="mod">
          <ac:chgData name="CAI JUN" userId="08ce88e1165b00db" providerId="LiveId" clId="{9362A93F-F699-4751-AA61-F8F3E97AD615}" dt="2020-06-23T03:29:44.835" v="545"/>
          <ac:spMkLst>
            <pc:docMk/>
            <pc:sldMk cId="0" sldId="441"/>
            <ac:spMk id="28686" creationId="{00000000-0000-0000-0000-000000000000}"/>
          </ac:spMkLst>
        </pc:spChg>
        <pc:spChg chg="mod">
          <ac:chgData name="CAI JUN" userId="08ce88e1165b00db" providerId="LiveId" clId="{9362A93F-F699-4751-AA61-F8F3E97AD615}" dt="2020-06-23T03:29:44.835" v="545"/>
          <ac:spMkLst>
            <pc:docMk/>
            <pc:sldMk cId="0" sldId="441"/>
            <ac:spMk id="28687" creationId="{00000000-0000-0000-0000-000000000000}"/>
          </ac:spMkLst>
        </pc:spChg>
        <pc:spChg chg="mod">
          <ac:chgData name="CAI JUN" userId="08ce88e1165b00db" providerId="LiveId" clId="{9362A93F-F699-4751-AA61-F8F3E97AD615}" dt="2020-06-23T03:29:56.147" v="547" actId="113"/>
          <ac:spMkLst>
            <pc:docMk/>
            <pc:sldMk cId="0" sldId="441"/>
            <ac:spMk id="28698" creationId="{00000000-0000-0000-0000-000000000000}"/>
          </ac:spMkLst>
        </pc:spChg>
        <pc:spChg chg="mod">
          <ac:chgData name="CAI JUN" userId="08ce88e1165b00db" providerId="LiveId" clId="{9362A93F-F699-4751-AA61-F8F3E97AD615}" dt="2020-06-23T03:29:02.069" v="534"/>
          <ac:spMkLst>
            <pc:docMk/>
            <pc:sldMk cId="0" sldId="441"/>
            <ac:spMk id="28699" creationId="{00000000-0000-0000-0000-000000000000}"/>
          </ac:spMkLst>
        </pc:spChg>
        <pc:spChg chg="mod">
          <ac:chgData name="CAI JUN" userId="08ce88e1165b00db" providerId="LiveId" clId="{9362A93F-F699-4751-AA61-F8F3E97AD615}" dt="2020-06-23T03:29:02.069" v="534"/>
          <ac:spMkLst>
            <pc:docMk/>
            <pc:sldMk cId="0" sldId="441"/>
            <ac:spMk id="28700" creationId="{00000000-0000-0000-0000-000000000000}"/>
          </ac:spMkLst>
        </pc:spChg>
        <pc:grpChg chg="mod">
          <ac:chgData name="CAI JUN" userId="08ce88e1165b00db" providerId="LiveId" clId="{9362A93F-F699-4751-AA61-F8F3E97AD615}" dt="2020-06-23T03:29:02.069" v="534"/>
          <ac:grpSpMkLst>
            <pc:docMk/>
            <pc:sldMk cId="0" sldId="441"/>
            <ac:grpSpMk id="28676" creationId="{00000000-0000-0000-0000-000000000000}"/>
          </ac:grpSpMkLst>
        </pc:grpChg>
        <pc:grpChg chg="mod">
          <ac:chgData name="CAI JUN" userId="08ce88e1165b00db" providerId="LiveId" clId="{9362A93F-F699-4751-AA61-F8F3E97AD615}" dt="2020-06-23T03:29:44.835" v="545"/>
          <ac:grpSpMkLst>
            <pc:docMk/>
            <pc:sldMk cId="0" sldId="441"/>
            <ac:grpSpMk id="28677" creationId="{00000000-0000-0000-0000-000000000000}"/>
          </ac:grpSpMkLst>
        </pc:grpChg>
        <pc:grpChg chg="mod">
          <ac:chgData name="CAI JUN" userId="08ce88e1165b00db" providerId="LiveId" clId="{9362A93F-F699-4751-AA61-F8F3E97AD615}" dt="2020-06-23T03:29:02.069" v="534"/>
          <ac:grpSpMkLst>
            <pc:docMk/>
            <pc:sldMk cId="0" sldId="441"/>
            <ac:grpSpMk id="28697" creationId="{00000000-0000-0000-0000-000000000000}"/>
          </ac:grpSpMkLst>
        </pc:grpChg>
        <pc:graphicFrameChg chg="mod">
          <ac:chgData name="CAI JUN" userId="08ce88e1165b00db" providerId="LiveId" clId="{9362A93F-F699-4751-AA61-F8F3E97AD615}" dt="2020-06-23T03:29:44.835" v="545"/>
          <ac:graphicFrameMkLst>
            <pc:docMk/>
            <pc:sldMk cId="0" sldId="441"/>
            <ac:graphicFrameMk id="28685" creationId="{00000000-0000-0000-0000-000000000000}"/>
          </ac:graphicFrameMkLst>
        </pc:graphicFrameChg>
        <pc:graphicFrameChg chg="mod">
          <ac:chgData name="CAI JUN" userId="08ce88e1165b00db" providerId="LiveId" clId="{9362A93F-F699-4751-AA61-F8F3E97AD615}" dt="2020-06-23T03:29:44.835" v="545"/>
          <ac:graphicFrameMkLst>
            <pc:docMk/>
            <pc:sldMk cId="0" sldId="441"/>
            <ac:graphicFrameMk id="28688" creationId="{00000000-0000-0000-0000-000000000000}"/>
          </ac:graphicFrameMkLst>
        </pc:graphicFrameChg>
        <pc:graphicFrameChg chg="mod">
          <ac:chgData name="CAI JUN" userId="08ce88e1165b00db" providerId="LiveId" clId="{9362A93F-F699-4751-AA61-F8F3E97AD615}" dt="2020-06-23T03:29:44.835" v="545"/>
          <ac:graphicFrameMkLst>
            <pc:docMk/>
            <pc:sldMk cId="0" sldId="441"/>
            <ac:graphicFrameMk id="28689" creationId="{00000000-0000-0000-0000-000000000000}"/>
          </ac:graphicFrameMkLst>
        </pc:graphicFrameChg>
        <pc:graphicFrameChg chg="mod">
          <ac:chgData name="CAI JUN" userId="08ce88e1165b00db" providerId="LiveId" clId="{9362A93F-F699-4751-AA61-F8F3E97AD615}" dt="2020-06-23T03:29:44.835" v="545"/>
          <ac:graphicFrameMkLst>
            <pc:docMk/>
            <pc:sldMk cId="0" sldId="441"/>
            <ac:graphicFrameMk id="28690" creationId="{00000000-0000-0000-0000-000000000000}"/>
          </ac:graphicFrameMkLst>
        </pc:graphicFrameChg>
        <pc:graphicFrameChg chg="mod">
          <ac:chgData name="CAI JUN" userId="08ce88e1165b00db" providerId="LiveId" clId="{9362A93F-F699-4751-AA61-F8F3E97AD615}" dt="2020-06-23T03:29:44.835" v="545"/>
          <ac:graphicFrameMkLst>
            <pc:docMk/>
            <pc:sldMk cId="0" sldId="441"/>
            <ac:graphicFrameMk id="28691" creationId="{00000000-0000-0000-0000-000000000000}"/>
          </ac:graphicFrameMkLst>
        </pc:graphicFrameChg>
        <pc:graphicFrameChg chg="mod">
          <ac:chgData name="CAI JUN" userId="08ce88e1165b00db" providerId="LiveId" clId="{9362A93F-F699-4751-AA61-F8F3E97AD615}" dt="2020-06-23T03:29:02.069" v="534"/>
          <ac:graphicFrameMkLst>
            <pc:docMk/>
            <pc:sldMk cId="0" sldId="441"/>
            <ac:graphicFrameMk id="28693" creationId="{00000000-0000-0000-0000-000000000000}"/>
          </ac:graphicFrameMkLst>
        </pc:graphicFrameChg>
        <pc:graphicFrameChg chg="mod">
          <ac:chgData name="CAI JUN" userId="08ce88e1165b00db" providerId="LiveId" clId="{9362A93F-F699-4751-AA61-F8F3E97AD615}" dt="2020-06-23T03:29:02.069" v="534"/>
          <ac:graphicFrameMkLst>
            <pc:docMk/>
            <pc:sldMk cId="0" sldId="441"/>
            <ac:graphicFrameMk id="28694" creationId="{00000000-0000-0000-0000-000000000000}"/>
          </ac:graphicFrameMkLst>
        </pc:graphicFrameChg>
        <pc:graphicFrameChg chg="mod">
          <ac:chgData name="CAI JUN" userId="08ce88e1165b00db" providerId="LiveId" clId="{9362A93F-F699-4751-AA61-F8F3E97AD615}" dt="2020-06-23T03:29:02.069" v="534"/>
          <ac:graphicFrameMkLst>
            <pc:docMk/>
            <pc:sldMk cId="0" sldId="441"/>
            <ac:graphicFrameMk id="28695" creationId="{00000000-0000-0000-0000-000000000000}"/>
          </ac:graphicFrameMkLst>
        </pc:graphicFrameChg>
        <pc:graphicFrameChg chg="mod">
          <ac:chgData name="CAI JUN" userId="08ce88e1165b00db" providerId="LiveId" clId="{9362A93F-F699-4751-AA61-F8F3E97AD615}" dt="2020-06-23T03:29:02.069" v="534"/>
          <ac:graphicFrameMkLst>
            <pc:docMk/>
            <pc:sldMk cId="0" sldId="441"/>
            <ac:graphicFrameMk id="28696" creationId="{00000000-0000-0000-0000-000000000000}"/>
          </ac:graphicFrameMkLst>
        </pc:graphicFrameChg>
      </pc:sldChg>
      <pc:sldChg chg="modSp">
        <pc:chgData name="CAI JUN" userId="08ce88e1165b00db" providerId="LiveId" clId="{9362A93F-F699-4751-AA61-F8F3E97AD615}" dt="2020-06-23T03:17:46.183" v="399"/>
        <pc:sldMkLst>
          <pc:docMk/>
          <pc:sldMk cId="0" sldId="451"/>
        </pc:sldMkLst>
        <pc:grpChg chg="mod">
          <ac:chgData name="CAI JUN" userId="08ce88e1165b00db" providerId="LiveId" clId="{9362A93F-F699-4751-AA61-F8F3E97AD615}" dt="2020-06-23T03:17:28.792" v="395"/>
          <ac:grpSpMkLst>
            <pc:docMk/>
            <pc:sldMk cId="0" sldId="451"/>
            <ac:grpSpMk id="11268" creationId="{00000000-0000-0000-0000-000000000000}"/>
          </ac:grpSpMkLst>
        </pc:grpChg>
        <pc:graphicFrameChg chg="mod">
          <ac:chgData name="CAI JUN" userId="08ce88e1165b00db" providerId="LiveId" clId="{9362A93F-F699-4751-AA61-F8F3E97AD615}" dt="2020-06-23T03:17:46.183" v="399"/>
          <ac:graphicFrameMkLst>
            <pc:docMk/>
            <pc:sldMk cId="0" sldId="451"/>
            <ac:graphicFrameMk id="11269" creationId="{00000000-0000-0000-0000-000000000000}"/>
          </ac:graphicFrameMkLst>
        </pc:graphicFrameChg>
        <pc:graphicFrameChg chg="mod">
          <ac:chgData name="CAI JUN" userId="08ce88e1165b00db" providerId="LiveId" clId="{9362A93F-F699-4751-AA61-F8F3E97AD615}" dt="2020-06-23T03:17:38.355" v="397"/>
          <ac:graphicFrameMkLst>
            <pc:docMk/>
            <pc:sldMk cId="0" sldId="451"/>
            <ac:graphicFrameMk id="11271" creationId="{00000000-0000-0000-0000-000000000000}"/>
          </ac:graphicFrameMkLst>
        </pc:graphicFrameChg>
        <pc:graphicFrameChg chg="mod">
          <ac:chgData name="CAI JUN" userId="08ce88e1165b00db" providerId="LiveId" clId="{9362A93F-F699-4751-AA61-F8F3E97AD615}" dt="2020-06-23T03:17:28.792" v="395"/>
          <ac:graphicFrameMkLst>
            <pc:docMk/>
            <pc:sldMk cId="0" sldId="451"/>
            <ac:graphicFrameMk id="11272" creationId="{00000000-0000-0000-0000-000000000000}"/>
          </ac:graphicFrameMkLst>
        </pc:graphicFrameChg>
        <pc:graphicFrameChg chg="mod">
          <ac:chgData name="CAI JUN" userId="08ce88e1165b00db" providerId="LiveId" clId="{9362A93F-F699-4751-AA61-F8F3E97AD615}" dt="2020-06-23T03:17:28.792" v="395"/>
          <ac:graphicFrameMkLst>
            <pc:docMk/>
            <pc:sldMk cId="0" sldId="451"/>
            <ac:graphicFrameMk id="11273" creationId="{00000000-0000-0000-0000-000000000000}"/>
          </ac:graphicFrameMkLst>
        </pc:graphicFrameChg>
      </pc:sldChg>
      <pc:sldChg chg="modSp">
        <pc:chgData name="CAI JUN" userId="08ce88e1165b00db" providerId="LiveId" clId="{9362A93F-F699-4751-AA61-F8F3E97AD615}" dt="2020-06-23T03:18:23.902" v="407"/>
        <pc:sldMkLst>
          <pc:docMk/>
          <pc:sldMk cId="0" sldId="452"/>
        </pc:sldMkLst>
        <pc:spChg chg="mod">
          <ac:chgData name="CAI JUN" userId="08ce88e1165b00db" providerId="LiveId" clId="{9362A93F-F699-4751-AA61-F8F3E97AD615}" dt="2020-06-23T03:18:15.636" v="405"/>
          <ac:spMkLst>
            <pc:docMk/>
            <pc:sldMk cId="0" sldId="452"/>
            <ac:spMk id="12298" creationId="{00000000-0000-0000-0000-000000000000}"/>
          </ac:spMkLst>
        </pc:spChg>
        <pc:spChg chg="mod">
          <ac:chgData name="CAI JUN" userId="08ce88e1165b00db" providerId="LiveId" clId="{9362A93F-F699-4751-AA61-F8F3E97AD615}" dt="2020-06-23T03:18:08.573" v="403"/>
          <ac:spMkLst>
            <pc:docMk/>
            <pc:sldMk cId="0" sldId="452"/>
            <ac:spMk id="12300" creationId="{00000000-0000-0000-0000-000000000000}"/>
          </ac:spMkLst>
        </pc:spChg>
        <pc:spChg chg="mod">
          <ac:chgData name="CAI JUN" userId="08ce88e1165b00db" providerId="LiveId" clId="{9362A93F-F699-4751-AA61-F8F3E97AD615}" dt="2020-06-23T03:18:00.120" v="401"/>
          <ac:spMkLst>
            <pc:docMk/>
            <pc:sldMk cId="0" sldId="452"/>
            <ac:spMk id="12302" creationId="{00000000-0000-0000-0000-000000000000}"/>
          </ac:spMkLst>
        </pc:spChg>
        <pc:grpChg chg="mod">
          <ac:chgData name="CAI JUN" userId="08ce88e1165b00db" providerId="LiveId" clId="{9362A93F-F699-4751-AA61-F8F3E97AD615}" dt="2020-06-23T03:18:00.120" v="401"/>
          <ac:grpSpMkLst>
            <pc:docMk/>
            <pc:sldMk cId="0" sldId="452"/>
            <ac:grpSpMk id="12293" creationId="{00000000-0000-0000-0000-000000000000}"/>
          </ac:grpSpMkLst>
        </pc:grpChg>
        <pc:grpChg chg="mod">
          <ac:chgData name="CAI JUN" userId="08ce88e1165b00db" providerId="LiveId" clId="{9362A93F-F699-4751-AA61-F8F3E97AD615}" dt="2020-06-23T03:18:08.573" v="403"/>
          <ac:grpSpMkLst>
            <pc:docMk/>
            <pc:sldMk cId="0" sldId="452"/>
            <ac:grpSpMk id="12294" creationId="{00000000-0000-0000-0000-000000000000}"/>
          </ac:grpSpMkLst>
        </pc:grpChg>
        <pc:grpChg chg="mod">
          <ac:chgData name="CAI JUN" userId="08ce88e1165b00db" providerId="LiveId" clId="{9362A93F-F699-4751-AA61-F8F3E97AD615}" dt="2020-06-23T03:18:15.636" v="405"/>
          <ac:grpSpMkLst>
            <pc:docMk/>
            <pc:sldMk cId="0" sldId="452"/>
            <ac:grpSpMk id="12295" creationId="{00000000-0000-0000-0000-000000000000}"/>
          </ac:grpSpMkLst>
        </pc:grpChg>
        <pc:graphicFrameChg chg="mod">
          <ac:chgData name="CAI JUN" userId="08ce88e1165b00db" providerId="LiveId" clId="{9362A93F-F699-4751-AA61-F8F3E97AD615}" dt="2020-06-23T03:18:23.902" v="407"/>
          <ac:graphicFrameMkLst>
            <pc:docMk/>
            <pc:sldMk cId="0" sldId="452"/>
            <ac:graphicFrameMk id="12292" creationId="{00000000-0000-0000-0000-000000000000}"/>
          </ac:graphicFrameMkLst>
        </pc:graphicFrameChg>
        <pc:graphicFrameChg chg="mod">
          <ac:chgData name="CAI JUN" userId="08ce88e1165b00db" providerId="LiveId" clId="{9362A93F-F699-4751-AA61-F8F3E97AD615}" dt="2020-06-23T03:18:15.636" v="405"/>
          <ac:graphicFrameMkLst>
            <pc:docMk/>
            <pc:sldMk cId="0" sldId="452"/>
            <ac:graphicFrameMk id="12297" creationId="{00000000-0000-0000-0000-000000000000}"/>
          </ac:graphicFrameMkLst>
        </pc:graphicFrameChg>
        <pc:graphicFrameChg chg="mod">
          <ac:chgData name="CAI JUN" userId="08ce88e1165b00db" providerId="LiveId" clId="{9362A93F-F699-4751-AA61-F8F3E97AD615}" dt="2020-06-23T03:18:08.573" v="403"/>
          <ac:graphicFrameMkLst>
            <pc:docMk/>
            <pc:sldMk cId="0" sldId="452"/>
            <ac:graphicFrameMk id="12299" creationId="{00000000-0000-0000-0000-000000000000}"/>
          </ac:graphicFrameMkLst>
        </pc:graphicFrameChg>
        <pc:graphicFrameChg chg="mod">
          <ac:chgData name="CAI JUN" userId="08ce88e1165b00db" providerId="LiveId" clId="{9362A93F-F699-4751-AA61-F8F3E97AD615}" dt="2020-06-23T03:18:00.120" v="401"/>
          <ac:graphicFrameMkLst>
            <pc:docMk/>
            <pc:sldMk cId="0" sldId="452"/>
            <ac:graphicFrameMk id="12301" creationId="{00000000-0000-0000-0000-000000000000}"/>
          </ac:graphicFrameMkLst>
        </pc:graphicFrameChg>
      </pc:sldChg>
      <pc:sldChg chg="modSp mod">
        <pc:chgData name="CAI JUN" userId="08ce88e1165b00db" providerId="LiveId" clId="{9362A93F-F699-4751-AA61-F8F3E97AD615}" dt="2020-06-23T03:19:26.074" v="436" actId="1036"/>
        <pc:sldMkLst>
          <pc:docMk/>
          <pc:sldMk cId="0" sldId="453"/>
        </pc:sldMkLst>
        <pc:spChg chg="mod">
          <ac:chgData name="CAI JUN" userId="08ce88e1165b00db" providerId="LiveId" clId="{9362A93F-F699-4751-AA61-F8F3E97AD615}" dt="2020-06-23T03:19:26.074" v="436" actId="1036"/>
          <ac:spMkLst>
            <pc:docMk/>
            <pc:sldMk cId="0" sldId="453"/>
            <ac:spMk id="13318" creationId="{00000000-0000-0000-0000-000000000000}"/>
          </ac:spMkLst>
        </pc:spChg>
        <pc:graphicFrameChg chg="mod">
          <ac:chgData name="CAI JUN" userId="08ce88e1165b00db" providerId="LiveId" clId="{9362A93F-F699-4751-AA61-F8F3E97AD615}" dt="2020-06-23T03:19:03.839" v="416"/>
          <ac:graphicFrameMkLst>
            <pc:docMk/>
            <pc:sldMk cId="0" sldId="453"/>
            <ac:graphicFrameMk id="13314" creationId="{00000000-0000-0000-0000-000000000000}"/>
          </ac:graphicFrameMkLst>
        </pc:graphicFrameChg>
        <pc:graphicFrameChg chg="mod">
          <ac:chgData name="CAI JUN" userId="08ce88e1165b00db" providerId="LiveId" clId="{9362A93F-F699-4751-AA61-F8F3E97AD615}" dt="2020-06-23T03:18:55.355" v="414"/>
          <ac:graphicFrameMkLst>
            <pc:docMk/>
            <pc:sldMk cId="0" sldId="453"/>
            <ac:graphicFrameMk id="13315" creationId="{00000000-0000-0000-0000-000000000000}"/>
          </ac:graphicFrameMkLst>
        </pc:graphicFrameChg>
        <pc:graphicFrameChg chg="mod">
          <ac:chgData name="CAI JUN" userId="08ce88e1165b00db" providerId="LiveId" clId="{9362A93F-F699-4751-AA61-F8F3E97AD615}" dt="2020-06-23T03:18:46.230" v="412"/>
          <ac:graphicFrameMkLst>
            <pc:docMk/>
            <pc:sldMk cId="0" sldId="453"/>
            <ac:graphicFrameMk id="13316" creationId="{00000000-0000-0000-0000-000000000000}"/>
          </ac:graphicFrameMkLst>
        </pc:graphicFrameChg>
        <pc:graphicFrameChg chg="mod">
          <ac:chgData name="CAI JUN" userId="08ce88e1165b00db" providerId="LiveId" clId="{9362A93F-F699-4751-AA61-F8F3E97AD615}" dt="2020-06-23T03:19:18.777" v="430" actId="1038"/>
          <ac:graphicFrameMkLst>
            <pc:docMk/>
            <pc:sldMk cId="0" sldId="453"/>
            <ac:graphicFrameMk id="13317" creationId="{00000000-0000-0000-0000-000000000000}"/>
          </ac:graphicFrameMkLst>
        </pc:graphicFrameChg>
        <pc:graphicFrameChg chg="mod">
          <ac:chgData name="CAI JUN" userId="08ce88e1165b00db" providerId="LiveId" clId="{9362A93F-F699-4751-AA61-F8F3E97AD615}" dt="2020-06-23T03:18:35.152" v="409"/>
          <ac:graphicFrameMkLst>
            <pc:docMk/>
            <pc:sldMk cId="0" sldId="453"/>
            <ac:graphicFrameMk id="13319" creationId="{00000000-0000-0000-0000-000000000000}"/>
          </ac:graphicFrameMkLst>
        </pc:graphicFrameChg>
      </pc:sldChg>
      <pc:sldChg chg="modSp">
        <pc:chgData name="CAI JUN" userId="08ce88e1165b00db" providerId="LiveId" clId="{9362A93F-F699-4751-AA61-F8F3E97AD615}" dt="2020-06-23T03:22:33.058" v="477"/>
        <pc:sldMkLst>
          <pc:docMk/>
          <pc:sldMk cId="0" sldId="454"/>
        </pc:sldMkLst>
        <pc:spChg chg="mod">
          <ac:chgData name="CAI JUN" userId="08ce88e1165b00db" providerId="LiveId" clId="{9362A93F-F699-4751-AA61-F8F3E97AD615}" dt="2020-06-23T03:22:33.058" v="477"/>
          <ac:spMkLst>
            <pc:docMk/>
            <pc:sldMk cId="0" sldId="454"/>
            <ac:spMk id="17419" creationId="{00000000-0000-0000-0000-000000000000}"/>
          </ac:spMkLst>
        </pc:spChg>
        <pc:spChg chg="mod">
          <ac:chgData name="CAI JUN" userId="08ce88e1165b00db" providerId="LiveId" clId="{9362A93F-F699-4751-AA61-F8F3E97AD615}" dt="2020-06-23T03:22:33.058" v="477"/>
          <ac:spMkLst>
            <pc:docMk/>
            <pc:sldMk cId="0" sldId="454"/>
            <ac:spMk id="17420" creationId="{00000000-0000-0000-0000-000000000000}"/>
          </ac:spMkLst>
        </pc:spChg>
        <pc:spChg chg="mod">
          <ac:chgData name="CAI JUN" userId="08ce88e1165b00db" providerId="LiveId" clId="{9362A93F-F699-4751-AA61-F8F3E97AD615}" dt="2020-06-23T03:22:02.292" v="471"/>
          <ac:spMkLst>
            <pc:docMk/>
            <pc:sldMk cId="0" sldId="454"/>
            <ac:spMk id="17421" creationId="{00000000-0000-0000-0000-000000000000}"/>
          </ac:spMkLst>
        </pc:spChg>
        <pc:grpChg chg="mod">
          <ac:chgData name="CAI JUN" userId="08ce88e1165b00db" providerId="LiveId" clId="{9362A93F-F699-4751-AA61-F8F3E97AD615}" dt="2020-06-23T03:22:02.292" v="471"/>
          <ac:grpSpMkLst>
            <pc:docMk/>
            <pc:sldMk cId="0" sldId="454"/>
            <ac:grpSpMk id="17410" creationId="{00000000-0000-0000-0000-000000000000}"/>
          </ac:grpSpMkLst>
        </pc:grpChg>
        <pc:grpChg chg="mod">
          <ac:chgData name="CAI JUN" userId="08ce88e1165b00db" providerId="LiveId" clId="{9362A93F-F699-4751-AA61-F8F3E97AD615}" dt="2020-06-23T03:22:33.058" v="477"/>
          <ac:grpSpMkLst>
            <pc:docMk/>
            <pc:sldMk cId="0" sldId="454"/>
            <ac:grpSpMk id="17416" creationId="{00000000-0000-0000-0000-000000000000}"/>
          </ac:grpSpMkLst>
        </pc:grpChg>
        <pc:grpChg chg="mod">
          <ac:chgData name="CAI JUN" userId="08ce88e1165b00db" providerId="LiveId" clId="{9362A93F-F699-4751-AA61-F8F3E97AD615}" dt="2020-06-23T03:22:33.058" v="477"/>
          <ac:grpSpMkLst>
            <pc:docMk/>
            <pc:sldMk cId="0" sldId="454"/>
            <ac:grpSpMk id="17417" creationId="{00000000-0000-0000-0000-000000000000}"/>
          </ac:grpSpMkLst>
        </pc:grpChg>
        <pc:graphicFrameChg chg="mod">
          <ac:chgData name="CAI JUN" userId="08ce88e1165b00db" providerId="LiveId" clId="{9362A93F-F699-4751-AA61-F8F3E97AD615}" dt="2020-06-23T03:22:10.980" v="473"/>
          <ac:graphicFrameMkLst>
            <pc:docMk/>
            <pc:sldMk cId="0" sldId="454"/>
            <ac:graphicFrameMk id="17411" creationId="{00000000-0000-0000-0000-000000000000}"/>
          </ac:graphicFrameMkLst>
        </pc:graphicFrameChg>
        <pc:graphicFrameChg chg="mod">
          <ac:chgData name="CAI JUN" userId="08ce88e1165b00db" providerId="LiveId" clId="{9362A93F-F699-4751-AA61-F8F3E97AD615}" dt="2020-06-23T03:22:21.370" v="475"/>
          <ac:graphicFrameMkLst>
            <pc:docMk/>
            <pc:sldMk cId="0" sldId="454"/>
            <ac:graphicFrameMk id="17413" creationId="{00000000-0000-0000-0000-000000000000}"/>
          </ac:graphicFrameMkLst>
        </pc:graphicFrameChg>
        <pc:graphicFrameChg chg="mod">
          <ac:chgData name="CAI JUN" userId="08ce88e1165b00db" providerId="LiveId" clId="{9362A93F-F699-4751-AA61-F8F3E97AD615}" dt="2020-06-23T03:22:33.058" v="477"/>
          <ac:graphicFrameMkLst>
            <pc:docMk/>
            <pc:sldMk cId="0" sldId="454"/>
            <ac:graphicFrameMk id="17418" creationId="{00000000-0000-0000-0000-000000000000}"/>
          </ac:graphicFrameMkLst>
        </pc:graphicFrameChg>
        <pc:graphicFrameChg chg="mod">
          <ac:chgData name="CAI JUN" userId="08ce88e1165b00db" providerId="LiveId" clId="{9362A93F-F699-4751-AA61-F8F3E97AD615}" dt="2020-06-23T03:22:02.292" v="471"/>
          <ac:graphicFrameMkLst>
            <pc:docMk/>
            <pc:sldMk cId="0" sldId="454"/>
            <ac:graphicFrameMk id="17422" creationId="{00000000-0000-0000-0000-000000000000}"/>
          </ac:graphicFrameMkLst>
        </pc:graphicFrameChg>
      </pc:sldChg>
      <pc:sldChg chg="modSp mod">
        <pc:chgData name="CAI JUN" userId="08ce88e1165b00db" providerId="LiveId" clId="{9362A93F-F699-4751-AA61-F8F3E97AD615}" dt="2020-06-23T03:22:59.323" v="482"/>
        <pc:sldMkLst>
          <pc:docMk/>
          <pc:sldMk cId="0" sldId="455"/>
        </pc:sldMkLst>
        <pc:spChg chg="mod">
          <ac:chgData name="CAI JUN" userId="08ce88e1165b00db" providerId="LiveId" clId="{9362A93F-F699-4751-AA61-F8F3E97AD615}" dt="2020-06-23T03:22:49.308" v="480" actId="113"/>
          <ac:spMkLst>
            <pc:docMk/>
            <pc:sldMk cId="0" sldId="455"/>
            <ac:spMk id="18434" creationId="{00000000-0000-0000-0000-000000000000}"/>
          </ac:spMkLst>
        </pc:spChg>
        <pc:graphicFrameChg chg="mod">
          <ac:chgData name="CAI JUN" userId="08ce88e1165b00db" providerId="LiveId" clId="{9362A93F-F699-4751-AA61-F8F3E97AD615}" dt="2020-06-23T03:22:46.449" v="479"/>
          <ac:graphicFrameMkLst>
            <pc:docMk/>
            <pc:sldMk cId="0" sldId="455"/>
            <ac:graphicFrameMk id="18435" creationId="{00000000-0000-0000-0000-000000000000}"/>
          </ac:graphicFrameMkLst>
        </pc:graphicFrameChg>
        <pc:graphicFrameChg chg="mod">
          <ac:chgData name="CAI JUN" userId="08ce88e1165b00db" providerId="LiveId" clId="{9362A93F-F699-4751-AA61-F8F3E97AD615}" dt="2020-06-23T03:22:59.323" v="482"/>
          <ac:graphicFrameMkLst>
            <pc:docMk/>
            <pc:sldMk cId="0" sldId="455"/>
            <ac:graphicFrameMk id="18437" creationId="{00000000-0000-0000-0000-000000000000}"/>
          </ac:graphicFrameMkLst>
        </pc:graphicFrameChg>
      </pc:sldChg>
      <pc:sldChg chg="modSp">
        <pc:chgData name="CAI JUN" userId="08ce88e1165b00db" providerId="LiveId" clId="{9362A93F-F699-4751-AA61-F8F3E97AD615}" dt="2020-06-23T03:19:55.823" v="443"/>
        <pc:sldMkLst>
          <pc:docMk/>
          <pc:sldMk cId="0" sldId="457"/>
        </pc:sldMkLst>
        <pc:spChg chg="mod">
          <ac:chgData name="CAI JUN" userId="08ce88e1165b00db" providerId="LiveId" clId="{9362A93F-F699-4751-AA61-F8F3E97AD615}" dt="2020-06-23T03:19:39.527" v="438"/>
          <ac:spMkLst>
            <pc:docMk/>
            <pc:sldMk cId="0" sldId="457"/>
            <ac:spMk id="14345" creationId="{00000000-0000-0000-0000-000000000000}"/>
          </ac:spMkLst>
        </pc:spChg>
        <pc:spChg chg="mod">
          <ac:chgData name="CAI JUN" userId="08ce88e1165b00db" providerId="LiveId" clId="{9362A93F-F699-4751-AA61-F8F3E97AD615}" dt="2020-06-23T03:19:55.823" v="443"/>
          <ac:spMkLst>
            <pc:docMk/>
            <pc:sldMk cId="0" sldId="457"/>
            <ac:spMk id="14347" creationId="{00000000-0000-0000-0000-000000000000}"/>
          </ac:spMkLst>
        </pc:spChg>
        <pc:spChg chg="mod">
          <ac:chgData name="CAI JUN" userId="08ce88e1165b00db" providerId="LiveId" clId="{9362A93F-F699-4751-AA61-F8F3E97AD615}" dt="2020-06-23T03:19:55.823" v="443"/>
          <ac:spMkLst>
            <pc:docMk/>
            <pc:sldMk cId="0" sldId="457"/>
            <ac:spMk id="14348" creationId="{00000000-0000-0000-0000-000000000000}"/>
          </ac:spMkLst>
        </pc:spChg>
        <pc:grpChg chg="mod">
          <ac:chgData name="CAI JUN" userId="08ce88e1165b00db" providerId="LiveId" clId="{9362A93F-F699-4751-AA61-F8F3E97AD615}" dt="2020-06-23T03:19:55.823" v="443"/>
          <ac:grpSpMkLst>
            <pc:docMk/>
            <pc:sldMk cId="0" sldId="457"/>
            <ac:grpSpMk id="14341" creationId="{00000000-0000-0000-0000-000000000000}"/>
          </ac:grpSpMkLst>
        </pc:grpChg>
        <pc:grpChg chg="mod">
          <ac:chgData name="CAI JUN" userId="08ce88e1165b00db" providerId="LiveId" clId="{9362A93F-F699-4751-AA61-F8F3E97AD615}" dt="2020-06-23T03:19:39.527" v="438"/>
          <ac:grpSpMkLst>
            <pc:docMk/>
            <pc:sldMk cId="0" sldId="457"/>
            <ac:grpSpMk id="14343" creationId="{00000000-0000-0000-0000-000000000000}"/>
          </ac:grpSpMkLst>
        </pc:grpChg>
        <pc:grpChg chg="mod">
          <ac:chgData name="CAI JUN" userId="08ce88e1165b00db" providerId="LiveId" clId="{9362A93F-F699-4751-AA61-F8F3E97AD615}" dt="2020-06-23T03:19:55.823" v="443"/>
          <ac:grpSpMkLst>
            <pc:docMk/>
            <pc:sldMk cId="0" sldId="457"/>
            <ac:grpSpMk id="14346" creationId="{00000000-0000-0000-0000-000000000000}"/>
          </ac:grpSpMkLst>
        </pc:grpChg>
        <pc:graphicFrameChg chg="mod">
          <ac:chgData name="CAI JUN" userId="08ce88e1165b00db" providerId="LiveId" clId="{9362A93F-F699-4751-AA61-F8F3E97AD615}" dt="2020-06-23T03:19:39.527" v="438"/>
          <ac:graphicFrameMkLst>
            <pc:docMk/>
            <pc:sldMk cId="0" sldId="457"/>
            <ac:graphicFrameMk id="14344" creationId="{00000000-0000-0000-0000-000000000000}"/>
          </ac:graphicFrameMkLst>
        </pc:graphicFrameChg>
        <pc:graphicFrameChg chg="mod">
          <ac:chgData name="CAI JUN" userId="08ce88e1165b00db" providerId="LiveId" clId="{9362A93F-F699-4751-AA61-F8F3E97AD615}" dt="2020-06-23T03:19:55.823" v="443"/>
          <ac:graphicFrameMkLst>
            <pc:docMk/>
            <pc:sldMk cId="0" sldId="457"/>
            <ac:graphicFrameMk id="14351" creationId="{00000000-0000-0000-0000-000000000000}"/>
          </ac:graphicFrameMkLst>
        </pc:graphicFrameChg>
        <pc:graphicFrameChg chg="mod">
          <ac:chgData name="CAI JUN" userId="08ce88e1165b00db" providerId="LiveId" clId="{9362A93F-F699-4751-AA61-F8F3E97AD615}" dt="2020-06-23T03:19:55.823" v="443"/>
          <ac:graphicFrameMkLst>
            <pc:docMk/>
            <pc:sldMk cId="0" sldId="457"/>
            <ac:graphicFrameMk id="14352" creationId="{00000000-0000-0000-0000-000000000000}"/>
          </ac:graphicFrameMkLst>
        </pc:graphicFrameChg>
        <pc:cxnChg chg="mod">
          <ac:chgData name="CAI JUN" userId="08ce88e1165b00db" providerId="LiveId" clId="{9362A93F-F699-4751-AA61-F8F3E97AD615}" dt="2020-06-23T03:19:55.823" v="443"/>
          <ac:cxnSpMkLst>
            <pc:docMk/>
            <pc:sldMk cId="0" sldId="457"/>
            <ac:cxnSpMk id="14349" creationId="{00000000-0000-0000-0000-000000000000}"/>
          </ac:cxnSpMkLst>
        </pc:cxnChg>
        <pc:cxnChg chg="mod">
          <ac:chgData name="CAI JUN" userId="08ce88e1165b00db" providerId="LiveId" clId="{9362A93F-F699-4751-AA61-F8F3E97AD615}" dt="2020-06-23T03:19:55.823" v="443"/>
          <ac:cxnSpMkLst>
            <pc:docMk/>
            <pc:sldMk cId="0" sldId="457"/>
            <ac:cxnSpMk id="14350" creationId="{00000000-0000-0000-0000-000000000000}"/>
          </ac:cxnSpMkLst>
        </pc:cxnChg>
      </pc:sldChg>
      <pc:sldChg chg="modSp">
        <pc:chgData name="CAI JUN" userId="08ce88e1165b00db" providerId="LiveId" clId="{9362A93F-F699-4751-AA61-F8F3E97AD615}" dt="2020-06-23T03:20:53.152" v="456"/>
        <pc:sldMkLst>
          <pc:docMk/>
          <pc:sldMk cId="0" sldId="458"/>
        </pc:sldMkLst>
        <pc:spChg chg="mod">
          <ac:chgData name="CAI JUN" userId="08ce88e1165b00db" providerId="LiveId" clId="{9362A93F-F699-4751-AA61-F8F3E97AD615}" dt="2020-06-23T03:20:34.230" v="451"/>
          <ac:spMkLst>
            <pc:docMk/>
            <pc:sldMk cId="0" sldId="458"/>
            <ac:spMk id="15372" creationId="{00000000-0000-0000-0000-000000000000}"/>
          </ac:spMkLst>
        </pc:spChg>
        <pc:grpChg chg="mod">
          <ac:chgData name="CAI JUN" userId="08ce88e1165b00db" providerId="LiveId" clId="{9362A93F-F699-4751-AA61-F8F3E97AD615}" dt="2020-06-23T03:20:18.073" v="447"/>
          <ac:grpSpMkLst>
            <pc:docMk/>
            <pc:sldMk cId="0" sldId="458"/>
            <ac:grpSpMk id="15364" creationId="{00000000-0000-0000-0000-000000000000}"/>
          </ac:grpSpMkLst>
        </pc:grpChg>
        <pc:grpChg chg="mod">
          <ac:chgData name="CAI JUN" userId="08ce88e1165b00db" providerId="LiveId" clId="{9362A93F-F699-4751-AA61-F8F3E97AD615}" dt="2020-06-23T03:20:34.230" v="451"/>
          <ac:grpSpMkLst>
            <pc:docMk/>
            <pc:sldMk cId="0" sldId="458"/>
            <ac:grpSpMk id="15367" creationId="{00000000-0000-0000-0000-000000000000}"/>
          </ac:grpSpMkLst>
        </pc:grpChg>
        <pc:graphicFrameChg chg="mod">
          <ac:chgData name="CAI JUN" userId="08ce88e1165b00db" providerId="LiveId" clId="{9362A93F-F699-4751-AA61-F8F3E97AD615}" dt="2020-06-23T03:20:25.683" v="449"/>
          <ac:graphicFrameMkLst>
            <pc:docMk/>
            <pc:sldMk cId="0" sldId="458"/>
            <ac:graphicFrameMk id="15365" creationId="{00000000-0000-0000-0000-000000000000}"/>
          </ac:graphicFrameMkLst>
        </pc:graphicFrameChg>
        <pc:graphicFrameChg chg="mod">
          <ac:chgData name="CAI JUN" userId="08ce88e1165b00db" providerId="LiveId" clId="{9362A93F-F699-4751-AA61-F8F3E97AD615}" dt="2020-06-23T03:20:43.511" v="453"/>
          <ac:graphicFrameMkLst>
            <pc:docMk/>
            <pc:sldMk cId="0" sldId="458"/>
            <ac:graphicFrameMk id="15368" creationId="{00000000-0000-0000-0000-000000000000}"/>
          </ac:graphicFrameMkLst>
        </pc:graphicFrameChg>
        <pc:graphicFrameChg chg="mod">
          <ac:chgData name="CAI JUN" userId="08ce88e1165b00db" providerId="LiveId" clId="{9362A93F-F699-4751-AA61-F8F3E97AD615}" dt="2020-06-23T03:20:53.152" v="456"/>
          <ac:graphicFrameMkLst>
            <pc:docMk/>
            <pc:sldMk cId="0" sldId="458"/>
            <ac:graphicFrameMk id="15370" creationId="{00000000-0000-0000-0000-000000000000}"/>
          </ac:graphicFrameMkLst>
        </pc:graphicFrameChg>
        <pc:graphicFrameChg chg="mod">
          <ac:chgData name="CAI JUN" userId="08ce88e1165b00db" providerId="LiveId" clId="{9362A93F-F699-4751-AA61-F8F3E97AD615}" dt="2020-06-23T03:20:34.230" v="451"/>
          <ac:graphicFrameMkLst>
            <pc:docMk/>
            <pc:sldMk cId="0" sldId="458"/>
            <ac:graphicFrameMk id="15371" creationId="{00000000-0000-0000-0000-000000000000}"/>
          </ac:graphicFrameMkLst>
        </pc:graphicFrameChg>
        <pc:graphicFrameChg chg="mod">
          <ac:chgData name="CAI JUN" userId="08ce88e1165b00db" providerId="LiveId" clId="{9362A93F-F699-4751-AA61-F8F3E97AD615}" dt="2020-06-23T03:20:18.073" v="447"/>
          <ac:graphicFrameMkLst>
            <pc:docMk/>
            <pc:sldMk cId="0" sldId="458"/>
            <ac:graphicFrameMk id="15373" creationId="{00000000-0000-0000-0000-000000000000}"/>
          </ac:graphicFrameMkLst>
        </pc:graphicFrameChg>
        <pc:graphicFrameChg chg="mod">
          <ac:chgData name="CAI JUN" userId="08ce88e1165b00db" providerId="LiveId" clId="{9362A93F-F699-4751-AA61-F8F3E97AD615}" dt="2020-06-23T03:20:18.073" v="447"/>
          <ac:graphicFrameMkLst>
            <pc:docMk/>
            <pc:sldMk cId="0" sldId="458"/>
            <ac:graphicFrameMk id="15374" creationId="{00000000-0000-0000-0000-000000000000}"/>
          </ac:graphicFrameMkLst>
        </pc:graphicFrameChg>
      </pc:sldChg>
      <pc:sldChg chg="modSp">
        <pc:chgData name="CAI JUN" userId="08ce88e1165b00db" providerId="LiveId" clId="{9362A93F-F699-4751-AA61-F8F3E97AD615}" dt="2020-06-23T03:21:44.605" v="468"/>
        <pc:sldMkLst>
          <pc:docMk/>
          <pc:sldMk cId="0" sldId="459"/>
        </pc:sldMkLst>
        <pc:spChg chg="mod">
          <ac:chgData name="CAI JUN" userId="08ce88e1165b00db" providerId="LiveId" clId="{9362A93F-F699-4751-AA61-F8F3E97AD615}" dt="2020-06-23T03:21:36.339" v="466"/>
          <ac:spMkLst>
            <pc:docMk/>
            <pc:sldMk cId="0" sldId="459"/>
            <ac:spMk id="16394" creationId="{00000000-0000-0000-0000-000000000000}"/>
          </ac:spMkLst>
        </pc:spChg>
        <pc:spChg chg="mod">
          <ac:chgData name="CAI JUN" userId="08ce88e1165b00db" providerId="LiveId" clId="{9362A93F-F699-4751-AA61-F8F3E97AD615}" dt="2020-06-23T03:21:28.464" v="464"/>
          <ac:spMkLst>
            <pc:docMk/>
            <pc:sldMk cId="0" sldId="459"/>
            <ac:spMk id="16397" creationId="{00000000-0000-0000-0000-000000000000}"/>
          </ac:spMkLst>
        </pc:spChg>
        <pc:grpChg chg="mod">
          <ac:chgData name="CAI JUN" userId="08ce88e1165b00db" providerId="LiveId" clId="{9362A93F-F699-4751-AA61-F8F3E97AD615}" dt="2020-06-23T03:21:12.980" v="460"/>
          <ac:grpSpMkLst>
            <pc:docMk/>
            <pc:sldMk cId="0" sldId="459"/>
            <ac:grpSpMk id="16388" creationId="{00000000-0000-0000-0000-000000000000}"/>
          </ac:grpSpMkLst>
        </pc:grpChg>
        <pc:grpChg chg="mod">
          <ac:chgData name="CAI JUN" userId="08ce88e1165b00db" providerId="LiveId" clId="{9362A93F-F699-4751-AA61-F8F3E97AD615}" dt="2020-06-23T03:21:28.464" v="464"/>
          <ac:grpSpMkLst>
            <pc:docMk/>
            <pc:sldMk cId="0" sldId="459"/>
            <ac:grpSpMk id="16391" creationId="{00000000-0000-0000-0000-000000000000}"/>
          </ac:grpSpMkLst>
        </pc:grpChg>
        <pc:grpChg chg="mod">
          <ac:chgData name="CAI JUN" userId="08ce88e1165b00db" providerId="LiveId" clId="{9362A93F-F699-4751-AA61-F8F3E97AD615}" dt="2020-06-23T03:21:36.339" v="466"/>
          <ac:grpSpMkLst>
            <pc:docMk/>
            <pc:sldMk cId="0" sldId="459"/>
            <ac:grpSpMk id="16392" creationId="{00000000-0000-0000-0000-000000000000}"/>
          </ac:grpSpMkLst>
        </pc:grpChg>
        <pc:graphicFrameChg chg="mod">
          <ac:chgData name="CAI JUN" userId="08ce88e1165b00db" providerId="LiveId" clId="{9362A93F-F699-4751-AA61-F8F3E97AD615}" dt="2020-06-23T03:21:21.777" v="462"/>
          <ac:graphicFrameMkLst>
            <pc:docMk/>
            <pc:sldMk cId="0" sldId="459"/>
            <ac:graphicFrameMk id="16389" creationId="{00000000-0000-0000-0000-000000000000}"/>
          </ac:graphicFrameMkLst>
        </pc:graphicFrameChg>
        <pc:graphicFrameChg chg="mod">
          <ac:chgData name="CAI JUN" userId="08ce88e1165b00db" providerId="LiveId" clId="{9362A93F-F699-4751-AA61-F8F3E97AD615}" dt="2020-06-23T03:21:44.605" v="468"/>
          <ac:graphicFrameMkLst>
            <pc:docMk/>
            <pc:sldMk cId="0" sldId="459"/>
            <ac:graphicFrameMk id="16393" creationId="{00000000-0000-0000-0000-000000000000}"/>
          </ac:graphicFrameMkLst>
        </pc:graphicFrameChg>
        <pc:graphicFrameChg chg="mod">
          <ac:chgData name="CAI JUN" userId="08ce88e1165b00db" providerId="LiveId" clId="{9362A93F-F699-4751-AA61-F8F3E97AD615}" dt="2020-06-23T03:21:36.339" v="466"/>
          <ac:graphicFrameMkLst>
            <pc:docMk/>
            <pc:sldMk cId="0" sldId="459"/>
            <ac:graphicFrameMk id="16395" creationId="{00000000-0000-0000-0000-000000000000}"/>
          </ac:graphicFrameMkLst>
        </pc:graphicFrameChg>
        <pc:graphicFrameChg chg="mod">
          <ac:chgData name="CAI JUN" userId="08ce88e1165b00db" providerId="LiveId" clId="{9362A93F-F699-4751-AA61-F8F3E97AD615}" dt="2020-06-23T03:21:28.464" v="464"/>
          <ac:graphicFrameMkLst>
            <pc:docMk/>
            <pc:sldMk cId="0" sldId="459"/>
            <ac:graphicFrameMk id="16396" creationId="{00000000-0000-0000-0000-000000000000}"/>
          </ac:graphicFrameMkLst>
        </pc:graphicFrameChg>
        <pc:graphicFrameChg chg="mod">
          <ac:chgData name="CAI JUN" userId="08ce88e1165b00db" providerId="LiveId" clId="{9362A93F-F699-4751-AA61-F8F3E97AD615}" dt="2020-06-23T03:21:12.980" v="460"/>
          <ac:graphicFrameMkLst>
            <pc:docMk/>
            <pc:sldMk cId="0" sldId="459"/>
            <ac:graphicFrameMk id="16398" creationId="{00000000-0000-0000-0000-000000000000}"/>
          </ac:graphicFrameMkLst>
        </pc:graphicFrameChg>
        <pc:graphicFrameChg chg="mod">
          <ac:chgData name="CAI JUN" userId="08ce88e1165b00db" providerId="LiveId" clId="{9362A93F-F699-4751-AA61-F8F3E97AD615}" dt="2020-06-23T03:21:12.980" v="460"/>
          <ac:graphicFrameMkLst>
            <pc:docMk/>
            <pc:sldMk cId="0" sldId="459"/>
            <ac:graphicFrameMk id="16399" creationId="{00000000-0000-0000-0000-000000000000}"/>
          </ac:graphicFrameMkLst>
        </pc:graphicFrameChg>
      </pc:sldChg>
      <pc:sldChg chg="modSp mod">
        <pc:chgData name="CAI JUN" userId="08ce88e1165b00db" providerId="LiveId" clId="{9362A93F-F699-4751-AA61-F8F3E97AD615}" dt="2020-06-23T03:25:46.438" v="510" actId="113"/>
        <pc:sldMkLst>
          <pc:docMk/>
          <pc:sldMk cId="1402261823" sldId="465"/>
        </pc:sldMkLst>
        <pc:spChg chg="mod">
          <ac:chgData name="CAI JUN" userId="08ce88e1165b00db" providerId="LiveId" clId="{9362A93F-F699-4751-AA61-F8F3E97AD615}" dt="2020-06-23T03:25:38.391" v="509" actId="207"/>
          <ac:spMkLst>
            <pc:docMk/>
            <pc:sldMk cId="1402261823" sldId="465"/>
            <ac:spMk id="25" creationId="{00000000-0000-0000-0000-000000000000}"/>
          </ac:spMkLst>
        </pc:spChg>
        <pc:spChg chg="mod">
          <ac:chgData name="CAI JUN" userId="08ce88e1165b00db" providerId="LiveId" clId="{9362A93F-F699-4751-AA61-F8F3E97AD615}" dt="2020-06-23T03:25:17.828" v="505" actId="207"/>
          <ac:spMkLst>
            <pc:docMk/>
            <pc:sldMk cId="1402261823" sldId="465"/>
            <ac:spMk id="7185" creationId="{00000000-0000-0000-0000-000000000000}"/>
          </ac:spMkLst>
        </pc:spChg>
        <pc:spChg chg="mod">
          <ac:chgData name="CAI JUN" userId="08ce88e1165b00db" providerId="LiveId" clId="{9362A93F-F699-4751-AA61-F8F3E97AD615}" dt="2020-06-23T03:25:14.891" v="504" actId="113"/>
          <ac:spMkLst>
            <pc:docMk/>
            <pc:sldMk cId="1402261823" sldId="465"/>
            <ac:spMk id="23562" creationId="{00000000-0000-0000-0000-000000000000}"/>
          </ac:spMkLst>
        </pc:spChg>
        <pc:spChg chg="mod">
          <ac:chgData name="CAI JUN" userId="08ce88e1165b00db" providerId="LiveId" clId="{9362A93F-F699-4751-AA61-F8F3E97AD615}" dt="2020-06-23T03:25:14.891" v="504" actId="113"/>
          <ac:spMkLst>
            <pc:docMk/>
            <pc:sldMk cId="1402261823" sldId="465"/>
            <ac:spMk id="23563" creationId="{00000000-0000-0000-0000-000000000000}"/>
          </ac:spMkLst>
        </pc:spChg>
        <pc:spChg chg="mod">
          <ac:chgData name="CAI JUN" userId="08ce88e1165b00db" providerId="LiveId" clId="{9362A93F-F699-4751-AA61-F8F3E97AD615}" dt="2020-06-23T03:25:31.063" v="507" actId="113"/>
          <ac:spMkLst>
            <pc:docMk/>
            <pc:sldMk cId="1402261823" sldId="465"/>
            <ac:spMk id="23574" creationId="{00000000-0000-0000-0000-000000000000}"/>
          </ac:spMkLst>
        </pc:spChg>
        <pc:spChg chg="mod">
          <ac:chgData name="CAI JUN" userId="08ce88e1165b00db" providerId="LiveId" clId="{9362A93F-F699-4751-AA61-F8F3E97AD615}" dt="2020-06-23T03:24:23.375" v="492"/>
          <ac:spMkLst>
            <pc:docMk/>
            <pc:sldMk cId="1402261823" sldId="465"/>
            <ac:spMk id="23575" creationId="{00000000-0000-0000-0000-000000000000}"/>
          </ac:spMkLst>
        </pc:spChg>
        <pc:spChg chg="mod">
          <ac:chgData name="CAI JUN" userId="08ce88e1165b00db" providerId="LiveId" clId="{9362A93F-F699-4751-AA61-F8F3E97AD615}" dt="2020-06-23T03:24:23.375" v="492"/>
          <ac:spMkLst>
            <pc:docMk/>
            <pc:sldMk cId="1402261823" sldId="465"/>
            <ac:spMk id="23576" creationId="{00000000-0000-0000-0000-000000000000}"/>
          </ac:spMkLst>
        </pc:spChg>
        <pc:spChg chg="mod">
          <ac:chgData name="CAI JUN" userId="08ce88e1165b00db" providerId="LiveId" clId="{9362A93F-F699-4751-AA61-F8F3E97AD615}" dt="2020-06-23T03:25:46.438" v="510" actId="113"/>
          <ac:spMkLst>
            <pc:docMk/>
            <pc:sldMk cId="1402261823" sldId="465"/>
            <ac:spMk id="129246" creationId="{00000000-0000-0000-0000-000000000000}"/>
          </ac:spMkLst>
        </pc:spChg>
        <pc:grpChg chg="mod">
          <ac:chgData name="CAI JUN" userId="08ce88e1165b00db" providerId="LiveId" clId="{9362A93F-F699-4751-AA61-F8F3E97AD615}" dt="2020-06-23T03:24:23.375" v="492"/>
          <ac:grpSpMkLst>
            <pc:docMk/>
            <pc:sldMk cId="1402261823" sldId="465"/>
            <ac:grpSpMk id="23556" creationId="{00000000-0000-0000-0000-000000000000}"/>
          </ac:grpSpMkLst>
        </pc:grpChg>
        <pc:grpChg chg="mod">
          <ac:chgData name="CAI JUN" userId="08ce88e1165b00db" providerId="LiveId" clId="{9362A93F-F699-4751-AA61-F8F3E97AD615}" dt="2020-06-23T03:25:14.891" v="504" actId="113"/>
          <ac:grpSpMkLst>
            <pc:docMk/>
            <pc:sldMk cId="1402261823" sldId="465"/>
            <ac:grpSpMk id="23557" creationId="{00000000-0000-0000-0000-000000000000}"/>
          </ac:grpSpMkLst>
        </pc:grpChg>
        <pc:grpChg chg="mod">
          <ac:chgData name="CAI JUN" userId="08ce88e1165b00db" providerId="LiveId" clId="{9362A93F-F699-4751-AA61-F8F3E97AD615}" dt="2020-06-23T03:24:23.375" v="492"/>
          <ac:grpSpMkLst>
            <pc:docMk/>
            <pc:sldMk cId="1402261823" sldId="465"/>
            <ac:grpSpMk id="23573" creationId="{00000000-0000-0000-0000-000000000000}"/>
          </ac:grpSpMkLst>
        </pc:grpChg>
        <pc:graphicFrameChg chg="mod">
          <ac:chgData name="CAI JUN" userId="08ce88e1165b00db" providerId="LiveId" clId="{9362A93F-F699-4751-AA61-F8F3E97AD615}" dt="2020-06-23T03:25:14.891" v="504" actId="113"/>
          <ac:graphicFrameMkLst>
            <pc:docMk/>
            <pc:sldMk cId="1402261823" sldId="465"/>
            <ac:graphicFrameMk id="23561" creationId="{00000000-0000-0000-0000-000000000000}"/>
          </ac:graphicFrameMkLst>
        </pc:graphicFrameChg>
        <pc:graphicFrameChg chg="mod">
          <ac:chgData name="CAI JUN" userId="08ce88e1165b00db" providerId="LiveId" clId="{9362A93F-F699-4751-AA61-F8F3E97AD615}" dt="2020-06-23T03:25:14.891" v="504" actId="113"/>
          <ac:graphicFrameMkLst>
            <pc:docMk/>
            <pc:sldMk cId="1402261823" sldId="465"/>
            <ac:graphicFrameMk id="23564" creationId="{00000000-0000-0000-0000-000000000000}"/>
          </ac:graphicFrameMkLst>
        </pc:graphicFrameChg>
        <pc:graphicFrameChg chg="mod">
          <ac:chgData name="CAI JUN" userId="08ce88e1165b00db" providerId="LiveId" clId="{9362A93F-F699-4751-AA61-F8F3E97AD615}" dt="2020-06-23T03:25:14.891" v="504" actId="113"/>
          <ac:graphicFrameMkLst>
            <pc:docMk/>
            <pc:sldMk cId="1402261823" sldId="465"/>
            <ac:graphicFrameMk id="23565" creationId="{00000000-0000-0000-0000-000000000000}"/>
          </ac:graphicFrameMkLst>
        </pc:graphicFrameChg>
        <pc:graphicFrameChg chg="mod">
          <ac:chgData name="CAI JUN" userId="08ce88e1165b00db" providerId="LiveId" clId="{9362A93F-F699-4751-AA61-F8F3E97AD615}" dt="2020-06-23T03:25:14.891" v="504" actId="113"/>
          <ac:graphicFrameMkLst>
            <pc:docMk/>
            <pc:sldMk cId="1402261823" sldId="465"/>
            <ac:graphicFrameMk id="23566" creationId="{00000000-0000-0000-0000-000000000000}"/>
          </ac:graphicFrameMkLst>
        </pc:graphicFrameChg>
        <pc:graphicFrameChg chg="mod">
          <ac:chgData name="CAI JUN" userId="08ce88e1165b00db" providerId="LiveId" clId="{9362A93F-F699-4751-AA61-F8F3E97AD615}" dt="2020-06-23T03:25:14.891" v="504" actId="113"/>
          <ac:graphicFrameMkLst>
            <pc:docMk/>
            <pc:sldMk cId="1402261823" sldId="465"/>
            <ac:graphicFrameMk id="23567" creationId="{00000000-0000-0000-0000-000000000000}"/>
          </ac:graphicFrameMkLst>
        </pc:graphicFrameChg>
        <pc:graphicFrameChg chg="mod">
          <ac:chgData name="CAI JUN" userId="08ce88e1165b00db" providerId="LiveId" clId="{9362A93F-F699-4751-AA61-F8F3E97AD615}" dt="2020-06-23T03:24:23.375" v="492"/>
          <ac:graphicFrameMkLst>
            <pc:docMk/>
            <pc:sldMk cId="1402261823" sldId="465"/>
            <ac:graphicFrameMk id="23569" creationId="{00000000-0000-0000-0000-000000000000}"/>
          </ac:graphicFrameMkLst>
        </pc:graphicFrameChg>
        <pc:graphicFrameChg chg="mod">
          <ac:chgData name="CAI JUN" userId="08ce88e1165b00db" providerId="LiveId" clId="{9362A93F-F699-4751-AA61-F8F3E97AD615}" dt="2020-06-23T03:24:23.375" v="492"/>
          <ac:graphicFrameMkLst>
            <pc:docMk/>
            <pc:sldMk cId="1402261823" sldId="465"/>
            <ac:graphicFrameMk id="23570" creationId="{00000000-0000-0000-0000-000000000000}"/>
          </ac:graphicFrameMkLst>
        </pc:graphicFrameChg>
        <pc:graphicFrameChg chg="mod">
          <ac:chgData name="CAI JUN" userId="08ce88e1165b00db" providerId="LiveId" clId="{9362A93F-F699-4751-AA61-F8F3E97AD615}" dt="2020-06-23T03:24:23.375" v="492"/>
          <ac:graphicFrameMkLst>
            <pc:docMk/>
            <pc:sldMk cId="1402261823" sldId="465"/>
            <ac:graphicFrameMk id="23571" creationId="{00000000-0000-0000-0000-000000000000}"/>
          </ac:graphicFrameMkLst>
        </pc:graphicFrameChg>
        <pc:graphicFrameChg chg="mod">
          <ac:chgData name="CAI JUN" userId="08ce88e1165b00db" providerId="LiveId" clId="{9362A93F-F699-4751-AA61-F8F3E97AD615}" dt="2020-06-23T03:24:23.375" v="492"/>
          <ac:graphicFrameMkLst>
            <pc:docMk/>
            <pc:sldMk cId="1402261823" sldId="465"/>
            <ac:graphicFrameMk id="23572" creationId="{00000000-0000-0000-0000-000000000000}"/>
          </ac:graphicFrameMkLst>
        </pc:graphicFrameChg>
      </pc:sldChg>
      <pc:sldChg chg="modSp add mod">
        <pc:chgData name="CAI JUN" userId="08ce88e1165b00db" providerId="LiveId" clId="{9362A93F-F699-4751-AA61-F8F3E97AD615}" dt="2020-06-09T02:06:45.738" v="84" actId="1036"/>
        <pc:sldMkLst>
          <pc:docMk/>
          <pc:sldMk cId="1078202470" sldId="577"/>
        </pc:sldMkLst>
        <pc:spChg chg="mod">
          <ac:chgData name="CAI JUN" userId="08ce88e1165b00db" providerId="LiveId" clId="{9362A93F-F699-4751-AA61-F8F3E97AD615}" dt="2020-06-09T02:06:45.738" v="84" actId="1036"/>
          <ac:spMkLst>
            <pc:docMk/>
            <pc:sldMk cId="1078202470" sldId="577"/>
            <ac:spMk id="9" creationId="{6645E7C0-7C49-43EC-A712-5C3AB23293E5}"/>
          </ac:spMkLst>
        </pc:spChg>
        <pc:spChg chg="mod">
          <ac:chgData name="CAI JUN" userId="08ce88e1165b00db" providerId="LiveId" clId="{9362A93F-F699-4751-AA61-F8F3E97AD615}" dt="2020-06-09T02:06:37.363" v="64" actId="1035"/>
          <ac:spMkLst>
            <pc:docMk/>
            <pc:sldMk cId="1078202470" sldId="577"/>
            <ac:spMk id="15" creationId="{DB1CD08F-1FC0-4466-9F9D-F3553D28DF53}"/>
          </ac:spMkLst>
        </pc:spChg>
        <pc:spChg chg="mod">
          <ac:chgData name="CAI JUN" userId="08ce88e1165b00db" providerId="LiveId" clId="{9362A93F-F699-4751-AA61-F8F3E97AD615}" dt="2020-06-09T02:06:30.316" v="48" actId="1035"/>
          <ac:spMkLst>
            <pc:docMk/>
            <pc:sldMk cId="1078202470" sldId="577"/>
            <ac:spMk id="16" creationId="{A4842B17-6267-466A-8CA0-1B5181582EA6}"/>
          </ac:spMkLst>
        </pc:spChg>
      </pc:sldChg>
      <pc:sldChg chg="delSp modSp add mod">
        <pc:chgData name="CAI JUN" userId="08ce88e1165b00db" providerId="LiveId" clId="{9362A93F-F699-4751-AA61-F8F3E97AD615}" dt="2020-06-23T03:36:16.960" v="719"/>
        <pc:sldMkLst>
          <pc:docMk/>
          <pc:sldMk cId="1145887838" sldId="578"/>
        </pc:sldMkLst>
        <pc:spChg chg="mod">
          <ac:chgData name="CAI JUN" userId="08ce88e1165b00db" providerId="LiveId" clId="{9362A93F-F699-4751-AA61-F8F3E97AD615}" dt="2020-06-23T03:36:16.960" v="719"/>
          <ac:spMkLst>
            <pc:docMk/>
            <pc:sldMk cId="1145887838" sldId="578"/>
            <ac:spMk id="9" creationId="{81661D3B-380E-4ADB-AF33-48911FE9C410}"/>
          </ac:spMkLst>
        </pc:spChg>
        <pc:graphicFrameChg chg="mod">
          <ac:chgData name="CAI JUN" userId="08ce88e1165b00db" providerId="LiveId" clId="{9362A93F-F699-4751-AA61-F8F3E97AD615}" dt="2020-06-09T02:10:37.301" v="267" actId="1076"/>
          <ac:graphicFrameMkLst>
            <pc:docMk/>
            <pc:sldMk cId="1145887838" sldId="578"/>
            <ac:graphicFrameMk id="5" creationId="{5BDD67AA-6670-43C7-83EE-AEC9818DAC05}"/>
          </ac:graphicFrameMkLst>
        </pc:graphicFrameChg>
        <pc:graphicFrameChg chg="del mod">
          <ac:chgData name="CAI JUN" userId="08ce88e1165b00db" providerId="LiveId" clId="{9362A93F-F699-4751-AA61-F8F3E97AD615}" dt="2020-06-09T02:10:33.488" v="266" actId="478"/>
          <ac:graphicFrameMkLst>
            <pc:docMk/>
            <pc:sldMk cId="1145887838" sldId="578"/>
            <ac:graphicFrameMk id="6" creationId="{3C84B1DE-480A-4A2F-819D-9D5EC34B9D47}"/>
          </ac:graphicFrameMkLst>
        </pc:graphicFrameChg>
        <pc:graphicFrameChg chg="del mod">
          <ac:chgData name="CAI JUN" userId="08ce88e1165b00db" providerId="LiveId" clId="{9362A93F-F699-4751-AA61-F8F3E97AD615}" dt="2020-06-09T02:10:33.488" v="266" actId="478"/>
          <ac:graphicFrameMkLst>
            <pc:docMk/>
            <pc:sldMk cId="1145887838" sldId="578"/>
            <ac:graphicFrameMk id="7" creationId="{F5D2D3F4-A36B-4A0E-A3D9-70DD3B38FCFE}"/>
          </ac:graphicFrameMkLst>
        </pc:graphicFrameChg>
        <pc:graphicFrameChg chg="del mod">
          <ac:chgData name="CAI JUN" userId="08ce88e1165b00db" providerId="LiveId" clId="{9362A93F-F699-4751-AA61-F8F3E97AD615}" dt="2020-06-09T02:10:33.488" v="266" actId="478"/>
          <ac:graphicFrameMkLst>
            <pc:docMk/>
            <pc:sldMk cId="1145887838" sldId="578"/>
            <ac:graphicFrameMk id="10" creationId="{F5D2D3F4-A36B-4A0E-A3D9-70DD3B38FCFE}"/>
          </ac:graphicFrameMkLst>
        </pc:graphicFrameChg>
      </pc:sldChg>
    </pc:docChg>
  </pc:docChgLst>
  <pc:docChgLst>
    <pc:chgData name="Cai Jun" userId="57e790d697ad4281" providerId="LiveId" clId="{FDD7F27C-BCDD-4CB2-B075-1F84B3B22342}"/>
    <pc:docChg chg="delSld">
      <pc:chgData name="Cai Jun" userId="57e790d697ad4281" providerId="LiveId" clId="{FDD7F27C-BCDD-4CB2-B075-1F84B3B22342}" dt="2020-06-29T00:52:14.919" v="15" actId="47"/>
      <pc:docMkLst>
        <pc:docMk/>
      </pc:docMkLst>
      <pc:sldChg chg="del">
        <pc:chgData name="Cai Jun" userId="57e790d697ad4281" providerId="LiveId" clId="{FDD7F27C-BCDD-4CB2-B075-1F84B3B22342}" dt="2020-06-29T00:52:07.994" v="0" actId="47"/>
        <pc:sldMkLst>
          <pc:docMk/>
          <pc:sldMk cId="0" sldId="446"/>
        </pc:sldMkLst>
      </pc:sldChg>
      <pc:sldChg chg="del">
        <pc:chgData name="Cai Jun" userId="57e790d697ad4281" providerId="LiveId" clId="{FDD7F27C-BCDD-4CB2-B075-1F84B3B22342}" dt="2020-06-29T00:52:08.354" v="1" actId="47"/>
        <pc:sldMkLst>
          <pc:docMk/>
          <pc:sldMk cId="0" sldId="447"/>
        </pc:sldMkLst>
      </pc:sldChg>
      <pc:sldChg chg="del">
        <pc:chgData name="Cai Jun" userId="57e790d697ad4281" providerId="LiveId" clId="{FDD7F27C-BCDD-4CB2-B075-1F84B3B22342}" dt="2020-06-29T00:52:08.636" v="3" actId="47"/>
        <pc:sldMkLst>
          <pc:docMk/>
          <pc:sldMk cId="0" sldId="448"/>
        </pc:sldMkLst>
      </pc:sldChg>
      <pc:sldChg chg="del">
        <pc:chgData name="Cai Jun" userId="57e790d697ad4281" providerId="LiveId" clId="{FDD7F27C-BCDD-4CB2-B075-1F84B3B22342}" dt="2020-06-29T00:52:09.564" v="8" actId="47"/>
        <pc:sldMkLst>
          <pc:docMk/>
          <pc:sldMk cId="0" sldId="451"/>
        </pc:sldMkLst>
      </pc:sldChg>
      <pc:sldChg chg="del">
        <pc:chgData name="Cai Jun" userId="57e790d697ad4281" providerId="LiveId" clId="{FDD7F27C-BCDD-4CB2-B075-1F84B3B22342}" dt="2020-06-29T00:52:09.785" v="9" actId="47"/>
        <pc:sldMkLst>
          <pc:docMk/>
          <pc:sldMk cId="0" sldId="452"/>
        </pc:sldMkLst>
      </pc:sldChg>
      <pc:sldChg chg="del">
        <pc:chgData name="Cai Jun" userId="57e790d697ad4281" providerId="LiveId" clId="{FDD7F27C-BCDD-4CB2-B075-1F84B3B22342}" dt="2020-06-29T00:52:11.337" v="10" actId="47"/>
        <pc:sldMkLst>
          <pc:docMk/>
          <pc:sldMk cId="0" sldId="453"/>
        </pc:sldMkLst>
      </pc:sldChg>
      <pc:sldChg chg="del">
        <pc:chgData name="Cai Jun" userId="57e790d697ad4281" providerId="LiveId" clId="{FDD7F27C-BCDD-4CB2-B075-1F84B3B22342}" dt="2020-06-29T00:52:14.309" v="14" actId="47"/>
        <pc:sldMkLst>
          <pc:docMk/>
          <pc:sldMk cId="0" sldId="454"/>
        </pc:sldMkLst>
      </pc:sldChg>
      <pc:sldChg chg="del">
        <pc:chgData name="Cai Jun" userId="57e790d697ad4281" providerId="LiveId" clId="{FDD7F27C-BCDD-4CB2-B075-1F84B3B22342}" dt="2020-06-29T00:52:14.919" v="15" actId="47"/>
        <pc:sldMkLst>
          <pc:docMk/>
          <pc:sldMk cId="0" sldId="455"/>
        </pc:sldMkLst>
      </pc:sldChg>
      <pc:sldChg chg="del">
        <pc:chgData name="Cai Jun" userId="57e790d697ad4281" providerId="LiveId" clId="{FDD7F27C-BCDD-4CB2-B075-1F84B3B22342}" dt="2020-06-29T00:52:09.243" v="6" actId="47"/>
        <pc:sldMkLst>
          <pc:docMk/>
          <pc:sldMk cId="0" sldId="456"/>
        </pc:sldMkLst>
      </pc:sldChg>
      <pc:sldChg chg="del">
        <pc:chgData name="Cai Jun" userId="57e790d697ad4281" providerId="LiveId" clId="{FDD7F27C-BCDD-4CB2-B075-1F84B3B22342}" dt="2020-06-29T00:52:12.268" v="11" actId="47"/>
        <pc:sldMkLst>
          <pc:docMk/>
          <pc:sldMk cId="0" sldId="457"/>
        </pc:sldMkLst>
      </pc:sldChg>
      <pc:sldChg chg="del">
        <pc:chgData name="Cai Jun" userId="57e790d697ad4281" providerId="LiveId" clId="{FDD7F27C-BCDD-4CB2-B075-1F84B3B22342}" dt="2020-06-29T00:52:12.957" v="12" actId="47"/>
        <pc:sldMkLst>
          <pc:docMk/>
          <pc:sldMk cId="0" sldId="458"/>
        </pc:sldMkLst>
      </pc:sldChg>
      <pc:sldChg chg="del">
        <pc:chgData name="Cai Jun" userId="57e790d697ad4281" providerId="LiveId" clId="{FDD7F27C-BCDD-4CB2-B075-1F84B3B22342}" dt="2020-06-29T00:52:13.683" v="13" actId="47"/>
        <pc:sldMkLst>
          <pc:docMk/>
          <pc:sldMk cId="0" sldId="459"/>
        </pc:sldMkLst>
      </pc:sldChg>
      <pc:sldChg chg="del">
        <pc:chgData name="Cai Jun" userId="57e790d697ad4281" providerId="LiveId" clId="{FDD7F27C-BCDD-4CB2-B075-1F84B3B22342}" dt="2020-06-29T00:52:09.384" v="7" actId="47"/>
        <pc:sldMkLst>
          <pc:docMk/>
          <pc:sldMk cId="0" sldId="460"/>
        </pc:sldMkLst>
      </pc:sldChg>
      <pc:sldChg chg="del">
        <pc:chgData name="Cai Jun" userId="57e790d697ad4281" providerId="LiveId" clId="{FDD7F27C-BCDD-4CB2-B075-1F84B3B22342}" dt="2020-06-29T00:52:08.804" v="4" actId="47"/>
        <pc:sldMkLst>
          <pc:docMk/>
          <pc:sldMk cId="0" sldId="462"/>
        </pc:sldMkLst>
      </pc:sldChg>
      <pc:sldChg chg="del">
        <pc:chgData name="Cai Jun" userId="57e790d697ad4281" providerId="LiveId" clId="{FDD7F27C-BCDD-4CB2-B075-1F84B3B22342}" dt="2020-06-29T00:52:09.009" v="5" actId="47"/>
        <pc:sldMkLst>
          <pc:docMk/>
          <pc:sldMk cId="0" sldId="464"/>
        </pc:sldMkLst>
      </pc:sldChg>
      <pc:sldChg chg="del">
        <pc:chgData name="Cai Jun" userId="57e790d697ad4281" providerId="LiveId" clId="{FDD7F27C-BCDD-4CB2-B075-1F84B3B22342}" dt="2020-06-29T00:52:08.447" v="2" actId="47"/>
        <pc:sldMkLst>
          <pc:docMk/>
          <pc:sldMk cId="1585667679" sldId="466"/>
        </pc:sldMkLst>
      </pc:sldChg>
    </pc:docChg>
  </pc:docChgLst>
  <pc:docChgLst>
    <pc:chgData name="3-210" userId="08ce88e1165b00db" providerId="LiveId" clId="{B61A679C-7329-4E1A-BC49-9DBB7D5D852E}"/>
    <pc:docChg chg="modSld">
      <pc:chgData name="3-210" userId="08ce88e1165b00db" providerId="LiveId" clId="{B61A679C-7329-4E1A-BC49-9DBB7D5D852E}" dt="2020-11-24T02:19:34.954" v="200" actId="1036"/>
      <pc:docMkLst>
        <pc:docMk/>
      </pc:docMkLst>
      <pc:sldChg chg="modSp mod">
        <pc:chgData name="3-210" userId="08ce88e1165b00db" providerId="LiveId" clId="{B61A679C-7329-4E1A-BC49-9DBB7D5D852E}" dt="2020-11-24T02:15:55.087" v="85" actId="6549"/>
        <pc:sldMkLst>
          <pc:docMk/>
          <pc:sldMk cId="0" sldId="418"/>
        </pc:sldMkLst>
        <pc:spChg chg="mod">
          <ac:chgData name="3-210" userId="08ce88e1165b00db" providerId="LiveId" clId="{B61A679C-7329-4E1A-BC49-9DBB7D5D852E}" dt="2020-11-24T02:15:55.087" v="85" actId="6549"/>
          <ac:spMkLst>
            <pc:docMk/>
            <pc:sldMk cId="0" sldId="418"/>
            <ac:spMk id="21511" creationId="{00000000-0000-0000-0000-000000000000}"/>
          </ac:spMkLst>
        </pc:spChg>
      </pc:sldChg>
      <pc:sldChg chg="modSp">
        <pc:chgData name="3-210" userId="08ce88e1165b00db" providerId="LiveId" clId="{B61A679C-7329-4E1A-BC49-9DBB7D5D852E}" dt="2020-11-24T02:19:34.954" v="200" actId="1036"/>
        <pc:sldMkLst>
          <pc:docMk/>
          <pc:sldMk cId="0" sldId="440"/>
        </pc:sldMkLst>
        <pc:spChg chg="mod">
          <ac:chgData name="3-210" userId="08ce88e1165b00db" providerId="LiveId" clId="{B61A679C-7329-4E1A-BC49-9DBB7D5D852E}" dt="2020-11-24T02:19:34.954" v="200" actId="1036"/>
          <ac:spMkLst>
            <pc:docMk/>
            <pc:sldMk cId="0" sldId="440"/>
            <ac:spMk id="136472" creationId="{00000000-0000-0000-0000-000000000000}"/>
          </ac:spMkLst>
        </pc:spChg>
      </pc:sldChg>
      <pc:sldChg chg="modSp mod">
        <pc:chgData name="3-210" userId="08ce88e1165b00db" providerId="LiveId" clId="{B61A679C-7329-4E1A-BC49-9DBB7D5D852E}" dt="2020-11-24T02:15:10.992" v="42"/>
        <pc:sldMkLst>
          <pc:docMk/>
          <pc:sldMk cId="1145887838" sldId="578"/>
        </pc:sldMkLst>
        <pc:spChg chg="mod">
          <ac:chgData name="3-210" userId="08ce88e1165b00db" providerId="LiveId" clId="{B61A679C-7329-4E1A-BC49-9DBB7D5D852E}" dt="2020-11-24T02:14:09.071" v="40" actId="20577"/>
          <ac:spMkLst>
            <pc:docMk/>
            <pc:sldMk cId="1145887838" sldId="578"/>
            <ac:spMk id="9" creationId="{81661D3B-380E-4ADB-AF33-48911FE9C410}"/>
          </ac:spMkLst>
        </pc:spChg>
        <pc:graphicFrameChg chg="mod">
          <ac:chgData name="3-210" userId="08ce88e1165b00db" providerId="LiveId" clId="{B61A679C-7329-4E1A-BC49-9DBB7D5D852E}" dt="2020-11-24T02:15:10.992" v="42"/>
          <ac:graphicFrameMkLst>
            <pc:docMk/>
            <pc:sldMk cId="1145887838" sldId="578"/>
            <ac:graphicFrameMk id="5" creationId="{5BDD67AA-6670-43C7-83EE-AEC9818DAC05}"/>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1.wmf"/><Relationship Id="rId7" Type="http://schemas.openxmlformats.org/officeDocument/2006/relationships/image" Target="../media/image24.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9.wmf"/><Relationship Id="rId9"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pPr>
              <a:defRPr/>
            </a:pPr>
            <a:fld id="{D6D0E920-3229-43D9-B418-F7A39562057C}" type="slidenum">
              <a:rPr lang="en-US" altLang="zh-CN"/>
              <a:pPr>
                <a:defRPr/>
              </a:pPr>
              <a:t>‹#›</a:t>
            </a:fld>
            <a:endParaRPr lang="en-US" altLang="zh-CN"/>
          </a:p>
        </p:txBody>
      </p:sp>
    </p:spTree>
    <p:extLst>
      <p:ext uri="{BB962C8B-B14F-4D97-AF65-F5344CB8AC3E}">
        <p14:creationId xmlns:p14="http://schemas.microsoft.com/office/powerpoint/2010/main" val="699432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0600BCB9-A577-4227-B9C5-18BC1077A9B4}" type="slidenum">
              <a:rPr lang="en-US" altLang="zh-CN"/>
              <a:pPr>
                <a:defRPr/>
              </a:pPr>
              <a:t>‹#›</a:t>
            </a:fld>
            <a:endParaRPr lang="en-US" altLang="zh-CN"/>
          </a:p>
        </p:txBody>
      </p:sp>
    </p:spTree>
    <p:extLst>
      <p:ext uri="{BB962C8B-B14F-4D97-AF65-F5344CB8AC3E}">
        <p14:creationId xmlns:p14="http://schemas.microsoft.com/office/powerpoint/2010/main" val="392064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4B1218-835C-4512-BAC2-9278C2F3A271}" type="slidenum">
              <a:rPr lang="en-US" altLang="zh-CN"/>
              <a:pPr>
                <a:defRPr/>
              </a:pPr>
              <a:t>‹#›</a:t>
            </a:fld>
            <a:endParaRPr lang="en-US" altLang="zh-CN"/>
          </a:p>
        </p:txBody>
      </p:sp>
    </p:spTree>
    <p:extLst>
      <p:ext uri="{BB962C8B-B14F-4D97-AF65-F5344CB8AC3E}">
        <p14:creationId xmlns:p14="http://schemas.microsoft.com/office/powerpoint/2010/main" val="99522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294A09-0915-415B-ACA8-EFDBAE6415FD}" type="slidenum">
              <a:rPr lang="en-US" altLang="zh-CN"/>
              <a:pPr>
                <a:defRPr/>
              </a:pPr>
              <a:t>‹#›</a:t>
            </a:fld>
            <a:endParaRPr lang="en-US" altLang="zh-CN"/>
          </a:p>
        </p:txBody>
      </p:sp>
    </p:spTree>
    <p:extLst>
      <p:ext uri="{BB962C8B-B14F-4D97-AF65-F5344CB8AC3E}">
        <p14:creationId xmlns:p14="http://schemas.microsoft.com/office/powerpoint/2010/main" val="1735410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381E16-F568-4677-A602-4E7CAA77ECD2}" type="slidenum">
              <a:rPr lang="en-US" altLang="zh-CN"/>
              <a:pPr>
                <a:defRPr/>
              </a:pPr>
              <a:t>‹#›</a:t>
            </a:fld>
            <a:endParaRPr lang="en-US" altLang="zh-CN"/>
          </a:p>
        </p:txBody>
      </p:sp>
    </p:spTree>
    <p:extLst>
      <p:ext uri="{BB962C8B-B14F-4D97-AF65-F5344CB8AC3E}">
        <p14:creationId xmlns:p14="http://schemas.microsoft.com/office/powerpoint/2010/main" val="367982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06D13B-7880-4615-98F1-45C29D9C3671}" type="slidenum">
              <a:rPr lang="en-US" altLang="zh-CN"/>
              <a:pPr>
                <a:defRPr/>
              </a:pPr>
              <a:t>‹#›</a:t>
            </a:fld>
            <a:endParaRPr lang="en-US" altLang="zh-CN"/>
          </a:p>
        </p:txBody>
      </p:sp>
    </p:spTree>
    <p:extLst>
      <p:ext uri="{BB962C8B-B14F-4D97-AF65-F5344CB8AC3E}">
        <p14:creationId xmlns:p14="http://schemas.microsoft.com/office/powerpoint/2010/main" val="369564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76D59A-54EA-42F6-94A0-A2910E32F2A6}" type="slidenum">
              <a:rPr lang="en-US" altLang="zh-CN"/>
              <a:pPr>
                <a:defRPr/>
              </a:pPr>
              <a:t>‹#›</a:t>
            </a:fld>
            <a:endParaRPr lang="en-US" altLang="zh-CN"/>
          </a:p>
        </p:txBody>
      </p:sp>
    </p:spTree>
    <p:extLst>
      <p:ext uri="{BB962C8B-B14F-4D97-AF65-F5344CB8AC3E}">
        <p14:creationId xmlns:p14="http://schemas.microsoft.com/office/powerpoint/2010/main" val="117000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76FE1BB-87A9-44A5-BE79-0AC46192CE25}" type="slidenum">
              <a:rPr lang="en-US" altLang="zh-CN"/>
              <a:pPr>
                <a:defRPr/>
              </a:pPr>
              <a:t>‹#›</a:t>
            </a:fld>
            <a:endParaRPr lang="en-US" altLang="zh-CN"/>
          </a:p>
        </p:txBody>
      </p:sp>
    </p:spTree>
    <p:extLst>
      <p:ext uri="{BB962C8B-B14F-4D97-AF65-F5344CB8AC3E}">
        <p14:creationId xmlns:p14="http://schemas.microsoft.com/office/powerpoint/2010/main" val="177869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F1049DA-D945-406E-9563-313F45EF3E4E}" type="slidenum">
              <a:rPr lang="en-US" altLang="zh-CN"/>
              <a:pPr>
                <a:defRPr/>
              </a:pPr>
              <a:t>‹#›</a:t>
            </a:fld>
            <a:endParaRPr lang="en-US" altLang="zh-CN"/>
          </a:p>
        </p:txBody>
      </p:sp>
    </p:spTree>
    <p:extLst>
      <p:ext uri="{BB962C8B-B14F-4D97-AF65-F5344CB8AC3E}">
        <p14:creationId xmlns:p14="http://schemas.microsoft.com/office/powerpoint/2010/main" val="267226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D73055C-C02D-4685-B892-C8E87A189363}" type="slidenum">
              <a:rPr lang="en-US" altLang="zh-CN"/>
              <a:pPr>
                <a:defRPr/>
              </a:pPr>
              <a:t>‹#›</a:t>
            </a:fld>
            <a:endParaRPr lang="en-US" altLang="zh-CN"/>
          </a:p>
        </p:txBody>
      </p:sp>
    </p:spTree>
    <p:extLst>
      <p:ext uri="{BB962C8B-B14F-4D97-AF65-F5344CB8AC3E}">
        <p14:creationId xmlns:p14="http://schemas.microsoft.com/office/powerpoint/2010/main" val="371396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C7C2538-7E24-4CC9-88FF-C569C4BD7D60}" type="slidenum">
              <a:rPr lang="en-US" altLang="zh-CN"/>
              <a:pPr>
                <a:defRPr/>
              </a:pPr>
              <a:t>‹#›</a:t>
            </a:fld>
            <a:endParaRPr lang="en-US" altLang="zh-CN"/>
          </a:p>
        </p:txBody>
      </p:sp>
    </p:spTree>
    <p:extLst>
      <p:ext uri="{BB962C8B-B14F-4D97-AF65-F5344CB8AC3E}">
        <p14:creationId xmlns:p14="http://schemas.microsoft.com/office/powerpoint/2010/main" val="285340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F1E2229-038F-45DB-AD1A-1CB0966ABB2A}" type="slidenum">
              <a:rPr lang="en-US" altLang="zh-CN"/>
              <a:pPr>
                <a:defRPr/>
              </a:pPr>
              <a:t>‹#›</a:t>
            </a:fld>
            <a:endParaRPr lang="en-US" altLang="zh-CN"/>
          </a:p>
        </p:txBody>
      </p:sp>
    </p:spTree>
    <p:extLst>
      <p:ext uri="{BB962C8B-B14F-4D97-AF65-F5344CB8AC3E}">
        <p14:creationId xmlns:p14="http://schemas.microsoft.com/office/powerpoint/2010/main" val="39703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11A7255-A9E9-46E4-938D-E90A3B360337}" type="slidenum">
              <a:rPr lang="en-US" altLang="zh-CN"/>
              <a:pPr>
                <a:defRPr/>
              </a:pPr>
              <a:t>‹#›</a:t>
            </a:fld>
            <a:endParaRPr lang="en-US" altLang="zh-CN"/>
          </a:p>
        </p:txBody>
      </p:sp>
    </p:spTree>
    <p:extLst>
      <p:ext uri="{BB962C8B-B14F-4D97-AF65-F5344CB8AC3E}">
        <p14:creationId xmlns:p14="http://schemas.microsoft.com/office/powerpoint/2010/main" val="420585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B9C04A15-5817-4F57-9269-2F3ED922AED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80"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1.bin"/><Relationship Id="rId18" Type="http://schemas.openxmlformats.org/officeDocument/2006/relationships/image" Target="../media/image25.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2.wmf"/><Relationship Id="rId17" Type="http://schemas.openxmlformats.org/officeDocument/2006/relationships/oleObject" Target="../embeddings/oleObject23.bin"/><Relationship Id="rId2" Type="http://schemas.openxmlformats.org/officeDocument/2006/relationships/slideLayout" Target="../slideLayouts/slideLayout7.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9.wmf"/><Relationship Id="rId19" Type="http://schemas.openxmlformats.org/officeDocument/2006/relationships/oleObject" Target="../embeddings/oleObject24.bin"/><Relationship Id="rId4" Type="http://schemas.openxmlformats.org/officeDocument/2006/relationships/image" Target="../media/image19.wmf"/><Relationship Id="rId9" Type="http://schemas.openxmlformats.org/officeDocument/2006/relationships/oleObject" Target="../embeddings/oleObject19.bin"/><Relationship Id="rId14" Type="http://schemas.openxmlformats.org/officeDocument/2006/relationships/image" Target="../media/image2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2.jpeg"/><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35.jpeg"/><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1.bin"/><Relationship Id="rId5" Type="http://schemas.openxmlformats.org/officeDocument/2006/relationships/image" Target="../media/image33.wmf"/><Relationship Id="rId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6.wmf"/><Relationship Id="rId4"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9.png"/><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5.bin"/><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6.bin"/><Relationship Id="rId5" Type="http://schemas.openxmlformats.org/officeDocument/2006/relationships/image" Target="../media/image43.jpeg"/><Relationship Id="rId4" Type="http://schemas.openxmlformats.org/officeDocument/2006/relationships/image" Target="../media/image40.wmf"/><Relationship Id="rId9" Type="http://schemas.openxmlformats.org/officeDocument/2006/relationships/image" Target="../media/image4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9.bin"/><Relationship Id="rId5" Type="http://schemas.openxmlformats.org/officeDocument/2006/relationships/image" Target="../media/image43.jpeg"/><Relationship Id="rId4" Type="http://schemas.openxmlformats.org/officeDocument/2006/relationships/image" Target="../media/image40.wmf"/></Relationships>
</file>

<file path=ppt/slides/_rels/slide1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0.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3.jpeg"/><Relationship Id="rId5" Type="http://schemas.openxmlformats.org/officeDocument/2006/relationships/image" Target="../media/image45.jpeg"/><Relationship Id="rId4" Type="http://schemas.openxmlformats.org/officeDocument/2006/relationships/image" Target="../media/image4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7.wmf"/><Relationship Id="rId5" Type="http://schemas.openxmlformats.org/officeDocument/2006/relationships/oleObject" Target="../embeddings/oleObject43.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1.wmf"/><Relationship Id="rId5" Type="http://schemas.openxmlformats.org/officeDocument/2006/relationships/oleObject" Target="../embeddings/oleObject47.bin"/><Relationship Id="rId4" Type="http://schemas.openxmlformats.org/officeDocument/2006/relationships/image" Target="../media/image5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5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5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9.bin"/><Relationship Id="rId18"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0.wmf"/><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9.wmf"/><Relationship Id="rId19" Type="http://schemas.openxmlformats.org/officeDocument/2006/relationships/oleObject" Target="../embeddings/oleObject12.bin"/><Relationship Id="rId4" Type="http://schemas.openxmlformats.org/officeDocument/2006/relationships/image" Target="../media/image6.wmf"/><Relationship Id="rId9" Type="http://schemas.openxmlformats.org/officeDocument/2006/relationships/oleObject" Target="../embeddings/oleObject7.bin"/><Relationship Id="rId14" Type="http://schemas.openxmlformats.org/officeDocument/2006/relationships/image" Target="../media/image11.wmf"/></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600325" y="1695450"/>
            <a:ext cx="44958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lgn="just">
              <a:tabLst>
                <a:tab pos="2286000" algn="l"/>
              </a:tabLst>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3-5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相 律</a:t>
            </a:r>
            <a:endParaRPr kumimoji="1" lang="zh-CN" altLang="en-US" sz="6000" dirty="0">
              <a:latin typeface="楷体" panose="02010609060101010101" pitchFamily="49" charset="-122"/>
              <a:ea typeface="楷体" panose="02010609060101010101" pitchFamily="49" charset="-122"/>
            </a:endParaRPr>
          </a:p>
        </p:txBody>
      </p:sp>
      <p:sp>
        <p:nvSpPr>
          <p:cNvPr id="19459" name="TextBox 1"/>
          <p:cNvSpPr txBox="1">
            <a:spLocks noChangeArrowheads="1"/>
          </p:cNvSpPr>
          <p:nvPr/>
        </p:nvSpPr>
        <p:spPr bwMode="auto">
          <a:xfrm>
            <a:off x="928688" y="3929063"/>
            <a:ext cx="7715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Phase Rule</a:t>
            </a:r>
            <a:endParaRPr lang="zh-CN" altLang="en-US">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10"/>
          <p:cNvGrpSpPr>
            <a:grpSpLocks/>
          </p:cNvGrpSpPr>
          <p:nvPr/>
        </p:nvGrpSpPr>
        <p:grpSpPr bwMode="auto">
          <a:xfrm>
            <a:off x="2414588" y="838200"/>
            <a:ext cx="3654425" cy="685800"/>
            <a:chOff x="1480" y="528"/>
            <a:chExt cx="2302" cy="432"/>
          </a:xfrm>
        </p:grpSpPr>
        <p:sp>
          <p:nvSpPr>
            <p:cNvPr id="150539" name="AutoShape 11"/>
            <p:cNvSpPr>
              <a:spLocks noChangeArrowheads="1"/>
            </p:cNvSpPr>
            <p:nvPr/>
          </p:nvSpPr>
          <p:spPr bwMode="auto">
            <a:xfrm>
              <a:off x="1480" y="528"/>
              <a:ext cx="2302" cy="432"/>
            </a:xfrm>
            <a:prstGeom prst="roundRect">
              <a:avLst>
                <a:gd name="adj" fmla="val 16667"/>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29706" name="Text Box 12"/>
            <p:cNvSpPr txBox="1">
              <a:spLocks noChangeArrowheads="1"/>
            </p:cNvSpPr>
            <p:nvPr/>
          </p:nvSpPr>
          <p:spPr bwMode="auto">
            <a:xfrm>
              <a:off x="1504" y="570"/>
              <a:ext cx="225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f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K</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+ 2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a:t>
              </a:r>
              <a:r>
                <a:rPr kumimoji="1" lang="en-US" altLang="zh-CN" i="1" dirty="0">
                  <a:solidFill>
                    <a:srgbClr val="FF0000"/>
                  </a:solidFill>
                  <a:effectLst>
                    <a:outerShdw blurRad="38100" dist="38100" dir="2700000" algn="tl">
                      <a:srgbClr val="000000">
                        <a:alpha val="43137"/>
                      </a:srgbClr>
                    </a:outerShdw>
                  </a:effectLst>
                  <a:ea typeface="黑体" pitchFamily="2" charset="-122"/>
                  <a:sym typeface="Symbol" pitchFamily="18" charset="2"/>
                </a:rPr>
                <a:t>′</a:t>
              </a:r>
              <a:endPar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endParaRPr>
            </a:p>
          </p:txBody>
        </p:sp>
      </p:grpSp>
      <p:grpSp>
        <p:nvGrpSpPr>
          <p:cNvPr id="150543" name="Group 15"/>
          <p:cNvGrpSpPr>
            <a:grpSpLocks/>
          </p:cNvGrpSpPr>
          <p:nvPr/>
        </p:nvGrpSpPr>
        <p:grpSpPr bwMode="auto">
          <a:xfrm>
            <a:off x="1095375" y="2339975"/>
            <a:ext cx="6200775" cy="523875"/>
            <a:chOff x="810" y="2884"/>
            <a:chExt cx="3907" cy="330"/>
          </a:xfrm>
        </p:grpSpPr>
        <p:sp>
          <p:nvSpPr>
            <p:cNvPr id="150544" name="Text Box 16"/>
            <p:cNvSpPr txBox="1">
              <a:spLocks noChangeArrowheads="1"/>
            </p:cNvSpPr>
            <p:nvPr/>
          </p:nvSpPr>
          <p:spPr bwMode="auto">
            <a:xfrm>
              <a:off x="810" y="2884"/>
              <a:ext cx="390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dirty="0">
                  <a:solidFill>
                    <a:srgbClr val="FF0000"/>
                  </a:solidFill>
                  <a:effectLst>
                    <a:outerShdw blurRad="38100" dist="38100" dir="2700000" algn="tl">
                      <a:srgbClr val="C0C0C0"/>
                    </a:outerShdw>
                  </a:effectLst>
                  <a:ea typeface="黑体" pitchFamily="2" charset="-122"/>
                  <a:sym typeface="Symbol" pitchFamily="18" charset="2"/>
                </a:rPr>
                <a:t>令</a:t>
              </a:r>
              <a:r>
                <a:rPr kumimoji="1" lang="zh-CN" altLang="en-US" dirty="0">
                  <a:solidFill>
                    <a:schemeClr val="bg1"/>
                  </a:solidFill>
                  <a:effectLst>
                    <a:outerShdw blurRad="38100" dist="38100" dir="2700000" algn="tl">
                      <a:srgbClr val="C0C0C0"/>
                    </a:outerShdw>
                  </a:effectLst>
                  <a:ea typeface="黑体" pitchFamily="2" charset="-122"/>
                  <a:sym typeface="Symbol" pitchFamily="18" charset="2"/>
                </a:rPr>
                <a:t> </a:t>
              </a:r>
              <a:r>
                <a:rPr kumimoji="1" lang="en-US" altLang="zh-CN" dirty="0">
                  <a:solidFill>
                    <a:srgbClr val="000000"/>
                  </a:solidFill>
                  <a:effectLst>
                    <a:outerShdw blurRad="38100" dist="38100" dir="2700000" algn="tl">
                      <a:srgbClr val="C0C0C0"/>
                    </a:outerShdw>
                  </a:effectLst>
                  <a:ea typeface="黑体" pitchFamily="2" charset="-122"/>
                  <a:sym typeface="Symbol" pitchFamily="18" charset="2"/>
                </a:rPr>
                <a:t>:  </a:t>
              </a:r>
              <a:r>
                <a:rPr kumimoji="1" lang="en-US" altLang="zh-CN" i="1" dirty="0">
                  <a:solidFill>
                    <a:srgbClr val="000000"/>
                  </a:solidFill>
                  <a:effectLst>
                    <a:outerShdw blurRad="38100" dist="38100" dir="2700000" algn="tl">
                      <a:srgbClr val="C0C0C0"/>
                    </a:outerShdw>
                  </a:effectLst>
                  <a:ea typeface="黑体" pitchFamily="2" charset="-122"/>
                  <a:sym typeface="Symbol" pitchFamily="18" charset="2"/>
                </a:rPr>
                <a:t>K</a:t>
              </a:r>
              <a:r>
                <a:rPr kumimoji="1" lang="en-US" altLang="zh-CN" dirty="0">
                  <a:solidFill>
                    <a:srgbClr val="000000"/>
                  </a:solidFill>
                  <a:effectLst>
                    <a:outerShdw blurRad="38100" dist="38100" dir="2700000" algn="tl">
                      <a:srgbClr val="C0C0C0"/>
                    </a:outerShdw>
                  </a:effectLst>
                  <a:ea typeface="黑体" pitchFamily="2" charset="-122"/>
                  <a:sym typeface="Symbol" pitchFamily="18" charset="2"/>
                </a:rPr>
                <a:t> </a:t>
              </a:r>
              <a:r>
                <a:rPr kumimoji="1" lang="en-US" altLang="zh-CN" i="1" dirty="0">
                  <a:solidFill>
                    <a:srgbClr val="000000"/>
                  </a:solidFill>
                  <a:effectLst>
                    <a:outerShdw blurRad="38100" dist="38100" dir="2700000" algn="tl">
                      <a:srgbClr val="C0C0C0"/>
                    </a:outerShdw>
                  </a:effectLst>
                  <a:ea typeface="黑体" pitchFamily="2" charset="-122"/>
                  <a:sym typeface="Symbol"/>
                </a:rPr>
                <a:t></a:t>
              </a:r>
              <a:r>
                <a:rPr kumimoji="1" lang="en-US" altLang="zh-CN" dirty="0">
                  <a:solidFill>
                    <a:srgbClr val="000000"/>
                  </a:solidFill>
                  <a:effectLst>
                    <a:outerShdw blurRad="38100" dist="38100" dir="2700000" algn="tl">
                      <a:srgbClr val="C0C0C0"/>
                    </a:outerShdw>
                  </a:effectLst>
                  <a:ea typeface="黑体" pitchFamily="2" charset="-122"/>
                  <a:sym typeface="Symbol" pitchFamily="18" charset="2"/>
                </a:rPr>
                <a:t> </a:t>
              </a:r>
              <a:r>
                <a:rPr kumimoji="1" lang="en-US" altLang="zh-CN" i="1" dirty="0">
                  <a:solidFill>
                    <a:srgbClr val="000000"/>
                  </a:solidFill>
                  <a:effectLst>
                    <a:outerShdw blurRad="38100" dist="38100" dir="2700000" algn="tl">
                      <a:srgbClr val="C0C0C0"/>
                    </a:outerShdw>
                  </a:effectLst>
                  <a:ea typeface="黑体" pitchFamily="2" charset="-122"/>
                  <a:sym typeface="Symbol" pitchFamily="18" charset="2"/>
                </a:rPr>
                <a:t>R </a:t>
              </a:r>
              <a:r>
                <a:rPr kumimoji="1" lang="en-US" altLang="zh-CN" i="1" dirty="0">
                  <a:solidFill>
                    <a:srgbClr val="000000"/>
                  </a:solidFill>
                  <a:effectLst>
                    <a:outerShdw blurRad="38100" dist="38100" dir="2700000" algn="tl">
                      <a:srgbClr val="C0C0C0"/>
                    </a:outerShdw>
                  </a:effectLst>
                  <a:ea typeface="黑体" pitchFamily="2" charset="-122"/>
                  <a:sym typeface="Symbol"/>
                </a:rPr>
                <a:t> </a:t>
              </a:r>
              <a:r>
                <a:rPr kumimoji="1" lang="en-US" altLang="zh-CN" i="1" dirty="0">
                  <a:solidFill>
                    <a:srgbClr val="000000"/>
                  </a:solidFill>
                  <a:effectLst>
                    <a:outerShdw blurRad="38100" dist="38100" dir="2700000" algn="tl">
                      <a:srgbClr val="C0C0C0"/>
                    </a:outerShdw>
                  </a:effectLst>
                  <a:ea typeface="黑体" pitchFamily="2" charset="-122"/>
                  <a:sym typeface="Symbol" pitchFamily="18" charset="2"/>
                </a:rPr>
                <a:t>R</a:t>
              </a:r>
              <a:r>
                <a:rPr kumimoji="1" lang="en-US" altLang="zh-CN" i="1" dirty="0">
                  <a:solidFill>
                    <a:srgbClr val="000000"/>
                  </a:solidFill>
                  <a:effectLst>
                    <a:outerShdw blurRad="38100" dist="38100" dir="2700000" algn="tl">
                      <a:srgbClr val="000000">
                        <a:alpha val="43137"/>
                      </a:srgbClr>
                    </a:outerShdw>
                  </a:effectLst>
                  <a:ea typeface="黑体" pitchFamily="2" charset="-122"/>
                  <a:sym typeface="Symbol" pitchFamily="18" charset="2"/>
                </a:rPr>
                <a:t>′ </a:t>
              </a:r>
              <a:r>
                <a:rPr kumimoji="1" lang="en-US" altLang="zh-CN" dirty="0">
                  <a:solidFill>
                    <a:srgbClr val="000000"/>
                  </a:solidFill>
                  <a:effectLst>
                    <a:outerShdw blurRad="38100" dist="38100" dir="2700000" algn="tl">
                      <a:srgbClr val="C0C0C0"/>
                    </a:outerShdw>
                  </a:effectLst>
                  <a:ea typeface="黑体" pitchFamily="2" charset="-122"/>
                  <a:sym typeface="Symbol" pitchFamily="18" charset="2"/>
                </a:rPr>
                <a:t>= </a:t>
              </a:r>
              <a:r>
                <a:rPr kumimoji="1" lang="en-US" altLang="zh-CN" i="1" dirty="0">
                  <a:solidFill>
                    <a:srgbClr val="000000"/>
                  </a:solidFill>
                  <a:effectLst>
                    <a:outerShdw blurRad="38100" dist="38100" dir="2700000" algn="tl">
                      <a:srgbClr val="C0C0C0"/>
                    </a:outerShdw>
                  </a:effectLst>
                  <a:ea typeface="黑体" pitchFamily="2" charset="-122"/>
                  <a:sym typeface="Symbol" pitchFamily="18" charset="2"/>
                </a:rPr>
                <a:t>K</a:t>
              </a:r>
              <a:r>
                <a:rPr kumimoji="1" lang="en-US" altLang="zh-CN" i="1" dirty="0">
                  <a:solidFill>
                    <a:srgbClr val="000000"/>
                  </a:solidFill>
                  <a:effectLst>
                    <a:outerShdw blurRad="38100" dist="38100" dir="2700000" algn="tl">
                      <a:srgbClr val="000000">
                        <a:alpha val="43137"/>
                      </a:srgbClr>
                    </a:outerShdw>
                  </a:effectLst>
                  <a:ea typeface="黑体" pitchFamily="2" charset="-122"/>
                  <a:sym typeface="Symbol" pitchFamily="18" charset="2"/>
                </a:rPr>
                <a:t>′</a:t>
              </a:r>
              <a:r>
                <a:rPr kumimoji="1" lang="en-US" altLang="zh-CN" i="1" dirty="0">
                  <a:solidFill>
                    <a:srgbClr val="FF0000"/>
                  </a:solidFill>
                  <a:effectLst>
                    <a:outerShdw blurRad="38100" dist="38100" dir="2700000" algn="tl">
                      <a:srgbClr val="000000">
                        <a:alpha val="43137"/>
                      </a:srgbClr>
                    </a:outerShdw>
                  </a:effectLst>
                  <a:ea typeface="黑体" pitchFamily="2" charset="-122"/>
                  <a:sym typeface="Symbol" pitchFamily="18" charset="2"/>
                </a:rPr>
                <a:t> </a:t>
              </a:r>
              <a:r>
                <a:rPr kumimoji="1" lang="en-US" altLang="zh-CN" i="1" dirty="0">
                  <a:solidFill>
                    <a:srgbClr val="000000"/>
                  </a:solidFill>
                  <a:effectLst>
                    <a:outerShdw blurRad="38100" dist="38100" dir="2700000" algn="tl">
                      <a:srgbClr val="C0C0C0"/>
                    </a:outerShdw>
                  </a:effectLst>
                  <a:ea typeface="黑体" pitchFamily="2" charset="-122"/>
                  <a:sym typeface="Symbol" pitchFamily="18" charset="2"/>
                </a:rPr>
                <a:t>            </a:t>
              </a:r>
              <a:r>
                <a:rPr kumimoji="1" lang="zh-CN" altLang="en-US" dirty="0">
                  <a:solidFill>
                    <a:srgbClr val="000000"/>
                  </a:solidFill>
                  <a:ea typeface="黑体" pitchFamily="2" charset="-122"/>
                </a:rPr>
                <a:t>独立组分数</a:t>
              </a:r>
              <a:endParaRPr kumimoji="1" lang="zh-CN" altLang="en-US" sz="2400" dirty="0">
                <a:solidFill>
                  <a:srgbClr val="000000"/>
                </a:solidFill>
                <a:ea typeface="黑体" pitchFamily="2" charset="-122"/>
              </a:endParaRPr>
            </a:p>
          </p:txBody>
        </p:sp>
        <p:sp>
          <p:nvSpPr>
            <p:cNvPr id="150545" name="AutoShape 17"/>
            <p:cNvSpPr>
              <a:spLocks noChangeArrowheads="1"/>
            </p:cNvSpPr>
            <p:nvPr/>
          </p:nvSpPr>
          <p:spPr bwMode="auto">
            <a:xfrm>
              <a:off x="2940" y="2988"/>
              <a:ext cx="423" cy="1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grpSp>
      <p:grpSp>
        <p:nvGrpSpPr>
          <p:cNvPr id="150546" name="Group 18"/>
          <p:cNvGrpSpPr>
            <a:grpSpLocks/>
          </p:cNvGrpSpPr>
          <p:nvPr/>
        </p:nvGrpSpPr>
        <p:grpSpPr bwMode="auto">
          <a:xfrm>
            <a:off x="2686050" y="3786188"/>
            <a:ext cx="3162300" cy="628650"/>
            <a:chOff x="1692" y="528"/>
            <a:chExt cx="1992" cy="396"/>
          </a:xfrm>
        </p:grpSpPr>
        <p:sp>
          <p:nvSpPr>
            <p:cNvPr id="150547" name="AutoShape 19"/>
            <p:cNvSpPr>
              <a:spLocks noChangeArrowheads="1"/>
            </p:cNvSpPr>
            <p:nvPr/>
          </p:nvSpPr>
          <p:spPr bwMode="auto">
            <a:xfrm>
              <a:off x="1692" y="528"/>
              <a:ext cx="1992" cy="396"/>
            </a:xfrm>
            <a:prstGeom prst="roundRect">
              <a:avLst>
                <a:gd name="adj" fmla="val 16667"/>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29702" name="Text Box 20"/>
            <p:cNvSpPr txBox="1">
              <a:spLocks noChangeArrowheads="1"/>
            </p:cNvSpPr>
            <p:nvPr/>
          </p:nvSpPr>
          <p:spPr bwMode="auto">
            <a:xfrm>
              <a:off x="1955" y="556"/>
              <a:ext cx="147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f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K</a:t>
              </a:r>
              <a:r>
                <a:rPr kumimoji="1" lang="en-US" altLang="zh-CN" i="1" dirty="0">
                  <a:solidFill>
                    <a:srgbClr val="FF0000"/>
                  </a:solidFill>
                  <a:effectLst>
                    <a:outerShdw blurRad="38100" dist="38100" dir="2700000" algn="tl">
                      <a:srgbClr val="000000">
                        <a:alpha val="43137"/>
                      </a:srgbClr>
                    </a:outerShdw>
                  </a:effectLst>
                  <a:ea typeface="黑体" pitchFamily="2" charset="-122"/>
                  <a:sym typeface="Symbol" pitchFamily="18" charset="2"/>
                </a:rPr>
                <a:t>′</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+ 2</a:t>
              </a:r>
              <a:endParaRPr kumimoji="1" lang="en-US" altLang="zh-CN" dirty="0">
                <a:solidFill>
                  <a:srgbClr val="0000FF"/>
                </a:solidFill>
                <a:effectLst>
                  <a:outerShdw blurRad="38100" dist="38100" dir="2700000" algn="tl">
                    <a:srgbClr val="000000">
                      <a:alpha val="43137"/>
                    </a:srgbClr>
                  </a:outerShdw>
                </a:effectLst>
                <a:ea typeface="黑体" pitchFamily="49" charset="-122"/>
                <a:sym typeface="Symbol" pitchFamily="18" charset="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0543"/>
                                        </p:tgtEl>
                                        <p:attrNameLst>
                                          <p:attrName>style.visibility</p:attrName>
                                        </p:attrNameLst>
                                      </p:cBhvr>
                                      <p:to>
                                        <p:strVal val="visible"/>
                                      </p:to>
                                    </p:set>
                                    <p:animEffect transition="in" filter="wipe(left)">
                                      <p:cBhvr>
                                        <p:cTn id="7" dur="500"/>
                                        <p:tgtEl>
                                          <p:spTgt spid="150543"/>
                                        </p:tgtEl>
                                      </p:cBhvr>
                                    </p:animEffect>
                                  </p:childTnLst>
                                </p:cTn>
                              </p:par>
                            </p:childTnLst>
                          </p:cTn>
                        </p:par>
                        <p:par>
                          <p:cTn id="8" fill="hold" nodeType="afterGroup">
                            <p:stCondLst>
                              <p:cond delay="500"/>
                            </p:stCondLst>
                            <p:childTnLst>
                              <p:par>
                                <p:cTn id="9" presetID="22" presetClass="entr" presetSubtype="8" fill="hold" nodeType="afterEffect">
                                  <p:stCondLst>
                                    <p:cond delay="2000"/>
                                  </p:stCondLst>
                                  <p:childTnLst>
                                    <p:set>
                                      <p:cBhvr>
                                        <p:cTn id="10" dur="1" fill="hold">
                                          <p:stCondLst>
                                            <p:cond delay="0"/>
                                          </p:stCondLst>
                                        </p:cTn>
                                        <p:tgtEl>
                                          <p:spTgt spid="150546"/>
                                        </p:tgtEl>
                                        <p:attrNameLst>
                                          <p:attrName>style.visibility</p:attrName>
                                        </p:attrNameLst>
                                      </p:cBhvr>
                                      <p:to>
                                        <p:strVal val="visible"/>
                                      </p:to>
                                    </p:set>
                                    <p:animEffect transition="in" filter="wipe(left)">
                                      <p:cBhvr>
                                        <p:cTn id="11" dur="500"/>
                                        <p:tgtEl>
                                          <p:spTgt spid="15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85"/>
          <p:cNvSpPr txBox="1">
            <a:spLocks noChangeArrowheads="1"/>
          </p:cNvSpPr>
          <p:nvPr/>
        </p:nvSpPr>
        <p:spPr bwMode="auto">
          <a:xfrm>
            <a:off x="465138" y="704850"/>
            <a:ext cx="800576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spcAft>
                <a:spcPts val="300"/>
              </a:spcAft>
              <a:buClrTx/>
              <a:buSzTx/>
              <a:buFontTx/>
              <a:buNone/>
            </a:pPr>
            <a:r>
              <a:rPr kumimoji="1" lang="zh-CN" altLang="en-US" sz="2400">
                <a:solidFill>
                  <a:srgbClr val="0000FF"/>
                </a:solidFill>
                <a:latin typeface="黑体" pitchFamily="49" charset="-122"/>
                <a:ea typeface="黑体" pitchFamily="49" charset="-122"/>
              </a:rPr>
              <a:t>考虑所有独立变量的推导：</a:t>
            </a:r>
          </a:p>
        </p:txBody>
      </p:sp>
      <p:sp>
        <p:nvSpPr>
          <p:cNvPr id="28675" name="Text Box 192"/>
          <p:cNvSpPr txBox="1">
            <a:spLocks noChangeArrowheads="1"/>
          </p:cNvSpPr>
          <p:nvPr/>
        </p:nvSpPr>
        <p:spPr bwMode="auto">
          <a:xfrm>
            <a:off x="496888" y="1138238"/>
            <a:ext cx="810260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400">
                <a:solidFill>
                  <a:srgbClr val="0000FF"/>
                </a:solidFill>
                <a:latin typeface="Times New Roman" pitchFamily="18" charset="0"/>
                <a:ea typeface="黑体" pitchFamily="49" charset="-122"/>
              </a:rPr>
              <a:t>设系统</a:t>
            </a:r>
            <a:r>
              <a:rPr kumimoji="1" lang="en-US" altLang="zh-CN" sz="2400">
                <a:solidFill>
                  <a:srgbClr val="0000FF"/>
                </a:solidFill>
                <a:latin typeface="Times New Roman" pitchFamily="18" charset="0"/>
                <a:ea typeface="黑体" pitchFamily="49" charset="-122"/>
              </a:rPr>
              <a:t>——</a:t>
            </a:r>
            <a:r>
              <a:rPr kumimoji="1" lang="en-US" altLang="zh-CN" sz="2400" i="1">
                <a:solidFill>
                  <a:srgbClr val="FF3300"/>
                </a:solidFill>
                <a:latin typeface="Times New Roman" pitchFamily="18" charset="0"/>
                <a:ea typeface="黑体" pitchFamily="49" charset="-122"/>
              </a:rPr>
              <a:t>K</a:t>
            </a:r>
            <a:r>
              <a:rPr kumimoji="1" lang="zh-CN" altLang="en-US" sz="2400">
                <a:solidFill>
                  <a:srgbClr val="0000FF"/>
                </a:solidFill>
                <a:latin typeface="Times New Roman" pitchFamily="18" charset="0"/>
                <a:ea typeface="黑体" pitchFamily="49" charset="-122"/>
              </a:rPr>
              <a:t>个组分，</a:t>
            </a:r>
            <a:r>
              <a:rPr kumimoji="1" lang="en-US" altLang="zh-CN" sz="2400" i="1">
                <a:solidFill>
                  <a:srgbClr val="FF3300"/>
                </a:solidFill>
                <a:latin typeface="Symbol" pitchFamily="18" charset="2"/>
                <a:ea typeface="黑体" pitchFamily="49" charset="-122"/>
                <a:sym typeface="Symbol" pitchFamily="18" charset="2"/>
              </a:rPr>
              <a:t>p </a:t>
            </a:r>
            <a:r>
              <a:rPr kumimoji="1" lang="zh-CN" altLang="en-US" sz="2400">
                <a:solidFill>
                  <a:srgbClr val="0000FF"/>
                </a:solidFill>
                <a:latin typeface="Times New Roman" pitchFamily="18" charset="0"/>
                <a:ea typeface="黑体" pitchFamily="49" charset="-122"/>
                <a:sym typeface="Symbol" pitchFamily="18" charset="2"/>
              </a:rPr>
              <a:t>个相，</a:t>
            </a:r>
            <a:r>
              <a:rPr kumimoji="1" lang="en-US" altLang="zh-CN" sz="2400" i="1">
                <a:solidFill>
                  <a:srgbClr val="0000FF"/>
                </a:solidFill>
                <a:latin typeface="Times New Roman" pitchFamily="18" charset="0"/>
                <a:ea typeface="黑体" pitchFamily="49" charset="-122"/>
                <a:sym typeface="Symbol" pitchFamily="18" charset="2"/>
              </a:rPr>
              <a:t>R</a:t>
            </a:r>
            <a:r>
              <a:rPr kumimoji="1" lang="zh-CN" altLang="en-US" sz="2400">
                <a:solidFill>
                  <a:srgbClr val="0000FF"/>
                </a:solidFill>
                <a:latin typeface="Times New Roman" pitchFamily="18" charset="0"/>
                <a:ea typeface="黑体" pitchFamily="49" charset="-122"/>
                <a:sym typeface="Symbol" pitchFamily="18" charset="2"/>
              </a:rPr>
              <a:t>个独立的化学反应</a:t>
            </a:r>
            <a:endParaRPr kumimoji="1" lang="zh-CN" altLang="en-US" sz="2400">
              <a:latin typeface="Times New Roman" pitchFamily="18" charset="0"/>
            </a:endParaRPr>
          </a:p>
        </p:txBody>
      </p:sp>
      <p:grpSp>
        <p:nvGrpSpPr>
          <p:cNvPr id="28676" name="Group 225"/>
          <p:cNvGrpSpPr>
            <a:grpSpLocks/>
          </p:cNvGrpSpPr>
          <p:nvPr/>
        </p:nvGrpSpPr>
        <p:grpSpPr bwMode="auto">
          <a:xfrm>
            <a:off x="958851" y="1711325"/>
            <a:ext cx="3076575" cy="3546475"/>
            <a:chOff x="700" y="1188"/>
            <a:chExt cx="1938" cy="2234"/>
          </a:xfrm>
        </p:grpSpPr>
        <p:graphicFrame>
          <p:nvGraphicFramePr>
            <p:cNvPr id="28693" name="Object 193"/>
            <p:cNvGraphicFramePr>
              <a:graphicFrameLocks noChangeAspect="1"/>
            </p:cNvGraphicFramePr>
            <p:nvPr>
              <p:extLst>
                <p:ext uri="{D42A27DB-BD31-4B8C-83A1-F6EECF244321}">
                  <p14:modId xmlns:p14="http://schemas.microsoft.com/office/powerpoint/2010/main" val="1702448562"/>
                </p:ext>
              </p:extLst>
            </p:nvPr>
          </p:nvGraphicFramePr>
          <p:xfrm>
            <a:off x="700" y="1673"/>
            <a:ext cx="1876" cy="316"/>
          </p:xfrm>
          <a:graphic>
            <a:graphicData uri="http://schemas.openxmlformats.org/presentationml/2006/ole">
              <mc:AlternateContent xmlns:mc="http://schemas.openxmlformats.org/markup-compatibility/2006">
                <mc:Choice xmlns:v="urn:schemas-microsoft-com:vml" Requires="v">
                  <p:oleObj spid="_x0000_s6146" name="Equation" r:id="rId3" imgW="1434960" imgH="241200" progId="Equation.DSMT4">
                    <p:embed/>
                  </p:oleObj>
                </mc:Choice>
                <mc:Fallback>
                  <p:oleObj name="Equation" r:id="rId3" imgW="1434960" imgH="241200" progId="Equation.DSMT4">
                    <p:embed/>
                    <p:pic>
                      <p:nvPicPr>
                        <p:cNvPr id="28693" name="Object 193"/>
                        <p:cNvPicPr>
                          <a:picLocks noChangeAspect="1" noChangeArrowheads="1"/>
                        </p:cNvPicPr>
                        <p:nvPr/>
                      </p:nvPicPr>
                      <p:blipFill>
                        <a:blip r:embed="rId4"/>
                        <a:srcRect/>
                        <a:stretch>
                          <a:fillRect/>
                        </a:stretch>
                      </p:blipFill>
                      <p:spPr bwMode="auto">
                        <a:xfrm>
                          <a:off x="700" y="1673"/>
                          <a:ext cx="187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4" name="Object 194"/>
            <p:cNvGraphicFramePr>
              <a:graphicFrameLocks noChangeAspect="1"/>
            </p:cNvGraphicFramePr>
            <p:nvPr>
              <p:extLst>
                <p:ext uri="{D42A27DB-BD31-4B8C-83A1-F6EECF244321}">
                  <p14:modId xmlns:p14="http://schemas.microsoft.com/office/powerpoint/2010/main" val="2428976683"/>
                </p:ext>
              </p:extLst>
            </p:nvPr>
          </p:nvGraphicFramePr>
          <p:xfrm>
            <a:off x="710" y="2006"/>
            <a:ext cx="1918" cy="306"/>
          </p:xfrm>
          <a:graphic>
            <a:graphicData uri="http://schemas.openxmlformats.org/presentationml/2006/ole">
              <mc:AlternateContent xmlns:mc="http://schemas.openxmlformats.org/markup-compatibility/2006">
                <mc:Choice xmlns:v="urn:schemas-microsoft-com:vml" Requires="v">
                  <p:oleObj spid="_x0000_s6147" name="Equation" r:id="rId5" imgW="1511280" imgH="241200" progId="Equation.DSMT4">
                    <p:embed/>
                  </p:oleObj>
                </mc:Choice>
                <mc:Fallback>
                  <p:oleObj name="Equation" r:id="rId5" imgW="1511280" imgH="241200" progId="Equation.DSMT4">
                    <p:embed/>
                    <p:pic>
                      <p:nvPicPr>
                        <p:cNvPr id="28694" name="Object 194"/>
                        <p:cNvPicPr>
                          <a:picLocks noChangeAspect="1" noChangeArrowheads="1"/>
                        </p:cNvPicPr>
                        <p:nvPr/>
                      </p:nvPicPr>
                      <p:blipFill>
                        <a:blip r:embed="rId6"/>
                        <a:srcRect/>
                        <a:stretch>
                          <a:fillRect/>
                        </a:stretch>
                      </p:blipFill>
                      <p:spPr bwMode="auto">
                        <a:xfrm>
                          <a:off x="710" y="2006"/>
                          <a:ext cx="191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5" name="Object 195"/>
            <p:cNvGraphicFramePr>
              <a:graphicFrameLocks noChangeAspect="1"/>
            </p:cNvGraphicFramePr>
            <p:nvPr>
              <p:extLst>
                <p:ext uri="{D42A27DB-BD31-4B8C-83A1-F6EECF244321}">
                  <p14:modId xmlns:p14="http://schemas.microsoft.com/office/powerpoint/2010/main" val="2371956134"/>
                </p:ext>
              </p:extLst>
            </p:nvPr>
          </p:nvGraphicFramePr>
          <p:xfrm>
            <a:off x="709" y="2587"/>
            <a:ext cx="1929" cy="300"/>
          </p:xfrm>
          <a:graphic>
            <a:graphicData uri="http://schemas.openxmlformats.org/presentationml/2006/ole">
              <mc:AlternateContent xmlns:mc="http://schemas.openxmlformats.org/markup-compatibility/2006">
                <mc:Choice xmlns:v="urn:schemas-microsoft-com:vml" Requires="v">
                  <p:oleObj spid="_x0000_s6148" name="Equation" r:id="rId7" imgW="1549080" imgH="241200" progId="Equation.DSMT4">
                    <p:embed/>
                  </p:oleObj>
                </mc:Choice>
                <mc:Fallback>
                  <p:oleObj name="Equation" r:id="rId7" imgW="1549080" imgH="241200" progId="Equation.DSMT4">
                    <p:embed/>
                    <p:pic>
                      <p:nvPicPr>
                        <p:cNvPr id="28695" name="Object 195"/>
                        <p:cNvPicPr>
                          <a:picLocks noChangeAspect="1" noChangeArrowheads="1"/>
                        </p:cNvPicPr>
                        <p:nvPr/>
                      </p:nvPicPr>
                      <p:blipFill>
                        <a:blip r:embed="rId8"/>
                        <a:srcRect/>
                        <a:stretch>
                          <a:fillRect/>
                        </a:stretch>
                      </p:blipFill>
                      <p:spPr bwMode="auto">
                        <a:xfrm>
                          <a:off x="709" y="2587"/>
                          <a:ext cx="192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6" name="Object 196"/>
            <p:cNvGraphicFramePr>
              <a:graphicFrameLocks noChangeAspect="1"/>
            </p:cNvGraphicFramePr>
            <p:nvPr/>
          </p:nvGraphicFramePr>
          <p:xfrm>
            <a:off x="1171" y="2327"/>
            <a:ext cx="448" cy="106"/>
          </p:xfrm>
          <a:graphic>
            <a:graphicData uri="http://schemas.openxmlformats.org/presentationml/2006/ole">
              <mc:AlternateContent xmlns:mc="http://schemas.openxmlformats.org/markup-compatibility/2006">
                <mc:Choice xmlns:v="urn:schemas-microsoft-com:vml" Requires="v">
                  <p:oleObj spid="_x0000_s6149" name="公式" r:id="rId9" imgW="317087" imgH="76101" progId="Equation.3">
                    <p:embed/>
                  </p:oleObj>
                </mc:Choice>
                <mc:Fallback>
                  <p:oleObj name="公式" r:id="rId9" imgW="317087" imgH="76101" progId="Equation.3">
                    <p:embed/>
                    <p:pic>
                      <p:nvPicPr>
                        <p:cNvPr id="28696" name="Object 1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1" y="2327"/>
                          <a:ext cx="448" cy="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97" name="Group 199"/>
            <p:cNvGrpSpPr>
              <a:grpSpLocks/>
            </p:cNvGrpSpPr>
            <p:nvPr/>
          </p:nvGrpSpPr>
          <p:grpSpPr bwMode="auto">
            <a:xfrm>
              <a:off x="840" y="1188"/>
              <a:ext cx="1512" cy="336"/>
              <a:chOff x="840" y="1188"/>
              <a:chExt cx="1512" cy="336"/>
            </a:xfrm>
          </p:grpSpPr>
          <p:sp>
            <p:nvSpPr>
              <p:cNvPr id="28699" name="AutoShape 198"/>
              <p:cNvSpPr>
                <a:spLocks noChangeArrowheads="1"/>
              </p:cNvSpPr>
              <p:nvPr/>
            </p:nvSpPr>
            <p:spPr bwMode="auto">
              <a:xfrm>
                <a:off x="840" y="1188"/>
                <a:ext cx="1512" cy="336"/>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400">
                  <a:latin typeface="Times New Roman" pitchFamily="18" charset="0"/>
                </a:endParaRPr>
              </a:p>
            </p:txBody>
          </p:sp>
          <p:sp>
            <p:nvSpPr>
              <p:cNvPr id="28700" name="Text Box 197"/>
              <p:cNvSpPr txBox="1">
                <a:spLocks noChangeArrowheads="1"/>
              </p:cNvSpPr>
              <p:nvPr/>
            </p:nvSpPr>
            <p:spPr bwMode="auto">
              <a:xfrm>
                <a:off x="949" y="1200"/>
                <a:ext cx="128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400">
                    <a:solidFill>
                      <a:srgbClr val="993300"/>
                    </a:solidFill>
                    <a:latin typeface="Times New Roman" pitchFamily="18" charset="0"/>
                    <a:ea typeface="黑体" pitchFamily="49" charset="-122"/>
                  </a:rPr>
                  <a:t>独立变量总数</a:t>
                </a:r>
                <a:endParaRPr kumimoji="1" lang="zh-CN" altLang="en-US" sz="2400">
                  <a:latin typeface="Times New Roman" pitchFamily="18" charset="0"/>
                  <a:ea typeface="黑体" pitchFamily="49" charset="-122"/>
                </a:endParaRPr>
              </a:p>
            </p:txBody>
          </p:sp>
        </p:grpSp>
        <p:sp>
          <p:nvSpPr>
            <p:cNvPr id="28698" name="Text Box 215"/>
            <p:cNvSpPr txBox="1">
              <a:spLocks noChangeArrowheads="1"/>
            </p:cNvSpPr>
            <p:nvPr/>
          </p:nvSpPr>
          <p:spPr bwMode="auto">
            <a:xfrm>
              <a:off x="1294" y="3131"/>
              <a:ext cx="100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400" b="0" i="1" dirty="0">
                  <a:solidFill>
                    <a:srgbClr val="0000FF"/>
                  </a:solidFill>
                  <a:latin typeface="Times New Roman" pitchFamily="18" charset="0"/>
                  <a:ea typeface="黑体" pitchFamily="49" charset="-122"/>
                  <a:sym typeface="Symbol" pitchFamily="18" charset="2"/>
                </a:rPr>
                <a:t> </a:t>
              </a:r>
              <a:r>
                <a:rPr kumimoji="1" lang="en-US" altLang="zh-CN" sz="2400" b="0" dirty="0">
                  <a:solidFill>
                    <a:srgbClr val="0000FF"/>
                  </a:solidFill>
                  <a:latin typeface="Times New Roman" pitchFamily="18" charset="0"/>
                  <a:ea typeface="黑体" pitchFamily="49" charset="-122"/>
                  <a:sym typeface="Symbol" pitchFamily="18" charset="2"/>
                </a:rPr>
                <a:t>(</a:t>
              </a:r>
              <a:r>
                <a:rPr kumimoji="1" lang="en-US" altLang="zh-CN" sz="2400" b="0" i="1" dirty="0">
                  <a:solidFill>
                    <a:srgbClr val="0000FF"/>
                  </a:solidFill>
                  <a:latin typeface="Times New Roman" pitchFamily="18" charset="0"/>
                  <a:ea typeface="黑体" pitchFamily="49" charset="-122"/>
                  <a:sym typeface="Symbol" pitchFamily="18" charset="2"/>
                </a:rPr>
                <a:t>K</a:t>
              </a:r>
              <a:r>
                <a:rPr kumimoji="1" lang="en-US" altLang="zh-CN" sz="2400" b="0" dirty="0">
                  <a:solidFill>
                    <a:srgbClr val="0000FF"/>
                  </a:solidFill>
                  <a:latin typeface="Times New Roman" pitchFamily="18" charset="0"/>
                  <a:ea typeface="黑体" pitchFamily="49" charset="-122"/>
                  <a:sym typeface="Symbol" pitchFamily="18" charset="2"/>
                </a:rPr>
                <a:t>+1)+</a:t>
              </a:r>
              <a:r>
                <a:rPr kumimoji="1" lang="en-US" altLang="zh-CN" sz="2400" b="0" i="1" dirty="0">
                  <a:solidFill>
                    <a:srgbClr val="0000FF"/>
                  </a:solidFill>
                  <a:latin typeface="Times New Roman" pitchFamily="18" charset="0"/>
                  <a:ea typeface="黑体" pitchFamily="49" charset="-122"/>
                  <a:sym typeface="Symbol" pitchFamily="18" charset="2"/>
                </a:rPr>
                <a:t> </a:t>
              </a:r>
              <a:endParaRPr kumimoji="1" lang="en-US" altLang="zh-CN" sz="2400" b="0" i="1" dirty="0">
                <a:solidFill>
                  <a:srgbClr val="FF3300"/>
                </a:solidFill>
                <a:latin typeface="Times New Roman" pitchFamily="18" charset="0"/>
                <a:ea typeface="黑体" pitchFamily="49" charset="-122"/>
                <a:sym typeface="Symbol" pitchFamily="18" charset="2"/>
              </a:endParaRPr>
            </a:p>
          </p:txBody>
        </p:sp>
      </p:grpSp>
      <p:grpSp>
        <p:nvGrpSpPr>
          <p:cNvPr id="28677" name="Group 226"/>
          <p:cNvGrpSpPr>
            <a:grpSpLocks/>
          </p:cNvGrpSpPr>
          <p:nvPr/>
        </p:nvGrpSpPr>
        <p:grpSpPr bwMode="auto">
          <a:xfrm>
            <a:off x="5326064" y="1689100"/>
            <a:ext cx="3006726" cy="3576638"/>
            <a:chOff x="3270" y="1188"/>
            <a:chExt cx="1894" cy="2253"/>
          </a:xfrm>
        </p:grpSpPr>
        <p:graphicFrame>
          <p:nvGraphicFramePr>
            <p:cNvPr id="28685" name="Object 202"/>
            <p:cNvGraphicFramePr>
              <a:graphicFrameLocks noChangeAspect="1"/>
            </p:cNvGraphicFramePr>
            <p:nvPr>
              <p:extLst>
                <p:ext uri="{D42A27DB-BD31-4B8C-83A1-F6EECF244321}">
                  <p14:modId xmlns:p14="http://schemas.microsoft.com/office/powerpoint/2010/main" val="1276791231"/>
                </p:ext>
              </p:extLst>
            </p:nvPr>
          </p:nvGraphicFramePr>
          <p:xfrm>
            <a:off x="3423" y="1658"/>
            <a:ext cx="1589" cy="231"/>
          </p:xfrm>
          <a:graphic>
            <a:graphicData uri="http://schemas.openxmlformats.org/presentationml/2006/ole">
              <mc:AlternateContent xmlns:mc="http://schemas.openxmlformats.org/markup-compatibility/2006">
                <mc:Choice xmlns:v="urn:schemas-microsoft-com:vml" Requires="v">
                  <p:oleObj spid="_x0000_s6150" name="Equation" r:id="rId11" imgW="1307880" imgH="190440" progId="Equation.DSMT4">
                    <p:embed/>
                  </p:oleObj>
                </mc:Choice>
                <mc:Fallback>
                  <p:oleObj name="Equation" r:id="rId11" imgW="1307880" imgH="190440" progId="Equation.DSMT4">
                    <p:embed/>
                    <p:pic>
                      <p:nvPicPr>
                        <p:cNvPr id="28685" name="Object 202"/>
                        <p:cNvPicPr>
                          <a:picLocks noChangeAspect="1" noChangeArrowheads="1"/>
                        </p:cNvPicPr>
                        <p:nvPr/>
                      </p:nvPicPr>
                      <p:blipFill>
                        <a:blip r:embed="rId12"/>
                        <a:srcRect/>
                        <a:stretch>
                          <a:fillRect/>
                        </a:stretch>
                      </p:blipFill>
                      <p:spPr bwMode="auto">
                        <a:xfrm>
                          <a:off x="3423" y="1658"/>
                          <a:ext cx="15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6" name="AutoShape 207"/>
            <p:cNvSpPr>
              <a:spLocks noChangeArrowheads="1"/>
            </p:cNvSpPr>
            <p:nvPr/>
          </p:nvSpPr>
          <p:spPr bwMode="auto">
            <a:xfrm>
              <a:off x="3396" y="1188"/>
              <a:ext cx="1512" cy="336"/>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400">
                <a:latin typeface="Times New Roman" pitchFamily="18" charset="0"/>
              </a:endParaRPr>
            </a:p>
          </p:txBody>
        </p:sp>
        <p:sp>
          <p:nvSpPr>
            <p:cNvPr id="28687" name="Text Box 208"/>
            <p:cNvSpPr txBox="1">
              <a:spLocks noChangeArrowheads="1"/>
            </p:cNvSpPr>
            <p:nvPr/>
          </p:nvSpPr>
          <p:spPr bwMode="auto">
            <a:xfrm>
              <a:off x="3672" y="1199"/>
              <a:ext cx="89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400">
                  <a:solidFill>
                    <a:srgbClr val="993300"/>
                  </a:solidFill>
                  <a:latin typeface="Times New Roman" pitchFamily="18" charset="0"/>
                  <a:ea typeface="黑体" pitchFamily="49" charset="-122"/>
                </a:rPr>
                <a:t>限制方程</a:t>
              </a:r>
              <a:endParaRPr kumimoji="1" lang="zh-CN" altLang="en-US" sz="2400">
                <a:latin typeface="Times New Roman" pitchFamily="18" charset="0"/>
                <a:ea typeface="黑体" pitchFamily="49" charset="-122"/>
              </a:endParaRPr>
            </a:p>
          </p:txBody>
        </p:sp>
        <p:graphicFrame>
          <p:nvGraphicFramePr>
            <p:cNvPr id="28688" name="Object 209"/>
            <p:cNvGraphicFramePr>
              <a:graphicFrameLocks noChangeAspect="1"/>
            </p:cNvGraphicFramePr>
            <p:nvPr>
              <p:extLst>
                <p:ext uri="{D42A27DB-BD31-4B8C-83A1-F6EECF244321}">
                  <p14:modId xmlns:p14="http://schemas.microsoft.com/office/powerpoint/2010/main" val="3786444765"/>
                </p:ext>
              </p:extLst>
            </p:nvPr>
          </p:nvGraphicFramePr>
          <p:xfrm>
            <a:off x="3418" y="1989"/>
            <a:ext cx="1616" cy="280"/>
          </p:xfrm>
          <a:graphic>
            <a:graphicData uri="http://schemas.openxmlformats.org/presentationml/2006/ole">
              <mc:AlternateContent xmlns:mc="http://schemas.openxmlformats.org/markup-compatibility/2006">
                <mc:Choice xmlns:v="urn:schemas-microsoft-com:vml" Requires="v">
                  <p:oleObj spid="_x0000_s6151" name="Equation" r:id="rId13" imgW="1320480" imgH="228600" progId="Equation.DSMT4">
                    <p:embed/>
                  </p:oleObj>
                </mc:Choice>
                <mc:Fallback>
                  <p:oleObj name="Equation" r:id="rId13" imgW="1320480" imgH="228600" progId="Equation.DSMT4">
                    <p:embed/>
                    <p:pic>
                      <p:nvPicPr>
                        <p:cNvPr id="28688" name="Object 209"/>
                        <p:cNvPicPr>
                          <a:picLocks noChangeAspect="1" noChangeArrowheads="1"/>
                        </p:cNvPicPr>
                        <p:nvPr/>
                      </p:nvPicPr>
                      <p:blipFill>
                        <a:blip r:embed="rId14"/>
                        <a:srcRect/>
                        <a:stretch>
                          <a:fillRect/>
                        </a:stretch>
                      </p:blipFill>
                      <p:spPr bwMode="auto">
                        <a:xfrm>
                          <a:off x="3418" y="1989"/>
                          <a:ext cx="161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9" name="Object 210"/>
            <p:cNvGraphicFramePr>
              <a:graphicFrameLocks noChangeAspect="1"/>
            </p:cNvGraphicFramePr>
            <p:nvPr>
              <p:extLst>
                <p:ext uri="{D42A27DB-BD31-4B8C-83A1-F6EECF244321}">
                  <p14:modId xmlns:p14="http://schemas.microsoft.com/office/powerpoint/2010/main" val="4130281331"/>
                </p:ext>
              </p:extLst>
            </p:nvPr>
          </p:nvGraphicFramePr>
          <p:xfrm>
            <a:off x="3270" y="2343"/>
            <a:ext cx="1894" cy="277"/>
          </p:xfrm>
          <a:graphic>
            <a:graphicData uri="http://schemas.openxmlformats.org/presentationml/2006/ole">
              <mc:AlternateContent xmlns:mc="http://schemas.openxmlformats.org/markup-compatibility/2006">
                <mc:Choice xmlns:v="urn:schemas-microsoft-com:vml" Requires="v">
                  <p:oleObj spid="_x0000_s6152" name="Equation" r:id="rId15" imgW="1638000" imgH="241200" progId="Equation.DSMT4">
                    <p:embed/>
                  </p:oleObj>
                </mc:Choice>
                <mc:Fallback>
                  <p:oleObj name="Equation" r:id="rId15" imgW="1638000" imgH="241200" progId="Equation.DSMT4">
                    <p:embed/>
                    <p:pic>
                      <p:nvPicPr>
                        <p:cNvPr id="28689" name="Object 210"/>
                        <p:cNvPicPr>
                          <a:picLocks noChangeAspect="1" noChangeArrowheads="1"/>
                        </p:cNvPicPr>
                        <p:nvPr/>
                      </p:nvPicPr>
                      <p:blipFill>
                        <a:blip r:embed="rId16"/>
                        <a:srcRect/>
                        <a:stretch>
                          <a:fillRect/>
                        </a:stretch>
                      </p:blipFill>
                      <p:spPr bwMode="auto">
                        <a:xfrm>
                          <a:off x="3270" y="2343"/>
                          <a:ext cx="189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0" name="Object 211"/>
            <p:cNvGraphicFramePr>
              <a:graphicFrameLocks noChangeAspect="1"/>
            </p:cNvGraphicFramePr>
            <p:nvPr>
              <p:extLst>
                <p:ext uri="{D42A27DB-BD31-4B8C-83A1-F6EECF244321}">
                  <p14:modId xmlns:p14="http://schemas.microsoft.com/office/powerpoint/2010/main" val="3914522872"/>
                </p:ext>
              </p:extLst>
            </p:nvPr>
          </p:nvGraphicFramePr>
          <p:xfrm>
            <a:off x="3431" y="2697"/>
            <a:ext cx="1217" cy="315"/>
          </p:xfrm>
          <a:graphic>
            <a:graphicData uri="http://schemas.openxmlformats.org/presentationml/2006/ole">
              <mc:AlternateContent xmlns:mc="http://schemas.openxmlformats.org/markup-compatibility/2006">
                <mc:Choice xmlns:v="urn:schemas-microsoft-com:vml" Requires="v">
                  <p:oleObj spid="_x0000_s6153" name="Equation" r:id="rId17" imgW="977760" imgH="253800" progId="Equation.DSMT4">
                    <p:embed/>
                  </p:oleObj>
                </mc:Choice>
                <mc:Fallback>
                  <p:oleObj name="Equation" r:id="rId17" imgW="977760" imgH="253800" progId="Equation.DSMT4">
                    <p:embed/>
                    <p:pic>
                      <p:nvPicPr>
                        <p:cNvPr id="28690" name="Object 211"/>
                        <p:cNvPicPr>
                          <a:picLocks noChangeAspect="1" noChangeArrowheads="1"/>
                        </p:cNvPicPr>
                        <p:nvPr/>
                      </p:nvPicPr>
                      <p:blipFill>
                        <a:blip r:embed="rId18"/>
                        <a:srcRect/>
                        <a:stretch>
                          <a:fillRect/>
                        </a:stretch>
                      </p:blipFill>
                      <p:spPr bwMode="auto">
                        <a:xfrm>
                          <a:off x="3431" y="2697"/>
                          <a:ext cx="1217"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1" name="Object 214"/>
            <p:cNvGraphicFramePr>
              <a:graphicFrameLocks noChangeAspect="1"/>
            </p:cNvGraphicFramePr>
            <p:nvPr>
              <p:extLst>
                <p:ext uri="{D42A27DB-BD31-4B8C-83A1-F6EECF244321}">
                  <p14:modId xmlns:p14="http://schemas.microsoft.com/office/powerpoint/2010/main" val="2938791195"/>
                </p:ext>
              </p:extLst>
            </p:nvPr>
          </p:nvGraphicFramePr>
          <p:xfrm>
            <a:off x="4851" y="2742"/>
            <a:ext cx="228" cy="211"/>
          </p:xfrm>
          <a:graphic>
            <a:graphicData uri="http://schemas.openxmlformats.org/presentationml/2006/ole">
              <mc:AlternateContent xmlns:mc="http://schemas.openxmlformats.org/markup-compatibility/2006">
                <mc:Choice xmlns:v="urn:schemas-microsoft-com:vml" Requires="v">
                  <p:oleObj spid="_x0000_s6154" name="Equation" r:id="rId19" imgW="177480" imgH="164880" progId="Equation.DSMT4">
                    <p:embed/>
                  </p:oleObj>
                </mc:Choice>
                <mc:Fallback>
                  <p:oleObj name="Equation" r:id="rId19" imgW="177480" imgH="164880" progId="Equation.DSMT4">
                    <p:embed/>
                    <p:pic>
                      <p:nvPicPr>
                        <p:cNvPr id="28691" name="Object 214"/>
                        <p:cNvPicPr>
                          <a:picLocks noChangeAspect="1" noChangeArrowheads="1"/>
                        </p:cNvPicPr>
                        <p:nvPr/>
                      </p:nvPicPr>
                      <p:blipFill>
                        <a:blip r:embed="rId20"/>
                        <a:srcRect/>
                        <a:stretch>
                          <a:fillRect/>
                        </a:stretch>
                      </p:blipFill>
                      <p:spPr bwMode="auto">
                        <a:xfrm>
                          <a:off x="4851" y="2742"/>
                          <a:ext cx="22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5" name="Text Box 216"/>
            <p:cNvSpPr txBox="1">
              <a:spLocks noChangeArrowheads="1"/>
            </p:cNvSpPr>
            <p:nvPr/>
          </p:nvSpPr>
          <p:spPr bwMode="auto">
            <a:xfrm>
              <a:off x="3392" y="3150"/>
              <a:ext cx="165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sz="2400" b="0" dirty="0">
                  <a:solidFill>
                    <a:srgbClr val="0000FF"/>
                  </a:solidFill>
                  <a:ea typeface="黑体" pitchFamily="2" charset="-122"/>
                  <a:sym typeface="Symbol" pitchFamily="18" charset="2"/>
                </a:rPr>
                <a:t>(</a:t>
              </a:r>
              <a:r>
                <a:rPr kumimoji="1" lang="en-US" altLang="zh-CN" sz="2400" b="0" i="1" dirty="0">
                  <a:solidFill>
                    <a:srgbClr val="0000FF"/>
                  </a:solidFill>
                  <a:ea typeface="黑体" pitchFamily="2" charset="-122"/>
                  <a:sym typeface="Symbol" pitchFamily="18" charset="2"/>
                </a:rPr>
                <a:t> </a:t>
              </a:r>
              <a:r>
                <a:rPr kumimoji="1" lang="en-US" altLang="zh-CN" sz="2400" b="0" dirty="0">
                  <a:solidFill>
                    <a:srgbClr val="0000FF"/>
                  </a:solidFill>
                  <a:effectLst>
                    <a:outerShdw blurRad="38100" dist="38100" dir="2700000" algn="tl">
                      <a:srgbClr val="C0C0C0"/>
                    </a:outerShdw>
                  </a:effectLst>
                  <a:ea typeface="黑体" pitchFamily="2" charset="-122"/>
                  <a:sym typeface="Symbol"/>
                </a:rPr>
                <a:t>–</a:t>
              </a:r>
              <a:r>
                <a:rPr kumimoji="1" lang="en-US" altLang="zh-CN" sz="2400" b="0" dirty="0">
                  <a:solidFill>
                    <a:srgbClr val="0000FF"/>
                  </a:solidFill>
                  <a:ea typeface="黑体" pitchFamily="2" charset="-122"/>
                  <a:sym typeface="Symbol" pitchFamily="18" charset="2"/>
                </a:rPr>
                <a:t>1 )(</a:t>
              </a:r>
              <a:r>
                <a:rPr kumimoji="1" lang="en-US" altLang="zh-CN" sz="2400" b="0" i="1" dirty="0">
                  <a:solidFill>
                    <a:srgbClr val="0000FF"/>
                  </a:solidFill>
                  <a:ea typeface="黑体" pitchFamily="2" charset="-122"/>
                  <a:sym typeface="Symbol" pitchFamily="18" charset="2"/>
                </a:rPr>
                <a:t>K</a:t>
              </a:r>
              <a:r>
                <a:rPr kumimoji="1" lang="en-US" altLang="zh-CN" sz="2400" b="0" dirty="0">
                  <a:solidFill>
                    <a:srgbClr val="0000FF"/>
                  </a:solidFill>
                  <a:ea typeface="黑体" pitchFamily="2" charset="-122"/>
                  <a:sym typeface="Symbol" pitchFamily="18" charset="2"/>
                </a:rPr>
                <a:t>+2)+</a:t>
              </a:r>
              <a:r>
                <a:rPr kumimoji="1" lang="en-US" altLang="zh-CN" sz="2400" b="0" i="1" dirty="0">
                  <a:solidFill>
                    <a:srgbClr val="0000FF"/>
                  </a:solidFill>
                  <a:ea typeface="黑体" pitchFamily="2" charset="-122"/>
                  <a:sym typeface="Symbol" pitchFamily="18" charset="2"/>
                </a:rPr>
                <a:t>R</a:t>
              </a:r>
              <a:r>
                <a:rPr kumimoji="1" lang="en-US" altLang="zh-CN" sz="2400" b="0" dirty="0">
                  <a:solidFill>
                    <a:srgbClr val="0000FF"/>
                  </a:solidFill>
                  <a:ea typeface="黑体" pitchFamily="2" charset="-122"/>
                  <a:sym typeface="Symbol" pitchFamily="18" charset="2"/>
                </a:rPr>
                <a:t>+</a:t>
              </a:r>
              <a:r>
                <a:rPr kumimoji="1" lang="en-US" altLang="zh-CN" sz="2400" b="0" i="1" dirty="0">
                  <a:solidFill>
                    <a:srgbClr val="0000FF"/>
                  </a:solidFill>
                  <a:ea typeface="黑体" pitchFamily="2" charset="-122"/>
                  <a:sym typeface="Symbol" pitchFamily="18" charset="2"/>
                </a:rPr>
                <a:t>R</a:t>
              </a:r>
              <a:r>
                <a:rPr kumimoji="1" lang="en-US" altLang="zh-CN" sz="2400" b="0" dirty="0">
                  <a:solidFill>
                    <a:srgbClr val="0000FF"/>
                  </a:solidFill>
                  <a:ea typeface="黑体" pitchFamily="2" charset="-122"/>
                  <a:sym typeface="Symbol" pitchFamily="18" charset="2"/>
                </a:rPr>
                <a:t>’</a:t>
              </a:r>
            </a:p>
          </p:txBody>
        </p:sp>
      </p:grpSp>
      <p:grpSp>
        <p:nvGrpSpPr>
          <p:cNvPr id="28678" name="Group 224"/>
          <p:cNvGrpSpPr>
            <a:grpSpLocks/>
          </p:cNvGrpSpPr>
          <p:nvPr/>
        </p:nvGrpSpPr>
        <p:grpSpPr bwMode="auto">
          <a:xfrm>
            <a:off x="1219200" y="5378450"/>
            <a:ext cx="6846888" cy="1200150"/>
            <a:chOff x="396" y="3370"/>
            <a:chExt cx="4313" cy="756"/>
          </a:xfrm>
        </p:grpSpPr>
        <p:sp>
          <p:nvSpPr>
            <p:cNvPr id="129246" name="Text Box 222"/>
            <p:cNvSpPr txBox="1">
              <a:spLocks noChangeArrowheads="1"/>
            </p:cNvSpPr>
            <p:nvPr/>
          </p:nvSpPr>
          <p:spPr bwMode="auto">
            <a:xfrm>
              <a:off x="396" y="3370"/>
              <a:ext cx="4313"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K</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+ 2 </a:t>
              </a:r>
              <a:r>
                <a:rPr kumimoji="1" lang="en-US" altLang="zh-CN" sz="2400" dirty="0">
                  <a:solidFill>
                    <a:srgbClr val="FF0000"/>
                  </a:solidFill>
                  <a:effectLst>
                    <a:outerShdw blurRad="38100" dist="38100" dir="2700000" algn="tl">
                      <a:srgbClr val="C0C0C0"/>
                    </a:outerShdw>
                  </a:effectLst>
                  <a:ea typeface="黑体" pitchFamily="2" charset="-122"/>
                  <a:sym typeface="Symbol"/>
                </a:rPr>
                <a:t>–</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a:t>
              </a: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R </a:t>
              </a:r>
              <a:r>
                <a:rPr kumimoji="1" lang="en-US" altLang="zh-CN" sz="2400" dirty="0">
                  <a:solidFill>
                    <a:srgbClr val="FF0000"/>
                  </a:solidFill>
                  <a:effectLst>
                    <a:outerShdw blurRad="38100" dist="38100" dir="2700000" algn="tl">
                      <a:srgbClr val="C0C0C0"/>
                    </a:outerShdw>
                  </a:effectLst>
                  <a:ea typeface="黑体" pitchFamily="2" charset="-122"/>
                  <a:sym typeface="Symbol"/>
                </a:rPr>
                <a:t>– </a:t>
              </a: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R′</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a:t>
              </a:r>
              <a:r>
                <a:rPr kumimoji="1" lang="zh-CN" altLang="en-US" sz="2400" dirty="0">
                  <a:solidFill>
                    <a:srgbClr val="FF0000"/>
                  </a:solidFill>
                  <a:effectLst>
                    <a:outerShdw blurRad="38100" dist="38100" dir="2700000" algn="tl">
                      <a:srgbClr val="C0C0C0"/>
                    </a:outerShdw>
                  </a:effectLst>
                  <a:ea typeface="黑体" pitchFamily="2" charset="-122"/>
                  <a:sym typeface="Symbol" pitchFamily="18" charset="2"/>
                </a:rPr>
                <a:t>所有独立变量</a:t>
              </a:r>
              <a:endPar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endParaRPr>
            </a:p>
            <a:p>
              <a:pPr algn="ctr">
                <a:defRPr/>
              </a:pPr>
              <a:r>
                <a:rPr kumimoji="1" lang="zh-CN" altLang="en-US" sz="2400" dirty="0">
                  <a:solidFill>
                    <a:srgbClr val="FF0000"/>
                  </a:solidFill>
                  <a:effectLst>
                    <a:outerShdw blurRad="38100" dist="38100" dir="2700000" algn="tl">
                      <a:srgbClr val="C0C0C0"/>
                    </a:outerShdw>
                  </a:effectLst>
                  <a:ea typeface="黑体" pitchFamily="2" charset="-122"/>
                  <a:sym typeface="Symbol" pitchFamily="18" charset="2"/>
                </a:rPr>
                <a:t>广延量是更基本的变量，所以这些独立变量可以都取为广延量，但是不可以都取为强度量</a:t>
              </a:r>
              <a:endPar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endParaRPr>
            </a:p>
          </p:txBody>
        </p:sp>
        <p:sp>
          <p:nvSpPr>
            <p:cNvPr id="129247" name="AutoShape 223"/>
            <p:cNvSpPr>
              <a:spLocks noChangeArrowheads="1"/>
            </p:cNvSpPr>
            <p:nvPr/>
          </p:nvSpPr>
          <p:spPr bwMode="auto">
            <a:xfrm>
              <a:off x="2285" y="3438"/>
              <a:ext cx="531" cy="18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a:p>
          </p:txBody>
        </p:sp>
      </p:grpSp>
      <p:sp>
        <p:nvSpPr>
          <p:cNvPr id="28679" name="Text Box 232"/>
          <p:cNvSpPr txBox="1">
            <a:spLocks noChangeArrowheads="1"/>
          </p:cNvSpPr>
          <p:nvPr/>
        </p:nvSpPr>
        <p:spPr bwMode="auto">
          <a:xfrm>
            <a:off x="4038600" y="2467499"/>
            <a:ext cx="78105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en-US" altLang="zh-CN" sz="2400" b="0" dirty="0">
                <a:solidFill>
                  <a:srgbClr val="0000FF"/>
                </a:solidFill>
                <a:latin typeface="Times New Roman" pitchFamily="18" charset="0"/>
                <a:ea typeface="黑体" pitchFamily="49" charset="-122"/>
              </a:rPr>
              <a:t>,</a:t>
            </a:r>
            <a:r>
              <a:rPr kumimoji="1" lang="en-US" altLang="zh-CN" sz="2400" b="0" i="1" dirty="0">
                <a:solidFill>
                  <a:srgbClr val="0000FF"/>
                </a:solidFill>
                <a:latin typeface="Times New Roman" pitchFamily="18" charset="0"/>
                <a:ea typeface="黑体" pitchFamily="49" charset="-122"/>
              </a:rPr>
              <a:t>n</a:t>
            </a:r>
            <a:r>
              <a:rPr kumimoji="1" lang="en-US" altLang="zh-CN" sz="2400" b="0" baseline="30000" dirty="0">
                <a:solidFill>
                  <a:srgbClr val="0000FF"/>
                </a:solidFill>
                <a:latin typeface="Times New Roman" pitchFamily="18" charset="0"/>
                <a:ea typeface="黑体" pitchFamily="49" charset="-122"/>
              </a:rPr>
              <a:t>(1)</a:t>
            </a:r>
          </a:p>
          <a:p>
            <a:pPr algn="ctr" eaLnBrk="1" hangingPunct="1">
              <a:spcBef>
                <a:spcPct val="50000"/>
              </a:spcBef>
              <a:buClrTx/>
              <a:buSzTx/>
              <a:buFontTx/>
              <a:buNone/>
            </a:pPr>
            <a:r>
              <a:rPr kumimoji="1" lang="en-US" altLang="zh-CN" sz="2400" b="0" dirty="0">
                <a:solidFill>
                  <a:srgbClr val="0000FF"/>
                </a:solidFill>
                <a:latin typeface="Times New Roman" pitchFamily="18" charset="0"/>
                <a:ea typeface="黑体" pitchFamily="49" charset="-122"/>
              </a:rPr>
              <a:t>,</a:t>
            </a:r>
            <a:r>
              <a:rPr kumimoji="1" lang="en-US" altLang="zh-CN" sz="2400" b="0" i="1" dirty="0">
                <a:solidFill>
                  <a:srgbClr val="0000FF"/>
                </a:solidFill>
                <a:latin typeface="Times New Roman" pitchFamily="18" charset="0"/>
                <a:ea typeface="黑体" pitchFamily="49" charset="-122"/>
              </a:rPr>
              <a:t>n</a:t>
            </a:r>
            <a:r>
              <a:rPr kumimoji="1" lang="en-US" altLang="zh-CN" sz="2400" b="0" baseline="30000" dirty="0">
                <a:solidFill>
                  <a:srgbClr val="0000FF"/>
                </a:solidFill>
                <a:latin typeface="Times New Roman" pitchFamily="18" charset="0"/>
                <a:ea typeface="黑体" pitchFamily="49" charset="-122"/>
              </a:rPr>
              <a:t>(2)</a:t>
            </a:r>
          </a:p>
          <a:p>
            <a:pPr algn="ctr" eaLnBrk="1" hangingPunct="1">
              <a:spcBef>
                <a:spcPct val="50000"/>
              </a:spcBef>
              <a:buClrTx/>
              <a:buSzTx/>
              <a:buFontTx/>
              <a:buNone/>
            </a:pPr>
            <a:endParaRPr kumimoji="1" lang="en-US" altLang="zh-CN" sz="2400" b="0" baseline="30000" dirty="0">
              <a:solidFill>
                <a:srgbClr val="0000FF"/>
              </a:solidFill>
              <a:latin typeface="Times New Roman" pitchFamily="18" charset="0"/>
              <a:ea typeface="黑体" pitchFamily="49" charset="-122"/>
            </a:endParaRPr>
          </a:p>
          <a:p>
            <a:pPr algn="ctr" eaLnBrk="1" hangingPunct="1">
              <a:spcBef>
                <a:spcPct val="50000"/>
              </a:spcBef>
              <a:buClrTx/>
              <a:buSzTx/>
              <a:buFontTx/>
              <a:buNone/>
            </a:pPr>
            <a:r>
              <a:rPr kumimoji="1" lang="en-US" altLang="zh-CN" sz="2400" b="0" dirty="0">
                <a:solidFill>
                  <a:srgbClr val="0000FF"/>
                </a:solidFill>
                <a:latin typeface="Times New Roman" pitchFamily="18" charset="0"/>
                <a:ea typeface="黑体" pitchFamily="49" charset="-122"/>
              </a:rPr>
              <a:t>,</a:t>
            </a:r>
            <a:r>
              <a:rPr kumimoji="1" lang="en-US" altLang="zh-CN" sz="2400" b="0" i="1" dirty="0">
                <a:solidFill>
                  <a:srgbClr val="0000FF"/>
                </a:solidFill>
                <a:latin typeface="Times New Roman" pitchFamily="18" charset="0"/>
                <a:ea typeface="黑体" pitchFamily="49" charset="-122"/>
              </a:rPr>
              <a:t>n</a:t>
            </a:r>
            <a:r>
              <a:rPr kumimoji="1" lang="en-US" altLang="zh-CN" sz="2400" b="0" baseline="30000" dirty="0">
                <a:solidFill>
                  <a:srgbClr val="0000FF"/>
                </a:solidFill>
                <a:latin typeface="Times New Roman" pitchFamily="18" charset="0"/>
                <a:ea typeface="黑体" pitchFamily="49" charset="-122"/>
              </a:rPr>
              <a:t>(</a:t>
            </a:r>
            <a:r>
              <a:rPr kumimoji="1" lang="en-US" altLang="zh-CN" sz="2400" b="0" i="1" baseline="30000" dirty="0">
                <a:solidFill>
                  <a:srgbClr val="0000FF"/>
                </a:solidFill>
                <a:latin typeface="Symbol" pitchFamily="18" charset="2"/>
                <a:ea typeface="黑体" pitchFamily="49" charset="-122"/>
              </a:rPr>
              <a:t>p </a:t>
            </a:r>
            <a:r>
              <a:rPr kumimoji="1" lang="en-US" altLang="zh-CN" sz="2400" b="0" baseline="30000" dirty="0">
                <a:solidFill>
                  <a:srgbClr val="0000FF"/>
                </a:solidFill>
                <a:latin typeface="Times New Roman" pitchFamily="18" charset="0"/>
                <a:ea typeface="黑体" pitchFamily="49" charset="-122"/>
              </a:rPr>
              <a:t>)</a:t>
            </a:r>
          </a:p>
        </p:txBody>
      </p:sp>
      <p:sp>
        <p:nvSpPr>
          <p:cNvPr id="28680" name="矩形 1"/>
          <p:cNvSpPr>
            <a:spLocks noChangeArrowheads="1"/>
          </p:cNvSpPr>
          <p:nvPr/>
        </p:nvSpPr>
        <p:spPr bwMode="auto">
          <a:xfrm>
            <a:off x="4124325" y="2435225"/>
            <a:ext cx="695325" cy="193833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cxnSp>
        <p:nvCxnSpPr>
          <p:cNvPr id="28681" name="直接箭头连接符 3"/>
          <p:cNvCxnSpPr>
            <a:cxnSpLocks noChangeShapeType="1"/>
          </p:cNvCxnSpPr>
          <p:nvPr/>
        </p:nvCxnSpPr>
        <p:spPr bwMode="auto">
          <a:xfrm flipH="1">
            <a:off x="3467100" y="4373563"/>
            <a:ext cx="657225" cy="422275"/>
          </a:xfrm>
          <a:prstGeom prst="straightConnector1">
            <a:avLst/>
          </a:prstGeom>
          <a:noFill/>
          <a:ln w="254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2" name="矩形 6"/>
          <p:cNvSpPr>
            <a:spLocks noChangeArrowheads="1"/>
          </p:cNvSpPr>
          <p:nvPr/>
        </p:nvSpPr>
        <p:spPr bwMode="auto">
          <a:xfrm>
            <a:off x="3114675" y="4794250"/>
            <a:ext cx="352425" cy="52228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Tree>
  </p:cSld>
  <p:clrMapOvr>
    <a:masterClrMapping/>
  </p:clrMapOvr>
  <p:transition spd="slow">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72" name="Text Box 280"/>
          <p:cNvSpPr txBox="1">
            <a:spLocks noChangeArrowheads="1"/>
          </p:cNvSpPr>
          <p:nvPr/>
        </p:nvSpPr>
        <p:spPr bwMode="auto">
          <a:xfrm>
            <a:off x="665267" y="1870982"/>
            <a:ext cx="8035925" cy="360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381000" indent="-381000">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marL="432000" indent="-432000">
              <a:lnSpc>
                <a:spcPct val="115000"/>
              </a:lnSpc>
              <a:spcBef>
                <a:spcPct val="20000"/>
              </a:spcBef>
              <a:defRPr/>
            </a:pPr>
            <a:r>
              <a:rPr lang="en-US" altLang="zh-CN" sz="2800" dirty="0">
                <a:solidFill>
                  <a:srgbClr val="FF0000"/>
                </a:solidFill>
                <a:effectLst>
                  <a:outerShdw blurRad="38100" dist="38100" dir="2700000" algn="tl">
                    <a:srgbClr val="C0C0C0"/>
                  </a:outerShdw>
                </a:effectLst>
                <a:ea typeface="黑体" pitchFamily="2" charset="-122"/>
              </a:rPr>
              <a:t>◆ </a:t>
            </a:r>
            <a:r>
              <a:rPr lang="zh-CN" altLang="en-US" sz="2800" dirty="0">
                <a:solidFill>
                  <a:srgbClr val="0000FF"/>
                </a:solidFill>
                <a:ea typeface="黑体" pitchFamily="2" charset="-122"/>
              </a:rPr>
              <a:t>相律指出了</a:t>
            </a:r>
            <a:r>
              <a:rPr lang="zh-CN" altLang="en-US" sz="2800" dirty="0">
                <a:solidFill>
                  <a:srgbClr val="FF0000"/>
                </a:solidFill>
                <a:ea typeface="黑体" pitchFamily="2" charset="-122"/>
              </a:rPr>
              <a:t>在</a:t>
            </a:r>
            <a:r>
              <a:rPr lang="en-US" altLang="zh-CN" sz="2800" b="0" i="1" dirty="0">
                <a:solidFill>
                  <a:srgbClr val="FF0000"/>
                </a:solidFill>
                <a:latin typeface="Symbol" panose="05050102010706020507" pitchFamily="18" charset="2"/>
                <a:ea typeface="黑体" pitchFamily="2" charset="-122"/>
              </a:rPr>
              <a:t>p </a:t>
            </a:r>
            <a:r>
              <a:rPr lang="zh-CN" altLang="en-US" sz="2800" dirty="0">
                <a:solidFill>
                  <a:srgbClr val="FF0000"/>
                </a:solidFill>
                <a:ea typeface="黑体" pitchFamily="2" charset="-122"/>
              </a:rPr>
              <a:t>个相共存的前提下</a:t>
            </a:r>
            <a:r>
              <a:rPr lang="zh-CN" altLang="en-US" sz="2800" dirty="0">
                <a:solidFill>
                  <a:srgbClr val="0000FF"/>
                </a:solidFill>
                <a:ea typeface="黑体" pitchFamily="2" charset="-122"/>
              </a:rPr>
              <a:t>独立强度变量的最大数目，为了完全确定平衡态（即确定体系的所有宏观性质），总是需要使用广延变量，多出来的</a:t>
            </a:r>
            <a:r>
              <a:rPr lang="en-US" altLang="zh-CN" sz="2800" b="0" i="1" dirty="0">
                <a:solidFill>
                  <a:srgbClr val="000000"/>
                </a:solidFill>
                <a:latin typeface="Symbol" pitchFamily="18" charset="2"/>
                <a:ea typeface="黑体" pitchFamily="2" charset="-122"/>
              </a:rPr>
              <a:t>p</a:t>
            </a:r>
            <a:r>
              <a:rPr lang="en-US" altLang="zh-CN" sz="2800" i="1" dirty="0">
                <a:solidFill>
                  <a:srgbClr val="0000FF"/>
                </a:solidFill>
                <a:latin typeface="Symbol" pitchFamily="18" charset="2"/>
                <a:ea typeface="黑体" pitchFamily="2" charset="-122"/>
              </a:rPr>
              <a:t> </a:t>
            </a:r>
            <a:r>
              <a:rPr lang="zh-CN" altLang="en-US" sz="2800" dirty="0">
                <a:solidFill>
                  <a:srgbClr val="0000FF"/>
                </a:solidFill>
                <a:ea typeface="黑体" pitchFamily="2" charset="-122"/>
              </a:rPr>
              <a:t>个独立变量必然是广延性质，其最方便的取法就是每一相的物质总量。</a:t>
            </a:r>
            <a:endParaRPr lang="en-US" altLang="zh-CN" sz="2800" dirty="0">
              <a:solidFill>
                <a:srgbClr val="0000FF"/>
              </a:solidFill>
              <a:ea typeface="黑体" pitchFamily="2" charset="-122"/>
            </a:endParaRPr>
          </a:p>
          <a:p>
            <a:pPr marL="432000" indent="-432000">
              <a:lnSpc>
                <a:spcPct val="115000"/>
              </a:lnSpc>
              <a:spcBef>
                <a:spcPct val="20000"/>
              </a:spcBef>
              <a:defRPr/>
            </a:pPr>
            <a:r>
              <a:rPr lang="zh-CN" altLang="en-US" sz="2800" dirty="0">
                <a:solidFill>
                  <a:srgbClr val="FF0000"/>
                </a:solidFill>
                <a:effectLst>
                  <a:outerShdw blurRad="38100" dist="38100" dir="2700000" algn="tl">
                    <a:srgbClr val="C0C0C0"/>
                  </a:outerShdw>
                </a:effectLst>
                <a:ea typeface="黑体" pitchFamily="2" charset="-122"/>
              </a:rPr>
              <a:t>◆ </a:t>
            </a:r>
            <a:r>
              <a:rPr lang="zh-CN" altLang="en-US" sz="2800" dirty="0">
                <a:solidFill>
                  <a:srgbClr val="0000FF"/>
                </a:solidFill>
                <a:ea typeface="黑体" pitchFamily="2" charset="-122"/>
              </a:rPr>
              <a:t>相律只对多相共存时的强度变量作了限制，这使得用强度变量去描述相平衡性质会更方便。</a:t>
            </a:r>
            <a:endParaRPr lang="en-US" altLang="zh-CN" sz="2800" dirty="0">
              <a:solidFill>
                <a:srgbClr val="0000FF"/>
              </a:solidFill>
              <a:ea typeface="黑体" pitchFamily="2" charset="-122"/>
            </a:endParaRPr>
          </a:p>
        </p:txBody>
      </p:sp>
      <p:grpSp>
        <p:nvGrpSpPr>
          <p:cNvPr id="29699" name="组合 3"/>
          <p:cNvGrpSpPr>
            <a:grpSpLocks/>
          </p:cNvGrpSpPr>
          <p:nvPr/>
        </p:nvGrpSpPr>
        <p:grpSpPr bwMode="auto">
          <a:xfrm>
            <a:off x="963716" y="744025"/>
            <a:ext cx="7474909" cy="468015"/>
            <a:chOff x="1410912" y="713078"/>
            <a:chExt cx="7475335" cy="467748"/>
          </a:xfrm>
        </p:grpSpPr>
        <p:sp>
          <p:nvSpPr>
            <p:cNvPr id="136469" name="Text Box 277"/>
            <p:cNvSpPr txBox="1">
              <a:spLocks noChangeArrowheads="1"/>
            </p:cNvSpPr>
            <p:nvPr/>
          </p:nvSpPr>
          <p:spPr bwMode="auto">
            <a:xfrm>
              <a:off x="1410912" y="713078"/>
              <a:ext cx="3225984" cy="461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 f  </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a:t>
              </a: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K</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a:t>
              </a:r>
              <a:r>
                <a:rPr kumimoji="1" lang="en-US" altLang="zh-CN" sz="2400" dirty="0">
                  <a:solidFill>
                    <a:srgbClr val="FF0000"/>
                  </a:solidFill>
                  <a:effectLst>
                    <a:outerShdw blurRad="38100" dist="38100" dir="2700000" algn="tl">
                      <a:srgbClr val="C0C0C0"/>
                    </a:outerShdw>
                  </a:effectLst>
                  <a:ea typeface="黑体" pitchFamily="2" charset="-122"/>
                  <a:sym typeface="Symbol"/>
                </a:rPr>
                <a:t>– </a:t>
              </a: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  </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+ 2 </a:t>
              </a:r>
              <a:r>
                <a:rPr kumimoji="1" lang="en-US" altLang="zh-CN" sz="2400" dirty="0">
                  <a:solidFill>
                    <a:srgbClr val="FF0000"/>
                  </a:solidFill>
                  <a:effectLst>
                    <a:outerShdw blurRad="38100" dist="38100" dir="2700000" algn="tl">
                      <a:srgbClr val="C0C0C0"/>
                    </a:outerShdw>
                  </a:effectLst>
                  <a:ea typeface="黑体" pitchFamily="2" charset="-122"/>
                  <a:sym typeface="Symbol"/>
                </a:rPr>
                <a:t>–</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a:t>
              </a: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R </a:t>
              </a:r>
              <a:r>
                <a:rPr kumimoji="1" lang="en-US" altLang="zh-CN" sz="2400" dirty="0">
                  <a:solidFill>
                    <a:srgbClr val="FF0000"/>
                  </a:solidFill>
                  <a:effectLst>
                    <a:outerShdw blurRad="38100" dist="38100" dir="2700000" algn="tl">
                      <a:srgbClr val="C0C0C0"/>
                    </a:outerShdw>
                  </a:effectLst>
                  <a:ea typeface="黑体" pitchFamily="2" charset="-122"/>
                  <a:sym typeface="Symbol"/>
                </a:rPr>
                <a:t>– </a:t>
              </a: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R′</a:t>
              </a:r>
            </a:p>
          </p:txBody>
        </p:sp>
        <p:sp>
          <p:nvSpPr>
            <p:cNvPr id="12" name="AutoShape 223"/>
            <p:cNvSpPr>
              <a:spLocks noChangeArrowheads="1"/>
            </p:cNvSpPr>
            <p:nvPr/>
          </p:nvSpPr>
          <p:spPr bwMode="auto">
            <a:xfrm>
              <a:off x="4617844" y="833659"/>
              <a:ext cx="843011" cy="29510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a:p>
          </p:txBody>
        </p:sp>
        <p:sp>
          <p:nvSpPr>
            <p:cNvPr id="2" name="矩形 1"/>
            <p:cNvSpPr/>
            <p:nvPr/>
          </p:nvSpPr>
          <p:spPr>
            <a:xfrm>
              <a:off x="5540235" y="719424"/>
              <a:ext cx="3346012" cy="461402"/>
            </a:xfrm>
            <a:prstGeom prst="rect">
              <a:avLst/>
            </a:prstGeom>
          </p:spPr>
          <p:txBody>
            <a:bodyPr wrap="square">
              <a:spAutoFit/>
            </a:bodyPr>
            <a:lstStyle/>
            <a:p>
              <a:pPr>
                <a:defRPr/>
              </a:pPr>
              <a:r>
                <a:rPr kumimoji="1" lang="zh-CN" altLang="en-US" sz="2400" dirty="0">
                  <a:solidFill>
                    <a:srgbClr val="FF0000"/>
                  </a:solidFill>
                  <a:effectLst>
                    <a:outerShdw blurRad="38100" dist="38100" dir="2700000" algn="tl">
                      <a:srgbClr val="C0C0C0"/>
                    </a:outerShdw>
                  </a:effectLst>
                  <a:ea typeface="黑体" pitchFamily="2" charset="-122"/>
                  <a:sym typeface="Symbol" pitchFamily="18" charset="2"/>
                </a:rPr>
                <a:t>独立强度变量最大个数</a:t>
              </a:r>
              <a:endParaRPr lang="zh-CN" altLang="en-US" sz="2400" dirty="0"/>
            </a:p>
          </p:txBody>
        </p:sp>
      </p:grpSp>
      <p:grpSp>
        <p:nvGrpSpPr>
          <p:cNvPr id="29700" name="组合 2"/>
          <p:cNvGrpSpPr>
            <a:grpSpLocks/>
          </p:cNvGrpSpPr>
          <p:nvPr/>
        </p:nvGrpSpPr>
        <p:grpSpPr bwMode="auto">
          <a:xfrm>
            <a:off x="2108647" y="1311702"/>
            <a:ext cx="5149166" cy="461665"/>
            <a:chOff x="2069979" y="1579820"/>
            <a:chExt cx="5150097" cy="462959"/>
          </a:xfrm>
        </p:grpSpPr>
        <p:sp>
          <p:nvSpPr>
            <p:cNvPr id="10" name="Text Box 222"/>
            <p:cNvSpPr txBox="1">
              <a:spLocks noChangeArrowheads="1"/>
            </p:cNvSpPr>
            <p:nvPr/>
          </p:nvSpPr>
          <p:spPr bwMode="auto">
            <a:xfrm>
              <a:off x="2069979" y="1579820"/>
              <a:ext cx="5150097" cy="462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K</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+ 2 </a:t>
              </a:r>
              <a:r>
                <a:rPr kumimoji="1" lang="en-US" altLang="zh-CN" sz="2400" dirty="0">
                  <a:solidFill>
                    <a:srgbClr val="FF0000"/>
                  </a:solidFill>
                  <a:effectLst>
                    <a:outerShdw blurRad="38100" dist="38100" dir="2700000" algn="tl">
                      <a:srgbClr val="C0C0C0"/>
                    </a:outerShdw>
                  </a:effectLst>
                  <a:ea typeface="黑体" pitchFamily="2" charset="-122"/>
                  <a:sym typeface="Symbol"/>
                </a:rPr>
                <a:t>– </a:t>
              </a: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R </a:t>
              </a:r>
              <a:r>
                <a:rPr kumimoji="1" lang="en-US" altLang="zh-CN" sz="2400" dirty="0">
                  <a:solidFill>
                    <a:srgbClr val="FF0000"/>
                  </a:solidFill>
                  <a:effectLst>
                    <a:outerShdw blurRad="38100" dist="38100" dir="2700000" algn="tl">
                      <a:srgbClr val="C0C0C0"/>
                    </a:outerShdw>
                  </a:effectLst>
                  <a:ea typeface="黑体" pitchFamily="2" charset="-122"/>
                  <a:sym typeface="Symbol"/>
                </a:rPr>
                <a:t>– </a:t>
              </a:r>
              <a:r>
                <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rPr>
                <a:t>R′</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a:t>
              </a:r>
              <a:r>
                <a:rPr kumimoji="1" lang="zh-CN" altLang="en-US" sz="2400" dirty="0">
                  <a:solidFill>
                    <a:srgbClr val="FF0000"/>
                  </a:solidFill>
                  <a:effectLst>
                    <a:outerShdw blurRad="38100" dist="38100" dir="2700000" algn="tl">
                      <a:srgbClr val="C0C0C0"/>
                    </a:outerShdw>
                  </a:effectLst>
                  <a:ea typeface="黑体" pitchFamily="2" charset="-122"/>
                  <a:sym typeface="Symbol" pitchFamily="18" charset="2"/>
                </a:rPr>
                <a:t>独立变量总数</a:t>
              </a:r>
              <a:r>
                <a:rPr kumimoji="1" lang="en-US" altLang="zh-CN" sz="2400" dirty="0">
                  <a:solidFill>
                    <a:srgbClr val="FF0000"/>
                  </a:solidFill>
                  <a:effectLst>
                    <a:outerShdw blurRad="38100" dist="38100" dir="2700000" algn="tl">
                      <a:srgbClr val="C0C0C0"/>
                    </a:outerShdw>
                  </a:effectLst>
                  <a:ea typeface="黑体" pitchFamily="2" charset="-122"/>
                  <a:sym typeface="Symbol" pitchFamily="18" charset="2"/>
                </a:rPr>
                <a:t> </a:t>
              </a:r>
              <a:endParaRPr kumimoji="1" lang="en-US" altLang="zh-CN" sz="2400" i="1" dirty="0">
                <a:solidFill>
                  <a:srgbClr val="FF0000"/>
                </a:solidFill>
                <a:effectLst>
                  <a:outerShdw blurRad="38100" dist="38100" dir="2700000" algn="tl">
                    <a:srgbClr val="C0C0C0"/>
                  </a:outerShdw>
                </a:effectLst>
                <a:ea typeface="黑体" pitchFamily="2" charset="-122"/>
                <a:sym typeface="Symbol" pitchFamily="18" charset="2"/>
              </a:endParaRPr>
            </a:p>
          </p:txBody>
        </p:sp>
        <p:sp>
          <p:nvSpPr>
            <p:cNvPr id="11" name="AutoShape 223"/>
            <p:cNvSpPr>
              <a:spLocks noChangeArrowheads="1"/>
            </p:cNvSpPr>
            <p:nvPr/>
          </p:nvSpPr>
          <p:spPr bwMode="auto">
            <a:xfrm>
              <a:off x="4125818" y="1663248"/>
              <a:ext cx="841527" cy="29610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sz="2400"/>
            </a:p>
          </p:txBody>
        </p:sp>
      </p:gr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6472">
                                            <p:txEl>
                                              <p:pRg st="0" end="0"/>
                                            </p:txEl>
                                          </p:spTgt>
                                        </p:tgtEl>
                                        <p:attrNameLst>
                                          <p:attrName>style.visibility</p:attrName>
                                        </p:attrNameLst>
                                      </p:cBhvr>
                                      <p:to>
                                        <p:strVal val="visible"/>
                                      </p:to>
                                    </p:set>
                                    <p:animEffect transition="in" filter="wipe(left)">
                                      <p:cBhvr>
                                        <p:cTn id="7" dur="500"/>
                                        <p:tgtEl>
                                          <p:spTgt spid="1364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472">
                                            <p:txEl>
                                              <p:pRg st="1" end="1"/>
                                            </p:txEl>
                                          </p:spTgt>
                                        </p:tgtEl>
                                        <p:attrNameLst>
                                          <p:attrName>style.visibility</p:attrName>
                                        </p:attrNameLst>
                                      </p:cBhvr>
                                      <p:to>
                                        <p:strVal val="visible"/>
                                      </p:to>
                                    </p:set>
                                    <p:animEffect transition="in" filter="wipe(left)">
                                      <p:cBhvr>
                                        <p:cTn id="12" dur="500"/>
                                        <p:tgtEl>
                                          <p:spTgt spid="1364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90550" y="719492"/>
            <a:ext cx="682307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ts val="300"/>
              </a:spcBef>
              <a:spcAft>
                <a:spcPts val="300"/>
              </a:spcAft>
              <a:buClrTx/>
              <a:buSzTx/>
              <a:buFontTx/>
              <a:buNone/>
            </a:pPr>
            <a:r>
              <a:rPr kumimoji="1" lang="en-US" altLang="zh-CN" sz="2800">
                <a:solidFill>
                  <a:srgbClr val="FF0000"/>
                </a:solidFill>
                <a:latin typeface="黑体" pitchFamily="49" charset="-122"/>
                <a:ea typeface="黑体" pitchFamily="49" charset="-122"/>
              </a:rPr>
              <a:t>2.</a:t>
            </a:r>
            <a:r>
              <a:rPr kumimoji="1" lang="zh-CN" altLang="en-US" sz="2800">
                <a:solidFill>
                  <a:srgbClr val="FF0000"/>
                </a:solidFill>
                <a:latin typeface="黑体" pitchFamily="49" charset="-122"/>
                <a:ea typeface="黑体" pitchFamily="49" charset="-122"/>
              </a:rPr>
              <a:t>相律的应用</a:t>
            </a:r>
            <a:r>
              <a:rPr kumimoji="1" lang="en-US" altLang="zh-CN" sz="2800">
                <a:solidFill>
                  <a:srgbClr val="FF0000"/>
                </a:solidFill>
                <a:latin typeface="Times New Roman" pitchFamily="18" charset="0"/>
                <a:ea typeface="黑体" pitchFamily="49" charset="-122"/>
                <a:cs typeface="Times New Roman" pitchFamily="18" charset="0"/>
              </a:rPr>
              <a:t>(applications of phase rule)</a:t>
            </a:r>
            <a:r>
              <a:rPr kumimoji="1" lang="zh-CN" altLang="en-US" sz="2400">
                <a:latin typeface="黑体" pitchFamily="49" charset="-122"/>
                <a:ea typeface="黑体" pitchFamily="49" charset="-122"/>
              </a:rPr>
              <a:t>  </a:t>
            </a:r>
          </a:p>
        </p:txBody>
      </p:sp>
      <p:sp>
        <p:nvSpPr>
          <p:cNvPr id="159747" name="Text Box 3"/>
          <p:cNvSpPr txBox="1">
            <a:spLocks noChangeArrowheads="1"/>
          </p:cNvSpPr>
          <p:nvPr/>
        </p:nvSpPr>
        <p:spPr bwMode="auto">
          <a:xfrm>
            <a:off x="841375" y="1368780"/>
            <a:ext cx="27606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en-US" altLang="zh-CN">
                <a:solidFill>
                  <a:srgbClr val="FF0000"/>
                </a:solidFill>
                <a:effectLst>
                  <a:outerShdw blurRad="38100" dist="38100" dir="2700000" algn="tl">
                    <a:srgbClr val="C0C0C0"/>
                  </a:outerShdw>
                </a:effectLst>
                <a:ea typeface="黑体" pitchFamily="2" charset="-122"/>
              </a:rPr>
              <a:t>◆ </a:t>
            </a:r>
            <a:r>
              <a:rPr kumimoji="1" lang="zh-CN" altLang="en-US">
                <a:solidFill>
                  <a:srgbClr val="0000FF"/>
                </a:solidFill>
                <a:ea typeface="黑体" pitchFamily="2" charset="-122"/>
              </a:rPr>
              <a:t>单元系相平衡</a:t>
            </a:r>
          </a:p>
        </p:txBody>
      </p:sp>
      <p:graphicFrame>
        <p:nvGraphicFramePr>
          <p:cNvPr id="30724" name="Object 4"/>
          <p:cNvGraphicFramePr>
            <a:graphicFrameLocks noChangeAspect="1"/>
          </p:cNvGraphicFramePr>
          <p:nvPr>
            <p:extLst>
              <p:ext uri="{D42A27DB-BD31-4B8C-83A1-F6EECF244321}">
                <p14:modId xmlns:p14="http://schemas.microsoft.com/office/powerpoint/2010/main" val="1019849553"/>
              </p:ext>
            </p:extLst>
          </p:nvPr>
        </p:nvGraphicFramePr>
        <p:xfrm>
          <a:off x="3675992" y="1456736"/>
          <a:ext cx="2695474" cy="423622"/>
        </p:xfrm>
        <a:graphic>
          <a:graphicData uri="http://schemas.openxmlformats.org/presentationml/2006/ole">
            <mc:AlternateContent xmlns:mc="http://schemas.openxmlformats.org/markup-compatibility/2006">
              <mc:Choice xmlns:v="urn:schemas-microsoft-com:vml" Requires="v">
                <p:oleObj spid="_x0000_s7170" name="Equation" r:id="rId3" imgW="1282680" imgH="203040" progId="Equation.DSMT4">
                  <p:embed/>
                </p:oleObj>
              </mc:Choice>
              <mc:Fallback>
                <p:oleObj name="Equation" r:id="rId3" imgW="1282680" imgH="203040" progId="Equation.DSMT4">
                  <p:embed/>
                  <p:pic>
                    <p:nvPicPr>
                      <p:cNvPr id="30724" name="Object 4"/>
                      <p:cNvPicPr>
                        <a:picLocks noChangeAspect="1" noChangeArrowheads="1"/>
                      </p:cNvPicPr>
                      <p:nvPr/>
                    </p:nvPicPr>
                    <p:blipFill>
                      <a:blip r:embed="rId4"/>
                      <a:srcRect/>
                      <a:stretch>
                        <a:fillRect/>
                      </a:stretch>
                    </p:blipFill>
                    <p:spPr bwMode="auto">
                      <a:xfrm>
                        <a:off x="3675992" y="1456736"/>
                        <a:ext cx="2695474" cy="423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Text Box 5"/>
          <p:cNvSpPr txBox="1">
            <a:spLocks noChangeArrowheads="1"/>
          </p:cNvSpPr>
          <p:nvPr/>
        </p:nvSpPr>
        <p:spPr bwMode="auto">
          <a:xfrm>
            <a:off x="517525" y="3161067"/>
            <a:ext cx="19700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993300"/>
                </a:solidFill>
                <a:latin typeface="Times New Roman" pitchFamily="18" charset="0"/>
                <a:ea typeface="黑体" pitchFamily="49" charset="-122"/>
              </a:rPr>
              <a:t>两相平衡：</a:t>
            </a:r>
            <a:endParaRPr kumimoji="1" lang="zh-CN" altLang="en-US" sz="2400">
              <a:latin typeface="Times New Roman" pitchFamily="18" charset="0"/>
            </a:endParaRPr>
          </a:p>
        </p:txBody>
      </p:sp>
      <p:graphicFrame>
        <p:nvGraphicFramePr>
          <p:cNvPr id="30726" name="Object 6"/>
          <p:cNvGraphicFramePr>
            <a:graphicFrameLocks noChangeAspect="1"/>
          </p:cNvGraphicFramePr>
          <p:nvPr>
            <p:extLst>
              <p:ext uri="{D42A27DB-BD31-4B8C-83A1-F6EECF244321}">
                <p14:modId xmlns:p14="http://schemas.microsoft.com/office/powerpoint/2010/main" val="3468198117"/>
              </p:ext>
            </p:extLst>
          </p:nvPr>
        </p:nvGraphicFramePr>
        <p:xfrm>
          <a:off x="2843213" y="3201988"/>
          <a:ext cx="884237" cy="423862"/>
        </p:xfrm>
        <a:graphic>
          <a:graphicData uri="http://schemas.openxmlformats.org/presentationml/2006/ole">
            <mc:AlternateContent xmlns:mc="http://schemas.openxmlformats.org/markup-compatibility/2006">
              <mc:Choice xmlns:v="urn:schemas-microsoft-com:vml" Requires="v">
                <p:oleObj spid="_x0000_s7171" name="Equation" r:id="rId5" imgW="368280" imgH="177480" progId="Equation.DSMT4">
                  <p:embed/>
                </p:oleObj>
              </mc:Choice>
              <mc:Fallback>
                <p:oleObj name="Equation" r:id="rId5" imgW="368280" imgH="177480" progId="Equation.DSMT4">
                  <p:embed/>
                  <p:pic>
                    <p:nvPicPr>
                      <p:cNvPr id="30726" name="Object 6"/>
                      <p:cNvPicPr>
                        <a:picLocks noChangeAspect="1" noChangeArrowheads="1"/>
                      </p:cNvPicPr>
                      <p:nvPr/>
                    </p:nvPicPr>
                    <p:blipFill>
                      <a:blip r:embed="rId6"/>
                      <a:srcRect/>
                      <a:stretch>
                        <a:fillRect/>
                      </a:stretch>
                    </p:blipFill>
                    <p:spPr bwMode="auto">
                      <a:xfrm>
                        <a:off x="2843213" y="3201988"/>
                        <a:ext cx="884237"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7"/>
          <p:cNvGraphicFramePr>
            <a:graphicFrameLocks noChangeAspect="1"/>
          </p:cNvGraphicFramePr>
          <p:nvPr>
            <p:extLst>
              <p:ext uri="{D42A27DB-BD31-4B8C-83A1-F6EECF244321}">
                <p14:modId xmlns:p14="http://schemas.microsoft.com/office/powerpoint/2010/main" val="1391578127"/>
              </p:ext>
            </p:extLst>
          </p:nvPr>
        </p:nvGraphicFramePr>
        <p:xfrm>
          <a:off x="1541463" y="3781425"/>
          <a:ext cx="3028950" cy="954088"/>
        </p:xfrm>
        <a:graphic>
          <a:graphicData uri="http://schemas.openxmlformats.org/presentationml/2006/ole">
            <mc:AlternateContent xmlns:mc="http://schemas.openxmlformats.org/markup-compatibility/2006">
              <mc:Choice xmlns:v="urn:schemas-microsoft-com:vml" Requires="v">
                <p:oleObj spid="_x0000_s7172" name="Equation" r:id="rId7" imgW="1358640" imgH="431640" progId="Equation.DSMT4">
                  <p:embed/>
                </p:oleObj>
              </mc:Choice>
              <mc:Fallback>
                <p:oleObj name="Equation" r:id="rId7" imgW="1358640" imgH="431640" progId="Equation.DSMT4">
                  <p:embed/>
                  <p:pic>
                    <p:nvPicPr>
                      <p:cNvPr id="30727" name="Object 7"/>
                      <p:cNvPicPr>
                        <a:picLocks noChangeAspect="1" noChangeArrowheads="1"/>
                      </p:cNvPicPr>
                      <p:nvPr/>
                    </p:nvPicPr>
                    <p:blipFill>
                      <a:blip r:embed="rId8"/>
                      <a:srcRect/>
                      <a:stretch>
                        <a:fillRect/>
                      </a:stretch>
                    </p:blipFill>
                    <p:spPr bwMode="auto">
                      <a:xfrm>
                        <a:off x="1541463" y="3781425"/>
                        <a:ext cx="302895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8" name="Text Box 11"/>
          <p:cNvSpPr txBox="1">
            <a:spLocks noChangeArrowheads="1"/>
          </p:cNvSpPr>
          <p:nvPr/>
        </p:nvSpPr>
        <p:spPr bwMode="auto">
          <a:xfrm>
            <a:off x="555625" y="1978380"/>
            <a:ext cx="19700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993300"/>
                </a:solidFill>
                <a:latin typeface="Times New Roman" pitchFamily="18" charset="0"/>
                <a:ea typeface="黑体" pitchFamily="49" charset="-122"/>
              </a:rPr>
              <a:t>单相系统：</a:t>
            </a:r>
            <a:endParaRPr kumimoji="1" lang="zh-CN" altLang="en-US" sz="2400">
              <a:latin typeface="Times New Roman" pitchFamily="18" charset="0"/>
            </a:endParaRPr>
          </a:p>
        </p:txBody>
      </p:sp>
      <p:graphicFrame>
        <p:nvGraphicFramePr>
          <p:cNvPr id="30729" name="Object 12"/>
          <p:cNvGraphicFramePr>
            <a:graphicFrameLocks noChangeAspect="1"/>
          </p:cNvGraphicFramePr>
          <p:nvPr>
            <p:extLst>
              <p:ext uri="{D42A27DB-BD31-4B8C-83A1-F6EECF244321}">
                <p14:modId xmlns:p14="http://schemas.microsoft.com/office/powerpoint/2010/main" val="480868043"/>
              </p:ext>
            </p:extLst>
          </p:nvPr>
        </p:nvGraphicFramePr>
        <p:xfrm>
          <a:off x="2770188" y="2014538"/>
          <a:ext cx="823912" cy="423862"/>
        </p:xfrm>
        <a:graphic>
          <a:graphicData uri="http://schemas.openxmlformats.org/presentationml/2006/ole">
            <mc:AlternateContent xmlns:mc="http://schemas.openxmlformats.org/markup-compatibility/2006">
              <mc:Choice xmlns:v="urn:schemas-microsoft-com:vml" Requires="v">
                <p:oleObj spid="_x0000_s7173" name="Equation" r:id="rId9" imgW="342720" imgH="177480" progId="Equation.DSMT4">
                  <p:embed/>
                </p:oleObj>
              </mc:Choice>
              <mc:Fallback>
                <p:oleObj name="Equation" r:id="rId9" imgW="342720" imgH="177480" progId="Equation.DSMT4">
                  <p:embed/>
                  <p:pic>
                    <p:nvPicPr>
                      <p:cNvPr id="30729" name="Object 12"/>
                      <p:cNvPicPr>
                        <a:picLocks noChangeAspect="1" noChangeArrowheads="1"/>
                      </p:cNvPicPr>
                      <p:nvPr/>
                    </p:nvPicPr>
                    <p:blipFill>
                      <a:blip r:embed="rId10"/>
                      <a:srcRect/>
                      <a:stretch>
                        <a:fillRect/>
                      </a:stretch>
                    </p:blipFill>
                    <p:spPr bwMode="auto">
                      <a:xfrm>
                        <a:off x="2770188" y="2014538"/>
                        <a:ext cx="823912"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0" name="Object 13"/>
          <p:cNvGraphicFramePr>
            <a:graphicFrameLocks noChangeAspect="1"/>
          </p:cNvGraphicFramePr>
          <p:nvPr>
            <p:extLst>
              <p:ext uri="{D42A27DB-BD31-4B8C-83A1-F6EECF244321}">
                <p14:modId xmlns:p14="http://schemas.microsoft.com/office/powerpoint/2010/main" val="536946110"/>
              </p:ext>
            </p:extLst>
          </p:nvPr>
        </p:nvGraphicFramePr>
        <p:xfrm>
          <a:off x="1730375" y="2497138"/>
          <a:ext cx="2632075" cy="449262"/>
        </p:xfrm>
        <a:graphic>
          <a:graphicData uri="http://schemas.openxmlformats.org/presentationml/2006/ole">
            <mc:AlternateContent xmlns:mc="http://schemas.openxmlformats.org/markup-compatibility/2006">
              <mc:Choice xmlns:v="urn:schemas-microsoft-com:vml" Requires="v">
                <p:oleObj spid="_x0000_s7174" name="Equation" r:id="rId11" imgW="1180800" imgH="203040" progId="Equation.DSMT4">
                  <p:embed/>
                </p:oleObj>
              </mc:Choice>
              <mc:Fallback>
                <p:oleObj name="Equation" r:id="rId11" imgW="1180800" imgH="203040" progId="Equation.DSMT4">
                  <p:embed/>
                  <p:pic>
                    <p:nvPicPr>
                      <p:cNvPr id="30730" name="Object 13"/>
                      <p:cNvPicPr>
                        <a:picLocks noChangeAspect="1" noChangeArrowheads="1"/>
                      </p:cNvPicPr>
                      <p:nvPr/>
                    </p:nvPicPr>
                    <p:blipFill>
                      <a:blip r:embed="rId12"/>
                      <a:srcRect/>
                      <a:stretch>
                        <a:fillRect/>
                      </a:stretch>
                    </p:blipFill>
                    <p:spPr bwMode="auto">
                      <a:xfrm>
                        <a:off x="1730375" y="2497138"/>
                        <a:ext cx="263207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TextBox 2"/>
          <p:cNvSpPr txBox="1">
            <a:spLocks noChangeArrowheads="1"/>
          </p:cNvSpPr>
          <p:nvPr/>
        </p:nvSpPr>
        <p:spPr bwMode="auto">
          <a:xfrm>
            <a:off x="800100" y="4952512"/>
            <a:ext cx="787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黑体" pitchFamily="49" charset="-122"/>
                <a:ea typeface="黑体" pitchFamily="49" charset="-122"/>
              </a:rPr>
              <a:t>两相平衡时独立的强度量只有一个，吉氏函数基本方程不存在，温度和压强中只有一个可以独立变化，两者的关系由克</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克方程表示：</a:t>
            </a:r>
            <a:r>
              <a:rPr lang="en-US" altLang="zh-CN" sz="2400" b="0" dirty="0">
                <a:solidFill>
                  <a:srgbClr val="000000"/>
                </a:solidFill>
                <a:latin typeface="Symbol" pitchFamily="18" charset="2"/>
                <a:ea typeface="黑体" pitchFamily="49" charset="-122"/>
                <a:cs typeface="Times New Roman" pitchFamily="18" charset="0"/>
              </a:rPr>
              <a:t>D</a:t>
            </a:r>
            <a:r>
              <a:rPr lang="zh-CN" altLang="en-US" sz="2400" b="0" baseline="-25000" dirty="0">
                <a:solidFill>
                  <a:srgbClr val="000000"/>
                </a:solidFill>
                <a:latin typeface="Symbol" pitchFamily="18" charset="2"/>
                <a:ea typeface="黑体" pitchFamily="49" charset="-122"/>
                <a:cs typeface="Times New Roman" pitchFamily="18" charset="0"/>
              </a:rPr>
              <a:t>相变</a:t>
            </a:r>
            <a:r>
              <a:rPr lang="en-US" altLang="zh-CN" sz="2400" b="0" i="1" dirty="0" err="1">
                <a:solidFill>
                  <a:srgbClr val="000000"/>
                </a:solidFill>
                <a:latin typeface="Times New Roman" pitchFamily="18" charset="0"/>
                <a:ea typeface="黑体" pitchFamily="49" charset="-122"/>
                <a:cs typeface="Times New Roman" pitchFamily="18" charset="0"/>
              </a:rPr>
              <a:t>V</a:t>
            </a:r>
            <a:r>
              <a:rPr lang="en-US" altLang="zh-CN" sz="2400" b="0" baseline="-25000" dirty="0" err="1">
                <a:solidFill>
                  <a:srgbClr val="000000"/>
                </a:solidFill>
                <a:latin typeface="Times New Roman" pitchFamily="18" charset="0"/>
                <a:ea typeface="黑体" pitchFamily="49" charset="-122"/>
                <a:cs typeface="Times New Roman" pitchFamily="18" charset="0"/>
              </a:rPr>
              <a:t>m</a:t>
            </a:r>
            <a:r>
              <a:rPr lang="en-US" altLang="zh-CN" sz="2400" b="0" i="1" dirty="0">
                <a:solidFill>
                  <a:srgbClr val="000000"/>
                </a:solidFill>
                <a:latin typeface="Times New Roman" pitchFamily="18" charset="0"/>
                <a:ea typeface="黑体" pitchFamily="49" charset="-122"/>
                <a:cs typeface="Times New Roman" pitchFamily="18" charset="0"/>
              </a:rPr>
              <a:t> · </a:t>
            </a:r>
            <a:r>
              <a:rPr lang="en-US" altLang="zh-CN" sz="2400" b="0" dirty="0" err="1">
                <a:solidFill>
                  <a:srgbClr val="000000"/>
                </a:solidFill>
                <a:latin typeface="Times New Roman" pitchFamily="18" charset="0"/>
                <a:ea typeface="黑体" pitchFamily="49" charset="-122"/>
                <a:cs typeface="Times New Roman" pitchFamily="18" charset="0"/>
              </a:rPr>
              <a:t>d</a:t>
            </a:r>
            <a:r>
              <a:rPr lang="en-US" altLang="zh-CN" sz="2400" b="0" i="1" dirty="0" err="1">
                <a:solidFill>
                  <a:srgbClr val="000000"/>
                </a:solidFill>
                <a:latin typeface="Times New Roman" pitchFamily="18" charset="0"/>
                <a:ea typeface="黑体" pitchFamily="49" charset="-122"/>
                <a:cs typeface="Times New Roman" pitchFamily="18" charset="0"/>
              </a:rPr>
              <a:t>p</a:t>
            </a:r>
            <a:r>
              <a:rPr lang="en-US" altLang="zh-CN" sz="2400" b="0" i="1" dirty="0">
                <a:solidFill>
                  <a:srgbClr val="000000"/>
                </a:solidFill>
                <a:latin typeface="Times New Roman" pitchFamily="18" charset="0"/>
                <a:ea typeface="黑体" pitchFamily="49" charset="-122"/>
                <a:cs typeface="Times New Roman" pitchFamily="18" charset="0"/>
              </a:rPr>
              <a:t> </a:t>
            </a:r>
            <a:r>
              <a:rPr lang="en-US" altLang="zh-CN" sz="2400" b="0" dirty="0">
                <a:solidFill>
                  <a:srgbClr val="000000"/>
                </a:solidFill>
                <a:latin typeface="Times New Roman" pitchFamily="18" charset="0"/>
                <a:ea typeface="黑体" pitchFamily="49" charset="-122"/>
                <a:cs typeface="Times New Roman" pitchFamily="18" charset="0"/>
              </a:rPr>
              <a:t>= </a:t>
            </a:r>
            <a:r>
              <a:rPr lang="en-US" altLang="zh-CN" sz="2400" b="0" dirty="0">
                <a:solidFill>
                  <a:srgbClr val="000000"/>
                </a:solidFill>
                <a:latin typeface="Symbol" pitchFamily="18" charset="2"/>
                <a:ea typeface="黑体" pitchFamily="49" charset="-122"/>
                <a:cs typeface="Times New Roman" pitchFamily="18" charset="0"/>
              </a:rPr>
              <a:t>D</a:t>
            </a:r>
            <a:r>
              <a:rPr lang="zh-CN" altLang="en-US" sz="2400" b="0" baseline="-25000" dirty="0">
                <a:solidFill>
                  <a:srgbClr val="000000"/>
                </a:solidFill>
                <a:latin typeface="Symbol" pitchFamily="18" charset="2"/>
                <a:ea typeface="黑体" pitchFamily="49" charset="-122"/>
                <a:cs typeface="Times New Roman" pitchFamily="18" charset="0"/>
              </a:rPr>
              <a:t>相变</a:t>
            </a:r>
            <a:r>
              <a:rPr lang="en-US" altLang="zh-CN" sz="2400" b="0" i="1" dirty="0">
                <a:solidFill>
                  <a:srgbClr val="000000"/>
                </a:solidFill>
                <a:latin typeface="Times New Roman" pitchFamily="18" charset="0"/>
                <a:ea typeface="黑体" pitchFamily="49" charset="-122"/>
                <a:cs typeface="Times New Roman" pitchFamily="18" charset="0"/>
              </a:rPr>
              <a:t>S</a:t>
            </a:r>
            <a:r>
              <a:rPr lang="en-US" altLang="zh-CN" sz="2400" b="0" baseline="-25000" dirty="0">
                <a:solidFill>
                  <a:srgbClr val="000000"/>
                </a:solidFill>
                <a:latin typeface="Times New Roman" pitchFamily="18" charset="0"/>
                <a:ea typeface="黑体" pitchFamily="49" charset="-122"/>
                <a:cs typeface="Times New Roman" pitchFamily="18" charset="0"/>
              </a:rPr>
              <a:t>m</a:t>
            </a:r>
            <a:r>
              <a:rPr lang="en-US" altLang="zh-CN" sz="2400" b="0" i="1" dirty="0">
                <a:solidFill>
                  <a:srgbClr val="000000"/>
                </a:solidFill>
                <a:latin typeface="Times New Roman" pitchFamily="18" charset="0"/>
                <a:ea typeface="黑体" pitchFamily="49" charset="-122"/>
                <a:cs typeface="Times New Roman" pitchFamily="18" charset="0"/>
              </a:rPr>
              <a:t> · </a:t>
            </a:r>
            <a:r>
              <a:rPr lang="en-US" altLang="zh-CN" sz="2400" b="0" dirty="0" err="1">
                <a:solidFill>
                  <a:srgbClr val="000000"/>
                </a:solidFill>
                <a:latin typeface="Times New Roman" pitchFamily="18" charset="0"/>
                <a:ea typeface="黑体" pitchFamily="49" charset="-122"/>
                <a:cs typeface="Times New Roman" pitchFamily="18" charset="0"/>
              </a:rPr>
              <a:t>d</a:t>
            </a:r>
            <a:r>
              <a:rPr lang="en-US" altLang="zh-CN" sz="2400" b="0" i="1" dirty="0" err="1">
                <a:solidFill>
                  <a:srgbClr val="000000"/>
                </a:solidFill>
                <a:latin typeface="Times New Roman" pitchFamily="18" charset="0"/>
                <a:ea typeface="黑体" pitchFamily="49" charset="-122"/>
                <a:cs typeface="Times New Roman" pitchFamily="18" charset="0"/>
              </a:rPr>
              <a:t>T</a:t>
            </a:r>
            <a:r>
              <a:rPr lang="zh-CN" altLang="en-US" sz="2400" dirty="0">
                <a:latin typeface="黑体" pitchFamily="49" charset="-122"/>
                <a:ea typeface="黑体" pitchFamily="49" charset="-122"/>
              </a:rPr>
              <a:t>。</a:t>
            </a:r>
          </a:p>
        </p:txBody>
      </p:sp>
      <p:pic>
        <p:nvPicPr>
          <p:cNvPr id="30733" name="Picture 27" descr="01-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94350" y="1783117"/>
            <a:ext cx="29622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6" descr="0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043" y="3271838"/>
            <a:ext cx="32766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51"/>
          <p:cNvSpPr txBox="1">
            <a:spLocks noChangeArrowheads="1"/>
          </p:cNvSpPr>
          <p:nvPr/>
        </p:nvSpPr>
        <p:spPr bwMode="auto">
          <a:xfrm>
            <a:off x="754063" y="681038"/>
            <a:ext cx="19621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993300"/>
                </a:solidFill>
                <a:latin typeface="Times New Roman" pitchFamily="18" charset="0"/>
                <a:ea typeface="黑体" pitchFamily="49" charset="-122"/>
              </a:rPr>
              <a:t>三相平衡：</a:t>
            </a:r>
            <a:endParaRPr kumimoji="1" lang="zh-CN" altLang="en-US" sz="2400">
              <a:latin typeface="Times New Roman" pitchFamily="18" charset="0"/>
            </a:endParaRPr>
          </a:p>
        </p:txBody>
      </p:sp>
      <p:graphicFrame>
        <p:nvGraphicFramePr>
          <p:cNvPr id="31748" name="Object 52"/>
          <p:cNvGraphicFramePr>
            <a:graphicFrameLocks noChangeAspect="1"/>
          </p:cNvGraphicFramePr>
          <p:nvPr>
            <p:extLst>
              <p:ext uri="{D42A27DB-BD31-4B8C-83A1-F6EECF244321}">
                <p14:modId xmlns:p14="http://schemas.microsoft.com/office/powerpoint/2010/main" val="1153551505"/>
              </p:ext>
            </p:extLst>
          </p:nvPr>
        </p:nvGraphicFramePr>
        <p:xfrm>
          <a:off x="2897188" y="728663"/>
          <a:ext cx="885825" cy="423862"/>
        </p:xfrm>
        <a:graphic>
          <a:graphicData uri="http://schemas.openxmlformats.org/presentationml/2006/ole">
            <mc:AlternateContent xmlns:mc="http://schemas.openxmlformats.org/markup-compatibility/2006">
              <mc:Choice xmlns:v="urn:schemas-microsoft-com:vml" Requires="v">
                <p:oleObj spid="_x0000_s8194" name="Equation" r:id="rId4" imgW="368280" imgH="177480" progId="Equation.DSMT4">
                  <p:embed/>
                </p:oleObj>
              </mc:Choice>
              <mc:Fallback>
                <p:oleObj name="Equation" r:id="rId4" imgW="368280" imgH="177480" progId="Equation.DSMT4">
                  <p:embed/>
                  <p:pic>
                    <p:nvPicPr>
                      <p:cNvPr id="31748" name="Object 52"/>
                      <p:cNvPicPr>
                        <a:picLocks noChangeAspect="1" noChangeArrowheads="1"/>
                      </p:cNvPicPr>
                      <p:nvPr/>
                    </p:nvPicPr>
                    <p:blipFill>
                      <a:blip r:embed="rId5"/>
                      <a:srcRect/>
                      <a:stretch>
                        <a:fillRect/>
                      </a:stretch>
                    </p:blipFill>
                    <p:spPr bwMode="auto">
                      <a:xfrm>
                        <a:off x="2897188" y="728663"/>
                        <a:ext cx="885825"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TextBox 18"/>
          <p:cNvSpPr txBox="1">
            <a:spLocks noChangeArrowheads="1"/>
          </p:cNvSpPr>
          <p:nvPr/>
        </p:nvSpPr>
        <p:spPr bwMode="auto">
          <a:xfrm>
            <a:off x="754063" y="2227263"/>
            <a:ext cx="4371975"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黑体" pitchFamily="49" charset="-122"/>
                <a:ea typeface="黑体" pitchFamily="49" charset="-122"/>
              </a:rPr>
              <a:t>取</a:t>
            </a:r>
            <a:r>
              <a:rPr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1mol</a:t>
            </a:r>
            <a:r>
              <a:rPr lang="zh-CN" altLang="en-US" sz="2400" dirty="0">
                <a:latin typeface="黑体" pitchFamily="49" charset="-122"/>
                <a:ea typeface="黑体" pitchFamily="49" charset="-122"/>
              </a:rPr>
              <a:t>物质，则所有独立变量只有</a:t>
            </a:r>
            <a:r>
              <a:rPr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2</a:t>
            </a:r>
            <a:r>
              <a:rPr lang="zh-CN" altLang="en-US" sz="2400" dirty="0">
                <a:latin typeface="黑体" pitchFamily="49" charset="-122"/>
                <a:ea typeface="黑体" pitchFamily="49" charset="-122"/>
              </a:rPr>
              <a:t>个。三相共存时没有独立的强度量，为确定三相点处体系的状态，可以使用的独立变量只能是广延量。在三相点发生的变化，即三相之间的相互转变，只能用内能或熵基本方程描写：</a:t>
            </a:r>
            <a:endParaRPr lang="en-US" altLang="zh-CN" sz="2400" dirty="0">
              <a:latin typeface="黑体" pitchFamily="49" charset="-122"/>
              <a:ea typeface="黑体" pitchFamily="49" charset="-122"/>
            </a:endParaRPr>
          </a:p>
          <a:p>
            <a:pPr eaLnBrk="1" hangingPunct="1">
              <a:spcBef>
                <a:spcPts val="600"/>
              </a:spcBef>
              <a:spcAft>
                <a:spcPts val="600"/>
              </a:spcAft>
              <a:buClrTx/>
              <a:buSzTx/>
              <a:buFontTx/>
              <a:buNone/>
            </a:pPr>
            <a:r>
              <a:rPr lang="en-US" altLang="zh-CN" sz="240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400" b="0" dirty="0" err="1">
                <a:solidFill>
                  <a:srgbClr val="000000"/>
                </a:solidFill>
                <a:latin typeface="Times New Roman" panose="02020603050405020304" pitchFamily="18" charset="0"/>
                <a:ea typeface="黑体" pitchFamily="49" charset="-122"/>
                <a:cs typeface="Times New Roman" panose="02020603050405020304" pitchFamily="18" charset="0"/>
              </a:rPr>
              <a:t>d</a:t>
            </a:r>
            <a:r>
              <a:rPr lang="en-US" altLang="zh-CN" sz="2400" b="0" i="1" dirty="0" err="1">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 = </a:t>
            </a:r>
            <a:r>
              <a:rPr lang="en-US" altLang="zh-CN" sz="2400" b="0" i="1" dirty="0" err="1">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400" b="0" dirty="0" err="1">
                <a:solidFill>
                  <a:srgbClr val="000000"/>
                </a:solidFill>
                <a:latin typeface="Times New Roman" panose="02020603050405020304" pitchFamily="18" charset="0"/>
                <a:ea typeface="黑体" pitchFamily="49" charset="-122"/>
                <a:cs typeface="Times New Roman" panose="02020603050405020304" pitchFamily="18" charset="0"/>
              </a:rPr>
              <a:t>d</a:t>
            </a:r>
            <a:r>
              <a:rPr lang="en-US" altLang="zh-CN" sz="2400" b="0" i="1" dirty="0" err="1">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 − </a:t>
            </a:r>
            <a:r>
              <a:rPr lang="en-US" altLang="zh-CN" sz="2400" b="0" i="1" dirty="0" err="1">
                <a:solidFill>
                  <a:srgbClr val="000000"/>
                </a:solidFill>
                <a:latin typeface="Times New Roman" panose="02020603050405020304" pitchFamily="18" charset="0"/>
                <a:ea typeface="黑体" pitchFamily="49" charset="-122"/>
                <a:cs typeface="Times New Roman" panose="02020603050405020304" pitchFamily="18" charset="0"/>
              </a:rPr>
              <a:t>p</a:t>
            </a:r>
            <a:r>
              <a:rPr lang="en-US" altLang="zh-CN" sz="2400" b="0" dirty="0" err="1">
                <a:solidFill>
                  <a:srgbClr val="000000"/>
                </a:solidFill>
                <a:latin typeface="Times New Roman" panose="02020603050405020304" pitchFamily="18" charset="0"/>
                <a:ea typeface="黑体" pitchFamily="49" charset="-122"/>
                <a:cs typeface="Times New Roman" panose="02020603050405020304" pitchFamily="18" charset="0"/>
              </a:rPr>
              <a:t>d</a:t>
            </a:r>
            <a:r>
              <a:rPr lang="en-US" altLang="zh-CN" sz="2400" b="0" i="1" dirty="0" err="1">
                <a:solidFill>
                  <a:srgbClr val="000000"/>
                </a:solidFill>
                <a:latin typeface="Times New Roman" panose="02020603050405020304" pitchFamily="18" charset="0"/>
                <a:ea typeface="黑体" pitchFamily="49" charset="-122"/>
                <a:cs typeface="Times New Roman" panose="02020603050405020304" pitchFamily="18" charset="0"/>
              </a:rPr>
              <a:t>V</a:t>
            </a:r>
            <a:endParaRPr lang="en-US" altLang="zh-CN" sz="2400" b="0" i="1" dirty="0">
              <a:solidFill>
                <a:srgbClr val="000000"/>
              </a:solidFill>
              <a:latin typeface="Times New Roman" panose="02020603050405020304" pitchFamily="18" charset="0"/>
              <a:ea typeface="黑体" pitchFamily="49" charset="-122"/>
              <a:cs typeface="Times New Roman" panose="02020603050405020304" pitchFamily="18" charset="0"/>
            </a:endParaRPr>
          </a:p>
          <a:p>
            <a:pPr eaLnBrk="1" hangingPunct="1">
              <a:spcBef>
                <a:spcPct val="0"/>
              </a:spcBef>
              <a:buClrTx/>
              <a:buSzTx/>
              <a:buFontTx/>
              <a:buNone/>
            </a:pPr>
            <a:r>
              <a:rPr lang="en-US" altLang="zh-CN" sz="2400" dirty="0">
                <a:solidFill>
                  <a:srgbClr val="000000"/>
                </a:solidFill>
                <a:latin typeface="Times New Roman" panose="02020603050405020304" pitchFamily="18" charset="0"/>
                <a:ea typeface="黑体" pitchFamily="49" charset="-122"/>
                <a:cs typeface="Times New Roman" panose="02020603050405020304" pitchFamily="18" charset="0"/>
              </a:rPr>
              <a:t>        </a:t>
            </a:r>
            <a:r>
              <a:rPr lang="en-US" altLang="zh-CN" sz="2400" b="0" dirty="0" err="1">
                <a:solidFill>
                  <a:srgbClr val="000000"/>
                </a:solidFill>
                <a:latin typeface="Times New Roman" panose="02020603050405020304" pitchFamily="18" charset="0"/>
                <a:ea typeface="黑体" pitchFamily="49" charset="-122"/>
                <a:cs typeface="Times New Roman" panose="02020603050405020304" pitchFamily="18" charset="0"/>
              </a:rPr>
              <a:t>d</a:t>
            </a:r>
            <a:r>
              <a:rPr lang="en-US" altLang="zh-CN" sz="2400" b="0" i="1" dirty="0" err="1">
                <a:solidFill>
                  <a:srgbClr val="000000"/>
                </a:solidFill>
                <a:latin typeface="Times New Roman" panose="02020603050405020304" pitchFamily="18" charset="0"/>
                <a:ea typeface="黑体" pitchFamily="49" charset="-122"/>
                <a:cs typeface="Times New Roman" panose="02020603050405020304" pitchFamily="18" charset="0"/>
              </a:rPr>
              <a:t>S</a:t>
            </a:r>
            <a:r>
              <a:rPr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 = </a:t>
            </a:r>
            <a:r>
              <a:rPr lang="en-US" altLang="zh-CN" sz="2400" b="0" i="1" dirty="0">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d</a:t>
            </a:r>
            <a:r>
              <a:rPr lang="en-US" altLang="zh-CN" sz="2400" b="0" i="1" dirty="0">
                <a:solidFill>
                  <a:srgbClr val="000000"/>
                </a:solidFill>
                <a:latin typeface="Times New Roman" panose="02020603050405020304" pitchFamily="18" charset="0"/>
                <a:ea typeface="黑体" pitchFamily="49" charset="-122"/>
                <a:cs typeface="Times New Roman" panose="02020603050405020304" pitchFamily="18" charset="0"/>
              </a:rPr>
              <a:t>U</a:t>
            </a:r>
            <a:r>
              <a:rPr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 + </a:t>
            </a:r>
            <a:r>
              <a:rPr lang="en-US" altLang="zh-CN" sz="2400" b="0" i="1" dirty="0">
                <a:solidFill>
                  <a:srgbClr val="000000"/>
                </a:solidFill>
                <a:latin typeface="Times New Roman" panose="02020603050405020304" pitchFamily="18" charset="0"/>
                <a:ea typeface="黑体" pitchFamily="49" charset="-122"/>
                <a:cs typeface="Times New Roman" panose="02020603050405020304" pitchFamily="18" charset="0"/>
              </a:rPr>
              <a:t>T</a:t>
            </a:r>
            <a:r>
              <a:rPr lang="en-US" altLang="zh-CN" sz="2400" b="0" baseline="30000" dirty="0">
                <a:solidFill>
                  <a:srgbClr val="000000"/>
                </a:solidFill>
                <a:latin typeface="Times New Roman" panose="02020603050405020304" pitchFamily="18" charset="0"/>
                <a:ea typeface="黑体" pitchFamily="49" charset="-122"/>
                <a:cs typeface="Times New Roman" panose="02020603050405020304" pitchFamily="18" charset="0"/>
              </a:rPr>
              <a:t>−1</a:t>
            </a:r>
            <a:r>
              <a:rPr lang="en-US" altLang="zh-CN" sz="2400" b="0" i="1" dirty="0">
                <a:solidFill>
                  <a:srgbClr val="000000"/>
                </a:solidFill>
                <a:latin typeface="Times New Roman" panose="02020603050405020304" pitchFamily="18" charset="0"/>
                <a:ea typeface="黑体" pitchFamily="49" charset="-122"/>
                <a:cs typeface="Times New Roman" panose="02020603050405020304" pitchFamily="18" charset="0"/>
              </a:rPr>
              <a:t>p</a:t>
            </a:r>
            <a:r>
              <a:rPr lang="en-US" altLang="zh-CN" sz="2400" b="0" dirty="0">
                <a:solidFill>
                  <a:srgbClr val="000000"/>
                </a:solidFill>
                <a:latin typeface="Times New Roman" panose="02020603050405020304" pitchFamily="18" charset="0"/>
                <a:ea typeface="黑体" pitchFamily="49" charset="-122"/>
                <a:cs typeface="Times New Roman" panose="02020603050405020304" pitchFamily="18" charset="0"/>
              </a:rPr>
              <a:t>d</a:t>
            </a:r>
            <a:r>
              <a:rPr lang="en-US" altLang="zh-CN" sz="2400" b="0" i="1" dirty="0">
                <a:solidFill>
                  <a:srgbClr val="000000"/>
                </a:solidFill>
                <a:latin typeface="Times New Roman" panose="02020603050405020304" pitchFamily="18" charset="0"/>
                <a:ea typeface="黑体" pitchFamily="49" charset="-122"/>
                <a:cs typeface="Times New Roman" panose="02020603050405020304" pitchFamily="18" charset="0"/>
              </a:rPr>
              <a:t>V</a:t>
            </a:r>
            <a:endParaRPr lang="en-US" altLang="zh-CN" sz="2400" b="0" dirty="0">
              <a:latin typeface="黑体" pitchFamily="49" charset="-122"/>
              <a:ea typeface="黑体" pitchFamily="49" charset="-122"/>
            </a:endParaRPr>
          </a:p>
          <a:p>
            <a:pPr eaLnBrk="1" hangingPunct="1">
              <a:spcBef>
                <a:spcPct val="0"/>
              </a:spcBef>
              <a:buClrTx/>
              <a:buSzTx/>
              <a:buFontTx/>
              <a:buNone/>
            </a:pPr>
            <a:r>
              <a:rPr lang="zh-CN" altLang="en-US" sz="2400" dirty="0">
                <a:latin typeface="黑体" pitchFamily="49" charset="-122"/>
                <a:ea typeface="黑体" pitchFamily="49" charset="-122"/>
              </a:rPr>
              <a:t>其它几个基本方程不可微。</a:t>
            </a:r>
          </a:p>
        </p:txBody>
      </p:sp>
      <p:graphicFrame>
        <p:nvGraphicFramePr>
          <p:cNvPr id="31750" name="对象 2"/>
          <p:cNvGraphicFramePr>
            <a:graphicFrameLocks noChangeAspect="1"/>
          </p:cNvGraphicFramePr>
          <p:nvPr>
            <p:extLst>
              <p:ext uri="{D42A27DB-BD31-4B8C-83A1-F6EECF244321}">
                <p14:modId xmlns:p14="http://schemas.microsoft.com/office/powerpoint/2010/main" val="2366938214"/>
              </p:ext>
            </p:extLst>
          </p:nvPr>
        </p:nvGraphicFramePr>
        <p:xfrm>
          <a:off x="987425" y="1266825"/>
          <a:ext cx="3028950" cy="954088"/>
        </p:xfrm>
        <a:graphic>
          <a:graphicData uri="http://schemas.openxmlformats.org/presentationml/2006/ole">
            <mc:AlternateContent xmlns:mc="http://schemas.openxmlformats.org/markup-compatibility/2006">
              <mc:Choice xmlns:v="urn:schemas-microsoft-com:vml" Requires="v">
                <p:oleObj spid="_x0000_s8195" name="Equation" r:id="rId6" imgW="1358640" imgH="431640" progId="Equation.DSMT4">
                  <p:embed/>
                </p:oleObj>
              </mc:Choice>
              <mc:Fallback>
                <p:oleObj name="Equation" r:id="rId6" imgW="1358640" imgH="431640" progId="Equation.DSMT4">
                  <p:embed/>
                  <p:pic>
                    <p:nvPicPr>
                      <p:cNvPr id="31750" name="对象 2"/>
                      <p:cNvPicPr>
                        <a:picLocks noChangeAspect="1" noChangeArrowheads="1"/>
                      </p:cNvPicPr>
                      <p:nvPr/>
                    </p:nvPicPr>
                    <p:blipFill>
                      <a:blip r:embed="rId7"/>
                      <a:srcRect/>
                      <a:stretch>
                        <a:fillRect/>
                      </a:stretch>
                    </p:blipFill>
                    <p:spPr bwMode="auto">
                      <a:xfrm>
                        <a:off x="987425" y="1266825"/>
                        <a:ext cx="302895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52" name="Picture 27" descr="0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230" y="419100"/>
            <a:ext cx="30543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753" name="直接箭头连接符 4"/>
          <p:cNvCxnSpPr>
            <a:cxnSpLocks noChangeShapeType="1"/>
          </p:cNvCxnSpPr>
          <p:nvPr/>
        </p:nvCxnSpPr>
        <p:spPr bwMode="auto">
          <a:xfrm flipV="1">
            <a:off x="6248030" y="5351463"/>
            <a:ext cx="796925" cy="620712"/>
          </a:xfrm>
          <a:prstGeom prst="straightConnector1">
            <a:avLst/>
          </a:prstGeom>
          <a:noFill/>
          <a:ln w="38100" algn="ctr">
            <a:solidFill>
              <a:srgbClr val="0000FF"/>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4" name="TextBox 5"/>
          <p:cNvSpPr txBox="1">
            <a:spLocks noChangeArrowheads="1"/>
          </p:cNvSpPr>
          <p:nvPr/>
        </p:nvSpPr>
        <p:spPr bwMode="auto">
          <a:xfrm>
            <a:off x="5108205" y="5884863"/>
            <a:ext cx="1265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a:solidFill>
                  <a:srgbClr val="0000FF"/>
                </a:solidFill>
                <a:latin typeface="黑体" pitchFamily="49" charset="-122"/>
                <a:ea typeface="黑体" pitchFamily="49" charset="-122"/>
              </a:rPr>
              <a:t>沿着三相线的变化</a:t>
            </a:r>
          </a:p>
        </p:txBody>
      </p:sp>
    </p:spTree>
  </p:cSld>
  <p:clrMapOvr>
    <a:masterClrMapping/>
  </p:clrMapOvr>
  <p:transition spd="slow">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54"/>
          <p:cNvGrpSpPr>
            <a:grpSpLocks/>
          </p:cNvGrpSpPr>
          <p:nvPr/>
        </p:nvGrpSpPr>
        <p:grpSpPr bwMode="auto">
          <a:xfrm>
            <a:off x="541338" y="2035175"/>
            <a:ext cx="4459287" cy="1468438"/>
            <a:chOff x="2835" y="1509"/>
            <a:chExt cx="2809" cy="925"/>
          </a:xfrm>
        </p:grpSpPr>
        <p:pic>
          <p:nvPicPr>
            <p:cNvPr id="32778"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 y="1509"/>
              <a:ext cx="2538" cy="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52"/>
            <p:cNvSpPr txBox="1">
              <a:spLocks noChangeArrowheads="1"/>
            </p:cNvSpPr>
            <p:nvPr/>
          </p:nvSpPr>
          <p:spPr bwMode="auto">
            <a:xfrm>
              <a:off x="2892" y="2184"/>
              <a:ext cx="3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000">
                  <a:solidFill>
                    <a:srgbClr val="000000"/>
                  </a:solidFill>
                  <a:latin typeface="Times New Roman" pitchFamily="18" charset="0"/>
                </a:rPr>
                <a:t>水</a:t>
              </a:r>
            </a:p>
          </p:txBody>
        </p:sp>
        <p:sp>
          <p:nvSpPr>
            <p:cNvPr id="32780" name="Text Box 53"/>
            <p:cNvSpPr txBox="1">
              <a:spLocks noChangeArrowheads="1"/>
            </p:cNvSpPr>
            <p:nvPr/>
          </p:nvSpPr>
          <p:spPr bwMode="auto">
            <a:xfrm>
              <a:off x="4924" y="217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000">
                  <a:solidFill>
                    <a:srgbClr val="000000"/>
                  </a:solidFill>
                  <a:latin typeface="Times New Roman" pitchFamily="18" charset="0"/>
                </a:rPr>
                <a:t>异丁醇</a:t>
              </a:r>
            </a:p>
          </p:txBody>
        </p:sp>
      </p:grpSp>
      <p:sp>
        <p:nvSpPr>
          <p:cNvPr id="9" name="Text Box 57"/>
          <p:cNvSpPr txBox="1">
            <a:spLocks noChangeArrowheads="1"/>
          </p:cNvSpPr>
          <p:nvPr/>
        </p:nvSpPr>
        <p:spPr bwMode="auto">
          <a:xfrm>
            <a:off x="633413" y="614363"/>
            <a:ext cx="27606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en-US" altLang="zh-CN" dirty="0">
                <a:solidFill>
                  <a:srgbClr val="FF0000"/>
                </a:solidFill>
                <a:effectLst>
                  <a:outerShdw blurRad="38100" dist="38100" dir="2700000" algn="tl">
                    <a:srgbClr val="C0C0C0"/>
                  </a:outerShdw>
                </a:effectLst>
                <a:ea typeface="黑体" pitchFamily="2" charset="-122"/>
              </a:rPr>
              <a:t>◆ </a:t>
            </a:r>
            <a:r>
              <a:rPr kumimoji="1" lang="zh-CN" altLang="en-US" dirty="0">
                <a:solidFill>
                  <a:srgbClr val="0000FF"/>
                </a:solidFill>
                <a:ea typeface="黑体" pitchFamily="2" charset="-122"/>
              </a:rPr>
              <a:t>多元系相平衡</a:t>
            </a:r>
          </a:p>
        </p:txBody>
      </p:sp>
      <p:sp>
        <p:nvSpPr>
          <p:cNvPr id="32772" name="Text Box 12"/>
          <p:cNvSpPr txBox="1">
            <a:spLocks noChangeArrowheads="1"/>
          </p:cNvSpPr>
          <p:nvPr/>
        </p:nvSpPr>
        <p:spPr bwMode="auto">
          <a:xfrm>
            <a:off x="1101725" y="4113213"/>
            <a:ext cx="327977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dirty="0">
                <a:solidFill>
                  <a:srgbClr val="FF0000"/>
                </a:solidFill>
                <a:latin typeface="楷体" panose="02010609060101010101" pitchFamily="49" charset="-122"/>
                <a:ea typeface="楷体" panose="02010609060101010101" pitchFamily="49" charset="-122"/>
              </a:rPr>
              <a:t>水</a:t>
            </a:r>
            <a:r>
              <a:rPr kumimoji="1" lang="en-US" altLang="zh-CN" dirty="0">
                <a:solidFill>
                  <a:srgbClr val="FF0000"/>
                </a:solidFill>
                <a:latin typeface="楷体" panose="02010609060101010101" pitchFamily="49" charset="-122"/>
                <a:ea typeface="楷体" panose="02010609060101010101" pitchFamily="49" charset="-122"/>
              </a:rPr>
              <a:t>(A)-</a:t>
            </a:r>
            <a:r>
              <a:rPr kumimoji="1" lang="zh-CN" altLang="en-US" dirty="0">
                <a:solidFill>
                  <a:srgbClr val="FF0000"/>
                </a:solidFill>
                <a:latin typeface="楷体" panose="02010609060101010101" pitchFamily="49" charset="-122"/>
                <a:ea typeface="楷体" panose="02010609060101010101" pitchFamily="49" charset="-122"/>
              </a:rPr>
              <a:t>异丁醇</a:t>
            </a:r>
            <a:r>
              <a:rPr kumimoji="1" lang="en-US" altLang="zh-CN" dirty="0">
                <a:solidFill>
                  <a:srgbClr val="FF0000"/>
                </a:solidFill>
                <a:latin typeface="楷体" panose="02010609060101010101" pitchFamily="49" charset="-122"/>
                <a:ea typeface="楷体" panose="02010609060101010101" pitchFamily="49" charset="-122"/>
              </a:rPr>
              <a:t>(B)</a:t>
            </a:r>
          </a:p>
          <a:p>
            <a:pPr algn="ctr" eaLnBrk="1" hangingPunct="1">
              <a:spcBef>
                <a:spcPct val="0"/>
              </a:spcBef>
              <a:buClrTx/>
              <a:buSzTx/>
              <a:buFontTx/>
              <a:buNone/>
            </a:pPr>
            <a:r>
              <a:rPr kumimoji="1" lang="zh-CN" altLang="en-US" dirty="0">
                <a:solidFill>
                  <a:srgbClr val="FF0000"/>
                </a:solidFill>
                <a:latin typeface="楷体" panose="02010609060101010101" pitchFamily="49" charset="-122"/>
                <a:ea typeface="楷体" panose="02010609060101010101" pitchFamily="49" charset="-122"/>
              </a:rPr>
              <a:t>二元系</a:t>
            </a:r>
            <a:endParaRPr kumimoji="1" lang="zh-CN" altLang="en-US" dirty="0">
              <a:latin typeface="楷体" panose="02010609060101010101" pitchFamily="49" charset="-122"/>
              <a:ea typeface="楷体" panose="02010609060101010101" pitchFamily="49" charset="-122"/>
            </a:endParaRPr>
          </a:p>
        </p:txBody>
      </p:sp>
      <p:sp>
        <p:nvSpPr>
          <p:cNvPr id="32773" name="Text Box 50"/>
          <p:cNvSpPr txBox="1">
            <a:spLocks noChangeArrowheads="1"/>
          </p:cNvSpPr>
          <p:nvPr/>
        </p:nvSpPr>
        <p:spPr bwMode="auto">
          <a:xfrm>
            <a:off x="1417638" y="5281613"/>
            <a:ext cx="2878137"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Times New Roman" pitchFamily="18" charset="0"/>
                <a:ea typeface="黑体" pitchFamily="49" charset="-122"/>
              </a:rPr>
              <a:t>两个部分互溶的液相达到平衡</a:t>
            </a:r>
          </a:p>
        </p:txBody>
      </p:sp>
      <p:graphicFrame>
        <p:nvGraphicFramePr>
          <p:cNvPr id="32774" name="Object 7"/>
          <p:cNvGraphicFramePr>
            <a:graphicFrameLocks noChangeAspect="1"/>
          </p:cNvGraphicFramePr>
          <p:nvPr>
            <p:extLst>
              <p:ext uri="{D42A27DB-BD31-4B8C-83A1-F6EECF244321}">
                <p14:modId xmlns:p14="http://schemas.microsoft.com/office/powerpoint/2010/main" val="550073636"/>
              </p:ext>
            </p:extLst>
          </p:nvPr>
        </p:nvGraphicFramePr>
        <p:xfrm>
          <a:off x="5097463" y="2055813"/>
          <a:ext cx="3609975" cy="3240087"/>
        </p:xfrm>
        <a:graphic>
          <a:graphicData uri="http://schemas.openxmlformats.org/presentationml/2006/ole">
            <mc:AlternateContent xmlns:mc="http://schemas.openxmlformats.org/markup-compatibility/2006">
              <mc:Choice xmlns:v="urn:schemas-microsoft-com:vml" Requires="v">
                <p:oleObj spid="_x0000_s9218" name="Equation" r:id="rId4" imgW="1244520" imgH="1117440" progId="Equation.DSMT4">
                  <p:embed/>
                </p:oleObj>
              </mc:Choice>
              <mc:Fallback>
                <p:oleObj name="Equation" r:id="rId4" imgW="1244520" imgH="1117440" progId="Equation.DSMT4">
                  <p:embed/>
                  <p:pic>
                    <p:nvPicPr>
                      <p:cNvPr id="32774" name="Object 7"/>
                      <p:cNvPicPr>
                        <a:picLocks noChangeAspect="1" noChangeArrowheads="1"/>
                      </p:cNvPicPr>
                      <p:nvPr/>
                    </p:nvPicPr>
                    <p:blipFill>
                      <a:blip r:embed="rId5"/>
                      <a:srcRect/>
                      <a:stretch>
                        <a:fillRect/>
                      </a:stretch>
                    </p:blipFill>
                    <p:spPr bwMode="auto">
                      <a:xfrm>
                        <a:off x="5097463" y="2055813"/>
                        <a:ext cx="3609975" cy="324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75" name="Group 10"/>
          <p:cNvGrpSpPr>
            <a:grpSpLocks/>
          </p:cNvGrpSpPr>
          <p:nvPr/>
        </p:nvGrpSpPr>
        <p:grpSpPr bwMode="auto">
          <a:xfrm>
            <a:off x="4595813" y="838200"/>
            <a:ext cx="3654425" cy="685800"/>
            <a:chOff x="1480" y="528"/>
            <a:chExt cx="2302" cy="432"/>
          </a:xfrm>
        </p:grpSpPr>
        <p:sp>
          <p:nvSpPr>
            <p:cNvPr id="14" name="AutoShape 11"/>
            <p:cNvSpPr>
              <a:spLocks noChangeArrowheads="1"/>
            </p:cNvSpPr>
            <p:nvPr/>
          </p:nvSpPr>
          <p:spPr bwMode="auto">
            <a:xfrm>
              <a:off x="1480" y="528"/>
              <a:ext cx="2302" cy="432"/>
            </a:xfrm>
            <a:prstGeom prst="roundRect">
              <a:avLst>
                <a:gd name="adj" fmla="val 16667"/>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15" name="Text Box 12"/>
            <p:cNvSpPr txBox="1">
              <a:spLocks noChangeArrowheads="1"/>
            </p:cNvSpPr>
            <p:nvPr/>
          </p:nvSpPr>
          <p:spPr bwMode="auto">
            <a:xfrm>
              <a:off x="1504" y="570"/>
              <a:ext cx="225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f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K</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+ 2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a:t>
              </a:r>
              <a:r>
                <a:rPr kumimoji="1" lang="en-US" altLang="zh-CN" i="1" dirty="0">
                  <a:solidFill>
                    <a:srgbClr val="FF0000"/>
                  </a:solidFill>
                  <a:effectLst>
                    <a:outerShdw blurRad="38100" dist="38100" dir="2700000" algn="tl">
                      <a:srgbClr val="000000">
                        <a:alpha val="43137"/>
                      </a:srgbClr>
                    </a:outerShdw>
                  </a:effectLst>
                  <a:ea typeface="黑体" pitchFamily="2" charset="-122"/>
                  <a:sym typeface="Symbol" pitchFamily="18" charset="2"/>
                </a:rPr>
                <a:t>′</a:t>
              </a:r>
              <a:endPar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endParaRPr>
            </a:p>
          </p:txBody>
        </p:sp>
      </p:gr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7"/>
          <p:cNvGraphicFramePr>
            <a:graphicFrameLocks noChangeAspect="1"/>
          </p:cNvGraphicFramePr>
          <p:nvPr>
            <p:extLst>
              <p:ext uri="{D42A27DB-BD31-4B8C-83A1-F6EECF244321}">
                <p14:modId xmlns:p14="http://schemas.microsoft.com/office/powerpoint/2010/main" val="1396010181"/>
              </p:ext>
            </p:extLst>
          </p:nvPr>
        </p:nvGraphicFramePr>
        <p:xfrm>
          <a:off x="4724400" y="2055813"/>
          <a:ext cx="3535363" cy="3240087"/>
        </p:xfrm>
        <a:graphic>
          <a:graphicData uri="http://schemas.openxmlformats.org/presentationml/2006/ole">
            <mc:AlternateContent xmlns:mc="http://schemas.openxmlformats.org/markup-compatibility/2006">
              <mc:Choice xmlns:v="urn:schemas-microsoft-com:vml" Requires="v">
                <p:oleObj spid="_x0000_s10242" name="Equation" r:id="rId3" imgW="1218960" imgH="1117440" progId="Equation.DSMT4">
                  <p:embed/>
                </p:oleObj>
              </mc:Choice>
              <mc:Fallback>
                <p:oleObj name="Equation" r:id="rId3" imgW="1218960" imgH="1117440" progId="Equation.DSMT4">
                  <p:embed/>
                  <p:pic>
                    <p:nvPicPr>
                      <p:cNvPr id="33794" name="Object 7"/>
                      <p:cNvPicPr>
                        <a:picLocks noChangeAspect="1" noChangeArrowheads="1"/>
                      </p:cNvPicPr>
                      <p:nvPr/>
                    </p:nvPicPr>
                    <p:blipFill>
                      <a:blip r:embed="rId4"/>
                      <a:srcRect/>
                      <a:stretch>
                        <a:fillRect/>
                      </a:stretch>
                    </p:blipFill>
                    <p:spPr bwMode="auto">
                      <a:xfrm>
                        <a:off x="4724400" y="2055813"/>
                        <a:ext cx="3535363" cy="324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5" name="Text Box 12"/>
          <p:cNvSpPr txBox="1">
            <a:spLocks noChangeArrowheads="1"/>
          </p:cNvSpPr>
          <p:nvPr/>
        </p:nvSpPr>
        <p:spPr bwMode="auto">
          <a:xfrm>
            <a:off x="582613" y="4089400"/>
            <a:ext cx="3657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dirty="0">
                <a:solidFill>
                  <a:srgbClr val="FF0000"/>
                </a:solidFill>
                <a:latin typeface="楷体" panose="02010609060101010101" pitchFamily="49" charset="-122"/>
                <a:ea typeface="楷体" panose="02010609060101010101" pitchFamily="49" charset="-122"/>
              </a:rPr>
              <a:t>丙烯腈</a:t>
            </a:r>
            <a:r>
              <a:rPr kumimoji="1" lang="en-US" altLang="zh-CN" dirty="0">
                <a:solidFill>
                  <a:srgbClr val="FF0000"/>
                </a:solidFill>
                <a:latin typeface="楷体" panose="02010609060101010101" pitchFamily="49" charset="-122"/>
                <a:ea typeface="楷体" panose="02010609060101010101" pitchFamily="49" charset="-122"/>
              </a:rPr>
              <a:t>(A)-</a:t>
            </a:r>
            <a:r>
              <a:rPr kumimoji="1" lang="zh-CN" altLang="en-US" dirty="0">
                <a:solidFill>
                  <a:srgbClr val="FF0000"/>
                </a:solidFill>
                <a:latin typeface="楷体" panose="02010609060101010101" pitchFamily="49" charset="-122"/>
                <a:ea typeface="楷体" panose="02010609060101010101" pitchFamily="49" charset="-122"/>
              </a:rPr>
              <a:t>乙腈</a:t>
            </a:r>
            <a:r>
              <a:rPr kumimoji="1" lang="en-US" altLang="zh-CN" dirty="0">
                <a:solidFill>
                  <a:srgbClr val="FF0000"/>
                </a:solidFill>
                <a:latin typeface="楷体" panose="02010609060101010101" pitchFamily="49" charset="-122"/>
                <a:ea typeface="楷体" panose="02010609060101010101" pitchFamily="49" charset="-122"/>
              </a:rPr>
              <a:t>(B)</a:t>
            </a:r>
          </a:p>
          <a:p>
            <a:pPr algn="ctr" eaLnBrk="1" hangingPunct="1">
              <a:spcBef>
                <a:spcPct val="0"/>
              </a:spcBef>
              <a:buClrTx/>
              <a:buSzTx/>
              <a:buFontTx/>
              <a:buNone/>
            </a:pPr>
            <a:r>
              <a:rPr kumimoji="1" lang="zh-CN" altLang="en-US" dirty="0">
                <a:solidFill>
                  <a:srgbClr val="FF0000"/>
                </a:solidFill>
                <a:latin typeface="楷体" panose="02010609060101010101" pitchFamily="49" charset="-122"/>
                <a:ea typeface="楷体" panose="02010609060101010101" pitchFamily="49" charset="-122"/>
              </a:rPr>
              <a:t>－水</a:t>
            </a:r>
            <a:r>
              <a:rPr kumimoji="1" lang="en-US" altLang="zh-CN" dirty="0">
                <a:solidFill>
                  <a:srgbClr val="FF0000"/>
                </a:solidFill>
                <a:latin typeface="楷体" panose="02010609060101010101" pitchFamily="49" charset="-122"/>
                <a:ea typeface="楷体" panose="02010609060101010101" pitchFamily="49" charset="-122"/>
              </a:rPr>
              <a:t>(C)</a:t>
            </a:r>
            <a:r>
              <a:rPr kumimoji="1" lang="zh-CN" altLang="en-US" dirty="0">
                <a:solidFill>
                  <a:srgbClr val="FF0000"/>
                </a:solidFill>
                <a:latin typeface="楷体" panose="02010609060101010101" pitchFamily="49" charset="-122"/>
                <a:ea typeface="楷体" panose="02010609060101010101" pitchFamily="49" charset="-122"/>
              </a:rPr>
              <a:t>三元系</a:t>
            </a:r>
            <a:endParaRPr kumimoji="1" lang="zh-CN" altLang="en-US" dirty="0">
              <a:latin typeface="楷体" panose="02010609060101010101" pitchFamily="49" charset="-122"/>
              <a:ea typeface="楷体" panose="02010609060101010101" pitchFamily="49" charset="-122"/>
            </a:endParaRPr>
          </a:p>
        </p:txBody>
      </p:sp>
      <p:graphicFrame>
        <p:nvGraphicFramePr>
          <p:cNvPr id="33796" name="Object 48"/>
          <p:cNvGraphicFramePr>
            <a:graphicFrameLocks noChangeAspect="1"/>
          </p:cNvGraphicFramePr>
          <p:nvPr/>
        </p:nvGraphicFramePr>
        <p:xfrm>
          <a:off x="809625" y="1239838"/>
          <a:ext cx="3028950" cy="2933700"/>
        </p:xfrm>
        <a:graphic>
          <a:graphicData uri="http://schemas.openxmlformats.org/presentationml/2006/ole">
            <mc:AlternateContent xmlns:mc="http://schemas.openxmlformats.org/markup-compatibility/2006">
              <mc:Choice xmlns:v="urn:schemas-microsoft-com:vml" Requires="v">
                <p:oleObj spid="_x0000_s10243" name="位图图像" r:id="rId5" imgW="3029373" imgH="2933333" progId="Paint.Picture">
                  <p:embed/>
                </p:oleObj>
              </mc:Choice>
              <mc:Fallback>
                <p:oleObj name="位图图像" r:id="rId5" imgW="3029373" imgH="2933333" progId="Paint.Picture">
                  <p:embed/>
                  <p:pic>
                    <p:nvPicPr>
                      <p:cNvPr id="33796"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625" y="1239838"/>
                        <a:ext cx="30289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50"/>
          <p:cNvSpPr txBox="1">
            <a:spLocks noChangeArrowheads="1"/>
          </p:cNvSpPr>
          <p:nvPr/>
        </p:nvSpPr>
        <p:spPr bwMode="auto">
          <a:xfrm>
            <a:off x="582613" y="5253038"/>
            <a:ext cx="384651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Times New Roman" pitchFamily="18" charset="0"/>
                <a:ea typeface="黑体" pitchFamily="49" charset="-122"/>
              </a:rPr>
              <a:t>有两个部分互溶的液相与气相一起达到平衡</a:t>
            </a:r>
          </a:p>
        </p:txBody>
      </p:sp>
      <p:grpSp>
        <p:nvGrpSpPr>
          <p:cNvPr id="33798" name="Group 10"/>
          <p:cNvGrpSpPr>
            <a:grpSpLocks/>
          </p:cNvGrpSpPr>
          <p:nvPr/>
        </p:nvGrpSpPr>
        <p:grpSpPr bwMode="auto">
          <a:xfrm>
            <a:off x="4595813" y="838200"/>
            <a:ext cx="3654425" cy="685800"/>
            <a:chOff x="1480" y="528"/>
            <a:chExt cx="2302" cy="432"/>
          </a:xfrm>
        </p:grpSpPr>
        <p:sp>
          <p:nvSpPr>
            <p:cNvPr id="13" name="AutoShape 11"/>
            <p:cNvSpPr>
              <a:spLocks noChangeArrowheads="1"/>
            </p:cNvSpPr>
            <p:nvPr/>
          </p:nvSpPr>
          <p:spPr bwMode="auto">
            <a:xfrm>
              <a:off x="1480" y="528"/>
              <a:ext cx="2302" cy="432"/>
            </a:xfrm>
            <a:prstGeom prst="roundRect">
              <a:avLst>
                <a:gd name="adj" fmla="val 16667"/>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14" name="Text Box 12"/>
            <p:cNvSpPr txBox="1">
              <a:spLocks noChangeArrowheads="1"/>
            </p:cNvSpPr>
            <p:nvPr/>
          </p:nvSpPr>
          <p:spPr bwMode="auto">
            <a:xfrm>
              <a:off x="1504" y="570"/>
              <a:ext cx="225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f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K</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+ 2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a:t>
              </a:r>
              <a:r>
                <a:rPr kumimoji="1" lang="en-US" altLang="zh-CN" i="1" dirty="0">
                  <a:solidFill>
                    <a:srgbClr val="FF0000"/>
                  </a:solidFill>
                  <a:effectLst>
                    <a:outerShdw blurRad="38100" dist="38100" dir="2700000" algn="tl">
                      <a:srgbClr val="000000">
                        <a:alpha val="43137"/>
                      </a:srgbClr>
                    </a:outerShdw>
                  </a:effectLst>
                  <a:ea typeface="黑体" pitchFamily="2" charset="-122"/>
                  <a:sym typeface="Symbol" pitchFamily="18" charset="2"/>
                </a:rPr>
                <a:t>′</a:t>
              </a:r>
              <a:endPar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endParaRPr>
            </a:p>
          </p:txBody>
        </p:sp>
      </p:grpSp>
      <p:sp>
        <p:nvSpPr>
          <p:cNvPr id="2" name="TextBox 1"/>
          <p:cNvSpPr txBox="1"/>
          <p:nvPr/>
        </p:nvSpPr>
        <p:spPr>
          <a:xfrm>
            <a:off x="5769503" y="3152903"/>
            <a:ext cx="2750542" cy="461665"/>
          </a:xfrm>
          <a:prstGeom prst="rect">
            <a:avLst/>
          </a:prstGeom>
          <a:noFill/>
        </p:spPr>
        <p:txBody>
          <a:bodyPr wrap="square" rtlCol="0">
            <a:spAutoFit/>
          </a:bodyPr>
          <a:lstStyle/>
          <a:p>
            <a:r>
              <a:rPr lang="en-US" altLang="zh-CN" sz="2400" b="0" dirty="0">
                <a:solidFill>
                  <a:srgbClr val="000000"/>
                </a:solidFill>
              </a:rPr>
              <a:t>V: vapor; L: liquid</a:t>
            </a:r>
            <a:endParaRPr lang="zh-CN" altLang="en-US" sz="2400" b="0" dirty="0">
              <a:solidFill>
                <a:srgbClr val="000000"/>
              </a:solidFill>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对象 1"/>
          <p:cNvGraphicFramePr>
            <a:graphicFrameLocks noChangeAspect="1"/>
          </p:cNvGraphicFramePr>
          <p:nvPr/>
        </p:nvGraphicFramePr>
        <p:xfrm>
          <a:off x="4257675" y="1285875"/>
          <a:ext cx="4032250" cy="1025525"/>
        </p:xfrm>
        <a:graphic>
          <a:graphicData uri="http://schemas.openxmlformats.org/presentationml/2006/ole">
            <mc:AlternateContent xmlns:mc="http://schemas.openxmlformats.org/markup-compatibility/2006">
              <mc:Choice xmlns:v="urn:schemas-microsoft-com:vml" Requires="v">
                <p:oleObj spid="_x0000_s11266" name="Equation" r:id="rId3" imgW="1498600" imgH="381000" progId="Equation.DSMT4">
                  <p:embed/>
                </p:oleObj>
              </mc:Choice>
              <mc:Fallback>
                <p:oleObj name="Equation" r:id="rId3" imgW="1498600" imgH="381000" progId="Equation.DSMT4">
                  <p:embed/>
                  <p:pic>
                    <p:nvPicPr>
                      <p:cNvPr id="34818"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7675" y="1285875"/>
                        <a:ext cx="40322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19" name="Oval 8"/>
          <p:cNvSpPr>
            <a:spLocks noChangeArrowheads="1"/>
          </p:cNvSpPr>
          <p:nvPr/>
        </p:nvSpPr>
        <p:spPr bwMode="auto">
          <a:xfrm>
            <a:off x="842963" y="1390650"/>
            <a:ext cx="2917825" cy="3303588"/>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4820" name="Oval 10" descr="棕色大理石"/>
          <p:cNvSpPr>
            <a:spLocks noChangeArrowheads="1"/>
          </p:cNvSpPr>
          <p:nvPr/>
        </p:nvSpPr>
        <p:spPr bwMode="auto">
          <a:xfrm rot="-217185">
            <a:off x="1276350" y="3340100"/>
            <a:ext cx="2151063" cy="1339850"/>
          </a:xfrm>
          <a:prstGeom prst="ellipse">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53618" name="Text Box 18"/>
          <p:cNvSpPr txBox="1">
            <a:spLocks noChangeArrowheads="1"/>
          </p:cNvSpPr>
          <p:nvPr/>
        </p:nvSpPr>
        <p:spPr bwMode="auto">
          <a:xfrm>
            <a:off x="5064125"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5</a:t>
            </a:r>
            <a:endParaRPr kumimoji="1" lang="en-US" altLang="zh-CN" sz="2400">
              <a:latin typeface="Times New Roman" pitchFamily="18" charset="0"/>
              <a:ea typeface="黑体" pitchFamily="49" charset="-122"/>
            </a:endParaRPr>
          </a:p>
        </p:txBody>
      </p:sp>
      <p:sp>
        <p:nvSpPr>
          <p:cNvPr id="153619" name="Text Box 19"/>
          <p:cNvSpPr txBox="1">
            <a:spLocks noChangeArrowheads="1"/>
          </p:cNvSpPr>
          <p:nvPr/>
        </p:nvSpPr>
        <p:spPr bwMode="auto">
          <a:xfrm>
            <a:off x="5865813"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153620" name="Text Box 20"/>
          <p:cNvSpPr txBox="1">
            <a:spLocks noChangeArrowheads="1"/>
          </p:cNvSpPr>
          <p:nvPr/>
        </p:nvSpPr>
        <p:spPr bwMode="auto">
          <a:xfrm>
            <a:off x="6708775"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153621" name="Text Box 21"/>
          <p:cNvSpPr txBox="1">
            <a:spLocks noChangeArrowheads="1"/>
          </p:cNvSpPr>
          <p:nvPr/>
        </p:nvSpPr>
        <p:spPr bwMode="auto">
          <a:xfrm>
            <a:off x="7451725"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153622" name="Text Box 22"/>
          <p:cNvSpPr txBox="1">
            <a:spLocks noChangeArrowheads="1"/>
          </p:cNvSpPr>
          <p:nvPr/>
        </p:nvSpPr>
        <p:spPr bwMode="auto">
          <a:xfrm>
            <a:off x="8193088"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153623" name="Text Box 23"/>
          <p:cNvSpPr txBox="1">
            <a:spLocks noChangeArrowheads="1"/>
          </p:cNvSpPr>
          <p:nvPr/>
        </p:nvSpPr>
        <p:spPr bwMode="auto">
          <a:xfrm>
            <a:off x="5064125" y="187325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34827" name="Oval 33" descr="棕色大理石"/>
          <p:cNvSpPr>
            <a:spLocks noChangeArrowheads="1"/>
          </p:cNvSpPr>
          <p:nvPr/>
        </p:nvSpPr>
        <p:spPr bwMode="auto">
          <a:xfrm rot="1976687">
            <a:off x="798513" y="3375025"/>
            <a:ext cx="2114550" cy="1143000"/>
          </a:xfrm>
          <a:prstGeom prst="ellipse">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4828" name="Oval 34" descr="棕色大理石"/>
          <p:cNvSpPr>
            <a:spLocks noChangeArrowheads="1"/>
          </p:cNvSpPr>
          <p:nvPr/>
        </p:nvSpPr>
        <p:spPr bwMode="auto">
          <a:xfrm rot="18572048" flipH="1">
            <a:off x="2217737" y="3148013"/>
            <a:ext cx="1565275" cy="1143000"/>
          </a:xfrm>
          <a:prstGeom prst="ellipse">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4829" name="Line 51"/>
          <p:cNvSpPr>
            <a:spLocks noChangeShapeType="1"/>
          </p:cNvSpPr>
          <p:nvPr/>
        </p:nvSpPr>
        <p:spPr bwMode="auto">
          <a:xfrm flipV="1">
            <a:off x="971550" y="4019550"/>
            <a:ext cx="1295400" cy="552450"/>
          </a:xfrm>
          <a:prstGeom prst="line">
            <a:avLst/>
          </a:prstGeom>
          <a:noFill/>
          <a:ln w="952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1" name="组合 30"/>
          <p:cNvGrpSpPr>
            <a:grpSpLocks/>
          </p:cNvGrpSpPr>
          <p:nvPr/>
        </p:nvGrpSpPr>
        <p:grpSpPr bwMode="auto">
          <a:xfrm>
            <a:off x="4352931" y="2933700"/>
            <a:ext cx="3873500" cy="1333500"/>
            <a:chOff x="4352931" y="2933700"/>
            <a:chExt cx="3873500" cy="1333500"/>
          </a:xfrm>
        </p:grpSpPr>
        <p:grpSp>
          <p:nvGrpSpPr>
            <p:cNvPr id="34841" name="Group 23"/>
            <p:cNvGrpSpPr>
              <a:grpSpLocks/>
            </p:cNvGrpSpPr>
            <p:nvPr/>
          </p:nvGrpSpPr>
          <p:grpSpPr bwMode="auto">
            <a:xfrm>
              <a:off x="4352931" y="2933700"/>
              <a:ext cx="3873500" cy="1333500"/>
              <a:chOff x="2742" y="1848"/>
              <a:chExt cx="2440" cy="840"/>
            </a:xfrm>
          </p:grpSpPr>
          <p:sp>
            <p:nvSpPr>
              <p:cNvPr id="34844" name="AutoShape 24"/>
              <p:cNvSpPr>
                <a:spLocks noChangeArrowheads="1"/>
              </p:cNvSpPr>
              <p:nvPr/>
            </p:nvSpPr>
            <p:spPr bwMode="auto">
              <a:xfrm>
                <a:off x="2742" y="1848"/>
                <a:ext cx="2440" cy="840"/>
              </a:xfrm>
              <a:prstGeom prst="roundRect">
                <a:avLst>
                  <a:gd name="adj" fmla="val 16667"/>
                </a:avLst>
              </a:prstGeom>
              <a:solidFill>
                <a:srgbClr val="000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34845" name="Object 25"/>
              <p:cNvGraphicFramePr>
                <a:graphicFrameLocks noChangeAspect="1"/>
              </p:cNvGraphicFramePr>
              <p:nvPr/>
            </p:nvGraphicFramePr>
            <p:xfrm>
              <a:off x="2844" y="2092"/>
              <a:ext cx="71" cy="135"/>
            </p:xfrm>
            <a:graphic>
              <a:graphicData uri="http://schemas.openxmlformats.org/presentationml/2006/ole">
                <mc:AlternateContent xmlns:mc="http://schemas.openxmlformats.org/markup-compatibility/2006">
                  <mc:Choice xmlns:v="urn:schemas-microsoft-com:vml" Requires="v">
                    <p:oleObj spid="_x0000_s11267" name="公式" r:id="rId6" imgW="114151" imgH="215619" progId="Equation.3">
                      <p:embed/>
                    </p:oleObj>
                  </mc:Choice>
                  <mc:Fallback>
                    <p:oleObj name="公式" r:id="rId6" imgW="114151" imgH="215619" progId="Equation.3">
                      <p:embed/>
                      <p:pic>
                        <p:nvPicPr>
                          <p:cNvPr id="34845"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4" y="2092"/>
                            <a:ext cx="71" cy="135"/>
                          </a:xfrm>
                          <a:prstGeom prst="rect">
                            <a:avLst/>
                          </a:prstGeom>
                          <a:solidFill>
                            <a:srgbClr val="0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42" name="TextBox 32"/>
            <p:cNvSpPr txBox="1">
              <a:spLocks noChangeArrowheads="1"/>
            </p:cNvSpPr>
            <p:nvPr/>
          </p:nvSpPr>
          <p:spPr bwMode="auto">
            <a:xfrm>
              <a:off x="4433047" y="3028997"/>
              <a:ext cx="37401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dirty="0">
                  <a:solidFill>
                    <a:schemeClr val="bg1"/>
                  </a:solidFill>
                  <a:latin typeface="Times New Roman" pitchFamily="18" charset="0"/>
                </a:rPr>
                <a:t>NH</a:t>
              </a:r>
              <a:r>
                <a:rPr lang="en-US" altLang="zh-CN" sz="2800" b="0" baseline="-25000" dirty="0">
                  <a:solidFill>
                    <a:schemeClr val="bg1"/>
                  </a:solidFill>
                  <a:latin typeface="Times New Roman" pitchFamily="18" charset="0"/>
                </a:rPr>
                <a:t>4</a:t>
              </a:r>
              <a:r>
                <a:rPr lang="en-US" altLang="zh-CN" sz="2800" b="0" dirty="0">
                  <a:solidFill>
                    <a:schemeClr val="bg1"/>
                  </a:solidFill>
                  <a:latin typeface="Times New Roman" pitchFamily="18" charset="0"/>
                </a:rPr>
                <a:t>I(s)</a:t>
              </a:r>
              <a:r>
                <a:rPr lang="en-US" altLang="zh-CN" sz="2800" b="0" dirty="0">
                  <a:solidFill>
                    <a:schemeClr val="bg1"/>
                  </a:solidFill>
                  <a:latin typeface="Times New Roman" pitchFamily="18" charset="0"/>
                  <a:sym typeface="Symbol" pitchFamily="18" charset="2"/>
                </a:rPr>
                <a:t>NH</a:t>
              </a:r>
              <a:r>
                <a:rPr lang="en-US" altLang="zh-CN" sz="2800" b="0" baseline="-25000" dirty="0">
                  <a:solidFill>
                    <a:schemeClr val="bg1"/>
                  </a:solidFill>
                  <a:latin typeface="Times New Roman" pitchFamily="18" charset="0"/>
                  <a:sym typeface="Symbol" pitchFamily="18" charset="2"/>
                </a:rPr>
                <a:t>3</a:t>
              </a:r>
              <a:r>
                <a:rPr lang="en-US" altLang="zh-CN" sz="2800" b="0" dirty="0">
                  <a:solidFill>
                    <a:schemeClr val="bg1"/>
                  </a:solidFill>
                  <a:latin typeface="Times New Roman" pitchFamily="18" charset="0"/>
                  <a:sym typeface="Symbol" pitchFamily="18" charset="2"/>
                </a:rPr>
                <a:t>(g)+HI(g)</a:t>
              </a:r>
              <a:endParaRPr lang="zh-CN" altLang="en-US" sz="2800" b="0" dirty="0">
                <a:solidFill>
                  <a:schemeClr val="bg1"/>
                </a:solidFill>
                <a:latin typeface="Times New Roman" pitchFamily="18" charset="0"/>
              </a:endParaRPr>
            </a:p>
          </p:txBody>
        </p:sp>
        <p:sp>
          <p:nvSpPr>
            <p:cNvPr id="34843" name="TextBox 33"/>
            <p:cNvSpPr txBox="1">
              <a:spLocks noChangeArrowheads="1"/>
            </p:cNvSpPr>
            <p:nvPr/>
          </p:nvSpPr>
          <p:spPr bwMode="auto">
            <a:xfrm>
              <a:off x="4523124" y="3644574"/>
              <a:ext cx="31806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dirty="0">
                  <a:solidFill>
                    <a:schemeClr val="bg1"/>
                  </a:solidFill>
                  <a:latin typeface="Times New Roman" pitchFamily="18" charset="0"/>
                </a:rPr>
                <a:t>2HI(g)</a:t>
              </a:r>
              <a:r>
                <a:rPr lang="en-US" altLang="zh-CN" sz="2800" b="0" dirty="0">
                  <a:solidFill>
                    <a:schemeClr val="bg1"/>
                  </a:solidFill>
                  <a:latin typeface="Times New Roman" pitchFamily="18" charset="0"/>
                  <a:sym typeface="Symbol" pitchFamily="18" charset="2"/>
                </a:rPr>
                <a:t>H</a:t>
              </a:r>
              <a:r>
                <a:rPr lang="en-US" altLang="zh-CN" sz="2800" b="0" baseline="-25000" dirty="0">
                  <a:solidFill>
                    <a:schemeClr val="bg1"/>
                  </a:solidFill>
                  <a:latin typeface="Times New Roman" pitchFamily="18" charset="0"/>
                  <a:sym typeface="Symbol" pitchFamily="18" charset="2"/>
                </a:rPr>
                <a:t>2</a:t>
              </a:r>
              <a:r>
                <a:rPr lang="en-US" altLang="zh-CN" sz="2800" b="0" dirty="0">
                  <a:solidFill>
                    <a:schemeClr val="bg1"/>
                  </a:solidFill>
                  <a:latin typeface="Times New Roman" pitchFamily="18" charset="0"/>
                  <a:sym typeface="Symbol" pitchFamily="18" charset="2"/>
                </a:rPr>
                <a:t>(g)+I</a:t>
              </a:r>
              <a:r>
                <a:rPr lang="en-US" altLang="zh-CN" sz="2800" b="0" baseline="-25000" dirty="0">
                  <a:solidFill>
                    <a:schemeClr val="bg1"/>
                  </a:solidFill>
                  <a:latin typeface="Times New Roman" pitchFamily="18" charset="0"/>
                  <a:sym typeface="Symbol" pitchFamily="18" charset="2"/>
                </a:rPr>
                <a:t>2</a:t>
              </a:r>
              <a:r>
                <a:rPr lang="en-US" altLang="zh-CN" sz="2800" b="0" dirty="0">
                  <a:solidFill>
                    <a:schemeClr val="bg1"/>
                  </a:solidFill>
                  <a:latin typeface="Times New Roman" pitchFamily="18" charset="0"/>
                  <a:sym typeface="Symbol" pitchFamily="18" charset="2"/>
                </a:rPr>
                <a:t>(g)</a:t>
              </a:r>
              <a:endParaRPr lang="zh-CN" altLang="en-US" sz="2800" b="0" dirty="0">
                <a:solidFill>
                  <a:schemeClr val="bg1"/>
                </a:solidFill>
                <a:latin typeface="Times New Roman" pitchFamily="18" charset="0"/>
              </a:endParaRPr>
            </a:p>
          </p:txBody>
        </p:sp>
      </p:grpSp>
      <p:sp>
        <p:nvSpPr>
          <p:cNvPr id="34831" name="TextBox 32"/>
          <p:cNvSpPr txBox="1">
            <a:spLocks noChangeArrowheads="1"/>
          </p:cNvSpPr>
          <p:nvPr/>
        </p:nvSpPr>
        <p:spPr bwMode="auto">
          <a:xfrm>
            <a:off x="1173163" y="2538413"/>
            <a:ext cx="722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sym typeface="Symbol" pitchFamily="18" charset="2"/>
              </a:rPr>
              <a:t>HI</a:t>
            </a:r>
            <a:endParaRPr lang="zh-CN" altLang="en-US" sz="2800">
              <a:solidFill>
                <a:srgbClr val="FF0000"/>
              </a:solidFill>
              <a:latin typeface="Times New Roman" pitchFamily="18" charset="0"/>
            </a:endParaRPr>
          </a:p>
        </p:txBody>
      </p:sp>
      <p:sp>
        <p:nvSpPr>
          <p:cNvPr id="34832" name="TextBox 32"/>
          <p:cNvSpPr txBox="1">
            <a:spLocks noChangeArrowheads="1"/>
          </p:cNvSpPr>
          <p:nvPr/>
        </p:nvSpPr>
        <p:spPr bwMode="auto">
          <a:xfrm>
            <a:off x="2468563" y="2389188"/>
            <a:ext cx="5127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rPr>
              <a:t>I</a:t>
            </a:r>
            <a:r>
              <a:rPr lang="en-US" altLang="zh-CN" sz="2800" baseline="-25000">
                <a:solidFill>
                  <a:srgbClr val="FF0000"/>
                </a:solidFill>
                <a:latin typeface="Times New Roman" pitchFamily="18" charset="0"/>
                <a:sym typeface="Symbol" pitchFamily="18" charset="2"/>
              </a:rPr>
              <a:t>2</a:t>
            </a:r>
            <a:endParaRPr lang="zh-CN" altLang="en-US" sz="2800">
              <a:solidFill>
                <a:srgbClr val="FF0000"/>
              </a:solidFill>
              <a:latin typeface="Times New Roman" pitchFamily="18" charset="0"/>
            </a:endParaRPr>
          </a:p>
        </p:txBody>
      </p:sp>
      <p:sp>
        <p:nvSpPr>
          <p:cNvPr id="34833" name="TextBox 32"/>
          <p:cNvSpPr txBox="1">
            <a:spLocks noChangeArrowheads="1"/>
          </p:cNvSpPr>
          <p:nvPr/>
        </p:nvSpPr>
        <p:spPr bwMode="auto">
          <a:xfrm>
            <a:off x="1333500" y="1833563"/>
            <a:ext cx="1003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sym typeface="Symbol" pitchFamily="18" charset="2"/>
              </a:rPr>
              <a:t>NH</a:t>
            </a:r>
            <a:r>
              <a:rPr lang="en-US" altLang="zh-CN" sz="2800" baseline="-25000">
                <a:solidFill>
                  <a:srgbClr val="FF0000"/>
                </a:solidFill>
                <a:latin typeface="Times New Roman" pitchFamily="18" charset="0"/>
                <a:sym typeface="Symbol" pitchFamily="18" charset="2"/>
              </a:rPr>
              <a:t>3</a:t>
            </a:r>
            <a:endParaRPr lang="zh-CN" altLang="en-US" sz="2800">
              <a:solidFill>
                <a:srgbClr val="FF0000"/>
              </a:solidFill>
              <a:latin typeface="Times New Roman" pitchFamily="18" charset="0"/>
            </a:endParaRPr>
          </a:p>
        </p:txBody>
      </p:sp>
      <p:sp>
        <p:nvSpPr>
          <p:cNvPr id="35" name="TextBox 32"/>
          <p:cNvSpPr txBox="1">
            <a:spLocks noChangeArrowheads="1"/>
          </p:cNvSpPr>
          <p:nvPr/>
        </p:nvSpPr>
        <p:spPr bwMode="auto">
          <a:xfrm>
            <a:off x="331788" y="4606925"/>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en-US" altLang="zh-CN" sz="2800" dirty="0">
                <a:solidFill>
                  <a:schemeClr val="tx2">
                    <a:lumMod val="75000"/>
                  </a:schemeClr>
                </a:solidFill>
                <a:latin typeface="Times New Roman" pitchFamily="18" charset="0"/>
              </a:rPr>
              <a:t>NH</a:t>
            </a:r>
            <a:r>
              <a:rPr lang="en-US" altLang="zh-CN" sz="2800" baseline="-25000" dirty="0">
                <a:solidFill>
                  <a:schemeClr val="tx2">
                    <a:lumMod val="75000"/>
                  </a:schemeClr>
                </a:solidFill>
                <a:latin typeface="Times New Roman" pitchFamily="18" charset="0"/>
              </a:rPr>
              <a:t>4</a:t>
            </a:r>
            <a:r>
              <a:rPr lang="en-US" altLang="zh-CN" sz="2800" dirty="0">
                <a:solidFill>
                  <a:schemeClr val="tx2">
                    <a:lumMod val="75000"/>
                  </a:schemeClr>
                </a:solidFill>
                <a:latin typeface="Times New Roman" pitchFamily="18" charset="0"/>
              </a:rPr>
              <a:t>I</a:t>
            </a:r>
            <a:endParaRPr lang="zh-CN" altLang="en-US" sz="2800" dirty="0">
              <a:solidFill>
                <a:schemeClr val="tx2">
                  <a:lumMod val="75000"/>
                </a:schemeClr>
              </a:solidFill>
              <a:latin typeface="Times New Roman" pitchFamily="18" charset="0"/>
            </a:endParaRPr>
          </a:p>
        </p:txBody>
      </p:sp>
      <p:sp>
        <p:nvSpPr>
          <p:cNvPr id="34835" name="TextBox 32"/>
          <p:cNvSpPr txBox="1">
            <a:spLocks noChangeArrowheads="1"/>
          </p:cNvSpPr>
          <p:nvPr/>
        </p:nvSpPr>
        <p:spPr bwMode="auto">
          <a:xfrm>
            <a:off x="657225" y="5326063"/>
            <a:ext cx="3390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0000FF"/>
                </a:solidFill>
                <a:latin typeface="Times New Roman" pitchFamily="18" charset="0"/>
              </a:rPr>
              <a:t>纯</a:t>
            </a:r>
            <a:r>
              <a:rPr lang="en-US" altLang="zh-CN" sz="2800">
                <a:solidFill>
                  <a:srgbClr val="0000FF"/>
                </a:solidFill>
                <a:latin typeface="Times New Roman" pitchFamily="18" charset="0"/>
              </a:rPr>
              <a:t>NH</a:t>
            </a:r>
            <a:r>
              <a:rPr lang="en-US" altLang="zh-CN" sz="2800" baseline="-25000">
                <a:solidFill>
                  <a:srgbClr val="0000FF"/>
                </a:solidFill>
                <a:latin typeface="Times New Roman" pitchFamily="18" charset="0"/>
              </a:rPr>
              <a:t>4</a:t>
            </a:r>
            <a:r>
              <a:rPr lang="en-US" altLang="zh-CN" sz="2800">
                <a:solidFill>
                  <a:srgbClr val="0000FF"/>
                </a:solidFill>
                <a:latin typeface="Times New Roman" pitchFamily="18" charset="0"/>
              </a:rPr>
              <a:t>I</a:t>
            </a:r>
            <a:r>
              <a:rPr lang="zh-CN" altLang="en-US" sz="2800">
                <a:solidFill>
                  <a:srgbClr val="0000FF"/>
                </a:solidFill>
                <a:latin typeface="Times New Roman" pitchFamily="18" charset="0"/>
              </a:rPr>
              <a:t>分解达平衡</a:t>
            </a:r>
          </a:p>
        </p:txBody>
      </p:sp>
      <p:sp>
        <p:nvSpPr>
          <p:cNvPr id="34836" name="TextBox 32"/>
          <p:cNvSpPr txBox="1">
            <a:spLocks noChangeArrowheads="1"/>
          </p:cNvSpPr>
          <p:nvPr/>
        </p:nvSpPr>
        <p:spPr bwMode="auto">
          <a:xfrm>
            <a:off x="2428875" y="1725613"/>
            <a:ext cx="73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sym typeface="Symbol" pitchFamily="18" charset="2"/>
              </a:rPr>
              <a:t>H</a:t>
            </a:r>
            <a:r>
              <a:rPr lang="en-US" altLang="zh-CN" sz="2800" baseline="-25000">
                <a:solidFill>
                  <a:srgbClr val="FF0000"/>
                </a:solidFill>
                <a:latin typeface="Times New Roman" pitchFamily="18" charset="0"/>
                <a:sym typeface="Symbol" pitchFamily="18" charset="2"/>
              </a:rPr>
              <a:t>2</a:t>
            </a:r>
            <a:endParaRPr lang="zh-CN" altLang="en-US" sz="2800">
              <a:solidFill>
                <a:srgbClr val="FF0000"/>
              </a:solidFill>
              <a:latin typeface="Times New Roman" pitchFamily="18" charset="0"/>
            </a:endParaRPr>
          </a:p>
        </p:txBody>
      </p:sp>
      <p:grpSp>
        <p:nvGrpSpPr>
          <p:cNvPr id="4" name="组合 3"/>
          <p:cNvGrpSpPr>
            <a:grpSpLocks/>
          </p:cNvGrpSpPr>
          <p:nvPr/>
        </p:nvGrpSpPr>
        <p:grpSpPr bwMode="auto">
          <a:xfrm>
            <a:off x="4377994" y="4591050"/>
            <a:ext cx="3873484" cy="1333500"/>
            <a:chOff x="4377994" y="4591050"/>
            <a:chExt cx="3873484" cy="1333500"/>
          </a:xfrm>
        </p:grpSpPr>
        <p:sp>
          <p:nvSpPr>
            <p:cNvPr id="34839" name="AutoShape 48"/>
            <p:cNvSpPr>
              <a:spLocks noChangeArrowheads="1"/>
            </p:cNvSpPr>
            <p:nvPr/>
          </p:nvSpPr>
          <p:spPr bwMode="auto">
            <a:xfrm>
              <a:off x="4377994" y="4591050"/>
              <a:ext cx="3873484" cy="1333500"/>
            </a:xfrm>
            <a:prstGeom prst="roundRect">
              <a:avLst>
                <a:gd name="adj" fmla="val 16667"/>
              </a:avLst>
            </a:prstGeom>
            <a:solidFill>
              <a:srgbClr val="000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34840" name="对象 2"/>
            <p:cNvGraphicFramePr>
              <a:graphicFrameLocks noChangeAspect="1"/>
            </p:cNvGraphicFramePr>
            <p:nvPr>
              <p:extLst>
                <p:ext uri="{D42A27DB-BD31-4B8C-83A1-F6EECF244321}">
                  <p14:modId xmlns:p14="http://schemas.microsoft.com/office/powerpoint/2010/main" val="1777870227"/>
                </p:ext>
              </p:extLst>
            </p:nvPr>
          </p:nvGraphicFramePr>
          <p:xfrm>
            <a:off x="4616450" y="4649788"/>
            <a:ext cx="3255963" cy="1216025"/>
          </p:xfrm>
          <a:graphic>
            <a:graphicData uri="http://schemas.openxmlformats.org/presentationml/2006/ole">
              <mc:AlternateContent xmlns:mc="http://schemas.openxmlformats.org/markup-compatibility/2006">
                <mc:Choice xmlns:v="urn:schemas-microsoft-com:vml" Requires="v">
                  <p:oleObj spid="_x0000_s11268" name="Equation" r:id="rId8" imgW="1358640" imgH="507960" progId="Equation.DSMT4">
                    <p:embed/>
                  </p:oleObj>
                </mc:Choice>
                <mc:Fallback>
                  <p:oleObj name="Equation" r:id="rId8" imgW="1358640" imgH="507960" progId="Equation.DSMT4">
                    <p:embed/>
                    <p:pic>
                      <p:nvPicPr>
                        <p:cNvPr id="34840" name="对象 2"/>
                        <p:cNvPicPr>
                          <a:picLocks noChangeAspect="1" noChangeArrowheads="1"/>
                        </p:cNvPicPr>
                        <p:nvPr/>
                      </p:nvPicPr>
                      <p:blipFill>
                        <a:blip r:embed="rId9"/>
                        <a:srcRect/>
                        <a:stretch>
                          <a:fillRect/>
                        </a:stretch>
                      </p:blipFill>
                      <p:spPr bwMode="auto">
                        <a:xfrm>
                          <a:off x="4616450" y="4649788"/>
                          <a:ext cx="3255963"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 name="Text Box 15"/>
          <p:cNvSpPr txBox="1">
            <a:spLocks noChangeArrowheads="1"/>
          </p:cNvSpPr>
          <p:nvPr/>
        </p:nvSpPr>
        <p:spPr bwMode="auto">
          <a:xfrm>
            <a:off x="669925" y="595313"/>
            <a:ext cx="2768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en-US" altLang="zh-CN" dirty="0">
                <a:solidFill>
                  <a:srgbClr val="FF0000"/>
                </a:solidFill>
                <a:effectLst>
                  <a:outerShdw blurRad="38100" dist="38100" dir="2700000" algn="tl">
                    <a:srgbClr val="C0C0C0"/>
                  </a:outerShdw>
                </a:effectLst>
                <a:ea typeface="黑体" pitchFamily="2" charset="-122"/>
              </a:rPr>
              <a:t>◆ </a:t>
            </a:r>
            <a:r>
              <a:rPr kumimoji="1" lang="zh-CN" altLang="en-US" dirty="0">
                <a:solidFill>
                  <a:srgbClr val="0000FF"/>
                </a:solidFill>
                <a:ea typeface="黑体" pitchFamily="2" charset="-122"/>
              </a:rPr>
              <a:t>多相化学平衡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3618"/>
                                        </p:tgtEl>
                                        <p:attrNameLst>
                                          <p:attrName>style.visibility</p:attrName>
                                        </p:attrNameLst>
                                      </p:cBhvr>
                                      <p:to>
                                        <p:strVal val="visible"/>
                                      </p:to>
                                    </p:set>
                                    <p:animEffect transition="in" filter="dissolve">
                                      <p:cBhvr>
                                        <p:cTn id="21" dur="500"/>
                                        <p:tgtEl>
                                          <p:spTgt spid="1536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53619"/>
                                        </p:tgtEl>
                                        <p:attrNameLst>
                                          <p:attrName>style.visibility</p:attrName>
                                        </p:attrNameLst>
                                      </p:cBhvr>
                                      <p:to>
                                        <p:strVal val="visible"/>
                                      </p:to>
                                    </p:set>
                                    <p:animEffect transition="in" filter="dissolve">
                                      <p:cBhvr>
                                        <p:cTn id="26" dur="500"/>
                                        <p:tgtEl>
                                          <p:spTgt spid="1536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53620"/>
                                        </p:tgtEl>
                                        <p:attrNameLst>
                                          <p:attrName>style.visibility</p:attrName>
                                        </p:attrNameLst>
                                      </p:cBhvr>
                                      <p:to>
                                        <p:strVal val="visible"/>
                                      </p:to>
                                    </p:set>
                                    <p:animEffect transition="in" filter="dissolve">
                                      <p:cBhvr>
                                        <p:cTn id="31" dur="500"/>
                                        <p:tgtEl>
                                          <p:spTgt spid="1536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53621"/>
                                        </p:tgtEl>
                                        <p:attrNameLst>
                                          <p:attrName>style.visibility</p:attrName>
                                        </p:attrNameLst>
                                      </p:cBhvr>
                                      <p:to>
                                        <p:strVal val="visible"/>
                                      </p:to>
                                    </p:set>
                                    <p:animEffect transition="in" filter="dissolve">
                                      <p:cBhvr>
                                        <p:cTn id="36" dur="500"/>
                                        <p:tgtEl>
                                          <p:spTgt spid="1536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53622"/>
                                        </p:tgtEl>
                                        <p:attrNameLst>
                                          <p:attrName>style.visibility</p:attrName>
                                        </p:attrNameLst>
                                      </p:cBhvr>
                                      <p:to>
                                        <p:strVal val="visible"/>
                                      </p:to>
                                    </p:set>
                                    <p:animEffect transition="in" filter="dissolve">
                                      <p:cBhvr>
                                        <p:cTn id="41" dur="500"/>
                                        <p:tgtEl>
                                          <p:spTgt spid="1536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3623"/>
                                        </p:tgtEl>
                                        <p:attrNameLst>
                                          <p:attrName>style.visibility</p:attrName>
                                        </p:attrNameLst>
                                      </p:cBhvr>
                                      <p:to>
                                        <p:strVal val="visible"/>
                                      </p:to>
                                    </p:set>
                                    <p:animEffect transition="in" filter="dissolve">
                                      <p:cBhvr>
                                        <p:cTn id="46" dur="500"/>
                                        <p:tgtEl>
                                          <p:spTgt spid="153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8" grpId="0" autoUpdateAnimBg="0"/>
      <p:bldP spid="153619" grpId="0" autoUpdateAnimBg="0"/>
      <p:bldP spid="153620" grpId="0" autoUpdateAnimBg="0"/>
      <p:bldP spid="153621" grpId="0" autoUpdateAnimBg="0"/>
      <p:bldP spid="153622" grpId="0" autoUpdateAnimBg="0"/>
      <p:bldP spid="15362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对象 1"/>
          <p:cNvGraphicFramePr>
            <a:graphicFrameLocks noChangeAspect="1"/>
          </p:cNvGraphicFramePr>
          <p:nvPr/>
        </p:nvGraphicFramePr>
        <p:xfrm>
          <a:off x="4268788" y="1296988"/>
          <a:ext cx="4032250" cy="1025525"/>
        </p:xfrm>
        <a:graphic>
          <a:graphicData uri="http://schemas.openxmlformats.org/presentationml/2006/ole">
            <mc:AlternateContent xmlns:mc="http://schemas.openxmlformats.org/markup-compatibility/2006">
              <mc:Choice xmlns:v="urn:schemas-microsoft-com:vml" Requires="v">
                <p:oleObj spid="_x0000_s12290" name="Equation" r:id="rId3" imgW="1498600" imgH="381000" progId="Equation.DSMT4">
                  <p:embed/>
                </p:oleObj>
              </mc:Choice>
              <mc:Fallback>
                <p:oleObj name="Equation" r:id="rId3" imgW="1498600" imgH="381000" progId="Equation.DSMT4">
                  <p:embed/>
                  <p:pic>
                    <p:nvPicPr>
                      <p:cNvPr id="3584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88" y="1296988"/>
                        <a:ext cx="40322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3" name="Oval 2"/>
          <p:cNvSpPr>
            <a:spLocks noChangeArrowheads="1"/>
          </p:cNvSpPr>
          <p:nvPr/>
        </p:nvSpPr>
        <p:spPr bwMode="auto">
          <a:xfrm>
            <a:off x="842963" y="1390650"/>
            <a:ext cx="2917825" cy="3303588"/>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5844" name="Oval 3" descr="棕色大理石"/>
          <p:cNvSpPr>
            <a:spLocks noChangeArrowheads="1"/>
          </p:cNvSpPr>
          <p:nvPr/>
        </p:nvSpPr>
        <p:spPr bwMode="auto">
          <a:xfrm rot="-217185">
            <a:off x="1276350" y="3340100"/>
            <a:ext cx="2151063" cy="1339850"/>
          </a:xfrm>
          <a:prstGeom prst="ellipse">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1799" name="Text Box 7"/>
          <p:cNvSpPr txBox="1">
            <a:spLocks noChangeArrowheads="1"/>
          </p:cNvSpPr>
          <p:nvPr/>
        </p:nvSpPr>
        <p:spPr bwMode="auto">
          <a:xfrm>
            <a:off x="5064125"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5</a:t>
            </a:r>
            <a:endParaRPr kumimoji="1" lang="en-US" altLang="zh-CN" sz="2400">
              <a:latin typeface="Times New Roman" pitchFamily="18" charset="0"/>
              <a:ea typeface="黑体" pitchFamily="49" charset="-122"/>
            </a:endParaRPr>
          </a:p>
        </p:txBody>
      </p:sp>
      <p:sp>
        <p:nvSpPr>
          <p:cNvPr id="161800" name="Text Box 8"/>
          <p:cNvSpPr txBox="1">
            <a:spLocks noChangeArrowheads="1"/>
          </p:cNvSpPr>
          <p:nvPr/>
        </p:nvSpPr>
        <p:spPr bwMode="auto">
          <a:xfrm>
            <a:off x="5908675"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161801" name="Text Box 9"/>
          <p:cNvSpPr txBox="1">
            <a:spLocks noChangeArrowheads="1"/>
          </p:cNvSpPr>
          <p:nvPr/>
        </p:nvSpPr>
        <p:spPr bwMode="auto">
          <a:xfrm>
            <a:off x="6686550"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161802" name="Text Box 10"/>
          <p:cNvSpPr txBox="1">
            <a:spLocks noChangeArrowheads="1"/>
          </p:cNvSpPr>
          <p:nvPr/>
        </p:nvSpPr>
        <p:spPr bwMode="auto">
          <a:xfrm>
            <a:off x="7515225"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161803" name="Text Box 11"/>
          <p:cNvSpPr txBox="1">
            <a:spLocks noChangeArrowheads="1"/>
          </p:cNvSpPr>
          <p:nvPr/>
        </p:nvSpPr>
        <p:spPr bwMode="auto">
          <a:xfrm>
            <a:off x="8224838" y="12541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0</a:t>
            </a:r>
            <a:endParaRPr kumimoji="1" lang="en-US" altLang="zh-CN" sz="2400">
              <a:latin typeface="Times New Roman" pitchFamily="18" charset="0"/>
              <a:ea typeface="黑体" pitchFamily="49" charset="-122"/>
            </a:endParaRPr>
          </a:p>
        </p:txBody>
      </p:sp>
      <p:sp>
        <p:nvSpPr>
          <p:cNvPr id="161804" name="Text Box 12"/>
          <p:cNvSpPr txBox="1">
            <a:spLocks noChangeArrowheads="1"/>
          </p:cNvSpPr>
          <p:nvPr/>
        </p:nvSpPr>
        <p:spPr bwMode="auto">
          <a:xfrm>
            <a:off x="5075238" y="19050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35851" name="Oval 17" descr="棕色大理石"/>
          <p:cNvSpPr>
            <a:spLocks noChangeArrowheads="1"/>
          </p:cNvSpPr>
          <p:nvPr/>
        </p:nvSpPr>
        <p:spPr bwMode="auto">
          <a:xfrm rot="1976687">
            <a:off x="798513" y="3375025"/>
            <a:ext cx="2114550" cy="1143000"/>
          </a:xfrm>
          <a:prstGeom prst="ellipse">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5852" name="Oval 18" descr="棕色大理石"/>
          <p:cNvSpPr>
            <a:spLocks noChangeArrowheads="1"/>
          </p:cNvSpPr>
          <p:nvPr/>
        </p:nvSpPr>
        <p:spPr bwMode="auto">
          <a:xfrm rot="18572048" flipH="1">
            <a:off x="2217737" y="3148013"/>
            <a:ext cx="1565275" cy="1143000"/>
          </a:xfrm>
          <a:prstGeom prst="ellipse">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5853" name="Line 38"/>
          <p:cNvSpPr>
            <a:spLocks noChangeShapeType="1"/>
          </p:cNvSpPr>
          <p:nvPr/>
        </p:nvSpPr>
        <p:spPr bwMode="auto">
          <a:xfrm>
            <a:off x="990600" y="1600200"/>
            <a:ext cx="171450" cy="2667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54" name="Line 39"/>
          <p:cNvSpPr>
            <a:spLocks noChangeShapeType="1"/>
          </p:cNvSpPr>
          <p:nvPr/>
        </p:nvSpPr>
        <p:spPr bwMode="auto">
          <a:xfrm>
            <a:off x="1828800" y="1143000"/>
            <a:ext cx="0" cy="2667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55" name="Line 40"/>
          <p:cNvSpPr>
            <a:spLocks noChangeShapeType="1"/>
          </p:cNvSpPr>
          <p:nvPr/>
        </p:nvSpPr>
        <p:spPr bwMode="auto">
          <a:xfrm flipH="1">
            <a:off x="2914650" y="1219200"/>
            <a:ext cx="11430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56" name="Line 41"/>
          <p:cNvSpPr>
            <a:spLocks noChangeShapeType="1"/>
          </p:cNvSpPr>
          <p:nvPr/>
        </p:nvSpPr>
        <p:spPr bwMode="auto">
          <a:xfrm flipH="1">
            <a:off x="3409950" y="1619250"/>
            <a:ext cx="247650" cy="20955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857" name="Line 43"/>
          <p:cNvSpPr>
            <a:spLocks noChangeShapeType="1"/>
          </p:cNvSpPr>
          <p:nvPr/>
        </p:nvSpPr>
        <p:spPr bwMode="auto">
          <a:xfrm flipV="1">
            <a:off x="971550" y="4019550"/>
            <a:ext cx="1295400" cy="552450"/>
          </a:xfrm>
          <a:prstGeom prst="line">
            <a:avLst/>
          </a:prstGeom>
          <a:noFill/>
          <a:ln w="952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858" name="组合 4"/>
          <p:cNvGrpSpPr>
            <a:grpSpLocks/>
          </p:cNvGrpSpPr>
          <p:nvPr/>
        </p:nvGrpSpPr>
        <p:grpSpPr bwMode="auto">
          <a:xfrm>
            <a:off x="4352921" y="2933700"/>
            <a:ext cx="3851276" cy="1333500"/>
            <a:chOff x="4352921" y="2933700"/>
            <a:chExt cx="3851276" cy="1333500"/>
          </a:xfrm>
        </p:grpSpPr>
        <p:grpSp>
          <p:nvGrpSpPr>
            <p:cNvPr id="35869" name="Group 23"/>
            <p:cNvGrpSpPr>
              <a:grpSpLocks/>
            </p:cNvGrpSpPr>
            <p:nvPr/>
          </p:nvGrpSpPr>
          <p:grpSpPr bwMode="auto">
            <a:xfrm>
              <a:off x="4352921" y="2933700"/>
              <a:ext cx="3851276" cy="1333500"/>
              <a:chOff x="2742" y="1848"/>
              <a:chExt cx="2426" cy="840"/>
            </a:xfrm>
          </p:grpSpPr>
          <p:sp>
            <p:nvSpPr>
              <p:cNvPr id="35872" name="AutoShape 24"/>
              <p:cNvSpPr>
                <a:spLocks noChangeArrowheads="1"/>
              </p:cNvSpPr>
              <p:nvPr/>
            </p:nvSpPr>
            <p:spPr bwMode="auto">
              <a:xfrm>
                <a:off x="2742" y="1848"/>
                <a:ext cx="2426" cy="840"/>
              </a:xfrm>
              <a:prstGeom prst="roundRect">
                <a:avLst>
                  <a:gd name="adj" fmla="val 16667"/>
                </a:avLst>
              </a:prstGeom>
              <a:solidFill>
                <a:srgbClr val="000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35873" name="Object 25"/>
              <p:cNvGraphicFramePr>
                <a:graphicFrameLocks noChangeAspect="1"/>
              </p:cNvGraphicFramePr>
              <p:nvPr/>
            </p:nvGraphicFramePr>
            <p:xfrm>
              <a:off x="2844" y="2092"/>
              <a:ext cx="71" cy="135"/>
            </p:xfrm>
            <a:graphic>
              <a:graphicData uri="http://schemas.openxmlformats.org/presentationml/2006/ole">
                <mc:AlternateContent xmlns:mc="http://schemas.openxmlformats.org/markup-compatibility/2006">
                  <mc:Choice xmlns:v="urn:schemas-microsoft-com:vml" Requires="v">
                    <p:oleObj spid="_x0000_s12291" name="公式" r:id="rId6" imgW="114151" imgH="215619" progId="Equation.3">
                      <p:embed/>
                    </p:oleObj>
                  </mc:Choice>
                  <mc:Fallback>
                    <p:oleObj name="公式" r:id="rId6" imgW="114151" imgH="215619" progId="Equation.3">
                      <p:embed/>
                      <p:pic>
                        <p:nvPicPr>
                          <p:cNvPr id="35873"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4" y="2092"/>
                            <a:ext cx="71" cy="135"/>
                          </a:xfrm>
                          <a:prstGeom prst="rect">
                            <a:avLst/>
                          </a:prstGeom>
                          <a:solidFill>
                            <a:srgbClr val="0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870" name="TextBox 2"/>
            <p:cNvSpPr txBox="1">
              <a:spLocks noChangeArrowheads="1"/>
            </p:cNvSpPr>
            <p:nvPr/>
          </p:nvSpPr>
          <p:spPr bwMode="auto">
            <a:xfrm>
              <a:off x="4433047" y="3028997"/>
              <a:ext cx="37401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dirty="0">
                  <a:solidFill>
                    <a:schemeClr val="bg1"/>
                  </a:solidFill>
                  <a:latin typeface="Times New Roman" pitchFamily="18" charset="0"/>
                </a:rPr>
                <a:t>NH</a:t>
              </a:r>
              <a:r>
                <a:rPr lang="en-US" altLang="zh-CN" sz="2800" b="0" baseline="-25000" dirty="0">
                  <a:solidFill>
                    <a:schemeClr val="bg1"/>
                  </a:solidFill>
                  <a:latin typeface="Times New Roman" pitchFamily="18" charset="0"/>
                </a:rPr>
                <a:t>4</a:t>
              </a:r>
              <a:r>
                <a:rPr lang="en-US" altLang="zh-CN" sz="2800" b="0" dirty="0">
                  <a:solidFill>
                    <a:schemeClr val="bg1"/>
                  </a:solidFill>
                  <a:latin typeface="Times New Roman" pitchFamily="18" charset="0"/>
                </a:rPr>
                <a:t>I(s)</a:t>
              </a:r>
              <a:r>
                <a:rPr lang="en-US" altLang="zh-CN" sz="2800" b="0" dirty="0">
                  <a:solidFill>
                    <a:schemeClr val="bg1"/>
                  </a:solidFill>
                  <a:latin typeface="Times New Roman" pitchFamily="18" charset="0"/>
                  <a:sym typeface="Symbol" pitchFamily="18" charset="2"/>
                </a:rPr>
                <a:t>NH</a:t>
              </a:r>
              <a:r>
                <a:rPr lang="en-US" altLang="zh-CN" sz="2800" b="0" baseline="-25000" dirty="0">
                  <a:solidFill>
                    <a:schemeClr val="bg1"/>
                  </a:solidFill>
                  <a:latin typeface="Times New Roman" pitchFamily="18" charset="0"/>
                  <a:sym typeface="Symbol" pitchFamily="18" charset="2"/>
                </a:rPr>
                <a:t>3</a:t>
              </a:r>
              <a:r>
                <a:rPr lang="en-US" altLang="zh-CN" sz="2800" b="0" dirty="0">
                  <a:solidFill>
                    <a:schemeClr val="bg1"/>
                  </a:solidFill>
                  <a:latin typeface="Times New Roman" pitchFamily="18" charset="0"/>
                  <a:sym typeface="Symbol" pitchFamily="18" charset="2"/>
                </a:rPr>
                <a:t>(g)+HI(g)</a:t>
              </a:r>
              <a:endParaRPr lang="zh-CN" altLang="en-US" sz="2800" b="0" dirty="0">
                <a:solidFill>
                  <a:schemeClr val="bg1"/>
                </a:solidFill>
                <a:latin typeface="Times New Roman" pitchFamily="18" charset="0"/>
              </a:endParaRPr>
            </a:p>
          </p:txBody>
        </p:sp>
        <p:sp>
          <p:nvSpPr>
            <p:cNvPr id="35871" name="TextBox 3"/>
            <p:cNvSpPr txBox="1">
              <a:spLocks noChangeArrowheads="1"/>
            </p:cNvSpPr>
            <p:nvPr/>
          </p:nvSpPr>
          <p:spPr bwMode="auto">
            <a:xfrm>
              <a:off x="4523124" y="3644574"/>
              <a:ext cx="31806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a:solidFill>
                    <a:schemeClr val="bg1"/>
                  </a:solidFill>
                  <a:latin typeface="Times New Roman" pitchFamily="18" charset="0"/>
                </a:rPr>
                <a:t>2HI(g)</a:t>
              </a:r>
              <a:r>
                <a:rPr lang="en-US" altLang="zh-CN" sz="2800" b="0">
                  <a:solidFill>
                    <a:schemeClr val="bg1"/>
                  </a:solidFill>
                  <a:latin typeface="Times New Roman" pitchFamily="18" charset="0"/>
                  <a:sym typeface="Symbol" pitchFamily="18" charset="2"/>
                </a:rPr>
                <a:t>H</a:t>
              </a:r>
              <a:r>
                <a:rPr lang="en-US" altLang="zh-CN" sz="2800" b="0" baseline="-25000">
                  <a:solidFill>
                    <a:schemeClr val="bg1"/>
                  </a:solidFill>
                  <a:latin typeface="Times New Roman" pitchFamily="18" charset="0"/>
                  <a:sym typeface="Symbol" pitchFamily="18" charset="2"/>
                </a:rPr>
                <a:t>2</a:t>
              </a:r>
              <a:r>
                <a:rPr lang="en-US" altLang="zh-CN" sz="2800" b="0">
                  <a:solidFill>
                    <a:schemeClr val="bg1"/>
                  </a:solidFill>
                  <a:latin typeface="Times New Roman" pitchFamily="18" charset="0"/>
                  <a:sym typeface="Symbol" pitchFamily="18" charset="2"/>
                </a:rPr>
                <a:t>(g)+I</a:t>
              </a:r>
              <a:r>
                <a:rPr lang="en-US" altLang="zh-CN" sz="2800" b="0" baseline="-25000">
                  <a:solidFill>
                    <a:schemeClr val="bg1"/>
                  </a:solidFill>
                  <a:latin typeface="Times New Roman" pitchFamily="18" charset="0"/>
                  <a:sym typeface="Symbol" pitchFamily="18" charset="2"/>
                </a:rPr>
                <a:t>2</a:t>
              </a:r>
              <a:r>
                <a:rPr lang="en-US" altLang="zh-CN" sz="2800" b="0">
                  <a:solidFill>
                    <a:schemeClr val="bg1"/>
                  </a:solidFill>
                  <a:latin typeface="Times New Roman" pitchFamily="18" charset="0"/>
                  <a:sym typeface="Symbol" pitchFamily="18" charset="2"/>
                </a:rPr>
                <a:t>(g)</a:t>
              </a:r>
              <a:endParaRPr lang="zh-CN" altLang="en-US" sz="2800" b="0">
                <a:solidFill>
                  <a:schemeClr val="bg1"/>
                </a:solidFill>
                <a:latin typeface="Times New Roman" pitchFamily="18" charset="0"/>
              </a:endParaRPr>
            </a:p>
          </p:txBody>
        </p:sp>
      </p:grpSp>
      <p:sp>
        <p:nvSpPr>
          <p:cNvPr id="35859" name="TextBox 32"/>
          <p:cNvSpPr txBox="1">
            <a:spLocks noChangeArrowheads="1"/>
          </p:cNvSpPr>
          <p:nvPr/>
        </p:nvSpPr>
        <p:spPr bwMode="auto">
          <a:xfrm>
            <a:off x="609600" y="1095375"/>
            <a:ext cx="723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sym typeface="Symbol" pitchFamily="18" charset="2"/>
              </a:rPr>
              <a:t>HI</a:t>
            </a:r>
            <a:endParaRPr lang="zh-CN" altLang="en-US" sz="2800">
              <a:solidFill>
                <a:srgbClr val="FF0000"/>
              </a:solidFill>
              <a:latin typeface="Times New Roman" pitchFamily="18" charset="0"/>
            </a:endParaRPr>
          </a:p>
        </p:txBody>
      </p:sp>
      <p:sp>
        <p:nvSpPr>
          <p:cNvPr id="35860" name="TextBox 32"/>
          <p:cNvSpPr txBox="1">
            <a:spLocks noChangeArrowheads="1"/>
          </p:cNvSpPr>
          <p:nvPr/>
        </p:nvSpPr>
        <p:spPr bwMode="auto">
          <a:xfrm>
            <a:off x="1524000" y="619125"/>
            <a:ext cx="72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sym typeface="Symbol" pitchFamily="18" charset="2"/>
              </a:rPr>
              <a:t>HI</a:t>
            </a:r>
            <a:endParaRPr lang="zh-CN" altLang="en-US" sz="2800">
              <a:solidFill>
                <a:srgbClr val="FF0000"/>
              </a:solidFill>
              <a:latin typeface="Times New Roman" pitchFamily="18" charset="0"/>
            </a:endParaRPr>
          </a:p>
        </p:txBody>
      </p:sp>
      <p:sp>
        <p:nvSpPr>
          <p:cNvPr id="35861" name="TextBox 32"/>
          <p:cNvSpPr txBox="1">
            <a:spLocks noChangeArrowheads="1"/>
          </p:cNvSpPr>
          <p:nvPr/>
        </p:nvSpPr>
        <p:spPr bwMode="auto">
          <a:xfrm>
            <a:off x="1173163" y="2538413"/>
            <a:ext cx="722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sym typeface="Symbol" pitchFamily="18" charset="2"/>
              </a:rPr>
              <a:t>HI</a:t>
            </a:r>
            <a:endParaRPr lang="zh-CN" altLang="en-US" sz="2800">
              <a:solidFill>
                <a:srgbClr val="FF0000"/>
              </a:solidFill>
              <a:latin typeface="Times New Roman" pitchFamily="18" charset="0"/>
            </a:endParaRPr>
          </a:p>
        </p:txBody>
      </p:sp>
      <p:sp>
        <p:nvSpPr>
          <p:cNvPr id="35862" name="TextBox 32"/>
          <p:cNvSpPr txBox="1">
            <a:spLocks noChangeArrowheads="1"/>
          </p:cNvSpPr>
          <p:nvPr/>
        </p:nvSpPr>
        <p:spPr bwMode="auto">
          <a:xfrm>
            <a:off x="2428875" y="1725613"/>
            <a:ext cx="73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sym typeface="Symbol" pitchFamily="18" charset="2"/>
              </a:rPr>
              <a:t>H</a:t>
            </a:r>
            <a:r>
              <a:rPr lang="en-US" altLang="zh-CN" sz="2800" baseline="-25000">
                <a:solidFill>
                  <a:srgbClr val="FF0000"/>
                </a:solidFill>
                <a:latin typeface="Times New Roman" pitchFamily="18" charset="0"/>
                <a:sym typeface="Symbol" pitchFamily="18" charset="2"/>
              </a:rPr>
              <a:t>2</a:t>
            </a:r>
            <a:endParaRPr lang="zh-CN" altLang="en-US" sz="2800">
              <a:solidFill>
                <a:srgbClr val="FF0000"/>
              </a:solidFill>
              <a:latin typeface="Times New Roman" pitchFamily="18" charset="0"/>
            </a:endParaRPr>
          </a:p>
        </p:txBody>
      </p:sp>
      <p:sp>
        <p:nvSpPr>
          <p:cNvPr id="35863" name="TextBox 32"/>
          <p:cNvSpPr txBox="1">
            <a:spLocks noChangeArrowheads="1"/>
          </p:cNvSpPr>
          <p:nvPr/>
        </p:nvSpPr>
        <p:spPr bwMode="auto">
          <a:xfrm>
            <a:off x="2719388" y="752475"/>
            <a:ext cx="735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sym typeface="Symbol" pitchFamily="18" charset="2"/>
              </a:rPr>
              <a:t>H</a:t>
            </a:r>
            <a:r>
              <a:rPr lang="en-US" altLang="zh-CN" sz="2800" baseline="-25000">
                <a:solidFill>
                  <a:srgbClr val="FF0000"/>
                </a:solidFill>
                <a:latin typeface="Times New Roman" pitchFamily="18" charset="0"/>
                <a:sym typeface="Symbol" pitchFamily="18" charset="2"/>
              </a:rPr>
              <a:t>2</a:t>
            </a:r>
            <a:endParaRPr lang="zh-CN" altLang="en-US" sz="2800">
              <a:solidFill>
                <a:srgbClr val="FF0000"/>
              </a:solidFill>
              <a:latin typeface="Times New Roman" pitchFamily="18" charset="0"/>
            </a:endParaRPr>
          </a:p>
        </p:txBody>
      </p:sp>
      <p:sp>
        <p:nvSpPr>
          <p:cNvPr id="35864" name="TextBox 32"/>
          <p:cNvSpPr txBox="1">
            <a:spLocks noChangeArrowheads="1"/>
          </p:cNvSpPr>
          <p:nvPr/>
        </p:nvSpPr>
        <p:spPr bwMode="auto">
          <a:xfrm>
            <a:off x="1333500" y="1833563"/>
            <a:ext cx="1003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sym typeface="Symbol" pitchFamily="18" charset="2"/>
              </a:rPr>
              <a:t>NH</a:t>
            </a:r>
            <a:r>
              <a:rPr lang="en-US" altLang="zh-CN" sz="2800" baseline="-25000">
                <a:solidFill>
                  <a:srgbClr val="FF0000"/>
                </a:solidFill>
                <a:latin typeface="Times New Roman" pitchFamily="18" charset="0"/>
                <a:sym typeface="Symbol" pitchFamily="18" charset="2"/>
              </a:rPr>
              <a:t>3</a:t>
            </a:r>
            <a:endParaRPr lang="zh-CN" altLang="en-US" sz="2800">
              <a:solidFill>
                <a:srgbClr val="FF0000"/>
              </a:solidFill>
              <a:latin typeface="Times New Roman" pitchFamily="18" charset="0"/>
            </a:endParaRPr>
          </a:p>
        </p:txBody>
      </p:sp>
      <p:sp>
        <p:nvSpPr>
          <p:cNvPr id="35865" name="TextBox 39"/>
          <p:cNvSpPr txBox="1">
            <a:spLocks noChangeArrowheads="1"/>
          </p:cNvSpPr>
          <p:nvPr/>
        </p:nvSpPr>
        <p:spPr bwMode="auto">
          <a:xfrm>
            <a:off x="2468563" y="2389188"/>
            <a:ext cx="5127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rPr>
              <a:t>I</a:t>
            </a:r>
            <a:r>
              <a:rPr lang="en-US" altLang="zh-CN" sz="2800" baseline="-25000">
                <a:solidFill>
                  <a:srgbClr val="FF0000"/>
                </a:solidFill>
                <a:latin typeface="Times New Roman" pitchFamily="18" charset="0"/>
                <a:sym typeface="Symbol" pitchFamily="18" charset="2"/>
              </a:rPr>
              <a:t>2</a:t>
            </a:r>
            <a:endParaRPr lang="zh-CN" altLang="en-US" sz="2800">
              <a:solidFill>
                <a:srgbClr val="FF0000"/>
              </a:solidFill>
              <a:latin typeface="Times New Roman" pitchFamily="18" charset="0"/>
            </a:endParaRPr>
          </a:p>
        </p:txBody>
      </p:sp>
      <p:sp>
        <p:nvSpPr>
          <p:cNvPr id="35866" name="TextBox 40"/>
          <p:cNvSpPr txBox="1">
            <a:spLocks noChangeArrowheads="1"/>
          </p:cNvSpPr>
          <p:nvPr/>
        </p:nvSpPr>
        <p:spPr bwMode="auto">
          <a:xfrm>
            <a:off x="3657600" y="1020763"/>
            <a:ext cx="511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a:solidFill>
                  <a:srgbClr val="FF0000"/>
                </a:solidFill>
                <a:latin typeface="Times New Roman" pitchFamily="18" charset="0"/>
              </a:rPr>
              <a:t>I</a:t>
            </a:r>
            <a:r>
              <a:rPr lang="en-US" altLang="zh-CN" sz="2800" baseline="-25000">
                <a:solidFill>
                  <a:srgbClr val="FF0000"/>
                </a:solidFill>
                <a:latin typeface="Times New Roman" pitchFamily="18" charset="0"/>
                <a:sym typeface="Symbol" pitchFamily="18" charset="2"/>
              </a:rPr>
              <a:t>2</a:t>
            </a:r>
            <a:endParaRPr lang="zh-CN" altLang="en-US" sz="2800">
              <a:solidFill>
                <a:srgbClr val="FF0000"/>
              </a:solidFill>
              <a:latin typeface="Times New Roman" pitchFamily="18" charset="0"/>
            </a:endParaRPr>
          </a:p>
        </p:txBody>
      </p:sp>
      <p:sp>
        <p:nvSpPr>
          <p:cNvPr id="42" name="TextBox 32"/>
          <p:cNvSpPr txBox="1">
            <a:spLocks noChangeArrowheads="1"/>
          </p:cNvSpPr>
          <p:nvPr/>
        </p:nvSpPr>
        <p:spPr bwMode="auto">
          <a:xfrm>
            <a:off x="331788" y="4606925"/>
            <a:ext cx="102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en-US" altLang="zh-CN" sz="2800" dirty="0">
                <a:solidFill>
                  <a:schemeClr val="tx2">
                    <a:lumMod val="75000"/>
                  </a:schemeClr>
                </a:solidFill>
                <a:latin typeface="Times New Roman" pitchFamily="18" charset="0"/>
              </a:rPr>
              <a:t>NH</a:t>
            </a:r>
            <a:r>
              <a:rPr lang="en-US" altLang="zh-CN" sz="2800" baseline="-25000" dirty="0">
                <a:solidFill>
                  <a:schemeClr val="tx2">
                    <a:lumMod val="75000"/>
                  </a:schemeClr>
                </a:solidFill>
                <a:latin typeface="Times New Roman" pitchFamily="18" charset="0"/>
              </a:rPr>
              <a:t>4</a:t>
            </a:r>
            <a:r>
              <a:rPr lang="en-US" altLang="zh-CN" sz="2800" dirty="0">
                <a:solidFill>
                  <a:schemeClr val="tx2">
                    <a:lumMod val="75000"/>
                  </a:schemeClr>
                </a:solidFill>
                <a:latin typeface="Times New Roman" pitchFamily="18" charset="0"/>
              </a:rPr>
              <a:t>I</a:t>
            </a:r>
            <a:endParaRPr lang="zh-CN" altLang="en-US" sz="2800" dirty="0">
              <a:solidFill>
                <a:schemeClr val="tx2">
                  <a:lumMod val="75000"/>
                </a:schemeClr>
              </a:solidFill>
              <a:latin typeface="Times New Roman" pitchFamily="18" charset="0"/>
            </a:endParaRPr>
          </a:p>
        </p:txBody>
      </p:sp>
      <p:sp>
        <p:nvSpPr>
          <p:cNvPr id="35868" name="TextBox 32"/>
          <p:cNvSpPr txBox="1">
            <a:spLocks noChangeArrowheads="1"/>
          </p:cNvSpPr>
          <p:nvPr/>
        </p:nvSpPr>
        <p:spPr bwMode="auto">
          <a:xfrm>
            <a:off x="657225" y="5130800"/>
            <a:ext cx="32813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0000FF"/>
                </a:solidFill>
                <a:latin typeface="Times New Roman" pitchFamily="18" charset="0"/>
              </a:rPr>
              <a:t>达化学平衡，但气体不是都由</a:t>
            </a:r>
            <a:r>
              <a:rPr lang="en-US" altLang="zh-CN" sz="2800">
                <a:solidFill>
                  <a:srgbClr val="0000FF"/>
                </a:solidFill>
                <a:latin typeface="Times New Roman" pitchFamily="18" charset="0"/>
              </a:rPr>
              <a:t>NH</a:t>
            </a:r>
            <a:r>
              <a:rPr lang="en-US" altLang="zh-CN" sz="2800" baseline="-25000">
                <a:solidFill>
                  <a:srgbClr val="0000FF"/>
                </a:solidFill>
                <a:latin typeface="Times New Roman" pitchFamily="18" charset="0"/>
              </a:rPr>
              <a:t>4</a:t>
            </a:r>
            <a:r>
              <a:rPr lang="en-US" altLang="zh-CN" sz="2800">
                <a:solidFill>
                  <a:srgbClr val="0000FF"/>
                </a:solidFill>
                <a:latin typeface="Times New Roman" pitchFamily="18" charset="0"/>
              </a:rPr>
              <a:t>I</a:t>
            </a:r>
            <a:r>
              <a:rPr lang="zh-CN" altLang="en-US" sz="2800">
                <a:solidFill>
                  <a:srgbClr val="0000FF"/>
                </a:solidFill>
                <a:latin typeface="Times New Roman" pitchFamily="18" charset="0"/>
              </a:rPr>
              <a:t>分解得到的。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799"/>
                                        </p:tgtEl>
                                        <p:attrNameLst>
                                          <p:attrName>style.visibility</p:attrName>
                                        </p:attrNameLst>
                                      </p:cBhvr>
                                      <p:to>
                                        <p:strVal val="visible"/>
                                      </p:to>
                                    </p:set>
                                    <p:animEffect transition="in" filter="dissolve">
                                      <p:cBhvr>
                                        <p:cTn id="7" dur="500"/>
                                        <p:tgtEl>
                                          <p:spTgt spid="161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1800"/>
                                        </p:tgtEl>
                                        <p:attrNameLst>
                                          <p:attrName>style.visibility</p:attrName>
                                        </p:attrNameLst>
                                      </p:cBhvr>
                                      <p:to>
                                        <p:strVal val="visible"/>
                                      </p:to>
                                    </p:set>
                                    <p:animEffect transition="in" filter="dissolve">
                                      <p:cBhvr>
                                        <p:cTn id="12" dur="500"/>
                                        <p:tgtEl>
                                          <p:spTgt spid="161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1801"/>
                                        </p:tgtEl>
                                        <p:attrNameLst>
                                          <p:attrName>style.visibility</p:attrName>
                                        </p:attrNameLst>
                                      </p:cBhvr>
                                      <p:to>
                                        <p:strVal val="visible"/>
                                      </p:to>
                                    </p:set>
                                    <p:animEffect transition="in" filter="dissolve">
                                      <p:cBhvr>
                                        <p:cTn id="17" dur="500"/>
                                        <p:tgtEl>
                                          <p:spTgt spid="1618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1802"/>
                                        </p:tgtEl>
                                        <p:attrNameLst>
                                          <p:attrName>style.visibility</p:attrName>
                                        </p:attrNameLst>
                                      </p:cBhvr>
                                      <p:to>
                                        <p:strVal val="visible"/>
                                      </p:to>
                                    </p:set>
                                    <p:animEffect transition="in" filter="dissolve">
                                      <p:cBhvr>
                                        <p:cTn id="22" dur="500"/>
                                        <p:tgtEl>
                                          <p:spTgt spid="1618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1803"/>
                                        </p:tgtEl>
                                        <p:attrNameLst>
                                          <p:attrName>style.visibility</p:attrName>
                                        </p:attrNameLst>
                                      </p:cBhvr>
                                      <p:to>
                                        <p:strVal val="visible"/>
                                      </p:to>
                                    </p:set>
                                    <p:animEffect transition="in" filter="dissolve">
                                      <p:cBhvr>
                                        <p:cTn id="27" dur="500"/>
                                        <p:tgtEl>
                                          <p:spTgt spid="1618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1804"/>
                                        </p:tgtEl>
                                        <p:attrNameLst>
                                          <p:attrName>style.visibility</p:attrName>
                                        </p:attrNameLst>
                                      </p:cBhvr>
                                      <p:to>
                                        <p:strVal val="visible"/>
                                      </p:to>
                                    </p:set>
                                    <p:animEffect transition="in" filter="dissolve">
                                      <p:cBhvr>
                                        <p:cTn id="32" dur="500"/>
                                        <p:tgtEl>
                                          <p:spTgt spid="161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9" grpId="0" autoUpdateAnimBg="0"/>
      <p:bldP spid="161800" grpId="0" autoUpdateAnimBg="0"/>
      <p:bldP spid="161801" grpId="0" autoUpdateAnimBg="0"/>
      <p:bldP spid="161802" grpId="0" autoUpdateAnimBg="0"/>
      <p:bldP spid="161803" grpId="0" autoUpdateAnimBg="0"/>
      <p:bldP spid="16180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对象 1"/>
          <p:cNvGraphicFramePr>
            <a:graphicFrameLocks noChangeAspect="1"/>
          </p:cNvGraphicFramePr>
          <p:nvPr/>
        </p:nvGraphicFramePr>
        <p:xfrm>
          <a:off x="4111625" y="2592388"/>
          <a:ext cx="4032250" cy="1025525"/>
        </p:xfrm>
        <a:graphic>
          <a:graphicData uri="http://schemas.openxmlformats.org/presentationml/2006/ole">
            <mc:AlternateContent xmlns:mc="http://schemas.openxmlformats.org/markup-compatibility/2006">
              <mc:Choice xmlns:v="urn:schemas-microsoft-com:vml" Requires="v">
                <p:oleObj spid="_x0000_s13314" name="Equation" r:id="rId3" imgW="1498600" imgH="381000" progId="Equation.DSMT4">
                  <p:embed/>
                </p:oleObj>
              </mc:Choice>
              <mc:Fallback>
                <p:oleObj name="Equation" r:id="rId3" imgW="1498600" imgH="381000" progId="Equation.DSMT4">
                  <p:embed/>
                  <p:pic>
                    <p:nvPicPr>
                      <p:cNvPr id="36866"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2592388"/>
                        <a:ext cx="40322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6867" name="Group 17"/>
          <p:cNvGrpSpPr>
            <a:grpSpLocks/>
          </p:cNvGrpSpPr>
          <p:nvPr/>
        </p:nvGrpSpPr>
        <p:grpSpPr bwMode="auto">
          <a:xfrm>
            <a:off x="825500" y="1390650"/>
            <a:ext cx="2933700" cy="3608388"/>
            <a:chOff x="587" y="780"/>
            <a:chExt cx="2197" cy="2556"/>
          </a:xfrm>
        </p:grpSpPr>
        <p:grpSp>
          <p:nvGrpSpPr>
            <p:cNvPr id="36889" name="Group 11"/>
            <p:cNvGrpSpPr>
              <a:grpSpLocks/>
            </p:cNvGrpSpPr>
            <p:nvPr/>
          </p:nvGrpSpPr>
          <p:grpSpPr bwMode="auto">
            <a:xfrm>
              <a:off x="587" y="780"/>
              <a:ext cx="2197" cy="2340"/>
              <a:chOff x="587" y="780"/>
              <a:chExt cx="2197" cy="2340"/>
            </a:xfrm>
          </p:grpSpPr>
          <p:sp>
            <p:nvSpPr>
              <p:cNvPr id="36892" name="Oval 8"/>
              <p:cNvSpPr>
                <a:spLocks noChangeArrowheads="1"/>
              </p:cNvSpPr>
              <p:nvPr/>
            </p:nvSpPr>
            <p:spPr bwMode="auto">
              <a:xfrm>
                <a:off x="600" y="780"/>
                <a:ext cx="2184" cy="234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6893" name="Oval 9" descr="粉色砂纸"/>
              <p:cNvSpPr>
                <a:spLocks noChangeArrowheads="1"/>
              </p:cNvSpPr>
              <p:nvPr/>
            </p:nvSpPr>
            <p:spPr bwMode="auto">
              <a:xfrm rot="2041311">
                <a:off x="587" y="1959"/>
                <a:ext cx="1633" cy="1058"/>
              </a:xfrm>
              <a:prstGeom prst="ellipse">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36894" name="Oval 10" descr="棕色大理石"/>
              <p:cNvSpPr>
                <a:spLocks noChangeArrowheads="1"/>
              </p:cNvSpPr>
              <p:nvPr/>
            </p:nvSpPr>
            <p:spPr bwMode="auto">
              <a:xfrm rot="-2014156">
                <a:off x="1268" y="2068"/>
                <a:ext cx="1495" cy="949"/>
              </a:xfrm>
              <a:prstGeom prst="ellipse">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36890" name="Line 15"/>
            <p:cNvSpPr>
              <a:spLocks noChangeShapeType="1"/>
            </p:cNvSpPr>
            <p:nvPr/>
          </p:nvSpPr>
          <p:spPr bwMode="auto">
            <a:xfrm flipH="1">
              <a:off x="756" y="2544"/>
              <a:ext cx="396" cy="75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891" name="Line 16"/>
            <p:cNvSpPr>
              <a:spLocks noChangeShapeType="1"/>
            </p:cNvSpPr>
            <p:nvPr/>
          </p:nvSpPr>
          <p:spPr bwMode="auto">
            <a:xfrm>
              <a:off x="2100" y="2652"/>
              <a:ext cx="444" cy="68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52599" name="Text Box 23"/>
          <p:cNvSpPr txBox="1">
            <a:spLocks noChangeArrowheads="1"/>
          </p:cNvSpPr>
          <p:nvPr/>
        </p:nvSpPr>
        <p:spPr bwMode="auto">
          <a:xfrm>
            <a:off x="4994275" y="25352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152600" name="Text Box 24"/>
          <p:cNvSpPr txBox="1">
            <a:spLocks noChangeArrowheads="1"/>
          </p:cNvSpPr>
          <p:nvPr/>
        </p:nvSpPr>
        <p:spPr bwMode="auto">
          <a:xfrm>
            <a:off x="5741988" y="25352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3</a:t>
            </a:r>
            <a:endParaRPr kumimoji="1" lang="en-US" altLang="zh-CN" sz="2400">
              <a:latin typeface="Times New Roman" pitchFamily="18" charset="0"/>
              <a:ea typeface="黑体" pitchFamily="49" charset="-122"/>
            </a:endParaRPr>
          </a:p>
        </p:txBody>
      </p:sp>
      <p:sp>
        <p:nvSpPr>
          <p:cNvPr id="152601" name="Text Box 25"/>
          <p:cNvSpPr txBox="1">
            <a:spLocks noChangeArrowheads="1"/>
          </p:cNvSpPr>
          <p:nvPr/>
        </p:nvSpPr>
        <p:spPr bwMode="auto">
          <a:xfrm>
            <a:off x="6551613" y="25352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2</a:t>
            </a:r>
            <a:endParaRPr kumimoji="1" lang="en-US" altLang="zh-CN" sz="2400">
              <a:latin typeface="Times New Roman" pitchFamily="18" charset="0"/>
              <a:ea typeface="黑体" pitchFamily="49" charset="-122"/>
            </a:endParaRPr>
          </a:p>
        </p:txBody>
      </p:sp>
      <p:sp>
        <p:nvSpPr>
          <p:cNvPr id="152602" name="Text Box 26"/>
          <p:cNvSpPr txBox="1">
            <a:spLocks noChangeArrowheads="1"/>
          </p:cNvSpPr>
          <p:nvPr/>
        </p:nvSpPr>
        <p:spPr bwMode="auto">
          <a:xfrm>
            <a:off x="7348538" y="25352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152603" name="Text Box 27"/>
          <p:cNvSpPr txBox="1">
            <a:spLocks noChangeArrowheads="1"/>
          </p:cNvSpPr>
          <p:nvPr/>
        </p:nvSpPr>
        <p:spPr bwMode="auto">
          <a:xfrm>
            <a:off x="8069263" y="25352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a:solidFill>
                  <a:srgbClr val="FF3300"/>
                </a:solidFill>
                <a:latin typeface="Times New Roman" pitchFamily="18" charset="0"/>
                <a:ea typeface="黑体" pitchFamily="49" charset="-122"/>
              </a:rPr>
              <a:t>0</a:t>
            </a:r>
            <a:endParaRPr kumimoji="1" lang="en-US" altLang="zh-CN" sz="2400">
              <a:latin typeface="Times New Roman" pitchFamily="18" charset="0"/>
              <a:ea typeface="黑体" pitchFamily="49" charset="-122"/>
            </a:endParaRPr>
          </a:p>
        </p:txBody>
      </p:sp>
      <p:sp>
        <p:nvSpPr>
          <p:cNvPr id="152604" name="Text Box 28"/>
          <p:cNvSpPr txBox="1">
            <a:spLocks noChangeArrowheads="1"/>
          </p:cNvSpPr>
          <p:nvPr/>
        </p:nvSpPr>
        <p:spPr bwMode="auto">
          <a:xfrm>
            <a:off x="5037138" y="3165475"/>
            <a:ext cx="60801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en-US" altLang="zh-CN">
                <a:solidFill>
                  <a:srgbClr val="FF3300"/>
                </a:solidFill>
                <a:latin typeface="Times New Roman" pitchFamily="18" charset="0"/>
                <a:ea typeface="黑体" pitchFamily="49" charset="-122"/>
              </a:rPr>
              <a:t>1</a:t>
            </a:r>
            <a:endParaRPr kumimoji="1" lang="en-US" altLang="zh-CN" sz="2400">
              <a:latin typeface="Times New Roman" pitchFamily="18" charset="0"/>
              <a:ea typeface="黑体" pitchFamily="49" charset="-122"/>
            </a:endParaRPr>
          </a:p>
        </p:txBody>
      </p:sp>
      <p:sp>
        <p:nvSpPr>
          <p:cNvPr id="36874" name="AutoShape 31"/>
          <p:cNvSpPr>
            <a:spLocks noChangeArrowheads="1"/>
          </p:cNvSpPr>
          <p:nvPr/>
        </p:nvSpPr>
        <p:spPr bwMode="auto">
          <a:xfrm>
            <a:off x="5113338" y="4192588"/>
            <a:ext cx="2628900" cy="1543050"/>
          </a:xfrm>
          <a:prstGeom prst="cloudCallout">
            <a:avLst>
              <a:gd name="adj1" fmla="val 32606"/>
              <a:gd name="adj2" fmla="val 62861"/>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49" charset="-122"/>
            </a:endParaRPr>
          </a:p>
        </p:txBody>
      </p:sp>
      <p:sp>
        <p:nvSpPr>
          <p:cNvPr id="36875" name="TextBox 1"/>
          <p:cNvSpPr txBox="1">
            <a:spLocks noChangeArrowheads="1"/>
          </p:cNvSpPr>
          <p:nvPr/>
        </p:nvSpPr>
        <p:spPr bwMode="auto">
          <a:xfrm>
            <a:off x="2971800" y="4949825"/>
            <a:ext cx="1149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a:solidFill>
                  <a:srgbClr val="FF0000"/>
                </a:solidFill>
                <a:latin typeface="Times New Roman" pitchFamily="18" charset="0"/>
                <a:sym typeface="Symbol" pitchFamily="18" charset="2"/>
              </a:rPr>
              <a:t>CaO</a:t>
            </a:r>
            <a:endParaRPr lang="zh-CN" altLang="en-US">
              <a:solidFill>
                <a:srgbClr val="FF0000"/>
              </a:solidFill>
              <a:latin typeface="Times New Roman" pitchFamily="18" charset="0"/>
            </a:endParaRPr>
          </a:p>
        </p:txBody>
      </p:sp>
      <p:sp>
        <p:nvSpPr>
          <p:cNvPr id="36876" name="TextBox 24"/>
          <p:cNvSpPr txBox="1">
            <a:spLocks noChangeArrowheads="1"/>
          </p:cNvSpPr>
          <p:nvPr/>
        </p:nvSpPr>
        <p:spPr bwMode="auto">
          <a:xfrm>
            <a:off x="492125" y="4948238"/>
            <a:ext cx="16478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a:solidFill>
                  <a:srgbClr val="FF0000"/>
                </a:solidFill>
                <a:latin typeface="Times New Roman" pitchFamily="18" charset="0"/>
              </a:rPr>
              <a:t>CaCO</a:t>
            </a:r>
            <a:r>
              <a:rPr lang="en-US" altLang="zh-CN" baseline="-25000">
                <a:solidFill>
                  <a:srgbClr val="FF0000"/>
                </a:solidFill>
                <a:latin typeface="Times New Roman" pitchFamily="18" charset="0"/>
              </a:rPr>
              <a:t>3</a:t>
            </a:r>
            <a:endParaRPr lang="zh-CN" altLang="en-US">
              <a:solidFill>
                <a:srgbClr val="FF0000"/>
              </a:solidFill>
              <a:latin typeface="Times New Roman" pitchFamily="18" charset="0"/>
            </a:endParaRPr>
          </a:p>
        </p:txBody>
      </p:sp>
      <p:sp>
        <p:nvSpPr>
          <p:cNvPr id="36877" name="TextBox 25"/>
          <p:cNvSpPr txBox="1">
            <a:spLocks noChangeArrowheads="1"/>
          </p:cNvSpPr>
          <p:nvPr/>
        </p:nvSpPr>
        <p:spPr bwMode="auto">
          <a:xfrm>
            <a:off x="1809750" y="1774825"/>
            <a:ext cx="10366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a:solidFill>
                  <a:srgbClr val="FF0000"/>
                </a:solidFill>
                <a:latin typeface="Times New Roman" pitchFamily="18" charset="0"/>
                <a:sym typeface="Symbol" pitchFamily="18" charset="2"/>
              </a:rPr>
              <a:t>CO</a:t>
            </a:r>
            <a:r>
              <a:rPr lang="en-US" altLang="zh-CN" baseline="-25000">
                <a:solidFill>
                  <a:srgbClr val="FF0000"/>
                </a:solidFill>
                <a:latin typeface="Times New Roman" pitchFamily="18" charset="0"/>
                <a:sym typeface="Symbol" pitchFamily="18" charset="2"/>
              </a:rPr>
              <a:t>2</a:t>
            </a:r>
            <a:endParaRPr lang="zh-CN" altLang="en-US">
              <a:solidFill>
                <a:srgbClr val="FF0000"/>
              </a:solidFill>
              <a:latin typeface="Times New Roman" pitchFamily="18" charset="0"/>
            </a:endParaRPr>
          </a:p>
        </p:txBody>
      </p:sp>
      <p:sp>
        <p:nvSpPr>
          <p:cNvPr id="36878" name="TextBox 26"/>
          <p:cNvSpPr txBox="1">
            <a:spLocks noChangeArrowheads="1"/>
          </p:cNvSpPr>
          <p:nvPr/>
        </p:nvSpPr>
        <p:spPr bwMode="auto">
          <a:xfrm>
            <a:off x="3879850" y="1806575"/>
            <a:ext cx="5168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b="0" dirty="0">
                <a:solidFill>
                  <a:srgbClr val="000000"/>
                </a:solidFill>
                <a:latin typeface="Times New Roman" pitchFamily="18" charset="0"/>
              </a:rPr>
              <a:t>CaCO</a:t>
            </a:r>
            <a:r>
              <a:rPr lang="en-US" altLang="zh-CN" b="0" baseline="-25000" dirty="0">
                <a:solidFill>
                  <a:srgbClr val="000000"/>
                </a:solidFill>
                <a:latin typeface="Times New Roman" pitchFamily="18" charset="0"/>
              </a:rPr>
              <a:t>3</a:t>
            </a:r>
            <a:r>
              <a:rPr lang="en-US" altLang="zh-CN" b="0" dirty="0">
                <a:solidFill>
                  <a:srgbClr val="000000"/>
                </a:solidFill>
                <a:latin typeface="Times New Roman" pitchFamily="18" charset="0"/>
                <a:sym typeface="Symbol" pitchFamily="18" charset="2"/>
              </a:rPr>
              <a:t>(s)</a:t>
            </a:r>
            <a:r>
              <a:rPr lang="en-US" altLang="zh-CN" b="0" dirty="0" err="1">
                <a:solidFill>
                  <a:srgbClr val="000000"/>
                </a:solidFill>
                <a:latin typeface="Times New Roman" pitchFamily="18" charset="0"/>
                <a:sym typeface="Symbol" pitchFamily="18" charset="2"/>
              </a:rPr>
              <a:t>CaO</a:t>
            </a:r>
            <a:r>
              <a:rPr lang="en-US" altLang="zh-CN" b="0" dirty="0">
                <a:solidFill>
                  <a:srgbClr val="000000"/>
                </a:solidFill>
                <a:latin typeface="Times New Roman" pitchFamily="18" charset="0"/>
                <a:sym typeface="Symbol" pitchFamily="18" charset="2"/>
              </a:rPr>
              <a:t>(s)+CO</a:t>
            </a:r>
            <a:r>
              <a:rPr lang="en-US" altLang="zh-CN" b="0" baseline="-25000" dirty="0">
                <a:solidFill>
                  <a:srgbClr val="000000"/>
                </a:solidFill>
                <a:latin typeface="Times New Roman" pitchFamily="18" charset="0"/>
                <a:sym typeface="Symbol" pitchFamily="18" charset="2"/>
              </a:rPr>
              <a:t>2</a:t>
            </a:r>
            <a:r>
              <a:rPr lang="en-US" altLang="zh-CN" b="0" dirty="0">
                <a:solidFill>
                  <a:srgbClr val="000000"/>
                </a:solidFill>
                <a:latin typeface="Times New Roman" pitchFamily="18" charset="0"/>
                <a:sym typeface="Symbol" pitchFamily="18" charset="2"/>
              </a:rPr>
              <a:t>(g)</a:t>
            </a:r>
            <a:endParaRPr lang="zh-CN" altLang="en-US" b="0" dirty="0">
              <a:solidFill>
                <a:srgbClr val="000000"/>
              </a:solidFill>
              <a:latin typeface="Times New Roman" pitchFamily="18" charset="0"/>
            </a:endParaRPr>
          </a:p>
        </p:txBody>
      </p:sp>
      <p:graphicFrame>
        <p:nvGraphicFramePr>
          <p:cNvPr id="36879" name="对象 2"/>
          <p:cNvGraphicFramePr>
            <a:graphicFrameLocks noChangeAspect="1"/>
          </p:cNvGraphicFramePr>
          <p:nvPr/>
        </p:nvGraphicFramePr>
        <p:xfrm>
          <a:off x="5616575" y="4298950"/>
          <a:ext cx="1957388" cy="1181100"/>
        </p:xfrm>
        <a:graphic>
          <a:graphicData uri="http://schemas.openxmlformats.org/presentationml/2006/ole">
            <mc:AlternateContent xmlns:mc="http://schemas.openxmlformats.org/markup-compatibility/2006">
              <mc:Choice xmlns:v="urn:schemas-microsoft-com:vml" Requires="v">
                <p:oleObj spid="_x0000_s13315" name="Equation" r:id="rId7" imgW="736280" imgH="444307" progId="Equation.DSMT4">
                  <p:embed/>
                </p:oleObj>
              </mc:Choice>
              <mc:Fallback>
                <p:oleObj name="Equation" r:id="rId7" imgW="736280" imgH="444307" progId="Equation.DSMT4">
                  <p:embed/>
                  <p:pic>
                    <p:nvPicPr>
                      <p:cNvPr id="36879"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6575" y="4298950"/>
                        <a:ext cx="1957388"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6880" name="Group 10"/>
          <p:cNvGrpSpPr>
            <a:grpSpLocks/>
          </p:cNvGrpSpPr>
          <p:nvPr/>
        </p:nvGrpSpPr>
        <p:grpSpPr bwMode="auto">
          <a:xfrm>
            <a:off x="4594225" y="841375"/>
            <a:ext cx="3654425" cy="685800"/>
            <a:chOff x="1480" y="528"/>
            <a:chExt cx="2302" cy="432"/>
          </a:xfrm>
        </p:grpSpPr>
        <p:sp>
          <p:nvSpPr>
            <p:cNvPr id="24" name="AutoShape 11"/>
            <p:cNvSpPr>
              <a:spLocks noChangeArrowheads="1"/>
            </p:cNvSpPr>
            <p:nvPr/>
          </p:nvSpPr>
          <p:spPr bwMode="auto">
            <a:xfrm>
              <a:off x="1480" y="528"/>
              <a:ext cx="2302" cy="432"/>
            </a:xfrm>
            <a:prstGeom prst="roundRect">
              <a:avLst>
                <a:gd name="adj" fmla="val 16667"/>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25" name="Text Box 12"/>
            <p:cNvSpPr txBox="1">
              <a:spLocks noChangeArrowheads="1"/>
            </p:cNvSpPr>
            <p:nvPr/>
          </p:nvSpPr>
          <p:spPr bwMode="auto">
            <a:xfrm>
              <a:off x="1504" y="570"/>
              <a:ext cx="225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f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K</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+ 2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a:t>
              </a:r>
              <a:r>
                <a:rPr kumimoji="1" lang="en-US" altLang="zh-CN" i="1" dirty="0">
                  <a:solidFill>
                    <a:srgbClr val="FF0000"/>
                  </a:solidFill>
                  <a:effectLst>
                    <a:outerShdw blurRad="38100" dist="38100" dir="2700000" algn="tl">
                      <a:srgbClr val="000000">
                        <a:alpha val="43137"/>
                      </a:srgbClr>
                    </a:outerShdw>
                  </a:effectLst>
                  <a:ea typeface="黑体" pitchFamily="2" charset="-122"/>
                  <a:sym typeface="Symbol" pitchFamily="18" charset="2"/>
                </a:rPr>
                <a:t>′</a:t>
              </a:r>
              <a:endPar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endParaRPr>
            </a:p>
          </p:txBody>
        </p:sp>
      </p:grpSp>
      <p:grpSp>
        <p:nvGrpSpPr>
          <p:cNvPr id="4" name="组合 3"/>
          <p:cNvGrpSpPr>
            <a:grpSpLocks/>
          </p:cNvGrpSpPr>
          <p:nvPr/>
        </p:nvGrpSpPr>
        <p:grpSpPr bwMode="auto">
          <a:xfrm>
            <a:off x="5791200" y="5076825"/>
            <a:ext cx="844550" cy="446088"/>
            <a:chOff x="2829283" y="5880507"/>
            <a:chExt cx="844026" cy="446365"/>
          </a:xfrm>
        </p:grpSpPr>
        <p:cxnSp>
          <p:nvCxnSpPr>
            <p:cNvPr id="36885" name="直接连接符 2"/>
            <p:cNvCxnSpPr>
              <a:cxnSpLocks noChangeShapeType="1"/>
            </p:cNvCxnSpPr>
            <p:nvPr/>
          </p:nvCxnSpPr>
          <p:spPr bwMode="auto">
            <a:xfrm flipV="1">
              <a:off x="2829283" y="5880507"/>
              <a:ext cx="844026" cy="446365"/>
            </a:xfrm>
            <a:prstGeom prst="line">
              <a:avLst/>
            </a:prstGeom>
            <a:noFill/>
            <a:ln w="28575"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6" name="直接连接符 27"/>
            <p:cNvCxnSpPr>
              <a:cxnSpLocks noChangeShapeType="1"/>
            </p:cNvCxnSpPr>
            <p:nvPr/>
          </p:nvCxnSpPr>
          <p:spPr bwMode="auto">
            <a:xfrm>
              <a:off x="2839070" y="5880507"/>
              <a:ext cx="834239" cy="446364"/>
            </a:xfrm>
            <a:prstGeom prst="line">
              <a:avLst/>
            </a:prstGeom>
            <a:noFill/>
            <a:ln w="28575"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TextBox 6"/>
          <p:cNvSpPr txBox="1">
            <a:spLocks noChangeArrowheads="1"/>
          </p:cNvSpPr>
          <p:nvPr/>
        </p:nvSpPr>
        <p:spPr bwMode="auto">
          <a:xfrm>
            <a:off x="4581525" y="5948363"/>
            <a:ext cx="44021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800">
                <a:solidFill>
                  <a:srgbClr val="FF0000"/>
                </a:solidFill>
                <a:latin typeface="黑体" pitchFamily="49" charset="-122"/>
                <a:ea typeface="黑体" pitchFamily="49" charset="-122"/>
              </a:rPr>
              <a:t>相律是关于强度性质的！</a:t>
            </a:r>
            <a:endParaRPr lang="zh-CN" altLang="en-US" sz="2400">
              <a:solidFill>
                <a:srgbClr val="FF0000"/>
              </a:solidFill>
              <a:latin typeface="黑体" pitchFamily="49" charset="-122"/>
              <a:ea typeface="黑体" pitchFamily="49" charset="-122"/>
            </a:endParaRPr>
          </a:p>
        </p:txBody>
      </p:sp>
      <p:sp>
        <p:nvSpPr>
          <p:cNvPr id="36883" name="TextBox 32"/>
          <p:cNvSpPr txBox="1">
            <a:spLocks noChangeArrowheads="1"/>
          </p:cNvSpPr>
          <p:nvPr/>
        </p:nvSpPr>
        <p:spPr bwMode="auto">
          <a:xfrm>
            <a:off x="633413" y="5597525"/>
            <a:ext cx="3611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0000FF"/>
                </a:solidFill>
                <a:latin typeface="Times New Roman" pitchFamily="18" charset="0"/>
              </a:rPr>
              <a:t>纯</a:t>
            </a:r>
            <a:r>
              <a:rPr lang="en-US" altLang="zh-CN" sz="2800">
                <a:solidFill>
                  <a:srgbClr val="0000FF"/>
                </a:solidFill>
                <a:latin typeface="Times New Roman" pitchFamily="18" charset="0"/>
              </a:rPr>
              <a:t>CaCO</a:t>
            </a:r>
            <a:r>
              <a:rPr lang="en-US" altLang="zh-CN" sz="2800" baseline="-25000">
                <a:solidFill>
                  <a:srgbClr val="0000FF"/>
                </a:solidFill>
                <a:latin typeface="Times New Roman" pitchFamily="18" charset="0"/>
              </a:rPr>
              <a:t>3</a:t>
            </a:r>
            <a:r>
              <a:rPr lang="zh-CN" altLang="en-US" sz="2800">
                <a:solidFill>
                  <a:srgbClr val="0000FF"/>
                </a:solidFill>
                <a:latin typeface="Times New Roman" pitchFamily="18" charset="0"/>
              </a:rPr>
              <a:t>分解达平衡</a:t>
            </a:r>
          </a:p>
        </p:txBody>
      </p:sp>
      <p:sp>
        <p:nvSpPr>
          <p:cNvPr id="34" name="TextBox 33"/>
          <p:cNvSpPr txBox="1">
            <a:spLocks noChangeArrowheads="1"/>
          </p:cNvSpPr>
          <p:nvPr/>
        </p:nvSpPr>
        <p:spPr bwMode="auto">
          <a:xfrm>
            <a:off x="5527675" y="3165475"/>
            <a:ext cx="34559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000" dirty="0">
                <a:solidFill>
                  <a:srgbClr val="FF0000"/>
                </a:solidFill>
                <a:latin typeface="黑体" pitchFamily="49" charset="-122"/>
                <a:ea typeface="黑体" pitchFamily="49" charset="-122"/>
              </a:rPr>
              <a:t>独立的强度量只有一个。恒温或恒压下，额外加入</a:t>
            </a:r>
            <a:r>
              <a:rPr lang="en-US" altLang="zh-CN" sz="2000" dirty="0" err="1">
                <a:solidFill>
                  <a:srgbClr val="FF0000"/>
                </a:solidFill>
                <a:latin typeface="Times New Roman" pitchFamily="18" charset="0"/>
                <a:ea typeface="黑体" pitchFamily="49" charset="-122"/>
                <a:cs typeface="Times New Roman" pitchFamily="18" charset="0"/>
              </a:rPr>
              <a:t>CaO</a:t>
            </a:r>
            <a:r>
              <a:rPr lang="zh-CN" altLang="en-US" sz="2000" dirty="0">
                <a:solidFill>
                  <a:srgbClr val="FF0000"/>
                </a:solidFill>
                <a:latin typeface="Times New Roman" pitchFamily="18" charset="0"/>
                <a:ea typeface="黑体" pitchFamily="49" charset="-122"/>
                <a:cs typeface="Times New Roman" pitchFamily="18" charset="0"/>
              </a:rPr>
              <a:t>或</a:t>
            </a:r>
            <a:r>
              <a:rPr lang="en-US" altLang="zh-CN" sz="2000" dirty="0">
                <a:solidFill>
                  <a:srgbClr val="FF0000"/>
                </a:solidFill>
                <a:latin typeface="Times New Roman" pitchFamily="18" charset="0"/>
                <a:ea typeface="黑体" pitchFamily="49" charset="-122"/>
                <a:cs typeface="Times New Roman" pitchFamily="18" charset="0"/>
              </a:rPr>
              <a:t>CO</a:t>
            </a:r>
            <a:r>
              <a:rPr lang="en-US" altLang="zh-CN" sz="2000" baseline="-25000" dirty="0">
                <a:solidFill>
                  <a:srgbClr val="FF0000"/>
                </a:solidFill>
                <a:latin typeface="Times New Roman" pitchFamily="18" charset="0"/>
                <a:ea typeface="黑体" pitchFamily="49" charset="-122"/>
                <a:cs typeface="Times New Roman" pitchFamily="18" charset="0"/>
              </a:rPr>
              <a:t>2</a:t>
            </a:r>
            <a:r>
              <a:rPr lang="zh-CN" altLang="en-US" sz="2000" dirty="0">
                <a:solidFill>
                  <a:srgbClr val="FF0000"/>
                </a:solidFill>
                <a:latin typeface="黑体" pitchFamily="49" charset="-122"/>
                <a:ea typeface="黑体" pitchFamily="49" charset="-122"/>
              </a:rPr>
              <a:t>不影响平衡</a:t>
            </a:r>
            <a:r>
              <a:rPr lang="en-US" altLang="zh-CN" sz="2000" dirty="0">
                <a:solidFill>
                  <a:srgbClr val="FF0000"/>
                </a:solidFill>
                <a:latin typeface="黑体" pitchFamily="49" charset="-122"/>
                <a:ea typeface="黑体" pitchFamily="49" charset="-122"/>
              </a:rPr>
              <a:t>!</a:t>
            </a:r>
            <a:endParaRPr lang="zh-CN" altLang="en-US" sz="20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2599"/>
                                        </p:tgtEl>
                                        <p:attrNameLst>
                                          <p:attrName>style.visibility</p:attrName>
                                        </p:attrNameLst>
                                      </p:cBhvr>
                                      <p:to>
                                        <p:strVal val="visible"/>
                                      </p:to>
                                    </p:set>
                                    <p:animEffect transition="in" filter="dissolve">
                                      <p:cBhvr>
                                        <p:cTn id="16" dur="500"/>
                                        <p:tgtEl>
                                          <p:spTgt spid="1525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2600"/>
                                        </p:tgtEl>
                                        <p:attrNameLst>
                                          <p:attrName>style.visibility</p:attrName>
                                        </p:attrNameLst>
                                      </p:cBhvr>
                                      <p:to>
                                        <p:strVal val="visible"/>
                                      </p:to>
                                    </p:set>
                                    <p:animEffect transition="in" filter="dissolve">
                                      <p:cBhvr>
                                        <p:cTn id="21" dur="500"/>
                                        <p:tgtEl>
                                          <p:spTgt spid="1526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52601"/>
                                        </p:tgtEl>
                                        <p:attrNameLst>
                                          <p:attrName>style.visibility</p:attrName>
                                        </p:attrNameLst>
                                      </p:cBhvr>
                                      <p:to>
                                        <p:strVal val="visible"/>
                                      </p:to>
                                    </p:set>
                                    <p:animEffect transition="in" filter="dissolve">
                                      <p:cBhvr>
                                        <p:cTn id="26" dur="500"/>
                                        <p:tgtEl>
                                          <p:spTgt spid="1526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52602"/>
                                        </p:tgtEl>
                                        <p:attrNameLst>
                                          <p:attrName>style.visibility</p:attrName>
                                        </p:attrNameLst>
                                      </p:cBhvr>
                                      <p:to>
                                        <p:strVal val="visible"/>
                                      </p:to>
                                    </p:set>
                                    <p:animEffect transition="in" filter="dissolve">
                                      <p:cBhvr>
                                        <p:cTn id="31" dur="500"/>
                                        <p:tgtEl>
                                          <p:spTgt spid="1526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52603"/>
                                        </p:tgtEl>
                                        <p:attrNameLst>
                                          <p:attrName>style.visibility</p:attrName>
                                        </p:attrNameLst>
                                      </p:cBhvr>
                                      <p:to>
                                        <p:strVal val="visible"/>
                                      </p:to>
                                    </p:set>
                                    <p:animEffect transition="in" filter="dissolve">
                                      <p:cBhvr>
                                        <p:cTn id="36" dur="500"/>
                                        <p:tgtEl>
                                          <p:spTgt spid="15260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52604"/>
                                        </p:tgtEl>
                                        <p:attrNameLst>
                                          <p:attrName>style.visibility</p:attrName>
                                        </p:attrNameLst>
                                      </p:cBhvr>
                                      <p:to>
                                        <p:strVal val="visible"/>
                                      </p:to>
                                    </p:set>
                                    <p:animEffect transition="in" filter="dissolve">
                                      <p:cBhvr>
                                        <p:cTn id="41" dur="500"/>
                                        <p:tgtEl>
                                          <p:spTgt spid="152604"/>
                                        </p:tgtEl>
                                      </p:cBhvr>
                                    </p:animEffect>
                                  </p:childTnLst>
                                </p:cTn>
                              </p:par>
                            </p:childTnLst>
                          </p:cTn>
                        </p:par>
                        <p:par>
                          <p:cTn id="42" fill="hold" nodeType="afterGroup">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99" grpId="0" autoUpdateAnimBg="0"/>
      <p:bldP spid="152600" grpId="0" autoUpdateAnimBg="0"/>
      <p:bldP spid="152601" grpId="0" autoUpdateAnimBg="0"/>
      <p:bldP spid="152602" grpId="0" autoUpdateAnimBg="0"/>
      <p:bldP spid="152603" grpId="0" autoUpdateAnimBg="0"/>
      <p:bldP spid="152604" grpId="0" autoUpdateAnimBg="0"/>
      <p:bldP spid="7"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A4842B17-6267-466A-8CA0-1B5181582EA6}"/>
              </a:ext>
            </a:extLst>
          </p:cNvPr>
          <p:cNvSpPr txBox="1">
            <a:spLocks noRot="1" noChangeArrowheads="1"/>
          </p:cNvSpPr>
          <p:nvPr/>
        </p:nvSpPr>
        <p:spPr bwMode="auto">
          <a:xfrm>
            <a:off x="603774" y="695229"/>
            <a:ext cx="8153400" cy="58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zh-CN" altLang="en-US" sz="3200" kern="0" dirty="0">
                <a:solidFill>
                  <a:srgbClr val="FF3300"/>
                </a:solidFill>
                <a:latin typeface="+mn-ea"/>
                <a:ea typeface="+mn-ea"/>
              </a:rPr>
              <a:t>简单封闭系统的平衡条件</a:t>
            </a:r>
            <a:endParaRPr lang="zh-CN" altLang="en-US" kern="0" dirty="0">
              <a:solidFill>
                <a:schemeClr val="tx1"/>
              </a:solidFill>
              <a:latin typeface="MS Sans Serif"/>
              <a:ea typeface="黑体" pitchFamily="49" charset="-122"/>
            </a:endParaRPr>
          </a:p>
        </p:txBody>
      </p:sp>
      <p:sp>
        <p:nvSpPr>
          <p:cNvPr id="15" name="TextBox 1">
            <a:extLst>
              <a:ext uri="{FF2B5EF4-FFF2-40B4-BE49-F238E27FC236}">
                <a16:creationId xmlns:a16="http://schemas.microsoft.com/office/drawing/2014/main" id="{DB1CD08F-1FC0-4466-9F9D-F3553D28DF53}"/>
              </a:ext>
            </a:extLst>
          </p:cNvPr>
          <p:cNvSpPr txBox="1">
            <a:spLocks noChangeArrowheads="1"/>
          </p:cNvSpPr>
          <p:nvPr/>
        </p:nvSpPr>
        <p:spPr bwMode="auto">
          <a:xfrm>
            <a:off x="905353" y="1370748"/>
            <a:ext cx="789485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由热力学第二定律可证得平衡条件：当简单封闭系统处于平衡态时，温度处处相等；压强处处相等；每种物质的化学势处处相等；若有化学反应，则按化学计量系数累加的化学势之和等于零。</a:t>
            </a:r>
          </a:p>
        </p:txBody>
      </p:sp>
      <p:sp>
        <p:nvSpPr>
          <p:cNvPr id="9" name="TextBox 1">
            <a:extLst>
              <a:ext uri="{FF2B5EF4-FFF2-40B4-BE49-F238E27FC236}">
                <a16:creationId xmlns:a16="http://schemas.microsoft.com/office/drawing/2014/main" id="{6645E7C0-7C49-43EC-A712-5C3AB23293E5}"/>
              </a:ext>
            </a:extLst>
          </p:cNvPr>
          <p:cNvSpPr txBox="1">
            <a:spLocks noChangeArrowheads="1"/>
          </p:cNvSpPr>
          <p:nvPr/>
        </p:nvSpPr>
        <p:spPr bwMode="auto">
          <a:xfrm>
            <a:off x="1083698" y="3350337"/>
            <a:ext cx="7688772"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ts val="0"/>
              </a:spcBef>
              <a:buClrTx/>
              <a:buSzTx/>
              <a:buFontTx/>
              <a:buNone/>
            </a:pPr>
            <a:r>
              <a:rPr lang="zh-CN" altLang="en-US" sz="2800" dirty="0">
                <a:solidFill>
                  <a:srgbClr val="0000FF"/>
                </a:solidFill>
                <a:latin typeface="黑体" pitchFamily="49" charset="-122"/>
                <a:ea typeface="黑体" pitchFamily="49" charset="-122"/>
              </a:rPr>
              <a:t>温度处处相等：热平衡，没有热量传递</a:t>
            </a:r>
            <a:endParaRPr lang="en-US" altLang="zh-CN" sz="2800" dirty="0">
              <a:solidFill>
                <a:srgbClr val="0000FF"/>
              </a:solidFill>
              <a:latin typeface="黑体" pitchFamily="49" charset="-122"/>
              <a:ea typeface="黑体" pitchFamily="49" charset="-122"/>
            </a:endParaRPr>
          </a:p>
          <a:p>
            <a:pPr eaLnBrk="1" hangingPunct="1">
              <a:spcBef>
                <a:spcPts val="1200"/>
              </a:spcBef>
              <a:buClrTx/>
              <a:buSzTx/>
              <a:buNone/>
            </a:pPr>
            <a:r>
              <a:rPr lang="zh-CN" altLang="en-US" sz="2800" dirty="0">
                <a:solidFill>
                  <a:srgbClr val="0000FF"/>
                </a:solidFill>
                <a:latin typeface="黑体" pitchFamily="49" charset="-122"/>
                <a:ea typeface="黑体" pitchFamily="49" charset="-122"/>
              </a:rPr>
              <a:t>压强处处相等：力平衡，不做体积功</a:t>
            </a:r>
            <a:endParaRPr lang="en-US" altLang="zh-CN" sz="2800" dirty="0">
              <a:solidFill>
                <a:srgbClr val="0000FF"/>
              </a:solidFill>
              <a:latin typeface="黑体" pitchFamily="49" charset="-122"/>
              <a:ea typeface="黑体" pitchFamily="49" charset="-122"/>
            </a:endParaRPr>
          </a:p>
          <a:p>
            <a:pPr eaLnBrk="1" hangingPunct="1">
              <a:spcBef>
                <a:spcPts val="1200"/>
              </a:spcBef>
              <a:buClrTx/>
              <a:buSzTx/>
              <a:buFontTx/>
              <a:buNone/>
            </a:pPr>
            <a:r>
              <a:rPr lang="zh-CN" altLang="en-US" sz="2800" dirty="0">
                <a:solidFill>
                  <a:srgbClr val="0000FF"/>
                </a:solidFill>
                <a:latin typeface="黑体" pitchFamily="49" charset="-122"/>
                <a:ea typeface="黑体" pitchFamily="49" charset="-122"/>
              </a:rPr>
              <a:t>化学势处处相等：相平衡，没有物质传递</a:t>
            </a:r>
            <a:endParaRPr lang="en-US" altLang="zh-CN" sz="2800" dirty="0">
              <a:solidFill>
                <a:srgbClr val="0000FF"/>
              </a:solidFill>
              <a:latin typeface="黑体" pitchFamily="49" charset="-122"/>
              <a:ea typeface="黑体" pitchFamily="49" charset="-122"/>
            </a:endParaRPr>
          </a:p>
          <a:p>
            <a:pPr eaLnBrk="1" hangingPunct="1">
              <a:spcBef>
                <a:spcPts val="1200"/>
              </a:spcBef>
              <a:buClrTx/>
              <a:buSzTx/>
              <a:buFontTx/>
              <a:buNone/>
            </a:pPr>
            <a:r>
              <a:rPr lang="zh-CN" altLang="en-US" sz="2800" dirty="0">
                <a:solidFill>
                  <a:srgbClr val="0000FF"/>
                </a:solidFill>
                <a:latin typeface="黑体" pitchFamily="49" charset="-122"/>
                <a:ea typeface="黑体" pitchFamily="49" charset="-122"/>
              </a:rPr>
              <a:t>如果体系中存在反应，则按化学计量系数累加的化学势之和等于零：化学平衡，没有物质转化</a:t>
            </a:r>
          </a:p>
        </p:txBody>
      </p:sp>
    </p:spTree>
    <p:extLst>
      <p:ext uri="{BB962C8B-B14F-4D97-AF65-F5344CB8AC3E}">
        <p14:creationId xmlns:p14="http://schemas.microsoft.com/office/powerpoint/2010/main" val="1078202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57200" y="514350"/>
            <a:ext cx="819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3300"/>
                </a:solidFill>
                <a:latin typeface="宋体" pitchFamily="2" charset="-122"/>
              </a:rPr>
              <a:t>例：</a:t>
            </a:r>
            <a:r>
              <a:rPr kumimoji="1" lang="zh-CN" altLang="en-US" sz="2800">
                <a:solidFill>
                  <a:srgbClr val="0000FF"/>
                </a:solidFill>
                <a:latin typeface="宋体" pitchFamily="2" charset="-122"/>
              </a:rPr>
              <a:t>确定下列各系统的组分数、相数及自由度。</a:t>
            </a:r>
            <a:r>
              <a:rPr kumimoji="1" lang="zh-CN" altLang="en-US" sz="2400">
                <a:latin typeface="Times New Roman" pitchFamily="18" charset="0"/>
                <a:ea typeface="黑体" pitchFamily="49" charset="-122"/>
              </a:rPr>
              <a:t> </a:t>
            </a:r>
          </a:p>
        </p:txBody>
      </p:sp>
      <p:sp>
        <p:nvSpPr>
          <p:cNvPr id="37891" name="Text Box 3"/>
          <p:cNvSpPr txBox="1">
            <a:spLocks noChangeArrowheads="1"/>
          </p:cNvSpPr>
          <p:nvPr/>
        </p:nvSpPr>
        <p:spPr bwMode="auto">
          <a:xfrm>
            <a:off x="457200" y="1009650"/>
            <a:ext cx="83629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en-US" altLang="zh-CN" sz="2800" dirty="0">
                <a:solidFill>
                  <a:srgbClr val="FF0000"/>
                </a:solidFill>
                <a:latin typeface="Times New Roman" pitchFamily="18" charset="0"/>
              </a:rPr>
              <a:t>1.</a:t>
            </a:r>
            <a:r>
              <a:rPr kumimoji="1" lang="zh-CN" altLang="en-US" sz="2800" dirty="0">
                <a:solidFill>
                  <a:srgbClr val="0000FF"/>
                </a:solidFill>
                <a:latin typeface="Times New Roman" pitchFamily="18" charset="0"/>
              </a:rPr>
              <a:t>化合物</a:t>
            </a:r>
            <a:r>
              <a:rPr kumimoji="1" lang="en-US" altLang="zh-CN" sz="2800" dirty="0">
                <a:solidFill>
                  <a:srgbClr val="0000FF"/>
                </a:solidFill>
                <a:latin typeface="Times New Roman" pitchFamily="18" charset="0"/>
              </a:rPr>
              <a:t>A</a:t>
            </a:r>
            <a:r>
              <a:rPr kumimoji="1" lang="zh-CN" altLang="en-US" sz="2800" dirty="0">
                <a:solidFill>
                  <a:srgbClr val="0000FF"/>
                </a:solidFill>
                <a:latin typeface="Times New Roman" pitchFamily="18" charset="0"/>
              </a:rPr>
              <a:t>分解成</a:t>
            </a:r>
            <a:r>
              <a:rPr kumimoji="1" lang="en-US" altLang="zh-CN" sz="2800" dirty="0">
                <a:solidFill>
                  <a:srgbClr val="0000FF"/>
                </a:solidFill>
                <a:latin typeface="Times New Roman" pitchFamily="18" charset="0"/>
              </a:rPr>
              <a:t>B</a:t>
            </a:r>
            <a:r>
              <a:rPr kumimoji="1" lang="zh-CN" altLang="en-US" sz="2800" dirty="0">
                <a:solidFill>
                  <a:srgbClr val="0000FF"/>
                </a:solidFill>
                <a:latin typeface="Times New Roman" pitchFamily="18" charset="0"/>
              </a:rPr>
              <a:t>和</a:t>
            </a:r>
            <a:r>
              <a:rPr kumimoji="1" lang="en-US" altLang="zh-CN" sz="2800" dirty="0">
                <a:solidFill>
                  <a:srgbClr val="0000FF"/>
                </a:solidFill>
                <a:latin typeface="Times New Roman" pitchFamily="18" charset="0"/>
              </a:rPr>
              <a:t>C</a:t>
            </a:r>
            <a:r>
              <a:rPr kumimoji="1" lang="zh-CN" altLang="en-US" sz="2800" dirty="0">
                <a:solidFill>
                  <a:srgbClr val="0000FF"/>
                </a:solidFill>
                <a:latin typeface="Times New Roman" pitchFamily="18" charset="0"/>
              </a:rPr>
              <a:t>：</a:t>
            </a:r>
            <a:r>
              <a:rPr kumimoji="1" lang="en-US" altLang="zh-CN" sz="2800" dirty="0">
                <a:solidFill>
                  <a:srgbClr val="000000"/>
                </a:solidFill>
                <a:latin typeface="Times New Roman" pitchFamily="18" charset="0"/>
              </a:rPr>
              <a:t>A=B+C</a:t>
            </a:r>
            <a:r>
              <a:rPr kumimoji="1" lang="zh-CN" altLang="en-US" sz="2800" dirty="0">
                <a:solidFill>
                  <a:srgbClr val="0000FF"/>
                </a:solidFill>
                <a:latin typeface="Times New Roman" pitchFamily="18" charset="0"/>
              </a:rPr>
              <a:t>。自纯</a:t>
            </a:r>
            <a:r>
              <a:rPr kumimoji="1" lang="en-US" altLang="zh-CN" sz="2800" dirty="0">
                <a:solidFill>
                  <a:srgbClr val="0000FF"/>
                </a:solidFill>
                <a:latin typeface="Times New Roman" pitchFamily="18" charset="0"/>
              </a:rPr>
              <a:t>A</a:t>
            </a:r>
            <a:r>
              <a:rPr kumimoji="1" lang="zh-CN" altLang="en-US" sz="2800" dirty="0">
                <a:solidFill>
                  <a:srgbClr val="0000FF"/>
                </a:solidFill>
                <a:latin typeface="Times New Roman" pitchFamily="18" charset="0"/>
              </a:rPr>
              <a:t>出发，设</a:t>
            </a:r>
            <a:r>
              <a:rPr kumimoji="1" lang="en-US" altLang="zh-CN" sz="2800" dirty="0">
                <a:solidFill>
                  <a:srgbClr val="FF0000"/>
                </a:solidFill>
                <a:latin typeface="Times New Roman" pitchFamily="18" charset="0"/>
              </a:rPr>
              <a:t>(1)</a:t>
            </a:r>
            <a:r>
              <a:rPr kumimoji="1" lang="zh-CN" altLang="en-US" sz="2800" dirty="0">
                <a:solidFill>
                  <a:srgbClr val="0000FF"/>
                </a:solidFill>
                <a:latin typeface="Times New Roman" pitchFamily="18" charset="0"/>
              </a:rPr>
              <a:t>皆是气体；</a:t>
            </a:r>
            <a:r>
              <a:rPr kumimoji="1" lang="en-US" altLang="zh-CN" sz="2800" dirty="0">
                <a:solidFill>
                  <a:srgbClr val="FF0000"/>
                </a:solidFill>
                <a:latin typeface="Times New Roman" pitchFamily="18" charset="0"/>
              </a:rPr>
              <a:t>(2)</a:t>
            </a:r>
            <a:r>
              <a:rPr kumimoji="1" lang="zh-CN" altLang="en-US" sz="2800" dirty="0">
                <a:solidFill>
                  <a:srgbClr val="0000FF"/>
                </a:solidFill>
                <a:latin typeface="Times New Roman" pitchFamily="18" charset="0"/>
              </a:rPr>
              <a:t>有气</a:t>
            </a:r>
            <a:r>
              <a:rPr kumimoji="1" lang="en-US" altLang="zh-CN" sz="2800" dirty="0">
                <a:solidFill>
                  <a:srgbClr val="0000FF"/>
                </a:solidFill>
                <a:latin typeface="Times New Roman" pitchFamily="18" charset="0"/>
              </a:rPr>
              <a:t>(A,B,C)</a:t>
            </a:r>
            <a:r>
              <a:rPr kumimoji="1" lang="zh-CN" altLang="en-US" sz="2800" dirty="0">
                <a:solidFill>
                  <a:srgbClr val="0000FF"/>
                </a:solidFill>
                <a:latin typeface="Times New Roman" pitchFamily="18" charset="0"/>
              </a:rPr>
              <a:t>，液</a:t>
            </a:r>
            <a:r>
              <a:rPr kumimoji="1" lang="en-US" altLang="zh-CN" sz="2800" dirty="0">
                <a:solidFill>
                  <a:srgbClr val="0000FF"/>
                </a:solidFill>
                <a:latin typeface="Times New Roman" pitchFamily="18" charset="0"/>
              </a:rPr>
              <a:t>(A)</a:t>
            </a:r>
            <a:r>
              <a:rPr kumimoji="1" lang="zh-CN" altLang="en-US" sz="2800" dirty="0">
                <a:solidFill>
                  <a:srgbClr val="0000FF"/>
                </a:solidFill>
                <a:latin typeface="Times New Roman" pitchFamily="18" charset="0"/>
              </a:rPr>
              <a:t>二相；</a:t>
            </a:r>
            <a:r>
              <a:rPr kumimoji="1" lang="en-US" altLang="zh-CN" sz="2800" dirty="0">
                <a:solidFill>
                  <a:srgbClr val="FF0000"/>
                </a:solidFill>
                <a:latin typeface="Times New Roman" pitchFamily="18" charset="0"/>
              </a:rPr>
              <a:t>(3)</a:t>
            </a:r>
            <a:r>
              <a:rPr kumimoji="1" lang="zh-CN" altLang="en-US" sz="2800" dirty="0">
                <a:solidFill>
                  <a:srgbClr val="0000FF"/>
                </a:solidFill>
                <a:latin typeface="Times New Roman" pitchFamily="18" charset="0"/>
              </a:rPr>
              <a:t>液相及气相中皆有</a:t>
            </a:r>
            <a:r>
              <a:rPr kumimoji="1" lang="en-US" altLang="zh-CN" sz="2800" dirty="0">
                <a:solidFill>
                  <a:srgbClr val="0000FF"/>
                </a:solidFill>
                <a:latin typeface="Times New Roman" pitchFamily="18" charset="0"/>
              </a:rPr>
              <a:t>A,B,C;</a:t>
            </a:r>
            <a:r>
              <a:rPr kumimoji="1" lang="en-US" altLang="zh-CN" sz="2800" dirty="0">
                <a:solidFill>
                  <a:srgbClr val="FF0000"/>
                </a:solidFill>
                <a:latin typeface="Times New Roman" pitchFamily="18" charset="0"/>
              </a:rPr>
              <a:t>(4)</a:t>
            </a:r>
            <a:r>
              <a:rPr kumimoji="1" lang="zh-CN" altLang="en-US" sz="2800" dirty="0">
                <a:solidFill>
                  <a:srgbClr val="0000FF"/>
                </a:solidFill>
                <a:latin typeface="宋体" pitchFamily="2" charset="-122"/>
              </a:rPr>
              <a:t>液相中无</a:t>
            </a:r>
            <a:r>
              <a:rPr kumimoji="1" lang="en-US" altLang="zh-CN" sz="2800" dirty="0">
                <a:solidFill>
                  <a:srgbClr val="0000FF"/>
                </a:solidFill>
                <a:latin typeface="Times New Roman" pitchFamily="18" charset="0"/>
              </a:rPr>
              <a:t>C</a:t>
            </a:r>
            <a:r>
              <a:rPr kumimoji="1" lang="zh-CN" altLang="en-US" sz="2800" dirty="0">
                <a:solidFill>
                  <a:srgbClr val="0000FF"/>
                </a:solidFill>
                <a:latin typeface="宋体" pitchFamily="2" charset="-122"/>
              </a:rPr>
              <a:t>，气相中有</a:t>
            </a:r>
            <a:r>
              <a:rPr kumimoji="1" lang="en-US" altLang="zh-CN" sz="2800" dirty="0">
                <a:solidFill>
                  <a:srgbClr val="0000FF"/>
                </a:solidFill>
                <a:latin typeface="Times New Roman" pitchFamily="18" charset="0"/>
              </a:rPr>
              <a:t>A,B,C</a:t>
            </a:r>
            <a:r>
              <a:rPr kumimoji="1" lang="zh-CN" altLang="en-US" sz="2800" dirty="0">
                <a:solidFill>
                  <a:srgbClr val="0000FF"/>
                </a:solidFill>
                <a:latin typeface="宋体" pitchFamily="2" charset="-122"/>
              </a:rPr>
              <a:t>。</a:t>
            </a:r>
            <a:r>
              <a:rPr kumimoji="1" lang="zh-CN" altLang="en-US" sz="2800" dirty="0">
                <a:solidFill>
                  <a:srgbClr val="0000FF"/>
                </a:solidFill>
                <a:latin typeface="Times New Roman" pitchFamily="18" charset="0"/>
                <a:ea typeface="黑体" pitchFamily="49" charset="-122"/>
              </a:rPr>
              <a:t> </a:t>
            </a:r>
          </a:p>
        </p:txBody>
      </p:sp>
      <p:sp>
        <p:nvSpPr>
          <p:cNvPr id="162820" name="Text Box 4"/>
          <p:cNvSpPr txBox="1">
            <a:spLocks noChangeArrowheads="1"/>
          </p:cNvSpPr>
          <p:nvPr/>
        </p:nvSpPr>
        <p:spPr bwMode="auto">
          <a:xfrm>
            <a:off x="476250" y="2286000"/>
            <a:ext cx="104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ea typeface="黑体" pitchFamily="49" charset="-122"/>
              </a:rPr>
              <a:t> </a:t>
            </a:r>
          </a:p>
        </p:txBody>
      </p:sp>
      <p:graphicFrame>
        <p:nvGraphicFramePr>
          <p:cNvPr id="162821" name="Object 5"/>
          <p:cNvGraphicFramePr>
            <a:graphicFrameLocks noChangeAspect="1"/>
          </p:cNvGraphicFramePr>
          <p:nvPr>
            <p:extLst>
              <p:ext uri="{D42A27DB-BD31-4B8C-83A1-F6EECF244321}">
                <p14:modId xmlns:p14="http://schemas.microsoft.com/office/powerpoint/2010/main" val="649824664"/>
              </p:ext>
            </p:extLst>
          </p:nvPr>
        </p:nvGraphicFramePr>
        <p:xfrm>
          <a:off x="804863" y="2747963"/>
          <a:ext cx="7616825" cy="538162"/>
        </p:xfrm>
        <a:graphic>
          <a:graphicData uri="http://schemas.openxmlformats.org/presentationml/2006/ole">
            <mc:AlternateContent xmlns:mc="http://schemas.openxmlformats.org/markup-compatibility/2006">
              <mc:Choice xmlns:v="urn:schemas-microsoft-com:vml" Requires="v">
                <p:oleObj spid="_x0000_s14338" name="Equation" r:id="rId3" imgW="2857320" imgH="203040" progId="Equation.DSMT4">
                  <p:embed/>
                </p:oleObj>
              </mc:Choice>
              <mc:Fallback>
                <p:oleObj name="Equation" r:id="rId3" imgW="2857320" imgH="203040" progId="Equation.DSMT4">
                  <p:embed/>
                  <p:pic>
                    <p:nvPicPr>
                      <p:cNvPr id="162821" name="Object 5"/>
                      <p:cNvPicPr>
                        <a:picLocks noChangeAspect="1" noChangeArrowheads="1"/>
                      </p:cNvPicPr>
                      <p:nvPr/>
                    </p:nvPicPr>
                    <p:blipFill>
                      <a:blip r:embed="rId4"/>
                      <a:srcRect/>
                      <a:stretch>
                        <a:fillRect/>
                      </a:stretch>
                    </p:blipFill>
                    <p:spPr bwMode="auto">
                      <a:xfrm>
                        <a:off x="804863" y="2747963"/>
                        <a:ext cx="76168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2823" name="Rectangle 7"/>
          <p:cNvSpPr>
            <a:spLocks noChangeArrowheads="1"/>
          </p:cNvSpPr>
          <p:nvPr/>
        </p:nvSpPr>
        <p:spPr bwMode="auto">
          <a:xfrm>
            <a:off x="1147763" y="225583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a:solidFill>
                  <a:srgbClr val="FF0000"/>
                </a:solidFill>
                <a:latin typeface="Times New Roman" pitchFamily="18" charset="0"/>
              </a:rPr>
              <a:t>(1)</a:t>
            </a:r>
          </a:p>
        </p:txBody>
      </p:sp>
      <p:sp>
        <p:nvSpPr>
          <p:cNvPr id="162824" name="Rectangle 8"/>
          <p:cNvSpPr>
            <a:spLocks noChangeArrowheads="1"/>
          </p:cNvSpPr>
          <p:nvPr/>
        </p:nvSpPr>
        <p:spPr bwMode="auto">
          <a:xfrm>
            <a:off x="1166813" y="317023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a:solidFill>
                  <a:srgbClr val="FF0000"/>
                </a:solidFill>
                <a:latin typeface="Times New Roman" pitchFamily="18" charset="0"/>
              </a:rPr>
              <a:t>(2)</a:t>
            </a:r>
          </a:p>
        </p:txBody>
      </p:sp>
      <p:graphicFrame>
        <p:nvGraphicFramePr>
          <p:cNvPr id="162825" name="Object 9"/>
          <p:cNvGraphicFramePr>
            <a:graphicFrameLocks noChangeAspect="1"/>
          </p:cNvGraphicFramePr>
          <p:nvPr>
            <p:extLst>
              <p:ext uri="{D42A27DB-BD31-4B8C-83A1-F6EECF244321}">
                <p14:modId xmlns:p14="http://schemas.microsoft.com/office/powerpoint/2010/main" val="2028589633"/>
              </p:ext>
            </p:extLst>
          </p:nvPr>
        </p:nvGraphicFramePr>
        <p:xfrm>
          <a:off x="633413" y="3762375"/>
          <a:ext cx="7724775" cy="539750"/>
        </p:xfrm>
        <a:graphic>
          <a:graphicData uri="http://schemas.openxmlformats.org/presentationml/2006/ole">
            <mc:AlternateContent xmlns:mc="http://schemas.openxmlformats.org/markup-compatibility/2006">
              <mc:Choice xmlns:v="urn:schemas-microsoft-com:vml" Requires="v">
                <p:oleObj spid="_x0000_s14339" name="Equation" r:id="rId5" imgW="2882880" imgH="203040" progId="Equation.DSMT4">
                  <p:embed/>
                </p:oleObj>
              </mc:Choice>
              <mc:Fallback>
                <p:oleObj name="Equation" r:id="rId5" imgW="2882880" imgH="203040" progId="Equation.DSMT4">
                  <p:embed/>
                  <p:pic>
                    <p:nvPicPr>
                      <p:cNvPr id="162825" name="Object 9"/>
                      <p:cNvPicPr>
                        <a:picLocks noChangeAspect="1" noChangeArrowheads="1"/>
                      </p:cNvPicPr>
                      <p:nvPr/>
                    </p:nvPicPr>
                    <p:blipFill>
                      <a:blip r:embed="rId6"/>
                      <a:srcRect/>
                      <a:stretch>
                        <a:fillRect/>
                      </a:stretch>
                    </p:blipFill>
                    <p:spPr bwMode="auto">
                      <a:xfrm>
                        <a:off x="633413" y="3762375"/>
                        <a:ext cx="77247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2827" name="Rectangle 11"/>
          <p:cNvSpPr>
            <a:spLocks noChangeArrowheads="1"/>
          </p:cNvSpPr>
          <p:nvPr/>
        </p:nvSpPr>
        <p:spPr bwMode="auto">
          <a:xfrm>
            <a:off x="1166813" y="419893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a:solidFill>
                  <a:srgbClr val="FF0000"/>
                </a:solidFill>
                <a:latin typeface="Times New Roman" pitchFamily="18" charset="0"/>
              </a:rPr>
              <a:t>(3)</a:t>
            </a:r>
          </a:p>
        </p:txBody>
      </p:sp>
      <p:graphicFrame>
        <p:nvGraphicFramePr>
          <p:cNvPr id="162828" name="Object 12"/>
          <p:cNvGraphicFramePr>
            <a:graphicFrameLocks noChangeAspect="1"/>
          </p:cNvGraphicFramePr>
          <p:nvPr>
            <p:extLst>
              <p:ext uri="{D42A27DB-BD31-4B8C-83A1-F6EECF244321}">
                <p14:modId xmlns:p14="http://schemas.microsoft.com/office/powerpoint/2010/main" val="2204575771"/>
              </p:ext>
            </p:extLst>
          </p:nvPr>
        </p:nvGraphicFramePr>
        <p:xfrm>
          <a:off x="641350" y="4772025"/>
          <a:ext cx="7766050" cy="531813"/>
        </p:xfrm>
        <a:graphic>
          <a:graphicData uri="http://schemas.openxmlformats.org/presentationml/2006/ole">
            <mc:AlternateContent xmlns:mc="http://schemas.openxmlformats.org/markup-compatibility/2006">
              <mc:Choice xmlns:v="urn:schemas-microsoft-com:vml" Requires="v">
                <p:oleObj spid="_x0000_s14340" name="Equation" r:id="rId7" imgW="2958840" imgH="203040" progId="Equation.DSMT4">
                  <p:embed/>
                </p:oleObj>
              </mc:Choice>
              <mc:Fallback>
                <p:oleObj name="Equation" r:id="rId7" imgW="2958840" imgH="203040" progId="Equation.DSMT4">
                  <p:embed/>
                  <p:pic>
                    <p:nvPicPr>
                      <p:cNvPr id="162828" name="Object 12"/>
                      <p:cNvPicPr>
                        <a:picLocks noChangeAspect="1" noChangeArrowheads="1"/>
                      </p:cNvPicPr>
                      <p:nvPr/>
                    </p:nvPicPr>
                    <p:blipFill>
                      <a:blip r:embed="rId8"/>
                      <a:srcRect/>
                      <a:stretch>
                        <a:fillRect/>
                      </a:stretch>
                    </p:blipFill>
                    <p:spPr bwMode="auto">
                      <a:xfrm>
                        <a:off x="641350" y="4772025"/>
                        <a:ext cx="77660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2830" name="Rectangle 14"/>
          <p:cNvSpPr>
            <a:spLocks noChangeArrowheads="1"/>
          </p:cNvSpPr>
          <p:nvPr/>
        </p:nvSpPr>
        <p:spPr bwMode="auto">
          <a:xfrm>
            <a:off x="1185863" y="515143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a:solidFill>
                  <a:srgbClr val="FF0000"/>
                </a:solidFill>
                <a:latin typeface="Times New Roman" pitchFamily="18" charset="0"/>
              </a:rPr>
              <a:t>(4)</a:t>
            </a:r>
          </a:p>
        </p:txBody>
      </p:sp>
      <p:graphicFrame>
        <p:nvGraphicFramePr>
          <p:cNvPr id="162831" name="Object 15"/>
          <p:cNvGraphicFramePr>
            <a:graphicFrameLocks noChangeAspect="1"/>
          </p:cNvGraphicFramePr>
          <p:nvPr>
            <p:extLst>
              <p:ext uri="{D42A27DB-BD31-4B8C-83A1-F6EECF244321}">
                <p14:modId xmlns:p14="http://schemas.microsoft.com/office/powerpoint/2010/main" val="1701960273"/>
              </p:ext>
            </p:extLst>
          </p:nvPr>
        </p:nvGraphicFramePr>
        <p:xfrm>
          <a:off x="649288" y="5716588"/>
          <a:ext cx="7848600" cy="534987"/>
        </p:xfrm>
        <a:graphic>
          <a:graphicData uri="http://schemas.openxmlformats.org/presentationml/2006/ole">
            <mc:AlternateContent xmlns:mc="http://schemas.openxmlformats.org/markup-compatibility/2006">
              <mc:Choice xmlns:v="urn:schemas-microsoft-com:vml" Requires="v">
                <p:oleObj spid="_x0000_s14341" name="Equation" r:id="rId9" imgW="2958840" imgH="203040" progId="Equation.DSMT4">
                  <p:embed/>
                </p:oleObj>
              </mc:Choice>
              <mc:Fallback>
                <p:oleObj name="Equation" r:id="rId9" imgW="2958840" imgH="203040" progId="Equation.DSMT4">
                  <p:embed/>
                  <p:pic>
                    <p:nvPicPr>
                      <p:cNvPr id="162831" name="Object 15"/>
                      <p:cNvPicPr>
                        <a:picLocks noChangeAspect="1" noChangeArrowheads="1"/>
                      </p:cNvPicPr>
                      <p:nvPr/>
                    </p:nvPicPr>
                    <p:blipFill>
                      <a:blip r:embed="rId10"/>
                      <a:srcRect/>
                      <a:stretch>
                        <a:fillRect/>
                      </a:stretch>
                    </p:blipFill>
                    <p:spPr bwMode="auto">
                      <a:xfrm>
                        <a:off x="649288" y="5716588"/>
                        <a:ext cx="7848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20"/>
                                        </p:tgtEl>
                                        <p:attrNameLst>
                                          <p:attrName>style.visibility</p:attrName>
                                        </p:attrNameLst>
                                      </p:cBhvr>
                                      <p:to>
                                        <p:strVal val="visible"/>
                                      </p:to>
                                    </p:set>
                                    <p:animEffect transition="in" filter="wipe(left)">
                                      <p:cBhvr>
                                        <p:cTn id="7" dur="500"/>
                                        <p:tgtEl>
                                          <p:spTgt spid="162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23"/>
                                        </p:tgtEl>
                                        <p:attrNameLst>
                                          <p:attrName>style.visibility</p:attrName>
                                        </p:attrNameLst>
                                      </p:cBhvr>
                                      <p:to>
                                        <p:strVal val="visible"/>
                                      </p:to>
                                    </p:set>
                                    <p:animEffect transition="in" filter="wipe(left)">
                                      <p:cBhvr>
                                        <p:cTn id="12" dur="500"/>
                                        <p:tgtEl>
                                          <p:spTgt spid="162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2821"/>
                                        </p:tgtEl>
                                        <p:attrNameLst>
                                          <p:attrName>style.visibility</p:attrName>
                                        </p:attrNameLst>
                                      </p:cBhvr>
                                      <p:to>
                                        <p:strVal val="visible"/>
                                      </p:to>
                                    </p:set>
                                    <p:animEffect transition="in" filter="wipe(left)">
                                      <p:cBhvr>
                                        <p:cTn id="17" dur="500"/>
                                        <p:tgtEl>
                                          <p:spTgt spid="162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24"/>
                                        </p:tgtEl>
                                        <p:attrNameLst>
                                          <p:attrName>style.visibility</p:attrName>
                                        </p:attrNameLst>
                                      </p:cBhvr>
                                      <p:to>
                                        <p:strVal val="visible"/>
                                      </p:to>
                                    </p:set>
                                    <p:animEffect transition="in" filter="wipe(left)">
                                      <p:cBhvr>
                                        <p:cTn id="22" dur="500"/>
                                        <p:tgtEl>
                                          <p:spTgt spid="1628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2825"/>
                                        </p:tgtEl>
                                        <p:attrNameLst>
                                          <p:attrName>style.visibility</p:attrName>
                                        </p:attrNameLst>
                                      </p:cBhvr>
                                      <p:to>
                                        <p:strVal val="visible"/>
                                      </p:to>
                                    </p:set>
                                    <p:animEffect transition="in" filter="wipe(left)">
                                      <p:cBhvr>
                                        <p:cTn id="27" dur="500"/>
                                        <p:tgtEl>
                                          <p:spTgt spid="1628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27"/>
                                        </p:tgtEl>
                                        <p:attrNameLst>
                                          <p:attrName>style.visibility</p:attrName>
                                        </p:attrNameLst>
                                      </p:cBhvr>
                                      <p:to>
                                        <p:strVal val="visible"/>
                                      </p:to>
                                    </p:set>
                                    <p:animEffect transition="in" filter="wipe(left)">
                                      <p:cBhvr>
                                        <p:cTn id="32" dur="500"/>
                                        <p:tgtEl>
                                          <p:spTgt spid="1628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2828"/>
                                        </p:tgtEl>
                                        <p:attrNameLst>
                                          <p:attrName>style.visibility</p:attrName>
                                        </p:attrNameLst>
                                      </p:cBhvr>
                                      <p:to>
                                        <p:strVal val="visible"/>
                                      </p:to>
                                    </p:set>
                                    <p:animEffect transition="in" filter="wipe(left)">
                                      <p:cBhvr>
                                        <p:cTn id="37" dur="500"/>
                                        <p:tgtEl>
                                          <p:spTgt spid="1628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2830"/>
                                        </p:tgtEl>
                                        <p:attrNameLst>
                                          <p:attrName>style.visibility</p:attrName>
                                        </p:attrNameLst>
                                      </p:cBhvr>
                                      <p:to>
                                        <p:strVal val="visible"/>
                                      </p:to>
                                    </p:set>
                                    <p:animEffect transition="in" filter="wipe(left)">
                                      <p:cBhvr>
                                        <p:cTn id="42" dur="500"/>
                                        <p:tgtEl>
                                          <p:spTgt spid="1628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2831"/>
                                        </p:tgtEl>
                                        <p:attrNameLst>
                                          <p:attrName>style.visibility</p:attrName>
                                        </p:attrNameLst>
                                      </p:cBhvr>
                                      <p:to>
                                        <p:strVal val="visible"/>
                                      </p:to>
                                    </p:set>
                                    <p:animEffect transition="in" filter="wipe(left)">
                                      <p:cBhvr>
                                        <p:cTn id="47" dur="500"/>
                                        <p:tgtEl>
                                          <p:spTgt spid="162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autoUpdateAnimBg="0"/>
      <p:bldP spid="162823" grpId="0" autoUpdateAnimBg="0"/>
      <p:bldP spid="162824" grpId="0" autoUpdateAnimBg="0"/>
      <p:bldP spid="162827" grpId="0" autoUpdateAnimBg="0"/>
      <p:bldP spid="1628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57200" y="514350"/>
            <a:ext cx="819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3300"/>
                </a:solidFill>
                <a:latin typeface="宋体" pitchFamily="2" charset="-122"/>
              </a:rPr>
              <a:t>例：</a:t>
            </a:r>
            <a:r>
              <a:rPr kumimoji="1" lang="zh-CN" altLang="en-US" sz="2800">
                <a:solidFill>
                  <a:srgbClr val="0000FF"/>
                </a:solidFill>
                <a:latin typeface="宋体" pitchFamily="2" charset="-122"/>
              </a:rPr>
              <a:t>确定下列各系统的组分数、相数及自由度。</a:t>
            </a:r>
            <a:r>
              <a:rPr kumimoji="1" lang="zh-CN" altLang="en-US" sz="2400">
                <a:latin typeface="Times New Roman" pitchFamily="18" charset="0"/>
                <a:ea typeface="黑体" pitchFamily="49" charset="-122"/>
              </a:rPr>
              <a:t> </a:t>
            </a:r>
          </a:p>
        </p:txBody>
      </p:sp>
      <p:sp>
        <p:nvSpPr>
          <p:cNvPr id="38915" name="Text Box 3"/>
          <p:cNvSpPr txBox="1">
            <a:spLocks noChangeArrowheads="1"/>
          </p:cNvSpPr>
          <p:nvPr/>
        </p:nvSpPr>
        <p:spPr bwMode="auto">
          <a:xfrm>
            <a:off x="457200" y="1009650"/>
            <a:ext cx="8210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en-US" altLang="zh-CN" sz="2800">
                <a:solidFill>
                  <a:srgbClr val="FF0000"/>
                </a:solidFill>
                <a:latin typeface="Times New Roman" pitchFamily="18" charset="0"/>
              </a:rPr>
              <a:t>2.</a:t>
            </a:r>
            <a:r>
              <a:rPr kumimoji="1" lang="en-US" altLang="zh-CN" sz="2800">
                <a:solidFill>
                  <a:srgbClr val="0000FF"/>
                </a:solidFill>
                <a:latin typeface="Times New Roman" pitchFamily="18" charset="0"/>
              </a:rPr>
              <a:t> </a:t>
            </a:r>
            <a:r>
              <a:rPr kumimoji="1" lang="en-US" altLang="zh-CN" sz="2800">
                <a:solidFill>
                  <a:srgbClr val="FF0000"/>
                </a:solidFill>
                <a:latin typeface="Times New Roman" pitchFamily="18" charset="0"/>
              </a:rPr>
              <a:t>(1)</a:t>
            </a:r>
            <a:r>
              <a:rPr kumimoji="1" lang="zh-CN" altLang="en-US" sz="2800">
                <a:solidFill>
                  <a:srgbClr val="0000FF"/>
                </a:solidFill>
                <a:latin typeface="Times New Roman" pitchFamily="18" charset="0"/>
              </a:rPr>
              <a:t>将</a:t>
            </a:r>
            <a:r>
              <a:rPr kumimoji="1" lang="en-US" altLang="zh-CN" sz="2800">
                <a:solidFill>
                  <a:srgbClr val="0000FF"/>
                </a:solidFill>
                <a:latin typeface="Times New Roman" pitchFamily="18" charset="0"/>
              </a:rPr>
              <a:t>NH</a:t>
            </a:r>
            <a:r>
              <a:rPr kumimoji="1" lang="en-US" altLang="zh-CN" sz="2800" baseline="-25000">
                <a:solidFill>
                  <a:srgbClr val="0000FF"/>
                </a:solidFill>
                <a:latin typeface="Times New Roman" pitchFamily="18" charset="0"/>
              </a:rPr>
              <a:t>3</a:t>
            </a:r>
            <a:r>
              <a:rPr kumimoji="1" lang="zh-CN" altLang="en-US" sz="2800">
                <a:solidFill>
                  <a:srgbClr val="0000FF"/>
                </a:solidFill>
                <a:latin typeface="Times New Roman" pitchFamily="18" charset="0"/>
              </a:rPr>
              <a:t>加热到有一部分分解； </a:t>
            </a:r>
            <a:r>
              <a:rPr kumimoji="1" lang="en-US" altLang="zh-CN" sz="2800">
                <a:solidFill>
                  <a:srgbClr val="FF0000"/>
                </a:solidFill>
                <a:latin typeface="Times New Roman" pitchFamily="18" charset="0"/>
              </a:rPr>
              <a:t>(2)</a:t>
            </a:r>
            <a:r>
              <a:rPr kumimoji="1" lang="zh-CN" altLang="en-US" sz="2800">
                <a:solidFill>
                  <a:srgbClr val="0000FF"/>
                </a:solidFill>
                <a:latin typeface="Times New Roman" pitchFamily="18" charset="0"/>
              </a:rPr>
              <a:t>将</a:t>
            </a:r>
            <a:r>
              <a:rPr kumimoji="1" lang="en-US" altLang="zh-CN" sz="2800">
                <a:solidFill>
                  <a:srgbClr val="0000FF"/>
                </a:solidFill>
                <a:latin typeface="Times New Roman" pitchFamily="18" charset="0"/>
              </a:rPr>
              <a:t>NH</a:t>
            </a:r>
            <a:r>
              <a:rPr kumimoji="1" lang="en-US" altLang="zh-CN" sz="2800" baseline="-25000">
                <a:solidFill>
                  <a:srgbClr val="0000FF"/>
                </a:solidFill>
                <a:latin typeface="Times New Roman" pitchFamily="18" charset="0"/>
              </a:rPr>
              <a:t>3</a:t>
            </a:r>
            <a:r>
              <a:rPr kumimoji="1" lang="zh-CN" altLang="en-US" sz="2800">
                <a:solidFill>
                  <a:srgbClr val="0000FF"/>
                </a:solidFill>
                <a:latin typeface="Times New Roman" pitchFamily="18" charset="0"/>
              </a:rPr>
              <a:t>及</a:t>
            </a:r>
            <a:r>
              <a:rPr kumimoji="1" lang="en-US" altLang="zh-CN" sz="2800">
                <a:solidFill>
                  <a:srgbClr val="0000FF"/>
                </a:solidFill>
                <a:latin typeface="Times New Roman" pitchFamily="18" charset="0"/>
              </a:rPr>
              <a:t>N</a:t>
            </a:r>
            <a:r>
              <a:rPr kumimoji="1" lang="en-US" altLang="zh-CN" sz="2800" baseline="-25000">
                <a:solidFill>
                  <a:srgbClr val="0000FF"/>
                </a:solidFill>
                <a:latin typeface="Times New Roman" pitchFamily="18" charset="0"/>
              </a:rPr>
              <a:t>2</a:t>
            </a:r>
            <a:r>
              <a:rPr kumimoji="1" lang="zh-CN" altLang="en-US" sz="2800">
                <a:solidFill>
                  <a:srgbClr val="0000FF"/>
                </a:solidFill>
                <a:latin typeface="Times New Roman" pitchFamily="18" charset="0"/>
              </a:rPr>
              <a:t>的混合气加热到有一部分</a:t>
            </a:r>
            <a:r>
              <a:rPr kumimoji="1" lang="en-US" altLang="zh-CN" sz="2800">
                <a:solidFill>
                  <a:srgbClr val="0000FF"/>
                </a:solidFill>
                <a:latin typeface="Times New Roman" pitchFamily="18" charset="0"/>
              </a:rPr>
              <a:t>NH</a:t>
            </a:r>
            <a:r>
              <a:rPr kumimoji="1" lang="en-US" altLang="zh-CN" sz="2800" baseline="-25000">
                <a:solidFill>
                  <a:srgbClr val="0000FF"/>
                </a:solidFill>
                <a:latin typeface="Times New Roman" pitchFamily="18" charset="0"/>
              </a:rPr>
              <a:t>3</a:t>
            </a:r>
            <a:r>
              <a:rPr kumimoji="1" lang="zh-CN" altLang="en-US" sz="2800">
                <a:solidFill>
                  <a:srgbClr val="0000FF"/>
                </a:solidFill>
                <a:latin typeface="Times New Roman" pitchFamily="18" charset="0"/>
              </a:rPr>
              <a:t>分解。</a:t>
            </a:r>
            <a:r>
              <a:rPr kumimoji="1" lang="zh-CN" altLang="en-US" sz="2800">
                <a:solidFill>
                  <a:srgbClr val="0000FF"/>
                </a:solidFill>
                <a:latin typeface="Times New Roman" pitchFamily="18" charset="0"/>
                <a:ea typeface="黑体" pitchFamily="49" charset="-122"/>
              </a:rPr>
              <a:t> </a:t>
            </a:r>
          </a:p>
        </p:txBody>
      </p:sp>
      <p:sp>
        <p:nvSpPr>
          <p:cNvPr id="163844" name="Text Box 4"/>
          <p:cNvSpPr txBox="1">
            <a:spLocks noChangeArrowheads="1"/>
          </p:cNvSpPr>
          <p:nvPr/>
        </p:nvSpPr>
        <p:spPr bwMode="auto">
          <a:xfrm>
            <a:off x="476250" y="2000250"/>
            <a:ext cx="1028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ea typeface="黑体" pitchFamily="49" charset="-122"/>
              </a:rPr>
              <a:t> </a:t>
            </a:r>
          </a:p>
        </p:txBody>
      </p:sp>
      <p:sp>
        <p:nvSpPr>
          <p:cNvPr id="163846" name="Rectangle 6"/>
          <p:cNvSpPr>
            <a:spLocks noChangeArrowheads="1"/>
          </p:cNvSpPr>
          <p:nvPr/>
        </p:nvSpPr>
        <p:spPr bwMode="auto">
          <a:xfrm>
            <a:off x="1090613" y="269398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a:solidFill>
                  <a:srgbClr val="FF0000"/>
                </a:solidFill>
                <a:latin typeface="Times New Roman" pitchFamily="18" charset="0"/>
              </a:rPr>
              <a:t>(1)</a:t>
            </a:r>
          </a:p>
        </p:txBody>
      </p:sp>
      <p:sp>
        <p:nvSpPr>
          <p:cNvPr id="163847" name="Rectangle 7"/>
          <p:cNvSpPr>
            <a:spLocks noChangeArrowheads="1"/>
          </p:cNvSpPr>
          <p:nvPr/>
        </p:nvSpPr>
        <p:spPr bwMode="auto">
          <a:xfrm>
            <a:off x="1147763" y="397033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a:solidFill>
                  <a:srgbClr val="FF0000"/>
                </a:solidFill>
                <a:latin typeface="Times New Roman" pitchFamily="18" charset="0"/>
              </a:rPr>
              <a:t>(2)</a:t>
            </a:r>
          </a:p>
        </p:txBody>
      </p:sp>
      <p:graphicFrame>
        <p:nvGraphicFramePr>
          <p:cNvPr id="163853" name="Object 13"/>
          <p:cNvGraphicFramePr>
            <a:graphicFrameLocks noChangeAspect="1"/>
          </p:cNvGraphicFramePr>
          <p:nvPr>
            <p:extLst>
              <p:ext uri="{D42A27DB-BD31-4B8C-83A1-F6EECF244321}">
                <p14:modId xmlns:p14="http://schemas.microsoft.com/office/powerpoint/2010/main" val="1228117351"/>
              </p:ext>
            </p:extLst>
          </p:nvPr>
        </p:nvGraphicFramePr>
        <p:xfrm>
          <a:off x="2105025" y="2014538"/>
          <a:ext cx="4227513" cy="585787"/>
        </p:xfrm>
        <a:graphic>
          <a:graphicData uri="http://schemas.openxmlformats.org/presentationml/2006/ole">
            <mc:AlternateContent xmlns:mc="http://schemas.openxmlformats.org/markup-compatibility/2006">
              <mc:Choice xmlns:v="urn:schemas-microsoft-com:vml" Requires="v">
                <p:oleObj spid="_x0000_s15362" name="Equation" r:id="rId3" imgW="1663560" imgH="228600" progId="Equation.DSMT4">
                  <p:embed/>
                </p:oleObj>
              </mc:Choice>
              <mc:Fallback>
                <p:oleObj name="Equation" r:id="rId3" imgW="1663560" imgH="228600" progId="Equation.DSMT4">
                  <p:embed/>
                  <p:pic>
                    <p:nvPicPr>
                      <p:cNvPr id="163853" name="Object 13"/>
                      <p:cNvPicPr>
                        <a:picLocks noChangeAspect="1" noChangeArrowheads="1"/>
                      </p:cNvPicPr>
                      <p:nvPr/>
                    </p:nvPicPr>
                    <p:blipFill>
                      <a:blip r:embed="rId4"/>
                      <a:srcRect/>
                      <a:stretch>
                        <a:fillRect/>
                      </a:stretch>
                    </p:blipFill>
                    <p:spPr bwMode="auto">
                      <a:xfrm>
                        <a:off x="2105025" y="2014538"/>
                        <a:ext cx="42275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55" name="Object 15"/>
          <p:cNvGraphicFramePr>
            <a:graphicFrameLocks noChangeAspect="1"/>
          </p:cNvGraphicFramePr>
          <p:nvPr>
            <p:extLst>
              <p:ext uri="{D42A27DB-BD31-4B8C-83A1-F6EECF244321}">
                <p14:modId xmlns:p14="http://schemas.microsoft.com/office/powerpoint/2010/main" val="2301755162"/>
              </p:ext>
            </p:extLst>
          </p:nvPr>
        </p:nvGraphicFramePr>
        <p:xfrm>
          <a:off x="695325" y="3262313"/>
          <a:ext cx="7823200" cy="552450"/>
        </p:xfrm>
        <a:graphic>
          <a:graphicData uri="http://schemas.openxmlformats.org/presentationml/2006/ole">
            <mc:AlternateContent xmlns:mc="http://schemas.openxmlformats.org/markup-compatibility/2006">
              <mc:Choice xmlns:v="urn:schemas-microsoft-com:vml" Requires="v">
                <p:oleObj spid="_x0000_s15363" name="Equation" r:id="rId5" imgW="2857320" imgH="203040" progId="Equation.DSMT4">
                  <p:embed/>
                </p:oleObj>
              </mc:Choice>
              <mc:Fallback>
                <p:oleObj name="Equation" r:id="rId5" imgW="2857320" imgH="203040" progId="Equation.DSMT4">
                  <p:embed/>
                  <p:pic>
                    <p:nvPicPr>
                      <p:cNvPr id="163855" name="Object 15"/>
                      <p:cNvPicPr>
                        <a:picLocks noChangeAspect="1" noChangeArrowheads="1"/>
                      </p:cNvPicPr>
                      <p:nvPr/>
                    </p:nvPicPr>
                    <p:blipFill>
                      <a:blip r:embed="rId6"/>
                      <a:srcRect/>
                      <a:stretch>
                        <a:fillRect/>
                      </a:stretch>
                    </p:blipFill>
                    <p:spPr bwMode="auto">
                      <a:xfrm>
                        <a:off x="695325" y="3262313"/>
                        <a:ext cx="7823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57" name="Object 17"/>
          <p:cNvGraphicFramePr>
            <a:graphicFrameLocks noChangeAspect="1"/>
          </p:cNvGraphicFramePr>
          <p:nvPr>
            <p:extLst>
              <p:ext uri="{D42A27DB-BD31-4B8C-83A1-F6EECF244321}">
                <p14:modId xmlns:p14="http://schemas.microsoft.com/office/powerpoint/2010/main" val="4219221673"/>
              </p:ext>
            </p:extLst>
          </p:nvPr>
        </p:nvGraphicFramePr>
        <p:xfrm>
          <a:off x="776288" y="4543425"/>
          <a:ext cx="7764462" cy="539750"/>
        </p:xfrm>
        <a:graphic>
          <a:graphicData uri="http://schemas.openxmlformats.org/presentationml/2006/ole">
            <mc:AlternateContent xmlns:mc="http://schemas.openxmlformats.org/markup-compatibility/2006">
              <mc:Choice xmlns:v="urn:schemas-microsoft-com:vml" Requires="v">
                <p:oleObj spid="_x0000_s15364" name="Equation" r:id="rId7" imgW="2895480" imgH="203040" progId="Equation.DSMT4">
                  <p:embed/>
                </p:oleObj>
              </mc:Choice>
              <mc:Fallback>
                <p:oleObj name="Equation" r:id="rId7" imgW="2895480" imgH="203040" progId="Equation.DSMT4">
                  <p:embed/>
                  <p:pic>
                    <p:nvPicPr>
                      <p:cNvPr id="163857" name="Object 17"/>
                      <p:cNvPicPr>
                        <a:picLocks noChangeAspect="1" noChangeArrowheads="1"/>
                      </p:cNvPicPr>
                      <p:nvPr/>
                    </p:nvPicPr>
                    <p:blipFill>
                      <a:blip r:embed="rId8"/>
                      <a:srcRect/>
                      <a:stretch>
                        <a:fillRect/>
                      </a:stretch>
                    </p:blipFill>
                    <p:spPr bwMode="auto">
                      <a:xfrm>
                        <a:off x="776288" y="4543425"/>
                        <a:ext cx="7764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44"/>
                                        </p:tgtEl>
                                        <p:attrNameLst>
                                          <p:attrName>style.visibility</p:attrName>
                                        </p:attrNameLst>
                                      </p:cBhvr>
                                      <p:to>
                                        <p:strVal val="visible"/>
                                      </p:to>
                                    </p:set>
                                    <p:animEffect transition="in" filter="wipe(left)">
                                      <p:cBhvr>
                                        <p:cTn id="7" dur="500"/>
                                        <p:tgtEl>
                                          <p:spTgt spid="163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853"/>
                                        </p:tgtEl>
                                        <p:attrNameLst>
                                          <p:attrName>style.visibility</p:attrName>
                                        </p:attrNameLst>
                                      </p:cBhvr>
                                      <p:to>
                                        <p:strVal val="visible"/>
                                      </p:to>
                                    </p:set>
                                    <p:animEffect transition="in" filter="wipe(left)">
                                      <p:cBhvr>
                                        <p:cTn id="12" dur="500"/>
                                        <p:tgtEl>
                                          <p:spTgt spid="163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6"/>
                                        </p:tgtEl>
                                        <p:attrNameLst>
                                          <p:attrName>style.visibility</p:attrName>
                                        </p:attrNameLst>
                                      </p:cBhvr>
                                      <p:to>
                                        <p:strVal val="visible"/>
                                      </p:to>
                                    </p:set>
                                    <p:animEffect transition="in" filter="wipe(left)">
                                      <p:cBhvr>
                                        <p:cTn id="17" dur="500"/>
                                        <p:tgtEl>
                                          <p:spTgt spid="1638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3855"/>
                                        </p:tgtEl>
                                        <p:attrNameLst>
                                          <p:attrName>style.visibility</p:attrName>
                                        </p:attrNameLst>
                                      </p:cBhvr>
                                      <p:to>
                                        <p:strVal val="visible"/>
                                      </p:to>
                                    </p:set>
                                    <p:animEffect transition="in" filter="wipe(left)">
                                      <p:cBhvr>
                                        <p:cTn id="22" dur="500"/>
                                        <p:tgtEl>
                                          <p:spTgt spid="1638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47"/>
                                        </p:tgtEl>
                                        <p:attrNameLst>
                                          <p:attrName>style.visibility</p:attrName>
                                        </p:attrNameLst>
                                      </p:cBhvr>
                                      <p:to>
                                        <p:strVal val="visible"/>
                                      </p:to>
                                    </p:set>
                                    <p:animEffect transition="in" filter="wipe(left)">
                                      <p:cBhvr>
                                        <p:cTn id="27" dur="500"/>
                                        <p:tgtEl>
                                          <p:spTgt spid="163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3857"/>
                                        </p:tgtEl>
                                        <p:attrNameLst>
                                          <p:attrName>style.visibility</p:attrName>
                                        </p:attrNameLst>
                                      </p:cBhvr>
                                      <p:to>
                                        <p:strVal val="visible"/>
                                      </p:to>
                                    </p:set>
                                    <p:animEffect transition="in" filter="wipe(left)">
                                      <p:cBhvr>
                                        <p:cTn id="32" dur="500"/>
                                        <p:tgtEl>
                                          <p:spTgt spid="163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autoUpdateAnimBg="0"/>
      <p:bldP spid="163846" grpId="0" autoUpdateAnimBg="0"/>
      <p:bldP spid="16384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57200" y="514350"/>
            <a:ext cx="819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3300"/>
                </a:solidFill>
                <a:latin typeface="宋体" pitchFamily="2" charset="-122"/>
              </a:rPr>
              <a:t>例：</a:t>
            </a:r>
            <a:r>
              <a:rPr kumimoji="1" lang="zh-CN" altLang="en-US" sz="2800">
                <a:solidFill>
                  <a:srgbClr val="0000FF"/>
                </a:solidFill>
                <a:latin typeface="宋体" pitchFamily="2" charset="-122"/>
              </a:rPr>
              <a:t>确定下列各系统的组分数、相数及自由度。</a:t>
            </a:r>
            <a:r>
              <a:rPr kumimoji="1" lang="zh-CN" altLang="en-US" sz="2400">
                <a:latin typeface="Times New Roman" pitchFamily="18" charset="0"/>
                <a:ea typeface="黑体" pitchFamily="49" charset="-122"/>
              </a:rPr>
              <a:t> </a:t>
            </a:r>
          </a:p>
        </p:txBody>
      </p:sp>
      <p:sp>
        <p:nvSpPr>
          <p:cNvPr id="39939" name="Text Box 3"/>
          <p:cNvSpPr txBox="1">
            <a:spLocks noChangeArrowheads="1"/>
          </p:cNvSpPr>
          <p:nvPr/>
        </p:nvSpPr>
        <p:spPr bwMode="auto">
          <a:xfrm>
            <a:off x="457200" y="1009650"/>
            <a:ext cx="821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en-US" altLang="zh-CN" sz="2800">
                <a:solidFill>
                  <a:srgbClr val="FF0000"/>
                </a:solidFill>
                <a:latin typeface="Times New Roman" pitchFamily="18" charset="0"/>
              </a:rPr>
              <a:t>3.</a:t>
            </a:r>
            <a:r>
              <a:rPr kumimoji="1" lang="en-US" altLang="zh-CN" sz="2800">
                <a:solidFill>
                  <a:srgbClr val="0000FF"/>
                </a:solidFill>
                <a:latin typeface="Times New Roman" pitchFamily="18" charset="0"/>
              </a:rPr>
              <a:t>KCl</a:t>
            </a:r>
            <a:r>
              <a:rPr kumimoji="1" lang="zh-CN" altLang="en-US" sz="2800">
                <a:solidFill>
                  <a:srgbClr val="0000FF"/>
                </a:solidFill>
                <a:latin typeface="Times New Roman" pitchFamily="18" charset="0"/>
              </a:rPr>
              <a:t>与</a:t>
            </a:r>
            <a:r>
              <a:rPr kumimoji="1" lang="en-US" altLang="zh-CN" sz="2800">
                <a:solidFill>
                  <a:srgbClr val="0000FF"/>
                </a:solidFill>
                <a:latin typeface="Times New Roman" pitchFamily="18" charset="0"/>
              </a:rPr>
              <a:t>AgNO</a:t>
            </a:r>
            <a:r>
              <a:rPr kumimoji="1" lang="en-US" altLang="zh-CN" sz="2800" baseline="-25000">
                <a:solidFill>
                  <a:srgbClr val="0000FF"/>
                </a:solidFill>
                <a:latin typeface="Times New Roman" pitchFamily="18" charset="0"/>
              </a:rPr>
              <a:t>3</a:t>
            </a:r>
            <a:r>
              <a:rPr kumimoji="1" lang="zh-CN" altLang="en-US" sz="2800">
                <a:solidFill>
                  <a:srgbClr val="0000FF"/>
                </a:solidFill>
                <a:latin typeface="Times New Roman" pitchFamily="18" charset="0"/>
              </a:rPr>
              <a:t>溶于水形成的平衡系统</a:t>
            </a:r>
            <a:r>
              <a:rPr kumimoji="1" lang="zh-CN" altLang="en-US" sz="2800">
                <a:solidFill>
                  <a:schemeClr val="bg1"/>
                </a:solidFill>
                <a:latin typeface="Times New Roman" pitchFamily="18" charset="0"/>
              </a:rPr>
              <a:t>。</a:t>
            </a:r>
            <a:r>
              <a:rPr kumimoji="1" lang="zh-CN" altLang="en-US" sz="2800">
                <a:solidFill>
                  <a:schemeClr val="bg1"/>
                </a:solidFill>
                <a:latin typeface="Times New Roman" pitchFamily="18" charset="0"/>
                <a:ea typeface="黑体" pitchFamily="49" charset="-122"/>
              </a:rPr>
              <a:t> </a:t>
            </a:r>
          </a:p>
        </p:txBody>
      </p:sp>
      <p:sp>
        <p:nvSpPr>
          <p:cNvPr id="165892" name="Text Box 4"/>
          <p:cNvSpPr txBox="1">
            <a:spLocks noChangeArrowheads="1"/>
          </p:cNvSpPr>
          <p:nvPr/>
        </p:nvSpPr>
        <p:spPr bwMode="auto">
          <a:xfrm>
            <a:off x="476250" y="2000250"/>
            <a:ext cx="1162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ea typeface="黑体" pitchFamily="49" charset="-122"/>
              </a:rPr>
              <a:t> </a:t>
            </a:r>
          </a:p>
        </p:txBody>
      </p:sp>
      <p:graphicFrame>
        <p:nvGraphicFramePr>
          <p:cNvPr id="165893" name="Object 5"/>
          <p:cNvGraphicFramePr>
            <a:graphicFrameLocks noChangeAspect="1"/>
          </p:cNvGraphicFramePr>
          <p:nvPr>
            <p:extLst>
              <p:ext uri="{D42A27DB-BD31-4B8C-83A1-F6EECF244321}">
                <p14:modId xmlns:p14="http://schemas.microsoft.com/office/powerpoint/2010/main" val="1790787849"/>
              </p:ext>
            </p:extLst>
          </p:nvPr>
        </p:nvGraphicFramePr>
        <p:xfrm>
          <a:off x="974725" y="2773363"/>
          <a:ext cx="6992938" cy="3121025"/>
        </p:xfrm>
        <a:graphic>
          <a:graphicData uri="http://schemas.openxmlformats.org/presentationml/2006/ole">
            <mc:AlternateContent xmlns:mc="http://schemas.openxmlformats.org/markup-compatibility/2006">
              <mc:Choice xmlns:v="urn:schemas-microsoft-com:vml" Requires="v">
                <p:oleObj spid="_x0000_s16386" name="Equation" r:id="rId3" imgW="2514600" imgH="1130040" progId="Equation.DSMT4">
                  <p:embed/>
                </p:oleObj>
              </mc:Choice>
              <mc:Fallback>
                <p:oleObj name="Equation" r:id="rId3" imgW="2514600" imgH="1130040" progId="Equation.DSMT4">
                  <p:embed/>
                  <p:pic>
                    <p:nvPicPr>
                      <p:cNvPr id="165893" name="Object 5"/>
                      <p:cNvPicPr>
                        <a:picLocks noChangeAspect="1" noChangeArrowheads="1"/>
                      </p:cNvPicPr>
                      <p:nvPr/>
                    </p:nvPicPr>
                    <p:blipFill>
                      <a:blip r:embed="rId4"/>
                      <a:srcRect/>
                      <a:stretch>
                        <a:fillRect/>
                      </a:stretch>
                    </p:blipFill>
                    <p:spPr bwMode="auto">
                      <a:xfrm>
                        <a:off x="974725" y="2773363"/>
                        <a:ext cx="6992938"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wipe(left)">
                                      <p:cBhvr>
                                        <p:cTn id="7" dur="500"/>
                                        <p:tgtEl>
                                          <p:spTgt spid="165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5893"/>
                                        </p:tgtEl>
                                        <p:attrNameLst>
                                          <p:attrName>style.visibility</p:attrName>
                                        </p:attrNameLst>
                                      </p:cBhvr>
                                      <p:to>
                                        <p:strVal val="visible"/>
                                      </p:to>
                                    </p:set>
                                    <p:animEffect transition="in" filter="wipe(up)">
                                      <p:cBhvr>
                                        <p:cTn id="12" dur="500"/>
                                        <p:tgtEl>
                                          <p:spTgt spid="16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57200" y="514350"/>
            <a:ext cx="819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3300"/>
                </a:solidFill>
                <a:latin typeface="宋体" pitchFamily="2" charset="-122"/>
              </a:rPr>
              <a:t>例：</a:t>
            </a:r>
            <a:r>
              <a:rPr kumimoji="1" lang="zh-CN" altLang="en-US" sz="2800">
                <a:solidFill>
                  <a:srgbClr val="0000FF"/>
                </a:solidFill>
                <a:latin typeface="宋体" pitchFamily="2" charset="-122"/>
              </a:rPr>
              <a:t>确定下列各系统的组分数、相数及自由度。</a:t>
            </a:r>
            <a:r>
              <a:rPr kumimoji="1" lang="zh-CN" altLang="en-US" sz="2400">
                <a:latin typeface="Times New Roman" pitchFamily="18" charset="0"/>
                <a:ea typeface="黑体" pitchFamily="49" charset="-122"/>
              </a:rPr>
              <a:t> </a:t>
            </a:r>
          </a:p>
        </p:txBody>
      </p:sp>
      <p:sp>
        <p:nvSpPr>
          <p:cNvPr id="40963" name="Text Box 3"/>
          <p:cNvSpPr txBox="1">
            <a:spLocks noChangeArrowheads="1"/>
          </p:cNvSpPr>
          <p:nvPr/>
        </p:nvSpPr>
        <p:spPr bwMode="auto">
          <a:xfrm>
            <a:off x="457200" y="1009650"/>
            <a:ext cx="821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en-US" altLang="zh-CN" sz="2800">
                <a:solidFill>
                  <a:srgbClr val="FF0000"/>
                </a:solidFill>
                <a:latin typeface="Times New Roman" pitchFamily="18" charset="0"/>
              </a:rPr>
              <a:t>4.</a:t>
            </a:r>
            <a:r>
              <a:rPr kumimoji="1" lang="en-US" altLang="zh-CN" sz="2800">
                <a:solidFill>
                  <a:srgbClr val="0000FF"/>
                </a:solidFill>
                <a:latin typeface="Times New Roman" pitchFamily="18" charset="0"/>
              </a:rPr>
              <a:t>KCl</a:t>
            </a:r>
            <a:r>
              <a:rPr kumimoji="1" lang="zh-CN" altLang="en-US" sz="2800">
                <a:solidFill>
                  <a:srgbClr val="0000FF"/>
                </a:solidFill>
                <a:latin typeface="Times New Roman" pitchFamily="18" charset="0"/>
              </a:rPr>
              <a:t>与</a:t>
            </a:r>
            <a:r>
              <a:rPr kumimoji="1" lang="en-US" altLang="zh-CN" sz="2800">
                <a:solidFill>
                  <a:srgbClr val="0000FF"/>
                </a:solidFill>
                <a:latin typeface="Times New Roman" pitchFamily="18" charset="0"/>
              </a:rPr>
              <a:t>NaNO</a:t>
            </a:r>
            <a:r>
              <a:rPr kumimoji="1" lang="en-US" altLang="zh-CN" sz="2800" baseline="-25000">
                <a:solidFill>
                  <a:srgbClr val="0000FF"/>
                </a:solidFill>
                <a:latin typeface="Times New Roman" pitchFamily="18" charset="0"/>
              </a:rPr>
              <a:t>3</a:t>
            </a:r>
            <a:r>
              <a:rPr kumimoji="1" lang="zh-CN" altLang="en-US" sz="2800">
                <a:solidFill>
                  <a:srgbClr val="0000FF"/>
                </a:solidFill>
                <a:latin typeface="Times New Roman" pitchFamily="18" charset="0"/>
              </a:rPr>
              <a:t>溶于水形成的平衡系统。</a:t>
            </a:r>
            <a:r>
              <a:rPr kumimoji="1" lang="zh-CN" altLang="en-US" sz="2800">
                <a:solidFill>
                  <a:schemeClr val="bg1"/>
                </a:solidFill>
                <a:latin typeface="Times New Roman" pitchFamily="18" charset="0"/>
                <a:ea typeface="黑体" pitchFamily="49" charset="-122"/>
              </a:rPr>
              <a:t> </a:t>
            </a:r>
          </a:p>
        </p:txBody>
      </p:sp>
      <p:sp>
        <p:nvSpPr>
          <p:cNvPr id="164868" name="Text Box 4"/>
          <p:cNvSpPr txBox="1">
            <a:spLocks noChangeArrowheads="1"/>
          </p:cNvSpPr>
          <p:nvPr/>
        </p:nvSpPr>
        <p:spPr bwMode="auto">
          <a:xfrm>
            <a:off x="476250" y="1447800"/>
            <a:ext cx="952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ea typeface="黑体" pitchFamily="49" charset="-122"/>
              </a:rPr>
              <a:t> </a:t>
            </a:r>
          </a:p>
        </p:txBody>
      </p:sp>
      <p:sp>
        <p:nvSpPr>
          <p:cNvPr id="164876" name="Rectangle 12"/>
          <p:cNvSpPr>
            <a:spLocks noChangeArrowheads="1"/>
          </p:cNvSpPr>
          <p:nvPr/>
        </p:nvSpPr>
        <p:spPr bwMode="auto">
          <a:xfrm>
            <a:off x="1147763" y="143668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a:solidFill>
                  <a:srgbClr val="FF0000"/>
                </a:solidFill>
                <a:latin typeface="Times New Roman" pitchFamily="18" charset="0"/>
              </a:rPr>
              <a:t>(1)</a:t>
            </a:r>
          </a:p>
        </p:txBody>
      </p:sp>
      <p:graphicFrame>
        <p:nvGraphicFramePr>
          <p:cNvPr id="164877" name="Object 13"/>
          <p:cNvGraphicFramePr>
            <a:graphicFrameLocks noChangeAspect="1"/>
          </p:cNvGraphicFramePr>
          <p:nvPr>
            <p:extLst>
              <p:ext uri="{D42A27DB-BD31-4B8C-83A1-F6EECF244321}">
                <p14:modId xmlns:p14="http://schemas.microsoft.com/office/powerpoint/2010/main" val="203131011"/>
              </p:ext>
            </p:extLst>
          </p:nvPr>
        </p:nvGraphicFramePr>
        <p:xfrm>
          <a:off x="2079625" y="1433513"/>
          <a:ext cx="5414963" cy="2640012"/>
        </p:xfrm>
        <a:graphic>
          <a:graphicData uri="http://schemas.openxmlformats.org/presentationml/2006/ole">
            <mc:AlternateContent xmlns:mc="http://schemas.openxmlformats.org/markup-compatibility/2006">
              <mc:Choice xmlns:v="urn:schemas-microsoft-com:vml" Requires="v">
                <p:oleObj spid="_x0000_s17410" name="Equation" r:id="rId3" imgW="2374560" imgH="1168200" progId="Equation.DSMT4">
                  <p:embed/>
                </p:oleObj>
              </mc:Choice>
              <mc:Fallback>
                <p:oleObj name="Equation" r:id="rId3" imgW="2374560" imgH="1168200" progId="Equation.DSMT4">
                  <p:embed/>
                  <p:pic>
                    <p:nvPicPr>
                      <p:cNvPr id="164877" name="Object 13"/>
                      <p:cNvPicPr>
                        <a:picLocks noChangeAspect="1" noChangeArrowheads="1"/>
                      </p:cNvPicPr>
                      <p:nvPr/>
                    </p:nvPicPr>
                    <p:blipFill>
                      <a:blip r:embed="rId4"/>
                      <a:srcRect/>
                      <a:stretch>
                        <a:fillRect/>
                      </a:stretch>
                    </p:blipFill>
                    <p:spPr bwMode="auto">
                      <a:xfrm>
                        <a:off x="2079625" y="1433513"/>
                        <a:ext cx="541496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879" name="Rectangle 15"/>
          <p:cNvSpPr>
            <a:spLocks noChangeArrowheads="1"/>
          </p:cNvSpPr>
          <p:nvPr/>
        </p:nvSpPr>
        <p:spPr bwMode="auto">
          <a:xfrm>
            <a:off x="1204913" y="402748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a:solidFill>
                  <a:srgbClr val="FF0000"/>
                </a:solidFill>
                <a:latin typeface="Times New Roman" pitchFamily="18" charset="0"/>
              </a:rPr>
              <a:t>(2)</a:t>
            </a:r>
          </a:p>
        </p:txBody>
      </p:sp>
      <p:graphicFrame>
        <p:nvGraphicFramePr>
          <p:cNvPr id="164880" name="Object 16"/>
          <p:cNvGraphicFramePr>
            <a:graphicFrameLocks noChangeAspect="1"/>
          </p:cNvGraphicFramePr>
          <p:nvPr>
            <p:extLst>
              <p:ext uri="{D42A27DB-BD31-4B8C-83A1-F6EECF244321}">
                <p14:modId xmlns:p14="http://schemas.microsoft.com/office/powerpoint/2010/main" val="2325795919"/>
              </p:ext>
            </p:extLst>
          </p:nvPr>
        </p:nvGraphicFramePr>
        <p:xfrm>
          <a:off x="2066925" y="4032250"/>
          <a:ext cx="4627563" cy="2325688"/>
        </p:xfrm>
        <a:graphic>
          <a:graphicData uri="http://schemas.openxmlformats.org/presentationml/2006/ole">
            <mc:AlternateContent xmlns:mc="http://schemas.openxmlformats.org/markup-compatibility/2006">
              <mc:Choice xmlns:v="urn:schemas-microsoft-com:vml" Requires="v">
                <p:oleObj spid="_x0000_s17411" name="Equation" r:id="rId5" imgW="1904760" imgH="965160" progId="Equation.DSMT4">
                  <p:embed/>
                </p:oleObj>
              </mc:Choice>
              <mc:Fallback>
                <p:oleObj name="Equation" r:id="rId5" imgW="1904760" imgH="965160" progId="Equation.DSMT4">
                  <p:embed/>
                  <p:pic>
                    <p:nvPicPr>
                      <p:cNvPr id="164880" name="Object 16"/>
                      <p:cNvPicPr>
                        <a:picLocks noChangeAspect="1" noChangeArrowheads="1"/>
                      </p:cNvPicPr>
                      <p:nvPr/>
                    </p:nvPicPr>
                    <p:blipFill>
                      <a:blip r:embed="rId6"/>
                      <a:srcRect/>
                      <a:stretch>
                        <a:fillRect/>
                      </a:stretch>
                    </p:blipFill>
                    <p:spPr bwMode="auto">
                      <a:xfrm>
                        <a:off x="2066925" y="4032250"/>
                        <a:ext cx="4627563"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wipe(left)">
                                      <p:cBhvr>
                                        <p:cTn id="7" dur="500"/>
                                        <p:tgtEl>
                                          <p:spTgt spid="164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876"/>
                                        </p:tgtEl>
                                        <p:attrNameLst>
                                          <p:attrName>style.visibility</p:attrName>
                                        </p:attrNameLst>
                                      </p:cBhvr>
                                      <p:to>
                                        <p:strVal val="visible"/>
                                      </p:to>
                                    </p:set>
                                    <p:animEffect transition="in" filter="wipe(up)">
                                      <p:cBhvr>
                                        <p:cTn id="12" dur="500"/>
                                        <p:tgtEl>
                                          <p:spTgt spid="164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4877"/>
                                        </p:tgtEl>
                                        <p:attrNameLst>
                                          <p:attrName>style.visibility</p:attrName>
                                        </p:attrNameLst>
                                      </p:cBhvr>
                                      <p:to>
                                        <p:strVal val="visible"/>
                                      </p:to>
                                    </p:set>
                                    <p:animEffect transition="in" filter="wipe(up)">
                                      <p:cBhvr>
                                        <p:cTn id="17" dur="500"/>
                                        <p:tgtEl>
                                          <p:spTgt spid="1648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879"/>
                                        </p:tgtEl>
                                        <p:attrNameLst>
                                          <p:attrName>style.visibility</p:attrName>
                                        </p:attrNameLst>
                                      </p:cBhvr>
                                      <p:to>
                                        <p:strVal val="visible"/>
                                      </p:to>
                                    </p:set>
                                    <p:animEffect transition="in" filter="wipe(up)">
                                      <p:cBhvr>
                                        <p:cTn id="22" dur="500"/>
                                        <p:tgtEl>
                                          <p:spTgt spid="1648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4880"/>
                                        </p:tgtEl>
                                        <p:attrNameLst>
                                          <p:attrName>style.visibility</p:attrName>
                                        </p:attrNameLst>
                                      </p:cBhvr>
                                      <p:to>
                                        <p:strVal val="visible"/>
                                      </p:to>
                                    </p:set>
                                    <p:animEffect transition="in" filter="wipe(up)">
                                      <p:cBhvr>
                                        <p:cTn id="27" dur="500"/>
                                        <p:tgtEl>
                                          <p:spTgt spid="164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utoUpdateAnimBg="0"/>
      <p:bldP spid="164876" grpId="0" autoUpdateAnimBg="0"/>
      <p:bldP spid="16487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57200" y="514350"/>
            <a:ext cx="819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FF3300"/>
                </a:solidFill>
                <a:latin typeface="宋体" pitchFamily="2" charset="-122"/>
              </a:rPr>
              <a:t>例：</a:t>
            </a:r>
            <a:r>
              <a:rPr kumimoji="1" lang="zh-CN" altLang="en-US" sz="2800">
                <a:solidFill>
                  <a:srgbClr val="0000FF"/>
                </a:solidFill>
                <a:latin typeface="宋体" pitchFamily="2" charset="-122"/>
              </a:rPr>
              <a:t>确定下列各系统的组分数、相数及自由度。</a:t>
            </a:r>
            <a:r>
              <a:rPr kumimoji="1" lang="zh-CN" altLang="en-US" sz="2400">
                <a:latin typeface="Times New Roman" pitchFamily="18" charset="0"/>
                <a:ea typeface="黑体" pitchFamily="49" charset="-122"/>
              </a:rPr>
              <a:t> </a:t>
            </a:r>
          </a:p>
        </p:txBody>
      </p:sp>
      <p:sp>
        <p:nvSpPr>
          <p:cNvPr id="41987" name="Text Box 3"/>
          <p:cNvSpPr txBox="1">
            <a:spLocks noChangeArrowheads="1"/>
          </p:cNvSpPr>
          <p:nvPr/>
        </p:nvSpPr>
        <p:spPr bwMode="auto">
          <a:xfrm>
            <a:off x="457200" y="1009650"/>
            <a:ext cx="8210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50000"/>
              </a:spcBef>
              <a:buClrTx/>
              <a:buSzTx/>
              <a:buFontTx/>
              <a:buNone/>
            </a:pPr>
            <a:r>
              <a:rPr kumimoji="1" lang="en-US" altLang="zh-CN" sz="2800">
                <a:solidFill>
                  <a:srgbClr val="FF0000"/>
                </a:solidFill>
                <a:latin typeface="Times New Roman" pitchFamily="18" charset="0"/>
              </a:rPr>
              <a:t>5. </a:t>
            </a:r>
            <a:r>
              <a:rPr kumimoji="1" lang="en-US" altLang="zh-CN" sz="2800" u="sng">
                <a:solidFill>
                  <a:srgbClr val="0000FF"/>
                </a:solidFill>
                <a:latin typeface="Times New Roman" pitchFamily="18" charset="0"/>
              </a:rPr>
              <a:t>298K,101325Pa</a:t>
            </a:r>
            <a:r>
              <a:rPr kumimoji="1" lang="zh-CN" altLang="en-US" sz="2800">
                <a:solidFill>
                  <a:srgbClr val="0000FF"/>
                </a:solidFill>
                <a:latin typeface="宋体" pitchFamily="2" charset="-122"/>
              </a:rPr>
              <a:t>下</a:t>
            </a:r>
            <a:r>
              <a:rPr kumimoji="1" lang="en-US" altLang="zh-CN" sz="2800">
                <a:solidFill>
                  <a:srgbClr val="0000FF"/>
                </a:solidFill>
                <a:latin typeface="Times New Roman" pitchFamily="18" charset="0"/>
              </a:rPr>
              <a:t>,NaCl(s)</a:t>
            </a:r>
            <a:r>
              <a:rPr kumimoji="1" lang="zh-CN" altLang="en-US" sz="2800">
                <a:solidFill>
                  <a:srgbClr val="0000FF"/>
                </a:solidFill>
                <a:latin typeface="宋体" pitchFamily="2" charset="-122"/>
              </a:rPr>
              <a:t>与其饱和水溶液成平衡系统。</a:t>
            </a:r>
            <a:endParaRPr kumimoji="1" lang="zh-CN" altLang="en-US" sz="2800">
              <a:solidFill>
                <a:srgbClr val="0000FF"/>
              </a:solidFill>
              <a:latin typeface="Times New Roman" pitchFamily="18" charset="0"/>
              <a:ea typeface="黑体" pitchFamily="49" charset="-122"/>
            </a:endParaRPr>
          </a:p>
        </p:txBody>
      </p:sp>
      <p:sp>
        <p:nvSpPr>
          <p:cNvPr id="166916" name="Text Box 4"/>
          <p:cNvSpPr txBox="1">
            <a:spLocks noChangeArrowheads="1"/>
          </p:cNvSpPr>
          <p:nvPr/>
        </p:nvSpPr>
        <p:spPr bwMode="auto">
          <a:xfrm>
            <a:off x="514350" y="2057400"/>
            <a:ext cx="108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50000"/>
              </a:spcBef>
              <a:buClrTx/>
              <a:buSzTx/>
              <a:buFontTx/>
              <a:buNone/>
            </a:pPr>
            <a:r>
              <a:rPr kumimoji="1" lang="zh-CN" altLang="en-US" sz="2800">
                <a:solidFill>
                  <a:srgbClr val="FF0000"/>
                </a:solidFill>
                <a:latin typeface="宋体" pitchFamily="2" charset="-122"/>
              </a:rPr>
              <a:t>解：</a:t>
            </a:r>
            <a:r>
              <a:rPr kumimoji="1" lang="zh-CN" altLang="en-US" sz="2400">
                <a:latin typeface="Times New Roman" pitchFamily="18" charset="0"/>
                <a:ea typeface="黑体" pitchFamily="49" charset="-122"/>
              </a:rPr>
              <a:t> </a:t>
            </a:r>
          </a:p>
        </p:txBody>
      </p:sp>
      <p:graphicFrame>
        <p:nvGraphicFramePr>
          <p:cNvPr id="166921" name="Object 9"/>
          <p:cNvGraphicFramePr>
            <a:graphicFrameLocks noChangeAspect="1"/>
          </p:cNvGraphicFramePr>
          <p:nvPr>
            <p:extLst>
              <p:ext uri="{D42A27DB-BD31-4B8C-83A1-F6EECF244321}">
                <p14:modId xmlns:p14="http://schemas.microsoft.com/office/powerpoint/2010/main" val="495251860"/>
              </p:ext>
            </p:extLst>
          </p:nvPr>
        </p:nvGraphicFramePr>
        <p:xfrm>
          <a:off x="1905000" y="2898775"/>
          <a:ext cx="5286375" cy="1439863"/>
        </p:xfrm>
        <a:graphic>
          <a:graphicData uri="http://schemas.openxmlformats.org/presentationml/2006/ole">
            <mc:AlternateContent xmlns:mc="http://schemas.openxmlformats.org/markup-compatibility/2006">
              <mc:Choice xmlns:v="urn:schemas-microsoft-com:vml" Requires="v">
                <p:oleObj spid="_x0000_s18434" name="Equation" r:id="rId3" imgW="1574640" imgH="431640" progId="Equation.DSMT4">
                  <p:embed/>
                </p:oleObj>
              </mc:Choice>
              <mc:Fallback>
                <p:oleObj name="Equation" r:id="rId3" imgW="1574640" imgH="431640" progId="Equation.DSMT4">
                  <p:embed/>
                  <p:pic>
                    <p:nvPicPr>
                      <p:cNvPr id="166921" name="Object 9"/>
                      <p:cNvPicPr>
                        <a:picLocks noChangeAspect="1" noChangeArrowheads="1"/>
                      </p:cNvPicPr>
                      <p:nvPr/>
                    </p:nvPicPr>
                    <p:blipFill>
                      <a:blip r:embed="rId4"/>
                      <a:srcRect/>
                      <a:stretch>
                        <a:fillRect/>
                      </a:stretch>
                    </p:blipFill>
                    <p:spPr bwMode="auto">
                      <a:xfrm>
                        <a:off x="1905000" y="2898775"/>
                        <a:ext cx="5286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wipe(left)">
                                      <p:cBhvr>
                                        <p:cTn id="7" dur="500"/>
                                        <p:tgtEl>
                                          <p:spTgt spid="166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6921"/>
                                        </p:tgtEl>
                                        <p:attrNameLst>
                                          <p:attrName>style.visibility</p:attrName>
                                        </p:attrNameLst>
                                      </p:cBhvr>
                                      <p:to>
                                        <p:strVal val="visible"/>
                                      </p:to>
                                    </p:set>
                                    <p:animEffect transition="in" filter="wipe(up)">
                                      <p:cBhvr>
                                        <p:cTn id="12" dur="500"/>
                                        <p:tgtEl>
                                          <p:spTgt spid="166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1"/>
          <p:cNvSpPr txBox="1">
            <a:spLocks noChangeArrowheads="1"/>
          </p:cNvSpPr>
          <p:nvPr/>
        </p:nvSpPr>
        <p:spPr bwMode="auto">
          <a:xfrm>
            <a:off x="514350" y="449263"/>
            <a:ext cx="82867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习题</a:t>
            </a:r>
            <a:r>
              <a:rPr lang="en-US" altLang="zh-CN" sz="2400">
                <a:latin typeface="Times New Roman" pitchFamily="18" charset="0"/>
              </a:rPr>
              <a:t>3.4     Na</a:t>
            </a:r>
            <a:r>
              <a:rPr lang="en-US" altLang="zh-CN" sz="2400" baseline="-25000">
                <a:latin typeface="Times New Roman" pitchFamily="18" charset="0"/>
              </a:rPr>
              <a:t>2</a:t>
            </a:r>
            <a:r>
              <a:rPr lang="en-US" altLang="zh-CN" sz="2400">
                <a:latin typeface="Times New Roman" pitchFamily="18" charset="0"/>
              </a:rPr>
              <a:t>CO</a:t>
            </a:r>
            <a:r>
              <a:rPr lang="en-US" altLang="zh-CN" sz="2400" baseline="-25000">
                <a:latin typeface="Times New Roman" pitchFamily="18" charset="0"/>
              </a:rPr>
              <a:t>3</a:t>
            </a:r>
            <a:r>
              <a:rPr lang="en-US" altLang="zh-CN" sz="2400">
                <a:latin typeface="Times New Roman" pitchFamily="18" charset="0"/>
              </a:rPr>
              <a:t>和H</a:t>
            </a:r>
            <a:r>
              <a:rPr lang="en-US" altLang="zh-CN" sz="2400" baseline="-25000">
                <a:latin typeface="Times New Roman" pitchFamily="18" charset="0"/>
              </a:rPr>
              <a:t>2</a:t>
            </a:r>
            <a:r>
              <a:rPr lang="en-US" altLang="zh-CN" sz="2400">
                <a:latin typeface="Times New Roman" pitchFamily="18" charset="0"/>
              </a:rPr>
              <a:t>O可组成的水合物</a:t>
            </a:r>
            <a:r>
              <a:rPr lang="zh-CN" altLang="en-US" sz="2400">
                <a:latin typeface="Times New Roman" pitchFamily="18" charset="0"/>
              </a:rPr>
              <a:t>有</a:t>
            </a:r>
            <a:r>
              <a:rPr lang="en-US" altLang="zh-CN" sz="2400">
                <a:latin typeface="Times New Roman" pitchFamily="18" charset="0"/>
              </a:rPr>
              <a:t>Na</a:t>
            </a:r>
            <a:r>
              <a:rPr lang="en-US" altLang="zh-CN" sz="2400" baseline="-25000">
                <a:latin typeface="Times New Roman" pitchFamily="18" charset="0"/>
              </a:rPr>
              <a:t>2</a:t>
            </a:r>
            <a:r>
              <a:rPr lang="en-US" altLang="zh-CN" sz="2400">
                <a:latin typeface="Times New Roman" pitchFamily="18" charset="0"/>
              </a:rPr>
              <a:t>CO</a:t>
            </a:r>
            <a:r>
              <a:rPr lang="en-US" altLang="zh-CN" sz="2400" baseline="-25000">
                <a:latin typeface="Times New Roman" pitchFamily="18" charset="0"/>
              </a:rPr>
              <a:t>3</a:t>
            </a:r>
            <a:r>
              <a:rPr lang="en-US" altLang="zh-CN" sz="2400">
                <a:latin typeface="Times New Roman" pitchFamily="18" charset="0"/>
                <a:sym typeface="Symbol" pitchFamily="18" charset="2"/>
              </a:rPr>
              <a:t></a:t>
            </a:r>
            <a:r>
              <a:rPr lang="en-US" altLang="zh-CN" sz="2400">
                <a:latin typeface="Times New Roman" pitchFamily="18" charset="0"/>
              </a:rPr>
              <a:t>H</a:t>
            </a:r>
            <a:r>
              <a:rPr lang="en-US" altLang="zh-CN" sz="2400" baseline="-25000">
                <a:latin typeface="Times New Roman" pitchFamily="18" charset="0"/>
              </a:rPr>
              <a:t>2</a:t>
            </a:r>
            <a:r>
              <a:rPr lang="en-US" altLang="zh-CN" sz="2400">
                <a:latin typeface="Times New Roman" pitchFamily="18" charset="0"/>
              </a:rPr>
              <a:t>O(s)、Na</a:t>
            </a:r>
            <a:r>
              <a:rPr lang="en-US" altLang="zh-CN" sz="2400" baseline="-25000">
                <a:latin typeface="Times New Roman" pitchFamily="18" charset="0"/>
              </a:rPr>
              <a:t>2</a:t>
            </a:r>
            <a:r>
              <a:rPr lang="en-US" altLang="zh-CN" sz="2400">
                <a:latin typeface="Times New Roman" pitchFamily="18" charset="0"/>
              </a:rPr>
              <a:t>CO</a:t>
            </a:r>
            <a:r>
              <a:rPr lang="en-US" altLang="zh-CN" sz="2400" baseline="-25000">
                <a:latin typeface="Times New Roman" pitchFamily="18" charset="0"/>
              </a:rPr>
              <a:t>3</a:t>
            </a:r>
            <a:r>
              <a:rPr lang="en-US" altLang="zh-CN" sz="2400">
                <a:latin typeface="Times New Roman" pitchFamily="18" charset="0"/>
                <a:sym typeface="Symbol" pitchFamily="18" charset="2"/>
              </a:rPr>
              <a:t>7</a:t>
            </a:r>
            <a:r>
              <a:rPr lang="en-US" altLang="zh-CN" sz="2400">
                <a:latin typeface="Times New Roman" pitchFamily="18" charset="0"/>
              </a:rPr>
              <a:t>H</a:t>
            </a:r>
            <a:r>
              <a:rPr lang="en-US" altLang="zh-CN" sz="2400" baseline="-25000">
                <a:latin typeface="Times New Roman" pitchFamily="18" charset="0"/>
              </a:rPr>
              <a:t>2</a:t>
            </a:r>
            <a:r>
              <a:rPr lang="en-US" altLang="zh-CN" sz="2400">
                <a:latin typeface="Times New Roman" pitchFamily="18" charset="0"/>
              </a:rPr>
              <a:t>O(s)、Na</a:t>
            </a:r>
            <a:r>
              <a:rPr lang="en-US" altLang="zh-CN" sz="2400" baseline="-25000">
                <a:latin typeface="Times New Roman" pitchFamily="18" charset="0"/>
              </a:rPr>
              <a:t>2</a:t>
            </a:r>
            <a:r>
              <a:rPr lang="en-US" altLang="zh-CN" sz="2400">
                <a:latin typeface="Times New Roman" pitchFamily="18" charset="0"/>
              </a:rPr>
              <a:t>CO</a:t>
            </a:r>
            <a:r>
              <a:rPr lang="en-US" altLang="zh-CN" sz="2400" baseline="-25000">
                <a:latin typeface="Times New Roman" pitchFamily="18" charset="0"/>
              </a:rPr>
              <a:t>3</a:t>
            </a:r>
            <a:r>
              <a:rPr lang="en-US" altLang="zh-CN" sz="2400">
                <a:latin typeface="Times New Roman" pitchFamily="18" charset="0"/>
                <a:sym typeface="Symbol" pitchFamily="18" charset="2"/>
              </a:rPr>
              <a:t>10</a:t>
            </a:r>
            <a:r>
              <a:rPr lang="en-US" altLang="zh-CN" sz="2400">
                <a:latin typeface="Times New Roman" pitchFamily="18" charset="0"/>
              </a:rPr>
              <a:t>H</a:t>
            </a:r>
            <a:r>
              <a:rPr lang="en-US" altLang="zh-CN" sz="2400" baseline="-25000">
                <a:latin typeface="Times New Roman" pitchFamily="18" charset="0"/>
              </a:rPr>
              <a:t>2</a:t>
            </a:r>
            <a:r>
              <a:rPr lang="en-US" altLang="zh-CN" sz="2400">
                <a:latin typeface="Times New Roman" pitchFamily="18" charset="0"/>
              </a:rPr>
              <a:t>O(s)。 (1)在0.1MPa下与 Na</a:t>
            </a:r>
            <a:r>
              <a:rPr lang="en-US" altLang="zh-CN" sz="2400" baseline="-25000">
                <a:latin typeface="Times New Roman" pitchFamily="18" charset="0"/>
              </a:rPr>
              <a:t>2</a:t>
            </a:r>
            <a:r>
              <a:rPr lang="en-US" altLang="zh-CN" sz="2400">
                <a:latin typeface="Times New Roman" pitchFamily="18" charset="0"/>
              </a:rPr>
              <a:t>CO</a:t>
            </a:r>
            <a:r>
              <a:rPr lang="en-US" altLang="zh-CN" sz="2400" baseline="-25000">
                <a:latin typeface="Times New Roman" pitchFamily="18" charset="0"/>
              </a:rPr>
              <a:t>3 </a:t>
            </a:r>
            <a:r>
              <a:rPr lang="en-US" altLang="zh-CN" sz="2400">
                <a:latin typeface="Times New Roman" pitchFamily="18" charset="0"/>
              </a:rPr>
              <a:t>水溶液及冰平衡共存的水合物最多可有几种？(2)在20℃时与水蒸气平衡共存的水合物最多可有几种？</a:t>
            </a:r>
            <a:endParaRPr lang="zh-CN" altLang="en-US" sz="2400">
              <a:latin typeface="Times New Roman" pitchFamily="18" charset="0"/>
            </a:endParaRPr>
          </a:p>
        </p:txBody>
      </p:sp>
      <p:sp>
        <p:nvSpPr>
          <p:cNvPr id="43011" name="TextBox 2"/>
          <p:cNvSpPr txBox="1">
            <a:spLocks noChangeArrowheads="1"/>
          </p:cNvSpPr>
          <p:nvPr/>
        </p:nvSpPr>
        <p:spPr bwMode="auto">
          <a:xfrm>
            <a:off x="1910556" y="2392838"/>
            <a:ext cx="54943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dirty="0">
                <a:solidFill>
                  <a:srgbClr val="FF0000"/>
                </a:solidFill>
                <a:latin typeface="Times New Roman" pitchFamily="18" charset="0"/>
              </a:rPr>
              <a:t>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p>
          <a:p>
            <a:pPr eaLnBrk="1" hangingPunct="1">
              <a:spcBef>
                <a:spcPct val="0"/>
              </a:spcBef>
              <a:buClrTx/>
              <a:buSzTx/>
              <a:buFontTx/>
              <a:buNone/>
            </a:pPr>
            <a:r>
              <a:rPr lang="en-US" altLang="zh-CN" sz="2400" dirty="0">
                <a:solidFill>
                  <a:srgbClr val="FF0000"/>
                </a:solidFill>
                <a:latin typeface="Times New Roman" pitchFamily="18" charset="0"/>
              </a:rPr>
              <a:t>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rPr>
              <a:t>+7H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sym typeface="Symbol" pitchFamily="18" charset="2"/>
              </a:rPr>
              <a:t>7</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p>
          <a:p>
            <a:pPr eaLnBrk="1" hangingPunct="1">
              <a:spcBef>
                <a:spcPct val="0"/>
              </a:spcBef>
              <a:buClrTx/>
              <a:buSzTx/>
              <a:buFontTx/>
              <a:buNone/>
            </a:pPr>
            <a:r>
              <a:rPr lang="en-US" altLang="zh-CN" sz="2400" dirty="0">
                <a:solidFill>
                  <a:srgbClr val="FF0000"/>
                </a:solidFill>
                <a:latin typeface="Times New Roman" pitchFamily="18" charset="0"/>
              </a:rPr>
              <a:t>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rPr>
              <a:t>+10H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sym typeface="Symbol" pitchFamily="18" charset="2"/>
              </a:rPr>
              <a:t>10</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p>
          <a:p>
            <a:pPr eaLnBrk="1" hangingPunct="1">
              <a:spcBef>
                <a:spcPct val="0"/>
              </a:spcBef>
              <a:buClrTx/>
              <a:buSzTx/>
              <a:buFontTx/>
              <a:buNone/>
            </a:pPr>
            <a:r>
              <a:rPr lang="en-US" altLang="zh-CN" sz="2400" dirty="0">
                <a:solidFill>
                  <a:srgbClr val="FF0000"/>
                </a:solidFill>
                <a:latin typeface="Times New Roman" pitchFamily="18" charset="0"/>
              </a:rPr>
              <a:t>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O+6H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sym typeface="Symbol" pitchFamily="18" charset="2"/>
              </a:rPr>
              <a:t>7</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p>
          <a:p>
            <a:pPr eaLnBrk="1" hangingPunct="1">
              <a:spcBef>
                <a:spcPct val="0"/>
              </a:spcBef>
              <a:buClrTx/>
              <a:buSzTx/>
              <a:buFontTx/>
              <a:buNone/>
            </a:pPr>
            <a:r>
              <a:rPr lang="en-US" altLang="zh-CN" sz="2400" dirty="0">
                <a:solidFill>
                  <a:srgbClr val="FF0000"/>
                </a:solidFill>
                <a:latin typeface="Times New Roman" pitchFamily="18" charset="0"/>
              </a:rPr>
              <a:t>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sym typeface="Symbol" pitchFamily="18" charset="2"/>
              </a:rPr>
              <a:t></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O+9H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sym typeface="Symbol" pitchFamily="18" charset="2"/>
              </a:rPr>
              <a:t>10</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p>
          <a:p>
            <a:pPr eaLnBrk="1" hangingPunct="1">
              <a:spcBef>
                <a:spcPct val="0"/>
              </a:spcBef>
              <a:buClrTx/>
              <a:buSzTx/>
              <a:buFontTx/>
              <a:buNone/>
            </a:pPr>
            <a:r>
              <a:rPr lang="en-US" altLang="zh-CN" sz="2400" dirty="0">
                <a:solidFill>
                  <a:srgbClr val="FF0000"/>
                </a:solidFill>
                <a:latin typeface="Times New Roman" pitchFamily="18" charset="0"/>
              </a:rPr>
              <a:t>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sym typeface="Symbol" pitchFamily="18" charset="2"/>
              </a:rPr>
              <a:t>7</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O+3H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O=Na</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CO</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sym typeface="Symbol" pitchFamily="18" charset="2"/>
              </a:rPr>
              <a:t>10</a:t>
            </a:r>
            <a:r>
              <a:rPr lang="en-US" altLang="zh-CN" sz="2400" dirty="0">
                <a:solidFill>
                  <a:srgbClr val="FF0000"/>
                </a:solidFill>
                <a:latin typeface="Times New Roman" pitchFamily="18" charset="0"/>
              </a:rPr>
              <a:t>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endParaRPr lang="zh-CN" altLang="en-US" sz="2400" dirty="0">
              <a:solidFill>
                <a:srgbClr val="FF0000"/>
              </a:solidFill>
              <a:latin typeface="Times New Roman" pitchFamily="18" charset="0"/>
            </a:endParaRPr>
          </a:p>
        </p:txBody>
      </p:sp>
      <p:sp>
        <p:nvSpPr>
          <p:cNvPr id="43012" name="TextBox 3"/>
          <p:cNvSpPr txBox="1">
            <a:spLocks noChangeArrowheads="1"/>
          </p:cNvSpPr>
          <p:nvPr/>
        </p:nvSpPr>
        <p:spPr bwMode="auto">
          <a:xfrm>
            <a:off x="514350" y="4666639"/>
            <a:ext cx="82740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400" dirty="0">
                <a:latin typeface="Times New Roman" pitchFamily="18" charset="0"/>
              </a:rPr>
              <a:t>设含钠物质个数为</a:t>
            </a:r>
            <a:r>
              <a:rPr lang="en-US" altLang="zh-CN" sz="2400" i="1" dirty="0">
                <a:latin typeface="Times New Roman" pitchFamily="18" charset="0"/>
              </a:rPr>
              <a:t>n</a:t>
            </a:r>
            <a:r>
              <a:rPr lang="zh-CN" altLang="en-US" sz="2400" dirty="0">
                <a:latin typeface="Times New Roman" pitchFamily="18" charset="0"/>
              </a:rPr>
              <a:t>，最多有</a:t>
            </a:r>
            <a:r>
              <a:rPr lang="en-US" altLang="zh-CN" sz="2400" dirty="0">
                <a:latin typeface="Times New Roman" pitchFamily="18" charset="0"/>
              </a:rPr>
              <a:t>4</a:t>
            </a:r>
            <a:r>
              <a:rPr lang="zh-CN" altLang="en-US" sz="2400" dirty="0">
                <a:latin typeface="Times New Roman" pitchFamily="18" charset="0"/>
              </a:rPr>
              <a:t>种含钠物质，此时有</a:t>
            </a:r>
            <a:r>
              <a:rPr lang="en-US" altLang="zh-CN" sz="2400" dirty="0">
                <a:latin typeface="Times New Roman" pitchFamily="18" charset="0"/>
              </a:rPr>
              <a:t>3</a:t>
            </a:r>
            <a:r>
              <a:rPr lang="zh-CN" altLang="en-US" sz="2400" dirty="0">
                <a:latin typeface="Times New Roman" pitchFamily="18" charset="0"/>
              </a:rPr>
              <a:t>个独立反应，每少</a:t>
            </a:r>
            <a:r>
              <a:rPr lang="en-US" altLang="zh-CN" sz="2400" dirty="0">
                <a:latin typeface="Times New Roman" pitchFamily="18" charset="0"/>
              </a:rPr>
              <a:t>1</a:t>
            </a:r>
            <a:r>
              <a:rPr lang="zh-CN" altLang="en-US" sz="2400" dirty="0">
                <a:latin typeface="Times New Roman" pitchFamily="18" charset="0"/>
              </a:rPr>
              <a:t>种含钠物质，独立反应数也少</a:t>
            </a:r>
            <a:r>
              <a:rPr lang="en-US" altLang="zh-CN" sz="2400" dirty="0">
                <a:latin typeface="Times New Roman" pitchFamily="18" charset="0"/>
              </a:rPr>
              <a:t>1</a:t>
            </a:r>
            <a:r>
              <a:rPr lang="zh-CN" altLang="en-US" sz="2400" dirty="0">
                <a:latin typeface="Times New Roman" pitchFamily="18" charset="0"/>
              </a:rPr>
              <a:t>个，则</a:t>
            </a:r>
            <a:r>
              <a:rPr lang="en-US" altLang="zh-CN" sz="2400" i="1" dirty="0">
                <a:latin typeface="Times New Roman" pitchFamily="18" charset="0"/>
              </a:rPr>
              <a:t>R</a:t>
            </a:r>
            <a:r>
              <a:rPr lang="en-US" altLang="zh-CN" sz="2400" dirty="0">
                <a:latin typeface="Times New Roman" pitchFamily="18" charset="0"/>
              </a:rPr>
              <a:t>=</a:t>
            </a:r>
            <a:r>
              <a:rPr lang="en-US" altLang="zh-CN" sz="2400" i="1" dirty="0">
                <a:latin typeface="Times New Roman" pitchFamily="18" charset="0"/>
              </a:rPr>
              <a:t>n</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itchFamily="18" charset="0"/>
              </a:rPr>
              <a:t>1</a:t>
            </a:r>
            <a:r>
              <a:rPr lang="zh-CN" altLang="en-US" sz="2400" dirty="0">
                <a:latin typeface="Times New Roman" pitchFamily="18" charset="0"/>
              </a:rPr>
              <a:t>。组分数为含钠物质数加上水，</a:t>
            </a:r>
            <a:r>
              <a:rPr lang="en-US" altLang="zh-CN" sz="2400" i="1" dirty="0">
                <a:latin typeface="Times New Roman" pitchFamily="18" charset="0"/>
              </a:rPr>
              <a:t>K</a:t>
            </a:r>
            <a:r>
              <a:rPr lang="en-US" altLang="zh-CN" sz="2400" dirty="0">
                <a:latin typeface="Times New Roman" pitchFamily="18" charset="0"/>
              </a:rPr>
              <a:t>=1+</a:t>
            </a:r>
            <a:r>
              <a:rPr lang="en-US" altLang="zh-CN" sz="2400" i="1" dirty="0">
                <a:latin typeface="Times New Roman" pitchFamily="18" charset="0"/>
              </a:rPr>
              <a:t>n</a:t>
            </a:r>
            <a:r>
              <a:rPr lang="zh-CN" altLang="en-US" sz="2400" dirty="0">
                <a:latin typeface="Times New Roman" pitchFamily="18" charset="0"/>
              </a:rPr>
              <a:t>，压力已经指定，则</a:t>
            </a:r>
            <a:r>
              <a:rPr lang="en-US" altLang="zh-CN" sz="2400" i="1" dirty="0">
                <a:latin typeface="Times New Roman" pitchFamily="18" charset="0"/>
              </a:rPr>
              <a:t>f</a:t>
            </a:r>
            <a:r>
              <a:rPr lang="en-US" altLang="zh-CN" sz="2400" dirty="0">
                <a:latin typeface="Times New Roman" pitchFamily="18" charset="0"/>
              </a:rPr>
              <a:t>=</a:t>
            </a:r>
            <a:r>
              <a:rPr lang="en-US" altLang="zh-CN" sz="2400" i="1" dirty="0">
                <a:latin typeface="Times New Roman" pitchFamily="18" charset="0"/>
              </a:rPr>
              <a:t>K</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Symbol" pitchFamily="18" charset="2"/>
              </a:rPr>
              <a:t>p </a:t>
            </a:r>
            <a:r>
              <a:rPr lang="en-US" altLang="zh-CN" sz="2400" dirty="0">
                <a:latin typeface="Times New Roman"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itchFamily="18" charset="0"/>
              </a:rPr>
              <a:t>R</a:t>
            </a:r>
            <a:r>
              <a:rPr lang="en-US" altLang="zh-CN" sz="2400" dirty="0">
                <a:latin typeface="Times New Roman"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Symbol" pitchFamily="18" charset="2"/>
              </a:rPr>
              <a:t>p </a:t>
            </a:r>
            <a:r>
              <a:rPr lang="en-US" altLang="zh-CN" sz="2400" dirty="0">
                <a:latin typeface="Times New Roman" pitchFamily="18" charset="0"/>
                <a:sym typeface="Symbol" pitchFamily="18" charset="2"/>
              </a:rPr>
              <a:t>0</a:t>
            </a:r>
            <a:r>
              <a:rPr lang="en-US" altLang="zh-CN" sz="2400" i="1" dirty="0">
                <a:latin typeface="Symbol" pitchFamily="18" charset="2"/>
              </a:rPr>
              <a:t>p</a:t>
            </a:r>
            <a:r>
              <a:rPr lang="en-US" altLang="zh-CN" sz="2400" baseline="-25000" dirty="0">
                <a:latin typeface="Times New Roman" pitchFamily="18" charset="0"/>
                <a:sym typeface="Symbol" pitchFamily="18" charset="2"/>
              </a:rPr>
              <a:t>max</a:t>
            </a:r>
            <a:r>
              <a:rPr lang="en-US" altLang="zh-CN" sz="2400" dirty="0">
                <a:latin typeface="Times New Roman" pitchFamily="18" charset="0"/>
                <a:sym typeface="Symbol" pitchFamily="18" charset="2"/>
              </a:rPr>
              <a:t>=3</a:t>
            </a:r>
            <a:r>
              <a:rPr lang="zh-CN" altLang="en-US" sz="2400" dirty="0">
                <a:latin typeface="Times New Roman" pitchFamily="18" charset="0"/>
                <a:sym typeface="Symbol" pitchFamily="18" charset="2"/>
              </a:rPr>
              <a:t>，其中水和冰各占一相，剩下一相可以是水合物也可以不是，则水合物最多一个。</a:t>
            </a:r>
            <a:endParaRPr lang="zh-CN" altLang="en-US" sz="2400" dirty="0">
              <a:latin typeface="Times New Roman" pitchFamily="18" charset="0"/>
            </a:endParaRPr>
          </a:p>
        </p:txBody>
      </p:sp>
      <p:sp>
        <p:nvSpPr>
          <p:cNvPr id="43013" name="TextBox 5"/>
          <p:cNvSpPr txBox="1">
            <a:spLocks noChangeArrowheads="1"/>
          </p:cNvSpPr>
          <p:nvPr/>
        </p:nvSpPr>
        <p:spPr bwMode="auto">
          <a:xfrm>
            <a:off x="514350" y="1979613"/>
            <a:ext cx="8274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解：</a:t>
            </a:r>
            <a:r>
              <a:rPr lang="en-US" altLang="zh-CN" sz="2400" dirty="0">
                <a:latin typeface="Times New Roman" pitchFamily="18" charset="0"/>
              </a:rPr>
              <a:t>(1)</a:t>
            </a:r>
            <a:r>
              <a:rPr lang="zh-CN" altLang="en-US" sz="2400" dirty="0">
                <a:latin typeface="Times New Roman" pitchFamily="18" charset="0"/>
              </a:rPr>
              <a:t>可能存在的反应最多</a:t>
            </a:r>
            <a:r>
              <a:rPr lang="en-US" altLang="zh-CN" sz="2400" dirty="0">
                <a:latin typeface="Times New Roman" pitchFamily="18" charset="0"/>
              </a:rPr>
              <a:t>6</a:t>
            </a:r>
            <a:r>
              <a:rPr lang="zh-CN" altLang="en-US" sz="2400" dirty="0">
                <a:latin typeface="Times New Roman" pitchFamily="18" charset="0"/>
              </a:rPr>
              <a:t>个，最多</a:t>
            </a:r>
            <a:r>
              <a:rPr lang="en-US" altLang="zh-CN" sz="2400" dirty="0">
                <a:latin typeface="Times New Roman" pitchFamily="18" charset="0"/>
              </a:rPr>
              <a:t>3</a:t>
            </a:r>
            <a:r>
              <a:rPr lang="zh-CN" altLang="en-US" sz="2400" dirty="0">
                <a:latin typeface="Times New Roman" pitchFamily="18" charset="0"/>
              </a:rPr>
              <a:t>个独立：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2"/>
          <p:cNvSpPr txBox="1">
            <a:spLocks noChangeArrowheads="1"/>
          </p:cNvSpPr>
          <p:nvPr/>
        </p:nvSpPr>
        <p:spPr bwMode="auto">
          <a:xfrm>
            <a:off x="514350" y="449263"/>
            <a:ext cx="82867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latin typeface="Times New Roman" pitchFamily="18" charset="0"/>
              </a:rPr>
              <a:t>习题</a:t>
            </a:r>
            <a:r>
              <a:rPr lang="en-US" altLang="zh-CN" sz="2400" dirty="0">
                <a:latin typeface="Times New Roman" pitchFamily="18" charset="0"/>
              </a:rPr>
              <a:t>3.4     Na</a:t>
            </a:r>
            <a:r>
              <a:rPr lang="en-US" altLang="zh-CN" sz="2400" baseline="-25000" dirty="0">
                <a:latin typeface="Times New Roman" pitchFamily="18" charset="0"/>
              </a:rPr>
              <a:t>2</a:t>
            </a:r>
            <a:r>
              <a:rPr lang="en-US" altLang="zh-CN" sz="2400" dirty="0">
                <a:latin typeface="Times New Roman" pitchFamily="18" charset="0"/>
              </a:rPr>
              <a:t>CO</a:t>
            </a:r>
            <a:r>
              <a:rPr lang="en-US" altLang="zh-CN" sz="2400" baseline="-25000" dirty="0">
                <a:latin typeface="Times New Roman" pitchFamily="18" charset="0"/>
              </a:rPr>
              <a:t>3</a:t>
            </a:r>
            <a:r>
              <a:rPr lang="en-US" altLang="zh-CN" sz="2400" dirty="0">
                <a:latin typeface="Times New Roman" pitchFamily="18" charset="0"/>
              </a:rPr>
              <a:t>和H</a:t>
            </a:r>
            <a:r>
              <a:rPr lang="en-US" altLang="zh-CN" sz="2400" baseline="-25000" dirty="0">
                <a:latin typeface="Times New Roman" pitchFamily="18" charset="0"/>
              </a:rPr>
              <a:t>2</a:t>
            </a:r>
            <a:r>
              <a:rPr lang="en-US" altLang="zh-CN" sz="2400" dirty="0">
                <a:latin typeface="Times New Roman" pitchFamily="18" charset="0"/>
              </a:rPr>
              <a:t>O可组成的水合物</a:t>
            </a:r>
            <a:r>
              <a:rPr lang="zh-CN" altLang="en-US" sz="2400" dirty="0">
                <a:latin typeface="Times New Roman" pitchFamily="18" charset="0"/>
              </a:rPr>
              <a:t>有</a:t>
            </a:r>
            <a:r>
              <a:rPr lang="en-US" altLang="zh-CN" sz="2400" dirty="0">
                <a:latin typeface="Times New Roman" pitchFamily="18" charset="0"/>
              </a:rPr>
              <a:t>Na</a:t>
            </a:r>
            <a:r>
              <a:rPr lang="en-US" altLang="zh-CN" sz="2400" baseline="-25000" dirty="0">
                <a:latin typeface="Times New Roman" pitchFamily="18" charset="0"/>
              </a:rPr>
              <a:t>2</a:t>
            </a:r>
            <a:r>
              <a:rPr lang="en-US" altLang="zh-CN" sz="2400" dirty="0">
                <a:latin typeface="Times New Roman" pitchFamily="18" charset="0"/>
              </a:rPr>
              <a:t>CO</a:t>
            </a:r>
            <a:r>
              <a:rPr lang="en-US" altLang="zh-CN" sz="2400" baseline="-25000" dirty="0">
                <a:latin typeface="Times New Roman" pitchFamily="18" charset="0"/>
              </a:rPr>
              <a:t>3</a:t>
            </a:r>
            <a:r>
              <a:rPr lang="en-US" altLang="zh-CN" sz="2400" dirty="0">
                <a:latin typeface="Times New Roman" pitchFamily="18" charset="0"/>
                <a:sym typeface="Symbol" pitchFamily="18" charset="2"/>
              </a:rPr>
              <a:t></a:t>
            </a:r>
            <a:r>
              <a:rPr lang="en-US" altLang="zh-CN" sz="2400" dirty="0">
                <a:latin typeface="Times New Roman" pitchFamily="18" charset="0"/>
              </a:rPr>
              <a:t>H</a:t>
            </a:r>
            <a:r>
              <a:rPr lang="en-US" altLang="zh-CN" sz="2400" baseline="-25000" dirty="0">
                <a:latin typeface="Times New Roman" pitchFamily="18" charset="0"/>
              </a:rPr>
              <a:t>2</a:t>
            </a:r>
            <a:r>
              <a:rPr lang="en-US" altLang="zh-CN" sz="2400" dirty="0">
                <a:latin typeface="Times New Roman" pitchFamily="18" charset="0"/>
              </a:rPr>
              <a:t>O(s)、Na</a:t>
            </a:r>
            <a:r>
              <a:rPr lang="en-US" altLang="zh-CN" sz="2400" baseline="-25000" dirty="0">
                <a:latin typeface="Times New Roman" pitchFamily="18" charset="0"/>
              </a:rPr>
              <a:t>2</a:t>
            </a:r>
            <a:r>
              <a:rPr lang="en-US" altLang="zh-CN" sz="2400" dirty="0">
                <a:latin typeface="Times New Roman" pitchFamily="18" charset="0"/>
              </a:rPr>
              <a:t>CO</a:t>
            </a:r>
            <a:r>
              <a:rPr lang="en-US" altLang="zh-CN" sz="2400" baseline="-25000" dirty="0">
                <a:latin typeface="Times New Roman" pitchFamily="18" charset="0"/>
              </a:rPr>
              <a:t>3</a:t>
            </a:r>
            <a:r>
              <a:rPr lang="en-US" altLang="zh-CN" sz="2400" dirty="0">
                <a:latin typeface="Times New Roman" pitchFamily="18" charset="0"/>
                <a:sym typeface="Symbol" pitchFamily="18" charset="2"/>
              </a:rPr>
              <a:t>7</a:t>
            </a:r>
            <a:r>
              <a:rPr lang="en-US" altLang="zh-CN" sz="2400" dirty="0">
                <a:latin typeface="Times New Roman" pitchFamily="18" charset="0"/>
              </a:rPr>
              <a:t>H</a:t>
            </a:r>
            <a:r>
              <a:rPr lang="en-US" altLang="zh-CN" sz="2400" baseline="-25000" dirty="0">
                <a:latin typeface="Times New Roman" pitchFamily="18" charset="0"/>
              </a:rPr>
              <a:t>2</a:t>
            </a:r>
            <a:r>
              <a:rPr lang="en-US" altLang="zh-CN" sz="2400" dirty="0">
                <a:latin typeface="Times New Roman" pitchFamily="18" charset="0"/>
              </a:rPr>
              <a:t>O(s)、Na</a:t>
            </a:r>
            <a:r>
              <a:rPr lang="en-US" altLang="zh-CN" sz="2400" baseline="-25000" dirty="0">
                <a:latin typeface="Times New Roman" pitchFamily="18" charset="0"/>
              </a:rPr>
              <a:t>2</a:t>
            </a:r>
            <a:r>
              <a:rPr lang="en-US" altLang="zh-CN" sz="2400" dirty="0">
                <a:latin typeface="Times New Roman" pitchFamily="18" charset="0"/>
              </a:rPr>
              <a:t>CO</a:t>
            </a:r>
            <a:r>
              <a:rPr lang="en-US" altLang="zh-CN" sz="2400" baseline="-25000" dirty="0">
                <a:latin typeface="Times New Roman" pitchFamily="18" charset="0"/>
              </a:rPr>
              <a:t>3</a:t>
            </a:r>
            <a:r>
              <a:rPr lang="en-US" altLang="zh-CN" sz="2400" dirty="0">
                <a:latin typeface="Times New Roman" pitchFamily="18" charset="0"/>
                <a:sym typeface="Symbol" pitchFamily="18" charset="2"/>
              </a:rPr>
              <a:t>10</a:t>
            </a:r>
            <a:r>
              <a:rPr lang="en-US" altLang="zh-CN" sz="2400" dirty="0">
                <a:latin typeface="Times New Roman" pitchFamily="18" charset="0"/>
              </a:rPr>
              <a:t>H</a:t>
            </a:r>
            <a:r>
              <a:rPr lang="en-US" altLang="zh-CN" sz="2400" baseline="-25000" dirty="0">
                <a:latin typeface="Times New Roman" pitchFamily="18" charset="0"/>
              </a:rPr>
              <a:t>2</a:t>
            </a:r>
            <a:r>
              <a:rPr lang="en-US" altLang="zh-CN" sz="2400" dirty="0">
                <a:latin typeface="Times New Roman" pitchFamily="18" charset="0"/>
              </a:rPr>
              <a:t>O(s)。 (1)在0.1MPa下与 Na</a:t>
            </a:r>
            <a:r>
              <a:rPr lang="en-US" altLang="zh-CN" sz="2400" baseline="-25000" dirty="0">
                <a:latin typeface="Times New Roman" pitchFamily="18" charset="0"/>
              </a:rPr>
              <a:t>2</a:t>
            </a:r>
            <a:r>
              <a:rPr lang="en-US" altLang="zh-CN" sz="2400" dirty="0">
                <a:latin typeface="Times New Roman" pitchFamily="18" charset="0"/>
              </a:rPr>
              <a:t>CO</a:t>
            </a:r>
            <a:r>
              <a:rPr lang="en-US" altLang="zh-CN" sz="2400" baseline="-25000" dirty="0">
                <a:latin typeface="Times New Roman" pitchFamily="18" charset="0"/>
              </a:rPr>
              <a:t>3 </a:t>
            </a:r>
            <a:r>
              <a:rPr lang="en-US" altLang="zh-CN" sz="2400" dirty="0" err="1">
                <a:latin typeface="Times New Roman" pitchFamily="18" charset="0"/>
              </a:rPr>
              <a:t>水溶液及冰平衡共存的水合物最多可有几种</a:t>
            </a:r>
            <a:r>
              <a:rPr lang="en-US" altLang="zh-CN" sz="2400" dirty="0">
                <a:latin typeface="Times New Roman" pitchFamily="18" charset="0"/>
              </a:rPr>
              <a:t>？(2)在20℃时与水蒸气平衡共存的水合物最多可有几种？</a:t>
            </a:r>
            <a:endParaRPr lang="zh-CN" altLang="en-US" sz="2400" dirty="0">
              <a:latin typeface="Times New Roman" pitchFamily="18" charset="0"/>
            </a:endParaRPr>
          </a:p>
        </p:txBody>
      </p:sp>
      <p:sp>
        <p:nvSpPr>
          <p:cNvPr id="44035" name="TextBox 3"/>
          <p:cNvSpPr txBox="1">
            <a:spLocks noChangeArrowheads="1"/>
          </p:cNvSpPr>
          <p:nvPr/>
        </p:nvSpPr>
        <p:spPr bwMode="auto">
          <a:xfrm>
            <a:off x="528638" y="2030428"/>
            <a:ext cx="82724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None/>
            </a:pPr>
            <a:r>
              <a:rPr lang="zh-CN" altLang="en-US" sz="2400" dirty="0">
                <a:latin typeface="Times New Roman" pitchFamily="18" charset="0"/>
              </a:rPr>
              <a:t>解：</a:t>
            </a:r>
            <a:r>
              <a:rPr lang="en-US" altLang="zh-CN" sz="2400" dirty="0">
                <a:latin typeface="Times New Roman" pitchFamily="18" charset="0"/>
              </a:rPr>
              <a:t>(2)</a:t>
            </a:r>
            <a:r>
              <a:rPr lang="zh-CN" altLang="en-US" sz="2400" dirty="0">
                <a:latin typeface="Times New Roman" pitchFamily="18" charset="0"/>
              </a:rPr>
              <a:t>两问的自由度表达式相同，第一问压强指定，第二问温度指定，由第一问知</a:t>
            </a:r>
            <a:r>
              <a:rPr lang="en-US" altLang="zh-CN" sz="2400" i="1" dirty="0">
                <a:latin typeface="Times New Roman" pitchFamily="18" charset="0"/>
              </a:rPr>
              <a:t>f</a:t>
            </a:r>
            <a:r>
              <a:rPr lang="en-US" altLang="zh-CN" sz="2400" dirty="0">
                <a:latin typeface="Times New Roman" pitchFamily="18" charset="0"/>
              </a:rPr>
              <a:t>=</a:t>
            </a:r>
            <a:r>
              <a:rPr lang="en-US" altLang="zh-CN" sz="2400" i="1" dirty="0">
                <a:latin typeface="Times New Roman" pitchFamily="18" charset="0"/>
              </a:rPr>
              <a:t>K</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Symbol" pitchFamily="18" charset="2"/>
              </a:rPr>
              <a:t>p </a:t>
            </a:r>
            <a:r>
              <a:rPr lang="en-US" altLang="zh-CN" sz="2400" dirty="0">
                <a:latin typeface="Times New Roman"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itchFamily="18" charset="0"/>
              </a:rPr>
              <a:t>R</a:t>
            </a:r>
            <a:r>
              <a:rPr lang="en-US" altLang="zh-CN" sz="2400" dirty="0">
                <a:latin typeface="Times New Roman"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Symbol" pitchFamily="18" charset="2"/>
              </a:rPr>
              <a:t>p </a:t>
            </a:r>
            <a:r>
              <a:rPr lang="en-US" altLang="zh-CN" sz="2400" dirty="0">
                <a:latin typeface="Times New Roman" pitchFamily="18" charset="0"/>
                <a:sym typeface="Symbol" pitchFamily="18" charset="2"/>
              </a:rPr>
              <a:t>0</a:t>
            </a:r>
            <a:r>
              <a:rPr lang="zh-CN" altLang="en-US" sz="2400" dirty="0">
                <a:latin typeface="Times New Roman" pitchFamily="18" charset="0"/>
                <a:sym typeface="Symbol" pitchFamily="18" charset="2"/>
              </a:rPr>
              <a:t>，因此体系中最多有</a:t>
            </a:r>
            <a:r>
              <a:rPr lang="en-US" altLang="zh-CN" sz="2400" dirty="0">
                <a:latin typeface="Times New Roman" pitchFamily="18" charset="0"/>
                <a:sym typeface="Symbol" pitchFamily="18" charset="2"/>
              </a:rPr>
              <a:t>3</a:t>
            </a:r>
            <a:r>
              <a:rPr lang="zh-CN" altLang="en-US" sz="2400" dirty="0">
                <a:latin typeface="Times New Roman" pitchFamily="18" charset="0"/>
                <a:sym typeface="Symbol" pitchFamily="18" charset="2"/>
              </a:rPr>
              <a:t>相共存，</a:t>
            </a:r>
            <a:r>
              <a:rPr lang="zh-CN" altLang="en-US" sz="2400" dirty="0">
                <a:latin typeface="Times New Roman" pitchFamily="18" charset="0"/>
              </a:rPr>
              <a:t>由于蒸汽构成一相，则最多有两种固相存在，这</a:t>
            </a:r>
            <a:r>
              <a:rPr lang="zh-CN" altLang="en-US" sz="2400" dirty="0">
                <a:latin typeface="Times New Roman" pitchFamily="18" charset="0"/>
                <a:sym typeface="Symbol" pitchFamily="18" charset="2"/>
              </a:rPr>
              <a:t>两种固体可以都是水合物，因此最多有</a:t>
            </a:r>
            <a:r>
              <a:rPr lang="en-US" altLang="zh-CN" sz="2400" dirty="0">
                <a:latin typeface="Times New Roman" pitchFamily="18" charset="0"/>
                <a:sym typeface="Symbol" pitchFamily="18" charset="2"/>
              </a:rPr>
              <a:t>2</a:t>
            </a:r>
            <a:r>
              <a:rPr lang="zh-CN" altLang="en-US" sz="2400" dirty="0">
                <a:latin typeface="Times New Roman" pitchFamily="18" charset="0"/>
                <a:sym typeface="Symbol" pitchFamily="18" charset="2"/>
              </a:rPr>
              <a:t>种水合物。</a:t>
            </a:r>
            <a:endParaRPr lang="zh-CN" altLang="en-US" sz="2400" dirty="0">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1800C77F-5D87-4505-9823-1D8839318728}"/>
              </a:ext>
            </a:extLst>
          </p:cNvPr>
          <p:cNvSpPr txBox="1">
            <a:spLocks noChangeArrowheads="1"/>
          </p:cNvSpPr>
          <p:nvPr/>
        </p:nvSpPr>
        <p:spPr bwMode="auto">
          <a:xfrm>
            <a:off x="754912" y="618445"/>
            <a:ext cx="80678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800" dirty="0">
                <a:solidFill>
                  <a:srgbClr val="0000FF"/>
                </a:solidFill>
                <a:latin typeface="黑体" pitchFamily="49" charset="-122"/>
                <a:ea typeface="黑体" pitchFamily="49" charset="-122"/>
              </a:rPr>
              <a:t>将简单封闭系统的平衡条件用于多相共存体系：</a:t>
            </a:r>
          </a:p>
        </p:txBody>
      </p:sp>
      <p:graphicFrame>
        <p:nvGraphicFramePr>
          <p:cNvPr id="5" name="对象 1">
            <a:extLst>
              <a:ext uri="{FF2B5EF4-FFF2-40B4-BE49-F238E27FC236}">
                <a16:creationId xmlns:a16="http://schemas.microsoft.com/office/drawing/2014/main" id="{5BDD67AA-6670-43C7-83EE-AEC9818DAC05}"/>
              </a:ext>
            </a:extLst>
          </p:cNvPr>
          <p:cNvGraphicFramePr>
            <a:graphicFrameLocks noChangeAspect="1"/>
          </p:cNvGraphicFramePr>
          <p:nvPr>
            <p:extLst>
              <p:ext uri="{D42A27DB-BD31-4B8C-83A1-F6EECF244321}">
                <p14:modId xmlns:p14="http://schemas.microsoft.com/office/powerpoint/2010/main" val="1242149172"/>
              </p:ext>
            </p:extLst>
          </p:nvPr>
        </p:nvGraphicFramePr>
        <p:xfrm>
          <a:off x="1646172" y="1174266"/>
          <a:ext cx="5614988" cy="2354262"/>
        </p:xfrm>
        <a:graphic>
          <a:graphicData uri="http://schemas.openxmlformats.org/presentationml/2006/ole">
            <mc:AlternateContent xmlns:mc="http://schemas.openxmlformats.org/markup-compatibility/2006">
              <mc:Choice xmlns:v="urn:schemas-microsoft-com:vml" Requires="v">
                <p:oleObj spid="_x0000_s1026" name="Equation" r:id="rId3" imgW="2425680" imgH="1015920" progId="Equation.DSMT4">
                  <p:embed/>
                </p:oleObj>
              </mc:Choice>
              <mc:Fallback>
                <p:oleObj name="Equation" r:id="rId3" imgW="2425680" imgH="1015920" progId="Equation.DSMT4">
                  <p:embed/>
                  <p:pic>
                    <p:nvPicPr>
                      <p:cNvPr id="5" name="对象 1">
                        <a:extLst>
                          <a:ext uri="{FF2B5EF4-FFF2-40B4-BE49-F238E27FC236}">
                            <a16:creationId xmlns:a16="http://schemas.microsoft.com/office/drawing/2014/main" id="{5BDD67AA-6670-43C7-83EE-AEC9818DAC05}"/>
                          </a:ext>
                        </a:extLst>
                      </p:cNvPr>
                      <p:cNvPicPr>
                        <a:picLocks noChangeAspect="1" noChangeArrowheads="1"/>
                      </p:cNvPicPr>
                      <p:nvPr/>
                    </p:nvPicPr>
                    <p:blipFill>
                      <a:blip r:embed="rId4"/>
                      <a:srcRect/>
                      <a:stretch>
                        <a:fillRect/>
                      </a:stretch>
                    </p:blipFill>
                    <p:spPr bwMode="auto">
                      <a:xfrm>
                        <a:off x="1646172" y="1174266"/>
                        <a:ext cx="5614988"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1">
            <a:extLst>
              <a:ext uri="{FF2B5EF4-FFF2-40B4-BE49-F238E27FC236}">
                <a16:creationId xmlns:a16="http://schemas.microsoft.com/office/drawing/2014/main" id="{81661D3B-380E-4ADB-AF33-48911FE9C410}"/>
              </a:ext>
            </a:extLst>
          </p:cNvPr>
          <p:cNvSpPr txBox="1">
            <a:spLocks noChangeArrowheads="1"/>
          </p:cNvSpPr>
          <p:nvPr/>
        </p:nvSpPr>
        <p:spPr bwMode="auto">
          <a:xfrm>
            <a:off x="754913" y="3646863"/>
            <a:ext cx="806784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None/>
            </a:pPr>
            <a:r>
              <a:rPr lang="zh-CN" altLang="en-US" sz="2800" dirty="0">
                <a:solidFill>
                  <a:srgbClr val="0000FF"/>
                </a:solidFill>
                <a:latin typeface="黑体" pitchFamily="49" charset="-122"/>
                <a:ea typeface="黑体" pitchFamily="49" charset="-122"/>
              </a:rPr>
              <a:t>它和一般平衡条件的差别在于：这里指定了体系中恰好存在</a:t>
            </a:r>
            <a:r>
              <a:rPr lang="en-US" altLang="zh-CN" sz="2800" i="1" dirty="0">
                <a:solidFill>
                  <a:srgbClr val="0000FF"/>
                </a:solidFill>
                <a:latin typeface="Symbol" panose="05050102010706020507" pitchFamily="18" charset="2"/>
                <a:ea typeface="黑体" pitchFamily="49" charset="-122"/>
              </a:rPr>
              <a:t>p </a:t>
            </a:r>
            <a:r>
              <a:rPr lang="zh-CN" altLang="en-US" sz="2800" dirty="0">
                <a:solidFill>
                  <a:srgbClr val="0000FF"/>
                </a:solidFill>
                <a:latin typeface="黑体" pitchFamily="49" charset="-122"/>
                <a:ea typeface="黑体" pitchFamily="49" charset="-122"/>
              </a:rPr>
              <a:t>个相。由于</a:t>
            </a:r>
            <a:r>
              <a:rPr lang="zh-CN" altLang="en-US" sz="2800" dirty="0">
                <a:solidFill>
                  <a:srgbClr val="FF0000"/>
                </a:solidFill>
                <a:latin typeface="黑体" pitchFamily="49" charset="-122"/>
                <a:ea typeface="黑体" pitchFamily="49" charset="-122"/>
              </a:rPr>
              <a:t>指定了体系中必须存在</a:t>
            </a:r>
            <a:r>
              <a:rPr lang="en-US" altLang="zh-CN" sz="2800" i="1" dirty="0">
                <a:solidFill>
                  <a:srgbClr val="FF0000"/>
                </a:solidFill>
                <a:latin typeface="Symbol" panose="05050102010706020507" pitchFamily="18" charset="2"/>
                <a:ea typeface="黑体" pitchFamily="49" charset="-122"/>
              </a:rPr>
              <a:t>p </a:t>
            </a:r>
            <a:r>
              <a:rPr lang="zh-CN" altLang="en-US" sz="2800" dirty="0">
                <a:solidFill>
                  <a:srgbClr val="FF0000"/>
                </a:solidFill>
                <a:latin typeface="黑体" pitchFamily="49" charset="-122"/>
                <a:ea typeface="黑体" pitchFamily="49" charset="-122"/>
              </a:rPr>
              <a:t>个相</a:t>
            </a:r>
            <a:r>
              <a:rPr lang="zh-CN" altLang="en-US" sz="2800" dirty="0">
                <a:solidFill>
                  <a:srgbClr val="0000FF"/>
                </a:solidFill>
                <a:latin typeface="黑体" pitchFamily="49" charset="-122"/>
                <a:ea typeface="黑体" pitchFamily="49" charset="-122"/>
              </a:rPr>
              <a:t>，而每个相又可以独立于其它相存在，有自己的温度、压强和化学势，平衡条件就对这些强度变量的数量作出了限制，这个限制就是相律。</a:t>
            </a:r>
            <a:endParaRPr lang="zh-CN" altLang="en-US" sz="2800" b="0" dirty="0">
              <a:solidFill>
                <a:srgbClr val="000000"/>
              </a:solidFill>
              <a:latin typeface="黑体" pitchFamily="49" charset="-122"/>
              <a:ea typeface="黑体" pitchFamily="49" charset="-122"/>
            </a:endParaRPr>
          </a:p>
        </p:txBody>
      </p:sp>
    </p:spTree>
    <p:extLst>
      <p:ext uri="{BB962C8B-B14F-4D97-AF65-F5344CB8AC3E}">
        <p14:creationId xmlns:p14="http://schemas.microsoft.com/office/powerpoint/2010/main" val="114588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85"/>
          <p:cNvSpPr txBox="1">
            <a:spLocks noChangeArrowheads="1"/>
          </p:cNvSpPr>
          <p:nvPr/>
        </p:nvSpPr>
        <p:spPr bwMode="auto">
          <a:xfrm>
            <a:off x="539750" y="674688"/>
            <a:ext cx="8059738"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spcAft>
                <a:spcPts val="300"/>
              </a:spcAft>
              <a:buClrTx/>
              <a:buSzTx/>
              <a:buFontTx/>
              <a:buNone/>
            </a:pPr>
            <a:r>
              <a:rPr kumimoji="1" lang="en-US" altLang="zh-CN" sz="2800">
                <a:solidFill>
                  <a:srgbClr val="FF0000"/>
                </a:solidFill>
                <a:latin typeface="Times New Roman" pitchFamily="18" charset="0"/>
                <a:ea typeface="黑体" pitchFamily="49" charset="-122"/>
                <a:cs typeface="Times New Roman" pitchFamily="18" charset="0"/>
              </a:rPr>
              <a:t>1.</a:t>
            </a:r>
            <a:r>
              <a:rPr kumimoji="1" lang="zh-CN" altLang="en-US" sz="2800">
                <a:solidFill>
                  <a:srgbClr val="FF0000"/>
                </a:solidFill>
                <a:latin typeface="Times New Roman" pitchFamily="18" charset="0"/>
                <a:ea typeface="黑体" pitchFamily="49" charset="-122"/>
                <a:cs typeface="Times New Roman" pitchFamily="18" charset="0"/>
              </a:rPr>
              <a:t>相律及其推导</a:t>
            </a:r>
            <a:r>
              <a:rPr kumimoji="1" lang="en-US" altLang="zh-CN" sz="2800">
                <a:solidFill>
                  <a:srgbClr val="FF0000"/>
                </a:solidFill>
                <a:latin typeface="Times New Roman" pitchFamily="18" charset="0"/>
                <a:ea typeface="黑体" pitchFamily="49" charset="-122"/>
                <a:cs typeface="Times New Roman" pitchFamily="18" charset="0"/>
              </a:rPr>
              <a:t>(phase rule and its derivation)</a:t>
            </a:r>
            <a:endParaRPr kumimoji="1" lang="zh-CN" altLang="en-US" sz="2400">
              <a:latin typeface="Times New Roman" pitchFamily="18" charset="0"/>
              <a:ea typeface="黑体" pitchFamily="49" charset="-122"/>
              <a:cs typeface="Times New Roman" pitchFamily="18" charset="0"/>
            </a:endParaRPr>
          </a:p>
        </p:txBody>
      </p:sp>
      <p:sp>
        <p:nvSpPr>
          <p:cNvPr id="25" name="矩形 24"/>
          <p:cNvSpPr/>
          <p:nvPr/>
        </p:nvSpPr>
        <p:spPr>
          <a:xfrm>
            <a:off x="773395" y="1348632"/>
            <a:ext cx="7956226" cy="954107"/>
          </a:xfrm>
          <a:prstGeom prst="rect">
            <a:avLst/>
          </a:prstGeom>
          <a:solidFill>
            <a:schemeClr val="accent5"/>
          </a:solidFill>
        </p:spPr>
        <p:txBody>
          <a:bodyPr wrap="square">
            <a:spAutoFit/>
          </a:bodyPr>
          <a:lstStyle/>
          <a:p>
            <a:pPr>
              <a:defRPr/>
            </a:pPr>
            <a:r>
              <a:rPr lang="en-US" altLang="zh-CN" dirty="0">
                <a:solidFill>
                  <a:srgbClr val="FF0000"/>
                </a:solidFill>
                <a:ea typeface="黑体" pitchFamily="49" charset="-122"/>
              </a:rPr>
              <a:t>Callen</a:t>
            </a:r>
            <a:r>
              <a:rPr lang="zh-CN" altLang="en-US" dirty="0">
                <a:solidFill>
                  <a:srgbClr val="FF0000"/>
                </a:solidFill>
                <a:ea typeface="黑体" pitchFamily="49" charset="-122"/>
              </a:rPr>
              <a:t>的假定</a:t>
            </a:r>
            <a:r>
              <a:rPr lang="zh-CN" altLang="en-US" dirty="0">
                <a:solidFill>
                  <a:srgbClr val="000000"/>
                </a:solidFill>
                <a:ea typeface="黑体" pitchFamily="49" charset="-122"/>
              </a:rPr>
              <a:t>：简单系统的状态由内能</a:t>
            </a:r>
            <a:r>
              <a:rPr lang="en-US" altLang="zh-CN" i="1" dirty="0">
                <a:solidFill>
                  <a:srgbClr val="000000"/>
                </a:solidFill>
                <a:ea typeface="黑体" pitchFamily="49" charset="-122"/>
              </a:rPr>
              <a:t>U</a:t>
            </a:r>
            <a:r>
              <a:rPr lang="zh-CN" altLang="en-US" dirty="0">
                <a:solidFill>
                  <a:srgbClr val="000000"/>
                </a:solidFill>
                <a:ea typeface="黑体" pitchFamily="49" charset="-122"/>
              </a:rPr>
              <a:t>、体积</a:t>
            </a:r>
            <a:r>
              <a:rPr lang="en-US" altLang="zh-CN" i="1" dirty="0">
                <a:solidFill>
                  <a:srgbClr val="000000"/>
                </a:solidFill>
                <a:ea typeface="黑体" pitchFamily="49" charset="-122"/>
              </a:rPr>
              <a:t>V</a:t>
            </a:r>
            <a:r>
              <a:rPr lang="zh-CN" altLang="en-US" dirty="0">
                <a:solidFill>
                  <a:srgbClr val="000000"/>
                </a:solidFill>
                <a:ea typeface="黑体" pitchFamily="49" charset="-122"/>
              </a:rPr>
              <a:t>和每一种物质的量</a:t>
            </a:r>
            <a:r>
              <a:rPr lang="en-US" altLang="zh-CN" i="1" dirty="0" err="1">
                <a:solidFill>
                  <a:srgbClr val="000000"/>
                </a:solidFill>
                <a:ea typeface="黑体" pitchFamily="49" charset="-122"/>
              </a:rPr>
              <a:t>n</a:t>
            </a:r>
            <a:r>
              <a:rPr lang="en-US" altLang="zh-CN" i="1" baseline="-25000" dirty="0" err="1">
                <a:solidFill>
                  <a:srgbClr val="000000"/>
                </a:solidFill>
                <a:ea typeface="黑体" pitchFamily="49" charset="-122"/>
              </a:rPr>
              <a:t>i</a:t>
            </a:r>
            <a:r>
              <a:rPr lang="zh-CN" altLang="en-US" dirty="0">
                <a:solidFill>
                  <a:srgbClr val="000000"/>
                </a:solidFill>
                <a:ea typeface="黑体" pitchFamily="49" charset="-122"/>
              </a:rPr>
              <a:t>唯一确定。</a:t>
            </a:r>
            <a:endParaRPr lang="en-US" altLang="zh-CN" dirty="0">
              <a:solidFill>
                <a:srgbClr val="000000"/>
              </a:solidFill>
              <a:ea typeface="黑体" pitchFamily="49" charset="-122"/>
            </a:endParaRPr>
          </a:p>
        </p:txBody>
      </p:sp>
      <p:sp>
        <p:nvSpPr>
          <p:cNvPr id="2" name="文本框 1"/>
          <p:cNvSpPr txBox="1"/>
          <p:nvPr/>
        </p:nvSpPr>
        <p:spPr>
          <a:xfrm>
            <a:off x="715061" y="2615609"/>
            <a:ext cx="8072893" cy="3262432"/>
          </a:xfrm>
          <a:prstGeom prst="rect">
            <a:avLst/>
          </a:prstGeom>
          <a:noFill/>
        </p:spPr>
        <p:txBody>
          <a:bodyPr wrap="square" rtlCol="0">
            <a:spAutoFit/>
          </a:bodyPr>
          <a:lstStyle/>
          <a:p>
            <a:r>
              <a:rPr lang="en-US" altLang="zh-CN" dirty="0">
                <a:solidFill>
                  <a:srgbClr val="0000FF"/>
                </a:solidFill>
              </a:rPr>
              <a:t>Callen</a:t>
            </a:r>
            <a:r>
              <a:rPr lang="zh-CN" altLang="en-US" dirty="0">
                <a:solidFill>
                  <a:srgbClr val="0000FF"/>
                </a:solidFill>
              </a:rPr>
              <a:t>假定没有对体系中是否有多相共存作任何限制，只是指出描述简单系统的独立变量是</a:t>
            </a:r>
            <a:r>
              <a:rPr lang="en-US" altLang="zh-CN" i="1" dirty="0">
                <a:solidFill>
                  <a:srgbClr val="0000FF"/>
                </a:solidFill>
              </a:rPr>
              <a:t>K</a:t>
            </a:r>
            <a:r>
              <a:rPr lang="en-US" altLang="zh-CN" dirty="0">
                <a:solidFill>
                  <a:srgbClr val="0000FF"/>
                </a:solidFill>
              </a:rPr>
              <a:t>+2</a:t>
            </a:r>
            <a:r>
              <a:rPr lang="zh-CN" altLang="en-US" dirty="0">
                <a:solidFill>
                  <a:srgbClr val="0000FF"/>
                </a:solidFill>
              </a:rPr>
              <a:t>个广延状态变量。现在</a:t>
            </a:r>
            <a:r>
              <a:rPr lang="zh-CN" altLang="en-US" u="sng" dirty="0">
                <a:solidFill>
                  <a:srgbClr val="0000FF"/>
                </a:solidFill>
              </a:rPr>
              <a:t>假定体系中恰好有</a:t>
            </a:r>
            <a:r>
              <a:rPr lang="en-US" altLang="zh-CN" i="1" u="sng" dirty="0">
                <a:solidFill>
                  <a:srgbClr val="0000FF"/>
                </a:solidFill>
                <a:latin typeface="Symbol" panose="05050102010706020507" pitchFamily="18" charset="2"/>
              </a:rPr>
              <a:t>p </a:t>
            </a:r>
            <a:r>
              <a:rPr lang="zh-CN" altLang="en-US" u="sng" dirty="0">
                <a:solidFill>
                  <a:srgbClr val="0000FF"/>
                </a:solidFill>
              </a:rPr>
              <a:t>个相共存，</a:t>
            </a:r>
            <a:r>
              <a:rPr lang="zh-CN" altLang="en-US" dirty="0">
                <a:solidFill>
                  <a:srgbClr val="0000FF"/>
                </a:solidFill>
              </a:rPr>
              <a:t>则</a:t>
            </a:r>
            <a:endParaRPr lang="en-US" altLang="zh-CN" dirty="0">
              <a:solidFill>
                <a:srgbClr val="0000FF"/>
              </a:solidFill>
            </a:endParaRPr>
          </a:p>
          <a:p>
            <a:pPr>
              <a:spcBef>
                <a:spcPts val="1200"/>
              </a:spcBef>
            </a:pPr>
            <a:r>
              <a:rPr lang="zh-CN" altLang="en-US" dirty="0">
                <a:solidFill>
                  <a:srgbClr val="FF0000"/>
                </a:solidFill>
              </a:rPr>
              <a:t>        在有</a:t>
            </a:r>
            <a:r>
              <a:rPr lang="en-US" altLang="zh-CN" i="1" dirty="0">
                <a:solidFill>
                  <a:srgbClr val="FF0000"/>
                </a:solidFill>
                <a:latin typeface="Symbol" panose="05050102010706020507" pitchFamily="18" charset="2"/>
              </a:rPr>
              <a:t>p </a:t>
            </a:r>
            <a:r>
              <a:rPr lang="zh-CN" altLang="en-US" dirty="0">
                <a:solidFill>
                  <a:srgbClr val="FF0000"/>
                </a:solidFill>
              </a:rPr>
              <a:t>个相共存的前提下，利用平衡条件能够对独立的强度变量个数做出限制；反过来，独立的强度变量个数也限制了可以共存的相的数量。</a:t>
            </a:r>
            <a:endParaRPr lang="en-US" altLang="zh-CN" dirty="0">
              <a:solidFill>
                <a:srgbClr val="FF0000"/>
              </a:solidFill>
            </a:endParaRPr>
          </a:p>
        </p:txBody>
      </p:sp>
    </p:spTree>
  </p:cSld>
  <p:clrMapOvr>
    <a:masterClrMapping/>
  </p:clrMapOvr>
  <p:transition spd="slow">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5"/>
          <p:cNvSpPr txBox="1">
            <a:spLocks noChangeArrowheads="1"/>
          </p:cNvSpPr>
          <p:nvPr/>
        </p:nvSpPr>
        <p:spPr bwMode="auto">
          <a:xfrm>
            <a:off x="527050" y="4689475"/>
            <a:ext cx="1863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也可以取</a:t>
            </a:r>
          </a:p>
        </p:txBody>
      </p:sp>
      <p:sp>
        <p:nvSpPr>
          <p:cNvPr id="21507" name="Text Box 6"/>
          <p:cNvSpPr txBox="1">
            <a:spLocks noChangeArrowheads="1"/>
          </p:cNvSpPr>
          <p:nvPr/>
        </p:nvSpPr>
        <p:spPr bwMode="auto">
          <a:xfrm>
            <a:off x="495300" y="704850"/>
            <a:ext cx="809625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0000FF"/>
                </a:solidFill>
                <a:latin typeface="黑体" pitchFamily="49" charset="-122"/>
                <a:ea typeface="黑体" pitchFamily="49" charset="-122"/>
              </a:rPr>
              <a:t>相</a:t>
            </a:r>
            <a:r>
              <a:rPr lang="en-US" altLang="zh-CN" sz="2800" dirty="0">
                <a:solidFill>
                  <a:srgbClr val="000000"/>
                </a:solidFill>
                <a:latin typeface="Times New Roman" pitchFamily="18" charset="0"/>
                <a:ea typeface="黑体" pitchFamily="49" charset="-122"/>
              </a:rPr>
              <a:t>——</a:t>
            </a:r>
            <a:r>
              <a:rPr lang="zh-CN" altLang="en-US" sz="2800" dirty="0">
                <a:solidFill>
                  <a:srgbClr val="000000"/>
                </a:solidFill>
                <a:latin typeface="黑体" pitchFamily="49" charset="-122"/>
                <a:ea typeface="黑体" pitchFamily="49" charset="-122"/>
              </a:rPr>
              <a:t>指系统中具有完全相同的物理性质和化学组成的均匀部分。</a:t>
            </a:r>
          </a:p>
          <a:p>
            <a:pPr eaLnBrk="1" hangingPunct="1">
              <a:spcBef>
                <a:spcPct val="50000"/>
              </a:spcBef>
              <a:buClrTx/>
              <a:buSzTx/>
              <a:buFontTx/>
              <a:buNone/>
            </a:pP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Callen</a:t>
            </a:r>
            <a:r>
              <a:rPr lang="zh-CN" altLang="en-US" sz="2800" dirty="0">
                <a:solidFill>
                  <a:srgbClr val="0000FF"/>
                </a:solidFill>
                <a:latin typeface="楷体" panose="02010609060101010101" pitchFamily="49" charset="-122"/>
                <a:ea typeface="楷体" panose="02010609060101010101" pitchFamily="49" charset="-122"/>
              </a:rPr>
              <a:t>假定用于均相系：</a:t>
            </a:r>
            <a:r>
              <a:rPr lang="zh-CN" altLang="en-US" sz="2800" dirty="0">
                <a:solidFill>
                  <a:srgbClr val="000000"/>
                </a:solidFill>
                <a:latin typeface="楷体" panose="02010609060101010101" pitchFamily="49" charset="-122"/>
                <a:ea typeface="楷体" panose="02010609060101010101" pitchFamily="49" charset="-122"/>
              </a:rPr>
              <a:t>对于一个均相体系，为了确定平衡态，除系统中每一种物质的数量外，还需确定两个</a:t>
            </a:r>
            <a:r>
              <a:rPr lang="zh-CN" altLang="en-US" sz="2800" dirty="0">
                <a:solidFill>
                  <a:srgbClr val="FF0000"/>
                </a:solidFill>
                <a:latin typeface="楷体" panose="02010609060101010101" pitchFamily="49" charset="-122"/>
                <a:ea typeface="楷体" panose="02010609060101010101" pitchFamily="49" charset="-122"/>
              </a:rPr>
              <a:t>独立</a:t>
            </a:r>
            <a:r>
              <a:rPr lang="zh-CN" altLang="en-US" sz="2800" dirty="0">
                <a:solidFill>
                  <a:srgbClr val="000000"/>
                </a:solidFill>
                <a:latin typeface="楷体" panose="02010609060101010101" pitchFamily="49" charset="-122"/>
                <a:ea typeface="楷体" panose="02010609060101010101" pitchFamily="49" charset="-122"/>
              </a:rPr>
              <a:t>的状态函数。</a:t>
            </a:r>
          </a:p>
        </p:txBody>
      </p:sp>
      <p:graphicFrame>
        <p:nvGraphicFramePr>
          <p:cNvPr id="21508" name="对象 1"/>
          <p:cNvGraphicFramePr>
            <a:graphicFrameLocks noChangeAspect="1"/>
          </p:cNvGraphicFramePr>
          <p:nvPr>
            <p:extLst>
              <p:ext uri="{D42A27DB-BD31-4B8C-83A1-F6EECF244321}">
                <p14:modId xmlns:p14="http://schemas.microsoft.com/office/powerpoint/2010/main" val="3656287843"/>
              </p:ext>
            </p:extLst>
          </p:nvPr>
        </p:nvGraphicFramePr>
        <p:xfrm>
          <a:off x="3016250" y="3921125"/>
          <a:ext cx="2381250" cy="509588"/>
        </p:xfrm>
        <a:graphic>
          <a:graphicData uri="http://schemas.openxmlformats.org/presentationml/2006/ole">
            <mc:AlternateContent xmlns:mc="http://schemas.openxmlformats.org/markup-compatibility/2006">
              <mc:Choice xmlns:v="urn:schemas-microsoft-com:vml" Requires="v">
                <p:oleObj spid="_x0000_s2050" name="Equation" r:id="rId3" imgW="1066680" imgH="228600" progId="Equation.DSMT4">
                  <p:embed/>
                </p:oleObj>
              </mc:Choice>
              <mc:Fallback>
                <p:oleObj name="Equation" r:id="rId3" imgW="1066680" imgH="228600" progId="Equation.DSMT4">
                  <p:embed/>
                  <p:pic>
                    <p:nvPicPr>
                      <p:cNvPr id="21508" name="对象 1"/>
                      <p:cNvPicPr>
                        <a:picLocks noChangeAspect="1" noChangeArrowheads="1"/>
                      </p:cNvPicPr>
                      <p:nvPr/>
                    </p:nvPicPr>
                    <p:blipFill>
                      <a:blip r:embed="rId4"/>
                      <a:srcRect/>
                      <a:stretch>
                        <a:fillRect/>
                      </a:stretch>
                    </p:blipFill>
                    <p:spPr bwMode="auto">
                      <a:xfrm>
                        <a:off x="3016250" y="3921125"/>
                        <a:ext cx="23812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对象 2"/>
          <p:cNvGraphicFramePr>
            <a:graphicFrameLocks noChangeAspect="1"/>
          </p:cNvGraphicFramePr>
          <p:nvPr>
            <p:extLst>
              <p:ext uri="{D42A27DB-BD31-4B8C-83A1-F6EECF244321}">
                <p14:modId xmlns:p14="http://schemas.microsoft.com/office/powerpoint/2010/main" val="2758227288"/>
              </p:ext>
            </p:extLst>
          </p:nvPr>
        </p:nvGraphicFramePr>
        <p:xfrm>
          <a:off x="3109913" y="4397375"/>
          <a:ext cx="5122862" cy="1071563"/>
        </p:xfrm>
        <a:graphic>
          <a:graphicData uri="http://schemas.openxmlformats.org/presentationml/2006/ole">
            <mc:AlternateContent xmlns:mc="http://schemas.openxmlformats.org/markup-compatibility/2006">
              <mc:Choice xmlns:v="urn:schemas-microsoft-com:vml" Requires="v">
                <p:oleObj spid="_x0000_s2051" name="Equation" r:id="rId5" imgW="2311200" imgH="482400" progId="Equation.DSMT4">
                  <p:embed/>
                </p:oleObj>
              </mc:Choice>
              <mc:Fallback>
                <p:oleObj name="Equation" r:id="rId5" imgW="2311200" imgH="482400" progId="Equation.DSMT4">
                  <p:embed/>
                  <p:pic>
                    <p:nvPicPr>
                      <p:cNvPr id="21509" name="对象 2"/>
                      <p:cNvPicPr>
                        <a:picLocks noChangeAspect="1" noChangeArrowheads="1"/>
                      </p:cNvPicPr>
                      <p:nvPr/>
                    </p:nvPicPr>
                    <p:blipFill>
                      <a:blip r:embed="rId6"/>
                      <a:srcRect/>
                      <a:stretch>
                        <a:fillRect/>
                      </a:stretch>
                    </p:blipFill>
                    <p:spPr bwMode="auto">
                      <a:xfrm>
                        <a:off x="3109913" y="4397375"/>
                        <a:ext cx="512286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TextBox 3"/>
          <p:cNvSpPr txBox="1">
            <a:spLocks noChangeArrowheads="1"/>
          </p:cNvSpPr>
          <p:nvPr/>
        </p:nvSpPr>
        <p:spPr bwMode="auto">
          <a:xfrm>
            <a:off x="527050" y="3397250"/>
            <a:ext cx="7713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对于含</a:t>
            </a:r>
            <a:r>
              <a:rPr lang="en-US" altLang="zh-CN" sz="2800" i="1">
                <a:latin typeface="Times New Roman" pitchFamily="18" charset="0"/>
              </a:rPr>
              <a:t>K</a:t>
            </a:r>
            <a:r>
              <a:rPr lang="zh-CN" altLang="en-US" sz="2800">
                <a:latin typeface="Times New Roman" pitchFamily="18" charset="0"/>
              </a:rPr>
              <a:t>个组分的均相系统，独立变量可以取</a:t>
            </a:r>
          </a:p>
        </p:txBody>
      </p:sp>
      <p:sp>
        <p:nvSpPr>
          <p:cNvPr id="21511" name="TextBox 6"/>
          <p:cNvSpPr txBox="1">
            <a:spLocks noChangeArrowheads="1"/>
          </p:cNvSpPr>
          <p:nvPr/>
        </p:nvSpPr>
        <p:spPr bwMode="auto">
          <a:xfrm>
            <a:off x="527050" y="5606869"/>
            <a:ext cx="8307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系统大小不影响相平衡，我们取后者。</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192"/>
          <p:cNvSpPr txBox="1">
            <a:spLocks noChangeArrowheads="1"/>
          </p:cNvSpPr>
          <p:nvPr/>
        </p:nvSpPr>
        <p:spPr bwMode="auto">
          <a:xfrm>
            <a:off x="544513" y="624681"/>
            <a:ext cx="810260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0000FF"/>
                </a:solidFill>
                <a:latin typeface="Times New Roman" pitchFamily="18" charset="0"/>
                <a:ea typeface="黑体" pitchFamily="49" charset="-122"/>
              </a:rPr>
              <a:t>设系统</a:t>
            </a:r>
            <a:r>
              <a:rPr kumimoji="1" lang="en-US" altLang="zh-CN" sz="2800" dirty="0">
                <a:solidFill>
                  <a:srgbClr val="0000FF"/>
                </a:solidFill>
                <a:latin typeface="Times New Roman" pitchFamily="18" charset="0"/>
                <a:ea typeface="黑体" pitchFamily="49" charset="-122"/>
              </a:rPr>
              <a:t>——</a:t>
            </a:r>
            <a:r>
              <a:rPr kumimoji="1" lang="en-US" altLang="zh-CN" sz="2800" i="1" dirty="0">
                <a:solidFill>
                  <a:srgbClr val="FF3300"/>
                </a:solidFill>
                <a:latin typeface="Times New Roman" pitchFamily="18" charset="0"/>
                <a:ea typeface="黑体" pitchFamily="49" charset="-122"/>
              </a:rPr>
              <a:t>K</a:t>
            </a:r>
            <a:r>
              <a:rPr kumimoji="1" lang="zh-CN" altLang="en-US" sz="2800" dirty="0">
                <a:solidFill>
                  <a:srgbClr val="0000FF"/>
                </a:solidFill>
                <a:latin typeface="Times New Roman" pitchFamily="18" charset="0"/>
                <a:ea typeface="黑体" pitchFamily="49" charset="-122"/>
              </a:rPr>
              <a:t>个组分，</a:t>
            </a:r>
            <a:r>
              <a:rPr kumimoji="1" lang="en-US" altLang="zh-CN" sz="2800" i="1" dirty="0">
                <a:solidFill>
                  <a:srgbClr val="FF3300"/>
                </a:solidFill>
                <a:latin typeface="Symbol" pitchFamily="18" charset="2"/>
                <a:ea typeface="黑体" pitchFamily="49" charset="-122"/>
                <a:sym typeface="Symbol" pitchFamily="18" charset="2"/>
              </a:rPr>
              <a:t>p </a:t>
            </a:r>
            <a:r>
              <a:rPr kumimoji="1" lang="zh-CN" altLang="en-US" sz="2800" dirty="0">
                <a:solidFill>
                  <a:srgbClr val="0000FF"/>
                </a:solidFill>
                <a:latin typeface="Times New Roman" pitchFamily="18" charset="0"/>
                <a:ea typeface="黑体" pitchFamily="49" charset="-122"/>
                <a:sym typeface="Symbol" pitchFamily="18" charset="2"/>
              </a:rPr>
              <a:t>个相，</a:t>
            </a:r>
            <a:r>
              <a:rPr kumimoji="1" lang="en-US" altLang="zh-CN" sz="2800" i="1" dirty="0">
                <a:solidFill>
                  <a:srgbClr val="0000FF"/>
                </a:solidFill>
                <a:latin typeface="Times New Roman" pitchFamily="18" charset="0"/>
                <a:ea typeface="黑体" pitchFamily="49" charset="-122"/>
                <a:sym typeface="Symbol" pitchFamily="18" charset="2"/>
              </a:rPr>
              <a:t>R</a:t>
            </a:r>
            <a:r>
              <a:rPr kumimoji="1" lang="zh-CN" altLang="en-US" sz="2800" dirty="0">
                <a:solidFill>
                  <a:srgbClr val="0000FF"/>
                </a:solidFill>
                <a:latin typeface="Times New Roman" pitchFamily="18" charset="0"/>
                <a:ea typeface="黑体" pitchFamily="49" charset="-122"/>
                <a:sym typeface="Symbol" pitchFamily="18" charset="2"/>
              </a:rPr>
              <a:t>个独立的化学反应</a:t>
            </a:r>
            <a:endParaRPr kumimoji="1" lang="zh-CN" altLang="en-US" sz="2400" dirty="0">
              <a:latin typeface="Times New Roman" pitchFamily="18" charset="0"/>
            </a:endParaRPr>
          </a:p>
        </p:txBody>
      </p:sp>
      <p:grpSp>
        <p:nvGrpSpPr>
          <p:cNvPr id="23556" name="Group 225"/>
          <p:cNvGrpSpPr>
            <a:grpSpLocks/>
          </p:cNvGrpSpPr>
          <p:nvPr/>
        </p:nvGrpSpPr>
        <p:grpSpPr bwMode="auto">
          <a:xfrm>
            <a:off x="942318" y="1430483"/>
            <a:ext cx="3508376" cy="3624260"/>
            <a:chOff x="439" y="1169"/>
            <a:chExt cx="2210" cy="2283"/>
          </a:xfrm>
        </p:grpSpPr>
        <p:graphicFrame>
          <p:nvGraphicFramePr>
            <p:cNvPr id="23569" name="Object 193"/>
            <p:cNvGraphicFramePr>
              <a:graphicFrameLocks noChangeAspect="1"/>
            </p:cNvGraphicFramePr>
            <p:nvPr>
              <p:extLst>
                <p:ext uri="{D42A27DB-BD31-4B8C-83A1-F6EECF244321}">
                  <p14:modId xmlns:p14="http://schemas.microsoft.com/office/powerpoint/2010/main" val="2192486984"/>
                </p:ext>
              </p:extLst>
            </p:nvPr>
          </p:nvGraphicFramePr>
          <p:xfrm>
            <a:off x="534" y="1647"/>
            <a:ext cx="2034" cy="342"/>
          </p:xfrm>
          <a:graphic>
            <a:graphicData uri="http://schemas.openxmlformats.org/presentationml/2006/ole">
              <mc:AlternateContent xmlns:mc="http://schemas.openxmlformats.org/markup-compatibility/2006">
                <mc:Choice xmlns:v="urn:schemas-microsoft-com:vml" Requires="v">
                  <p:oleObj spid="_x0000_s3074" name="Equation" r:id="rId3" imgW="1434960" imgH="241200" progId="Equation.DSMT4">
                    <p:embed/>
                  </p:oleObj>
                </mc:Choice>
                <mc:Fallback>
                  <p:oleObj name="Equation" r:id="rId3" imgW="1434960" imgH="241200" progId="Equation.DSMT4">
                    <p:embed/>
                    <p:pic>
                      <p:nvPicPr>
                        <p:cNvPr id="23569" name="Object 193"/>
                        <p:cNvPicPr>
                          <a:picLocks noChangeAspect="1" noChangeArrowheads="1"/>
                        </p:cNvPicPr>
                        <p:nvPr/>
                      </p:nvPicPr>
                      <p:blipFill>
                        <a:blip r:embed="rId4"/>
                        <a:srcRect/>
                        <a:stretch>
                          <a:fillRect/>
                        </a:stretch>
                      </p:blipFill>
                      <p:spPr bwMode="auto">
                        <a:xfrm>
                          <a:off x="534" y="1647"/>
                          <a:ext cx="203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0" name="Object 194"/>
            <p:cNvGraphicFramePr>
              <a:graphicFrameLocks noChangeAspect="1"/>
            </p:cNvGraphicFramePr>
            <p:nvPr>
              <p:extLst>
                <p:ext uri="{D42A27DB-BD31-4B8C-83A1-F6EECF244321}">
                  <p14:modId xmlns:p14="http://schemas.microsoft.com/office/powerpoint/2010/main" val="1238681790"/>
                </p:ext>
              </p:extLst>
            </p:nvPr>
          </p:nvGraphicFramePr>
          <p:xfrm>
            <a:off x="480" y="2079"/>
            <a:ext cx="2142" cy="342"/>
          </p:xfrm>
          <a:graphic>
            <a:graphicData uri="http://schemas.openxmlformats.org/presentationml/2006/ole">
              <mc:AlternateContent xmlns:mc="http://schemas.openxmlformats.org/markup-compatibility/2006">
                <mc:Choice xmlns:v="urn:schemas-microsoft-com:vml" Requires="v">
                  <p:oleObj spid="_x0000_s3075" name="Equation" r:id="rId5" imgW="1511280" imgH="241200" progId="Equation.DSMT4">
                    <p:embed/>
                  </p:oleObj>
                </mc:Choice>
                <mc:Fallback>
                  <p:oleObj name="Equation" r:id="rId5" imgW="1511280" imgH="241200" progId="Equation.DSMT4">
                    <p:embed/>
                    <p:pic>
                      <p:nvPicPr>
                        <p:cNvPr id="23570" name="Object 194"/>
                        <p:cNvPicPr>
                          <a:picLocks noChangeAspect="1" noChangeArrowheads="1"/>
                        </p:cNvPicPr>
                        <p:nvPr/>
                      </p:nvPicPr>
                      <p:blipFill>
                        <a:blip r:embed="rId6"/>
                        <a:srcRect/>
                        <a:stretch>
                          <a:fillRect/>
                        </a:stretch>
                      </p:blipFill>
                      <p:spPr bwMode="auto">
                        <a:xfrm>
                          <a:off x="480" y="2079"/>
                          <a:ext cx="2142"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1" name="Object 195"/>
            <p:cNvGraphicFramePr>
              <a:graphicFrameLocks noChangeAspect="1"/>
            </p:cNvGraphicFramePr>
            <p:nvPr>
              <p:extLst>
                <p:ext uri="{D42A27DB-BD31-4B8C-83A1-F6EECF244321}">
                  <p14:modId xmlns:p14="http://schemas.microsoft.com/office/powerpoint/2010/main" val="1291038004"/>
                </p:ext>
              </p:extLst>
            </p:nvPr>
          </p:nvGraphicFramePr>
          <p:xfrm>
            <a:off x="453" y="2703"/>
            <a:ext cx="2196" cy="342"/>
          </p:xfrm>
          <a:graphic>
            <a:graphicData uri="http://schemas.openxmlformats.org/presentationml/2006/ole">
              <mc:AlternateContent xmlns:mc="http://schemas.openxmlformats.org/markup-compatibility/2006">
                <mc:Choice xmlns:v="urn:schemas-microsoft-com:vml" Requires="v">
                  <p:oleObj spid="_x0000_s3076" name="Equation" r:id="rId7" imgW="1549080" imgH="241200" progId="Equation.DSMT4">
                    <p:embed/>
                  </p:oleObj>
                </mc:Choice>
                <mc:Fallback>
                  <p:oleObj name="Equation" r:id="rId7" imgW="1549080" imgH="241200" progId="Equation.DSMT4">
                    <p:embed/>
                    <p:pic>
                      <p:nvPicPr>
                        <p:cNvPr id="23571" name="Object 195"/>
                        <p:cNvPicPr>
                          <a:picLocks noChangeAspect="1" noChangeArrowheads="1"/>
                        </p:cNvPicPr>
                        <p:nvPr/>
                      </p:nvPicPr>
                      <p:blipFill>
                        <a:blip r:embed="rId8"/>
                        <a:srcRect/>
                        <a:stretch>
                          <a:fillRect/>
                        </a:stretch>
                      </p:blipFill>
                      <p:spPr bwMode="auto">
                        <a:xfrm>
                          <a:off x="453" y="2703"/>
                          <a:ext cx="2196"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2" name="Object 196"/>
            <p:cNvGraphicFramePr>
              <a:graphicFrameLocks noChangeAspect="1"/>
            </p:cNvGraphicFramePr>
            <p:nvPr/>
          </p:nvGraphicFramePr>
          <p:xfrm>
            <a:off x="439" y="2497"/>
            <a:ext cx="448" cy="106"/>
          </p:xfrm>
          <a:graphic>
            <a:graphicData uri="http://schemas.openxmlformats.org/presentationml/2006/ole">
              <mc:AlternateContent xmlns:mc="http://schemas.openxmlformats.org/markup-compatibility/2006">
                <mc:Choice xmlns:v="urn:schemas-microsoft-com:vml" Requires="v">
                  <p:oleObj spid="_x0000_s3077" name="公式" r:id="rId9" imgW="317087" imgH="76101" progId="Equation.3">
                    <p:embed/>
                  </p:oleObj>
                </mc:Choice>
                <mc:Fallback>
                  <p:oleObj name="公式" r:id="rId9" imgW="317087" imgH="76101" progId="Equation.3">
                    <p:embed/>
                    <p:pic>
                      <p:nvPicPr>
                        <p:cNvPr id="23572" name="Object 1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 y="2497"/>
                          <a:ext cx="448" cy="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73" name="Group 199"/>
            <p:cNvGrpSpPr>
              <a:grpSpLocks/>
            </p:cNvGrpSpPr>
            <p:nvPr/>
          </p:nvGrpSpPr>
          <p:grpSpPr bwMode="auto">
            <a:xfrm>
              <a:off x="632" y="1169"/>
              <a:ext cx="1934" cy="355"/>
              <a:chOff x="632" y="1169"/>
              <a:chExt cx="1934" cy="355"/>
            </a:xfrm>
          </p:grpSpPr>
          <p:sp>
            <p:nvSpPr>
              <p:cNvPr id="23575" name="AutoShape 198"/>
              <p:cNvSpPr>
                <a:spLocks noChangeArrowheads="1"/>
              </p:cNvSpPr>
              <p:nvPr/>
            </p:nvSpPr>
            <p:spPr bwMode="auto">
              <a:xfrm>
                <a:off x="681" y="1188"/>
                <a:ext cx="1829" cy="336"/>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576" name="Text Box 197"/>
              <p:cNvSpPr txBox="1">
                <a:spLocks noChangeArrowheads="1"/>
              </p:cNvSpPr>
              <p:nvPr/>
            </p:nvSpPr>
            <p:spPr bwMode="auto">
              <a:xfrm>
                <a:off x="632" y="1169"/>
                <a:ext cx="193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dirty="0">
                    <a:solidFill>
                      <a:srgbClr val="993300"/>
                    </a:solidFill>
                    <a:latin typeface="Times New Roman" pitchFamily="18" charset="0"/>
                    <a:ea typeface="黑体" pitchFamily="49" charset="-122"/>
                  </a:rPr>
                  <a:t>强度变量个数至多</a:t>
                </a:r>
                <a:endParaRPr kumimoji="1" lang="zh-CN" altLang="en-US" sz="2400" dirty="0">
                  <a:latin typeface="Times New Roman" pitchFamily="18" charset="0"/>
                  <a:ea typeface="黑体" pitchFamily="49" charset="-122"/>
                </a:endParaRPr>
              </a:p>
            </p:txBody>
          </p:sp>
        </p:grpSp>
        <p:sp>
          <p:nvSpPr>
            <p:cNvPr id="23574" name="Text Box 215"/>
            <p:cNvSpPr txBox="1">
              <a:spLocks noChangeArrowheads="1"/>
            </p:cNvSpPr>
            <p:nvPr/>
          </p:nvSpPr>
          <p:spPr bwMode="auto">
            <a:xfrm>
              <a:off x="1067" y="3125"/>
              <a:ext cx="8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800" b="0" i="1" dirty="0">
                  <a:solidFill>
                    <a:srgbClr val="0000FF"/>
                  </a:solidFill>
                  <a:latin typeface="Times New Roman" pitchFamily="18" charset="0"/>
                  <a:ea typeface="黑体" pitchFamily="49" charset="-122"/>
                  <a:sym typeface="Symbol" pitchFamily="18" charset="2"/>
                </a:rPr>
                <a:t> </a:t>
              </a:r>
              <a:r>
                <a:rPr kumimoji="1" lang="en-US" altLang="zh-CN" sz="2800" b="0" dirty="0">
                  <a:solidFill>
                    <a:srgbClr val="0000FF"/>
                  </a:solidFill>
                  <a:latin typeface="Times New Roman" pitchFamily="18" charset="0"/>
                  <a:ea typeface="黑体" pitchFamily="49" charset="-122"/>
                  <a:sym typeface="Symbol" pitchFamily="18" charset="2"/>
                </a:rPr>
                <a:t>(</a:t>
              </a:r>
              <a:r>
                <a:rPr kumimoji="1" lang="en-US" altLang="zh-CN" sz="2800" b="0" i="1" dirty="0">
                  <a:solidFill>
                    <a:srgbClr val="0000FF"/>
                  </a:solidFill>
                  <a:latin typeface="Times New Roman" pitchFamily="18" charset="0"/>
                  <a:ea typeface="黑体" pitchFamily="49" charset="-122"/>
                  <a:sym typeface="Symbol" pitchFamily="18" charset="2"/>
                </a:rPr>
                <a:t>K</a:t>
              </a:r>
              <a:r>
                <a:rPr kumimoji="1" lang="en-US" altLang="zh-CN" sz="2800" b="0" dirty="0">
                  <a:solidFill>
                    <a:srgbClr val="0000FF"/>
                  </a:solidFill>
                  <a:latin typeface="Times New Roman" pitchFamily="18" charset="0"/>
                  <a:ea typeface="黑体" pitchFamily="49" charset="-122"/>
                  <a:sym typeface="Symbol" pitchFamily="18" charset="2"/>
                </a:rPr>
                <a:t>+1)</a:t>
              </a:r>
              <a:endParaRPr kumimoji="1" lang="en-US" altLang="zh-CN" sz="2800" b="0" i="1" dirty="0">
                <a:solidFill>
                  <a:srgbClr val="FF3300"/>
                </a:solidFill>
                <a:latin typeface="Times New Roman" pitchFamily="18" charset="0"/>
                <a:ea typeface="黑体" pitchFamily="49" charset="-122"/>
                <a:sym typeface="Symbol" pitchFamily="18" charset="2"/>
              </a:endParaRPr>
            </a:p>
          </p:txBody>
        </p:sp>
      </p:grpSp>
      <p:grpSp>
        <p:nvGrpSpPr>
          <p:cNvPr id="23557" name="Group 226"/>
          <p:cNvGrpSpPr>
            <a:grpSpLocks/>
          </p:cNvGrpSpPr>
          <p:nvPr/>
        </p:nvGrpSpPr>
        <p:grpSpPr bwMode="auto">
          <a:xfrm>
            <a:off x="5131061" y="1427310"/>
            <a:ext cx="3671887" cy="3627437"/>
            <a:chOff x="3131" y="1181"/>
            <a:chExt cx="2313" cy="2285"/>
          </a:xfrm>
        </p:grpSpPr>
        <p:graphicFrame>
          <p:nvGraphicFramePr>
            <p:cNvPr id="23561" name="Object 202"/>
            <p:cNvGraphicFramePr>
              <a:graphicFrameLocks noChangeAspect="1"/>
            </p:cNvGraphicFramePr>
            <p:nvPr>
              <p:extLst>
                <p:ext uri="{D42A27DB-BD31-4B8C-83A1-F6EECF244321}">
                  <p14:modId xmlns:p14="http://schemas.microsoft.com/office/powerpoint/2010/main" val="118823764"/>
                </p:ext>
              </p:extLst>
            </p:nvPr>
          </p:nvGraphicFramePr>
          <p:xfrm>
            <a:off x="3276" y="1671"/>
            <a:ext cx="1854" cy="270"/>
          </p:xfrm>
          <a:graphic>
            <a:graphicData uri="http://schemas.openxmlformats.org/presentationml/2006/ole">
              <mc:AlternateContent xmlns:mc="http://schemas.openxmlformats.org/markup-compatibility/2006">
                <mc:Choice xmlns:v="urn:schemas-microsoft-com:vml" Requires="v">
                  <p:oleObj spid="_x0000_s3078" name="Equation" r:id="rId11" imgW="1307880" imgH="190440" progId="Equation.DSMT4">
                    <p:embed/>
                  </p:oleObj>
                </mc:Choice>
                <mc:Fallback>
                  <p:oleObj name="Equation" r:id="rId11" imgW="1307880" imgH="190440" progId="Equation.DSMT4">
                    <p:embed/>
                    <p:pic>
                      <p:nvPicPr>
                        <p:cNvPr id="23561" name="Object 202"/>
                        <p:cNvPicPr>
                          <a:picLocks noChangeAspect="1" noChangeArrowheads="1"/>
                        </p:cNvPicPr>
                        <p:nvPr/>
                      </p:nvPicPr>
                      <p:blipFill>
                        <a:blip r:embed="rId12"/>
                        <a:srcRect/>
                        <a:stretch>
                          <a:fillRect/>
                        </a:stretch>
                      </p:blipFill>
                      <p:spPr bwMode="auto">
                        <a:xfrm>
                          <a:off x="3276" y="1671"/>
                          <a:ext cx="1854"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AutoShape 207"/>
            <p:cNvSpPr>
              <a:spLocks noChangeArrowheads="1"/>
            </p:cNvSpPr>
            <p:nvPr/>
          </p:nvSpPr>
          <p:spPr bwMode="auto">
            <a:xfrm>
              <a:off x="3396" y="1188"/>
              <a:ext cx="1512" cy="336"/>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563" name="Text Box 208"/>
            <p:cNvSpPr txBox="1">
              <a:spLocks noChangeArrowheads="1"/>
            </p:cNvSpPr>
            <p:nvPr/>
          </p:nvSpPr>
          <p:spPr bwMode="auto">
            <a:xfrm>
              <a:off x="3614" y="1181"/>
              <a:ext cx="10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just" eaLnBrk="1" hangingPunct="1">
                <a:spcBef>
                  <a:spcPct val="0"/>
                </a:spcBef>
                <a:buClrTx/>
                <a:buSzTx/>
                <a:buFontTx/>
                <a:buNone/>
              </a:pPr>
              <a:r>
                <a:rPr kumimoji="1" lang="zh-CN" altLang="en-US" sz="2800">
                  <a:solidFill>
                    <a:srgbClr val="993300"/>
                  </a:solidFill>
                  <a:latin typeface="Times New Roman" pitchFamily="18" charset="0"/>
                  <a:ea typeface="黑体" pitchFamily="49" charset="-122"/>
                </a:rPr>
                <a:t>限制方程</a:t>
              </a:r>
              <a:endParaRPr kumimoji="1" lang="zh-CN" altLang="en-US" sz="2400">
                <a:latin typeface="Times New Roman" pitchFamily="18" charset="0"/>
                <a:ea typeface="黑体" pitchFamily="49" charset="-122"/>
              </a:endParaRPr>
            </a:p>
          </p:txBody>
        </p:sp>
        <p:graphicFrame>
          <p:nvGraphicFramePr>
            <p:cNvPr id="23564" name="Object 209"/>
            <p:cNvGraphicFramePr>
              <a:graphicFrameLocks noChangeAspect="1"/>
            </p:cNvGraphicFramePr>
            <p:nvPr>
              <p:extLst>
                <p:ext uri="{D42A27DB-BD31-4B8C-83A1-F6EECF244321}">
                  <p14:modId xmlns:p14="http://schemas.microsoft.com/office/powerpoint/2010/main" val="212483164"/>
                </p:ext>
              </p:extLst>
            </p:nvPr>
          </p:nvGraphicFramePr>
          <p:xfrm>
            <a:off x="3267" y="2040"/>
            <a:ext cx="1872" cy="324"/>
          </p:xfrm>
          <a:graphic>
            <a:graphicData uri="http://schemas.openxmlformats.org/presentationml/2006/ole">
              <mc:AlternateContent xmlns:mc="http://schemas.openxmlformats.org/markup-compatibility/2006">
                <mc:Choice xmlns:v="urn:schemas-microsoft-com:vml" Requires="v">
                  <p:oleObj spid="_x0000_s3079" name="Equation" r:id="rId13" imgW="1320480" imgH="228600" progId="Equation.DSMT4">
                    <p:embed/>
                  </p:oleObj>
                </mc:Choice>
                <mc:Fallback>
                  <p:oleObj name="Equation" r:id="rId13" imgW="1320480" imgH="228600" progId="Equation.DSMT4">
                    <p:embed/>
                    <p:pic>
                      <p:nvPicPr>
                        <p:cNvPr id="23564" name="Object 209"/>
                        <p:cNvPicPr>
                          <a:picLocks noChangeAspect="1" noChangeArrowheads="1"/>
                        </p:cNvPicPr>
                        <p:nvPr/>
                      </p:nvPicPr>
                      <p:blipFill>
                        <a:blip r:embed="rId14"/>
                        <a:srcRect/>
                        <a:stretch>
                          <a:fillRect/>
                        </a:stretch>
                      </p:blipFill>
                      <p:spPr bwMode="auto">
                        <a:xfrm>
                          <a:off x="3267" y="2040"/>
                          <a:ext cx="1872"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210"/>
            <p:cNvGraphicFramePr>
              <a:graphicFrameLocks noChangeAspect="1"/>
            </p:cNvGraphicFramePr>
            <p:nvPr>
              <p:extLst>
                <p:ext uri="{D42A27DB-BD31-4B8C-83A1-F6EECF244321}">
                  <p14:modId xmlns:p14="http://schemas.microsoft.com/office/powerpoint/2010/main" val="4249575716"/>
                </p:ext>
              </p:extLst>
            </p:nvPr>
          </p:nvGraphicFramePr>
          <p:xfrm>
            <a:off x="3131" y="2390"/>
            <a:ext cx="2313" cy="339"/>
          </p:xfrm>
          <a:graphic>
            <a:graphicData uri="http://schemas.openxmlformats.org/presentationml/2006/ole">
              <mc:AlternateContent xmlns:mc="http://schemas.openxmlformats.org/markup-compatibility/2006">
                <mc:Choice xmlns:v="urn:schemas-microsoft-com:vml" Requires="v">
                  <p:oleObj spid="_x0000_s3080" name="Equation" r:id="rId15" imgW="1638000" imgH="241200" progId="Equation.DSMT4">
                    <p:embed/>
                  </p:oleObj>
                </mc:Choice>
                <mc:Fallback>
                  <p:oleObj name="Equation" r:id="rId15" imgW="1638000" imgH="241200" progId="Equation.DSMT4">
                    <p:embed/>
                    <p:pic>
                      <p:nvPicPr>
                        <p:cNvPr id="23565" name="Object 210"/>
                        <p:cNvPicPr>
                          <a:picLocks noChangeAspect="1" noChangeArrowheads="1"/>
                        </p:cNvPicPr>
                        <p:nvPr/>
                      </p:nvPicPr>
                      <p:blipFill>
                        <a:blip r:embed="rId16"/>
                        <a:srcRect/>
                        <a:stretch>
                          <a:fillRect/>
                        </a:stretch>
                      </p:blipFill>
                      <p:spPr bwMode="auto">
                        <a:xfrm>
                          <a:off x="3131" y="2390"/>
                          <a:ext cx="2313"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6" name="Object 211"/>
            <p:cNvGraphicFramePr>
              <a:graphicFrameLocks noChangeAspect="1"/>
            </p:cNvGraphicFramePr>
            <p:nvPr>
              <p:extLst>
                <p:ext uri="{D42A27DB-BD31-4B8C-83A1-F6EECF244321}">
                  <p14:modId xmlns:p14="http://schemas.microsoft.com/office/powerpoint/2010/main" val="4055805022"/>
                </p:ext>
              </p:extLst>
            </p:nvPr>
          </p:nvGraphicFramePr>
          <p:xfrm>
            <a:off x="3195" y="2765"/>
            <a:ext cx="1216" cy="315"/>
          </p:xfrm>
          <a:graphic>
            <a:graphicData uri="http://schemas.openxmlformats.org/presentationml/2006/ole">
              <mc:AlternateContent xmlns:mc="http://schemas.openxmlformats.org/markup-compatibility/2006">
                <mc:Choice xmlns:v="urn:schemas-microsoft-com:vml" Requires="v">
                  <p:oleObj spid="_x0000_s3081" name="Equation" r:id="rId17" imgW="977760" imgH="253800" progId="Equation.DSMT4">
                    <p:embed/>
                  </p:oleObj>
                </mc:Choice>
                <mc:Fallback>
                  <p:oleObj name="Equation" r:id="rId17" imgW="977760" imgH="253800" progId="Equation.DSMT4">
                    <p:embed/>
                    <p:pic>
                      <p:nvPicPr>
                        <p:cNvPr id="23566" name="Object 211"/>
                        <p:cNvPicPr>
                          <a:picLocks noChangeAspect="1" noChangeArrowheads="1"/>
                        </p:cNvPicPr>
                        <p:nvPr/>
                      </p:nvPicPr>
                      <p:blipFill>
                        <a:blip r:embed="rId18"/>
                        <a:srcRect/>
                        <a:stretch>
                          <a:fillRect/>
                        </a:stretch>
                      </p:blipFill>
                      <p:spPr bwMode="auto">
                        <a:xfrm>
                          <a:off x="3195" y="2765"/>
                          <a:ext cx="121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214"/>
            <p:cNvGraphicFramePr>
              <a:graphicFrameLocks noChangeAspect="1"/>
            </p:cNvGraphicFramePr>
            <p:nvPr>
              <p:extLst>
                <p:ext uri="{D42A27DB-BD31-4B8C-83A1-F6EECF244321}">
                  <p14:modId xmlns:p14="http://schemas.microsoft.com/office/powerpoint/2010/main" val="2128668397"/>
                </p:ext>
              </p:extLst>
            </p:nvPr>
          </p:nvGraphicFramePr>
          <p:xfrm>
            <a:off x="4767" y="2792"/>
            <a:ext cx="267" cy="247"/>
          </p:xfrm>
          <a:graphic>
            <a:graphicData uri="http://schemas.openxmlformats.org/presentationml/2006/ole">
              <mc:AlternateContent xmlns:mc="http://schemas.openxmlformats.org/markup-compatibility/2006">
                <mc:Choice xmlns:v="urn:schemas-microsoft-com:vml" Requires="v">
                  <p:oleObj spid="_x0000_s3082" name="Equation" r:id="rId19" imgW="177480" imgH="164880" progId="Equation.DSMT4">
                    <p:embed/>
                  </p:oleObj>
                </mc:Choice>
                <mc:Fallback>
                  <p:oleObj name="Equation" r:id="rId19" imgW="177480" imgH="164880" progId="Equation.DSMT4">
                    <p:embed/>
                    <p:pic>
                      <p:nvPicPr>
                        <p:cNvPr id="23567" name="Object 214"/>
                        <p:cNvPicPr>
                          <a:picLocks noChangeAspect="1" noChangeArrowheads="1"/>
                        </p:cNvPicPr>
                        <p:nvPr/>
                      </p:nvPicPr>
                      <p:blipFill>
                        <a:blip r:embed="rId20"/>
                        <a:srcRect/>
                        <a:stretch>
                          <a:fillRect/>
                        </a:stretch>
                      </p:blipFill>
                      <p:spPr bwMode="auto">
                        <a:xfrm>
                          <a:off x="4767" y="2792"/>
                          <a:ext cx="267"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Text Box 216"/>
            <p:cNvSpPr txBox="1">
              <a:spLocks noChangeArrowheads="1"/>
            </p:cNvSpPr>
            <p:nvPr/>
          </p:nvSpPr>
          <p:spPr bwMode="auto">
            <a:xfrm>
              <a:off x="3360" y="3136"/>
              <a:ext cx="185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b="0" dirty="0">
                  <a:solidFill>
                    <a:srgbClr val="0000FF"/>
                  </a:solidFill>
                  <a:ea typeface="黑体" pitchFamily="2" charset="-122"/>
                  <a:sym typeface="Symbol" pitchFamily="18" charset="2"/>
                </a:rPr>
                <a:t>(</a:t>
              </a:r>
              <a:r>
                <a:rPr kumimoji="1" lang="en-US" altLang="zh-CN" b="0" i="1" dirty="0">
                  <a:solidFill>
                    <a:srgbClr val="0000FF"/>
                  </a:solidFill>
                  <a:ea typeface="黑体" pitchFamily="2" charset="-122"/>
                  <a:sym typeface="Symbol" pitchFamily="18" charset="2"/>
                </a:rPr>
                <a:t> </a:t>
              </a:r>
              <a:r>
                <a:rPr kumimoji="1" lang="en-US" altLang="zh-CN" b="0" dirty="0">
                  <a:solidFill>
                    <a:srgbClr val="0000FF"/>
                  </a:solidFill>
                  <a:effectLst>
                    <a:outerShdw blurRad="38100" dist="38100" dir="2700000" algn="tl">
                      <a:srgbClr val="C0C0C0"/>
                    </a:outerShdw>
                  </a:effectLst>
                  <a:ea typeface="黑体" pitchFamily="2" charset="-122"/>
                  <a:sym typeface="Symbol"/>
                </a:rPr>
                <a:t>–</a:t>
              </a:r>
              <a:r>
                <a:rPr kumimoji="1" lang="en-US" altLang="zh-CN" b="0" dirty="0">
                  <a:solidFill>
                    <a:srgbClr val="0000FF"/>
                  </a:solidFill>
                  <a:ea typeface="黑体" pitchFamily="2" charset="-122"/>
                  <a:sym typeface="Symbol" pitchFamily="18" charset="2"/>
                </a:rPr>
                <a:t>1 )(</a:t>
              </a:r>
              <a:r>
                <a:rPr kumimoji="1" lang="en-US" altLang="zh-CN" b="0" i="1" dirty="0">
                  <a:solidFill>
                    <a:srgbClr val="0000FF"/>
                  </a:solidFill>
                  <a:ea typeface="黑体" pitchFamily="2" charset="-122"/>
                  <a:sym typeface="Symbol" pitchFamily="18" charset="2"/>
                </a:rPr>
                <a:t>K</a:t>
              </a:r>
              <a:r>
                <a:rPr kumimoji="1" lang="en-US" altLang="zh-CN" b="0" dirty="0">
                  <a:solidFill>
                    <a:srgbClr val="0000FF"/>
                  </a:solidFill>
                  <a:ea typeface="黑体" pitchFamily="2" charset="-122"/>
                  <a:sym typeface="Symbol" pitchFamily="18" charset="2"/>
                </a:rPr>
                <a:t>+2)+</a:t>
              </a:r>
              <a:r>
                <a:rPr kumimoji="1" lang="en-US" altLang="zh-CN" b="0" i="1" dirty="0">
                  <a:solidFill>
                    <a:srgbClr val="0000FF"/>
                  </a:solidFill>
                  <a:ea typeface="黑体" pitchFamily="2" charset="-122"/>
                  <a:sym typeface="Symbol" pitchFamily="18" charset="2"/>
                </a:rPr>
                <a:t>R</a:t>
              </a:r>
              <a:r>
                <a:rPr kumimoji="1" lang="en-US" altLang="zh-CN" b="0" dirty="0">
                  <a:solidFill>
                    <a:srgbClr val="0000FF"/>
                  </a:solidFill>
                  <a:ea typeface="黑体" pitchFamily="2" charset="-122"/>
                  <a:sym typeface="Symbol" pitchFamily="18" charset="2"/>
                </a:rPr>
                <a:t>+</a:t>
              </a:r>
              <a:r>
                <a:rPr kumimoji="1" lang="en-US" altLang="zh-CN" b="0" i="1" dirty="0">
                  <a:solidFill>
                    <a:srgbClr val="0000FF"/>
                  </a:solidFill>
                  <a:ea typeface="黑体" pitchFamily="2" charset="-122"/>
                  <a:sym typeface="Symbol" pitchFamily="18" charset="2"/>
                </a:rPr>
                <a:t>R</a:t>
              </a:r>
              <a:r>
                <a:rPr kumimoji="1" lang="en-US" altLang="zh-CN" b="0" dirty="0">
                  <a:solidFill>
                    <a:srgbClr val="0000FF"/>
                  </a:solidFill>
                  <a:ea typeface="黑体" pitchFamily="2" charset="-122"/>
                  <a:sym typeface="Symbol" pitchFamily="18" charset="2"/>
                </a:rPr>
                <a:t>′</a:t>
              </a:r>
            </a:p>
          </p:txBody>
        </p:sp>
      </p:grpSp>
      <p:sp>
        <p:nvSpPr>
          <p:cNvPr id="129246" name="Text Box 222"/>
          <p:cNvSpPr txBox="1">
            <a:spLocks noChangeArrowheads="1"/>
          </p:cNvSpPr>
          <p:nvPr/>
        </p:nvSpPr>
        <p:spPr bwMode="auto">
          <a:xfrm>
            <a:off x="2439330" y="5888489"/>
            <a:ext cx="451758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dirty="0">
                <a:solidFill>
                  <a:srgbClr val="FF0000"/>
                </a:solidFill>
                <a:effectLst>
                  <a:outerShdw blurRad="38100" dist="38100" dir="2700000" algn="tl">
                    <a:srgbClr val="000000">
                      <a:alpha val="43137"/>
                    </a:srgbClr>
                  </a:outerShdw>
                </a:effectLst>
                <a:ea typeface="黑体" pitchFamily="2" charset="-122"/>
                <a:sym typeface="Symbol" pitchFamily="18" charset="2"/>
              </a:rPr>
              <a:t>相律：</a:t>
            </a:r>
            <a:r>
              <a:rPr kumimoji="1" lang="en-US" altLang="zh-CN" b="0" i="1" dirty="0">
                <a:solidFill>
                  <a:srgbClr val="FF0000"/>
                </a:solidFill>
                <a:effectLst>
                  <a:outerShdw blurRad="38100" dist="38100" dir="2700000" algn="tl">
                    <a:srgbClr val="000000">
                      <a:alpha val="43137"/>
                    </a:srgbClr>
                  </a:outerShdw>
                </a:effectLst>
                <a:ea typeface="黑体" pitchFamily="2" charset="-122"/>
                <a:sym typeface="Symbol" pitchFamily="18" charset="2"/>
              </a:rPr>
              <a:t>f </a:t>
            </a:r>
            <a:r>
              <a:rPr kumimoji="1" lang="en-US" altLang="zh-CN" b="0" dirty="0">
                <a:solidFill>
                  <a:srgbClr val="FF0000"/>
                </a:solidFill>
                <a:effectLst>
                  <a:outerShdw blurRad="38100" dist="38100" dir="2700000" algn="tl">
                    <a:srgbClr val="000000">
                      <a:alpha val="43137"/>
                    </a:srgbClr>
                  </a:outerShdw>
                </a:effectLst>
                <a:ea typeface="黑体" pitchFamily="2" charset="-122"/>
                <a:sym typeface="Symbol" pitchFamily="18" charset="2"/>
              </a:rPr>
              <a:t> = </a:t>
            </a:r>
            <a:r>
              <a:rPr kumimoji="1" lang="en-US" altLang="zh-CN" b="0" i="1" dirty="0">
                <a:solidFill>
                  <a:srgbClr val="FF0000"/>
                </a:solidFill>
                <a:effectLst>
                  <a:outerShdw blurRad="38100" dist="38100" dir="2700000" algn="tl">
                    <a:srgbClr val="000000">
                      <a:alpha val="43137"/>
                    </a:srgbClr>
                  </a:outerShdw>
                </a:effectLst>
                <a:ea typeface="黑体" pitchFamily="2" charset="-122"/>
                <a:sym typeface="Symbol" pitchFamily="18" charset="2"/>
              </a:rPr>
              <a:t>K</a:t>
            </a:r>
            <a:r>
              <a:rPr kumimoji="1" lang="en-US" altLang="zh-CN" b="0" dirty="0">
                <a:solidFill>
                  <a:srgbClr val="FF0000"/>
                </a:solidFill>
                <a:effectLst>
                  <a:outerShdw blurRad="38100" dist="38100" dir="2700000" algn="tl">
                    <a:srgbClr val="000000">
                      <a:alpha val="43137"/>
                    </a:srgbClr>
                  </a:outerShdw>
                </a:effectLst>
                <a:ea typeface="黑体" pitchFamily="2" charset="-122"/>
                <a:sym typeface="Symbol" pitchFamily="18" charset="2"/>
              </a:rPr>
              <a:t> </a:t>
            </a:r>
            <a:r>
              <a:rPr kumimoji="1" lang="en-US" altLang="zh-CN" b="0" dirty="0">
                <a:solidFill>
                  <a:srgbClr val="FF0000"/>
                </a:solidFill>
                <a:effectLst>
                  <a:outerShdw blurRad="38100" dist="38100" dir="2700000" algn="tl">
                    <a:srgbClr val="000000">
                      <a:alpha val="43137"/>
                    </a:srgbClr>
                  </a:outerShdw>
                </a:effectLst>
                <a:ea typeface="黑体" pitchFamily="2" charset="-122"/>
                <a:sym typeface="Symbol"/>
              </a:rPr>
              <a:t>– </a:t>
            </a:r>
            <a:r>
              <a:rPr kumimoji="1" lang="en-US" altLang="zh-CN" b="0" i="1" dirty="0">
                <a:solidFill>
                  <a:srgbClr val="FF0000"/>
                </a:solidFill>
                <a:effectLst>
                  <a:outerShdw blurRad="38100" dist="38100" dir="2700000" algn="tl">
                    <a:srgbClr val="000000">
                      <a:alpha val="43137"/>
                    </a:srgbClr>
                  </a:outerShdw>
                </a:effectLst>
                <a:ea typeface="黑体" pitchFamily="2" charset="-122"/>
                <a:sym typeface="Symbol" pitchFamily="18" charset="2"/>
              </a:rPr>
              <a:t> </a:t>
            </a:r>
            <a:r>
              <a:rPr kumimoji="1" lang="en-US" altLang="zh-CN" b="0" dirty="0">
                <a:solidFill>
                  <a:srgbClr val="FF0000"/>
                </a:solidFill>
                <a:effectLst>
                  <a:outerShdw blurRad="38100" dist="38100" dir="2700000" algn="tl">
                    <a:srgbClr val="000000">
                      <a:alpha val="43137"/>
                    </a:srgbClr>
                  </a:outerShdw>
                </a:effectLst>
                <a:ea typeface="黑体" pitchFamily="2" charset="-122"/>
                <a:sym typeface="Symbol" pitchFamily="18" charset="2"/>
              </a:rPr>
              <a:t>+ 2 </a:t>
            </a:r>
            <a:r>
              <a:rPr kumimoji="1" lang="en-US" altLang="zh-CN" b="0" dirty="0">
                <a:solidFill>
                  <a:srgbClr val="FF0000"/>
                </a:solidFill>
                <a:effectLst>
                  <a:outerShdw blurRad="38100" dist="38100" dir="2700000" algn="tl">
                    <a:srgbClr val="000000">
                      <a:alpha val="43137"/>
                    </a:srgbClr>
                  </a:outerShdw>
                </a:effectLst>
                <a:ea typeface="黑体" pitchFamily="2" charset="-122"/>
                <a:sym typeface="Symbol"/>
              </a:rPr>
              <a:t>– </a:t>
            </a:r>
            <a:r>
              <a:rPr kumimoji="1" lang="en-US" altLang="zh-CN" b="0" i="1" dirty="0">
                <a:solidFill>
                  <a:srgbClr val="FF0000"/>
                </a:solidFill>
                <a:effectLst>
                  <a:outerShdw blurRad="38100" dist="38100" dir="2700000" algn="tl">
                    <a:srgbClr val="000000">
                      <a:alpha val="43137"/>
                    </a:srgbClr>
                  </a:outerShdw>
                </a:effectLst>
                <a:ea typeface="黑体" pitchFamily="2" charset="-122"/>
                <a:sym typeface="Symbol" pitchFamily="18" charset="2"/>
              </a:rPr>
              <a:t>R </a:t>
            </a:r>
            <a:r>
              <a:rPr kumimoji="1" lang="en-US" altLang="zh-CN" b="0" dirty="0">
                <a:solidFill>
                  <a:srgbClr val="FF0000"/>
                </a:solidFill>
                <a:effectLst>
                  <a:outerShdw blurRad="38100" dist="38100" dir="2700000" algn="tl">
                    <a:srgbClr val="000000">
                      <a:alpha val="43137"/>
                    </a:srgbClr>
                  </a:outerShdw>
                </a:effectLst>
                <a:ea typeface="黑体" pitchFamily="2" charset="-122"/>
                <a:sym typeface="Symbol"/>
              </a:rPr>
              <a:t>– </a:t>
            </a:r>
            <a:r>
              <a:rPr kumimoji="1" lang="en-US" altLang="zh-CN" b="0" i="1" dirty="0">
                <a:solidFill>
                  <a:srgbClr val="FF0000"/>
                </a:solidFill>
                <a:effectLst>
                  <a:outerShdw blurRad="38100" dist="38100" dir="2700000" algn="tl">
                    <a:srgbClr val="000000">
                      <a:alpha val="43137"/>
                    </a:srgbClr>
                  </a:outerShdw>
                </a:effectLst>
                <a:ea typeface="黑体" pitchFamily="2" charset="-122"/>
                <a:sym typeface="Symbol" pitchFamily="18" charset="2"/>
              </a:rPr>
              <a:t>R′</a:t>
            </a:r>
          </a:p>
        </p:txBody>
      </p:sp>
      <p:sp>
        <p:nvSpPr>
          <p:cNvPr id="25" name="Text Box 216"/>
          <p:cNvSpPr txBox="1">
            <a:spLocks noChangeArrowheads="1"/>
          </p:cNvSpPr>
          <p:nvPr/>
        </p:nvSpPr>
        <p:spPr bwMode="auto">
          <a:xfrm>
            <a:off x="1517435" y="5242377"/>
            <a:ext cx="670991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b="0" i="1" dirty="0">
                <a:solidFill>
                  <a:srgbClr val="000000"/>
                </a:solidFill>
                <a:ea typeface="黑体" pitchFamily="2" charset="-122"/>
                <a:sym typeface="Symbol" pitchFamily="18" charset="2"/>
              </a:rPr>
              <a:t>f </a:t>
            </a:r>
            <a:r>
              <a:rPr kumimoji="1" lang="en-US" altLang="zh-CN" b="0" dirty="0">
                <a:solidFill>
                  <a:srgbClr val="000000"/>
                </a:solidFill>
                <a:ea typeface="黑体" pitchFamily="2" charset="-122"/>
                <a:sym typeface="Symbol" pitchFamily="18" charset="2"/>
              </a:rPr>
              <a:t> =</a:t>
            </a:r>
            <a:r>
              <a:rPr kumimoji="1" lang="en-US" altLang="zh-CN" b="0" dirty="0">
                <a:solidFill>
                  <a:srgbClr val="000000"/>
                </a:solidFill>
                <a:effectLst>
                  <a:outerShdw blurRad="38100" dist="38100" dir="2700000" algn="tl">
                    <a:srgbClr val="C0C0C0"/>
                  </a:outerShdw>
                </a:effectLst>
                <a:ea typeface="黑体" pitchFamily="2" charset="-122"/>
                <a:sym typeface="Symbol"/>
              </a:rPr>
              <a:t> </a:t>
            </a:r>
            <a:r>
              <a:rPr kumimoji="1" lang="en-US" altLang="zh-CN" b="0" i="1" dirty="0">
                <a:solidFill>
                  <a:srgbClr val="000000"/>
                </a:solidFill>
                <a:ea typeface="黑体" pitchFamily="2" charset="-122"/>
                <a:sym typeface="Symbol" pitchFamily="18" charset="2"/>
              </a:rPr>
              <a:t> </a:t>
            </a:r>
            <a:r>
              <a:rPr kumimoji="1" lang="en-US" altLang="zh-CN" b="0" dirty="0">
                <a:solidFill>
                  <a:srgbClr val="000000"/>
                </a:solidFill>
                <a:ea typeface="黑体" pitchFamily="2" charset="-122"/>
                <a:sym typeface="Symbol" pitchFamily="18" charset="2"/>
              </a:rPr>
              <a:t>(</a:t>
            </a:r>
            <a:r>
              <a:rPr kumimoji="1" lang="en-US" altLang="zh-CN" b="0" i="1" dirty="0">
                <a:solidFill>
                  <a:srgbClr val="000000"/>
                </a:solidFill>
                <a:ea typeface="黑体" pitchFamily="2" charset="-122"/>
                <a:sym typeface="Symbol" pitchFamily="18" charset="2"/>
              </a:rPr>
              <a:t>K</a:t>
            </a:r>
            <a:r>
              <a:rPr kumimoji="1" lang="en-US" altLang="zh-CN" b="0" dirty="0">
                <a:solidFill>
                  <a:srgbClr val="000000"/>
                </a:solidFill>
                <a:ea typeface="黑体" pitchFamily="2" charset="-122"/>
                <a:sym typeface="Symbol" pitchFamily="18" charset="2"/>
              </a:rPr>
              <a:t>+1) </a:t>
            </a:r>
            <a:r>
              <a:rPr kumimoji="1" lang="en-US" altLang="zh-CN" b="0" dirty="0">
                <a:solidFill>
                  <a:srgbClr val="000000"/>
                </a:solidFill>
                <a:effectLst>
                  <a:outerShdw blurRad="38100" dist="38100" dir="2700000" algn="tl">
                    <a:srgbClr val="C0C0C0"/>
                  </a:outerShdw>
                </a:effectLst>
                <a:ea typeface="黑体" pitchFamily="2" charset="-122"/>
                <a:sym typeface="Symbol"/>
              </a:rPr>
              <a:t>– [</a:t>
            </a:r>
            <a:r>
              <a:rPr kumimoji="1" lang="en-US" altLang="zh-CN" b="0" dirty="0">
                <a:solidFill>
                  <a:srgbClr val="000000"/>
                </a:solidFill>
                <a:ea typeface="黑体" pitchFamily="2" charset="-122"/>
                <a:sym typeface="Symbol" pitchFamily="18" charset="2"/>
              </a:rPr>
              <a:t>(</a:t>
            </a:r>
            <a:r>
              <a:rPr kumimoji="1" lang="en-US" altLang="zh-CN" b="0" i="1" dirty="0">
                <a:solidFill>
                  <a:srgbClr val="000000"/>
                </a:solidFill>
                <a:ea typeface="黑体" pitchFamily="2" charset="-122"/>
                <a:sym typeface="Symbol" pitchFamily="18" charset="2"/>
              </a:rPr>
              <a:t> </a:t>
            </a:r>
            <a:r>
              <a:rPr kumimoji="1" lang="en-US" altLang="zh-CN" b="0" dirty="0">
                <a:solidFill>
                  <a:srgbClr val="000000"/>
                </a:solidFill>
                <a:effectLst>
                  <a:outerShdw blurRad="38100" dist="38100" dir="2700000" algn="tl">
                    <a:srgbClr val="C0C0C0"/>
                  </a:outerShdw>
                </a:effectLst>
                <a:ea typeface="黑体" pitchFamily="2" charset="-122"/>
                <a:sym typeface="Symbol"/>
              </a:rPr>
              <a:t>–</a:t>
            </a:r>
            <a:r>
              <a:rPr kumimoji="1" lang="en-US" altLang="zh-CN" b="0" dirty="0">
                <a:solidFill>
                  <a:srgbClr val="000000"/>
                </a:solidFill>
                <a:ea typeface="黑体" pitchFamily="2" charset="-122"/>
                <a:sym typeface="Symbol" pitchFamily="18" charset="2"/>
              </a:rPr>
              <a:t>1 )(</a:t>
            </a:r>
            <a:r>
              <a:rPr kumimoji="1" lang="en-US" altLang="zh-CN" b="0" i="1" dirty="0">
                <a:solidFill>
                  <a:srgbClr val="000000"/>
                </a:solidFill>
                <a:ea typeface="黑体" pitchFamily="2" charset="-122"/>
                <a:sym typeface="Symbol" pitchFamily="18" charset="2"/>
              </a:rPr>
              <a:t>K</a:t>
            </a:r>
            <a:r>
              <a:rPr kumimoji="1" lang="en-US" altLang="zh-CN" b="0" dirty="0">
                <a:solidFill>
                  <a:srgbClr val="000000"/>
                </a:solidFill>
                <a:ea typeface="黑体" pitchFamily="2" charset="-122"/>
                <a:sym typeface="Symbol" pitchFamily="18" charset="2"/>
              </a:rPr>
              <a:t>+2)+</a:t>
            </a:r>
            <a:r>
              <a:rPr kumimoji="1" lang="en-US" altLang="zh-CN" b="0" i="1" dirty="0">
                <a:solidFill>
                  <a:srgbClr val="000000"/>
                </a:solidFill>
                <a:ea typeface="黑体" pitchFamily="2" charset="-122"/>
                <a:sym typeface="Symbol" pitchFamily="18" charset="2"/>
              </a:rPr>
              <a:t>R</a:t>
            </a:r>
            <a:r>
              <a:rPr kumimoji="1" lang="en-US" altLang="zh-CN" b="0" dirty="0">
                <a:solidFill>
                  <a:srgbClr val="000000"/>
                </a:solidFill>
                <a:ea typeface="黑体" pitchFamily="2" charset="-122"/>
                <a:sym typeface="Symbol" pitchFamily="18" charset="2"/>
              </a:rPr>
              <a:t>+</a:t>
            </a:r>
            <a:r>
              <a:rPr kumimoji="1" lang="en-US" altLang="zh-CN" b="0" i="1" dirty="0">
                <a:solidFill>
                  <a:srgbClr val="000000"/>
                </a:solidFill>
                <a:ea typeface="黑体" pitchFamily="2" charset="-122"/>
                <a:sym typeface="Symbol" pitchFamily="18" charset="2"/>
              </a:rPr>
              <a:t>R</a:t>
            </a:r>
            <a:r>
              <a:rPr kumimoji="1" lang="en-US" altLang="zh-CN" b="0" dirty="0">
                <a:solidFill>
                  <a:srgbClr val="000000"/>
                </a:solidFill>
                <a:ea typeface="黑体" pitchFamily="2" charset="-122"/>
                <a:sym typeface="Symbol" pitchFamily="18" charset="2"/>
              </a:rPr>
              <a:t>′]</a:t>
            </a:r>
          </a:p>
        </p:txBody>
      </p:sp>
    </p:spTree>
    <p:extLst>
      <p:ext uri="{BB962C8B-B14F-4D97-AF65-F5344CB8AC3E}">
        <p14:creationId xmlns:p14="http://schemas.microsoft.com/office/powerpoint/2010/main" val="1402261823"/>
      </p:ext>
    </p:extLst>
  </p:cSld>
  <p:clrMapOvr>
    <a:masterClrMapping/>
  </p:clrMapOvr>
  <p:transition spd="slow">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78"/>
          <p:cNvSpPr txBox="1">
            <a:spLocks noChangeArrowheads="1"/>
          </p:cNvSpPr>
          <p:nvPr/>
        </p:nvSpPr>
        <p:spPr bwMode="auto">
          <a:xfrm>
            <a:off x="525463" y="1745589"/>
            <a:ext cx="8418513"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1582738" indent="-215900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kumimoji="1" lang="zh-CN" altLang="en-US" sz="2800" dirty="0">
                <a:solidFill>
                  <a:srgbClr val="0000FF"/>
                </a:solidFill>
                <a:latin typeface="Times New Roman" pitchFamily="18" charset="0"/>
                <a:ea typeface="黑体" pitchFamily="49" charset="-122"/>
              </a:rPr>
              <a:t>自由度</a:t>
            </a:r>
            <a:r>
              <a:rPr kumimoji="1" lang="en-US" altLang="zh-CN" sz="2800" i="1" dirty="0">
                <a:solidFill>
                  <a:srgbClr val="FF0000"/>
                </a:solidFill>
                <a:latin typeface="Times New Roman" pitchFamily="18" charset="0"/>
                <a:ea typeface="黑体" pitchFamily="49" charset="-122"/>
              </a:rPr>
              <a:t>f</a:t>
            </a:r>
            <a:r>
              <a:rPr kumimoji="1" lang="zh-CN" altLang="en-US" sz="2800" dirty="0">
                <a:solidFill>
                  <a:srgbClr val="000000"/>
                </a:solidFill>
                <a:latin typeface="Times New Roman" pitchFamily="18" charset="0"/>
                <a:ea typeface="黑体" pitchFamily="49" charset="-122"/>
              </a:rPr>
              <a:t>：</a:t>
            </a:r>
            <a:r>
              <a:rPr lang="zh-CN" altLang="en-US" sz="2800" dirty="0">
                <a:solidFill>
                  <a:srgbClr val="0000FF"/>
                </a:solidFill>
                <a:ea typeface="黑体" pitchFamily="49" charset="-122"/>
              </a:rPr>
              <a:t>在一定范围内可以独立变动而不致引起旧相消失或新相产生的强度量的</a:t>
            </a:r>
            <a:r>
              <a:rPr lang="zh-CN" altLang="en-US" sz="2800" dirty="0">
                <a:solidFill>
                  <a:srgbClr val="FF0000"/>
                </a:solidFill>
                <a:ea typeface="黑体" pitchFamily="49" charset="-122"/>
              </a:rPr>
              <a:t>最大</a:t>
            </a:r>
            <a:r>
              <a:rPr lang="zh-CN" altLang="en-US" sz="2800" dirty="0">
                <a:solidFill>
                  <a:srgbClr val="0000FF"/>
                </a:solidFill>
                <a:ea typeface="黑体" pitchFamily="49" charset="-122"/>
              </a:rPr>
              <a:t>数目。</a:t>
            </a:r>
            <a:endParaRPr kumimoji="1" lang="zh-CN" altLang="en-US" sz="2800" dirty="0">
              <a:solidFill>
                <a:srgbClr val="000000"/>
              </a:solidFill>
              <a:latin typeface="Times New Roman" pitchFamily="18" charset="0"/>
            </a:endParaRPr>
          </a:p>
        </p:txBody>
      </p:sp>
      <p:sp>
        <p:nvSpPr>
          <p:cNvPr id="24579" name="AutoShape 294"/>
          <p:cNvSpPr>
            <a:spLocks noChangeArrowheads="1"/>
          </p:cNvSpPr>
          <p:nvPr/>
        </p:nvSpPr>
        <p:spPr bwMode="auto">
          <a:xfrm>
            <a:off x="7105650" y="804863"/>
            <a:ext cx="1104900" cy="495300"/>
          </a:xfrm>
          <a:prstGeom prst="wedgeRoundRectCallout">
            <a:avLst>
              <a:gd name="adj1" fmla="val -143417"/>
              <a:gd name="adj2" fmla="val 41255"/>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zh-CN" altLang="en-US" sz="2800" dirty="0">
                <a:solidFill>
                  <a:schemeClr val="tx2"/>
                </a:solidFill>
                <a:latin typeface="Times New Roman" pitchFamily="18" charset="0"/>
                <a:ea typeface="黑体" pitchFamily="49" charset="-122"/>
              </a:rPr>
              <a:t>相律</a:t>
            </a:r>
          </a:p>
        </p:txBody>
      </p:sp>
      <p:pic>
        <p:nvPicPr>
          <p:cNvPr id="136487" name="Picture 295" descr="0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427" y="2981144"/>
            <a:ext cx="3449637" cy="348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1" name="Group 10"/>
          <p:cNvGrpSpPr>
            <a:grpSpLocks/>
          </p:cNvGrpSpPr>
          <p:nvPr/>
        </p:nvGrpSpPr>
        <p:grpSpPr bwMode="auto">
          <a:xfrm>
            <a:off x="2414593" y="838200"/>
            <a:ext cx="3654426" cy="685800"/>
            <a:chOff x="1480" y="528"/>
            <a:chExt cx="2302" cy="432"/>
          </a:xfrm>
        </p:grpSpPr>
        <p:sp>
          <p:nvSpPr>
            <p:cNvPr id="9" name="AutoShape 11"/>
            <p:cNvSpPr>
              <a:spLocks noChangeArrowheads="1"/>
            </p:cNvSpPr>
            <p:nvPr/>
          </p:nvSpPr>
          <p:spPr bwMode="auto">
            <a:xfrm>
              <a:off x="1480" y="528"/>
              <a:ext cx="2302" cy="432"/>
            </a:xfrm>
            <a:prstGeom prst="roundRect">
              <a:avLst>
                <a:gd name="adj" fmla="val 16667"/>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10" name="Text Box 12"/>
            <p:cNvSpPr txBox="1">
              <a:spLocks noChangeArrowheads="1"/>
            </p:cNvSpPr>
            <p:nvPr/>
          </p:nvSpPr>
          <p:spPr bwMode="auto">
            <a:xfrm>
              <a:off x="1503" y="570"/>
              <a:ext cx="225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f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K</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+ 2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a:t>
              </a:r>
              <a:r>
                <a:rPr kumimoji="1" lang="en-US" altLang="zh-CN" dirty="0">
                  <a:solidFill>
                    <a:srgbClr val="FF0000"/>
                  </a:solidFill>
                  <a:effectLst>
                    <a:outerShdw blurRad="38100" dist="38100" dir="2700000" algn="tl">
                      <a:srgbClr val="000000">
                        <a:alpha val="43137"/>
                      </a:srgbClr>
                    </a:outerShdw>
                  </a:effectLst>
                  <a:ea typeface="黑体" pitchFamily="2" charset="-122"/>
                  <a:sym typeface="Symbol" pitchFamily="18" charset="2"/>
                </a:rPr>
                <a:t>′</a:t>
              </a:r>
              <a:endPar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endParaRPr>
            </a:p>
          </p:txBody>
        </p:sp>
      </p:grpSp>
      <p:grpSp>
        <p:nvGrpSpPr>
          <p:cNvPr id="20" name="组合 19"/>
          <p:cNvGrpSpPr>
            <a:grpSpLocks/>
          </p:cNvGrpSpPr>
          <p:nvPr/>
        </p:nvGrpSpPr>
        <p:grpSpPr bwMode="auto">
          <a:xfrm>
            <a:off x="4178599" y="3041024"/>
            <a:ext cx="4231755" cy="1200329"/>
            <a:chOff x="3944872" y="2966222"/>
            <a:chExt cx="4231266" cy="1201091"/>
          </a:xfrm>
        </p:grpSpPr>
        <p:sp>
          <p:nvSpPr>
            <p:cNvPr id="24587" name="TextBox 13"/>
            <p:cNvSpPr txBox="1">
              <a:spLocks noChangeArrowheads="1"/>
            </p:cNvSpPr>
            <p:nvPr/>
          </p:nvSpPr>
          <p:spPr bwMode="auto">
            <a:xfrm>
              <a:off x="5203881" y="2966222"/>
              <a:ext cx="2972257" cy="12010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0000FF"/>
                  </a:solidFill>
                  <a:latin typeface="黑体" pitchFamily="49" charset="-122"/>
                  <a:ea typeface="黑体" pitchFamily="49" charset="-122"/>
                </a:rPr>
                <a:t>此区域中压强和温度可以独立变化，维持一相。</a:t>
              </a:r>
            </a:p>
          </p:txBody>
        </p:sp>
        <p:cxnSp>
          <p:nvCxnSpPr>
            <p:cNvPr id="24588" name="直接箭头连接符 15"/>
            <p:cNvCxnSpPr>
              <a:cxnSpLocks noChangeShapeType="1"/>
              <a:stCxn id="24587" idx="1"/>
            </p:cNvCxnSpPr>
            <p:nvPr/>
          </p:nvCxnSpPr>
          <p:spPr bwMode="auto">
            <a:xfrm flipH="1">
              <a:off x="3944872" y="3566768"/>
              <a:ext cx="1259009" cy="590946"/>
            </a:xfrm>
            <a:prstGeom prst="straightConnector1">
              <a:avLst/>
            </a:prstGeom>
            <a:noFill/>
            <a:ln w="1905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p:cNvGrpSpPr>
            <a:grpSpLocks/>
          </p:cNvGrpSpPr>
          <p:nvPr/>
        </p:nvGrpSpPr>
        <p:grpSpPr bwMode="auto">
          <a:xfrm>
            <a:off x="4369984" y="4688959"/>
            <a:ext cx="4040370" cy="1288755"/>
            <a:chOff x="4136627" y="4613705"/>
            <a:chExt cx="4039459" cy="1289749"/>
          </a:xfrm>
        </p:grpSpPr>
        <p:sp>
          <p:nvSpPr>
            <p:cNvPr id="24585" name="TextBox 20"/>
            <p:cNvSpPr txBox="1">
              <a:spLocks noChangeArrowheads="1"/>
            </p:cNvSpPr>
            <p:nvPr/>
          </p:nvSpPr>
          <p:spPr bwMode="auto">
            <a:xfrm>
              <a:off x="5214560" y="4702199"/>
              <a:ext cx="2961526" cy="12012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0000FF"/>
                  </a:solidFill>
                  <a:latin typeface="黑体" pitchFamily="49" charset="-122"/>
                  <a:ea typeface="黑体" pitchFamily="49" charset="-122"/>
                </a:rPr>
                <a:t>为保持水和气共存，压强和温度只能沿相平衡线变化。</a:t>
              </a:r>
            </a:p>
          </p:txBody>
        </p:sp>
        <p:cxnSp>
          <p:nvCxnSpPr>
            <p:cNvPr id="24586" name="直接箭头连接符 17"/>
            <p:cNvCxnSpPr>
              <a:cxnSpLocks noChangeShapeType="1"/>
              <a:stCxn id="24585" idx="1"/>
            </p:cNvCxnSpPr>
            <p:nvPr/>
          </p:nvCxnSpPr>
          <p:spPr bwMode="auto">
            <a:xfrm flipH="1" flipV="1">
              <a:off x="4136627" y="4613705"/>
              <a:ext cx="1077933" cy="689122"/>
            </a:xfrm>
            <a:prstGeom prst="straightConnector1">
              <a:avLst/>
            </a:prstGeom>
            <a:noFill/>
            <a:ln w="1905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TextBox 22"/>
          <p:cNvSpPr txBox="1">
            <a:spLocks noChangeArrowheads="1"/>
          </p:cNvSpPr>
          <p:nvPr/>
        </p:nvSpPr>
        <p:spPr bwMode="auto">
          <a:xfrm>
            <a:off x="544513" y="3062288"/>
            <a:ext cx="1016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例：</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48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500"/>
                                        <p:tgtEl>
                                          <p:spTgt spid="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right)">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029"/>
          <p:cNvSpPr txBox="1">
            <a:spLocks noChangeArrowheads="1"/>
          </p:cNvSpPr>
          <p:nvPr/>
        </p:nvSpPr>
        <p:spPr bwMode="auto">
          <a:xfrm>
            <a:off x="590550" y="1676400"/>
            <a:ext cx="1504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Times New Roman" pitchFamily="18" charset="0"/>
                <a:ea typeface="黑体" pitchFamily="49" charset="-122"/>
              </a:rPr>
              <a:t>讨论：</a:t>
            </a:r>
          </a:p>
        </p:txBody>
      </p:sp>
      <p:sp>
        <p:nvSpPr>
          <p:cNvPr id="25603" name="Text Box 1030"/>
          <p:cNvSpPr txBox="1">
            <a:spLocks noChangeArrowheads="1"/>
          </p:cNvSpPr>
          <p:nvPr/>
        </p:nvSpPr>
        <p:spPr bwMode="auto">
          <a:xfrm>
            <a:off x="1714500" y="2190750"/>
            <a:ext cx="5762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a:solidFill>
                  <a:srgbClr val="FF0000"/>
                </a:solidFill>
                <a:latin typeface="Times New Roman" pitchFamily="18" charset="0"/>
                <a:ea typeface="黑体" pitchFamily="49" charset="-122"/>
              </a:rPr>
              <a:t>◆</a:t>
            </a:r>
            <a:r>
              <a:rPr kumimoji="1" lang="zh-CN" altLang="en-US" sz="2800">
                <a:solidFill>
                  <a:srgbClr val="0000FF"/>
                </a:solidFill>
                <a:latin typeface="Times New Roman" pitchFamily="18" charset="0"/>
                <a:ea typeface="黑体" pitchFamily="49" charset="-122"/>
              </a:rPr>
              <a:t>独立的其它依赖关系</a:t>
            </a:r>
            <a:r>
              <a:rPr kumimoji="1" lang="en-US" altLang="zh-CN" sz="2800" i="1">
                <a:solidFill>
                  <a:srgbClr val="0000FF"/>
                </a:solidFill>
                <a:latin typeface="Times New Roman" pitchFamily="18" charset="0"/>
                <a:ea typeface="黑体" pitchFamily="49" charset="-122"/>
              </a:rPr>
              <a:t>R</a:t>
            </a:r>
            <a:r>
              <a:rPr kumimoji="1" lang="en-US" altLang="zh-CN" sz="2800">
                <a:solidFill>
                  <a:srgbClr val="0000FF"/>
                </a:solidFill>
                <a:latin typeface="Times New Roman" pitchFamily="18" charset="0"/>
                <a:ea typeface="黑体" pitchFamily="49" charset="-122"/>
                <a:sym typeface="Symbol" pitchFamily="18" charset="2"/>
              </a:rPr>
              <a:t></a:t>
            </a:r>
            <a:endParaRPr kumimoji="1" lang="en-US" altLang="zh-CN" sz="2800" baseline="30000">
              <a:solidFill>
                <a:srgbClr val="0000FF"/>
              </a:solidFill>
              <a:latin typeface="Times New Roman" pitchFamily="18" charset="0"/>
              <a:ea typeface="黑体" pitchFamily="49" charset="-122"/>
            </a:endParaRPr>
          </a:p>
        </p:txBody>
      </p:sp>
      <p:graphicFrame>
        <p:nvGraphicFramePr>
          <p:cNvPr id="25604" name="Object 1031"/>
          <p:cNvGraphicFramePr>
            <a:graphicFrameLocks noChangeAspect="1"/>
          </p:cNvGraphicFramePr>
          <p:nvPr>
            <p:extLst>
              <p:ext uri="{D42A27DB-BD31-4B8C-83A1-F6EECF244321}">
                <p14:modId xmlns:p14="http://schemas.microsoft.com/office/powerpoint/2010/main" val="2459124062"/>
              </p:ext>
            </p:extLst>
          </p:nvPr>
        </p:nvGraphicFramePr>
        <p:xfrm>
          <a:off x="1141413" y="2695575"/>
          <a:ext cx="6126162" cy="1231900"/>
        </p:xfrm>
        <a:graphic>
          <a:graphicData uri="http://schemas.openxmlformats.org/presentationml/2006/ole">
            <mc:AlternateContent xmlns:mc="http://schemas.openxmlformats.org/markup-compatibility/2006">
              <mc:Choice xmlns:v="urn:schemas-microsoft-com:vml" Requires="v">
                <p:oleObj spid="_x0000_s4098" name="Equation" r:id="rId3" imgW="2400120" imgH="482400" progId="Equation.DSMT4">
                  <p:embed/>
                </p:oleObj>
              </mc:Choice>
              <mc:Fallback>
                <p:oleObj name="Equation" r:id="rId3" imgW="2400120" imgH="482400" progId="Equation.DSMT4">
                  <p:embed/>
                  <p:pic>
                    <p:nvPicPr>
                      <p:cNvPr id="25604" name="Object 1031"/>
                      <p:cNvPicPr>
                        <a:picLocks noChangeAspect="1" noChangeArrowheads="1"/>
                      </p:cNvPicPr>
                      <p:nvPr/>
                    </p:nvPicPr>
                    <p:blipFill>
                      <a:blip r:embed="rId4"/>
                      <a:srcRect/>
                      <a:stretch>
                        <a:fillRect/>
                      </a:stretch>
                    </p:blipFill>
                    <p:spPr bwMode="auto">
                      <a:xfrm>
                        <a:off x="1141413" y="2695575"/>
                        <a:ext cx="6126162"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034"/>
          <p:cNvGraphicFramePr>
            <a:graphicFrameLocks noChangeAspect="1"/>
          </p:cNvGraphicFramePr>
          <p:nvPr>
            <p:extLst>
              <p:ext uri="{D42A27DB-BD31-4B8C-83A1-F6EECF244321}">
                <p14:modId xmlns:p14="http://schemas.microsoft.com/office/powerpoint/2010/main" val="164914261"/>
              </p:ext>
            </p:extLst>
          </p:nvPr>
        </p:nvGraphicFramePr>
        <p:xfrm>
          <a:off x="1168400" y="3911600"/>
          <a:ext cx="6665913" cy="2427288"/>
        </p:xfrm>
        <a:graphic>
          <a:graphicData uri="http://schemas.openxmlformats.org/presentationml/2006/ole">
            <mc:AlternateContent xmlns:mc="http://schemas.openxmlformats.org/markup-compatibility/2006">
              <mc:Choice xmlns:v="urn:schemas-microsoft-com:vml" Requires="v">
                <p:oleObj spid="_x0000_s4099" name="Equation" r:id="rId5" imgW="2654280" imgH="965160" progId="Equation.DSMT4">
                  <p:embed/>
                </p:oleObj>
              </mc:Choice>
              <mc:Fallback>
                <p:oleObj name="Equation" r:id="rId5" imgW="2654280" imgH="965160" progId="Equation.DSMT4">
                  <p:embed/>
                  <p:pic>
                    <p:nvPicPr>
                      <p:cNvPr id="25605" name="Object 1034"/>
                      <p:cNvPicPr>
                        <a:picLocks noChangeAspect="1" noChangeArrowheads="1"/>
                      </p:cNvPicPr>
                      <p:nvPr/>
                    </p:nvPicPr>
                    <p:blipFill>
                      <a:blip r:embed="rId6"/>
                      <a:srcRect/>
                      <a:stretch>
                        <a:fillRect/>
                      </a:stretch>
                    </p:blipFill>
                    <p:spPr bwMode="auto">
                      <a:xfrm>
                        <a:off x="1168400" y="3911600"/>
                        <a:ext cx="6665913" cy="242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Oval 1035"/>
          <p:cNvSpPr>
            <a:spLocks noChangeArrowheads="1"/>
          </p:cNvSpPr>
          <p:nvPr/>
        </p:nvSpPr>
        <p:spPr bwMode="auto">
          <a:xfrm>
            <a:off x="742950" y="2857500"/>
            <a:ext cx="184150" cy="165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5607" name="Oval 1036"/>
          <p:cNvSpPr>
            <a:spLocks noChangeArrowheads="1"/>
          </p:cNvSpPr>
          <p:nvPr/>
        </p:nvSpPr>
        <p:spPr bwMode="auto">
          <a:xfrm>
            <a:off x="781050" y="4076700"/>
            <a:ext cx="184150" cy="165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5608" name="Text Box 1037"/>
          <p:cNvSpPr txBox="1">
            <a:spLocks noChangeArrowheads="1"/>
          </p:cNvSpPr>
          <p:nvPr/>
        </p:nvSpPr>
        <p:spPr bwMode="auto">
          <a:xfrm>
            <a:off x="1714500" y="1676400"/>
            <a:ext cx="436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a:solidFill>
                  <a:srgbClr val="FF0000"/>
                </a:solidFill>
                <a:latin typeface="Times New Roman" pitchFamily="18" charset="0"/>
                <a:ea typeface="黑体" pitchFamily="49" charset="-122"/>
              </a:rPr>
              <a:t>◆</a:t>
            </a:r>
            <a:r>
              <a:rPr kumimoji="1" lang="zh-CN" altLang="en-US" sz="2800">
                <a:solidFill>
                  <a:srgbClr val="0000FF"/>
                </a:solidFill>
                <a:latin typeface="Times New Roman" pitchFamily="18" charset="0"/>
                <a:ea typeface="黑体" pitchFamily="49" charset="-122"/>
                <a:sym typeface="Symbol" pitchFamily="18" charset="2"/>
              </a:rPr>
              <a:t>独立的化学反应</a:t>
            </a:r>
            <a:r>
              <a:rPr kumimoji="1" lang="en-US" altLang="zh-CN" sz="2800" i="1">
                <a:solidFill>
                  <a:srgbClr val="0000FF"/>
                </a:solidFill>
                <a:latin typeface="Times New Roman" pitchFamily="18" charset="0"/>
                <a:ea typeface="黑体" pitchFamily="49" charset="-122"/>
              </a:rPr>
              <a:t>R</a:t>
            </a:r>
            <a:endParaRPr kumimoji="1" lang="en-US" altLang="zh-CN" sz="2800" baseline="30000">
              <a:solidFill>
                <a:srgbClr val="0000FF"/>
              </a:solidFill>
              <a:latin typeface="Times New Roman" pitchFamily="18" charset="0"/>
              <a:ea typeface="黑体" pitchFamily="49" charset="-122"/>
            </a:endParaRPr>
          </a:p>
        </p:txBody>
      </p:sp>
      <p:grpSp>
        <p:nvGrpSpPr>
          <p:cNvPr id="25609" name="Group 10"/>
          <p:cNvGrpSpPr>
            <a:grpSpLocks/>
          </p:cNvGrpSpPr>
          <p:nvPr/>
        </p:nvGrpSpPr>
        <p:grpSpPr bwMode="auto">
          <a:xfrm>
            <a:off x="2414588" y="838200"/>
            <a:ext cx="3654425" cy="685800"/>
            <a:chOff x="1480" y="528"/>
            <a:chExt cx="2302" cy="432"/>
          </a:xfrm>
        </p:grpSpPr>
        <p:sp>
          <p:nvSpPr>
            <p:cNvPr id="13" name="AutoShape 11"/>
            <p:cNvSpPr>
              <a:spLocks noChangeArrowheads="1"/>
            </p:cNvSpPr>
            <p:nvPr/>
          </p:nvSpPr>
          <p:spPr bwMode="auto">
            <a:xfrm>
              <a:off x="1480" y="528"/>
              <a:ext cx="2302" cy="432"/>
            </a:xfrm>
            <a:prstGeom prst="roundRect">
              <a:avLst>
                <a:gd name="adj" fmla="val 16667"/>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14" name="Text Box 12"/>
            <p:cNvSpPr txBox="1">
              <a:spLocks noChangeArrowheads="1"/>
            </p:cNvSpPr>
            <p:nvPr/>
          </p:nvSpPr>
          <p:spPr bwMode="auto">
            <a:xfrm>
              <a:off x="1504" y="570"/>
              <a:ext cx="225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f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K</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+ 2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a:t>
              </a:r>
              <a:r>
                <a:rPr kumimoji="1" lang="en-US" altLang="zh-CN" i="1" dirty="0">
                  <a:solidFill>
                    <a:srgbClr val="FF0000"/>
                  </a:solidFill>
                  <a:effectLst>
                    <a:outerShdw blurRad="38100" dist="38100" dir="2700000" algn="tl">
                      <a:srgbClr val="000000">
                        <a:alpha val="43137"/>
                      </a:srgbClr>
                    </a:outerShdw>
                  </a:effectLst>
                  <a:ea typeface="黑体" pitchFamily="2" charset="-122"/>
                  <a:sym typeface="Symbol" pitchFamily="18" charset="2"/>
                </a:rPr>
                <a:t>′</a:t>
              </a:r>
              <a:endPar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590550" y="1740198"/>
            <a:ext cx="1504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dirty="0">
                <a:solidFill>
                  <a:srgbClr val="0000FF"/>
                </a:solidFill>
                <a:latin typeface="Times New Roman" pitchFamily="18" charset="0"/>
                <a:ea typeface="黑体" pitchFamily="49" charset="-122"/>
              </a:rPr>
              <a:t>讨论：</a:t>
            </a:r>
          </a:p>
        </p:txBody>
      </p:sp>
      <p:sp>
        <p:nvSpPr>
          <p:cNvPr id="157702" name="Text Box 6"/>
          <p:cNvSpPr txBox="1">
            <a:spLocks noChangeArrowheads="1"/>
          </p:cNvSpPr>
          <p:nvPr/>
        </p:nvSpPr>
        <p:spPr bwMode="auto">
          <a:xfrm>
            <a:off x="533400" y="2445937"/>
            <a:ext cx="808196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dirty="0">
                <a:solidFill>
                  <a:srgbClr val="FF0000"/>
                </a:solidFill>
                <a:effectLst>
                  <a:outerShdw blurRad="38100" dist="38100" dir="2700000" algn="tl">
                    <a:srgbClr val="C0C0C0"/>
                  </a:outerShdw>
                </a:effectLst>
                <a:ea typeface="黑体" pitchFamily="2" charset="-122"/>
              </a:rPr>
              <a:t>◆</a:t>
            </a:r>
            <a:r>
              <a:rPr kumimoji="1" lang="zh-CN" altLang="en-US" dirty="0">
                <a:solidFill>
                  <a:srgbClr val="0000FF"/>
                </a:solidFill>
                <a:effectLst>
                  <a:outerShdw blurRad="38100" dist="38100" dir="2700000" algn="tl">
                    <a:srgbClr val="C0C0C0"/>
                  </a:outerShdw>
                </a:effectLst>
                <a:ea typeface="黑体" pitchFamily="2" charset="-122"/>
              </a:rPr>
              <a:t>相律中的“</a:t>
            </a:r>
            <a:r>
              <a:rPr kumimoji="1" lang="en-US" altLang="zh-CN" dirty="0">
                <a:solidFill>
                  <a:srgbClr val="0000FF"/>
                </a:solidFill>
                <a:effectLst>
                  <a:outerShdw blurRad="38100" dist="38100" dir="2700000" algn="tl">
                    <a:srgbClr val="C0C0C0"/>
                  </a:outerShdw>
                </a:effectLst>
                <a:ea typeface="黑体" pitchFamily="2" charset="-122"/>
                <a:cs typeface="Times New Roman" pitchFamily="18" charset="0"/>
              </a:rPr>
              <a:t>2</a:t>
            </a:r>
            <a:r>
              <a:rPr kumimoji="1" lang="zh-CN" altLang="en-US" dirty="0">
                <a:solidFill>
                  <a:srgbClr val="0000FF"/>
                </a:solidFill>
                <a:effectLst>
                  <a:outerShdw blurRad="38100" dist="38100" dir="2700000" algn="tl">
                    <a:srgbClr val="C0C0C0"/>
                  </a:outerShdw>
                </a:effectLst>
                <a:ea typeface="黑体" pitchFamily="2" charset="-122"/>
                <a:cs typeface="Times New Roman" pitchFamily="18" charset="0"/>
              </a:rPr>
              <a:t>”</a:t>
            </a:r>
            <a:r>
              <a:rPr kumimoji="1" lang="zh-CN" altLang="en-US" dirty="0">
                <a:solidFill>
                  <a:srgbClr val="0000FF"/>
                </a:solidFill>
                <a:effectLst>
                  <a:outerShdw blurRad="38100" dist="38100" dir="2700000" algn="tl">
                    <a:srgbClr val="C0C0C0"/>
                  </a:outerShdw>
                </a:effectLst>
                <a:ea typeface="黑体" pitchFamily="2" charset="-122"/>
              </a:rPr>
              <a:t>一般指温度和压力两个变量。</a:t>
            </a:r>
          </a:p>
          <a:p>
            <a:pPr eaLnBrk="1" hangingPunct="1">
              <a:spcBef>
                <a:spcPct val="50000"/>
              </a:spcBef>
              <a:defRPr/>
            </a:pPr>
            <a:r>
              <a:rPr kumimoji="1" lang="zh-CN" altLang="en-US" dirty="0">
                <a:solidFill>
                  <a:srgbClr val="FF0000"/>
                </a:solidFill>
                <a:effectLst>
                  <a:outerShdw blurRad="38100" dist="38100" dir="2700000" algn="tl">
                    <a:srgbClr val="C0C0C0"/>
                  </a:outerShdw>
                </a:effectLst>
                <a:ea typeface="黑体" pitchFamily="2" charset="-122"/>
              </a:rPr>
              <a:t>◆</a:t>
            </a:r>
            <a:r>
              <a:rPr kumimoji="1" lang="zh-CN" altLang="en-US" dirty="0">
                <a:solidFill>
                  <a:srgbClr val="0000FF"/>
                </a:solidFill>
                <a:effectLst>
                  <a:outerShdw blurRad="38100" dist="38100" dir="2700000" algn="tl">
                    <a:srgbClr val="C0C0C0"/>
                  </a:outerShdw>
                </a:effectLst>
                <a:ea typeface="黑体" pitchFamily="2" charset="-122"/>
              </a:rPr>
              <a:t>在推导中假设了每一种组分都存在于每一相中，如果情况不是如此，相律的形式仍不变，因为独立变量少一个，限制方程也少一个。例：</a:t>
            </a:r>
          </a:p>
          <a:p>
            <a:pPr eaLnBrk="1" hangingPunct="1">
              <a:spcBef>
                <a:spcPct val="50000"/>
              </a:spcBef>
              <a:defRPr/>
            </a:pPr>
            <a:endParaRPr kumimoji="1" lang="zh-CN" altLang="en-US" dirty="0">
              <a:solidFill>
                <a:srgbClr val="FF0000"/>
              </a:solidFill>
              <a:effectLst>
                <a:outerShdw blurRad="38100" dist="38100" dir="2700000" algn="tl">
                  <a:srgbClr val="C0C0C0"/>
                </a:outerShdw>
              </a:effectLst>
              <a:ea typeface="黑体" pitchFamily="2" charset="-122"/>
            </a:endParaRPr>
          </a:p>
          <a:p>
            <a:pPr eaLnBrk="1" hangingPunct="1">
              <a:spcBef>
                <a:spcPct val="50000"/>
              </a:spcBef>
              <a:defRPr/>
            </a:pPr>
            <a:endParaRPr kumimoji="1" lang="en-US" altLang="zh-CN" dirty="0">
              <a:solidFill>
                <a:srgbClr val="FF0000"/>
              </a:solidFill>
              <a:effectLst>
                <a:outerShdw blurRad="38100" dist="38100" dir="2700000" algn="tl">
                  <a:srgbClr val="C0C0C0"/>
                </a:outerShdw>
              </a:effectLst>
              <a:ea typeface="黑体" pitchFamily="2" charset="-122"/>
            </a:endParaRPr>
          </a:p>
          <a:p>
            <a:pPr eaLnBrk="1" hangingPunct="1">
              <a:spcBef>
                <a:spcPct val="50000"/>
              </a:spcBef>
              <a:defRPr/>
            </a:pPr>
            <a:r>
              <a:rPr kumimoji="1" lang="en-US" altLang="zh-CN" dirty="0">
                <a:solidFill>
                  <a:srgbClr val="FF0000"/>
                </a:solidFill>
                <a:effectLst>
                  <a:outerShdw blurRad="38100" dist="38100" dir="2700000" algn="tl">
                    <a:srgbClr val="C0C0C0"/>
                  </a:outerShdw>
                </a:effectLst>
                <a:ea typeface="黑体" pitchFamily="2" charset="-122"/>
              </a:rPr>
              <a:t>◆</a:t>
            </a:r>
            <a:r>
              <a:rPr kumimoji="1" lang="zh-CN" altLang="en-US" dirty="0">
                <a:solidFill>
                  <a:srgbClr val="0000FF"/>
                </a:solidFill>
                <a:effectLst>
                  <a:outerShdw blurRad="38100" dist="38100" dir="2700000" algn="tl">
                    <a:srgbClr val="C0C0C0"/>
                  </a:outerShdw>
                </a:effectLst>
                <a:ea typeface="黑体" pitchFamily="2" charset="-122"/>
              </a:rPr>
              <a:t>相律适用于平衡的简单系统，复合系统需另推。</a:t>
            </a:r>
          </a:p>
        </p:txBody>
      </p:sp>
      <p:graphicFrame>
        <p:nvGraphicFramePr>
          <p:cNvPr id="26628" name="Object 194"/>
          <p:cNvGraphicFramePr>
            <a:graphicFrameLocks noChangeAspect="1"/>
          </p:cNvGraphicFramePr>
          <p:nvPr>
            <p:extLst>
              <p:ext uri="{D42A27DB-BD31-4B8C-83A1-F6EECF244321}">
                <p14:modId xmlns:p14="http://schemas.microsoft.com/office/powerpoint/2010/main" val="789409490"/>
              </p:ext>
            </p:extLst>
          </p:nvPr>
        </p:nvGraphicFramePr>
        <p:xfrm>
          <a:off x="541338" y="4602163"/>
          <a:ext cx="8128000" cy="1138237"/>
        </p:xfrm>
        <a:graphic>
          <a:graphicData uri="http://schemas.openxmlformats.org/presentationml/2006/ole">
            <mc:AlternateContent xmlns:mc="http://schemas.openxmlformats.org/markup-compatibility/2006">
              <mc:Choice xmlns:v="urn:schemas-microsoft-com:vml" Requires="v">
                <p:oleObj spid="_x0000_s5122" name="Equation" r:id="rId3" imgW="3809880" imgH="533160" progId="Equation.DSMT4">
                  <p:embed/>
                </p:oleObj>
              </mc:Choice>
              <mc:Fallback>
                <p:oleObj name="Equation" r:id="rId3" imgW="3809880" imgH="533160" progId="Equation.DSMT4">
                  <p:embed/>
                  <p:pic>
                    <p:nvPicPr>
                      <p:cNvPr id="26628" name="Object 194"/>
                      <p:cNvPicPr>
                        <a:picLocks noChangeAspect="1" noChangeArrowheads="1"/>
                      </p:cNvPicPr>
                      <p:nvPr/>
                    </p:nvPicPr>
                    <p:blipFill>
                      <a:blip r:embed="rId4"/>
                      <a:srcRect/>
                      <a:stretch>
                        <a:fillRect/>
                      </a:stretch>
                    </p:blipFill>
                    <p:spPr bwMode="auto">
                      <a:xfrm>
                        <a:off x="541338" y="4602163"/>
                        <a:ext cx="8128000"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29" name="Group 10"/>
          <p:cNvGrpSpPr>
            <a:grpSpLocks/>
          </p:cNvGrpSpPr>
          <p:nvPr/>
        </p:nvGrpSpPr>
        <p:grpSpPr bwMode="auto">
          <a:xfrm>
            <a:off x="2414588" y="838200"/>
            <a:ext cx="3654425" cy="685800"/>
            <a:chOff x="1480" y="528"/>
            <a:chExt cx="2302" cy="432"/>
          </a:xfrm>
        </p:grpSpPr>
        <p:sp>
          <p:nvSpPr>
            <p:cNvPr id="9" name="AutoShape 11"/>
            <p:cNvSpPr>
              <a:spLocks noChangeArrowheads="1"/>
            </p:cNvSpPr>
            <p:nvPr/>
          </p:nvSpPr>
          <p:spPr bwMode="auto">
            <a:xfrm>
              <a:off x="1480" y="528"/>
              <a:ext cx="2302" cy="432"/>
            </a:xfrm>
            <a:prstGeom prst="roundRect">
              <a:avLst>
                <a:gd name="adj" fmla="val 16667"/>
              </a:avLst>
            </a:prstGeom>
            <a:solidFill>
              <a:schemeClr val="accent2"/>
            </a:solidFill>
            <a:ln>
              <a:noFill/>
            </a:ln>
            <a:effectLst>
              <a:prstShdw prst="shdw18" dist="17961" dir="13500000">
                <a:schemeClr val="accent2">
                  <a:gamma/>
                  <a:shade val="60000"/>
                  <a:invGamma/>
                </a:scheme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p>
          </p:txBody>
        </p:sp>
        <p:sp>
          <p:nvSpPr>
            <p:cNvPr id="10" name="Text Box 12"/>
            <p:cNvSpPr txBox="1">
              <a:spLocks noChangeArrowheads="1"/>
            </p:cNvSpPr>
            <p:nvPr/>
          </p:nvSpPr>
          <p:spPr bwMode="auto">
            <a:xfrm>
              <a:off x="1504" y="570"/>
              <a:ext cx="225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ctr" eaLnBrk="1" hangingPunct="1">
                <a:defRPr/>
              </a:pP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f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K</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 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+ 2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 </a:t>
              </a:r>
              <a:r>
                <a:rPr kumimoji="1" lang="en-US" altLang="zh-CN" dirty="0">
                  <a:solidFill>
                    <a:srgbClr val="FF0000"/>
                  </a:solidFill>
                  <a:effectLst>
                    <a:outerShdw blurRad="38100" dist="38100" dir="2700000" algn="tl">
                      <a:srgbClr val="000000">
                        <a:alpha val="43137"/>
                      </a:srgbClr>
                    </a:outerShdw>
                  </a:effectLst>
                  <a:ea typeface="黑体" pitchFamily="49" charset="-122"/>
                  <a:sym typeface="Symbol" pitchFamily="18" charset="2"/>
                </a:rPr>
                <a:t> </a:t>
              </a:r>
              <a:r>
                <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rPr>
                <a:t>R</a:t>
              </a:r>
              <a:r>
                <a:rPr kumimoji="1" lang="en-US" altLang="zh-CN" i="1" dirty="0">
                  <a:solidFill>
                    <a:srgbClr val="FF0000"/>
                  </a:solidFill>
                  <a:effectLst>
                    <a:outerShdw blurRad="38100" dist="38100" dir="2700000" algn="tl">
                      <a:srgbClr val="000000">
                        <a:alpha val="43137"/>
                      </a:srgbClr>
                    </a:outerShdw>
                  </a:effectLst>
                  <a:ea typeface="黑体" pitchFamily="2" charset="-122"/>
                  <a:sym typeface="Symbol" pitchFamily="18" charset="2"/>
                </a:rPr>
                <a:t>′</a:t>
              </a:r>
              <a:endParaRPr kumimoji="1" lang="en-US" altLang="zh-CN" i="1" dirty="0">
                <a:solidFill>
                  <a:srgbClr val="FF0000"/>
                </a:solidFill>
                <a:effectLst>
                  <a:outerShdw blurRad="38100" dist="38100" dir="2700000" algn="tl">
                    <a:srgbClr val="000000">
                      <a:alpha val="43137"/>
                    </a:srgbClr>
                  </a:outerShdw>
                </a:effectLst>
                <a:ea typeface="黑体" pitchFamily="49" charset="-122"/>
                <a:sym typeface="Symbol" pitchFamily="18" charset="2"/>
              </a:endParaRPr>
            </a:p>
          </p:txBody>
        </p:sp>
      </p:grpSp>
    </p:spTree>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9169</TotalTime>
  <Words>1888</Words>
  <Application>Microsoft Office PowerPoint</Application>
  <PresentationFormat>全屏显示(4:3)</PresentationFormat>
  <Paragraphs>167</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26</vt:i4>
      </vt:variant>
    </vt:vector>
  </HeadingPairs>
  <TitlesOfParts>
    <vt:vector size="39" baseType="lpstr">
      <vt:lpstr>MS Sans Serif</vt:lpstr>
      <vt:lpstr>黑体</vt:lpstr>
      <vt:lpstr>楷体</vt:lpstr>
      <vt:lpstr>宋体</vt:lpstr>
      <vt:lpstr>Arial</vt:lpstr>
      <vt:lpstr>Symbol</vt:lpstr>
      <vt:lpstr>Times New Roman</vt:lpstr>
      <vt:lpstr>Wingdings</vt:lpstr>
      <vt:lpstr>古瓶荷花</vt:lpstr>
      <vt:lpstr>MathType 6.0 Equation</vt:lpstr>
      <vt:lpstr>Equation</vt:lpstr>
      <vt:lpstr>公式</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3-210</cp:lastModifiedBy>
  <cp:revision>695</cp:revision>
  <dcterms:created xsi:type="dcterms:W3CDTF">1998-06-15T09:16:02Z</dcterms:created>
  <dcterms:modified xsi:type="dcterms:W3CDTF">2020-11-24T02:20:06Z</dcterms:modified>
</cp:coreProperties>
</file>