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417" r:id="rId2"/>
    <p:sldId id="418" r:id="rId3"/>
    <p:sldId id="466" r:id="rId4"/>
    <p:sldId id="467" r:id="rId5"/>
    <p:sldId id="420" r:id="rId6"/>
    <p:sldId id="421" r:id="rId7"/>
    <p:sldId id="470" r:id="rId8"/>
    <p:sldId id="456" r:id="rId9"/>
    <p:sldId id="468" r:id="rId10"/>
    <p:sldId id="471" r:id="rId11"/>
    <p:sldId id="472" r:id="rId12"/>
    <p:sldId id="457" r:id="rId13"/>
    <p:sldId id="423" r:id="rId14"/>
    <p:sldId id="424" r:id="rId15"/>
    <p:sldId id="425" r:id="rId16"/>
    <p:sldId id="469" r:id="rId17"/>
    <p:sldId id="426" r:id="rId18"/>
    <p:sldId id="42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993300"/>
    <a:srgbClr val="FFFF00"/>
    <a:srgbClr val="0000FF"/>
    <a:srgbClr val="FF5050"/>
    <a:srgbClr val="FF00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673E2FE7-4552-489D-8775-9D951F7FF19F}"/>
    <pc:docChg chg="custSel modSld">
      <pc:chgData name="Cai Jun" userId="57e790d697ad4281" providerId="LiveId" clId="{673E2FE7-4552-489D-8775-9D951F7FF19F}" dt="2020-12-02T00:06:50.227" v="61" actId="6549"/>
      <pc:docMkLst>
        <pc:docMk/>
      </pc:docMkLst>
      <pc:sldChg chg="delSp modSp mod">
        <pc:chgData name="Cai Jun" userId="57e790d697ad4281" providerId="LiveId" clId="{673E2FE7-4552-489D-8775-9D951F7FF19F}" dt="2020-12-02T00:06:50.227" v="61" actId="6549"/>
        <pc:sldMkLst>
          <pc:docMk/>
          <pc:sldMk cId="0" sldId="457"/>
        </pc:sldMkLst>
        <pc:spChg chg="mod">
          <ac:chgData name="Cai Jun" userId="57e790d697ad4281" providerId="LiveId" clId="{673E2FE7-4552-489D-8775-9D951F7FF19F}" dt="2020-12-02T00:06:50.227" v="61" actId="6549"/>
          <ac:spMkLst>
            <pc:docMk/>
            <pc:sldMk cId="0" sldId="457"/>
            <ac:spMk id="11277" creationId="{00000000-0000-0000-0000-000000000000}"/>
          </ac:spMkLst>
        </pc:spChg>
        <pc:graphicFrameChg chg="del">
          <ac:chgData name="Cai Jun" userId="57e790d697ad4281" providerId="LiveId" clId="{673E2FE7-4552-489D-8775-9D951F7FF19F}" dt="2020-12-02T00:06:17.893" v="56" actId="478"/>
          <ac:graphicFrameMkLst>
            <pc:docMk/>
            <pc:sldMk cId="0" sldId="457"/>
            <ac:graphicFrameMk id="11274" creationId="{00000000-0000-0000-0000-000000000000}"/>
          </ac:graphicFrameMkLst>
        </pc:graphicFrameChg>
      </pc:sldChg>
    </pc:docChg>
  </pc:docChgLst>
  <pc:docChgLst>
    <pc:chgData name="CAI JUN" userId="08ce88e1165b00db" providerId="LiveId" clId="{5A74CF91-9940-443E-8F2D-71ECC03247FD}"/>
    <pc:docChg chg="custSel modSld">
      <pc:chgData name="CAI JUN" userId="08ce88e1165b00db" providerId="LiveId" clId="{5A74CF91-9940-443E-8F2D-71ECC03247FD}" dt="2020-06-24T01:23:06.285" v="1037" actId="1582"/>
      <pc:docMkLst>
        <pc:docMk/>
      </pc:docMkLst>
      <pc:sldChg chg="modSp">
        <pc:chgData name="CAI JUN" userId="08ce88e1165b00db" providerId="LiveId" clId="{5A74CF91-9940-443E-8F2D-71ECC03247FD}" dt="2020-06-24T01:05:16.022" v="549"/>
        <pc:sldMkLst>
          <pc:docMk/>
          <pc:sldMk cId="0" sldId="418"/>
        </pc:sldMkLst>
        <pc:spChg chg="mod">
          <ac:chgData name="CAI JUN" userId="08ce88e1165b00db" providerId="LiveId" clId="{5A74CF91-9940-443E-8F2D-71ECC03247FD}" dt="2020-06-24T00:27:59.846" v="7"/>
          <ac:spMkLst>
            <pc:docMk/>
            <pc:sldMk cId="0" sldId="418"/>
            <ac:spMk id="4107" creationId="{00000000-0000-0000-0000-000000000000}"/>
          </ac:spMkLst>
        </pc:spChg>
        <pc:grpChg chg="mod">
          <ac:chgData name="CAI JUN" userId="08ce88e1165b00db" providerId="LiveId" clId="{5A74CF91-9940-443E-8F2D-71ECC03247FD}" dt="2020-06-24T00:27:59.846" v="7"/>
          <ac:grpSpMkLst>
            <pc:docMk/>
            <pc:sldMk cId="0" sldId="418"/>
            <ac:grpSpMk id="4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28:16.039" v="10"/>
          <ac:graphicFrameMkLst>
            <pc:docMk/>
            <pc:sldMk cId="0" sldId="41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27:34.188" v="3"/>
          <ac:graphicFrameMkLst>
            <pc:docMk/>
            <pc:sldMk cId="0" sldId="418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5:16.022" v="549"/>
          <ac:graphicFrameMkLst>
            <pc:docMk/>
            <pc:sldMk cId="0" sldId="418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27:52.188" v="5"/>
          <ac:graphicFrameMkLst>
            <pc:docMk/>
            <pc:sldMk cId="0" sldId="418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27:59.846" v="7"/>
          <ac:graphicFrameMkLst>
            <pc:docMk/>
            <pc:sldMk cId="0" sldId="418"/>
            <ac:graphicFrameMk id="4104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32:46.217" v="51"/>
        <pc:sldMkLst>
          <pc:docMk/>
          <pc:sldMk cId="0" sldId="420"/>
        </pc:sldMkLst>
        <pc:graphicFrameChg chg="mod">
          <ac:chgData name="CAI JUN" userId="08ce88e1165b00db" providerId="LiveId" clId="{5A74CF91-9940-443E-8F2D-71ECC03247FD}" dt="2020-06-24T00:31:40.245" v="35"/>
          <ac:graphicFrameMkLst>
            <pc:docMk/>
            <pc:sldMk cId="0" sldId="420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2:37.347" v="49"/>
          <ac:graphicFrameMkLst>
            <pc:docMk/>
            <pc:sldMk cId="0" sldId="420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2:46.217" v="51"/>
          <ac:graphicFrameMkLst>
            <pc:docMk/>
            <pc:sldMk cId="0" sldId="420"/>
            <ac:graphicFrameMk id="717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2:10.254" v="45"/>
          <ac:graphicFrameMkLst>
            <pc:docMk/>
            <pc:sldMk cId="0" sldId="420"/>
            <ac:graphicFrameMk id="7177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2:31.437" v="47"/>
          <ac:graphicFrameMkLst>
            <pc:docMk/>
            <pc:sldMk cId="0" sldId="420"/>
            <ac:graphicFrameMk id="7179" creationId="{00000000-0000-0000-0000-000000000000}"/>
          </ac:graphicFrameMkLst>
        </pc:graphicFrameChg>
      </pc:sldChg>
      <pc:sldChg chg="modSp mod">
        <pc:chgData name="CAI JUN" userId="08ce88e1165b00db" providerId="LiveId" clId="{5A74CF91-9940-443E-8F2D-71ECC03247FD}" dt="2020-06-24T00:40:54.574" v="297"/>
        <pc:sldMkLst>
          <pc:docMk/>
          <pc:sldMk cId="0" sldId="421"/>
        </pc:sldMkLst>
        <pc:spChg chg="mod">
          <ac:chgData name="CAI JUN" userId="08ce88e1165b00db" providerId="LiveId" clId="{5A74CF91-9940-443E-8F2D-71ECC03247FD}" dt="2020-06-24T00:32:56.886" v="57"/>
          <ac:spMkLst>
            <pc:docMk/>
            <pc:sldMk cId="0" sldId="421"/>
            <ac:spMk id="8195" creationId="{00000000-0000-0000-0000-000000000000}"/>
          </ac:spMkLst>
        </pc:spChg>
        <pc:spChg chg="mod">
          <ac:chgData name="CAI JUN" userId="08ce88e1165b00db" providerId="LiveId" clId="{5A74CF91-9940-443E-8F2D-71ECC03247FD}" dt="2020-06-24T00:37:29.073" v="166" actId="14100"/>
          <ac:spMkLst>
            <pc:docMk/>
            <pc:sldMk cId="0" sldId="421"/>
            <ac:spMk id="8200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03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18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20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26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28" creationId="{00000000-0000-0000-0000-000000000000}"/>
          </ac:spMkLst>
        </pc:spChg>
        <pc:spChg chg="mod">
          <ac:chgData name="CAI JUN" userId="08ce88e1165b00db" providerId="LiveId" clId="{5A74CF91-9940-443E-8F2D-71ECC03247FD}" dt="2020-06-24T00:35:35.487" v="85"/>
          <ac:spMkLst>
            <pc:docMk/>
            <pc:sldMk cId="0" sldId="421"/>
            <ac:spMk id="8230" creationId="{00000000-0000-0000-0000-000000000000}"/>
          </ac:spMkLst>
        </pc:s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01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02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04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08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09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10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11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12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22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23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35:35.487" v="85"/>
          <ac:grpSpMkLst>
            <pc:docMk/>
            <pc:sldMk cId="0" sldId="421"/>
            <ac:grpSpMk id="8224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36:04.119" v="91"/>
          <ac:graphicFrameMkLst>
            <pc:docMk/>
            <pc:sldMk cId="0" sldId="421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0:54.574" v="297"/>
          <ac:graphicFrameMkLst>
            <pc:docMk/>
            <pc:sldMk cId="0" sldId="421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56.432" v="89"/>
          <ac:graphicFrameMkLst>
            <pc:docMk/>
            <pc:sldMk cId="0" sldId="421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6:13.668" v="93"/>
          <ac:graphicFrameMkLst>
            <pc:docMk/>
            <pc:sldMk cId="0" sldId="421"/>
            <ac:graphicFrameMk id="819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0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0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07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1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21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2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27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2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35:35.487" v="85"/>
          <ac:graphicFrameMkLst>
            <pc:docMk/>
            <pc:sldMk cId="0" sldId="421"/>
            <ac:graphicFrameMk id="8231" creationId="{00000000-0000-0000-0000-000000000000}"/>
          </ac:graphicFrameMkLst>
        </pc:graphicFrameChg>
        <pc:cxnChg chg="mod">
          <ac:chgData name="CAI JUN" userId="08ce88e1165b00db" providerId="LiveId" clId="{5A74CF91-9940-443E-8F2D-71ECC03247FD}" dt="2020-06-24T00:35:35.487" v="85"/>
          <ac:cxnSpMkLst>
            <pc:docMk/>
            <pc:sldMk cId="0" sldId="421"/>
            <ac:cxnSpMk id="8213" creationId="{00000000-0000-0000-0000-000000000000}"/>
          </ac:cxnSpMkLst>
        </pc:cxnChg>
        <pc:cxnChg chg="mod">
          <ac:chgData name="CAI JUN" userId="08ce88e1165b00db" providerId="LiveId" clId="{5A74CF91-9940-443E-8F2D-71ECC03247FD}" dt="2020-06-24T00:35:35.487" v="85"/>
          <ac:cxnSpMkLst>
            <pc:docMk/>
            <pc:sldMk cId="0" sldId="421"/>
            <ac:cxnSpMk id="8214" creationId="{00000000-0000-0000-0000-000000000000}"/>
          </ac:cxnSpMkLst>
        </pc:cxnChg>
        <pc:cxnChg chg="mod">
          <ac:chgData name="CAI JUN" userId="08ce88e1165b00db" providerId="LiveId" clId="{5A74CF91-9940-443E-8F2D-71ECC03247FD}" dt="2020-06-24T00:35:35.487" v="85"/>
          <ac:cxnSpMkLst>
            <pc:docMk/>
            <pc:sldMk cId="0" sldId="421"/>
            <ac:cxnSpMk id="8215" creationId="{00000000-0000-0000-0000-000000000000}"/>
          </ac:cxnSpMkLst>
        </pc:cxnChg>
        <pc:cxnChg chg="mod">
          <ac:chgData name="CAI JUN" userId="08ce88e1165b00db" providerId="LiveId" clId="{5A74CF91-9940-443E-8F2D-71ECC03247FD}" dt="2020-06-24T00:35:35.487" v="85"/>
          <ac:cxnSpMkLst>
            <pc:docMk/>
            <pc:sldMk cId="0" sldId="421"/>
            <ac:cxnSpMk id="8216" creationId="{00000000-0000-0000-0000-000000000000}"/>
          </ac:cxnSpMkLst>
        </pc:cxnChg>
        <pc:cxnChg chg="mod">
          <ac:chgData name="CAI JUN" userId="08ce88e1165b00db" providerId="LiveId" clId="{5A74CF91-9940-443E-8F2D-71ECC03247FD}" dt="2020-06-24T00:35:35.487" v="85"/>
          <ac:cxnSpMkLst>
            <pc:docMk/>
            <pc:sldMk cId="0" sldId="421"/>
            <ac:cxnSpMk id="8217" creationId="{00000000-0000-0000-0000-000000000000}"/>
          </ac:cxnSpMkLst>
        </pc:cxnChg>
      </pc:sldChg>
      <pc:sldChg chg="modSp">
        <pc:chgData name="CAI JUN" userId="08ce88e1165b00db" providerId="LiveId" clId="{5A74CF91-9940-443E-8F2D-71ECC03247FD}" dt="2020-06-24T00:50:16.965" v="413"/>
        <pc:sldMkLst>
          <pc:docMk/>
          <pc:sldMk cId="0" sldId="423"/>
        </pc:sldMkLst>
        <pc:spChg chg="mod">
          <ac:chgData name="CAI JUN" userId="08ce88e1165b00db" providerId="LiveId" clId="{5A74CF91-9940-443E-8F2D-71ECC03247FD}" dt="2020-06-24T00:50:16.965" v="413"/>
          <ac:spMkLst>
            <pc:docMk/>
            <pc:sldMk cId="0" sldId="423"/>
            <ac:spMk id="12299" creationId="{00000000-0000-0000-0000-000000000000}"/>
          </ac:spMkLst>
        </pc:spChg>
        <pc:grpChg chg="mod">
          <ac:chgData name="CAI JUN" userId="08ce88e1165b00db" providerId="LiveId" clId="{5A74CF91-9940-443E-8F2D-71ECC03247FD}" dt="2020-06-24T00:50:16.965" v="413"/>
          <ac:grpSpMkLst>
            <pc:docMk/>
            <pc:sldMk cId="0" sldId="423"/>
            <ac:grpSpMk id="12295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49:15.963" v="400"/>
          <ac:graphicFrameMkLst>
            <pc:docMk/>
            <pc:sldMk cId="0" sldId="423"/>
            <ac:graphicFrameMk id="12291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9:54.330" v="408"/>
          <ac:graphicFrameMkLst>
            <pc:docMk/>
            <pc:sldMk cId="0" sldId="423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9:41.143" v="406"/>
          <ac:graphicFrameMkLst>
            <pc:docMk/>
            <pc:sldMk cId="0" sldId="423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0:05.877" v="410"/>
          <ac:graphicFrameMkLst>
            <pc:docMk/>
            <pc:sldMk cId="0" sldId="423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9:31.060" v="404"/>
          <ac:graphicFrameMkLst>
            <pc:docMk/>
            <pc:sldMk cId="0" sldId="423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9:23.434" v="402"/>
          <ac:graphicFrameMkLst>
            <pc:docMk/>
            <pc:sldMk cId="0" sldId="423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0:16.965" v="413"/>
          <ac:graphicFrameMkLst>
            <pc:docMk/>
            <pc:sldMk cId="0" sldId="423"/>
            <ac:graphicFrameMk id="12298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1:00.691" v="419"/>
        <pc:sldMkLst>
          <pc:docMk/>
          <pc:sldMk cId="0" sldId="424"/>
        </pc:sldMkLst>
        <pc:spChg chg="mod">
          <ac:chgData name="CAI JUN" userId="08ce88e1165b00db" providerId="LiveId" clId="{5A74CF91-9940-443E-8F2D-71ECC03247FD}" dt="2020-06-24T00:50:45.422" v="415"/>
          <ac:spMkLst>
            <pc:docMk/>
            <pc:sldMk cId="0" sldId="424"/>
            <ac:spMk id="13326" creationId="{00000000-0000-0000-0000-000000000000}"/>
          </ac:spMkLst>
        </pc:spChg>
        <pc:grpChg chg="mod">
          <ac:chgData name="CAI JUN" userId="08ce88e1165b00db" providerId="LiveId" clId="{5A74CF91-9940-443E-8F2D-71ECC03247FD}" dt="2020-06-24T00:50:45.422" v="415"/>
          <ac:grpSpMkLst>
            <pc:docMk/>
            <pc:sldMk cId="0" sldId="424"/>
            <ac:grpSpMk id="13317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50:53.071" v="417"/>
          <ac:graphicFrameMkLst>
            <pc:docMk/>
            <pc:sldMk cId="0" sldId="424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1:00.691" v="419"/>
          <ac:graphicFrameMkLst>
            <pc:docMk/>
            <pc:sldMk cId="0" sldId="424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0:45.422" v="415"/>
          <ac:graphicFrameMkLst>
            <pc:docMk/>
            <pc:sldMk cId="0" sldId="424"/>
            <ac:graphicFrameMk id="13327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1:58.451" v="428"/>
        <pc:sldMkLst>
          <pc:docMk/>
          <pc:sldMk cId="0" sldId="425"/>
        </pc:sldMkLst>
        <pc:graphicFrameChg chg="mod">
          <ac:chgData name="CAI JUN" userId="08ce88e1165b00db" providerId="LiveId" clId="{5A74CF91-9940-443E-8F2D-71ECC03247FD}" dt="2020-06-24T00:51:13.179" v="421"/>
          <ac:graphicFrameMkLst>
            <pc:docMk/>
            <pc:sldMk cId="0" sldId="425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1:23.261" v="423"/>
          <ac:graphicFrameMkLst>
            <pc:docMk/>
            <pc:sldMk cId="0" sldId="425"/>
            <ac:graphicFrameMk id="1434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1:36.338" v="425"/>
          <ac:graphicFrameMkLst>
            <pc:docMk/>
            <pc:sldMk cId="0" sldId="425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1:58.451" v="428"/>
          <ac:graphicFrameMkLst>
            <pc:docMk/>
            <pc:sldMk cId="0" sldId="425"/>
            <ac:graphicFrameMk id="14346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3:32.556" v="447"/>
        <pc:sldMkLst>
          <pc:docMk/>
          <pc:sldMk cId="0" sldId="426"/>
        </pc:sldMkLst>
        <pc:spChg chg="mod">
          <ac:chgData name="CAI JUN" userId="08ce88e1165b00db" providerId="LiveId" clId="{5A74CF91-9940-443E-8F2D-71ECC03247FD}" dt="2020-06-24T00:53:32.556" v="447"/>
          <ac:spMkLst>
            <pc:docMk/>
            <pc:sldMk cId="0" sldId="426"/>
            <ac:spMk id="15369" creationId="{00000000-0000-0000-0000-000000000000}"/>
          </ac:spMkLst>
        </pc:spChg>
        <pc:spChg chg="mod">
          <ac:chgData name="CAI JUN" userId="08ce88e1165b00db" providerId="LiveId" clId="{5A74CF91-9940-443E-8F2D-71ECC03247FD}" dt="2020-06-24T00:53:32.556" v="447"/>
          <ac:spMkLst>
            <pc:docMk/>
            <pc:sldMk cId="0" sldId="426"/>
            <ac:spMk id="15371" creationId="{00000000-0000-0000-0000-000000000000}"/>
          </ac:spMkLst>
        </pc:spChg>
        <pc:spChg chg="mod">
          <ac:chgData name="CAI JUN" userId="08ce88e1165b00db" providerId="LiveId" clId="{5A74CF91-9940-443E-8F2D-71ECC03247FD}" dt="2020-06-24T00:53:32.556" v="447"/>
          <ac:spMkLst>
            <pc:docMk/>
            <pc:sldMk cId="0" sldId="426"/>
            <ac:spMk id="15373" creationId="{00000000-0000-0000-0000-000000000000}"/>
          </ac:spMkLst>
        </pc:spChg>
        <pc:spChg chg="mod">
          <ac:chgData name="CAI JUN" userId="08ce88e1165b00db" providerId="LiveId" clId="{5A74CF91-9940-443E-8F2D-71ECC03247FD}" dt="2020-06-24T00:53:32.556" v="447"/>
          <ac:spMkLst>
            <pc:docMk/>
            <pc:sldMk cId="0" sldId="426"/>
            <ac:spMk id="15375" creationId="{00000000-0000-0000-0000-000000000000}"/>
          </ac:spMkLst>
        </pc:spChg>
        <pc:grpChg chg="mod">
          <ac:chgData name="CAI JUN" userId="08ce88e1165b00db" providerId="LiveId" clId="{5A74CF91-9940-443E-8F2D-71ECC03247FD}" dt="2020-06-24T00:53:32.556" v="447"/>
          <ac:grpSpMkLst>
            <pc:docMk/>
            <pc:sldMk cId="0" sldId="426"/>
            <ac:grpSpMk id="151586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52:37.263" v="435"/>
          <ac:graphicFrameMkLst>
            <pc:docMk/>
            <pc:sldMk cId="0" sldId="426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3:03.602" v="440"/>
          <ac:graphicFrameMkLst>
            <pc:docMk/>
            <pc:sldMk cId="0" sldId="426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3:02.107" v="439"/>
          <ac:graphicFrameMkLst>
            <pc:docMk/>
            <pc:sldMk cId="0" sldId="426"/>
            <ac:graphicFrameMk id="1536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3:32.556" v="447"/>
          <ac:graphicFrameMkLst>
            <pc:docMk/>
            <pc:sldMk cId="0" sldId="426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3:32.556" v="447"/>
          <ac:graphicFrameMkLst>
            <pc:docMk/>
            <pc:sldMk cId="0" sldId="426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3:32.556" v="447"/>
          <ac:graphicFrameMkLst>
            <pc:docMk/>
            <pc:sldMk cId="0" sldId="426"/>
            <ac:graphicFrameMk id="15374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4:54.434" v="463"/>
        <pc:sldMkLst>
          <pc:docMk/>
          <pc:sldMk cId="0" sldId="427"/>
        </pc:sldMkLst>
        <pc:spChg chg="mod">
          <ac:chgData name="CAI JUN" userId="08ce88e1165b00db" providerId="LiveId" clId="{5A74CF91-9940-443E-8F2D-71ECC03247FD}" dt="2020-06-24T00:54:54.434" v="463"/>
          <ac:spMkLst>
            <pc:docMk/>
            <pc:sldMk cId="0" sldId="427"/>
            <ac:spMk id="16391" creationId="{00000000-0000-0000-0000-000000000000}"/>
          </ac:spMkLst>
        </pc:spChg>
        <pc:spChg chg="mod">
          <ac:chgData name="CAI JUN" userId="08ce88e1165b00db" providerId="LiveId" clId="{5A74CF91-9940-443E-8F2D-71ECC03247FD}" dt="2020-06-24T00:54:11.929" v="452"/>
          <ac:spMkLst>
            <pc:docMk/>
            <pc:sldMk cId="0" sldId="427"/>
            <ac:spMk id="16394" creationId="{00000000-0000-0000-0000-000000000000}"/>
          </ac:spMkLst>
        </pc:spChg>
        <pc:spChg chg="mod">
          <ac:chgData name="CAI JUN" userId="08ce88e1165b00db" providerId="LiveId" clId="{5A74CF91-9940-443E-8F2D-71ECC03247FD}" dt="2020-06-24T00:54:20.959" v="454"/>
          <ac:spMkLst>
            <pc:docMk/>
            <pc:sldMk cId="0" sldId="427"/>
            <ac:spMk id="16396" creationId="{00000000-0000-0000-0000-000000000000}"/>
          </ac:spMkLst>
        </pc:spChg>
        <pc:grpChg chg="mod">
          <ac:chgData name="CAI JUN" userId="08ce88e1165b00db" providerId="LiveId" clId="{5A74CF91-9940-443E-8F2D-71ECC03247FD}" dt="2020-06-24T00:54:20.959" v="454"/>
          <ac:grpSpMkLst>
            <pc:docMk/>
            <pc:sldMk cId="0" sldId="427"/>
            <ac:grpSpMk id="16387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54:11.929" v="452"/>
          <ac:grpSpMkLst>
            <pc:docMk/>
            <pc:sldMk cId="0" sldId="427"/>
            <ac:grpSpMk id="16388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54:54.434" v="463"/>
          <ac:grpSpMkLst>
            <pc:docMk/>
            <pc:sldMk cId="0" sldId="427"/>
            <ac:grpSpMk id="16390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54:34.869" v="456"/>
          <ac:graphicFrameMkLst>
            <pc:docMk/>
            <pc:sldMk cId="0" sldId="427"/>
            <ac:graphicFrameMk id="1638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4:54.434" v="463"/>
          <ac:graphicFrameMkLst>
            <pc:docMk/>
            <pc:sldMk cId="0" sldId="427"/>
            <ac:graphicFrameMk id="1639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4:45.862" v="461"/>
          <ac:graphicFrameMkLst>
            <pc:docMk/>
            <pc:sldMk cId="0" sldId="427"/>
            <ac:graphicFrameMk id="1639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4:40.929" v="459"/>
          <ac:graphicFrameMkLst>
            <pc:docMk/>
            <pc:sldMk cId="0" sldId="427"/>
            <ac:graphicFrameMk id="16395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5:52.754" v="470"/>
        <pc:sldMkLst>
          <pc:docMk/>
          <pc:sldMk cId="0" sldId="429"/>
        </pc:sldMkLst>
        <pc:graphicFrameChg chg="mod">
          <ac:chgData name="CAI JUN" userId="08ce88e1165b00db" providerId="LiveId" clId="{5A74CF91-9940-443E-8F2D-71ECC03247FD}" dt="2020-06-24T00:55:52.754" v="470"/>
          <ac:graphicFrameMkLst>
            <pc:docMk/>
            <pc:sldMk cId="0" sldId="429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5:23.439" v="466"/>
          <ac:graphicFrameMkLst>
            <pc:docMk/>
            <pc:sldMk cId="0" sldId="42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5:42.917" v="468"/>
          <ac:graphicFrameMkLst>
            <pc:docMk/>
            <pc:sldMk cId="0" sldId="429"/>
            <ac:graphicFrameMk id="18435" creationId="{00000000-0000-0000-0000-000000000000}"/>
          </ac:graphicFrameMkLst>
        </pc:graphicFrameChg>
      </pc:sldChg>
      <pc:sldChg chg="addSp modSp mod modAnim">
        <pc:chgData name="CAI JUN" userId="08ce88e1165b00db" providerId="LiveId" clId="{5A74CF91-9940-443E-8F2D-71ECC03247FD}" dt="2020-06-24T01:23:06.285" v="1037" actId="1582"/>
        <pc:sldMkLst>
          <pc:docMk/>
          <pc:sldMk cId="0" sldId="430"/>
        </pc:sldMkLst>
        <pc:spChg chg="add mod">
          <ac:chgData name="CAI JUN" userId="08ce88e1165b00db" providerId="LiveId" clId="{5A74CF91-9940-443E-8F2D-71ECC03247FD}" dt="2020-06-24T01:23:06.285" v="1037" actId="1582"/>
          <ac:spMkLst>
            <pc:docMk/>
            <pc:sldMk cId="0" sldId="430"/>
            <ac:spMk id="6" creationId="{0D2FF05A-94E0-486F-ADD1-A68FE90A5EE4}"/>
          </ac:spMkLst>
        </pc:spChg>
        <pc:graphicFrameChg chg="mod">
          <ac:chgData name="CAI JUN" userId="08ce88e1165b00db" providerId="LiveId" clId="{5A74CF91-9940-443E-8F2D-71ECC03247FD}" dt="2020-06-24T00:56:10.389" v="472"/>
          <ac:graphicFrameMkLst>
            <pc:docMk/>
            <pc:sldMk cId="0" sldId="430"/>
            <ac:graphicFrameMk id="2" creationId="{00000000-0000-0000-0000-000000000000}"/>
          </ac:graphicFrameMkLst>
        </pc:graphicFrameChg>
      </pc:sldChg>
      <pc:sldChg chg="modSp mod">
        <pc:chgData name="CAI JUN" userId="08ce88e1165b00db" providerId="LiveId" clId="{5A74CF91-9940-443E-8F2D-71ECC03247FD}" dt="2020-06-24T00:59:06.652" v="496" actId="1076"/>
        <pc:sldMkLst>
          <pc:docMk/>
          <pc:sldMk cId="0" sldId="431"/>
        </pc:sldMkLst>
        <pc:graphicFrameChg chg="mod">
          <ac:chgData name="CAI JUN" userId="08ce88e1165b00db" providerId="LiveId" clId="{5A74CF91-9940-443E-8F2D-71ECC03247FD}" dt="2020-06-24T00:58:52.673" v="493"/>
          <ac:graphicFrameMkLst>
            <pc:docMk/>
            <pc:sldMk cId="0" sldId="431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9:06.652" v="496" actId="1076"/>
          <ac:graphicFrameMkLst>
            <pc:docMk/>
            <pc:sldMk cId="0" sldId="431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7:15.499" v="479"/>
          <ac:graphicFrameMkLst>
            <pc:docMk/>
            <pc:sldMk cId="0" sldId="431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7:50.016" v="482"/>
          <ac:graphicFrameMkLst>
            <pc:docMk/>
            <pc:sldMk cId="0" sldId="431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6:34.003" v="474"/>
          <ac:graphicFrameMkLst>
            <pc:docMk/>
            <pc:sldMk cId="0" sldId="431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8:43.282" v="491"/>
          <ac:graphicFrameMkLst>
            <pc:docMk/>
            <pc:sldMk cId="0" sldId="431"/>
            <ac:graphicFrameMk id="20486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1:02:46.027" v="526"/>
        <pc:sldMkLst>
          <pc:docMk/>
          <pc:sldMk cId="0" sldId="432"/>
        </pc:sldMkLst>
        <pc:graphicFrameChg chg="mod">
          <ac:chgData name="CAI JUN" userId="08ce88e1165b00db" providerId="LiveId" clId="{5A74CF91-9940-443E-8F2D-71ECC03247FD}" dt="2020-06-24T01:01:51.960" v="519"/>
          <ac:graphicFrameMkLst>
            <pc:docMk/>
            <pc:sldMk cId="0" sldId="432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2:24.725" v="522"/>
          <ac:graphicFrameMkLst>
            <pc:docMk/>
            <pc:sldMk cId="0" sldId="432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2:37.044" v="524"/>
          <ac:graphicFrameMkLst>
            <pc:docMk/>
            <pc:sldMk cId="0" sldId="432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2:46.027" v="526"/>
          <ac:graphicFrameMkLst>
            <pc:docMk/>
            <pc:sldMk cId="0" sldId="432"/>
            <ac:graphicFrameMk id="21513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42:02.750" v="306"/>
        <pc:sldMkLst>
          <pc:docMk/>
          <pc:sldMk cId="0" sldId="456"/>
        </pc:sldMkLst>
        <pc:graphicFrameChg chg="mod">
          <ac:chgData name="CAI JUN" userId="08ce88e1165b00db" providerId="LiveId" clId="{5A74CF91-9940-443E-8F2D-71ECC03247FD}" dt="2020-06-24T00:41:36.116" v="301"/>
          <ac:graphicFrameMkLst>
            <pc:docMk/>
            <pc:sldMk cId="0" sldId="456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1:54.065" v="304"/>
          <ac:graphicFrameMkLst>
            <pc:docMk/>
            <pc:sldMk cId="0" sldId="456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2:02.750" v="306"/>
          <ac:graphicFrameMkLst>
            <pc:docMk/>
            <pc:sldMk cId="0" sldId="456"/>
            <ac:graphicFrameMk id="9228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49:03.276" v="397"/>
        <pc:sldMkLst>
          <pc:docMk/>
          <pc:sldMk cId="0" sldId="457"/>
        </pc:sldMkLst>
        <pc:spChg chg="mod">
          <ac:chgData name="CAI JUN" userId="08ce88e1165b00db" providerId="LiveId" clId="{5A74CF91-9940-443E-8F2D-71ECC03247FD}" dt="2020-06-24T00:48:46.018" v="395"/>
          <ac:spMkLst>
            <pc:docMk/>
            <pc:sldMk cId="0" sldId="457"/>
            <ac:spMk id="11277" creationId="{00000000-0000-0000-0000-000000000000}"/>
          </ac:spMkLst>
        </pc:spChg>
        <pc:spChg chg="mod">
          <ac:chgData name="CAI JUN" userId="08ce88e1165b00db" providerId="LiveId" clId="{5A74CF91-9940-443E-8F2D-71ECC03247FD}" dt="2020-06-24T00:48:07.893" v="388"/>
          <ac:spMkLst>
            <pc:docMk/>
            <pc:sldMk cId="0" sldId="457"/>
            <ac:spMk id="11278" creationId="{00000000-0000-0000-0000-000000000000}"/>
          </ac:spMkLst>
        </pc:spChg>
        <pc:spChg chg="mod">
          <ac:chgData name="CAI JUN" userId="08ce88e1165b00db" providerId="LiveId" clId="{5A74CF91-9940-443E-8F2D-71ECC03247FD}" dt="2020-06-24T00:48:19.949" v="390"/>
          <ac:spMkLst>
            <pc:docMk/>
            <pc:sldMk cId="0" sldId="457"/>
            <ac:spMk id="11282" creationId="{00000000-0000-0000-0000-000000000000}"/>
          </ac:spMkLst>
        </pc:spChg>
        <pc:grpChg chg="mod">
          <ac:chgData name="CAI JUN" userId="08ce88e1165b00db" providerId="LiveId" clId="{5A74CF91-9940-443E-8F2D-71ECC03247FD}" dt="2020-06-24T00:48:19.949" v="390"/>
          <ac:grpSpMkLst>
            <pc:docMk/>
            <pc:sldMk cId="0" sldId="457"/>
            <ac:grpSpMk id="11267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48:07.893" v="388"/>
          <ac:grpSpMkLst>
            <pc:docMk/>
            <pc:sldMk cId="0" sldId="457"/>
            <ac:grpSpMk id="11269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48:46.018" v="395"/>
          <ac:grpSpMkLst>
            <pc:docMk/>
            <pc:sldMk cId="0" sldId="457"/>
            <ac:grpSpMk id="11273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49:03.276" v="397"/>
          <ac:graphicFrameMkLst>
            <pc:docMk/>
            <pc:sldMk cId="0" sldId="457"/>
            <ac:graphicFrameMk id="11274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8:46.018" v="395"/>
          <ac:graphicFrameMkLst>
            <pc:docMk/>
            <pc:sldMk cId="0" sldId="457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8:07.893" v="388"/>
          <ac:graphicFrameMkLst>
            <pc:docMk/>
            <pc:sldMk cId="0" sldId="457"/>
            <ac:graphicFrameMk id="11279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8:38.042" v="393"/>
          <ac:graphicFrameMkLst>
            <pc:docMk/>
            <pc:sldMk cId="0" sldId="457"/>
            <ac:graphicFrameMk id="1128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8:19.949" v="390"/>
          <ac:graphicFrameMkLst>
            <pc:docMk/>
            <pc:sldMk cId="0" sldId="457"/>
            <ac:graphicFrameMk id="11283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1:00:16.638" v="508"/>
        <pc:sldMkLst>
          <pc:docMk/>
          <pc:sldMk cId="0" sldId="458"/>
        </pc:sldMkLst>
        <pc:graphicFrameChg chg="mod">
          <ac:chgData name="CAI JUN" userId="08ce88e1165b00db" providerId="LiveId" clId="{5A74CF91-9940-443E-8F2D-71ECC03247FD}" dt="2020-06-24T00:59:42.911" v="499"/>
          <ac:graphicFrameMkLst>
            <pc:docMk/>
            <pc:sldMk cId="0" sldId="458"/>
            <ac:graphicFrameMk id="22530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0:06.925" v="505"/>
          <ac:graphicFrameMkLst>
            <pc:docMk/>
            <pc:sldMk cId="0" sldId="458"/>
            <ac:graphicFrameMk id="22535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0:16.638" v="508"/>
          <ac:graphicFrameMkLst>
            <pc:docMk/>
            <pc:sldMk cId="0" sldId="458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9:49.957" v="501"/>
          <ac:graphicFrameMkLst>
            <pc:docMk/>
            <pc:sldMk cId="0" sldId="458"/>
            <ac:graphicFrameMk id="22537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1:01:08.086" v="516"/>
        <pc:sldMkLst>
          <pc:docMk/>
          <pc:sldMk cId="0" sldId="459"/>
        </pc:sldMkLst>
        <pc:graphicFrameChg chg="mod">
          <ac:chgData name="CAI JUN" userId="08ce88e1165b00db" providerId="LiveId" clId="{5A74CF91-9940-443E-8F2D-71ECC03247FD}" dt="2020-06-24T01:01:08.086" v="516"/>
          <ac:graphicFrameMkLst>
            <pc:docMk/>
            <pc:sldMk cId="0" sldId="459"/>
            <ac:graphicFrameMk id="23555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1:00:51.316" v="514"/>
        <pc:sldMkLst>
          <pc:docMk/>
          <pc:sldMk cId="0" sldId="460"/>
        </pc:sldMkLst>
        <pc:graphicFrameChg chg="mod">
          <ac:chgData name="CAI JUN" userId="08ce88e1165b00db" providerId="LiveId" clId="{5A74CF91-9940-443E-8F2D-71ECC03247FD}" dt="2020-06-24T01:00:31.394" v="510"/>
          <ac:graphicFrameMkLst>
            <pc:docMk/>
            <pc:sldMk cId="0" sldId="460"/>
            <ac:graphicFrameMk id="24578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0:44.014" v="512"/>
          <ac:graphicFrameMkLst>
            <pc:docMk/>
            <pc:sldMk cId="0" sldId="460"/>
            <ac:graphicFrameMk id="2458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1:00:51.316" v="514"/>
          <ac:graphicFrameMkLst>
            <pc:docMk/>
            <pc:sldMk cId="0" sldId="460"/>
            <ac:graphicFrameMk id="24584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1:04:27.166" v="544" actId="207"/>
        <pc:sldMkLst>
          <pc:docMk/>
          <pc:sldMk cId="0" sldId="461"/>
        </pc:sldMkLst>
        <pc:spChg chg="mod">
          <ac:chgData name="CAI JUN" userId="08ce88e1165b00db" providerId="LiveId" clId="{5A74CF91-9940-443E-8F2D-71ECC03247FD}" dt="2020-06-24T01:04:03.916" v="532" actId="207"/>
          <ac:spMkLst>
            <pc:docMk/>
            <pc:sldMk cId="0" sldId="461"/>
            <ac:spMk id="5" creationId="{00000000-0000-0000-0000-000000000000}"/>
          </ac:spMkLst>
        </pc:spChg>
        <pc:spChg chg="mod">
          <ac:chgData name="CAI JUN" userId="08ce88e1165b00db" providerId="LiveId" clId="{5A74CF91-9940-443E-8F2D-71ECC03247FD}" dt="2020-06-24T01:04:27.166" v="544" actId="207"/>
          <ac:spMkLst>
            <pc:docMk/>
            <pc:sldMk cId="0" sldId="461"/>
            <ac:spMk id="13" creationId="{00000000-0000-0000-0000-000000000000}"/>
          </ac:spMkLst>
        </pc:spChg>
      </pc:sldChg>
      <pc:sldChg chg="modSp mod">
        <pc:chgData name="CAI JUN" userId="08ce88e1165b00db" providerId="LiveId" clId="{5A74CF91-9940-443E-8F2D-71ECC03247FD}" dt="2020-06-24T01:05:42.408" v="560" actId="1038"/>
        <pc:sldMkLst>
          <pc:docMk/>
          <pc:sldMk cId="3176597736" sldId="466"/>
        </pc:sldMkLst>
        <pc:spChg chg="mod">
          <ac:chgData name="CAI JUN" userId="08ce88e1165b00db" providerId="LiveId" clId="{5A74CF91-9940-443E-8F2D-71ECC03247FD}" dt="2020-06-24T00:28:29.351" v="12"/>
          <ac:spMkLst>
            <pc:docMk/>
            <pc:sldMk cId="3176597736" sldId="466"/>
            <ac:spMk id="22" creationId="{00000000-0000-0000-0000-000000000000}"/>
          </ac:spMkLst>
        </pc:spChg>
        <pc:spChg chg="mod">
          <ac:chgData name="CAI JUN" userId="08ce88e1165b00db" providerId="LiveId" clId="{5A74CF91-9940-443E-8F2D-71ECC03247FD}" dt="2020-06-24T00:28:29.351" v="12"/>
          <ac:spMkLst>
            <pc:docMk/>
            <pc:sldMk cId="3176597736" sldId="466"/>
            <ac:spMk id="23" creationId="{00000000-0000-0000-0000-000000000000}"/>
          </ac:spMkLst>
        </pc:spChg>
        <pc:spChg chg="mod">
          <ac:chgData name="CAI JUN" userId="08ce88e1165b00db" providerId="LiveId" clId="{5A74CF91-9940-443E-8F2D-71ECC03247FD}" dt="2020-06-24T00:28:29.351" v="12"/>
          <ac:spMkLst>
            <pc:docMk/>
            <pc:sldMk cId="3176597736" sldId="466"/>
            <ac:spMk id="24" creationId="{00000000-0000-0000-0000-000000000000}"/>
          </ac:spMkLst>
        </pc:spChg>
        <pc:spChg chg="mod">
          <ac:chgData name="CAI JUN" userId="08ce88e1165b00db" providerId="LiveId" clId="{5A74CF91-9940-443E-8F2D-71ECC03247FD}" dt="2020-06-24T00:28:29.351" v="12"/>
          <ac:spMkLst>
            <pc:docMk/>
            <pc:sldMk cId="3176597736" sldId="466"/>
            <ac:spMk id="25" creationId="{00000000-0000-0000-0000-000000000000}"/>
          </ac:spMkLst>
        </pc:spChg>
        <pc:grpChg chg="mod">
          <ac:chgData name="CAI JUN" userId="08ce88e1165b00db" providerId="LiveId" clId="{5A74CF91-9940-443E-8F2D-71ECC03247FD}" dt="2020-06-24T00:28:29.351" v="12"/>
          <ac:grpSpMkLst>
            <pc:docMk/>
            <pc:sldMk cId="3176597736" sldId="466"/>
            <ac:grpSpMk id="3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28:29.351" v="12"/>
          <ac:grpSpMkLst>
            <pc:docMk/>
            <pc:sldMk cId="3176597736" sldId="466"/>
            <ac:grpSpMk id="20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1:05:42.408" v="560" actId="1038"/>
          <ac:graphicFrameMkLst>
            <pc:docMk/>
            <pc:sldMk cId="3176597736" sldId="46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28:48.935" v="17"/>
          <ac:graphicFrameMkLst>
            <pc:docMk/>
            <pc:sldMk cId="3176597736" sldId="466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5A74CF91-9940-443E-8F2D-71ECC03247FD}" dt="2020-06-24T00:29:12.521" v="29" actId="1037"/>
        <pc:sldMkLst>
          <pc:docMk/>
          <pc:sldMk cId="2970012543" sldId="467"/>
        </pc:sldMkLst>
        <pc:spChg chg="mod">
          <ac:chgData name="CAI JUN" userId="08ce88e1165b00db" providerId="LiveId" clId="{5A74CF91-9940-443E-8F2D-71ECC03247FD}" dt="2020-06-24T00:29:03.903" v="19"/>
          <ac:spMkLst>
            <pc:docMk/>
            <pc:sldMk cId="2970012543" sldId="467"/>
            <ac:spMk id="14" creationId="{00000000-0000-0000-0000-000000000000}"/>
          </ac:spMkLst>
        </pc:spChg>
        <pc:spChg chg="mod">
          <ac:chgData name="CAI JUN" userId="08ce88e1165b00db" providerId="LiveId" clId="{5A74CF91-9940-443E-8F2D-71ECC03247FD}" dt="2020-06-24T00:29:03.903" v="19"/>
          <ac:spMkLst>
            <pc:docMk/>
            <pc:sldMk cId="2970012543" sldId="467"/>
            <ac:spMk id="15" creationId="{00000000-0000-0000-0000-000000000000}"/>
          </ac:spMkLst>
        </pc:spChg>
        <pc:spChg chg="mod">
          <ac:chgData name="CAI JUN" userId="08ce88e1165b00db" providerId="LiveId" clId="{5A74CF91-9940-443E-8F2D-71ECC03247FD}" dt="2020-06-24T00:29:03.903" v="19"/>
          <ac:spMkLst>
            <pc:docMk/>
            <pc:sldMk cId="2970012543" sldId="467"/>
            <ac:spMk id="16" creationId="{00000000-0000-0000-0000-000000000000}"/>
          </ac:spMkLst>
        </pc:spChg>
        <pc:spChg chg="mod">
          <ac:chgData name="CAI JUN" userId="08ce88e1165b00db" providerId="LiveId" clId="{5A74CF91-9940-443E-8F2D-71ECC03247FD}" dt="2020-06-24T00:29:03.903" v="19"/>
          <ac:spMkLst>
            <pc:docMk/>
            <pc:sldMk cId="2970012543" sldId="467"/>
            <ac:spMk id="17" creationId="{00000000-0000-0000-0000-000000000000}"/>
          </ac:spMkLst>
        </pc:spChg>
        <pc:grpChg chg="mod">
          <ac:chgData name="CAI JUN" userId="08ce88e1165b00db" providerId="LiveId" clId="{5A74CF91-9940-443E-8F2D-71ECC03247FD}" dt="2020-06-24T00:29:03.903" v="19"/>
          <ac:grpSpMkLst>
            <pc:docMk/>
            <pc:sldMk cId="2970012543" sldId="467"/>
            <ac:grpSpMk id="11" creationId="{00000000-0000-0000-0000-000000000000}"/>
          </ac:grpSpMkLst>
        </pc:grpChg>
        <pc:grpChg chg="mod">
          <ac:chgData name="CAI JUN" userId="08ce88e1165b00db" providerId="LiveId" clId="{5A74CF91-9940-443E-8F2D-71ECC03247FD}" dt="2020-06-24T00:29:03.903" v="19"/>
          <ac:grpSpMkLst>
            <pc:docMk/>
            <pc:sldMk cId="2970012543" sldId="467"/>
            <ac:grpSpMk id="12" creationId="{00000000-0000-0000-0000-000000000000}"/>
          </ac:grpSpMkLst>
        </pc:grpChg>
        <pc:graphicFrameChg chg="mod">
          <ac:chgData name="CAI JUN" userId="08ce88e1165b00db" providerId="LiveId" clId="{5A74CF91-9940-443E-8F2D-71ECC03247FD}" dt="2020-06-24T00:29:12.521" v="29" actId="1037"/>
          <ac:graphicFrameMkLst>
            <pc:docMk/>
            <pc:sldMk cId="2970012543" sldId="467"/>
            <ac:graphicFrameMk id="13" creationId="{00000000-0000-0000-0000-000000000000}"/>
          </ac:graphicFrameMkLst>
        </pc:graphicFrameChg>
      </pc:sldChg>
      <pc:sldChg chg="modSp mod">
        <pc:chgData name="CAI JUN" userId="08ce88e1165b00db" providerId="LiveId" clId="{5A74CF91-9940-443E-8F2D-71ECC03247FD}" dt="2020-06-24T00:44:16.186" v="355"/>
        <pc:sldMkLst>
          <pc:docMk/>
          <pc:sldMk cId="4184120790" sldId="468"/>
        </pc:sldMkLst>
        <pc:graphicFrameChg chg="mod">
          <ac:chgData name="CAI JUN" userId="08ce88e1165b00db" providerId="LiveId" clId="{5A74CF91-9940-443E-8F2D-71ECC03247FD}" dt="2020-06-24T00:44:16.186" v="355"/>
          <ac:graphicFrameMkLst>
            <pc:docMk/>
            <pc:sldMk cId="4184120790" sldId="468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2:38.188" v="329" actId="14100"/>
          <ac:graphicFrameMkLst>
            <pc:docMk/>
            <pc:sldMk cId="4184120790" sldId="468"/>
            <ac:graphicFrameMk id="41993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44:02.486" v="353" actId="1035"/>
          <ac:graphicFrameMkLst>
            <pc:docMk/>
            <pc:sldMk cId="4184120790" sldId="468"/>
            <ac:graphicFrameMk id="41995" creationId="{00000000-0000-0000-0000-000000000000}"/>
          </ac:graphicFrameMkLst>
        </pc:graphicFrameChg>
      </pc:sldChg>
      <pc:sldChg chg="modSp">
        <pc:chgData name="CAI JUN" userId="08ce88e1165b00db" providerId="LiveId" clId="{5A74CF91-9940-443E-8F2D-71ECC03247FD}" dt="2020-06-24T00:52:27.487" v="432"/>
        <pc:sldMkLst>
          <pc:docMk/>
          <pc:sldMk cId="2995276308" sldId="469"/>
        </pc:sldMkLst>
        <pc:graphicFrameChg chg="mod">
          <ac:chgData name="CAI JUN" userId="08ce88e1165b00db" providerId="LiveId" clId="{5A74CF91-9940-443E-8F2D-71ECC03247FD}" dt="2020-06-24T00:52:20.243" v="430"/>
          <ac:graphicFrameMkLst>
            <pc:docMk/>
            <pc:sldMk cId="2995276308" sldId="46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5A74CF91-9940-443E-8F2D-71ECC03247FD}" dt="2020-06-24T00:52:27.487" v="432"/>
          <ac:graphicFrameMkLst>
            <pc:docMk/>
            <pc:sldMk cId="2995276308" sldId="469"/>
            <ac:graphicFrameMk id="3" creationId="{00000000-0000-0000-0000-000000000000}"/>
          </ac:graphicFrameMkLst>
        </pc:graphicFrameChg>
      </pc:sldChg>
      <pc:sldChg chg="modSp mod">
        <pc:chgData name="CAI JUN" userId="08ce88e1165b00db" providerId="LiveId" clId="{5A74CF91-9940-443E-8F2D-71ECC03247FD}" dt="2020-06-24T00:39:44.348" v="295" actId="14100"/>
        <pc:sldMkLst>
          <pc:docMk/>
          <pc:sldMk cId="3409907547" sldId="470"/>
        </pc:sldMkLst>
        <pc:spChg chg="mod">
          <ac:chgData name="CAI JUN" userId="08ce88e1165b00db" providerId="LiveId" clId="{5A74CF91-9940-443E-8F2D-71ECC03247FD}" dt="2020-06-24T00:39:44.348" v="295" actId="14100"/>
          <ac:spMkLst>
            <pc:docMk/>
            <pc:sldMk cId="3409907547" sldId="470"/>
            <ac:spMk id="4" creationId="{C4F05A5F-E974-407F-A432-3768A1A82725}"/>
          </ac:spMkLst>
        </pc:spChg>
        <pc:graphicFrameChg chg="mod">
          <ac:chgData name="CAI JUN" userId="08ce88e1165b00db" providerId="LiveId" clId="{5A74CF91-9940-443E-8F2D-71ECC03247FD}" dt="2020-06-24T00:39:31.997" v="293" actId="1036"/>
          <ac:graphicFrameMkLst>
            <pc:docMk/>
            <pc:sldMk cId="3409907547" sldId="470"/>
            <ac:graphicFrameMk id="2" creationId="{D6E55DD0-510B-4FAF-975E-A1E7896ACCBF}"/>
          </ac:graphicFrameMkLst>
        </pc:graphicFrameChg>
        <pc:graphicFrameChg chg="mod">
          <ac:chgData name="CAI JUN" userId="08ce88e1165b00db" providerId="LiveId" clId="{5A74CF91-9940-443E-8F2D-71ECC03247FD}" dt="2020-06-24T00:39:21.015" v="259" actId="1037"/>
          <ac:graphicFrameMkLst>
            <pc:docMk/>
            <pc:sldMk cId="3409907547" sldId="470"/>
            <ac:graphicFrameMk id="5" creationId="{D498002F-3E4C-41ED-A68E-321534FB011A}"/>
          </ac:graphicFrameMkLst>
        </pc:graphicFrameChg>
        <pc:graphicFrameChg chg="mod">
          <ac:chgData name="CAI JUN" userId="08ce88e1165b00db" providerId="LiveId" clId="{5A74CF91-9940-443E-8F2D-71ECC03247FD}" dt="2020-06-24T00:39:09.620" v="212" actId="1036"/>
          <ac:graphicFrameMkLst>
            <pc:docMk/>
            <pc:sldMk cId="3409907547" sldId="470"/>
            <ac:graphicFrameMk id="6" creationId="{10A5EB54-9217-4578-9601-62E765830BEF}"/>
          </ac:graphicFrameMkLst>
        </pc:graphicFrameChg>
      </pc:sldChg>
      <pc:sldChg chg="modSp mod">
        <pc:chgData name="CAI JUN" userId="08ce88e1165b00db" providerId="LiveId" clId="{5A74CF91-9940-443E-8F2D-71ECC03247FD}" dt="2020-06-24T01:18:58.218" v="1003" actId="1035"/>
        <pc:sldMkLst>
          <pc:docMk/>
          <pc:sldMk cId="1466885473" sldId="471"/>
        </pc:sldMkLst>
        <pc:spChg chg="mod">
          <ac:chgData name="CAI JUN" userId="08ce88e1165b00db" providerId="LiveId" clId="{5A74CF91-9940-443E-8F2D-71ECC03247FD}" dt="2020-06-24T01:18:00.956" v="944" actId="207"/>
          <ac:spMkLst>
            <pc:docMk/>
            <pc:sldMk cId="1466885473" sldId="471"/>
            <ac:spMk id="3" creationId="{6433BF02-F91C-4902-BDB4-78E8060A0380}"/>
          </ac:spMkLst>
        </pc:spChg>
        <pc:spChg chg="mod">
          <ac:chgData name="CAI JUN" userId="08ce88e1165b00db" providerId="LiveId" clId="{5A74CF91-9940-443E-8F2D-71ECC03247FD}" dt="2020-06-24T01:18:58.218" v="1003" actId="1035"/>
          <ac:spMkLst>
            <pc:docMk/>
            <pc:sldMk cId="1466885473" sldId="471"/>
            <ac:spMk id="4" creationId="{6C159CED-319B-4515-BAAE-282E3396A14A}"/>
          </ac:spMkLst>
        </pc:spChg>
        <pc:graphicFrameChg chg="mod">
          <ac:chgData name="CAI JUN" userId="08ce88e1165b00db" providerId="LiveId" clId="{5A74CF91-9940-443E-8F2D-71ECC03247FD}" dt="2020-06-24T01:16:54.794" v="938" actId="1035"/>
          <ac:graphicFrameMkLst>
            <pc:docMk/>
            <pc:sldMk cId="1466885473" sldId="471"/>
            <ac:graphicFrameMk id="5" creationId="{328B11D7-40AE-4947-B9BF-07026DEC546E}"/>
          </ac:graphicFrameMkLst>
        </pc:graphicFrameChg>
        <pc:graphicFrameChg chg="mod">
          <ac:chgData name="CAI JUN" userId="08ce88e1165b00db" providerId="LiveId" clId="{5A74CF91-9940-443E-8F2D-71ECC03247FD}" dt="2020-06-24T01:04:53.332" v="547"/>
          <ac:graphicFrameMkLst>
            <pc:docMk/>
            <pc:sldMk cId="1466885473" sldId="471"/>
            <ac:graphicFrameMk id="12" creationId="{818E87E9-4D04-4FAF-B091-2E4C6D6DB419}"/>
          </ac:graphicFrameMkLst>
        </pc:graphicFrameChg>
      </pc:sldChg>
      <pc:sldChg chg="addSp delSp modSp mod">
        <pc:chgData name="CAI JUN" userId="08ce88e1165b00db" providerId="LiveId" clId="{5A74CF91-9940-443E-8F2D-71ECC03247FD}" dt="2020-06-24T01:19:06.389" v="1010" actId="1035"/>
        <pc:sldMkLst>
          <pc:docMk/>
          <pc:sldMk cId="459054157" sldId="472"/>
        </pc:sldMkLst>
        <pc:spChg chg="mod">
          <ac:chgData name="CAI JUN" userId="08ce88e1165b00db" providerId="LiveId" clId="{5A74CF91-9940-443E-8F2D-71ECC03247FD}" dt="2020-06-24T01:18:05.226" v="946" actId="207"/>
          <ac:spMkLst>
            <pc:docMk/>
            <pc:sldMk cId="459054157" sldId="472"/>
            <ac:spMk id="3" creationId="{6433BF02-F91C-4902-BDB4-78E8060A0380}"/>
          </ac:spMkLst>
        </pc:spChg>
        <pc:spChg chg="del mod">
          <ac:chgData name="CAI JUN" userId="08ce88e1165b00db" providerId="LiveId" clId="{5A74CF91-9940-443E-8F2D-71ECC03247FD}" dt="2020-06-24T01:17:03.571" v="939" actId="478"/>
          <ac:spMkLst>
            <pc:docMk/>
            <pc:sldMk cId="459054157" sldId="472"/>
            <ac:spMk id="4" creationId="{6C159CED-319B-4515-BAAE-282E3396A14A}"/>
          </ac:spMkLst>
        </pc:spChg>
        <pc:spChg chg="add mod">
          <ac:chgData name="CAI JUN" userId="08ce88e1165b00db" providerId="LiveId" clId="{5A74CF91-9940-443E-8F2D-71ECC03247FD}" dt="2020-06-24T01:19:06.389" v="1010" actId="1035"/>
          <ac:spMkLst>
            <pc:docMk/>
            <pc:sldMk cId="459054157" sldId="472"/>
            <ac:spMk id="14" creationId="{4AAD620B-6D13-4AC7-8E5E-A4AAA2BCD96F}"/>
          </ac:spMkLst>
        </pc:spChg>
        <pc:grpChg chg="del mod">
          <ac:chgData name="CAI JUN" userId="08ce88e1165b00db" providerId="LiveId" clId="{5A74CF91-9940-443E-8F2D-71ECC03247FD}" dt="2020-06-24T01:14:14.204" v="736" actId="478"/>
          <ac:grpSpMkLst>
            <pc:docMk/>
            <pc:sldMk cId="459054157" sldId="472"/>
            <ac:grpSpMk id="13" creationId="{A69F46BE-B854-4321-85B5-437305691BCB}"/>
          </ac:grpSpMkLst>
        </pc:grpChg>
        <pc:graphicFrameChg chg="mod">
          <ac:chgData name="CAI JUN" userId="08ce88e1165b00db" providerId="LiveId" clId="{5A74CF91-9940-443E-8F2D-71ECC03247FD}" dt="2020-06-24T01:12:10.898" v="573"/>
          <ac:graphicFrameMkLst>
            <pc:docMk/>
            <pc:sldMk cId="459054157" sldId="472"/>
            <ac:graphicFrameMk id="2" creationId="{ED0234E6-1506-431A-9250-C6F9A40D1413}"/>
          </ac:graphicFrameMkLst>
        </pc:graphicFrameChg>
        <pc:graphicFrameChg chg="mod">
          <ac:chgData name="CAI JUN" userId="08ce88e1165b00db" providerId="LiveId" clId="{5A74CF91-9940-443E-8F2D-71ECC03247FD}" dt="2020-06-24T01:18:36.121" v="984" actId="1036"/>
          <ac:graphicFrameMkLst>
            <pc:docMk/>
            <pc:sldMk cId="459054157" sldId="472"/>
            <ac:graphicFrameMk id="7" creationId="{60580430-D66F-4F79-87AC-70A72F8A9CAD}"/>
          </ac:graphicFrameMkLst>
        </pc:graphicFrameChg>
        <pc:graphicFrameChg chg="mod">
          <ac:chgData name="CAI JUN" userId="08ce88e1165b00db" providerId="LiveId" clId="{5A74CF91-9940-443E-8F2D-71ECC03247FD}" dt="2020-06-24T01:18:44.017" v="996" actId="1036"/>
          <ac:graphicFrameMkLst>
            <pc:docMk/>
            <pc:sldMk cId="459054157" sldId="472"/>
            <ac:graphicFrameMk id="8" creationId="{DE61C1D5-2289-4CC6-A09C-703AAE5FE694}"/>
          </ac:graphicFrameMkLst>
        </pc:graphicFrameChg>
        <pc:graphicFrameChg chg="mod">
          <ac:chgData name="CAI JUN" userId="08ce88e1165b00db" providerId="LiveId" clId="{5A74CF91-9940-443E-8F2D-71ECC03247FD}" dt="2020-06-24T01:14:11.055" v="735" actId="1076"/>
          <ac:graphicFrameMkLst>
            <pc:docMk/>
            <pc:sldMk cId="459054157" sldId="472"/>
            <ac:graphicFrameMk id="9" creationId="{318FFC6D-8AB5-43D5-BD7A-447D098A0E81}"/>
          </ac:graphicFrameMkLst>
        </pc:graphicFrameChg>
        <pc:graphicFrameChg chg="mod">
          <ac:chgData name="CAI JUN" userId="08ce88e1165b00db" providerId="LiveId" clId="{5A74CF91-9940-443E-8F2D-71ECC03247FD}" dt="2020-06-24T01:12:34.392" v="577"/>
          <ac:graphicFrameMkLst>
            <pc:docMk/>
            <pc:sldMk cId="459054157" sldId="472"/>
            <ac:graphicFrameMk id="10" creationId="{D400022D-D011-4989-B37B-1FAF26BD6DE3}"/>
          </ac:graphicFrameMkLst>
        </pc:graphicFrameChg>
        <pc:graphicFrameChg chg="mod">
          <ac:chgData name="CAI JUN" userId="08ce88e1165b00db" providerId="LiveId" clId="{5A74CF91-9940-443E-8F2D-71ECC03247FD}" dt="2020-06-24T01:13:01.615" v="587" actId="1035"/>
          <ac:graphicFrameMkLst>
            <pc:docMk/>
            <pc:sldMk cId="459054157" sldId="472"/>
            <ac:graphicFrameMk id="12" creationId="{88FCF214-6C01-4610-9925-33E8F7CCABCD}"/>
          </ac:graphicFrameMkLst>
        </pc:graphicFrameChg>
        <pc:graphicFrameChg chg="del mod">
          <ac:chgData name="CAI JUN" userId="08ce88e1165b00db" providerId="LiveId" clId="{5A74CF91-9940-443E-8F2D-71ECC03247FD}" dt="2020-06-24T01:13:38.219" v="731" actId="478"/>
          <ac:graphicFrameMkLst>
            <pc:docMk/>
            <pc:sldMk cId="459054157" sldId="472"/>
            <ac:graphicFrameMk id="15" creationId="{BEEC98DB-0916-4FA5-BA11-D87CBDD9C228}"/>
          </ac:graphicFrameMkLst>
        </pc:graphicFrameChg>
      </pc:sldChg>
    </pc:docChg>
  </pc:docChgLst>
  <pc:docChgLst>
    <pc:chgData name="Cai Jun" userId="57e790d697ad4281" providerId="LiveId" clId="{EFABDADF-D291-4F79-8C33-E7DB261BF7DF}"/>
    <pc:docChg chg="delSld">
      <pc:chgData name="Cai Jun" userId="57e790d697ad4281" providerId="LiveId" clId="{EFABDADF-D291-4F79-8C33-E7DB261BF7DF}" dt="2020-06-29T00:54:08.950" v="9" actId="47"/>
      <pc:docMkLst>
        <pc:docMk/>
      </pc:docMkLst>
      <pc:sldChg chg="del">
        <pc:chgData name="Cai Jun" userId="57e790d697ad4281" providerId="LiveId" clId="{EFABDADF-D291-4F79-8C33-E7DB261BF7DF}" dt="2020-06-29T00:54:04.752" v="0" actId="47"/>
        <pc:sldMkLst>
          <pc:docMk/>
          <pc:sldMk cId="0" sldId="428"/>
        </pc:sldMkLst>
      </pc:sldChg>
      <pc:sldChg chg="del">
        <pc:chgData name="Cai Jun" userId="57e790d697ad4281" providerId="LiveId" clId="{EFABDADF-D291-4F79-8C33-E7DB261BF7DF}" dt="2020-06-29T00:54:05.479" v="1" actId="47"/>
        <pc:sldMkLst>
          <pc:docMk/>
          <pc:sldMk cId="0" sldId="429"/>
        </pc:sldMkLst>
      </pc:sldChg>
      <pc:sldChg chg="del">
        <pc:chgData name="Cai Jun" userId="57e790d697ad4281" providerId="LiveId" clId="{EFABDADF-D291-4F79-8C33-E7DB261BF7DF}" dt="2020-06-29T00:54:05.635" v="2" actId="47"/>
        <pc:sldMkLst>
          <pc:docMk/>
          <pc:sldMk cId="0" sldId="430"/>
        </pc:sldMkLst>
      </pc:sldChg>
      <pc:sldChg chg="del">
        <pc:chgData name="Cai Jun" userId="57e790d697ad4281" providerId="LiveId" clId="{EFABDADF-D291-4F79-8C33-E7DB261BF7DF}" dt="2020-06-29T00:54:05.887" v="3" actId="47"/>
        <pc:sldMkLst>
          <pc:docMk/>
          <pc:sldMk cId="0" sldId="431"/>
        </pc:sldMkLst>
      </pc:sldChg>
      <pc:sldChg chg="del">
        <pc:chgData name="Cai Jun" userId="57e790d697ad4281" providerId="LiveId" clId="{EFABDADF-D291-4F79-8C33-E7DB261BF7DF}" dt="2020-06-29T00:54:06.396" v="4" actId="47"/>
        <pc:sldMkLst>
          <pc:docMk/>
          <pc:sldMk cId="0" sldId="432"/>
        </pc:sldMkLst>
      </pc:sldChg>
      <pc:sldChg chg="del">
        <pc:chgData name="Cai Jun" userId="57e790d697ad4281" providerId="LiveId" clId="{EFABDADF-D291-4F79-8C33-E7DB261BF7DF}" dt="2020-06-29T00:54:06.991" v="5" actId="47"/>
        <pc:sldMkLst>
          <pc:docMk/>
          <pc:sldMk cId="0" sldId="458"/>
        </pc:sldMkLst>
      </pc:sldChg>
      <pc:sldChg chg="del">
        <pc:chgData name="Cai Jun" userId="57e790d697ad4281" providerId="LiveId" clId="{EFABDADF-D291-4F79-8C33-E7DB261BF7DF}" dt="2020-06-29T00:54:07.384" v="6" actId="47"/>
        <pc:sldMkLst>
          <pc:docMk/>
          <pc:sldMk cId="0" sldId="459"/>
        </pc:sldMkLst>
      </pc:sldChg>
      <pc:sldChg chg="del">
        <pc:chgData name="Cai Jun" userId="57e790d697ad4281" providerId="LiveId" clId="{EFABDADF-D291-4F79-8C33-E7DB261BF7DF}" dt="2020-06-29T00:54:07.571" v="7" actId="47"/>
        <pc:sldMkLst>
          <pc:docMk/>
          <pc:sldMk cId="0" sldId="460"/>
        </pc:sldMkLst>
      </pc:sldChg>
      <pc:sldChg chg="del">
        <pc:chgData name="Cai Jun" userId="57e790d697ad4281" providerId="LiveId" clId="{EFABDADF-D291-4F79-8C33-E7DB261BF7DF}" dt="2020-06-29T00:54:08.214" v="8" actId="47"/>
        <pc:sldMkLst>
          <pc:docMk/>
          <pc:sldMk cId="0" sldId="461"/>
        </pc:sldMkLst>
      </pc:sldChg>
      <pc:sldChg chg="del">
        <pc:chgData name="Cai Jun" userId="57e790d697ad4281" providerId="LiveId" clId="{EFABDADF-D291-4F79-8C33-E7DB261BF7DF}" dt="2020-06-29T00:54:08.950" v="9" actId="47"/>
        <pc:sldMkLst>
          <pc:docMk/>
          <pc:sldMk cId="0" sldId="462"/>
        </pc:sldMkLst>
      </pc:sldChg>
    </pc:docChg>
  </pc:docChgLst>
  <pc:docChgLst>
    <pc:chgData name="3-210" userId="08ce88e1165b00db" providerId="LiveId" clId="{AE449989-1393-4291-91F1-00E46FF8EC54}"/>
    <pc:docChg chg="undo custSel modSld">
      <pc:chgData name="3-210" userId="08ce88e1165b00db" providerId="LiveId" clId="{AE449989-1393-4291-91F1-00E46FF8EC54}" dt="2020-11-24T02:00:31.350" v="512"/>
      <pc:docMkLst>
        <pc:docMk/>
      </pc:docMkLst>
      <pc:sldChg chg="modSp">
        <pc:chgData name="3-210" userId="08ce88e1165b00db" providerId="LiveId" clId="{AE449989-1393-4291-91F1-00E46FF8EC54}" dt="2020-11-24T02:00:31.350" v="512"/>
        <pc:sldMkLst>
          <pc:docMk/>
          <pc:sldMk cId="0" sldId="418"/>
        </pc:sldMkLst>
        <pc:spChg chg="mod">
          <ac:chgData name="3-210" userId="08ce88e1165b00db" providerId="LiveId" clId="{AE449989-1393-4291-91F1-00E46FF8EC54}" dt="2020-11-19T04:12:37.380" v="0" actId="207"/>
          <ac:spMkLst>
            <pc:docMk/>
            <pc:sldMk cId="0" sldId="418"/>
            <ac:spMk id="2" creationId="{00000000-0000-0000-0000-000000000000}"/>
          </ac:spMkLst>
        </pc:spChg>
        <pc:graphicFrameChg chg="mod">
          <ac:chgData name="3-210" userId="08ce88e1165b00db" providerId="LiveId" clId="{AE449989-1393-4291-91F1-00E46FF8EC54}" dt="2020-11-24T02:00:31.350" v="512"/>
          <ac:graphicFrameMkLst>
            <pc:docMk/>
            <pc:sldMk cId="0" sldId="418"/>
            <ac:graphicFrameMk id="4099" creationId="{00000000-0000-0000-0000-000000000000}"/>
          </ac:graphicFrameMkLst>
        </pc:graphicFrameChg>
      </pc:sldChg>
      <pc:sldChg chg="modSp">
        <pc:chgData name="3-210" userId="08ce88e1165b00db" providerId="LiveId" clId="{AE449989-1393-4291-91F1-00E46FF8EC54}" dt="2020-11-24T01:57:18.192" v="489"/>
        <pc:sldMkLst>
          <pc:docMk/>
          <pc:sldMk cId="0" sldId="420"/>
        </pc:sldMkLst>
        <pc:graphicFrameChg chg="mod">
          <ac:chgData name="3-210" userId="08ce88e1165b00db" providerId="LiveId" clId="{AE449989-1393-4291-91F1-00E46FF8EC54}" dt="2020-11-24T01:57:18.192" v="489"/>
          <ac:graphicFrameMkLst>
            <pc:docMk/>
            <pc:sldMk cId="0" sldId="420"/>
            <ac:graphicFrameMk id="7175" creationId="{00000000-0000-0000-0000-000000000000}"/>
          </ac:graphicFrameMkLst>
        </pc:graphicFrameChg>
      </pc:sldChg>
      <pc:sldChg chg="modSp">
        <pc:chgData name="3-210" userId="08ce88e1165b00db" providerId="LiveId" clId="{AE449989-1393-4291-91F1-00E46FF8EC54}" dt="2020-11-24T01:57:28.028" v="491"/>
        <pc:sldMkLst>
          <pc:docMk/>
          <pc:sldMk cId="0" sldId="421"/>
        </pc:sldMkLst>
        <pc:graphicFrameChg chg="mod">
          <ac:chgData name="3-210" userId="08ce88e1165b00db" providerId="LiveId" clId="{AE449989-1393-4291-91F1-00E46FF8EC54}" dt="2020-11-24T01:57:28.028" v="491"/>
          <ac:graphicFrameMkLst>
            <pc:docMk/>
            <pc:sldMk cId="0" sldId="421"/>
            <ac:graphicFrameMk id="8199" creationId="{00000000-0000-0000-0000-000000000000}"/>
          </ac:graphicFrameMkLst>
        </pc:graphicFrameChg>
      </pc:sldChg>
      <pc:sldChg chg="modSp mod">
        <pc:chgData name="3-210" userId="08ce88e1165b00db" providerId="LiveId" clId="{AE449989-1393-4291-91F1-00E46FF8EC54}" dt="2020-11-19T04:18:10.359" v="20" actId="1076"/>
        <pc:sldMkLst>
          <pc:docMk/>
          <pc:sldMk cId="0" sldId="423"/>
        </pc:sldMkLst>
        <pc:spChg chg="mod">
          <ac:chgData name="3-210" userId="08ce88e1165b00db" providerId="LiveId" clId="{AE449989-1393-4291-91F1-00E46FF8EC54}" dt="2020-11-19T04:16:48.985" v="17" actId="20577"/>
          <ac:spMkLst>
            <pc:docMk/>
            <pc:sldMk cId="0" sldId="423"/>
            <ac:spMk id="12299" creationId="{00000000-0000-0000-0000-000000000000}"/>
          </ac:spMkLst>
        </pc:spChg>
        <pc:graphicFrameChg chg="mod">
          <ac:chgData name="3-210" userId="08ce88e1165b00db" providerId="LiveId" clId="{AE449989-1393-4291-91F1-00E46FF8EC54}" dt="2020-11-19T04:16:10.188" v="2" actId="14100"/>
          <ac:graphicFrameMkLst>
            <pc:docMk/>
            <pc:sldMk cId="0" sldId="423"/>
            <ac:graphicFrameMk id="12291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18:10.359" v="20" actId="1076"/>
          <ac:graphicFrameMkLst>
            <pc:docMk/>
            <pc:sldMk cId="0" sldId="423"/>
            <ac:graphicFrameMk id="12293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16:21.001" v="11" actId="14100"/>
          <ac:graphicFrameMkLst>
            <pc:docMk/>
            <pc:sldMk cId="0" sldId="423"/>
            <ac:graphicFrameMk id="12296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16:16.204" v="8" actId="14100"/>
          <ac:graphicFrameMkLst>
            <pc:docMk/>
            <pc:sldMk cId="0" sldId="423"/>
            <ac:graphicFrameMk id="12297" creationId="{00000000-0000-0000-0000-000000000000}"/>
          </ac:graphicFrameMkLst>
        </pc:graphicFrameChg>
      </pc:sldChg>
      <pc:sldChg chg="addSp modSp mod">
        <pc:chgData name="3-210" userId="08ce88e1165b00db" providerId="LiveId" clId="{AE449989-1393-4291-91F1-00E46FF8EC54}" dt="2020-11-19T04:23:14.161" v="352" actId="1035"/>
        <pc:sldMkLst>
          <pc:docMk/>
          <pc:sldMk cId="0" sldId="425"/>
        </pc:sldMkLst>
        <pc:spChg chg="add mod">
          <ac:chgData name="3-210" userId="08ce88e1165b00db" providerId="LiveId" clId="{AE449989-1393-4291-91F1-00E46FF8EC54}" dt="2020-11-19T04:23:14.161" v="352" actId="1035"/>
          <ac:spMkLst>
            <pc:docMk/>
            <pc:sldMk cId="0" sldId="425"/>
            <ac:spMk id="2" creationId="{50FE4E01-88ED-455A-84D4-D54274E9EDD9}"/>
          </ac:spMkLst>
        </pc:spChg>
        <pc:spChg chg="mod">
          <ac:chgData name="3-210" userId="08ce88e1165b00db" providerId="LiveId" clId="{AE449989-1393-4291-91F1-00E46FF8EC54}" dt="2020-11-19T04:22:35.411" v="254" actId="1036"/>
          <ac:spMkLst>
            <pc:docMk/>
            <pc:sldMk cId="0" sldId="425"/>
            <ac:spMk id="14341" creationId="{00000000-0000-0000-0000-000000000000}"/>
          </ac:spMkLst>
        </pc:spChg>
        <pc:spChg chg="mod">
          <ac:chgData name="3-210" userId="08ce88e1165b00db" providerId="LiveId" clId="{AE449989-1393-4291-91F1-00E46FF8EC54}" dt="2020-11-19T04:22:35.411" v="254" actId="1036"/>
          <ac:spMkLst>
            <pc:docMk/>
            <pc:sldMk cId="0" sldId="425"/>
            <ac:spMk id="14343" creationId="{00000000-0000-0000-0000-000000000000}"/>
          </ac:spMkLst>
        </pc:spChg>
        <pc:spChg chg="mod">
          <ac:chgData name="3-210" userId="08ce88e1165b00db" providerId="LiveId" clId="{AE449989-1393-4291-91F1-00E46FF8EC54}" dt="2020-11-19T04:22:35.411" v="254" actId="1036"/>
          <ac:spMkLst>
            <pc:docMk/>
            <pc:sldMk cId="0" sldId="425"/>
            <ac:spMk id="14345" creationId="{00000000-0000-0000-0000-000000000000}"/>
          </ac:spMkLst>
        </pc:spChg>
        <pc:spChg chg="mod">
          <ac:chgData name="3-210" userId="08ce88e1165b00db" providerId="LiveId" clId="{AE449989-1393-4291-91F1-00E46FF8EC54}" dt="2020-11-19T04:22:35.411" v="254" actId="1036"/>
          <ac:spMkLst>
            <pc:docMk/>
            <pc:sldMk cId="0" sldId="425"/>
            <ac:spMk id="14347" creationId="{00000000-0000-0000-0000-000000000000}"/>
          </ac:spMkLst>
        </pc:spChg>
        <pc:graphicFrameChg chg="mod">
          <ac:chgData name="3-210" userId="08ce88e1165b00db" providerId="LiveId" clId="{AE449989-1393-4291-91F1-00E46FF8EC54}" dt="2020-11-19T04:22:35.411" v="254" actId="1036"/>
          <ac:graphicFrameMkLst>
            <pc:docMk/>
            <pc:sldMk cId="0" sldId="425"/>
            <ac:graphicFrameMk id="14340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22:35.411" v="254" actId="1036"/>
          <ac:graphicFrameMkLst>
            <pc:docMk/>
            <pc:sldMk cId="0" sldId="425"/>
            <ac:graphicFrameMk id="14342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22:35.411" v="254" actId="1036"/>
          <ac:graphicFrameMkLst>
            <pc:docMk/>
            <pc:sldMk cId="0" sldId="425"/>
            <ac:graphicFrameMk id="14344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22:35.411" v="254" actId="1036"/>
          <ac:graphicFrameMkLst>
            <pc:docMk/>
            <pc:sldMk cId="0" sldId="425"/>
            <ac:graphicFrameMk id="14346" creationId="{00000000-0000-0000-0000-000000000000}"/>
          </ac:graphicFrameMkLst>
        </pc:graphicFrameChg>
      </pc:sldChg>
      <pc:sldChg chg="modSp">
        <pc:chgData name="3-210" userId="08ce88e1165b00db" providerId="LiveId" clId="{AE449989-1393-4291-91F1-00E46FF8EC54}" dt="2020-11-24T01:59:37.321" v="509"/>
        <pc:sldMkLst>
          <pc:docMk/>
          <pc:sldMk cId="0" sldId="427"/>
        </pc:sldMkLst>
        <pc:graphicFrameChg chg="mod">
          <ac:chgData name="3-210" userId="08ce88e1165b00db" providerId="LiveId" clId="{AE449989-1393-4291-91F1-00E46FF8EC54}" dt="2020-11-24T01:59:37.321" v="509"/>
          <ac:graphicFrameMkLst>
            <pc:docMk/>
            <pc:sldMk cId="0" sldId="427"/>
            <ac:graphicFrameMk id="16386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24T01:59:28.071" v="506"/>
          <ac:graphicFrameMkLst>
            <pc:docMk/>
            <pc:sldMk cId="0" sldId="427"/>
            <ac:graphicFrameMk id="16392" creationId="{00000000-0000-0000-0000-000000000000}"/>
          </ac:graphicFrameMkLst>
        </pc:graphicFrameChg>
      </pc:sldChg>
      <pc:sldChg chg="modSp mod">
        <pc:chgData name="3-210" userId="08ce88e1165b00db" providerId="LiveId" clId="{AE449989-1393-4291-91F1-00E46FF8EC54}" dt="2020-11-24T01:57:47.053" v="495"/>
        <pc:sldMkLst>
          <pc:docMk/>
          <pc:sldMk cId="0" sldId="456"/>
        </pc:sldMkLst>
        <pc:spChg chg="mod">
          <ac:chgData name="3-210" userId="08ce88e1165b00db" providerId="LiveId" clId="{AE449989-1393-4291-91F1-00E46FF8EC54}" dt="2020-11-19T04:28:14.222" v="471" actId="20577"/>
          <ac:spMkLst>
            <pc:docMk/>
            <pc:sldMk cId="0" sldId="456"/>
            <ac:spMk id="9224" creationId="{00000000-0000-0000-0000-000000000000}"/>
          </ac:spMkLst>
        </pc:spChg>
        <pc:spChg chg="mod">
          <ac:chgData name="3-210" userId="08ce88e1165b00db" providerId="LiveId" clId="{AE449989-1393-4291-91F1-00E46FF8EC54}" dt="2020-11-19T04:26:06.457" v="398" actId="6549"/>
          <ac:spMkLst>
            <pc:docMk/>
            <pc:sldMk cId="0" sldId="456"/>
            <ac:spMk id="9229" creationId="{00000000-0000-0000-0000-000000000000}"/>
          </ac:spMkLst>
        </pc:spChg>
        <pc:graphicFrameChg chg="mod">
          <ac:chgData name="3-210" userId="08ce88e1165b00db" providerId="LiveId" clId="{AE449989-1393-4291-91F1-00E46FF8EC54}" dt="2020-11-24T01:57:47.053" v="495"/>
          <ac:graphicFrameMkLst>
            <pc:docMk/>
            <pc:sldMk cId="0" sldId="456"/>
            <ac:graphicFrameMk id="9219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24T01:57:41.473" v="493"/>
          <ac:graphicFrameMkLst>
            <pc:docMk/>
            <pc:sldMk cId="0" sldId="456"/>
            <ac:graphicFrameMk id="9221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28:07.425" v="456" actId="1037"/>
          <ac:graphicFrameMkLst>
            <pc:docMk/>
            <pc:sldMk cId="0" sldId="456"/>
            <ac:graphicFrameMk id="9225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19T04:26:54.394" v="430" actId="1038"/>
          <ac:graphicFrameMkLst>
            <pc:docMk/>
            <pc:sldMk cId="0" sldId="456"/>
            <ac:graphicFrameMk id="9227" creationId="{00000000-0000-0000-0000-000000000000}"/>
          </ac:graphicFrameMkLst>
        </pc:graphicFrameChg>
      </pc:sldChg>
      <pc:sldChg chg="modSp mod">
        <pc:chgData name="3-210" userId="08ce88e1165b00db" providerId="LiveId" clId="{AE449989-1393-4291-91F1-00E46FF8EC54}" dt="2020-11-24T01:58:26.946" v="500"/>
        <pc:sldMkLst>
          <pc:docMk/>
          <pc:sldMk cId="0" sldId="457"/>
        </pc:sldMkLst>
        <pc:spChg chg="mod">
          <ac:chgData name="3-210" userId="08ce88e1165b00db" providerId="LiveId" clId="{AE449989-1393-4291-91F1-00E46FF8EC54}" dt="2020-11-19T04:24:38.380" v="375" actId="20577"/>
          <ac:spMkLst>
            <pc:docMk/>
            <pc:sldMk cId="0" sldId="457"/>
            <ac:spMk id="11277" creationId="{00000000-0000-0000-0000-000000000000}"/>
          </ac:spMkLst>
        </pc:spChg>
        <pc:spChg chg="mod">
          <ac:chgData name="3-210" userId="08ce88e1165b00db" providerId="LiveId" clId="{AE449989-1393-4291-91F1-00E46FF8EC54}" dt="2020-11-24T01:58:26.946" v="500"/>
          <ac:spMkLst>
            <pc:docMk/>
            <pc:sldMk cId="0" sldId="457"/>
            <ac:spMk id="11278" creationId="{00000000-0000-0000-0000-000000000000}"/>
          </ac:spMkLst>
        </pc:spChg>
        <pc:grpChg chg="mod">
          <ac:chgData name="3-210" userId="08ce88e1165b00db" providerId="LiveId" clId="{AE449989-1393-4291-91F1-00E46FF8EC54}" dt="2020-11-24T01:58:26.946" v="500"/>
          <ac:grpSpMkLst>
            <pc:docMk/>
            <pc:sldMk cId="0" sldId="457"/>
            <ac:grpSpMk id="11269" creationId="{00000000-0000-0000-0000-000000000000}"/>
          </ac:grpSpMkLst>
        </pc:grpChg>
        <pc:graphicFrameChg chg="mod">
          <ac:chgData name="3-210" userId="08ce88e1165b00db" providerId="LiveId" clId="{AE449989-1393-4291-91F1-00E46FF8EC54}" dt="2020-11-24T01:58:26.946" v="500"/>
          <ac:graphicFrameMkLst>
            <pc:docMk/>
            <pc:sldMk cId="0" sldId="457"/>
            <ac:graphicFrameMk id="11279" creationId="{00000000-0000-0000-0000-000000000000}"/>
          </ac:graphicFrameMkLst>
        </pc:graphicFrameChg>
      </pc:sldChg>
      <pc:sldChg chg="modSp">
        <pc:chgData name="3-210" userId="08ce88e1165b00db" providerId="LiveId" clId="{AE449989-1393-4291-91F1-00E46FF8EC54}" dt="2020-11-24T01:57:54.615" v="497"/>
        <pc:sldMkLst>
          <pc:docMk/>
          <pc:sldMk cId="4184120790" sldId="468"/>
        </pc:sldMkLst>
        <pc:graphicFrameChg chg="mod">
          <ac:chgData name="3-210" userId="08ce88e1165b00db" providerId="LiveId" clId="{AE449989-1393-4291-91F1-00E46FF8EC54}" dt="2020-11-24T01:57:54.615" v="497"/>
          <ac:graphicFrameMkLst>
            <pc:docMk/>
            <pc:sldMk cId="4184120790" sldId="468"/>
            <ac:graphicFrameMk id="2" creationId="{00000000-0000-0000-0000-000000000000}"/>
          </ac:graphicFrameMkLst>
        </pc:graphicFrameChg>
      </pc:sldChg>
      <pc:sldChg chg="modSp">
        <pc:chgData name="3-210" userId="08ce88e1165b00db" providerId="LiveId" clId="{AE449989-1393-4291-91F1-00E46FF8EC54}" dt="2020-11-24T01:58:58.534" v="504"/>
        <pc:sldMkLst>
          <pc:docMk/>
          <pc:sldMk cId="2995276308" sldId="469"/>
        </pc:sldMkLst>
        <pc:graphicFrameChg chg="mod">
          <ac:chgData name="3-210" userId="08ce88e1165b00db" providerId="LiveId" clId="{AE449989-1393-4291-91F1-00E46FF8EC54}" dt="2020-11-24T01:58:51.524" v="502"/>
          <ac:graphicFrameMkLst>
            <pc:docMk/>
            <pc:sldMk cId="2995276308" sldId="469"/>
            <ac:graphicFrameMk id="2" creationId="{00000000-0000-0000-0000-000000000000}"/>
          </ac:graphicFrameMkLst>
        </pc:graphicFrameChg>
        <pc:graphicFrameChg chg="mod">
          <ac:chgData name="3-210" userId="08ce88e1165b00db" providerId="LiveId" clId="{AE449989-1393-4291-91F1-00E46FF8EC54}" dt="2020-11-24T01:58:58.534" v="504"/>
          <ac:graphicFrameMkLst>
            <pc:docMk/>
            <pc:sldMk cId="2995276308" sldId="469"/>
            <ac:graphicFrameMk id="3" creationId="{00000000-0000-0000-0000-000000000000}"/>
          </ac:graphicFrameMkLst>
        </pc:graphicFrameChg>
      </pc:sldChg>
      <pc:sldChg chg="modSp mod">
        <pc:chgData name="3-210" userId="08ce88e1165b00db" providerId="LiveId" clId="{AE449989-1393-4291-91F1-00E46FF8EC54}" dt="2020-11-19T04:30:35.096" v="487" actId="1038"/>
        <pc:sldMkLst>
          <pc:docMk/>
          <pc:sldMk cId="459054157" sldId="472"/>
        </pc:sldMkLst>
        <pc:graphicFrameChg chg="mod">
          <ac:chgData name="3-210" userId="08ce88e1165b00db" providerId="LiveId" clId="{AE449989-1393-4291-91F1-00E46FF8EC54}" dt="2020-11-19T04:30:35.096" v="487" actId="1038"/>
          <ac:graphicFrameMkLst>
            <pc:docMk/>
            <pc:sldMk cId="459054157" sldId="472"/>
            <ac:graphicFrameMk id="7" creationId="{60580430-D66F-4F79-87AC-70A72F8A9CAD}"/>
          </ac:graphicFrameMkLst>
        </pc:graphicFrameChg>
        <pc:graphicFrameChg chg="mod">
          <ac:chgData name="3-210" userId="08ce88e1165b00db" providerId="LiveId" clId="{AE449989-1393-4291-91F1-00E46FF8EC54}" dt="2020-11-19T04:30:26.237" v="479" actId="1076"/>
          <ac:graphicFrameMkLst>
            <pc:docMk/>
            <pc:sldMk cId="459054157" sldId="472"/>
            <ac:graphicFrameMk id="8" creationId="{DE61C1D5-2289-4CC6-A09C-703AAE5FE69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16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C36AE3DA-4237-43E8-BCE7-B4F8AA035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29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0D8C1-759C-49A3-A6BF-8529C055A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08C1-E2B9-4691-83DA-6A33268EF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68F0F-8712-4AD0-82A4-DEF743E5D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8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1D57F-B49D-474D-AC44-683B10A2B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0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A517-77BE-4869-AEC5-552FAE9FD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1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27EB-5D83-4346-9177-E6BEDD403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18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6BAE-84D2-4E54-AE23-DC3777DD7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4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0D297-BEBE-4C39-97BA-6E9F8AEB2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7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E9DA-F742-432C-B4E8-779757A4B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0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55BF-6DCD-4262-AACA-1F30E99C4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D4B1F-561E-4A5B-8586-15C18089D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7991C-DB23-42BE-BBB3-5A9A51E3C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8C648B2B-43BD-4F41-A29D-C0113B25B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e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9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85850" y="1924050"/>
            <a:ext cx="7029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just">
              <a:tabLst>
                <a:tab pos="2286000" algn="l"/>
              </a:tabLst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3-6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化学势与逸度</a:t>
            </a:r>
            <a:b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928688" y="3929063"/>
            <a:ext cx="771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Chemical Potential and Fugacity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33BF02-F91C-4902-BDB4-78E8060A0380}"/>
              </a:ext>
            </a:extLst>
          </p:cNvPr>
          <p:cNvSpPr/>
          <p:nvPr/>
        </p:nvSpPr>
        <p:spPr>
          <a:xfrm>
            <a:off x="626533" y="547413"/>
            <a:ext cx="7998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dirty="0">
                <a:solidFill>
                  <a:srgbClr val="0000FF"/>
                </a:solidFill>
                <a:latin typeface="宋体" pitchFamily="2" charset="-122"/>
              </a:rPr>
              <a:t>计算下列恒温过程的</a:t>
            </a:r>
            <a:r>
              <a:rPr kumimoji="1" lang="en-US" altLang="zh-CN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b="0" i="1" dirty="0">
                <a:solidFill>
                  <a:srgbClr val="000000"/>
                </a:solidFill>
              </a:rPr>
              <a:t>S</a:t>
            </a:r>
            <a:r>
              <a:rPr kumimoji="1" lang="zh-CN" altLang="en-US" dirty="0">
                <a:solidFill>
                  <a:srgbClr val="0000FF"/>
                </a:solidFill>
                <a:latin typeface="宋体" pitchFamily="2" charset="-122"/>
              </a:rPr>
              <a:t>（气体为理想气体）</a:t>
            </a:r>
            <a:endParaRPr kumimoji="1" lang="en-US" altLang="zh-CN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C159CED-319B-4515-BAAE-282E3396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32" y="1625639"/>
            <a:ext cx="22119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解：旧方法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328B11D7-40AE-4947-B9BF-07026DEC5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0365"/>
              </p:ext>
            </p:extLst>
          </p:nvPr>
        </p:nvGraphicFramePr>
        <p:xfrm>
          <a:off x="381599" y="3266819"/>
          <a:ext cx="8465821" cy="309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733560" imgH="1396800" progId="Equation.DSMT4">
                  <p:embed/>
                </p:oleObj>
              </mc:Choice>
              <mc:Fallback>
                <p:oleObj name="Equation" r:id="rId3" imgW="3733560" imgH="139680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328B11D7-40AE-4947-B9BF-07026DEC5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99" y="3266819"/>
                        <a:ext cx="8465821" cy="3095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E60B36-B06B-4388-8200-5AC8515B840E}"/>
              </a:ext>
            </a:extLst>
          </p:cNvPr>
          <p:cNvGrpSpPr/>
          <p:nvPr/>
        </p:nvGrpSpPr>
        <p:grpSpPr>
          <a:xfrm>
            <a:off x="2741086" y="1637171"/>
            <a:ext cx="5629275" cy="1420041"/>
            <a:chOff x="2741086" y="1626020"/>
            <a:chExt cx="5629275" cy="14200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9EFC649-4F96-4BA7-A36C-02C933A66C1C}"/>
                </a:ext>
              </a:extLst>
            </p:cNvPr>
            <p:cNvGrpSpPr/>
            <p:nvPr/>
          </p:nvGrpSpPr>
          <p:grpSpPr>
            <a:xfrm>
              <a:off x="2741086" y="1626020"/>
              <a:ext cx="5629275" cy="1420041"/>
              <a:chOff x="2741086" y="1626020"/>
              <a:chExt cx="5629275" cy="1420041"/>
            </a:xfrm>
          </p:grpSpPr>
          <p:pic>
            <p:nvPicPr>
              <p:cNvPr id="6" name="Picture 22">
                <a:extLst>
                  <a:ext uri="{FF2B5EF4-FFF2-40B4-BE49-F238E27FC236}">
                    <a16:creationId xmlns:a16="http://schemas.microsoft.com/office/drawing/2014/main" id="{42A4200E-7750-4BFF-9254-D36F4A10F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1086" y="1693511"/>
                <a:ext cx="5629275" cy="1352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7" name="Object 8">
                <a:extLst>
                  <a:ext uri="{FF2B5EF4-FFF2-40B4-BE49-F238E27FC236}">
                    <a16:creationId xmlns:a16="http://schemas.microsoft.com/office/drawing/2014/main" id="{755B9659-056E-4790-935B-6E344D26B2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434485"/>
                  </p:ext>
                </p:extLst>
              </p:nvPr>
            </p:nvGraphicFramePr>
            <p:xfrm>
              <a:off x="4165086" y="1626020"/>
              <a:ext cx="448698" cy="375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" name="Equation" r:id="rId6" imgW="266400" imgH="228600" progId="Equation.DSMT4">
                      <p:embed/>
                    </p:oleObj>
                  </mc:Choice>
                  <mc:Fallback>
                    <p:oleObj name="Equation" r:id="rId6" imgW="266400" imgH="228600" progId="Equation.DSMT4">
                      <p:embed/>
                      <p:pic>
                        <p:nvPicPr>
                          <p:cNvPr id="7" name="Object 8">
                            <a:extLst>
                              <a:ext uri="{FF2B5EF4-FFF2-40B4-BE49-F238E27FC236}">
                                <a16:creationId xmlns:a16="http://schemas.microsoft.com/office/drawing/2014/main" id="{755B9659-056E-4790-935B-6E344D26B2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086" y="1626020"/>
                            <a:ext cx="448698" cy="375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8">
                <a:extLst>
                  <a:ext uri="{FF2B5EF4-FFF2-40B4-BE49-F238E27FC236}">
                    <a16:creationId xmlns:a16="http://schemas.microsoft.com/office/drawing/2014/main" id="{AEBC4340-DD53-4FC8-B6AD-CDEC2B14F4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2271311"/>
                  </p:ext>
                </p:extLst>
              </p:nvPr>
            </p:nvGraphicFramePr>
            <p:xfrm>
              <a:off x="4165086" y="2391389"/>
              <a:ext cx="468377" cy="375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" name="Equation" r:id="rId8" imgW="279360" imgH="228600" progId="Equation.DSMT4">
                      <p:embed/>
                    </p:oleObj>
                  </mc:Choice>
                  <mc:Fallback>
                    <p:oleObj name="Equation" r:id="rId8" imgW="279360" imgH="228600" progId="Equation.DSMT4">
                      <p:embed/>
                      <p:pic>
                        <p:nvPicPr>
                          <p:cNvPr id="8" name="Object 8">
                            <a:extLst>
                              <a:ext uri="{FF2B5EF4-FFF2-40B4-BE49-F238E27FC236}">
                                <a16:creationId xmlns:a16="http://schemas.microsoft.com/office/drawing/2014/main" id="{AEBC4340-DD53-4FC8-B6AD-CDEC2B14F4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086" y="2391389"/>
                            <a:ext cx="468377" cy="375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A101CB79-1572-4D14-BD8B-53F7AD7E54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734629"/>
                </p:ext>
              </p:extLst>
            </p:nvPr>
          </p:nvGraphicFramePr>
          <p:xfrm>
            <a:off x="6137275" y="1992313"/>
            <a:ext cx="87312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10" imgW="520560" imgH="228600" progId="Equation.DSMT4">
                    <p:embed/>
                  </p:oleObj>
                </mc:Choice>
                <mc:Fallback>
                  <p:oleObj name="Equation" r:id="rId10" imgW="520560" imgH="228600" progId="Equation.DSMT4">
                    <p:embed/>
                    <p:pic>
                      <p:nvPicPr>
                        <p:cNvPr id="10" name="Object 8">
                          <a:extLst>
                            <a:ext uri="{FF2B5EF4-FFF2-40B4-BE49-F238E27FC236}">
                              <a16:creationId xmlns:a16="http://schemas.microsoft.com/office/drawing/2014/main" id="{A101CB79-1572-4D14-BD8B-53F7AD7E54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7275" y="1992313"/>
                          <a:ext cx="873125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18E87E9-4D04-4FAF-B091-2E4C6D6DB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85725"/>
              </p:ext>
            </p:extLst>
          </p:nvPr>
        </p:nvGraphicFramePr>
        <p:xfrm>
          <a:off x="1008063" y="1060450"/>
          <a:ext cx="7127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2" imgW="3022560" imgH="228600" progId="Equation.DSMT4">
                  <p:embed/>
                </p:oleObj>
              </mc:Choice>
              <mc:Fallback>
                <p:oleObj name="Equation" r:id="rId12" imgW="302256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18E87E9-4D04-4FAF-B091-2E4C6D6DB4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8063" y="1060450"/>
                        <a:ext cx="712787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88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33BF02-F91C-4902-BDB4-78E8060A0380}"/>
              </a:ext>
            </a:extLst>
          </p:cNvPr>
          <p:cNvSpPr/>
          <p:nvPr/>
        </p:nvSpPr>
        <p:spPr>
          <a:xfrm>
            <a:off x="626533" y="547413"/>
            <a:ext cx="7998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dirty="0">
                <a:solidFill>
                  <a:srgbClr val="0000FF"/>
                </a:solidFill>
                <a:latin typeface="宋体" pitchFamily="2" charset="-122"/>
              </a:rPr>
              <a:t>计算下列恒温过程的</a:t>
            </a:r>
            <a:r>
              <a:rPr kumimoji="1" lang="en-US" altLang="zh-CN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b="0" i="1" dirty="0">
                <a:solidFill>
                  <a:srgbClr val="000000"/>
                </a:solidFill>
              </a:rPr>
              <a:t>S</a:t>
            </a:r>
            <a:r>
              <a:rPr kumimoji="1" lang="zh-CN" altLang="en-US" dirty="0">
                <a:solidFill>
                  <a:srgbClr val="0000FF"/>
                </a:solidFill>
                <a:latin typeface="宋体" pitchFamily="2" charset="-122"/>
              </a:rPr>
              <a:t>（气体为理想气体）</a:t>
            </a:r>
            <a:endParaRPr kumimoji="1" lang="en-US" altLang="zh-CN" dirty="0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0580430-D66F-4F79-87AC-70A72F8A9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77028"/>
              </p:ext>
            </p:extLst>
          </p:nvPr>
        </p:nvGraphicFramePr>
        <p:xfrm>
          <a:off x="831754" y="2654533"/>
          <a:ext cx="7959534" cy="333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441600" imgH="1473120" progId="Equation.DSMT4">
                  <p:embed/>
                </p:oleObj>
              </mc:Choice>
              <mc:Fallback>
                <p:oleObj name="Equation" r:id="rId3" imgW="3441600" imgH="147312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60580430-D66F-4F79-87AC-70A72F8A9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54" y="2654533"/>
                        <a:ext cx="7959534" cy="333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9">
            <a:extLst>
              <a:ext uri="{FF2B5EF4-FFF2-40B4-BE49-F238E27FC236}">
                <a16:creationId xmlns:a16="http://schemas.microsoft.com/office/drawing/2014/main" id="{DE61C1D5-2289-4CC6-A09C-703AAE5FE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456087"/>
              </p:ext>
            </p:extLst>
          </p:nvPr>
        </p:nvGraphicFramePr>
        <p:xfrm>
          <a:off x="1248487" y="6108047"/>
          <a:ext cx="3484378" cy="40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523880" imgH="177480" progId="Equation.DSMT4">
                  <p:embed/>
                </p:oleObj>
              </mc:Choice>
              <mc:Fallback>
                <p:oleObj name="Equation" r:id="rId5" imgW="1523880" imgH="177480" progId="Equation.DSMT4">
                  <p:embed/>
                  <p:pic>
                    <p:nvPicPr>
                      <p:cNvPr id="8" name="Object 69">
                        <a:extLst>
                          <a:ext uri="{FF2B5EF4-FFF2-40B4-BE49-F238E27FC236}">
                            <a16:creationId xmlns:a16="http://schemas.microsoft.com/office/drawing/2014/main" id="{DE61C1D5-2289-4CC6-A09C-703AAE5FE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487" y="6108047"/>
                        <a:ext cx="3484378" cy="405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D0234E6-1506-431A-9250-C6F9A40D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77851"/>
              </p:ext>
            </p:extLst>
          </p:nvPr>
        </p:nvGraphicFramePr>
        <p:xfrm>
          <a:off x="1008063" y="1060450"/>
          <a:ext cx="7127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022560" imgH="228600" progId="Equation.DSMT4">
                  <p:embed/>
                </p:oleObj>
              </mc:Choice>
              <mc:Fallback>
                <p:oleObj name="Equation" r:id="rId7" imgW="302256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D0234E6-1506-431A-9250-C6F9A40D1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8063" y="1060450"/>
                        <a:ext cx="712787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4AAD620B-6D13-4AC7-8E5E-A4AAA2BCD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32" y="1625639"/>
            <a:ext cx="82126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20000" indent="-7200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解：新方法，记初态两种气体的化学势分别为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，末态气体化学势为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，则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5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"/>
          <p:cNvSpPr txBox="1">
            <a:spLocks noChangeArrowheads="1"/>
          </p:cNvSpPr>
          <p:nvPr/>
        </p:nvSpPr>
        <p:spPr bwMode="auto">
          <a:xfrm>
            <a:off x="517525" y="434975"/>
            <a:ext cx="78565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实际气体、液体和固体及其混合物中组分的化学势表达式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(chemical potential for real gases, liquids, solids and their mixtures)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267" name="组合 1"/>
          <p:cNvGrpSpPr>
            <a:grpSpLocks/>
          </p:cNvGrpSpPr>
          <p:nvPr/>
        </p:nvGrpSpPr>
        <p:grpSpPr bwMode="auto">
          <a:xfrm>
            <a:off x="3362325" y="3494088"/>
            <a:ext cx="4152900" cy="1181100"/>
            <a:chOff x="3033712" y="3285392"/>
            <a:chExt cx="4152900" cy="1181100"/>
          </a:xfrm>
        </p:grpSpPr>
        <p:sp>
          <p:nvSpPr>
            <p:cNvPr id="11282" name="AutoShape 32"/>
            <p:cNvSpPr>
              <a:spLocks noChangeArrowheads="1"/>
            </p:cNvSpPr>
            <p:nvPr/>
          </p:nvSpPr>
          <p:spPr bwMode="auto">
            <a:xfrm>
              <a:off x="3033712" y="3285392"/>
              <a:ext cx="4152900" cy="11811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28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350565"/>
                </p:ext>
              </p:extLst>
            </p:nvPr>
          </p:nvGraphicFramePr>
          <p:xfrm>
            <a:off x="3302000" y="3337779"/>
            <a:ext cx="3616325" cy="103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1460160" imgH="419040" progId="Equation.DSMT4">
                    <p:embed/>
                  </p:oleObj>
                </mc:Choice>
                <mc:Fallback>
                  <p:oleObj name="Equation" r:id="rId3" imgW="1460160" imgH="419040" progId="Equation.DSMT4">
                    <p:embed/>
                    <p:pic>
                      <p:nvPicPr>
                        <p:cNvPr id="1128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000" y="3337779"/>
                          <a:ext cx="3616325" cy="1038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8" name="组合 3"/>
          <p:cNvGrpSpPr>
            <a:grpSpLocks/>
          </p:cNvGrpSpPr>
          <p:nvPr/>
        </p:nvGrpSpPr>
        <p:grpSpPr bwMode="auto">
          <a:xfrm>
            <a:off x="752475" y="4705350"/>
            <a:ext cx="7981950" cy="954088"/>
            <a:chOff x="752230" y="5174155"/>
            <a:chExt cx="7982194" cy="954088"/>
          </a:xfrm>
        </p:grpSpPr>
        <p:graphicFrame>
          <p:nvGraphicFramePr>
            <p:cNvPr id="11280" name="Object 3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624918"/>
                </p:ext>
              </p:extLst>
            </p:nvPr>
          </p:nvGraphicFramePr>
          <p:xfrm>
            <a:off x="752230" y="5217746"/>
            <a:ext cx="1004888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444240" imgH="241200" progId="Equation.DSMT4">
                    <p:embed/>
                  </p:oleObj>
                </mc:Choice>
                <mc:Fallback>
                  <p:oleObj name="Equation" r:id="rId5" imgW="444240" imgH="241200" progId="Equation.DSMT4">
                    <p:embed/>
                    <p:pic>
                      <p:nvPicPr>
                        <p:cNvPr id="11280" name="Object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230" y="5217746"/>
                          <a:ext cx="1004888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302"/>
            <p:cNvSpPr txBox="1">
              <a:spLocks noChangeArrowheads="1"/>
            </p:cNvSpPr>
            <p:nvPr/>
          </p:nvSpPr>
          <p:spPr bwMode="auto">
            <a:xfrm>
              <a:off x="1724024" y="5174155"/>
              <a:ext cx="7010400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—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处于气体标准状态时物质的化学势，即</a:t>
              </a:r>
              <a:endPara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温度为</a:t>
              </a:r>
              <a:r>
                <a:rPr kumimoji="1" lang="en-US" altLang="zh-CN" sz="2800" i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T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压力为     的理想气体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的化学势</a:t>
              </a:r>
            </a:p>
          </p:txBody>
        </p:sp>
      </p:grpSp>
      <p:grpSp>
        <p:nvGrpSpPr>
          <p:cNvPr id="11269" name="组合 2"/>
          <p:cNvGrpSpPr>
            <a:grpSpLocks/>
          </p:cNvGrpSpPr>
          <p:nvPr/>
        </p:nvGrpSpPr>
        <p:grpSpPr bwMode="auto">
          <a:xfrm>
            <a:off x="3362325" y="1762125"/>
            <a:ext cx="4152900" cy="1057275"/>
            <a:chOff x="3033712" y="1753336"/>
            <a:chExt cx="4152900" cy="1057473"/>
          </a:xfrm>
        </p:grpSpPr>
        <p:sp>
          <p:nvSpPr>
            <p:cNvPr id="11278" name="AutoShape 296"/>
            <p:cNvSpPr>
              <a:spLocks noChangeArrowheads="1"/>
            </p:cNvSpPr>
            <p:nvPr/>
          </p:nvSpPr>
          <p:spPr bwMode="auto">
            <a:xfrm>
              <a:off x="3033712" y="1810840"/>
              <a:ext cx="4152900" cy="999969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279" name="Object 2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08297"/>
                </p:ext>
              </p:extLst>
            </p:nvPr>
          </p:nvGraphicFramePr>
          <p:xfrm>
            <a:off x="3111500" y="1753336"/>
            <a:ext cx="3932237" cy="1024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1600200" imgH="419040" progId="Equation.DSMT4">
                    <p:embed/>
                  </p:oleObj>
                </mc:Choice>
                <mc:Fallback>
                  <p:oleObj name="Equation" r:id="rId7" imgW="1600200" imgH="419040" progId="Equation.DSMT4">
                    <p:embed/>
                    <p:pic>
                      <p:nvPicPr>
                        <p:cNvPr id="11279" name="Object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500" y="1753336"/>
                          <a:ext cx="3932237" cy="1024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TextBox 52"/>
          <p:cNvSpPr txBox="1">
            <a:spLocks noChangeArrowheads="1"/>
          </p:cNvSpPr>
          <p:nvPr/>
        </p:nvSpPr>
        <p:spPr bwMode="auto">
          <a:xfrm>
            <a:off x="1055776" y="3649114"/>
            <a:ext cx="20593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实际物质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无论气液固</a:t>
            </a:r>
          </a:p>
        </p:txBody>
      </p:sp>
      <p:sp>
        <p:nvSpPr>
          <p:cNvPr id="11271" name="TextBox 52"/>
          <p:cNvSpPr txBox="1">
            <a:spLocks noChangeArrowheads="1"/>
          </p:cNvSpPr>
          <p:nvPr/>
        </p:nvSpPr>
        <p:spPr bwMode="auto">
          <a:xfrm>
            <a:off x="1214438" y="2024063"/>
            <a:ext cx="180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理想气体</a:t>
            </a:r>
          </a:p>
        </p:txBody>
      </p:sp>
      <p:sp>
        <p:nvSpPr>
          <p:cNvPr id="11272" name="AutoShape 62"/>
          <p:cNvSpPr>
            <a:spLocks noChangeArrowheads="1"/>
          </p:cNvSpPr>
          <p:nvPr/>
        </p:nvSpPr>
        <p:spPr bwMode="auto">
          <a:xfrm rot="5400000">
            <a:off x="5105401" y="2917825"/>
            <a:ext cx="6667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3" name="组合 21"/>
          <p:cNvGrpSpPr>
            <a:grpSpLocks/>
          </p:cNvGrpSpPr>
          <p:nvPr/>
        </p:nvGrpSpPr>
        <p:grpSpPr bwMode="auto">
          <a:xfrm>
            <a:off x="1069975" y="5607041"/>
            <a:ext cx="7653338" cy="954107"/>
            <a:chOff x="1081696" y="5161434"/>
            <a:chExt cx="7652728" cy="954126"/>
          </a:xfrm>
        </p:grpSpPr>
        <p:graphicFrame>
          <p:nvGraphicFramePr>
            <p:cNvPr id="11276" name="Object 3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214161"/>
                </p:ext>
              </p:extLst>
            </p:nvPr>
          </p:nvGraphicFramePr>
          <p:xfrm>
            <a:off x="1081696" y="5231294"/>
            <a:ext cx="344461" cy="515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1276" name="Object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696" y="5231294"/>
                          <a:ext cx="344461" cy="515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302"/>
            <p:cNvSpPr txBox="1">
              <a:spLocks noChangeArrowheads="1"/>
            </p:cNvSpPr>
            <p:nvPr/>
          </p:nvSpPr>
          <p:spPr bwMode="auto">
            <a:xfrm>
              <a:off x="1724024" y="5161434"/>
              <a:ext cx="7010400" cy="95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—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逸度，是</a:t>
              </a:r>
              <a:r>
                <a:rPr kumimoji="1" lang="zh-CN" altLang="en-US" sz="2800" u="sng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温度、压力和组成的函数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，代表物质与标准态气体的化学势之差</a:t>
              </a:r>
            </a:p>
          </p:txBody>
        </p:sp>
      </p:grpSp>
      <p:graphicFrame>
        <p:nvGraphicFramePr>
          <p:cNvPr id="11275" name="对象 19"/>
          <p:cNvGraphicFramePr>
            <a:graphicFrameLocks noChangeAspect="1"/>
          </p:cNvGraphicFramePr>
          <p:nvPr/>
        </p:nvGraphicFramePr>
        <p:xfrm>
          <a:off x="4573588" y="5132388"/>
          <a:ext cx="5683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41300" imgH="228600" progId="Equation.DSMT4">
                  <p:embed/>
                </p:oleObj>
              </mc:Choice>
              <mc:Fallback>
                <p:oleObj name="Equation" r:id="rId11" imgW="241300" imgH="228600" progId="Equation.DSMT4">
                  <p:embed/>
                  <p:pic>
                    <p:nvPicPr>
                      <p:cNvPr id="11275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132388"/>
                        <a:ext cx="5683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"/>
          <p:cNvSpPr txBox="1">
            <a:spLocks noChangeArrowheads="1"/>
          </p:cNvSpPr>
          <p:nvPr/>
        </p:nvSpPr>
        <p:spPr bwMode="auto">
          <a:xfrm>
            <a:off x="509588" y="509588"/>
            <a:ext cx="82137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逸度和逸度因子的定义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(fugacity and definition of fugacity)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15928"/>
              </p:ext>
            </p:extLst>
          </p:nvPr>
        </p:nvGraphicFramePr>
        <p:xfrm>
          <a:off x="935844" y="1602124"/>
          <a:ext cx="4268762" cy="93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917360" imgH="419040" progId="Equation.DSMT4">
                  <p:embed/>
                </p:oleObj>
              </mc:Choice>
              <mc:Fallback>
                <p:oleObj name="Equation" r:id="rId3" imgW="1917360" imgH="419040" progId="Equation.DSMT4">
                  <p:embed/>
                  <p:pic>
                    <p:nvPicPr>
                      <p:cNvPr id="122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44" y="1602124"/>
                        <a:ext cx="4268762" cy="932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8238"/>
              </p:ext>
            </p:extLst>
          </p:nvPr>
        </p:nvGraphicFramePr>
        <p:xfrm>
          <a:off x="1171575" y="3348038"/>
          <a:ext cx="17065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749160" imgH="317160" progId="Equation.DSMT4">
                  <p:embed/>
                </p:oleObj>
              </mc:Choice>
              <mc:Fallback>
                <p:oleObj name="Equation" r:id="rId5" imgW="749160" imgH="317160" progId="Equation.DSMT4">
                  <p:embed/>
                  <p:pic>
                    <p:nvPicPr>
                      <p:cNvPr id="12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348038"/>
                        <a:ext cx="17065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07648"/>
              </p:ext>
            </p:extLst>
          </p:nvPr>
        </p:nvGraphicFramePr>
        <p:xfrm>
          <a:off x="1171575" y="2773362"/>
          <a:ext cx="20812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888840" imgH="317160" progId="Equation.DSMT4">
                  <p:embed/>
                </p:oleObj>
              </mc:Choice>
              <mc:Fallback>
                <p:oleObj name="Equation" r:id="rId7" imgW="888840" imgH="317160" progId="Equation.DSMT4">
                  <p:embed/>
                  <p:pic>
                    <p:nvPicPr>
                      <p:cNvPr id="12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773362"/>
                        <a:ext cx="208121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58042"/>
              </p:ext>
            </p:extLst>
          </p:nvPr>
        </p:nvGraphicFramePr>
        <p:xfrm>
          <a:off x="1093788" y="4198938"/>
          <a:ext cx="70437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844720" imgH="419040" progId="Equation.DSMT4">
                  <p:embed/>
                </p:oleObj>
              </mc:Choice>
              <mc:Fallback>
                <p:oleObj name="Equation" r:id="rId9" imgW="2844720" imgH="419040" progId="Equation.DSMT4">
                  <p:embed/>
                  <p:pic>
                    <p:nvPicPr>
                      <p:cNvPr id="1229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198938"/>
                        <a:ext cx="70437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组合 6"/>
          <p:cNvGrpSpPr>
            <a:grpSpLocks/>
          </p:cNvGrpSpPr>
          <p:nvPr/>
        </p:nvGrpSpPr>
        <p:grpSpPr bwMode="auto">
          <a:xfrm>
            <a:off x="1084263" y="5254625"/>
            <a:ext cx="7639050" cy="954088"/>
            <a:chOff x="1095984" y="5161443"/>
            <a:chExt cx="7638440" cy="954107"/>
          </a:xfrm>
        </p:grpSpPr>
        <p:graphicFrame>
          <p:nvGraphicFramePr>
            <p:cNvPr id="12298" name="Object 3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911386"/>
                </p:ext>
              </p:extLst>
            </p:nvPr>
          </p:nvGraphicFramePr>
          <p:xfrm>
            <a:off x="1095984" y="5231294"/>
            <a:ext cx="315887" cy="515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12298" name="Object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984" y="5231294"/>
                          <a:ext cx="315887" cy="515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302"/>
            <p:cNvSpPr txBox="1">
              <a:spLocks noChangeArrowheads="1"/>
            </p:cNvSpPr>
            <p:nvPr/>
          </p:nvSpPr>
          <p:spPr bwMode="auto">
            <a:xfrm>
              <a:off x="1724024" y="5161443"/>
              <a:ext cx="701040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—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逸度因子，是</a:t>
              </a:r>
              <a:r>
                <a:rPr kumimoji="1" lang="zh-CN" altLang="en-US" sz="2800" u="sng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温度、压力和组成的函数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，表示物质偏离理想气体的程度。</a:t>
              </a:r>
            </a:p>
          </p:txBody>
        </p:sp>
      </p:grpSp>
      <p:graphicFrame>
        <p:nvGraphicFramePr>
          <p:cNvPr id="1229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36236"/>
              </p:ext>
            </p:extLst>
          </p:nvPr>
        </p:nvGraphicFramePr>
        <p:xfrm>
          <a:off x="5935016" y="3053581"/>
          <a:ext cx="2527007" cy="9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193760" imgH="431640" progId="Equation.DSMT4">
                  <p:embed/>
                </p:oleObj>
              </mc:Choice>
              <mc:Fallback>
                <p:oleObj name="Equation" r:id="rId13" imgW="1193760" imgH="431640" progId="Equation.DSMT4">
                  <p:embed/>
                  <p:pic>
                    <p:nvPicPr>
                      <p:cNvPr id="1229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016" y="3053581"/>
                        <a:ext cx="2527007" cy="9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43039"/>
              </p:ext>
            </p:extLst>
          </p:nvPr>
        </p:nvGraphicFramePr>
        <p:xfrm>
          <a:off x="5838042" y="1661755"/>
          <a:ext cx="2601892" cy="94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1193760" imgH="431640" progId="Equation.DSMT4">
                  <p:embed/>
                </p:oleObj>
              </mc:Choice>
              <mc:Fallback>
                <p:oleObj name="Equation" r:id="rId15" imgW="1193760" imgH="431640" progId="Equation.DSMT4">
                  <p:embed/>
                  <p:pic>
                    <p:nvPicPr>
                      <p:cNvPr id="1229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042" y="1661755"/>
                        <a:ext cx="2601892" cy="94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0" name="AutoShape 12"/>
          <p:cNvSpPr>
            <a:spLocks noChangeArrowheads="1"/>
          </p:cNvSpPr>
          <p:nvPr/>
        </p:nvSpPr>
        <p:spPr bwMode="auto">
          <a:xfrm>
            <a:off x="1123950" y="2305050"/>
            <a:ext cx="1981200" cy="590550"/>
          </a:xfrm>
          <a:prstGeom prst="rightArrowCallout">
            <a:avLst>
              <a:gd name="adj1" fmla="val 56991"/>
              <a:gd name="adj2" fmla="val 50000"/>
              <a:gd name="adj3" fmla="val 68821"/>
              <a:gd name="adj4" fmla="val 66667"/>
            </a:avLst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315" name="AutoShape 8"/>
          <p:cNvSpPr>
            <a:spLocks noChangeArrowheads="1"/>
          </p:cNvSpPr>
          <p:nvPr/>
        </p:nvSpPr>
        <p:spPr bwMode="auto">
          <a:xfrm>
            <a:off x="3581400" y="3676650"/>
            <a:ext cx="4629150" cy="12763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ffectLst>
            <a:prstShdw prst="shdw17" dist="17961" dir="135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125538" y="227488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纯物质</a:t>
            </a:r>
          </a:p>
        </p:txBody>
      </p:sp>
      <p:grpSp>
        <p:nvGrpSpPr>
          <p:cNvPr id="13317" name="Group 23"/>
          <p:cNvGrpSpPr>
            <a:grpSpLocks/>
          </p:cNvGrpSpPr>
          <p:nvPr/>
        </p:nvGrpSpPr>
        <p:grpSpPr bwMode="auto">
          <a:xfrm>
            <a:off x="3543300" y="1924050"/>
            <a:ext cx="4629150" cy="1276350"/>
            <a:chOff x="2232" y="1212"/>
            <a:chExt cx="2916" cy="804"/>
          </a:xfrm>
        </p:grpSpPr>
        <p:sp>
          <p:nvSpPr>
            <p:cNvPr id="13326" name="AutoShape 5"/>
            <p:cNvSpPr>
              <a:spLocks noChangeArrowheads="1"/>
            </p:cNvSpPr>
            <p:nvPr/>
          </p:nvSpPr>
          <p:spPr bwMode="auto">
            <a:xfrm>
              <a:off x="2232" y="1212"/>
              <a:ext cx="2916" cy="80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33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513433"/>
                </p:ext>
              </p:extLst>
            </p:nvPr>
          </p:nvGraphicFramePr>
          <p:xfrm>
            <a:off x="2337" y="1273"/>
            <a:ext cx="2715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1854000" imgH="482400" progId="Equation.DSMT4">
                    <p:embed/>
                  </p:oleObj>
                </mc:Choice>
                <mc:Fallback>
                  <p:oleObj name="Equation" r:id="rId3" imgW="1854000" imgH="482400" progId="Equation.DSMT4">
                    <p:embed/>
                    <p:pic>
                      <p:nvPicPr>
                        <p:cNvPr id="133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273"/>
                          <a:ext cx="2715" cy="702"/>
                        </a:xfrm>
                        <a:prstGeom prst="rect">
                          <a:avLst/>
                        </a:prstGeom>
                        <a:solidFill>
                          <a:srgbClr val="CC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73457"/>
              </p:ext>
            </p:extLst>
          </p:nvPr>
        </p:nvGraphicFramePr>
        <p:xfrm>
          <a:off x="3660775" y="3789363"/>
          <a:ext cx="44894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930320" imgH="482400" progId="Equation.DSMT4">
                  <p:embed/>
                </p:oleObj>
              </mc:Choice>
              <mc:Fallback>
                <p:oleObj name="Equation" r:id="rId5" imgW="1930320" imgH="482400" progId="Equation.DSMT4">
                  <p:embed/>
                  <p:pic>
                    <p:nvPicPr>
                      <p:cNvPr id="133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3789363"/>
                        <a:ext cx="44894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1085850" y="4038600"/>
            <a:ext cx="1981200" cy="590550"/>
            <a:chOff x="876" y="3420"/>
            <a:chExt cx="1248" cy="372"/>
          </a:xfrm>
        </p:grpSpPr>
        <p:sp>
          <p:nvSpPr>
            <p:cNvPr id="155658" name="AutoShape 10"/>
            <p:cNvSpPr>
              <a:spLocks noChangeArrowheads="1"/>
            </p:cNvSpPr>
            <p:nvPr/>
          </p:nvSpPr>
          <p:spPr bwMode="auto">
            <a:xfrm>
              <a:off x="876" y="3420"/>
              <a:ext cx="1248" cy="372"/>
            </a:xfrm>
            <a:prstGeom prst="rightArrowCallout">
              <a:avLst>
                <a:gd name="adj1" fmla="val 56991"/>
                <a:gd name="adj2" fmla="val 50000"/>
                <a:gd name="adj3" fmla="val 68821"/>
                <a:gd name="adj4" fmla="val 6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902" y="3437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混合物</a:t>
              </a:r>
            </a:p>
          </p:txBody>
        </p:sp>
      </p:grpSp>
      <p:graphicFrame>
        <p:nvGraphicFramePr>
          <p:cNvPr id="13320" name="Object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53791"/>
              </p:ext>
            </p:extLst>
          </p:nvPr>
        </p:nvGraphicFramePr>
        <p:xfrm>
          <a:off x="635000" y="5194300"/>
          <a:ext cx="10048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44240" imgH="241200" progId="Equation.DSMT4">
                  <p:embed/>
                </p:oleObj>
              </mc:Choice>
              <mc:Fallback>
                <p:oleObj name="Equation" r:id="rId7" imgW="444240" imgH="241200" progId="Equation.DSMT4">
                  <p:embed/>
                  <p:pic>
                    <p:nvPicPr>
                      <p:cNvPr id="13320" name="Object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194300"/>
                        <a:ext cx="10048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302"/>
          <p:cNvSpPr txBox="1">
            <a:spLocks noChangeArrowheads="1"/>
          </p:cNvSpPr>
          <p:nvPr/>
        </p:nvSpPr>
        <p:spPr bwMode="auto">
          <a:xfrm>
            <a:off x="1571625" y="5175250"/>
            <a:ext cx="7010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处于气体标准状态时物质的化学势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温度为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压力为    的理想气体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的化学势</a:t>
            </a:r>
          </a:p>
        </p:txBody>
      </p:sp>
      <p:graphicFrame>
        <p:nvGraphicFramePr>
          <p:cNvPr id="13322" name="Object 303"/>
          <p:cNvGraphicFramePr>
            <a:graphicFrameLocks noChangeAspect="1"/>
          </p:cNvGraphicFramePr>
          <p:nvPr/>
        </p:nvGraphicFramePr>
        <p:xfrm>
          <a:off x="4394200" y="5741988"/>
          <a:ext cx="520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52549" imgH="142765" progId="Equation.DSMT4">
                  <p:embed/>
                </p:oleObj>
              </mc:Choice>
              <mc:Fallback>
                <p:oleObj name="Equation" r:id="rId9" imgW="152549" imgH="142765" progId="Equation.DSMT4">
                  <p:embed/>
                  <p:pic>
                    <p:nvPicPr>
                      <p:cNvPr id="13322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741988"/>
                        <a:ext cx="520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17525" y="434975"/>
            <a:ext cx="78565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实际气体、液体和固体及其混合物中组分的化学势表达式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(chemical potential for real gases, liquids, solids and their mixtures)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09588" y="538163"/>
            <a:ext cx="81629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逸度的性质和意义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(properties and meanings of fugacity)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14388" y="1657350"/>
            <a:ext cx="7426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可以看作是在化学势表达式中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相对于理想气体的“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校正”压力（不是真实压力的校正）</a:t>
            </a:r>
          </a:p>
        </p:txBody>
      </p:sp>
      <p:graphicFrame>
        <p:nvGraphicFramePr>
          <p:cNvPr id="143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732723"/>
              </p:ext>
            </p:extLst>
          </p:nvPr>
        </p:nvGraphicFramePr>
        <p:xfrm>
          <a:off x="5452539" y="2735613"/>
          <a:ext cx="13017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69800" imgH="241200" progId="Equation.DSMT4">
                  <p:embed/>
                </p:oleObj>
              </mc:Choice>
              <mc:Fallback>
                <p:oleObj name="Equation" r:id="rId3" imgW="469800" imgH="241200" progId="Equation.DSMT4">
                  <p:embed/>
                  <p:pic>
                    <p:nvPicPr>
                      <p:cNvPr id="1434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539" y="2735613"/>
                        <a:ext cx="13017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1106315" y="2745731"/>
            <a:ext cx="2359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纯理想气体</a:t>
            </a:r>
          </a:p>
        </p:txBody>
      </p:sp>
      <p:graphicFrame>
        <p:nvGraphicFramePr>
          <p:cNvPr id="143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45686"/>
              </p:ext>
            </p:extLst>
          </p:nvPr>
        </p:nvGraphicFramePr>
        <p:xfrm>
          <a:off x="5453775" y="3485267"/>
          <a:ext cx="22177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1434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775" y="3485267"/>
                        <a:ext cx="22177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1104904" y="3509785"/>
            <a:ext cx="2834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理想气体混合物</a:t>
            </a:r>
          </a:p>
        </p:txBody>
      </p:sp>
      <p:graphicFrame>
        <p:nvGraphicFramePr>
          <p:cNvPr id="143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072"/>
              </p:ext>
            </p:extLst>
          </p:nvPr>
        </p:nvGraphicFramePr>
        <p:xfrm>
          <a:off x="5453065" y="4238448"/>
          <a:ext cx="16192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1434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5" y="4238448"/>
                        <a:ext cx="16192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1104904" y="4280315"/>
            <a:ext cx="4155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纯实际气体、液体、固体</a:t>
            </a:r>
          </a:p>
        </p:txBody>
      </p:sp>
      <p:graphicFrame>
        <p:nvGraphicFramePr>
          <p:cNvPr id="143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46082"/>
              </p:ext>
            </p:extLst>
          </p:nvPr>
        </p:nvGraphicFramePr>
        <p:xfrm>
          <a:off x="5461742" y="5000069"/>
          <a:ext cx="2985484" cy="57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066680" imgH="228600" progId="Equation.DSMT4">
                  <p:embed/>
                </p:oleObj>
              </mc:Choice>
              <mc:Fallback>
                <p:oleObj name="Equation" r:id="rId9" imgW="1066680" imgH="228600" progId="Equation.DSMT4">
                  <p:embed/>
                  <p:pic>
                    <p:nvPicPr>
                      <p:cNvPr id="1434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42" y="5000069"/>
                        <a:ext cx="2985484" cy="575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1104904" y="4994275"/>
            <a:ext cx="352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实际气液固体混合物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50FE4E01-88ED-455A-84D4-D54274E9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" y="5739576"/>
            <a:ext cx="7426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注意：只有理想气体才有分压一说！</a:t>
            </a:r>
          </a:p>
        </p:txBody>
      </p:sp>
    </p:spTree>
  </p:cSld>
  <p:clrMapOvr>
    <a:masterClrMapping/>
  </p:clrMapOvr>
  <p:transition spd="slow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09588" y="538163"/>
            <a:ext cx="81629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逸度的性质和意义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(properties and meanings of fugacity)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7277" y="4914907"/>
            <a:ext cx="78581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逸度因子代表：</a:t>
            </a:r>
            <a:r>
              <a:rPr kumimoji="1"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相同温度压力组成下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，实际物质与理想气体的化学势之差，表示实际物质偏离理想气体的程度。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13514"/>
              </p:ext>
            </p:extLst>
          </p:nvPr>
        </p:nvGraphicFramePr>
        <p:xfrm>
          <a:off x="1690688" y="1609725"/>
          <a:ext cx="567055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438280" imgH="1041120" progId="Equation.DSMT4">
                  <p:embed/>
                </p:oleObj>
              </mc:Choice>
              <mc:Fallback>
                <p:oleObj name="Equation" r:id="rId3" imgW="2438280" imgH="10411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609725"/>
                        <a:ext cx="5670550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36666"/>
              </p:ext>
            </p:extLst>
          </p:nvPr>
        </p:nvGraphicFramePr>
        <p:xfrm>
          <a:off x="1655763" y="4165600"/>
          <a:ext cx="57419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222280" imgH="241200" progId="Equation.DSMT4">
                  <p:embed/>
                </p:oleObj>
              </mc:Choice>
              <mc:Fallback>
                <p:oleObj name="Equation" r:id="rId5" imgW="222228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165600"/>
                        <a:ext cx="5741987" cy="620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276308"/>
      </p:ext>
    </p:extLst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76263" y="1570392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强度性质，状态函数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251582"/>
              </p:ext>
            </p:extLst>
          </p:nvPr>
        </p:nvGraphicFramePr>
        <p:xfrm>
          <a:off x="2505075" y="2109788"/>
          <a:ext cx="41894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803240" imgH="228600" progId="Equation.DSMT4">
                  <p:embed/>
                </p:oleObj>
              </mc:Choice>
              <mc:Fallback>
                <p:oleObj name="Equation" r:id="rId3" imgW="1803240" imgH="22860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109788"/>
                        <a:ext cx="41894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599899" y="2756598"/>
            <a:ext cx="80839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压力趋于零，实际气体与理想气体差别消失，逸度趋于实际压力，逸度因子趋于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536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6216"/>
              </p:ext>
            </p:extLst>
          </p:nvPr>
        </p:nvGraphicFramePr>
        <p:xfrm>
          <a:off x="939800" y="3778250"/>
          <a:ext cx="33337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511280" imgH="317160" progId="Equation.DSMT4">
                  <p:embed/>
                </p:oleObj>
              </mc:Choice>
              <mc:Fallback>
                <p:oleObj name="Equation" r:id="rId5" imgW="1511280" imgH="317160" progId="Equation.DSMT4">
                  <p:embed/>
                  <p:pic>
                    <p:nvPicPr>
                      <p:cNvPr id="1536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778250"/>
                        <a:ext cx="33337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83241"/>
              </p:ext>
            </p:extLst>
          </p:nvPr>
        </p:nvGraphicFramePr>
        <p:xfrm>
          <a:off x="4740275" y="3790950"/>
          <a:ext cx="3487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536480" imgH="304560" progId="Equation.DSMT4">
                  <p:embed/>
                </p:oleObj>
              </mc:Choice>
              <mc:Fallback>
                <p:oleObj name="Equation" r:id="rId7" imgW="1536480" imgH="304560" progId="Equation.DSMT4">
                  <p:embed/>
                  <p:pic>
                    <p:nvPicPr>
                      <p:cNvPr id="1536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3790950"/>
                        <a:ext cx="3487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86" name="Group 34"/>
          <p:cNvGrpSpPr>
            <a:grpSpLocks/>
          </p:cNvGrpSpPr>
          <p:nvPr/>
        </p:nvGrpSpPr>
        <p:grpSpPr bwMode="auto">
          <a:xfrm>
            <a:off x="1289757" y="4573413"/>
            <a:ext cx="6819900" cy="1866900"/>
            <a:chOff x="720" y="2760"/>
            <a:chExt cx="4296" cy="1176"/>
          </a:xfrm>
        </p:grpSpPr>
        <p:sp>
          <p:nvSpPr>
            <p:cNvPr id="15369" name="Rectangle 33"/>
            <p:cNvSpPr>
              <a:spLocks noChangeArrowheads="1"/>
            </p:cNvSpPr>
            <p:nvPr/>
          </p:nvSpPr>
          <p:spPr bwMode="auto">
            <a:xfrm>
              <a:off x="720" y="2760"/>
              <a:ext cx="4296" cy="1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537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219079"/>
                </p:ext>
              </p:extLst>
            </p:nvPr>
          </p:nvGraphicFramePr>
          <p:xfrm>
            <a:off x="859" y="2820"/>
            <a:ext cx="54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9" imgW="355320" imgH="228600" progId="Equation.DSMT4">
                    <p:embed/>
                  </p:oleObj>
                </mc:Choice>
                <mc:Fallback>
                  <p:oleObj name="Equation" r:id="rId9" imgW="355320" imgH="228600" progId="Equation.DSMT4">
                    <p:embed/>
                    <p:pic>
                      <p:nvPicPr>
                        <p:cNvPr id="153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820"/>
                          <a:ext cx="54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27"/>
            <p:cNvSpPr txBox="1">
              <a:spLocks noChangeArrowheads="1"/>
            </p:cNvSpPr>
            <p:nvPr/>
          </p:nvSpPr>
          <p:spPr bwMode="auto">
            <a:xfrm>
              <a:off x="1622" y="2813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分子间有较强的吸引倾向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530396"/>
                </p:ext>
              </p:extLst>
            </p:nvPr>
          </p:nvGraphicFramePr>
          <p:xfrm>
            <a:off x="859" y="3180"/>
            <a:ext cx="54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355320" imgH="228600" progId="Equation.DSMT4">
                    <p:embed/>
                  </p:oleObj>
                </mc:Choice>
                <mc:Fallback>
                  <p:oleObj name="Equation" r:id="rId11" imgW="355320" imgH="228600" progId="Equation.DSMT4">
                    <p:embed/>
                    <p:pic>
                      <p:nvPicPr>
                        <p:cNvPr id="1537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3180"/>
                          <a:ext cx="54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Text Box 29"/>
            <p:cNvSpPr txBox="1">
              <a:spLocks noChangeArrowheads="1"/>
            </p:cNvSpPr>
            <p:nvPr/>
          </p:nvSpPr>
          <p:spPr bwMode="auto">
            <a:xfrm>
              <a:off x="1622" y="3173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分子间有较强的排斥倾向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647720"/>
                </p:ext>
              </p:extLst>
            </p:nvPr>
          </p:nvGraphicFramePr>
          <p:xfrm>
            <a:off x="861" y="3528"/>
            <a:ext cx="53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3" imgW="355320" imgH="228600" progId="Equation.DSMT4">
                    <p:embed/>
                  </p:oleObj>
                </mc:Choice>
                <mc:Fallback>
                  <p:oleObj name="Equation" r:id="rId13" imgW="355320" imgH="228600" progId="Equation.DSMT4">
                    <p:embed/>
                    <p:pic>
                      <p:nvPicPr>
                        <p:cNvPr id="1537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3528"/>
                          <a:ext cx="53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31"/>
            <p:cNvSpPr txBox="1">
              <a:spLocks noChangeArrowheads="1"/>
            </p:cNvSpPr>
            <p:nvPr/>
          </p:nvSpPr>
          <p:spPr bwMode="auto">
            <a:xfrm>
              <a:off x="1622" y="3521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吸引排斥相抵，与理想气体相当</a:t>
              </a:r>
              <a:endParaRPr kumimoji="1" lang="zh-CN" alt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509588" y="538163"/>
            <a:ext cx="81629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逸度的性质和意义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(properties and meanings of fugacity)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88647"/>
              </p:ext>
            </p:extLst>
          </p:nvPr>
        </p:nvGraphicFramePr>
        <p:xfrm>
          <a:off x="3427413" y="1727200"/>
          <a:ext cx="21923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1638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727200"/>
                        <a:ext cx="219233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28"/>
          <p:cNvGrpSpPr>
            <a:grpSpLocks/>
          </p:cNvGrpSpPr>
          <p:nvPr/>
        </p:nvGrpSpPr>
        <p:grpSpPr bwMode="auto">
          <a:xfrm>
            <a:off x="803276" y="2552700"/>
            <a:ext cx="3405188" cy="1820863"/>
            <a:chOff x="506" y="1608"/>
            <a:chExt cx="2145" cy="1147"/>
          </a:xfrm>
        </p:grpSpPr>
        <p:graphicFrame>
          <p:nvGraphicFramePr>
            <p:cNvPr id="1639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559070"/>
                </p:ext>
              </p:extLst>
            </p:nvPr>
          </p:nvGraphicFramePr>
          <p:xfrm>
            <a:off x="506" y="2005"/>
            <a:ext cx="2145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371600" imgH="482400" progId="Equation.DSMT4">
                    <p:embed/>
                  </p:oleObj>
                </mc:Choice>
                <mc:Fallback>
                  <p:oleObj name="Equation" r:id="rId5" imgW="1371600" imgH="482400" progId="Equation.DSMT4">
                    <p:embed/>
                    <p:pic>
                      <p:nvPicPr>
                        <p:cNvPr id="1639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005"/>
                          <a:ext cx="2145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26"/>
            <p:cNvSpPr>
              <a:spLocks noChangeShapeType="1"/>
            </p:cNvSpPr>
            <p:nvPr/>
          </p:nvSpPr>
          <p:spPr bwMode="auto">
            <a:xfrm flipH="1">
              <a:off x="2100" y="1608"/>
              <a:ext cx="144" cy="31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88" name="Group 29"/>
          <p:cNvGrpSpPr>
            <a:grpSpLocks/>
          </p:cNvGrpSpPr>
          <p:nvPr/>
        </p:nvGrpSpPr>
        <p:grpSpPr bwMode="auto">
          <a:xfrm>
            <a:off x="4456114" y="2552700"/>
            <a:ext cx="4056063" cy="1858963"/>
            <a:chOff x="2807" y="1608"/>
            <a:chExt cx="2555" cy="1171"/>
          </a:xfrm>
        </p:grpSpPr>
        <p:graphicFrame>
          <p:nvGraphicFramePr>
            <p:cNvPr id="1639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200657"/>
                </p:ext>
              </p:extLst>
            </p:nvPr>
          </p:nvGraphicFramePr>
          <p:xfrm>
            <a:off x="2807" y="1981"/>
            <a:ext cx="2555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1536480" imgH="482400" progId="Equation.DSMT4">
                    <p:embed/>
                  </p:oleObj>
                </mc:Choice>
                <mc:Fallback>
                  <p:oleObj name="Equation" r:id="rId7" imgW="1536480" imgH="482400" progId="Equation.DSMT4">
                    <p:embed/>
                    <p:pic>
                      <p:nvPicPr>
                        <p:cNvPr id="163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981"/>
                          <a:ext cx="2555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Line 27"/>
            <p:cNvSpPr>
              <a:spLocks noChangeShapeType="1"/>
            </p:cNvSpPr>
            <p:nvPr/>
          </p:nvSpPr>
          <p:spPr bwMode="auto">
            <a:xfrm>
              <a:off x="3144" y="1608"/>
              <a:ext cx="144" cy="31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09588" y="538163"/>
            <a:ext cx="81629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逸度的性质和意义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(properties and meanings of fugacity)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390" name="组合 2"/>
          <p:cNvGrpSpPr>
            <a:grpSpLocks/>
          </p:cNvGrpSpPr>
          <p:nvPr/>
        </p:nvGrpSpPr>
        <p:grpSpPr bwMode="auto">
          <a:xfrm>
            <a:off x="2247900" y="5287438"/>
            <a:ext cx="4743450" cy="697438"/>
            <a:chOff x="2247900" y="4914901"/>
            <a:chExt cx="4743450" cy="697614"/>
          </a:xfrm>
        </p:grpSpPr>
        <p:sp>
          <p:nvSpPr>
            <p:cNvPr id="16391" name="Rectangle 30"/>
            <p:cNvSpPr>
              <a:spLocks noChangeArrowheads="1"/>
            </p:cNvSpPr>
            <p:nvPr/>
          </p:nvSpPr>
          <p:spPr bwMode="auto">
            <a:xfrm>
              <a:off x="2247900" y="4914901"/>
              <a:ext cx="4743450" cy="662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639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940323"/>
                </p:ext>
              </p:extLst>
            </p:nvPr>
          </p:nvGraphicFramePr>
          <p:xfrm>
            <a:off x="2600325" y="4915427"/>
            <a:ext cx="4037013" cy="697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1396800" imgH="241200" progId="Equation.DSMT4">
                    <p:embed/>
                  </p:oleObj>
                </mc:Choice>
                <mc:Fallback>
                  <p:oleObj name="Equation" r:id="rId9" imgW="1396800" imgH="241200" progId="Equation.DSMT4">
                    <p:embed/>
                    <p:pic>
                      <p:nvPicPr>
                        <p:cNvPr id="1639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4915427"/>
                          <a:ext cx="4037013" cy="697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28700" y="4503450"/>
            <a:ext cx="5225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用逸度表示的相平衡条件：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249"/>
          <p:cNvSpPr txBox="1">
            <a:spLocks noChangeArrowheads="1"/>
          </p:cNvSpPr>
          <p:nvPr/>
        </p:nvSpPr>
        <p:spPr bwMode="auto">
          <a:xfrm>
            <a:off x="628651" y="680395"/>
            <a:ext cx="7567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相平衡条件和化学平衡条件都用化学势表示！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099" name="Object 1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21677"/>
              </p:ext>
            </p:extLst>
          </p:nvPr>
        </p:nvGraphicFramePr>
        <p:xfrm>
          <a:off x="1651000" y="1384300"/>
          <a:ext cx="19700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4099" name="Object 1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84300"/>
                        <a:ext cx="19700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16753"/>
              </p:ext>
            </p:extLst>
          </p:nvPr>
        </p:nvGraphicFramePr>
        <p:xfrm>
          <a:off x="1531938" y="2187575"/>
          <a:ext cx="22240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4100" name="Object 1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187575"/>
                        <a:ext cx="22240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67774"/>
              </p:ext>
            </p:extLst>
          </p:nvPr>
        </p:nvGraphicFramePr>
        <p:xfrm>
          <a:off x="5538788" y="1562100"/>
          <a:ext cx="1041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4101" name="Object 1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562100"/>
                        <a:ext cx="1041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255"/>
          <p:cNvSpPr txBox="1">
            <a:spLocks noChangeArrowheads="1"/>
          </p:cNvSpPr>
          <p:nvPr/>
        </p:nvSpPr>
        <p:spPr bwMode="auto">
          <a:xfrm>
            <a:off x="6457256" y="1427508"/>
            <a:ext cx="12417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？</a:t>
            </a:r>
            <a:endParaRPr kumimoji="1" lang="zh-CN" altLang="en-US" sz="60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03" name="AutoShape 1256"/>
          <p:cNvSpPr>
            <a:spLocks noChangeArrowheads="1"/>
          </p:cNvSpPr>
          <p:nvPr/>
        </p:nvSpPr>
        <p:spPr bwMode="auto">
          <a:xfrm>
            <a:off x="4019550" y="17145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28650" y="2874963"/>
            <a:ext cx="8129588" cy="977038"/>
            <a:chOff x="628650" y="2829807"/>
            <a:chExt cx="8129588" cy="977038"/>
          </a:xfrm>
        </p:grpSpPr>
        <p:sp>
          <p:nvSpPr>
            <p:cNvPr id="4107" name="TextBox 3"/>
            <p:cNvSpPr txBox="1">
              <a:spLocks noChangeArrowheads="1"/>
            </p:cNvSpPr>
            <p:nvPr/>
          </p:nvSpPr>
          <p:spPr bwMode="auto">
            <a:xfrm>
              <a:off x="628650" y="2852738"/>
              <a:ext cx="812958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若已知广义状态方程                                                   ，</a:t>
              </a:r>
              <a:endParaRPr lang="en-US" altLang="zh-CN" sz="2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则可利用平衡条件计算相平衡或化学平衡性质。</a:t>
              </a:r>
            </a:p>
          </p:txBody>
        </p:sp>
        <p:graphicFrame>
          <p:nvGraphicFramePr>
            <p:cNvPr id="4104" name="Object 12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812898"/>
                </p:ext>
              </p:extLst>
            </p:nvPr>
          </p:nvGraphicFramePr>
          <p:xfrm>
            <a:off x="3859213" y="2829807"/>
            <a:ext cx="46878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1942920" imgH="228600" progId="Equation.DSMT4">
                    <p:embed/>
                  </p:oleObj>
                </mc:Choice>
                <mc:Fallback>
                  <p:oleObj name="Equation" r:id="rId9" imgW="1942920" imgH="228600" progId="Equation.DSMT4">
                    <p:embed/>
                    <p:pic>
                      <p:nvPicPr>
                        <p:cNvPr id="4104" name="Object 1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213" y="2829807"/>
                          <a:ext cx="4687887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8650" y="3926243"/>
            <a:ext cx="81295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例：水</a:t>
            </a:r>
            <a:r>
              <a:rPr lang="en-US" altLang="zh-CN" sz="2800" dirty="0">
                <a:latin typeface="Times New Roman" pitchFamily="18" charset="0"/>
              </a:rPr>
              <a:t>(1)-</a:t>
            </a:r>
            <a:r>
              <a:rPr lang="zh-CN" altLang="en-US" sz="2800" dirty="0">
                <a:latin typeface="Times New Roman" pitchFamily="18" charset="0"/>
              </a:rPr>
              <a:t>乙醇</a:t>
            </a:r>
            <a:r>
              <a:rPr lang="en-US" altLang="zh-CN" sz="2800" dirty="0">
                <a:latin typeface="Times New Roman" pitchFamily="18" charset="0"/>
              </a:rPr>
              <a:t>(2)</a:t>
            </a:r>
            <a:r>
              <a:rPr lang="zh-CN" altLang="en-US" sz="2800" dirty="0">
                <a:latin typeface="Times New Roman" pitchFamily="18" charset="0"/>
              </a:rPr>
              <a:t>体系在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itchFamily="18" charset="0"/>
              </a:rPr>
              <a:t>给定温度和压力</a:t>
            </a:r>
            <a:r>
              <a:rPr lang="zh-CN" altLang="en-US" sz="2800" dirty="0">
                <a:latin typeface="Times New Roman" pitchFamily="18" charset="0"/>
              </a:rPr>
              <a:t>下处于气液两相平衡，若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itchFamily="18" charset="0"/>
              </a:rPr>
              <a:t>已知化学势表达式</a:t>
            </a:r>
            <a:r>
              <a:rPr lang="zh-CN" altLang="en-US" sz="2800" dirty="0">
                <a:latin typeface="Times New Roman" pitchFamily="18" charset="0"/>
              </a:rPr>
              <a:t>，则可以利用相平衡条件求平衡组成：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90948"/>
              </p:ext>
            </p:extLst>
          </p:nvPr>
        </p:nvGraphicFramePr>
        <p:xfrm>
          <a:off x="822325" y="5294313"/>
          <a:ext cx="74120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2971800" imgH="482400" progId="Equation.DSMT4">
                  <p:embed/>
                </p:oleObj>
              </mc:Choice>
              <mc:Fallback>
                <p:oleObj name="Equation" r:id="rId11" imgW="2971800" imgH="482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294313"/>
                        <a:ext cx="74120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6"/>
          <p:cNvSpPr txBox="1">
            <a:spLocks noChangeArrowheads="1"/>
          </p:cNvSpPr>
          <p:nvPr/>
        </p:nvSpPr>
        <p:spPr bwMode="auto">
          <a:xfrm>
            <a:off x="891822" y="1240542"/>
            <a:ext cx="78006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与内能、熵类似，我们无法得到化学势的绝对大小，只能得到其变化。但也正因为只有变化才有意义，我们可将不确定性隐藏在某个参考态中：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23889" y="623536"/>
            <a:ext cx="8328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相平衡和化学平衡计算的前提：化学势表达式！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866600" y="3618802"/>
            <a:ext cx="8120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在计算化学势变化时，参考态化学势被消去！</a:t>
            </a:r>
            <a:endParaRPr lang="en-US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776288" y="5464355"/>
            <a:ext cx="782584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只要在参考态的基础上，想办法得到实际状态和参考态两者化学势之差的表达式就可以了。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24367" y="2667000"/>
            <a:ext cx="6434137" cy="898214"/>
            <a:chOff x="1624367" y="2667000"/>
            <a:chExt cx="6434137" cy="898214"/>
          </a:xfrm>
        </p:grpSpPr>
        <p:grpSp>
          <p:nvGrpSpPr>
            <p:cNvPr id="20" name="组合 5"/>
            <p:cNvGrpSpPr>
              <a:grpSpLocks/>
            </p:cNvGrpSpPr>
            <p:nvPr/>
          </p:nvGrpSpPr>
          <p:grpSpPr bwMode="auto">
            <a:xfrm>
              <a:off x="4064002" y="3086893"/>
              <a:ext cx="3941193" cy="478321"/>
              <a:chOff x="3973866" y="2015063"/>
              <a:chExt cx="3941193" cy="478225"/>
            </a:xfrm>
          </p:grpSpPr>
          <p:sp>
            <p:nvSpPr>
              <p:cNvPr id="22" name="圆角矩形 3"/>
              <p:cNvSpPr>
                <a:spLocks noChangeArrowheads="1"/>
              </p:cNvSpPr>
              <p:nvPr/>
            </p:nvSpPr>
            <p:spPr bwMode="auto">
              <a:xfrm>
                <a:off x="6255254" y="2020146"/>
                <a:ext cx="1659805" cy="45719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" name="圆角矩形 22"/>
              <p:cNvSpPr>
                <a:spLocks noChangeArrowheads="1"/>
              </p:cNvSpPr>
              <p:nvPr/>
            </p:nvSpPr>
            <p:spPr bwMode="auto">
              <a:xfrm>
                <a:off x="4340556" y="2037078"/>
                <a:ext cx="1619977" cy="45719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4" name="TextBox 4"/>
              <p:cNvSpPr txBox="1">
                <a:spLocks noChangeArrowheads="1"/>
              </p:cNvSpPr>
              <p:nvPr/>
            </p:nvSpPr>
            <p:spPr bwMode="auto">
              <a:xfrm>
                <a:off x="6526119" y="2015063"/>
                <a:ext cx="1174043" cy="461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可观测</a:t>
                </a:r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3973866" y="2031716"/>
                <a:ext cx="2483379" cy="461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不确定性藏在此</a:t>
                </a:r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188151"/>
                </p:ext>
              </p:extLst>
            </p:nvPr>
          </p:nvGraphicFramePr>
          <p:xfrm>
            <a:off x="1624367" y="2667000"/>
            <a:ext cx="6434137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2971800" imgH="228600" progId="Equation.DSMT4">
                    <p:embed/>
                  </p:oleObj>
                </mc:Choice>
                <mc:Fallback>
                  <p:oleObj name="Equation" r:id="rId3" imgW="2971800" imgH="22860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24367" y="2667000"/>
                          <a:ext cx="6434137" cy="493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47712"/>
              </p:ext>
            </p:extLst>
          </p:nvPr>
        </p:nvGraphicFramePr>
        <p:xfrm>
          <a:off x="1639888" y="4171950"/>
          <a:ext cx="657225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035160" imgH="609480" progId="Equation.DSMT4">
                  <p:embed/>
                </p:oleObj>
              </mc:Choice>
              <mc:Fallback>
                <p:oleObj name="Equation" r:id="rId5" imgW="3035160" imgH="60948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9888" y="4171950"/>
                        <a:ext cx="6572250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59773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1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23889" y="623536"/>
            <a:ext cx="8328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化学势表达式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91822" y="2166240"/>
            <a:ext cx="78006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参考态可以任意选择，</a:t>
            </a:r>
            <a:r>
              <a:rPr lang="zh-CN" altLang="en-US" sz="28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以方便实验和计算为基本原则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，根据系统特点选择参考态。</a:t>
            </a: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911756" y="3296867"/>
            <a:ext cx="782584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参考态选择</a:t>
            </a:r>
            <a:endParaRPr lang="en-US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：气体标准状态。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本小节）</a:t>
            </a:r>
            <a:endParaRPr lang="en-US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：纯液体或纯固体标准状态。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：溶液中溶质标准态。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：体系温度压力下纯液体或纯固体。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(3.10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540000" indent="-720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：体系温度压力下假想的符合亨利定律且浓度为某指定值的溶质。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(3.10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3.12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3607" y="1208088"/>
            <a:ext cx="6434138" cy="898192"/>
            <a:chOff x="1647061" y="2667022"/>
            <a:chExt cx="6434138" cy="898192"/>
          </a:xfrm>
        </p:grpSpPr>
        <p:grpSp>
          <p:nvGrpSpPr>
            <p:cNvPr id="12" name="组合 5"/>
            <p:cNvGrpSpPr>
              <a:grpSpLocks/>
            </p:cNvGrpSpPr>
            <p:nvPr/>
          </p:nvGrpSpPr>
          <p:grpSpPr bwMode="auto">
            <a:xfrm>
              <a:off x="4064002" y="3086893"/>
              <a:ext cx="3941193" cy="478321"/>
              <a:chOff x="3973866" y="2015063"/>
              <a:chExt cx="3941193" cy="478225"/>
            </a:xfrm>
          </p:grpSpPr>
          <p:sp>
            <p:nvSpPr>
              <p:cNvPr id="14" name="圆角矩形 3"/>
              <p:cNvSpPr>
                <a:spLocks noChangeArrowheads="1"/>
              </p:cNvSpPr>
              <p:nvPr/>
            </p:nvSpPr>
            <p:spPr bwMode="auto">
              <a:xfrm>
                <a:off x="6255254" y="2020146"/>
                <a:ext cx="1659805" cy="45719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5" name="圆角矩形 14"/>
              <p:cNvSpPr>
                <a:spLocks noChangeArrowheads="1"/>
              </p:cNvSpPr>
              <p:nvPr/>
            </p:nvSpPr>
            <p:spPr bwMode="auto">
              <a:xfrm>
                <a:off x="4340556" y="2037078"/>
                <a:ext cx="1619977" cy="45719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6" name="TextBox 4"/>
              <p:cNvSpPr txBox="1">
                <a:spLocks noChangeArrowheads="1"/>
              </p:cNvSpPr>
              <p:nvPr/>
            </p:nvSpPr>
            <p:spPr bwMode="auto">
              <a:xfrm>
                <a:off x="6526119" y="2015063"/>
                <a:ext cx="1174043" cy="461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可观测</a:t>
                </a:r>
              </a:p>
            </p:txBody>
          </p:sp>
          <p:sp>
            <p:nvSpPr>
              <p:cNvPr id="17" name="TextBox 24"/>
              <p:cNvSpPr txBox="1">
                <a:spLocks noChangeArrowheads="1"/>
              </p:cNvSpPr>
              <p:nvPr/>
            </p:nvSpPr>
            <p:spPr bwMode="auto">
              <a:xfrm>
                <a:off x="3973866" y="2031716"/>
                <a:ext cx="2483379" cy="461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不确定性藏在此</a:t>
                </a:r>
              </a:p>
            </p:txBody>
          </p:sp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734140"/>
                </p:ext>
              </p:extLst>
            </p:nvPr>
          </p:nvGraphicFramePr>
          <p:xfrm>
            <a:off x="1647061" y="2667022"/>
            <a:ext cx="6434138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2971800" imgH="228600" progId="Equation.DSMT4">
                    <p:embed/>
                  </p:oleObj>
                </mc:Choice>
                <mc:Fallback>
                  <p:oleObj name="Equation" r:id="rId3" imgW="2971800" imgH="228600" progId="Equation.DSMT4">
                    <p:embed/>
                    <p:pic>
                      <p:nvPicPr>
                        <p:cNvPr id="13" name="对象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47061" y="2667022"/>
                          <a:ext cx="6434138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00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96"/>
          <p:cNvSpPr>
            <a:spLocks noChangeArrowheads="1"/>
          </p:cNvSpPr>
          <p:nvPr/>
        </p:nvSpPr>
        <p:spPr bwMode="auto">
          <a:xfrm>
            <a:off x="2400300" y="4533900"/>
            <a:ext cx="5724525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ffectLst>
            <a:prstShdw prst="shdw17" dist="17961" dir="135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1" name="Text Box 288"/>
          <p:cNvSpPr txBox="1">
            <a:spLocks noChangeArrowheads="1"/>
          </p:cNvSpPr>
          <p:nvPr/>
        </p:nvSpPr>
        <p:spPr bwMode="auto">
          <a:xfrm>
            <a:off x="641350" y="478032"/>
            <a:ext cx="7994650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理想气体和理想气体混合物中组分的化学势表达式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以气体标准状态作为参考状态</a:t>
            </a:r>
            <a:endParaRPr kumimoji="1" lang="en-US" altLang="zh-CN" sz="2800" u="sng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(chemical potential for ideal gases and their mixtures —— adopting the thermodynamic standard state of gases as the reference state)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2" name="Text Box 290"/>
          <p:cNvSpPr txBox="1">
            <a:spLocks noChangeArrowheads="1"/>
          </p:cNvSpPr>
          <p:nvPr/>
        </p:nvSpPr>
        <p:spPr bwMode="auto">
          <a:xfrm>
            <a:off x="668338" y="2679700"/>
            <a:ext cx="726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纯理想气体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(pure ideal gases)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的化学势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173" name="Object 2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670942"/>
              </p:ext>
            </p:extLst>
          </p:nvPr>
        </p:nvGraphicFramePr>
        <p:xfrm>
          <a:off x="895350" y="3094038"/>
          <a:ext cx="27765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80800" imgH="419040" progId="Equation.DSMT4">
                  <p:embed/>
                </p:oleObj>
              </mc:Choice>
              <mc:Fallback>
                <p:oleObj name="Equation" r:id="rId3" imgW="1180800" imgH="419040" progId="Equation.DSMT4">
                  <p:embed/>
                  <p:pic>
                    <p:nvPicPr>
                      <p:cNvPr id="7173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094038"/>
                        <a:ext cx="27765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23529"/>
              </p:ext>
            </p:extLst>
          </p:nvPr>
        </p:nvGraphicFramePr>
        <p:xfrm>
          <a:off x="5181600" y="3241675"/>
          <a:ext cx="23939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002960" imgH="457200" progId="Equation.DSMT4">
                  <p:embed/>
                </p:oleObj>
              </mc:Choice>
              <mc:Fallback>
                <p:oleObj name="Equation" r:id="rId5" imgW="1002960" imgH="457200" progId="Equation.DSMT4">
                  <p:embed/>
                  <p:pic>
                    <p:nvPicPr>
                      <p:cNvPr id="7174" name="Object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41675"/>
                        <a:ext cx="23939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58030"/>
              </p:ext>
            </p:extLst>
          </p:nvPr>
        </p:nvGraphicFramePr>
        <p:xfrm>
          <a:off x="2859088" y="4541838"/>
          <a:ext cx="48053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955520" imgH="419040" progId="Equation.DSMT4">
                  <p:embed/>
                </p:oleObj>
              </mc:Choice>
              <mc:Fallback>
                <p:oleObj name="Equation" r:id="rId7" imgW="1955520" imgH="419040" progId="Equation.DSMT4">
                  <p:embed/>
                  <p:pic>
                    <p:nvPicPr>
                      <p:cNvPr id="7175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541838"/>
                        <a:ext cx="48053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294"/>
          <p:cNvSpPr>
            <a:spLocks noChangeArrowheads="1"/>
          </p:cNvSpPr>
          <p:nvPr/>
        </p:nvSpPr>
        <p:spPr bwMode="auto">
          <a:xfrm>
            <a:off x="3924300" y="3576638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7" name="Object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70831"/>
              </p:ext>
            </p:extLst>
          </p:nvPr>
        </p:nvGraphicFramePr>
        <p:xfrm>
          <a:off x="635000" y="5522913"/>
          <a:ext cx="10048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444240" imgH="241200" progId="Equation.DSMT4">
                  <p:embed/>
                </p:oleObj>
              </mc:Choice>
              <mc:Fallback>
                <p:oleObj name="Equation" r:id="rId9" imgW="444240" imgH="241200" progId="Equation.DSMT4">
                  <p:embed/>
                  <p:pic>
                    <p:nvPicPr>
                      <p:cNvPr id="7177" name="Object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522913"/>
                        <a:ext cx="10048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302"/>
          <p:cNvSpPr txBox="1">
            <a:spLocks noChangeArrowheads="1"/>
          </p:cNvSpPr>
          <p:nvPr/>
        </p:nvSpPr>
        <p:spPr bwMode="auto">
          <a:xfrm>
            <a:off x="1571625" y="5499100"/>
            <a:ext cx="72009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处于气体标准状态时物质的化学势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温度为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压力为     的理想气体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的化学势</a:t>
            </a:r>
          </a:p>
        </p:txBody>
      </p:sp>
      <p:graphicFrame>
        <p:nvGraphicFramePr>
          <p:cNvPr id="7179" name="Object 3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80692"/>
              </p:ext>
            </p:extLst>
          </p:nvPr>
        </p:nvGraphicFramePr>
        <p:xfrm>
          <a:off x="1158875" y="3989388"/>
          <a:ext cx="1762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711000" imgH="241200" progId="Equation.DSMT4">
                  <p:embed/>
                </p:oleObj>
              </mc:Choice>
              <mc:Fallback>
                <p:oleObj name="Equation" r:id="rId11" imgW="711000" imgH="241200" progId="Equation.DSMT4">
                  <p:embed/>
                  <p:pic>
                    <p:nvPicPr>
                      <p:cNvPr id="7179" name="Object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989388"/>
                        <a:ext cx="17621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对象 13"/>
          <p:cNvGraphicFramePr>
            <a:graphicFrameLocks noChangeAspect="1"/>
          </p:cNvGraphicFramePr>
          <p:nvPr/>
        </p:nvGraphicFramePr>
        <p:xfrm>
          <a:off x="4411663" y="6062663"/>
          <a:ext cx="5683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241300" imgH="228600" progId="Equation.DSMT4">
                  <p:embed/>
                </p:oleObj>
              </mc:Choice>
              <mc:Fallback>
                <p:oleObj name="Equation" r:id="rId13" imgW="241300" imgH="228600" progId="Equation.DSMT4">
                  <p:embed/>
                  <p:pic>
                    <p:nvPicPr>
                      <p:cNvPr id="718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6062663"/>
                        <a:ext cx="5683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96"/>
          <p:cNvSpPr>
            <a:spLocks noChangeArrowheads="1"/>
          </p:cNvSpPr>
          <p:nvPr/>
        </p:nvSpPr>
        <p:spPr bwMode="auto">
          <a:xfrm>
            <a:off x="782638" y="5451475"/>
            <a:ext cx="8035925" cy="1066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ffectLst>
            <a:prstShdw prst="shdw17" dist="17961" dir="135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195" name="Text Box 59"/>
          <p:cNvSpPr txBox="1">
            <a:spLocks noChangeArrowheads="1"/>
          </p:cNvSpPr>
          <p:nvPr/>
        </p:nvSpPr>
        <p:spPr bwMode="auto">
          <a:xfrm>
            <a:off x="500063" y="525463"/>
            <a:ext cx="82438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理想气体混合物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(ideal-gas mixtures)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各组分的化学势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196" name="对象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21061"/>
              </p:ext>
            </p:extLst>
          </p:nvPr>
        </p:nvGraphicFramePr>
        <p:xfrm>
          <a:off x="1296988" y="4545013"/>
          <a:ext cx="59134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831760" imgH="431640" progId="Equation.DSMT4">
                  <p:embed/>
                </p:oleObj>
              </mc:Choice>
              <mc:Fallback>
                <p:oleObj name="Equation" r:id="rId3" imgW="2831760" imgH="431640" progId="Equation.DSMT4">
                  <p:embed/>
                  <p:pic>
                    <p:nvPicPr>
                      <p:cNvPr id="8196" name="对象 7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545013"/>
                        <a:ext cx="59134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7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78584"/>
              </p:ext>
            </p:extLst>
          </p:nvPr>
        </p:nvGraphicFramePr>
        <p:xfrm>
          <a:off x="817563" y="2671763"/>
          <a:ext cx="71596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657600" imgH="457200" progId="Equation.DSMT4">
                  <p:embed/>
                </p:oleObj>
              </mc:Choice>
              <mc:Fallback>
                <p:oleObj name="Equation" r:id="rId5" imgW="3657600" imgH="457200" progId="Equation.DSMT4">
                  <p:embed/>
                  <p:pic>
                    <p:nvPicPr>
                      <p:cNvPr id="8197" name="对象 7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671763"/>
                        <a:ext cx="71596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7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13464"/>
              </p:ext>
            </p:extLst>
          </p:nvPr>
        </p:nvGraphicFramePr>
        <p:xfrm>
          <a:off x="1190625" y="3538538"/>
          <a:ext cx="61261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047760" imgH="507960" progId="Equation.DSMT4">
                  <p:embed/>
                </p:oleObj>
              </mc:Choice>
              <mc:Fallback>
                <p:oleObj name="Equation" r:id="rId7" imgW="3047760" imgH="507960" progId="Equation.DSMT4">
                  <p:embed/>
                  <p:pic>
                    <p:nvPicPr>
                      <p:cNvPr id="8198" name="对象 7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538538"/>
                        <a:ext cx="61261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7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27332"/>
              </p:ext>
            </p:extLst>
          </p:nvPr>
        </p:nvGraphicFramePr>
        <p:xfrm>
          <a:off x="1195388" y="5441950"/>
          <a:ext cx="7210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454200" imgH="520560" progId="Equation.DSMT4">
                  <p:embed/>
                </p:oleObj>
              </mc:Choice>
              <mc:Fallback>
                <p:oleObj name="Equation" r:id="rId9" imgW="3454200" imgH="520560" progId="Equation.DSMT4">
                  <p:embed/>
                  <p:pic>
                    <p:nvPicPr>
                      <p:cNvPr id="8199" name="对象 7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441950"/>
                        <a:ext cx="72104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1106314" y="1707672"/>
            <a:ext cx="1795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第一步是理想气体混合</a:t>
            </a:r>
          </a:p>
        </p:txBody>
      </p:sp>
      <p:grpSp>
        <p:nvGrpSpPr>
          <p:cNvPr id="8201" name="组合 2"/>
          <p:cNvGrpSpPr>
            <a:grpSpLocks/>
          </p:cNvGrpSpPr>
          <p:nvPr/>
        </p:nvGrpSpPr>
        <p:grpSpPr bwMode="auto">
          <a:xfrm>
            <a:off x="1531938" y="1049338"/>
            <a:ext cx="6392862" cy="1452562"/>
            <a:chOff x="1531938" y="1049338"/>
            <a:chExt cx="6392862" cy="1452562"/>
          </a:xfrm>
        </p:grpSpPr>
        <p:grpSp>
          <p:nvGrpSpPr>
            <p:cNvPr id="8202" name="组合 7179"/>
            <p:cNvGrpSpPr>
              <a:grpSpLocks/>
            </p:cNvGrpSpPr>
            <p:nvPr/>
          </p:nvGrpSpPr>
          <p:grpSpPr bwMode="auto">
            <a:xfrm>
              <a:off x="1531938" y="1049338"/>
              <a:ext cx="6392862" cy="1452562"/>
              <a:chOff x="1257298" y="1461888"/>
              <a:chExt cx="6392199" cy="1453382"/>
            </a:xfrm>
          </p:grpSpPr>
          <p:grpSp>
            <p:nvGrpSpPr>
              <p:cNvPr id="8204" name="组合 7167"/>
              <p:cNvGrpSpPr>
                <a:grpSpLocks/>
              </p:cNvGrpSpPr>
              <p:nvPr/>
            </p:nvGrpSpPr>
            <p:grpSpPr bwMode="auto">
              <a:xfrm>
                <a:off x="1257298" y="1494509"/>
                <a:ext cx="6392199" cy="1420761"/>
                <a:chOff x="1296626" y="1710813"/>
                <a:chExt cx="6392199" cy="1420761"/>
              </a:xfrm>
            </p:grpSpPr>
            <p:grpSp>
              <p:nvGrpSpPr>
                <p:cNvPr id="8208" name="组合 7"/>
                <p:cNvGrpSpPr>
                  <a:grpSpLocks/>
                </p:cNvGrpSpPr>
                <p:nvPr/>
              </p:nvGrpSpPr>
              <p:grpSpPr bwMode="auto">
                <a:xfrm>
                  <a:off x="1296626" y="1723104"/>
                  <a:ext cx="2611166" cy="427704"/>
                  <a:chOff x="1296626" y="1723104"/>
                  <a:chExt cx="2611166" cy="427704"/>
                </a:xfrm>
              </p:grpSpPr>
              <p:grpSp>
                <p:nvGrpSpPr>
                  <p:cNvPr id="8222" name="组合 5"/>
                  <p:cNvGrpSpPr>
                    <a:grpSpLocks/>
                  </p:cNvGrpSpPr>
                  <p:nvPr/>
                </p:nvGrpSpPr>
                <p:grpSpPr bwMode="auto">
                  <a:xfrm>
                    <a:off x="1296626" y="1723105"/>
                    <a:ext cx="649544" cy="427703"/>
                    <a:chOff x="1847850" y="1445343"/>
                    <a:chExt cx="649544" cy="427703"/>
                  </a:xfrm>
                </p:grpSpPr>
                <p:sp>
                  <p:nvSpPr>
                    <p:cNvPr id="8230" name="矩形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7850" y="1445343"/>
                      <a:ext cx="649544" cy="427703"/>
                    </a:xfrm>
                    <a:prstGeom prst="rect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800">
                        <a:latin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8231" name="对象 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1338869"/>
                        </p:ext>
                      </p:extLst>
                    </p:nvPr>
                  </p:nvGraphicFramePr>
                  <p:xfrm>
                    <a:off x="1885946" y="1494144"/>
                    <a:ext cx="588901" cy="3399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26" name="Equation" r:id="rId11" imgW="419040" imgH="241200" progId="Equation.DSMT4">
                            <p:embed/>
                          </p:oleObj>
                        </mc:Choice>
                        <mc:Fallback>
                          <p:oleObj name="Equation" r:id="rId11" imgW="419040" imgH="241200" progId="Equation.DSMT4">
                            <p:embed/>
                            <p:pic>
                              <p:nvPicPr>
                                <p:cNvPr id="8231" name="对象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85946" y="1494144"/>
                                  <a:ext cx="588901" cy="3399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8223" name="组合 19"/>
                  <p:cNvGrpSpPr>
                    <a:grpSpLocks/>
                  </p:cNvGrpSpPr>
                  <p:nvPr/>
                </p:nvGrpSpPr>
                <p:grpSpPr bwMode="auto">
                  <a:xfrm>
                    <a:off x="2064160" y="1723104"/>
                    <a:ext cx="649544" cy="427703"/>
                    <a:chOff x="1847850" y="1445343"/>
                    <a:chExt cx="649544" cy="427703"/>
                  </a:xfrm>
                </p:grpSpPr>
                <p:sp>
                  <p:nvSpPr>
                    <p:cNvPr id="8228" name="矩形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7850" y="1445343"/>
                      <a:ext cx="649544" cy="427703"/>
                    </a:xfrm>
                    <a:prstGeom prst="rect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800">
                        <a:latin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8229" name="对象 2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51317217"/>
                        </p:ext>
                      </p:extLst>
                    </p:nvPr>
                  </p:nvGraphicFramePr>
                  <p:xfrm>
                    <a:off x="1877158" y="1494145"/>
                    <a:ext cx="607949" cy="3399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27" name="Equation" r:id="rId13" imgW="431640" imgH="241200" progId="Equation.DSMT4">
                            <p:embed/>
                          </p:oleObj>
                        </mc:Choice>
                        <mc:Fallback>
                          <p:oleObj name="Equation" r:id="rId13" imgW="431640" imgH="241200" progId="Equation.DSMT4">
                            <p:embed/>
                            <p:pic>
                              <p:nvPicPr>
                                <p:cNvPr id="8229" name="对象 2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77158" y="1494145"/>
                                  <a:ext cx="607949" cy="3399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8224" name="组合 22"/>
                  <p:cNvGrpSpPr>
                    <a:grpSpLocks/>
                  </p:cNvGrpSpPr>
                  <p:nvPr/>
                </p:nvGrpSpPr>
                <p:grpSpPr bwMode="auto">
                  <a:xfrm>
                    <a:off x="3253868" y="1723105"/>
                    <a:ext cx="653924" cy="427703"/>
                    <a:chOff x="1847850" y="1445343"/>
                    <a:chExt cx="653924" cy="427703"/>
                  </a:xfrm>
                </p:grpSpPr>
                <p:sp>
                  <p:nvSpPr>
                    <p:cNvPr id="8226" name="矩形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7850" y="1445343"/>
                      <a:ext cx="649544" cy="427703"/>
                    </a:xfrm>
                    <a:prstGeom prst="rect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800">
                        <a:latin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8227" name="对象 2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72350167"/>
                        </p:ext>
                      </p:extLst>
                    </p:nvPr>
                  </p:nvGraphicFramePr>
                  <p:xfrm>
                    <a:off x="1860491" y="1494144"/>
                    <a:ext cx="641283" cy="3399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28" name="Equation" r:id="rId15" imgW="457200" imgH="241200" progId="Equation.DSMT4">
                            <p:embed/>
                          </p:oleObj>
                        </mc:Choice>
                        <mc:Fallback>
                          <p:oleObj name="Equation" r:id="rId15" imgW="457200" imgH="241200" progId="Equation.DSMT4">
                            <p:embed/>
                            <p:pic>
                              <p:nvPicPr>
                                <p:cNvPr id="8227" name="对象 2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60491" y="1494144"/>
                                  <a:ext cx="641283" cy="3399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8225" name="对象 6"/>
                  <p:cNvGraphicFramePr>
                    <a:graphicFrameLocks noChangeAspect="1"/>
                  </p:cNvGraphicFramePr>
                  <p:nvPr/>
                </p:nvGraphicFramePr>
                <p:xfrm>
                  <a:off x="2784290" y="1861576"/>
                  <a:ext cx="460508" cy="2499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29" name="Equation" r:id="rId17" imgW="177569" imgH="101468" progId="Equation.DSMT4">
                          <p:embed/>
                        </p:oleObj>
                      </mc:Choice>
                      <mc:Fallback>
                        <p:oleObj name="Equation" r:id="rId17" imgW="177569" imgH="101468" progId="Equation.DSMT4">
                          <p:embed/>
                          <p:pic>
                            <p:nvPicPr>
                              <p:cNvPr id="8225" name="对象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84290" y="1861576"/>
                                <a:ext cx="460508" cy="2499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209" name="组合 10"/>
                <p:cNvGrpSpPr>
                  <a:grpSpLocks/>
                </p:cNvGrpSpPr>
                <p:nvPr/>
              </p:nvGrpSpPr>
              <p:grpSpPr bwMode="auto">
                <a:xfrm>
                  <a:off x="5624052" y="1710813"/>
                  <a:ext cx="2064773" cy="452284"/>
                  <a:chOff x="2713703" y="2979174"/>
                  <a:chExt cx="2064773" cy="452284"/>
                </a:xfrm>
              </p:grpSpPr>
              <p:sp>
                <p:nvSpPr>
                  <p:cNvPr id="8220" name="矩形 8"/>
                  <p:cNvSpPr>
                    <a:spLocks noChangeArrowheads="1"/>
                  </p:cNvSpPr>
                  <p:nvPr/>
                </p:nvSpPr>
                <p:spPr bwMode="auto">
                  <a:xfrm>
                    <a:off x="2713703" y="2979174"/>
                    <a:ext cx="2064773" cy="452284"/>
                  </a:xfrm>
                  <a:prstGeom prst="rect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graphicFrame>
                <p:nvGraphicFramePr>
                  <p:cNvPr id="8221" name="对象 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31799205"/>
                      </p:ext>
                    </p:extLst>
                  </p:nvPr>
                </p:nvGraphicFramePr>
                <p:xfrm>
                  <a:off x="2848276" y="3041856"/>
                  <a:ext cx="1768292" cy="3494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0" name="Equation" r:id="rId19" imgW="1155600" imgH="228600" progId="Equation.DSMT4">
                          <p:embed/>
                        </p:oleObj>
                      </mc:Choice>
                      <mc:Fallback>
                        <p:oleObj name="Equation" r:id="rId19" imgW="1155600" imgH="228600" progId="Equation.DSMT4">
                          <p:embed/>
                          <p:pic>
                            <p:nvPicPr>
                              <p:cNvPr id="8221" name="对象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48276" y="3041856"/>
                                <a:ext cx="1768292" cy="3494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210" name="组合 30"/>
                <p:cNvGrpSpPr>
                  <a:grpSpLocks/>
                </p:cNvGrpSpPr>
                <p:nvPr/>
              </p:nvGrpSpPr>
              <p:grpSpPr bwMode="auto">
                <a:xfrm>
                  <a:off x="3692013" y="2679290"/>
                  <a:ext cx="2064773" cy="452284"/>
                  <a:chOff x="2713703" y="2979174"/>
                  <a:chExt cx="2064773" cy="452284"/>
                </a:xfrm>
              </p:grpSpPr>
              <p:sp>
                <p:nvSpPr>
                  <p:cNvPr id="8218" name="矩形 31"/>
                  <p:cNvSpPr>
                    <a:spLocks noChangeArrowheads="1"/>
                  </p:cNvSpPr>
                  <p:nvPr/>
                </p:nvSpPr>
                <p:spPr bwMode="auto">
                  <a:xfrm>
                    <a:off x="2713703" y="2979174"/>
                    <a:ext cx="2064773" cy="452284"/>
                  </a:xfrm>
                  <a:prstGeom prst="rect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graphicFrame>
                <p:nvGraphicFramePr>
                  <p:cNvPr id="8219" name="对象 3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3456476"/>
                      </p:ext>
                    </p:extLst>
                  </p:nvPr>
                </p:nvGraphicFramePr>
                <p:xfrm>
                  <a:off x="2781861" y="3032771"/>
                  <a:ext cx="1903215" cy="3685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1" name="Equation" r:id="rId21" imgW="1244520" imgH="241200" progId="Equation.DSMT4">
                          <p:embed/>
                        </p:oleObj>
                      </mc:Choice>
                      <mc:Fallback>
                        <p:oleObj name="Equation" r:id="rId21" imgW="1244520" imgH="241200" progId="Equation.DSMT4">
                          <p:embed/>
                          <p:pic>
                            <p:nvPicPr>
                              <p:cNvPr id="8219" name="对象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81861" y="3032771"/>
                                <a:ext cx="1903215" cy="3685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211" name="组合 26"/>
                <p:cNvGrpSpPr>
                  <a:grpSpLocks/>
                </p:cNvGrpSpPr>
                <p:nvPr/>
              </p:nvGrpSpPr>
              <p:grpSpPr bwMode="auto">
                <a:xfrm>
                  <a:off x="2625213" y="2163097"/>
                  <a:ext cx="1066800" cy="742335"/>
                  <a:chOff x="2625213" y="2163097"/>
                  <a:chExt cx="1066800" cy="742335"/>
                </a:xfrm>
              </p:grpSpPr>
              <p:cxnSp>
                <p:nvCxnSpPr>
                  <p:cNvPr id="8216" name="直接箭头连接符 12"/>
                  <p:cNvCxnSpPr>
                    <a:cxnSpLocks noChangeShapeType="1"/>
                    <a:endCxn id="8218" idx="1"/>
                  </p:cNvCxnSpPr>
                  <p:nvPr/>
                </p:nvCxnSpPr>
                <p:spPr bwMode="auto">
                  <a:xfrm>
                    <a:off x="2625213" y="2905432"/>
                    <a:ext cx="1066800" cy="0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217" name="直接连接符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25213" y="2163097"/>
                    <a:ext cx="0" cy="742335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212" name="组合 27"/>
                <p:cNvGrpSpPr>
                  <a:grpSpLocks/>
                </p:cNvGrpSpPr>
                <p:nvPr/>
              </p:nvGrpSpPr>
              <p:grpSpPr bwMode="auto">
                <a:xfrm>
                  <a:off x="5756786" y="2163097"/>
                  <a:ext cx="899653" cy="742335"/>
                  <a:chOff x="5756786" y="2163097"/>
                  <a:chExt cx="899653" cy="742335"/>
                </a:xfrm>
              </p:grpSpPr>
              <p:cxnSp>
                <p:nvCxnSpPr>
                  <p:cNvPr id="8214" name="直接连接符 17"/>
                  <p:cNvCxnSpPr>
                    <a:cxnSpLocks noChangeShapeType="1"/>
                    <a:stCxn id="8218" idx="3"/>
                  </p:cNvCxnSpPr>
                  <p:nvPr/>
                </p:nvCxnSpPr>
                <p:spPr bwMode="auto">
                  <a:xfrm>
                    <a:off x="5756786" y="2905432"/>
                    <a:ext cx="899652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215" name="直接箭头连接符 25"/>
                  <p:cNvCxnSpPr>
                    <a:cxnSpLocks noChangeShapeType="1"/>
                    <a:endCxn id="8220" idx="2"/>
                  </p:cNvCxnSpPr>
                  <p:nvPr/>
                </p:nvCxnSpPr>
                <p:spPr bwMode="auto">
                  <a:xfrm flipV="1">
                    <a:off x="6656438" y="2163097"/>
                    <a:ext cx="1" cy="742335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8213" name="直接箭头连接符 29"/>
                <p:cNvCxnSpPr>
                  <a:cxnSpLocks noChangeShapeType="1"/>
                  <a:stCxn id="8226" idx="3"/>
                  <a:endCxn id="8220" idx="1"/>
                </p:cNvCxnSpPr>
                <p:nvPr/>
              </p:nvCxnSpPr>
              <p:spPr bwMode="auto">
                <a:xfrm flipV="1">
                  <a:off x="3903412" y="1936955"/>
                  <a:ext cx="1720640" cy="2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aphicFrame>
            <p:nvGraphicFramePr>
              <p:cNvPr id="8205" name="对象 71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6362685"/>
                  </p:ext>
                </p:extLst>
              </p:nvPr>
            </p:nvGraphicFramePr>
            <p:xfrm>
              <a:off x="4499333" y="1461888"/>
              <a:ext cx="371475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" name="Equation" r:id="rId23" imgW="253800" imgH="177480" progId="Equation.DSMT4">
                      <p:embed/>
                    </p:oleObj>
                  </mc:Choice>
                  <mc:Fallback>
                    <p:oleObj name="Equation" r:id="rId23" imgW="253800" imgH="177480" progId="Equation.DSMT4">
                      <p:embed/>
                      <p:pic>
                        <p:nvPicPr>
                          <p:cNvPr id="8205" name="对象 7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333" y="1461888"/>
                            <a:ext cx="371475" cy="258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对象 71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964898"/>
                  </p:ext>
                </p:extLst>
              </p:nvPr>
            </p:nvGraphicFramePr>
            <p:xfrm>
              <a:off x="2627168" y="2167136"/>
              <a:ext cx="407946" cy="3319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" name="Equation" r:id="rId25" imgW="279360" imgH="228600" progId="Equation.DSMT4">
                      <p:embed/>
                    </p:oleObj>
                  </mc:Choice>
                  <mc:Fallback>
                    <p:oleObj name="Equation" r:id="rId25" imgW="279360" imgH="228600" progId="Equation.DSMT4">
                      <p:embed/>
                      <p:pic>
                        <p:nvPicPr>
                          <p:cNvPr id="8206" name="对象 7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168" y="2167136"/>
                            <a:ext cx="407946" cy="3319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7" name="对象 71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19269"/>
                  </p:ext>
                </p:extLst>
              </p:nvPr>
            </p:nvGraphicFramePr>
            <p:xfrm>
              <a:off x="6123243" y="2152066"/>
              <a:ext cx="427038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" name="Equation" r:id="rId27" imgW="291960" imgH="228600" progId="Equation.DSMT4">
                      <p:embed/>
                    </p:oleObj>
                  </mc:Choice>
                  <mc:Fallback>
                    <p:oleObj name="Equation" r:id="rId27" imgW="291960" imgH="228600" progId="Equation.DSMT4">
                      <p:embed/>
                      <p:pic>
                        <p:nvPicPr>
                          <p:cNvPr id="8207" name="对象 7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3243" y="2152066"/>
                            <a:ext cx="427038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3" name="TextBox 1"/>
            <p:cNvSpPr txBox="1">
              <a:spLocks noChangeArrowheads="1"/>
            </p:cNvSpPr>
            <p:nvPr/>
          </p:nvSpPr>
          <p:spPr bwMode="auto">
            <a:xfrm>
              <a:off x="4388338" y="1489288"/>
              <a:ext cx="12221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zh-CN" altLang="en-US" sz="2400" dirty="0">
                  <a:latin typeface="Times New Roman" pitchFamily="18" charset="0"/>
                </a:rPr>
                <a:t>恒定</a:t>
              </a:r>
            </a:p>
          </p:txBody>
        </p:sp>
      </p:grpSp>
    </p:spTree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7168">
            <a:extLst>
              <a:ext uri="{FF2B5EF4-FFF2-40B4-BE49-F238E27FC236}">
                <a16:creationId xmlns:a16="http://schemas.microsoft.com/office/drawing/2014/main" id="{D6E55DD0-510B-4FAF-975E-A1E7896AC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84581"/>
              </p:ext>
            </p:extLst>
          </p:nvPr>
        </p:nvGraphicFramePr>
        <p:xfrm>
          <a:off x="804832" y="1547258"/>
          <a:ext cx="7679154" cy="286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568680" imgH="1333440" progId="Equation.DSMT4">
                  <p:embed/>
                </p:oleObj>
              </mc:Choice>
              <mc:Fallback>
                <p:oleObj name="Equation" r:id="rId3" imgW="3568680" imgH="1333440" progId="Equation.DSMT4">
                  <p:embed/>
                  <p:pic>
                    <p:nvPicPr>
                      <p:cNvPr id="2" name="对象 7168">
                        <a:extLst>
                          <a:ext uri="{FF2B5EF4-FFF2-40B4-BE49-F238E27FC236}">
                            <a16:creationId xmlns:a16="http://schemas.microsoft.com/office/drawing/2014/main" id="{D6E55DD0-510B-4FAF-975E-A1E7896AC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2" y="1547258"/>
                        <a:ext cx="7679154" cy="2868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9">
            <a:extLst>
              <a:ext uri="{FF2B5EF4-FFF2-40B4-BE49-F238E27FC236}">
                <a16:creationId xmlns:a16="http://schemas.microsoft.com/office/drawing/2014/main" id="{C4F05A5F-E974-407F-A432-3768A1A8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56" y="607075"/>
            <a:ext cx="8091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求导中间步骤：注意累加号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变到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，和积分变量类似，随便用什么符号都可以，要与求导的对象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中的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区别开。</a:t>
            </a:r>
            <a:endParaRPr kumimoji="1" lang="zh-CN" altLang="en-US" sz="2400" i="1" baseline="-250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对象 7168">
            <a:extLst>
              <a:ext uri="{FF2B5EF4-FFF2-40B4-BE49-F238E27FC236}">
                <a16:creationId xmlns:a16="http://schemas.microsoft.com/office/drawing/2014/main" id="{D498002F-3E4C-41ED-A68E-321534FB0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47411"/>
              </p:ext>
            </p:extLst>
          </p:nvPr>
        </p:nvGraphicFramePr>
        <p:xfrm>
          <a:off x="994825" y="4380578"/>
          <a:ext cx="7581566" cy="114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454200" imgH="520560" progId="Equation.DSMT4">
                  <p:embed/>
                </p:oleObj>
              </mc:Choice>
              <mc:Fallback>
                <p:oleObj name="Equation" r:id="rId5" imgW="3454200" imgH="520560" progId="Equation.DSMT4">
                  <p:embed/>
                  <p:pic>
                    <p:nvPicPr>
                      <p:cNvPr id="5" name="对象 7168">
                        <a:extLst>
                          <a:ext uri="{FF2B5EF4-FFF2-40B4-BE49-F238E27FC236}">
                            <a16:creationId xmlns:a16="http://schemas.microsoft.com/office/drawing/2014/main" id="{D498002F-3E4C-41ED-A68E-321534FB0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825" y="4380578"/>
                        <a:ext cx="7581566" cy="1142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168">
            <a:extLst>
              <a:ext uri="{FF2B5EF4-FFF2-40B4-BE49-F238E27FC236}">
                <a16:creationId xmlns:a16="http://schemas.microsoft.com/office/drawing/2014/main" id="{10A5EB54-9217-4578-9601-62E765830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55926"/>
              </p:ext>
            </p:extLst>
          </p:nvPr>
        </p:nvGraphicFramePr>
        <p:xfrm>
          <a:off x="800598" y="5465475"/>
          <a:ext cx="7938803" cy="115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581280" imgH="520560" progId="Equation.DSMT4">
                  <p:embed/>
                </p:oleObj>
              </mc:Choice>
              <mc:Fallback>
                <p:oleObj name="Equation" r:id="rId7" imgW="3581280" imgH="520560" progId="Equation.DSMT4">
                  <p:embed/>
                  <p:pic>
                    <p:nvPicPr>
                      <p:cNvPr id="6" name="对象 7168">
                        <a:extLst>
                          <a:ext uri="{FF2B5EF4-FFF2-40B4-BE49-F238E27FC236}">
                            <a16:creationId xmlns:a16="http://schemas.microsoft.com/office/drawing/2014/main" id="{10A5EB54-9217-4578-9601-62E765830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98" y="5465475"/>
                        <a:ext cx="7938803" cy="115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9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9"/>
          <p:cNvSpPr txBox="1">
            <a:spLocks noChangeArrowheads="1"/>
          </p:cNvSpPr>
          <p:nvPr/>
        </p:nvSpPr>
        <p:spPr bwMode="auto">
          <a:xfrm>
            <a:off x="533400" y="1863725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理想气体混合物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1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78069"/>
              </p:ext>
            </p:extLst>
          </p:nvPr>
        </p:nvGraphicFramePr>
        <p:xfrm>
          <a:off x="2074863" y="2473325"/>
          <a:ext cx="66151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03160" imgH="419040" progId="Equation.DSMT4">
                  <p:embed/>
                </p:oleObj>
              </mc:Choice>
              <mc:Fallback>
                <p:oleObj name="Equation" r:id="rId3" imgW="2603160" imgH="419040" progId="Equation.DSMT4">
                  <p:embed/>
                  <p:pic>
                    <p:nvPicPr>
                      <p:cNvPr id="921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473325"/>
                        <a:ext cx="6615112" cy="1069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290"/>
          <p:cNvSpPr txBox="1">
            <a:spLocks noChangeArrowheads="1"/>
          </p:cNvSpPr>
          <p:nvPr/>
        </p:nvSpPr>
        <p:spPr bwMode="auto">
          <a:xfrm>
            <a:off x="544513" y="976313"/>
            <a:ext cx="2239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纯理想气体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221" name="Objec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11675"/>
              </p:ext>
            </p:extLst>
          </p:nvPr>
        </p:nvGraphicFramePr>
        <p:xfrm>
          <a:off x="2962275" y="690563"/>
          <a:ext cx="48037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955520" imgH="419040" progId="Equation.DSMT4">
                  <p:embed/>
                </p:oleObj>
              </mc:Choice>
              <mc:Fallback>
                <p:oleObj name="Equation" r:id="rId5" imgW="1955520" imgH="419040" progId="Equation.DSMT4">
                  <p:embed/>
                  <p:pic>
                    <p:nvPicPr>
                      <p:cNvPr id="9221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90563"/>
                        <a:ext cx="4803775" cy="1023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组合 5"/>
          <p:cNvGrpSpPr>
            <a:grpSpLocks/>
          </p:cNvGrpSpPr>
          <p:nvPr/>
        </p:nvGrpSpPr>
        <p:grpSpPr bwMode="auto">
          <a:xfrm>
            <a:off x="758825" y="3722369"/>
            <a:ext cx="7947025" cy="1089055"/>
            <a:chOff x="759179" y="3721651"/>
            <a:chExt cx="7947025" cy="1089055"/>
          </a:xfrm>
        </p:grpSpPr>
        <p:grpSp>
          <p:nvGrpSpPr>
            <p:cNvPr id="9226" name="组合 1"/>
            <p:cNvGrpSpPr>
              <a:grpSpLocks/>
            </p:cNvGrpSpPr>
            <p:nvPr/>
          </p:nvGrpSpPr>
          <p:grpSpPr bwMode="auto">
            <a:xfrm>
              <a:off x="759179" y="3721651"/>
              <a:ext cx="7947025" cy="1076961"/>
              <a:chOff x="635000" y="4986019"/>
              <a:chExt cx="7947025" cy="1076961"/>
            </a:xfrm>
          </p:grpSpPr>
          <p:graphicFrame>
            <p:nvGraphicFramePr>
              <p:cNvPr id="9228" name="Object 3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448906"/>
                  </p:ext>
                </p:extLst>
              </p:nvPr>
            </p:nvGraphicFramePr>
            <p:xfrm>
              <a:off x="635000" y="5032375"/>
              <a:ext cx="1004888" cy="544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7" imgW="444240" imgH="241200" progId="Equation.DSMT4">
                      <p:embed/>
                    </p:oleObj>
                  </mc:Choice>
                  <mc:Fallback>
                    <p:oleObj name="Equation" r:id="rId7" imgW="444240" imgH="241200" progId="Equation.DSMT4">
                      <p:embed/>
                      <p:pic>
                        <p:nvPicPr>
                          <p:cNvPr id="9228" name="Object 3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000" y="5032375"/>
                            <a:ext cx="1004888" cy="5445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Text Box 302"/>
              <p:cNvSpPr txBox="1">
                <a:spLocks noChangeArrowheads="1"/>
              </p:cNvSpPr>
              <p:nvPr/>
            </p:nvSpPr>
            <p:spPr bwMode="auto">
              <a:xfrm>
                <a:off x="1571625" y="4986019"/>
                <a:ext cx="7010400" cy="1076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marL="381000" indent="-3810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—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处于气体标准状态时物质的化学势，是</a:t>
                </a:r>
                <a:r>
                  <a:rPr kumimoji="1" lang="zh-CN" altLang="en-US" sz="2800" u="sng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温度为</a:t>
                </a:r>
                <a:r>
                  <a:rPr kumimoji="1" lang="en-US" altLang="zh-CN" sz="2800" i="1" u="sng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T</a:t>
                </a:r>
                <a:r>
                  <a:rPr kumimoji="1" lang="en-US" altLang="zh-CN" sz="2800" u="sng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zh-CN" altLang="en-US" sz="2800" u="sng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压力为     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的理想气体 </a:t>
                </a:r>
                <a:r>
                  <a:rPr kumimoji="1" lang="en-US" altLang="zh-CN" sz="2800" i="1" dirty="0" err="1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i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的化学势</a:t>
                </a:r>
              </a:p>
            </p:txBody>
          </p:sp>
        </p:grpSp>
        <p:graphicFrame>
          <p:nvGraphicFramePr>
            <p:cNvPr id="922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062698"/>
                </p:ext>
              </p:extLst>
            </p:nvPr>
          </p:nvGraphicFramePr>
          <p:xfrm>
            <a:off x="4173005" y="4271421"/>
            <a:ext cx="568325" cy="539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241300" imgH="228600" progId="Equation.DSMT4">
                    <p:embed/>
                  </p:oleObj>
                </mc:Choice>
                <mc:Fallback>
                  <p:oleObj name="Equation" r:id="rId9" imgW="241300" imgH="228600" progId="Equation.DSMT4">
                    <p:embed/>
                    <p:pic>
                      <p:nvPicPr>
                        <p:cNvPr id="922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005" y="4271421"/>
                          <a:ext cx="568325" cy="539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3" name="组合 6"/>
          <p:cNvGrpSpPr>
            <a:grpSpLocks/>
          </p:cNvGrpSpPr>
          <p:nvPr/>
        </p:nvGrpSpPr>
        <p:grpSpPr bwMode="auto">
          <a:xfrm>
            <a:off x="593725" y="4919663"/>
            <a:ext cx="8256588" cy="1385887"/>
            <a:chOff x="594251" y="4920015"/>
            <a:chExt cx="8256237" cy="1384995"/>
          </a:xfrm>
        </p:grpSpPr>
        <p:sp>
          <p:nvSpPr>
            <p:cNvPr id="9224" name="TextBox 6"/>
            <p:cNvSpPr txBox="1">
              <a:spLocks noChangeArrowheads="1"/>
            </p:cNvSpPr>
            <p:nvPr/>
          </p:nvSpPr>
          <p:spPr bwMode="auto">
            <a:xfrm>
              <a:off x="594251" y="4920015"/>
              <a:ext cx="825623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参考态的选择是从方便使用的角度考量，我们会用到多种参考态。注意化学势是温度、压强和组成的函数，此处参考态压强已取定为     并且是纯物质。</a:t>
              </a:r>
            </a:p>
          </p:txBody>
        </p:sp>
        <p:graphicFrame>
          <p:nvGraphicFramePr>
            <p:cNvPr id="922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560681"/>
                </p:ext>
              </p:extLst>
            </p:nvPr>
          </p:nvGraphicFramePr>
          <p:xfrm>
            <a:off x="5657324" y="5744269"/>
            <a:ext cx="568325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241300" imgH="228600" progId="Equation.DSMT4">
                    <p:embed/>
                  </p:oleObj>
                </mc:Choice>
                <mc:Fallback>
                  <p:oleObj name="Equation" r:id="rId11" imgW="241300" imgH="228600" progId="Equation.DSMT4">
                    <p:embed/>
                    <p:pic>
                      <p:nvPicPr>
                        <p:cNvPr id="922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7324" y="5744269"/>
                          <a:ext cx="568325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3" descr="02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91" y="1215675"/>
            <a:ext cx="4316413" cy="2628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Text Box 54"/>
          <p:cNvSpPr txBox="1">
            <a:spLocks noChangeArrowheads="1"/>
          </p:cNvSpPr>
          <p:nvPr/>
        </p:nvSpPr>
        <p:spPr bwMode="auto">
          <a:xfrm>
            <a:off x="720725" y="1591380"/>
            <a:ext cx="324485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如图所示，抽去隔板后，两气体均匀混合。求过程的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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41989" name="Text Box 60"/>
          <p:cNvSpPr txBox="1">
            <a:spLocks noChangeArrowheads="1"/>
          </p:cNvSpPr>
          <p:nvPr/>
        </p:nvSpPr>
        <p:spPr bwMode="auto">
          <a:xfrm>
            <a:off x="717550" y="301801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199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68662"/>
              </p:ext>
            </p:extLst>
          </p:nvPr>
        </p:nvGraphicFramePr>
        <p:xfrm>
          <a:off x="1416432" y="6097414"/>
          <a:ext cx="6406386" cy="45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035160" imgH="215640" progId="Equation.DSMT4">
                  <p:embed/>
                </p:oleObj>
              </mc:Choice>
              <mc:Fallback>
                <p:oleObj name="Equation" r:id="rId4" imgW="3035160" imgH="215640" progId="Equation.DSMT4">
                  <p:embed/>
                  <p:pic>
                    <p:nvPicPr>
                      <p:cNvPr id="4199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32" y="6097414"/>
                        <a:ext cx="6406386" cy="45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7865"/>
              </p:ext>
            </p:extLst>
          </p:nvPr>
        </p:nvGraphicFramePr>
        <p:xfrm>
          <a:off x="933287" y="3942691"/>
          <a:ext cx="7479744" cy="205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619440" imgH="1002960" progId="Equation.DSMT4">
                  <p:embed/>
                </p:oleObj>
              </mc:Choice>
              <mc:Fallback>
                <p:oleObj name="Equation" r:id="rId6" imgW="3619440" imgH="1002960" progId="Equation.DSMT4">
                  <p:embed/>
                  <p:pic>
                    <p:nvPicPr>
                      <p:cNvPr id="4199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87" y="3942691"/>
                        <a:ext cx="7479744" cy="2057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54527"/>
              </p:ext>
            </p:extLst>
          </p:nvPr>
        </p:nvGraphicFramePr>
        <p:xfrm>
          <a:off x="1668463" y="2849563"/>
          <a:ext cx="26844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371600" imgH="419040" progId="Equation.DSMT4">
                  <p:embed/>
                </p:oleObj>
              </mc:Choice>
              <mc:Fallback>
                <p:oleObj name="Equation" r:id="rId8" imgW="1371600" imgH="419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849563"/>
                        <a:ext cx="2684462" cy="823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Text Box 51"/>
          <p:cNvSpPr txBox="1">
            <a:spLocks noChangeArrowheads="1"/>
          </p:cNvSpPr>
          <p:nvPr/>
        </p:nvSpPr>
        <p:spPr bwMode="auto">
          <a:xfrm>
            <a:off x="604658" y="535509"/>
            <a:ext cx="82061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理想气体等温混合的熵变用化学势计算很方便，没有同种异种的限制！</a:t>
            </a:r>
          </a:p>
        </p:txBody>
      </p:sp>
    </p:spTree>
    <p:extLst>
      <p:ext uri="{BB962C8B-B14F-4D97-AF65-F5344CB8AC3E}">
        <p14:creationId xmlns:p14="http://schemas.microsoft.com/office/powerpoint/2010/main" val="4184120790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8180</TotalTime>
  <Words>907</Words>
  <Application>Microsoft Office PowerPoint</Application>
  <PresentationFormat>全屏显示(4:3)</PresentationFormat>
  <Paragraphs>74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627</cp:revision>
  <dcterms:created xsi:type="dcterms:W3CDTF">1998-06-15T09:16:02Z</dcterms:created>
  <dcterms:modified xsi:type="dcterms:W3CDTF">2020-12-02T00:07:20Z</dcterms:modified>
</cp:coreProperties>
</file>