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
  </p:notesMasterIdLst>
  <p:sldIdLst>
    <p:sldId id="428" r:id="rId2"/>
    <p:sldId id="429" r:id="rId3"/>
    <p:sldId id="430" r:id="rId4"/>
    <p:sldId id="431" r:id="rId5"/>
    <p:sldId id="432" r:id="rId6"/>
    <p:sldId id="458" r:id="rId7"/>
    <p:sldId id="464" r:id="rId8"/>
    <p:sldId id="459" r:id="rId9"/>
    <p:sldId id="463" r:id="rId10"/>
    <p:sldId id="460" r:id="rId11"/>
    <p:sldId id="461" r:id="rId12"/>
    <p:sldId id="462" r:id="rId13"/>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993300"/>
    <a:srgbClr val="FFFF00"/>
    <a:srgbClr val="0000FF"/>
    <a:srgbClr val="FF5050"/>
    <a:srgbClr val="FF000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5728B-AC57-400E-BD4F-BE86EBA5A281}" v="51" dt="2020-11-24T02:09:02.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3"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08ce88e1165b00db" providerId="LiveId" clId="{067C2F5C-192A-4EB0-AC6A-87B2FBD2686F}"/>
    <pc:docChg chg="undo custSel addSld delSld modSld sldOrd">
      <pc:chgData name="CAI JUN" userId="08ce88e1165b00db" providerId="LiveId" clId="{067C2F5C-192A-4EB0-AC6A-87B2FBD2686F}" dt="2020-08-27T01:42:37.356" v="3741" actId="207"/>
      <pc:docMkLst>
        <pc:docMk/>
      </pc:docMkLst>
      <pc:sldChg chg="modSp">
        <pc:chgData name="CAI JUN" userId="08ce88e1165b00db" providerId="LiveId" clId="{067C2F5C-192A-4EB0-AC6A-87B2FBD2686F}" dt="2020-08-27T01:13:54.451" v="3056"/>
        <pc:sldMkLst>
          <pc:docMk/>
          <pc:sldMk cId="0" sldId="432"/>
        </pc:sldMkLst>
        <pc:graphicFrameChg chg="mod">
          <ac:chgData name="CAI JUN" userId="08ce88e1165b00db" providerId="LiveId" clId="{067C2F5C-192A-4EB0-AC6A-87B2FBD2686F}" dt="2020-08-27T01:13:54.451" v="3056"/>
          <ac:graphicFrameMkLst>
            <pc:docMk/>
            <pc:sldMk cId="0" sldId="432"/>
            <ac:graphicFrameMk id="21511" creationId="{00000000-0000-0000-0000-000000000000}"/>
          </ac:graphicFrameMkLst>
        </pc:graphicFrameChg>
      </pc:sldChg>
      <pc:sldChg chg="addSp delSp modSp mod">
        <pc:chgData name="CAI JUN" userId="08ce88e1165b00db" providerId="LiveId" clId="{067C2F5C-192A-4EB0-AC6A-87B2FBD2686F}" dt="2020-08-27T01:35:43.247" v="3515" actId="478"/>
        <pc:sldMkLst>
          <pc:docMk/>
          <pc:sldMk cId="0" sldId="458"/>
        </pc:sldMkLst>
        <pc:spChg chg="add mod">
          <ac:chgData name="CAI JUN" userId="08ce88e1165b00db" providerId="LiveId" clId="{067C2F5C-192A-4EB0-AC6A-87B2FBD2686F}" dt="2020-08-26T09:00:22.039" v="610" actId="1035"/>
          <ac:spMkLst>
            <pc:docMk/>
            <pc:sldMk cId="0" sldId="458"/>
            <ac:spMk id="2" creationId="{C4447401-7596-47CA-981C-12490FFE4A31}"/>
          </ac:spMkLst>
        </pc:spChg>
        <pc:spChg chg="mod">
          <ac:chgData name="CAI JUN" userId="08ce88e1165b00db" providerId="LiveId" clId="{067C2F5C-192A-4EB0-AC6A-87B2FBD2686F}" dt="2020-08-26T08:59:44.826" v="542" actId="14100"/>
          <ac:spMkLst>
            <pc:docMk/>
            <pc:sldMk cId="0" sldId="458"/>
            <ac:spMk id="22531" creationId="{00000000-0000-0000-0000-000000000000}"/>
          </ac:spMkLst>
        </pc:spChg>
        <pc:spChg chg="mod">
          <ac:chgData name="CAI JUN" userId="08ce88e1165b00db" providerId="LiveId" clId="{067C2F5C-192A-4EB0-AC6A-87B2FBD2686F}" dt="2020-08-26T08:59:52.193" v="564" actId="1036"/>
          <ac:spMkLst>
            <pc:docMk/>
            <pc:sldMk cId="0" sldId="458"/>
            <ac:spMk id="22532" creationId="{00000000-0000-0000-0000-000000000000}"/>
          </ac:spMkLst>
        </pc:spChg>
        <pc:spChg chg="mod topLvl">
          <ac:chgData name="CAI JUN" userId="08ce88e1165b00db" providerId="LiveId" clId="{067C2F5C-192A-4EB0-AC6A-87B2FBD2686F}" dt="2020-08-27T01:35:43.247" v="3515" actId="478"/>
          <ac:spMkLst>
            <pc:docMk/>
            <pc:sldMk cId="0" sldId="458"/>
            <ac:spMk id="22534" creationId="{00000000-0000-0000-0000-000000000000}"/>
          </ac:spMkLst>
        </pc:spChg>
        <pc:grpChg chg="add del mod">
          <ac:chgData name="CAI JUN" userId="08ce88e1165b00db" providerId="LiveId" clId="{067C2F5C-192A-4EB0-AC6A-87B2FBD2686F}" dt="2020-08-27T01:35:43.247" v="3515" actId="478"/>
          <ac:grpSpMkLst>
            <pc:docMk/>
            <pc:sldMk cId="0" sldId="458"/>
            <ac:grpSpMk id="6" creationId="{8A4BA376-4621-43CC-90C1-8F0EF65BB442}"/>
          </ac:grpSpMkLst>
        </pc:grpChg>
        <pc:graphicFrameChg chg="add mod">
          <ac:chgData name="CAI JUN" userId="08ce88e1165b00db" providerId="LiveId" clId="{067C2F5C-192A-4EB0-AC6A-87B2FBD2686F}" dt="2020-08-27T01:32:51.607" v="3423" actId="1076"/>
          <ac:graphicFrameMkLst>
            <pc:docMk/>
            <pc:sldMk cId="0" sldId="458"/>
            <ac:graphicFrameMk id="3" creationId="{59B5CA0A-6DE9-4ACE-99D2-E4F05D312543}"/>
          </ac:graphicFrameMkLst>
        </pc:graphicFrameChg>
        <pc:graphicFrameChg chg="add del mod topLvl">
          <ac:chgData name="CAI JUN" userId="08ce88e1165b00db" providerId="LiveId" clId="{067C2F5C-192A-4EB0-AC6A-87B2FBD2686F}" dt="2020-08-27T01:35:43.247" v="3515" actId="478"/>
          <ac:graphicFrameMkLst>
            <pc:docMk/>
            <pc:sldMk cId="0" sldId="458"/>
            <ac:graphicFrameMk id="4" creationId="{AD5FA797-02C4-40FE-BA66-762299633587}"/>
          </ac:graphicFrameMkLst>
        </pc:graphicFrameChg>
        <pc:graphicFrameChg chg="add del mod">
          <ac:chgData name="CAI JUN" userId="08ce88e1165b00db" providerId="LiveId" clId="{067C2F5C-192A-4EB0-AC6A-87B2FBD2686F}" dt="2020-08-27T01:35:39.949" v="3514" actId="478"/>
          <ac:graphicFrameMkLst>
            <pc:docMk/>
            <pc:sldMk cId="0" sldId="458"/>
            <ac:graphicFrameMk id="5" creationId="{60144C6F-205D-41BC-8336-B7DB7F03F825}"/>
          </ac:graphicFrameMkLst>
        </pc:graphicFrameChg>
        <pc:graphicFrameChg chg="mod">
          <ac:chgData name="CAI JUN" userId="08ce88e1165b00db" providerId="LiveId" clId="{067C2F5C-192A-4EB0-AC6A-87B2FBD2686F}" dt="2020-08-26T08:59:40.267" v="541" actId="1076"/>
          <ac:graphicFrameMkLst>
            <pc:docMk/>
            <pc:sldMk cId="0" sldId="458"/>
            <ac:graphicFrameMk id="22530" creationId="{00000000-0000-0000-0000-000000000000}"/>
          </ac:graphicFrameMkLst>
        </pc:graphicFrameChg>
        <pc:graphicFrameChg chg="del">
          <ac:chgData name="CAI JUN" userId="08ce88e1165b00db" providerId="LiveId" clId="{067C2F5C-192A-4EB0-AC6A-87B2FBD2686F}" dt="2020-08-26T08:57:23.932" v="451" actId="478"/>
          <ac:graphicFrameMkLst>
            <pc:docMk/>
            <pc:sldMk cId="0" sldId="458"/>
            <ac:graphicFrameMk id="22535" creationId="{00000000-0000-0000-0000-000000000000}"/>
          </ac:graphicFrameMkLst>
        </pc:graphicFrameChg>
        <pc:graphicFrameChg chg="mod">
          <ac:chgData name="CAI JUN" userId="08ce88e1165b00db" providerId="LiveId" clId="{067C2F5C-192A-4EB0-AC6A-87B2FBD2686F}" dt="2020-08-26T09:00:30.885" v="644" actId="1036"/>
          <ac:graphicFrameMkLst>
            <pc:docMk/>
            <pc:sldMk cId="0" sldId="458"/>
            <ac:graphicFrameMk id="22536" creationId="{00000000-0000-0000-0000-000000000000}"/>
          </ac:graphicFrameMkLst>
        </pc:graphicFrameChg>
        <pc:graphicFrameChg chg="mod">
          <ac:chgData name="CAI JUN" userId="08ce88e1165b00db" providerId="LiveId" clId="{067C2F5C-192A-4EB0-AC6A-87B2FBD2686F}" dt="2020-08-27T01:14:38.320" v="3058"/>
          <ac:graphicFrameMkLst>
            <pc:docMk/>
            <pc:sldMk cId="0" sldId="458"/>
            <ac:graphicFrameMk id="22537" creationId="{00000000-0000-0000-0000-000000000000}"/>
          </ac:graphicFrameMkLst>
        </pc:graphicFrameChg>
      </pc:sldChg>
      <pc:sldChg chg="addSp modSp mod">
        <pc:chgData name="CAI JUN" userId="08ce88e1165b00db" providerId="LiveId" clId="{067C2F5C-192A-4EB0-AC6A-87B2FBD2686F}" dt="2020-08-27T01:38:49.378" v="3545" actId="20577"/>
        <pc:sldMkLst>
          <pc:docMk/>
          <pc:sldMk cId="0" sldId="459"/>
        </pc:sldMkLst>
        <pc:spChg chg="add mod">
          <ac:chgData name="CAI JUN" userId="08ce88e1165b00db" providerId="LiveId" clId="{067C2F5C-192A-4EB0-AC6A-87B2FBD2686F}" dt="2020-08-27T01:38:49.378" v="3545" actId="20577"/>
          <ac:spMkLst>
            <pc:docMk/>
            <pc:sldMk cId="0" sldId="459"/>
            <ac:spMk id="2" creationId="{06531B67-683E-419B-A02A-F261549C4642}"/>
          </ac:spMkLst>
        </pc:spChg>
        <pc:graphicFrameChg chg="add mod">
          <ac:chgData name="CAI JUN" userId="08ce88e1165b00db" providerId="LiveId" clId="{067C2F5C-192A-4EB0-AC6A-87B2FBD2686F}" dt="2020-08-26T09:41:55.934" v="2130" actId="1076"/>
          <ac:graphicFrameMkLst>
            <pc:docMk/>
            <pc:sldMk cId="0" sldId="459"/>
            <ac:graphicFrameMk id="3" creationId="{897D1A0C-FA4C-4A6F-943F-EFED7E93FC2A}"/>
          </ac:graphicFrameMkLst>
        </pc:graphicFrameChg>
        <pc:graphicFrameChg chg="mod">
          <ac:chgData name="CAI JUN" userId="08ce88e1165b00db" providerId="LiveId" clId="{067C2F5C-192A-4EB0-AC6A-87B2FBD2686F}" dt="2020-08-27T01:23:54.742" v="3158"/>
          <ac:graphicFrameMkLst>
            <pc:docMk/>
            <pc:sldMk cId="0" sldId="459"/>
            <ac:graphicFrameMk id="23555" creationId="{00000000-0000-0000-0000-000000000000}"/>
          </ac:graphicFrameMkLst>
        </pc:graphicFrameChg>
      </pc:sldChg>
      <pc:sldChg chg="modSp mod ord">
        <pc:chgData name="CAI JUN" userId="08ce88e1165b00db" providerId="LiveId" clId="{067C2F5C-192A-4EB0-AC6A-87B2FBD2686F}" dt="2020-08-27T01:42:37.356" v="3741" actId="207"/>
        <pc:sldMkLst>
          <pc:docMk/>
          <pc:sldMk cId="0" sldId="460"/>
        </pc:sldMkLst>
        <pc:spChg chg="mod">
          <ac:chgData name="CAI JUN" userId="08ce88e1165b00db" providerId="LiveId" clId="{067C2F5C-192A-4EB0-AC6A-87B2FBD2686F}" dt="2020-08-27T01:36:33.823" v="3521" actId="14100"/>
          <ac:spMkLst>
            <pc:docMk/>
            <pc:sldMk cId="0" sldId="460"/>
            <ac:spMk id="24579" creationId="{00000000-0000-0000-0000-000000000000}"/>
          </ac:spMkLst>
        </pc:spChg>
        <pc:spChg chg="mod">
          <ac:chgData name="CAI JUN" userId="08ce88e1165b00db" providerId="LiveId" clId="{067C2F5C-192A-4EB0-AC6A-87B2FBD2686F}" dt="2020-08-27T01:42:37.356" v="3741" actId="207"/>
          <ac:spMkLst>
            <pc:docMk/>
            <pc:sldMk cId="0" sldId="460"/>
            <ac:spMk id="24581" creationId="{00000000-0000-0000-0000-000000000000}"/>
          </ac:spMkLst>
        </pc:spChg>
        <pc:spChg chg="mod">
          <ac:chgData name="CAI JUN" userId="08ce88e1165b00db" providerId="LiveId" clId="{067C2F5C-192A-4EB0-AC6A-87B2FBD2686F}" dt="2020-08-27T01:37:04.552" v="3544" actId="6549"/>
          <ac:spMkLst>
            <pc:docMk/>
            <pc:sldMk cId="0" sldId="460"/>
            <ac:spMk id="24583" creationId="{00000000-0000-0000-0000-000000000000}"/>
          </ac:spMkLst>
        </pc:spChg>
        <pc:graphicFrameChg chg="mod">
          <ac:chgData name="CAI JUN" userId="08ce88e1165b00db" providerId="LiveId" clId="{067C2F5C-192A-4EB0-AC6A-87B2FBD2686F}" dt="2020-08-27T01:27:01.340" v="3274"/>
          <ac:graphicFrameMkLst>
            <pc:docMk/>
            <pc:sldMk cId="0" sldId="460"/>
            <ac:graphicFrameMk id="24578" creationId="{00000000-0000-0000-0000-000000000000}"/>
          </ac:graphicFrameMkLst>
        </pc:graphicFrameChg>
        <pc:graphicFrameChg chg="mod">
          <ac:chgData name="CAI JUN" userId="08ce88e1165b00db" providerId="LiveId" clId="{067C2F5C-192A-4EB0-AC6A-87B2FBD2686F}" dt="2020-08-27T01:27:25.069" v="3276"/>
          <ac:graphicFrameMkLst>
            <pc:docMk/>
            <pc:sldMk cId="0" sldId="460"/>
            <ac:graphicFrameMk id="24582" creationId="{00000000-0000-0000-0000-000000000000}"/>
          </ac:graphicFrameMkLst>
        </pc:graphicFrameChg>
        <pc:graphicFrameChg chg="mod">
          <ac:chgData name="CAI JUN" userId="08ce88e1165b00db" providerId="LiveId" clId="{067C2F5C-192A-4EB0-AC6A-87B2FBD2686F}" dt="2020-08-27T01:28:17.354" v="3279"/>
          <ac:graphicFrameMkLst>
            <pc:docMk/>
            <pc:sldMk cId="0" sldId="460"/>
            <ac:graphicFrameMk id="24584" creationId="{00000000-0000-0000-0000-000000000000}"/>
          </ac:graphicFrameMkLst>
        </pc:graphicFrameChg>
      </pc:sldChg>
      <pc:sldChg chg="addSp delSp modSp new mod">
        <pc:chgData name="CAI JUN" userId="08ce88e1165b00db" providerId="LiveId" clId="{067C2F5C-192A-4EB0-AC6A-87B2FBD2686F}" dt="2020-08-27T01:41:36.802" v="3732" actId="6549"/>
        <pc:sldMkLst>
          <pc:docMk/>
          <pc:sldMk cId="3546743801" sldId="463"/>
        </pc:sldMkLst>
        <pc:spChg chg="add mod">
          <ac:chgData name="CAI JUN" userId="08ce88e1165b00db" providerId="LiveId" clId="{067C2F5C-192A-4EB0-AC6A-87B2FBD2686F}" dt="2020-08-27T01:41:36.802" v="3732" actId="6549"/>
          <ac:spMkLst>
            <pc:docMk/>
            <pc:sldMk cId="3546743801" sldId="463"/>
            <ac:spMk id="6" creationId="{95C3C1C1-7472-4A58-9D76-CE09A43564DF}"/>
          </ac:spMkLst>
        </pc:spChg>
        <pc:spChg chg="add mod">
          <ac:chgData name="CAI JUN" userId="08ce88e1165b00db" providerId="LiveId" clId="{067C2F5C-192A-4EB0-AC6A-87B2FBD2686F}" dt="2020-08-27T01:40:52.117" v="3699" actId="20577"/>
          <ac:spMkLst>
            <pc:docMk/>
            <pc:sldMk cId="3546743801" sldId="463"/>
            <ac:spMk id="8" creationId="{5D7531F3-E82D-41E5-8B11-7136B098AB67}"/>
          </ac:spMkLst>
        </pc:spChg>
        <pc:spChg chg="add">
          <ac:chgData name="CAI JUN" userId="08ce88e1165b00db" providerId="LiveId" clId="{067C2F5C-192A-4EB0-AC6A-87B2FBD2686F}" dt="2020-08-26T09:45:23.866" v="2144" actId="22"/>
          <ac:spMkLst>
            <pc:docMk/>
            <pc:sldMk cId="3546743801" sldId="463"/>
            <ac:spMk id="10" creationId="{01ECA4D6-A0F2-41B7-96C9-6D9274808A0A}"/>
          </ac:spMkLst>
        </pc:spChg>
        <pc:spChg chg="add mod">
          <ac:chgData name="CAI JUN" userId="08ce88e1165b00db" providerId="LiveId" clId="{067C2F5C-192A-4EB0-AC6A-87B2FBD2686F}" dt="2020-08-27T01:36:07.735" v="3517" actId="14100"/>
          <ac:spMkLst>
            <pc:docMk/>
            <pc:sldMk cId="3546743801" sldId="463"/>
            <ac:spMk id="16" creationId="{AD381E44-76FB-431B-99BA-E1A8FF9B9383}"/>
          </ac:spMkLst>
        </pc:spChg>
        <pc:graphicFrameChg chg="add mod">
          <ac:chgData name="CAI JUN" userId="08ce88e1165b00db" providerId="LiveId" clId="{067C2F5C-192A-4EB0-AC6A-87B2FBD2686F}" dt="2020-08-27T00:59:51.456" v="2718" actId="1035"/>
          <ac:graphicFrameMkLst>
            <pc:docMk/>
            <pc:sldMk cId="3546743801" sldId="463"/>
            <ac:graphicFrameMk id="2" creationId="{35B6F8E2-2953-412C-83A5-08679F32436C}"/>
          </ac:graphicFrameMkLst>
        </pc:graphicFrameChg>
        <pc:graphicFrameChg chg="add del mod">
          <ac:chgData name="CAI JUN" userId="08ce88e1165b00db" providerId="LiveId" clId="{067C2F5C-192A-4EB0-AC6A-87B2FBD2686F}" dt="2020-08-26T08:46:14.901" v="59" actId="478"/>
          <ac:graphicFrameMkLst>
            <pc:docMk/>
            <pc:sldMk cId="3546743801" sldId="463"/>
            <ac:graphicFrameMk id="2" creationId="{BAEBD1D9-08A5-4310-9999-9E7F41AC172F}"/>
          </ac:graphicFrameMkLst>
        </pc:graphicFrameChg>
        <pc:graphicFrameChg chg="add mod">
          <ac:chgData name="CAI JUN" userId="08ce88e1165b00db" providerId="LiveId" clId="{067C2F5C-192A-4EB0-AC6A-87B2FBD2686F}" dt="2020-08-27T01:10:47.810" v="3046" actId="1037"/>
          <ac:graphicFrameMkLst>
            <pc:docMk/>
            <pc:sldMk cId="3546743801" sldId="463"/>
            <ac:graphicFrameMk id="3" creationId="{B5426C12-0371-4BFC-A93D-DAEB6844B93C}"/>
          </ac:graphicFrameMkLst>
        </pc:graphicFrameChg>
        <pc:graphicFrameChg chg="add mod">
          <ac:chgData name="CAI JUN" userId="08ce88e1165b00db" providerId="LiveId" clId="{067C2F5C-192A-4EB0-AC6A-87B2FBD2686F}" dt="2020-08-27T00:59:56.446" v="2728" actId="1035"/>
          <ac:graphicFrameMkLst>
            <pc:docMk/>
            <pc:sldMk cId="3546743801" sldId="463"/>
            <ac:graphicFrameMk id="4" creationId="{1F6B20B2-F0D0-4E1A-815F-30DDE29D8FE3}"/>
          </ac:graphicFrameMkLst>
        </pc:graphicFrameChg>
        <pc:graphicFrameChg chg="add del mod">
          <ac:chgData name="CAI JUN" userId="08ce88e1165b00db" providerId="LiveId" clId="{067C2F5C-192A-4EB0-AC6A-87B2FBD2686F}" dt="2020-08-26T08:47:01.556" v="64" actId="478"/>
          <ac:graphicFrameMkLst>
            <pc:docMk/>
            <pc:sldMk cId="3546743801" sldId="463"/>
            <ac:graphicFrameMk id="6" creationId="{409B53DC-ABAF-4C14-9057-5D196652F68A}"/>
          </ac:graphicFrameMkLst>
        </pc:graphicFrameChg>
        <pc:graphicFrameChg chg="add mod">
          <ac:chgData name="CAI JUN" userId="08ce88e1165b00db" providerId="LiveId" clId="{067C2F5C-192A-4EB0-AC6A-87B2FBD2686F}" dt="2020-08-27T01:23:26.443" v="3155"/>
          <ac:graphicFrameMkLst>
            <pc:docMk/>
            <pc:sldMk cId="3546743801" sldId="463"/>
            <ac:graphicFrameMk id="12" creationId="{AAD1D34A-F098-4634-A61A-77A4F362161E}"/>
          </ac:graphicFrameMkLst>
        </pc:graphicFrameChg>
        <pc:graphicFrameChg chg="add mod">
          <ac:chgData name="CAI JUN" userId="08ce88e1165b00db" providerId="LiveId" clId="{067C2F5C-192A-4EB0-AC6A-87B2FBD2686F}" dt="2020-08-27T01:23:28.513" v="3156"/>
          <ac:graphicFrameMkLst>
            <pc:docMk/>
            <pc:sldMk cId="3546743801" sldId="463"/>
            <ac:graphicFrameMk id="14" creationId="{F42186EF-F7E5-4014-9B61-677E2C30DBE9}"/>
          </ac:graphicFrameMkLst>
        </pc:graphicFrameChg>
        <pc:cxnChg chg="add del mod">
          <ac:chgData name="CAI JUN" userId="08ce88e1165b00db" providerId="LiveId" clId="{067C2F5C-192A-4EB0-AC6A-87B2FBD2686F}" dt="2020-08-27T01:19:41.771" v="3134" actId="478"/>
          <ac:cxnSpMkLst>
            <pc:docMk/>
            <pc:sldMk cId="3546743801" sldId="463"/>
            <ac:cxnSpMk id="18" creationId="{9A0FD546-E515-49D5-B524-4A825D23A633}"/>
          </ac:cxnSpMkLst>
        </pc:cxnChg>
      </pc:sldChg>
      <pc:sldChg chg="addSp delSp modSp add mod">
        <pc:chgData name="CAI JUN" userId="08ce88e1165b00db" providerId="LiveId" clId="{067C2F5C-192A-4EB0-AC6A-87B2FBD2686F}" dt="2020-08-27T01:24:41.089" v="3164"/>
        <pc:sldMkLst>
          <pc:docMk/>
          <pc:sldMk cId="2640557035" sldId="464"/>
        </pc:sldMkLst>
        <pc:spChg chg="add mod">
          <ac:chgData name="CAI JUN" userId="08ce88e1165b00db" providerId="LiveId" clId="{067C2F5C-192A-4EB0-AC6A-87B2FBD2686F}" dt="2020-08-27T01:18:39.963" v="3097" actId="6549"/>
          <ac:spMkLst>
            <pc:docMk/>
            <pc:sldMk cId="2640557035" sldId="464"/>
            <ac:spMk id="3" creationId="{AF2AA8DF-4F01-4751-BE66-D819BCC42A85}"/>
          </ac:spMkLst>
        </pc:spChg>
        <pc:spChg chg="add mod">
          <ac:chgData name="CAI JUN" userId="08ce88e1165b00db" providerId="LiveId" clId="{067C2F5C-192A-4EB0-AC6A-87B2FBD2686F}" dt="2020-08-27T00:49:30.690" v="2354" actId="6549"/>
          <ac:spMkLst>
            <pc:docMk/>
            <pc:sldMk cId="2640557035" sldId="464"/>
            <ac:spMk id="5" creationId="{D3445814-C556-4715-B277-310FDD89804A}"/>
          </ac:spMkLst>
        </pc:spChg>
        <pc:spChg chg="del">
          <ac:chgData name="CAI JUN" userId="08ce88e1165b00db" providerId="LiveId" clId="{067C2F5C-192A-4EB0-AC6A-87B2FBD2686F}" dt="2020-08-26T09:06:38.737" v="925" actId="478"/>
          <ac:spMkLst>
            <pc:docMk/>
            <pc:sldMk cId="2640557035" sldId="464"/>
            <ac:spMk id="22531" creationId="{00000000-0000-0000-0000-000000000000}"/>
          </ac:spMkLst>
        </pc:spChg>
        <pc:spChg chg="del">
          <ac:chgData name="CAI JUN" userId="08ce88e1165b00db" providerId="LiveId" clId="{067C2F5C-192A-4EB0-AC6A-87B2FBD2686F}" dt="2020-08-26T09:06:38.737" v="925" actId="478"/>
          <ac:spMkLst>
            <pc:docMk/>
            <pc:sldMk cId="2640557035" sldId="464"/>
            <ac:spMk id="22532" creationId="{00000000-0000-0000-0000-000000000000}"/>
          </ac:spMkLst>
        </pc:spChg>
        <pc:spChg chg="mod">
          <ac:chgData name="CAI JUN" userId="08ce88e1165b00db" providerId="LiveId" clId="{067C2F5C-192A-4EB0-AC6A-87B2FBD2686F}" dt="2020-08-26T09:19:53.376" v="1653" actId="6549"/>
          <ac:spMkLst>
            <pc:docMk/>
            <pc:sldMk cId="2640557035" sldId="464"/>
            <ac:spMk id="22534" creationId="{00000000-0000-0000-0000-000000000000}"/>
          </ac:spMkLst>
        </pc:spChg>
        <pc:graphicFrameChg chg="add mod">
          <ac:chgData name="CAI JUN" userId="08ce88e1165b00db" providerId="LiveId" clId="{067C2F5C-192A-4EB0-AC6A-87B2FBD2686F}" dt="2020-08-27T01:24:41.089" v="3164"/>
          <ac:graphicFrameMkLst>
            <pc:docMk/>
            <pc:sldMk cId="2640557035" sldId="464"/>
            <ac:graphicFrameMk id="2" creationId="{AE80A0F1-38AC-4A81-9014-D382839B675A}"/>
          </ac:graphicFrameMkLst>
        </pc:graphicFrameChg>
        <pc:graphicFrameChg chg="add mod">
          <ac:chgData name="CAI JUN" userId="08ce88e1165b00db" providerId="LiveId" clId="{067C2F5C-192A-4EB0-AC6A-87B2FBD2686F}" dt="2020-08-27T01:24:13.607" v="3161"/>
          <ac:graphicFrameMkLst>
            <pc:docMk/>
            <pc:sldMk cId="2640557035" sldId="464"/>
            <ac:graphicFrameMk id="4" creationId="{54689D9A-A1EE-4710-BE93-F26665660D0B}"/>
          </ac:graphicFrameMkLst>
        </pc:graphicFrameChg>
        <pc:graphicFrameChg chg="del">
          <ac:chgData name="CAI JUN" userId="08ce88e1165b00db" providerId="LiveId" clId="{067C2F5C-192A-4EB0-AC6A-87B2FBD2686F}" dt="2020-08-26T09:06:38.737" v="925" actId="478"/>
          <ac:graphicFrameMkLst>
            <pc:docMk/>
            <pc:sldMk cId="2640557035" sldId="464"/>
            <ac:graphicFrameMk id="22530" creationId="{00000000-0000-0000-0000-000000000000}"/>
          </ac:graphicFrameMkLst>
        </pc:graphicFrameChg>
        <pc:graphicFrameChg chg="del mod">
          <ac:chgData name="CAI JUN" userId="08ce88e1165b00db" providerId="LiveId" clId="{067C2F5C-192A-4EB0-AC6A-87B2FBD2686F}" dt="2020-08-26T09:10:39.926" v="1193" actId="478"/>
          <ac:graphicFrameMkLst>
            <pc:docMk/>
            <pc:sldMk cId="2640557035" sldId="464"/>
            <ac:graphicFrameMk id="22535" creationId="{00000000-0000-0000-0000-000000000000}"/>
          </ac:graphicFrameMkLst>
        </pc:graphicFrameChg>
        <pc:graphicFrameChg chg="del">
          <ac:chgData name="CAI JUN" userId="08ce88e1165b00db" providerId="LiveId" clId="{067C2F5C-192A-4EB0-AC6A-87B2FBD2686F}" dt="2020-08-26T09:06:38.737" v="925" actId="478"/>
          <ac:graphicFrameMkLst>
            <pc:docMk/>
            <pc:sldMk cId="2640557035" sldId="464"/>
            <ac:graphicFrameMk id="22536" creationId="{00000000-0000-0000-0000-000000000000}"/>
          </ac:graphicFrameMkLst>
        </pc:graphicFrameChg>
        <pc:graphicFrameChg chg="del">
          <ac:chgData name="CAI JUN" userId="08ce88e1165b00db" providerId="LiveId" clId="{067C2F5C-192A-4EB0-AC6A-87B2FBD2686F}" dt="2020-08-26T09:06:40.865" v="926" actId="478"/>
          <ac:graphicFrameMkLst>
            <pc:docMk/>
            <pc:sldMk cId="2640557035" sldId="464"/>
            <ac:graphicFrameMk id="22537" creationId="{00000000-0000-0000-0000-000000000000}"/>
          </ac:graphicFrameMkLst>
        </pc:graphicFrameChg>
      </pc:sldChg>
      <pc:sldChg chg="add del">
        <pc:chgData name="CAI JUN" userId="08ce88e1165b00db" providerId="LiveId" clId="{067C2F5C-192A-4EB0-AC6A-87B2FBD2686F}" dt="2020-08-27T01:24:55.465" v="3165" actId="47"/>
        <pc:sldMkLst>
          <pc:docMk/>
          <pc:sldMk cId="602739852" sldId="465"/>
        </pc:sldMkLst>
      </pc:sldChg>
      <pc:sldChg chg="delSp add del mod">
        <pc:chgData name="CAI JUN" userId="08ce88e1165b00db" providerId="LiveId" clId="{067C2F5C-192A-4EB0-AC6A-87B2FBD2686F}" dt="2020-08-26T09:42:01.633" v="2131" actId="47"/>
        <pc:sldMkLst>
          <pc:docMk/>
          <pc:sldMk cId="2995120191" sldId="465"/>
        </pc:sldMkLst>
        <pc:spChg chg="del">
          <ac:chgData name="CAI JUN" userId="08ce88e1165b00db" providerId="LiveId" clId="{067C2F5C-192A-4EB0-AC6A-87B2FBD2686F}" dt="2020-08-26T09:31:20.905" v="1876" actId="478"/>
          <ac:spMkLst>
            <pc:docMk/>
            <pc:sldMk cId="2995120191" sldId="465"/>
            <ac:spMk id="22532" creationId="{00000000-0000-0000-0000-000000000000}"/>
          </ac:spMkLst>
        </pc:spChg>
        <pc:spChg chg="del">
          <ac:chgData name="CAI JUN" userId="08ce88e1165b00db" providerId="LiveId" clId="{067C2F5C-192A-4EB0-AC6A-87B2FBD2686F}" dt="2020-08-26T09:31:20.905" v="1876" actId="478"/>
          <ac:spMkLst>
            <pc:docMk/>
            <pc:sldMk cId="2995120191" sldId="465"/>
            <ac:spMk id="22534" creationId="{00000000-0000-0000-0000-000000000000}"/>
          </ac:spMkLst>
        </pc:spChg>
        <pc:graphicFrameChg chg="del">
          <ac:chgData name="CAI JUN" userId="08ce88e1165b00db" providerId="LiveId" clId="{067C2F5C-192A-4EB0-AC6A-87B2FBD2686F}" dt="2020-08-26T09:41:45.391" v="2126" actId="21"/>
          <ac:graphicFrameMkLst>
            <pc:docMk/>
            <pc:sldMk cId="2995120191" sldId="465"/>
            <ac:graphicFrameMk id="22530" creationId="{00000000-0000-0000-0000-000000000000}"/>
          </ac:graphicFrameMkLst>
        </pc:graphicFrameChg>
        <pc:graphicFrameChg chg="del">
          <ac:chgData name="CAI JUN" userId="08ce88e1165b00db" providerId="LiveId" clId="{067C2F5C-192A-4EB0-AC6A-87B2FBD2686F}" dt="2020-08-26T09:31:20.905" v="1876" actId="478"/>
          <ac:graphicFrameMkLst>
            <pc:docMk/>
            <pc:sldMk cId="2995120191" sldId="465"/>
            <ac:graphicFrameMk id="22535" creationId="{00000000-0000-0000-0000-000000000000}"/>
          </ac:graphicFrameMkLst>
        </pc:graphicFrameChg>
        <pc:graphicFrameChg chg="del">
          <ac:chgData name="CAI JUN" userId="08ce88e1165b00db" providerId="LiveId" clId="{067C2F5C-192A-4EB0-AC6A-87B2FBD2686F}" dt="2020-08-26T09:31:20.905" v="1876" actId="478"/>
          <ac:graphicFrameMkLst>
            <pc:docMk/>
            <pc:sldMk cId="2995120191" sldId="465"/>
            <ac:graphicFrameMk id="22536" creationId="{00000000-0000-0000-0000-000000000000}"/>
          </ac:graphicFrameMkLst>
        </pc:graphicFrameChg>
        <pc:graphicFrameChg chg="del">
          <ac:chgData name="CAI JUN" userId="08ce88e1165b00db" providerId="LiveId" clId="{067C2F5C-192A-4EB0-AC6A-87B2FBD2686F}" dt="2020-08-26T09:31:20.905" v="1876" actId="478"/>
          <ac:graphicFrameMkLst>
            <pc:docMk/>
            <pc:sldMk cId="2995120191" sldId="465"/>
            <ac:graphicFrameMk id="22537" creationId="{00000000-0000-0000-0000-000000000000}"/>
          </ac:graphicFrameMkLst>
        </pc:graphicFrameChg>
      </pc:sldChg>
    </pc:docChg>
  </pc:docChgLst>
  <pc:docChgLst>
    <pc:chgData name="CAI JUN" userId="08ce88e1165b00db" providerId="LiveId" clId="{5A74CF91-9940-443E-8F2D-71ECC03247FD}"/>
    <pc:docChg chg="custSel modSld">
      <pc:chgData name="CAI JUN" userId="08ce88e1165b00db" providerId="LiveId" clId="{5A74CF91-9940-443E-8F2D-71ECC03247FD}" dt="2020-06-24T01:23:06.285" v="1037" actId="1582"/>
      <pc:docMkLst>
        <pc:docMk/>
      </pc:docMkLst>
      <pc:sldChg chg="modSp">
        <pc:chgData name="CAI JUN" userId="08ce88e1165b00db" providerId="LiveId" clId="{5A74CF91-9940-443E-8F2D-71ECC03247FD}" dt="2020-06-24T01:05:16.022" v="549"/>
        <pc:sldMkLst>
          <pc:docMk/>
          <pc:sldMk cId="0" sldId="418"/>
        </pc:sldMkLst>
        <pc:spChg chg="mod">
          <ac:chgData name="CAI JUN" userId="08ce88e1165b00db" providerId="LiveId" clId="{5A74CF91-9940-443E-8F2D-71ECC03247FD}" dt="2020-06-24T00:27:59.846" v="7"/>
          <ac:spMkLst>
            <pc:docMk/>
            <pc:sldMk cId="0" sldId="418"/>
            <ac:spMk id="4107" creationId="{00000000-0000-0000-0000-000000000000}"/>
          </ac:spMkLst>
        </pc:spChg>
        <pc:grpChg chg="mod">
          <ac:chgData name="CAI JUN" userId="08ce88e1165b00db" providerId="LiveId" clId="{5A74CF91-9940-443E-8F2D-71ECC03247FD}" dt="2020-06-24T00:27:59.846" v="7"/>
          <ac:grpSpMkLst>
            <pc:docMk/>
            <pc:sldMk cId="0" sldId="418"/>
            <ac:grpSpMk id="4" creationId="{00000000-0000-0000-0000-000000000000}"/>
          </ac:grpSpMkLst>
        </pc:grpChg>
        <pc:graphicFrameChg chg="mod">
          <ac:chgData name="CAI JUN" userId="08ce88e1165b00db" providerId="LiveId" clId="{5A74CF91-9940-443E-8F2D-71ECC03247FD}" dt="2020-06-24T00:28:16.039" v="10"/>
          <ac:graphicFrameMkLst>
            <pc:docMk/>
            <pc:sldMk cId="0" sldId="418"/>
            <ac:graphicFrameMk id="3" creationId="{00000000-0000-0000-0000-000000000000}"/>
          </ac:graphicFrameMkLst>
        </pc:graphicFrameChg>
        <pc:graphicFrameChg chg="mod">
          <ac:chgData name="CAI JUN" userId="08ce88e1165b00db" providerId="LiveId" clId="{5A74CF91-9940-443E-8F2D-71ECC03247FD}" dt="2020-06-24T00:27:34.188" v="3"/>
          <ac:graphicFrameMkLst>
            <pc:docMk/>
            <pc:sldMk cId="0" sldId="418"/>
            <ac:graphicFrameMk id="4099" creationId="{00000000-0000-0000-0000-000000000000}"/>
          </ac:graphicFrameMkLst>
        </pc:graphicFrameChg>
        <pc:graphicFrameChg chg="mod">
          <ac:chgData name="CAI JUN" userId="08ce88e1165b00db" providerId="LiveId" clId="{5A74CF91-9940-443E-8F2D-71ECC03247FD}" dt="2020-06-24T01:05:16.022" v="549"/>
          <ac:graphicFrameMkLst>
            <pc:docMk/>
            <pc:sldMk cId="0" sldId="418"/>
            <ac:graphicFrameMk id="4100" creationId="{00000000-0000-0000-0000-000000000000}"/>
          </ac:graphicFrameMkLst>
        </pc:graphicFrameChg>
        <pc:graphicFrameChg chg="mod">
          <ac:chgData name="CAI JUN" userId="08ce88e1165b00db" providerId="LiveId" clId="{5A74CF91-9940-443E-8F2D-71ECC03247FD}" dt="2020-06-24T00:27:52.188" v="5"/>
          <ac:graphicFrameMkLst>
            <pc:docMk/>
            <pc:sldMk cId="0" sldId="418"/>
            <ac:graphicFrameMk id="4101" creationId="{00000000-0000-0000-0000-000000000000}"/>
          </ac:graphicFrameMkLst>
        </pc:graphicFrameChg>
        <pc:graphicFrameChg chg="mod">
          <ac:chgData name="CAI JUN" userId="08ce88e1165b00db" providerId="LiveId" clId="{5A74CF91-9940-443E-8F2D-71ECC03247FD}" dt="2020-06-24T00:27:59.846" v="7"/>
          <ac:graphicFrameMkLst>
            <pc:docMk/>
            <pc:sldMk cId="0" sldId="418"/>
            <ac:graphicFrameMk id="4104" creationId="{00000000-0000-0000-0000-000000000000}"/>
          </ac:graphicFrameMkLst>
        </pc:graphicFrameChg>
      </pc:sldChg>
      <pc:sldChg chg="modSp">
        <pc:chgData name="CAI JUN" userId="08ce88e1165b00db" providerId="LiveId" clId="{5A74CF91-9940-443E-8F2D-71ECC03247FD}" dt="2020-06-24T00:32:46.217" v="51"/>
        <pc:sldMkLst>
          <pc:docMk/>
          <pc:sldMk cId="0" sldId="420"/>
        </pc:sldMkLst>
        <pc:graphicFrameChg chg="mod">
          <ac:chgData name="CAI JUN" userId="08ce88e1165b00db" providerId="LiveId" clId="{5A74CF91-9940-443E-8F2D-71ECC03247FD}" dt="2020-06-24T00:31:40.245" v="35"/>
          <ac:graphicFrameMkLst>
            <pc:docMk/>
            <pc:sldMk cId="0" sldId="420"/>
            <ac:graphicFrameMk id="7173" creationId="{00000000-0000-0000-0000-000000000000}"/>
          </ac:graphicFrameMkLst>
        </pc:graphicFrameChg>
        <pc:graphicFrameChg chg="mod">
          <ac:chgData name="CAI JUN" userId="08ce88e1165b00db" providerId="LiveId" clId="{5A74CF91-9940-443E-8F2D-71ECC03247FD}" dt="2020-06-24T00:32:37.347" v="49"/>
          <ac:graphicFrameMkLst>
            <pc:docMk/>
            <pc:sldMk cId="0" sldId="420"/>
            <ac:graphicFrameMk id="7174" creationId="{00000000-0000-0000-0000-000000000000}"/>
          </ac:graphicFrameMkLst>
        </pc:graphicFrameChg>
        <pc:graphicFrameChg chg="mod">
          <ac:chgData name="CAI JUN" userId="08ce88e1165b00db" providerId="LiveId" clId="{5A74CF91-9940-443E-8F2D-71ECC03247FD}" dt="2020-06-24T00:32:46.217" v="51"/>
          <ac:graphicFrameMkLst>
            <pc:docMk/>
            <pc:sldMk cId="0" sldId="420"/>
            <ac:graphicFrameMk id="7175" creationId="{00000000-0000-0000-0000-000000000000}"/>
          </ac:graphicFrameMkLst>
        </pc:graphicFrameChg>
        <pc:graphicFrameChg chg="mod">
          <ac:chgData name="CAI JUN" userId="08ce88e1165b00db" providerId="LiveId" clId="{5A74CF91-9940-443E-8F2D-71ECC03247FD}" dt="2020-06-24T00:32:10.254" v="45"/>
          <ac:graphicFrameMkLst>
            <pc:docMk/>
            <pc:sldMk cId="0" sldId="420"/>
            <ac:graphicFrameMk id="7177" creationId="{00000000-0000-0000-0000-000000000000}"/>
          </ac:graphicFrameMkLst>
        </pc:graphicFrameChg>
        <pc:graphicFrameChg chg="mod">
          <ac:chgData name="CAI JUN" userId="08ce88e1165b00db" providerId="LiveId" clId="{5A74CF91-9940-443E-8F2D-71ECC03247FD}" dt="2020-06-24T00:32:31.437" v="47"/>
          <ac:graphicFrameMkLst>
            <pc:docMk/>
            <pc:sldMk cId="0" sldId="420"/>
            <ac:graphicFrameMk id="7179" creationId="{00000000-0000-0000-0000-000000000000}"/>
          </ac:graphicFrameMkLst>
        </pc:graphicFrameChg>
      </pc:sldChg>
      <pc:sldChg chg="modSp mod">
        <pc:chgData name="CAI JUN" userId="08ce88e1165b00db" providerId="LiveId" clId="{5A74CF91-9940-443E-8F2D-71ECC03247FD}" dt="2020-06-24T00:40:54.574" v="297"/>
        <pc:sldMkLst>
          <pc:docMk/>
          <pc:sldMk cId="0" sldId="421"/>
        </pc:sldMkLst>
        <pc:spChg chg="mod">
          <ac:chgData name="CAI JUN" userId="08ce88e1165b00db" providerId="LiveId" clId="{5A74CF91-9940-443E-8F2D-71ECC03247FD}" dt="2020-06-24T00:32:56.886" v="57"/>
          <ac:spMkLst>
            <pc:docMk/>
            <pc:sldMk cId="0" sldId="421"/>
            <ac:spMk id="8195" creationId="{00000000-0000-0000-0000-000000000000}"/>
          </ac:spMkLst>
        </pc:spChg>
        <pc:spChg chg="mod">
          <ac:chgData name="CAI JUN" userId="08ce88e1165b00db" providerId="LiveId" clId="{5A74CF91-9940-443E-8F2D-71ECC03247FD}" dt="2020-06-24T00:37:29.073" v="166" actId="14100"/>
          <ac:spMkLst>
            <pc:docMk/>
            <pc:sldMk cId="0" sldId="421"/>
            <ac:spMk id="8200" creationId="{00000000-0000-0000-0000-000000000000}"/>
          </ac:spMkLst>
        </pc:spChg>
        <pc:spChg chg="mod">
          <ac:chgData name="CAI JUN" userId="08ce88e1165b00db" providerId="LiveId" clId="{5A74CF91-9940-443E-8F2D-71ECC03247FD}" dt="2020-06-24T00:35:35.487" v="85"/>
          <ac:spMkLst>
            <pc:docMk/>
            <pc:sldMk cId="0" sldId="421"/>
            <ac:spMk id="8203" creationId="{00000000-0000-0000-0000-000000000000}"/>
          </ac:spMkLst>
        </pc:spChg>
        <pc:spChg chg="mod">
          <ac:chgData name="CAI JUN" userId="08ce88e1165b00db" providerId="LiveId" clId="{5A74CF91-9940-443E-8F2D-71ECC03247FD}" dt="2020-06-24T00:35:35.487" v="85"/>
          <ac:spMkLst>
            <pc:docMk/>
            <pc:sldMk cId="0" sldId="421"/>
            <ac:spMk id="8218" creationId="{00000000-0000-0000-0000-000000000000}"/>
          </ac:spMkLst>
        </pc:spChg>
        <pc:spChg chg="mod">
          <ac:chgData name="CAI JUN" userId="08ce88e1165b00db" providerId="LiveId" clId="{5A74CF91-9940-443E-8F2D-71ECC03247FD}" dt="2020-06-24T00:35:35.487" v="85"/>
          <ac:spMkLst>
            <pc:docMk/>
            <pc:sldMk cId="0" sldId="421"/>
            <ac:spMk id="8220" creationId="{00000000-0000-0000-0000-000000000000}"/>
          </ac:spMkLst>
        </pc:spChg>
        <pc:spChg chg="mod">
          <ac:chgData name="CAI JUN" userId="08ce88e1165b00db" providerId="LiveId" clId="{5A74CF91-9940-443E-8F2D-71ECC03247FD}" dt="2020-06-24T00:35:35.487" v="85"/>
          <ac:spMkLst>
            <pc:docMk/>
            <pc:sldMk cId="0" sldId="421"/>
            <ac:spMk id="8226" creationId="{00000000-0000-0000-0000-000000000000}"/>
          </ac:spMkLst>
        </pc:spChg>
        <pc:spChg chg="mod">
          <ac:chgData name="CAI JUN" userId="08ce88e1165b00db" providerId="LiveId" clId="{5A74CF91-9940-443E-8F2D-71ECC03247FD}" dt="2020-06-24T00:35:35.487" v="85"/>
          <ac:spMkLst>
            <pc:docMk/>
            <pc:sldMk cId="0" sldId="421"/>
            <ac:spMk id="8228" creationId="{00000000-0000-0000-0000-000000000000}"/>
          </ac:spMkLst>
        </pc:spChg>
        <pc:spChg chg="mod">
          <ac:chgData name="CAI JUN" userId="08ce88e1165b00db" providerId="LiveId" clId="{5A74CF91-9940-443E-8F2D-71ECC03247FD}" dt="2020-06-24T00:35:35.487" v="85"/>
          <ac:spMkLst>
            <pc:docMk/>
            <pc:sldMk cId="0" sldId="421"/>
            <ac:spMk id="8230" creationId="{00000000-0000-0000-0000-000000000000}"/>
          </ac:spMkLst>
        </pc:spChg>
        <pc:grpChg chg="mod">
          <ac:chgData name="CAI JUN" userId="08ce88e1165b00db" providerId="LiveId" clId="{5A74CF91-9940-443E-8F2D-71ECC03247FD}" dt="2020-06-24T00:35:35.487" v="85"/>
          <ac:grpSpMkLst>
            <pc:docMk/>
            <pc:sldMk cId="0" sldId="421"/>
            <ac:grpSpMk id="8201" creationId="{00000000-0000-0000-0000-000000000000}"/>
          </ac:grpSpMkLst>
        </pc:grpChg>
        <pc:grpChg chg="mod">
          <ac:chgData name="CAI JUN" userId="08ce88e1165b00db" providerId="LiveId" clId="{5A74CF91-9940-443E-8F2D-71ECC03247FD}" dt="2020-06-24T00:35:35.487" v="85"/>
          <ac:grpSpMkLst>
            <pc:docMk/>
            <pc:sldMk cId="0" sldId="421"/>
            <ac:grpSpMk id="8202" creationId="{00000000-0000-0000-0000-000000000000}"/>
          </ac:grpSpMkLst>
        </pc:grpChg>
        <pc:grpChg chg="mod">
          <ac:chgData name="CAI JUN" userId="08ce88e1165b00db" providerId="LiveId" clId="{5A74CF91-9940-443E-8F2D-71ECC03247FD}" dt="2020-06-24T00:35:35.487" v="85"/>
          <ac:grpSpMkLst>
            <pc:docMk/>
            <pc:sldMk cId="0" sldId="421"/>
            <ac:grpSpMk id="8204" creationId="{00000000-0000-0000-0000-000000000000}"/>
          </ac:grpSpMkLst>
        </pc:grpChg>
        <pc:grpChg chg="mod">
          <ac:chgData name="CAI JUN" userId="08ce88e1165b00db" providerId="LiveId" clId="{5A74CF91-9940-443E-8F2D-71ECC03247FD}" dt="2020-06-24T00:35:35.487" v="85"/>
          <ac:grpSpMkLst>
            <pc:docMk/>
            <pc:sldMk cId="0" sldId="421"/>
            <ac:grpSpMk id="8208" creationId="{00000000-0000-0000-0000-000000000000}"/>
          </ac:grpSpMkLst>
        </pc:grpChg>
        <pc:grpChg chg="mod">
          <ac:chgData name="CAI JUN" userId="08ce88e1165b00db" providerId="LiveId" clId="{5A74CF91-9940-443E-8F2D-71ECC03247FD}" dt="2020-06-24T00:35:35.487" v="85"/>
          <ac:grpSpMkLst>
            <pc:docMk/>
            <pc:sldMk cId="0" sldId="421"/>
            <ac:grpSpMk id="8209" creationId="{00000000-0000-0000-0000-000000000000}"/>
          </ac:grpSpMkLst>
        </pc:grpChg>
        <pc:grpChg chg="mod">
          <ac:chgData name="CAI JUN" userId="08ce88e1165b00db" providerId="LiveId" clId="{5A74CF91-9940-443E-8F2D-71ECC03247FD}" dt="2020-06-24T00:35:35.487" v="85"/>
          <ac:grpSpMkLst>
            <pc:docMk/>
            <pc:sldMk cId="0" sldId="421"/>
            <ac:grpSpMk id="8210" creationId="{00000000-0000-0000-0000-000000000000}"/>
          </ac:grpSpMkLst>
        </pc:grpChg>
        <pc:grpChg chg="mod">
          <ac:chgData name="CAI JUN" userId="08ce88e1165b00db" providerId="LiveId" clId="{5A74CF91-9940-443E-8F2D-71ECC03247FD}" dt="2020-06-24T00:35:35.487" v="85"/>
          <ac:grpSpMkLst>
            <pc:docMk/>
            <pc:sldMk cId="0" sldId="421"/>
            <ac:grpSpMk id="8211" creationId="{00000000-0000-0000-0000-000000000000}"/>
          </ac:grpSpMkLst>
        </pc:grpChg>
        <pc:grpChg chg="mod">
          <ac:chgData name="CAI JUN" userId="08ce88e1165b00db" providerId="LiveId" clId="{5A74CF91-9940-443E-8F2D-71ECC03247FD}" dt="2020-06-24T00:35:35.487" v="85"/>
          <ac:grpSpMkLst>
            <pc:docMk/>
            <pc:sldMk cId="0" sldId="421"/>
            <ac:grpSpMk id="8212" creationId="{00000000-0000-0000-0000-000000000000}"/>
          </ac:grpSpMkLst>
        </pc:grpChg>
        <pc:grpChg chg="mod">
          <ac:chgData name="CAI JUN" userId="08ce88e1165b00db" providerId="LiveId" clId="{5A74CF91-9940-443E-8F2D-71ECC03247FD}" dt="2020-06-24T00:35:35.487" v="85"/>
          <ac:grpSpMkLst>
            <pc:docMk/>
            <pc:sldMk cId="0" sldId="421"/>
            <ac:grpSpMk id="8222" creationId="{00000000-0000-0000-0000-000000000000}"/>
          </ac:grpSpMkLst>
        </pc:grpChg>
        <pc:grpChg chg="mod">
          <ac:chgData name="CAI JUN" userId="08ce88e1165b00db" providerId="LiveId" clId="{5A74CF91-9940-443E-8F2D-71ECC03247FD}" dt="2020-06-24T00:35:35.487" v="85"/>
          <ac:grpSpMkLst>
            <pc:docMk/>
            <pc:sldMk cId="0" sldId="421"/>
            <ac:grpSpMk id="8223" creationId="{00000000-0000-0000-0000-000000000000}"/>
          </ac:grpSpMkLst>
        </pc:grpChg>
        <pc:grpChg chg="mod">
          <ac:chgData name="CAI JUN" userId="08ce88e1165b00db" providerId="LiveId" clId="{5A74CF91-9940-443E-8F2D-71ECC03247FD}" dt="2020-06-24T00:35:35.487" v="85"/>
          <ac:grpSpMkLst>
            <pc:docMk/>
            <pc:sldMk cId="0" sldId="421"/>
            <ac:grpSpMk id="8224" creationId="{00000000-0000-0000-0000-000000000000}"/>
          </ac:grpSpMkLst>
        </pc:grpChg>
        <pc:graphicFrameChg chg="mod">
          <ac:chgData name="CAI JUN" userId="08ce88e1165b00db" providerId="LiveId" clId="{5A74CF91-9940-443E-8F2D-71ECC03247FD}" dt="2020-06-24T00:36:04.119" v="91"/>
          <ac:graphicFrameMkLst>
            <pc:docMk/>
            <pc:sldMk cId="0" sldId="421"/>
            <ac:graphicFrameMk id="8196" creationId="{00000000-0000-0000-0000-000000000000}"/>
          </ac:graphicFrameMkLst>
        </pc:graphicFrameChg>
        <pc:graphicFrameChg chg="mod">
          <ac:chgData name="CAI JUN" userId="08ce88e1165b00db" providerId="LiveId" clId="{5A74CF91-9940-443E-8F2D-71ECC03247FD}" dt="2020-06-24T00:40:54.574" v="297"/>
          <ac:graphicFrameMkLst>
            <pc:docMk/>
            <pc:sldMk cId="0" sldId="421"/>
            <ac:graphicFrameMk id="8197" creationId="{00000000-0000-0000-0000-000000000000}"/>
          </ac:graphicFrameMkLst>
        </pc:graphicFrameChg>
        <pc:graphicFrameChg chg="mod">
          <ac:chgData name="CAI JUN" userId="08ce88e1165b00db" providerId="LiveId" clId="{5A74CF91-9940-443E-8F2D-71ECC03247FD}" dt="2020-06-24T00:35:56.432" v="89"/>
          <ac:graphicFrameMkLst>
            <pc:docMk/>
            <pc:sldMk cId="0" sldId="421"/>
            <ac:graphicFrameMk id="8198" creationId="{00000000-0000-0000-0000-000000000000}"/>
          </ac:graphicFrameMkLst>
        </pc:graphicFrameChg>
        <pc:graphicFrameChg chg="mod">
          <ac:chgData name="CAI JUN" userId="08ce88e1165b00db" providerId="LiveId" clId="{5A74CF91-9940-443E-8F2D-71ECC03247FD}" dt="2020-06-24T00:36:13.668" v="93"/>
          <ac:graphicFrameMkLst>
            <pc:docMk/>
            <pc:sldMk cId="0" sldId="421"/>
            <ac:graphicFrameMk id="8199"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05"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06"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07"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19"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21"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25"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27"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29" creationId="{00000000-0000-0000-0000-000000000000}"/>
          </ac:graphicFrameMkLst>
        </pc:graphicFrameChg>
        <pc:graphicFrameChg chg="mod">
          <ac:chgData name="CAI JUN" userId="08ce88e1165b00db" providerId="LiveId" clId="{5A74CF91-9940-443E-8F2D-71ECC03247FD}" dt="2020-06-24T00:35:35.487" v="85"/>
          <ac:graphicFrameMkLst>
            <pc:docMk/>
            <pc:sldMk cId="0" sldId="421"/>
            <ac:graphicFrameMk id="8231" creationId="{00000000-0000-0000-0000-000000000000}"/>
          </ac:graphicFrameMkLst>
        </pc:graphicFrameChg>
        <pc:cxnChg chg="mod">
          <ac:chgData name="CAI JUN" userId="08ce88e1165b00db" providerId="LiveId" clId="{5A74CF91-9940-443E-8F2D-71ECC03247FD}" dt="2020-06-24T00:35:35.487" v="85"/>
          <ac:cxnSpMkLst>
            <pc:docMk/>
            <pc:sldMk cId="0" sldId="421"/>
            <ac:cxnSpMk id="8213" creationId="{00000000-0000-0000-0000-000000000000}"/>
          </ac:cxnSpMkLst>
        </pc:cxnChg>
        <pc:cxnChg chg="mod">
          <ac:chgData name="CAI JUN" userId="08ce88e1165b00db" providerId="LiveId" clId="{5A74CF91-9940-443E-8F2D-71ECC03247FD}" dt="2020-06-24T00:35:35.487" v="85"/>
          <ac:cxnSpMkLst>
            <pc:docMk/>
            <pc:sldMk cId="0" sldId="421"/>
            <ac:cxnSpMk id="8214" creationId="{00000000-0000-0000-0000-000000000000}"/>
          </ac:cxnSpMkLst>
        </pc:cxnChg>
        <pc:cxnChg chg="mod">
          <ac:chgData name="CAI JUN" userId="08ce88e1165b00db" providerId="LiveId" clId="{5A74CF91-9940-443E-8F2D-71ECC03247FD}" dt="2020-06-24T00:35:35.487" v="85"/>
          <ac:cxnSpMkLst>
            <pc:docMk/>
            <pc:sldMk cId="0" sldId="421"/>
            <ac:cxnSpMk id="8215" creationId="{00000000-0000-0000-0000-000000000000}"/>
          </ac:cxnSpMkLst>
        </pc:cxnChg>
        <pc:cxnChg chg="mod">
          <ac:chgData name="CAI JUN" userId="08ce88e1165b00db" providerId="LiveId" clId="{5A74CF91-9940-443E-8F2D-71ECC03247FD}" dt="2020-06-24T00:35:35.487" v="85"/>
          <ac:cxnSpMkLst>
            <pc:docMk/>
            <pc:sldMk cId="0" sldId="421"/>
            <ac:cxnSpMk id="8216" creationId="{00000000-0000-0000-0000-000000000000}"/>
          </ac:cxnSpMkLst>
        </pc:cxnChg>
        <pc:cxnChg chg="mod">
          <ac:chgData name="CAI JUN" userId="08ce88e1165b00db" providerId="LiveId" clId="{5A74CF91-9940-443E-8F2D-71ECC03247FD}" dt="2020-06-24T00:35:35.487" v="85"/>
          <ac:cxnSpMkLst>
            <pc:docMk/>
            <pc:sldMk cId="0" sldId="421"/>
            <ac:cxnSpMk id="8217" creationId="{00000000-0000-0000-0000-000000000000}"/>
          </ac:cxnSpMkLst>
        </pc:cxnChg>
      </pc:sldChg>
      <pc:sldChg chg="modSp">
        <pc:chgData name="CAI JUN" userId="08ce88e1165b00db" providerId="LiveId" clId="{5A74CF91-9940-443E-8F2D-71ECC03247FD}" dt="2020-06-24T00:50:16.965" v="413"/>
        <pc:sldMkLst>
          <pc:docMk/>
          <pc:sldMk cId="0" sldId="423"/>
        </pc:sldMkLst>
        <pc:spChg chg="mod">
          <ac:chgData name="CAI JUN" userId="08ce88e1165b00db" providerId="LiveId" clId="{5A74CF91-9940-443E-8F2D-71ECC03247FD}" dt="2020-06-24T00:50:16.965" v="413"/>
          <ac:spMkLst>
            <pc:docMk/>
            <pc:sldMk cId="0" sldId="423"/>
            <ac:spMk id="12299" creationId="{00000000-0000-0000-0000-000000000000}"/>
          </ac:spMkLst>
        </pc:spChg>
        <pc:grpChg chg="mod">
          <ac:chgData name="CAI JUN" userId="08ce88e1165b00db" providerId="LiveId" clId="{5A74CF91-9940-443E-8F2D-71ECC03247FD}" dt="2020-06-24T00:50:16.965" v="413"/>
          <ac:grpSpMkLst>
            <pc:docMk/>
            <pc:sldMk cId="0" sldId="423"/>
            <ac:grpSpMk id="12295" creationId="{00000000-0000-0000-0000-000000000000}"/>
          </ac:grpSpMkLst>
        </pc:grpChg>
        <pc:graphicFrameChg chg="mod">
          <ac:chgData name="CAI JUN" userId="08ce88e1165b00db" providerId="LiveId" clId="{5A74CF91-9940-443E-8F2D-71ECC03247FD}" dt="2020-06-24T00:49:15.963" v="400"/>
          <ac:graphicFrameMkLst>
            <pc:docMk/>
            <pc:sldMk cId="0" sldId="423"/>
            <ac:graphicFrameMk id="12291" creationId="{00000000-0000-0000-0000-000000000000}"/>
          </ac:graphicFrameMkLst>
        </pc:graphicFrameChg>
        <pc:graphicFrameChg chg="mod">
          <ac:chgData name="CAI JUN" userId="08ce88e1165b00db" providerId="LiveId" clId="{5A74CF91-9940-443E-8F2D-71ECC03247FD}" dt="2020-06-24T00:49:54.330" v="408"/>
          <ac:graphicFrameMkLst>
            <pc:docMk/>
            <pc:sldMk cId="0" sldId="423"/>
            <ac:graphicFrameMk id="12292" creationId="{00000000-0000-0000-0000-000000000000}"/>
          </ac:graphicFrameMkLst>
        </pc:graphicFrameChg>
        <pc:graphicFrameChg chg="mod">
          <ac:chgData name="CAI JUN" userId="08ce88e1165b00db" providerId="LiveId" clId="{5A74CF91-9940-443E-8F2D-71ECC03247FD}" dt="2020-06-24T00:49:41.143" v="406"/>
          <ac:graphicFrameMkLst>
            <pc:docMk/>
            <pc:sldMk cId="0" sldId="423"/>
            <ac:graphicFrameMk id="12293" creationId="{00000000-0000-0000-0000-000000000000}"/>
          </ac:graphicFrameMkLst>
        </pc:graphicFrameChg>
        <pc:graphicFrameChg chg="mod">
          <ac:chgData name="CAI JUN" userId="08ce88e1165b00db" providerId="LiveId" clId="{5A74CF91-9940-443E-8F2D-71ECC03247FD}" dt="2020-06-24T00:50:05.877" v="410"/>
          <ac:graphicFrameMkLst>
            <pc:docMk/>
            <pc:sldMk cId="0" sldId="423"/>
            <ac:graphicFrameMk id="12294" creationId="{00000000-0000-0000-0000-000000000000}"/>
          </ac:graphicFrameMkLst>
        </pc:graphicFrameChg>
        <pc:graphicFrameChg chg="mod">
          <ac:chgData name="CAI JUN" userId="08ce88e1165b00db" providerId="LiveId" clId="{5A74CF91-9940-443E-8F2D-71ECC03247FD}" dt="2020-06-24T00:49:31.060" v="404"/>
          <ac:graphicFrameMkLst>
            <pc:docMk/>
            <pc:sldMk cId="0" sldId="423"/>
            <ac:graphicFrameMk id="12296" creationId="{00000000-0000-0000-0000-000000000000}"/>
          </ac:graphicFrameMkLst>
        </pc:graphicFrameChg>
        <pc:graphicFrameChg chg="mod">
          <ac:chgData name="CAI JUN" userId="08ce88e1165b00db" providerId="LiveId" clId="{5A74CF91-9940-443E-8F2D-71ECC03247FD}" dt="2020-06-24T00:49:23.434" v="402"/>
          <ac:graphicFrameMkLst>
            <pc:docMk/>
            <pc:sldMk cId="0" sldId="423"/>
            <ac:graphicFrameMk id="12297" creationId="{00000000-0000-0000-0000-000000000000}"/>
          </ac:graphicFrameMkLst>
        </pc:graphicFrameChg>
        <pc:graphicFrameChg chg="mod">
          <ac:chgData name="CAI JUN" userId="08ce88e1165b00db" providerId="LiveId" clId="{5A74CF91-9940-443E-8F2D-71ECC03247FD}" dt="2020-06-24T00:50:16.965" v="413"/>
          <ac:graphicFrameMkLst>
            <pc:docMk/>
            <pc:sldMk cId="0" sldId="423"/>
            <ac:graphicFrameMk id="12298" creationId="{00000000-0000-0000-0000-000000000000}"/>
          </ac:graphicFrameMkLst>
        </pc:graphicFrameChg>
      </pc:sldChg>
      <pc:sldChg chg="modSp">
        <pc:chgData name="CAI JUN" userId="08ce88e1165b00db" providerId="LiveId" clId="{5A74CF91-9940-443E-8F2D-71ECC03247FD}" dt="2020-06-24T00:51:00.691" v="419"/>
        <pc:sldMkLst>
          <pc:docMk/>
          <pc:sldMk cId="0" sldId="424"/>
        </pc:sldMkLst>
        <pc:spChg chg="mod">
          <ac:chgData name="CAI JUN" userId="08ce88e1165b00db" providerId="LiveId" clId="{5A74CF91-9940-443E-8F2D-71ECC03247FD}" dt="2020-06-24T00:50:45.422" v="415"/>
          <ac:spMkLst>
            <pc:docMk/>
            <pc:sldMk cId="0" sldId="424"/>
            <ac:spMk id="13326" creationId="{00000000-0000-0000-0000-000000000000}"/>
          </ac:spMkLst>
        </pc:spChg>
        <pc:grpChg chg="mod">
          <ac:chgData name="CAI JUN" userId="08ce88e1165b00db" providerId="LiveId" clId="{5A74CF91-9940-443E-8F2D-71ECC03247FD}" dt="2020-06-24T00:50:45.422" v="415"/>
          <ac:grpSpMkLst>
            <pc:docMk/>
            <pc:sldMk cId="0" sldId="424"/>
            <ac:grpSpMk id="13317" creationId="{00000000-0000-0000-0000-000000000000}"/>
          </ac:grpSpMkLst>
        </pc:grpChg>
        <pc:graphicFrameChg chg="mod">
          <ac:chgData name="CAI JUN" userId="08ce88e1165b00db" providerId="LiveId" clId="{5A74CF91-9940-443E-8F2D-71ECC03247FD}" dt="2020-06-24T00:50:53.071" v="417"/>
          <ac:graphicFrameMkLst>
            <pc:docMk/>
            <pc:sldMk cId="0" sldId="424"/>
            <ac:graphicFrameMk id="13318" creationId="{00000000-0000-0000-0000-000000000000}"/>
          </ac:graphicFrameMkLst>
        </pc:graphicFrameChg>
        <pc:graphicFrameChg chg="mod">
          <ac:chgData name="CAI JUN" userId="08ce88e1165b00db" providerId="LiveId" clId="{5A74CF91-9940-443E-8F2D-71ECC03247FD}" dt="2020-06-24T00:51:00.691" v="419"/>
          <ac:graphicFrameMkLst>
            <pc:docMk/>
            <pc:sldMk cId="0" sldId="424"/>
            <ac:graphicFrameMk id="13320" creationId="{00000000-0000-0000-0000-000000000000}"/>
          </ac:graphicFrameMkLst>
        </pc:graphicFrameChg>
        <pc:graphicFrameChg chg="mod">
          <ac:chgData name="CAI JUN" userId="08ce88e1165b00db" providerId="LiveId" clId="{5A74CF91-9940-443E-8F2D-71ECC03247FD}" dt="2020-06-24T00:50:45.422" v="415"/>
          <ac:graphicFrameMkLst>
            <pc:docMk/>
            <pc:sldMk cId="0" sldId="424"/>
            <ac:graphicFrameMk id="13327" creationId="{00000000-0000-0000-0000-000000000000}"/>
          </ac:graphicFrameMkLst>
        </pc:graphicFrameChg>
      </pc:sldChg>
      <pc:sldChg chg="modSp">
        <pc:chgData name="CAI JUN" userId="08ce88e1165b00db" providerId="LiveId" clId="{5A74CF91-9940-443E-8F2D-71ECC03247FD}" dt="2020-06-24T00:51:58.451" v="428"/>
        <pc:sldMkLst>
          <pc:docMk/>
          <pc:sldMk cId="0" sldId="425"/>
        </pc:sldMkLst>
        <pc:graphicFrameChg chg="mod">
          <ac:chgData name="CAI JUN" userId="08ce88e1165b00db" providerId="LiveId" clId="{5A74CF91-9940-443E-8F2D-71ECC03247FD}" dt="2020-06-24T00:51:13.179" v="421"/>
          <ac:graphicFrameMkLst>
            <pc:docMk/>
            <pc:sldMk cId="0" sldId="425"/>
            <ac:graphicFrameMk id="14340" creationId="{00000000-0000-0000-0000-000000000000}"/>
          </ac:graphicFrameMkLst>
        </pc:graphicFrameChg>
        <pc:graphicFrameChg chg="mod">
          <ac:chgData name="CAI JUN" userId="08ce88e1165b00db" providerId="LiveId" clId="{5A74CF91-9940-443E-8F2D-71ECC03247FD}" dt="2020-06-24T00:51:23.261" v="423"/>
          <ac:graphicFrameMkLst>
            <pc:docMk/>
            <pc:sldMk cId="0" sldId="425"/>
            <ac:graphicFrameMk id="14342" creationId="{00000000-0000-0000-0000-000000000000}"/>
          </ac:graphicFrameMkLst>
        </pc:graphicFrameChg>
        <pc:graphicFrameChg chg="mod">
          <ac:chgData name="CAI JUN" userId="08ce88e1165b00db" providerId="LiveId" clId="{5A74CF91-9940-443E-8F2D-71ECC03247FD}" dt="2020-06-24T00:51:36.338" v="425"/>
          <ac:graphicFrameMkLst>
            <pc:docMk/>
            <pc:sldMk cId="0" sldId="425"/>
            <ac:graphicFrameMk id="14344" creationId="{00000000-0000-0000-0000-000000000000}"/>
          </ac:graphicFrameMkLst>
        </pc:graphicFrameChg>
        <pc:graphicFrameChg chg="mod">
          <ac:chgData name="CAI JUN" userId="08ce88e1165b00db" providerId="LiveId" clId="{5A74CF91-9940-443E-8F2D-71ECC03247FD}" dt="2020-06-24T00:51:58.451" v="428"/>
          <ac:graphicFrameMkLst>
            <pc:docMk/>
            <pc:sldMk cId="0" sldId="425"/>
            <ac:graphicFrameMk id="14346" creationId="{00000000-0000-0000-0000-000000000000}"/>
          </ac:graphicFrameMkLst>
        </pc:graphicFrameChg>
      </pc:sldChg>
      <pc:sldChg chg="modSp">
        <pc:chgData name="CAI JUN" userId="08ce88e1165b00db" providerId="LiveId" clId="{5A74CF91-9940-443E-8F2D-71ECC03247FD}" dt="2020-06-24T00:53:32.556" v="447"/>
        <pc:sldMkLst>
          <pc:docMk/>
          <pc:sldMk cId="0" sldId="426"/>
        </pc:sldMkLst>
        <pc:spChg chg="mod">
          <ac:chgData name="CAI JUN" userId="08ce88e1165b00db" providerId="LiveId" clId="{5A74CF91-9940-443E-8F2D-71ECC03247FD}" dt="2020-06-24T00:53:32.556" v="447"/>
          <ac:spMkLst>
            <pc:docMk/>
            <pc:sldMk cId="0" sldId="426"/>
            <ac:spMk id="15369" creationId="{00000000-0000-0000-0000-000000000000}"/>
          </ac:spMkLst>
        </pc:spChg>
        <pc:spChg chg="mod">
          <ac:chgData name="CAI JUN" userId="08ce88e1165b00db" providerId="LiveId" clId="{5A74CF91-9940-443E-8F2D-71ECC03247FD}" dt="2020-06-24T00:53:32.556" v="447"/>
          <ac:spMkLst>
            <pc:docMk/>
            <pc:sldMk cId="0" sldId="426"/>
            <ac:spMk id="15371" creationId="{00000000-0000-0000-0000-000000000000}"/>
          </ac:spMkLst>
        </pc:spChg>
        <pc:spChg chg="mod">
          <ac:chgData name="CAI JUN" userId="08ce88e1165b00db" providerId="LiveId" clId="{5A74CF91-9940-443E-8F2D-71ECC03247FD}" dt="2020-06-24T00:53:32.556" v="447"/>
          <ac:spMkLst>
            <pc:docMk/>
            <pc:sldMk cId="0" sldId="426"/>
            <ac:spMk id="15373" creationId="{00000000-0000-0000-0000-000000000000}"/>
          </ac:spMkLst>
        </pc:spChg>
        <pc:spChg chg="mod">
          <ac:chgData name="CAI JUN" userId="08ce88e1165b00db" providerId="LiveId" clId="{5A74CF91-9940-443E-8F2D-71ECC03247FD}" dt="2020-06-24T00:53:32.556" v="447"/>
          <ac:spMkLst>
            <pc:docMk/>
            <pc:sldMk cId="0" sldId="426"/>
            <ac:spMk id="15375" creationId="{00000000-0000-0000-0000-000000000000}"/>
          </ac:spMkLst>
        </pc:spChg>
        <pc:grpChg chg="mod">
          <ac:chgData name="CAI JUN" userId="08ce88e1165b00db" providerId="LiveId" clId="{5A74CF91-9940-443E-8F2D-71ECC03247FD}" dt="2020-06-24T00:53:32.556" v="447"/>
          <ac:grpSpMkLst>
            <pc:docMk/>
            <pc:sldMk cId="0" sldId="426"/>
            <ac:grpSpMk id="151586" creationId="{00000000-0000-0000-0000-000000000000}"/>
          </ac:grpSpMkLst>
        </pc:grpChg>
        <pc:graphicFrameChg chg="mod">
          <ac:chgData name="CAI JUN" userId="08ce88e1165b00db" providerId="LiveId" clId="{5A74CF91-9940-443E-8F2D-71ECC03247FD}" dt="2020-06-24T00:52:37.263" v="435"/>
          <ac:graphicFrameMkLst>
            <pc:docMk/>
            <pc:sldMk cId="0" sldId="426"/>
            <ac:graphicFrameMk id="15363" creationId="{00000000-0000-0000-0000-000000000000}"/>
          </ac:graphicFrameMkLst>
        </pc:graphicFrameChg>
        <pc:graphicFrameChg chg="mod">
          <ac:chgData name="CAI JUN" userId="08ce88e1165b00db" providerId="LiveId" clId="{5A74CF91-9940-443E-8F2D-71ECC03247FD}" dt="2020-06-24T00:53:03.602" v="440"/>
          <ac:graphicFrameMkLst>
            <pc:docMk/>
            <pc:sldMk cId="0" sldId="426"/>
            <ac:graphicFrameMk id="15365" creationId="{00000000-0000-0000-0000-000000000000}"/>
          </ac:graphicFrameMkLst>
        </pc:graphicFrameChg>
        <pc:graphicFrameChg chg="mod">
          <ac:chgData name="CAI JUN" userId="08ce88e1165b00db" providerId="LiveId" clId="{5A74CF91-9940-443E-8F2D-71ECC03247FD}" dt="2020-06-24T00:53:02.107" v="439"/>
          <ac:graphicFrameMkLst>
            <pc:docMk/>
            <pc:sldMk cId="0" sldId="426"/>
            <ac:graphicFrameMk id="15366" creationId="{00000000-0000-0000-0000-000000000000}"/>
          </ac:graphicFrameMkLst>
        </pc:graphicFrameChg>
        <pc:graphicFrameChg chg="mod">
          <ac:chgData name="CAI JUN" userId="08ce88e1165b00db" providerId="LiveId" clId="{5A74CF91-9940-443E-8F2D-71ECC03247FD}" dt="2020-06-24T00:53:32.556" v="447"/>
          <ac:graphicFrameMkLst>
            <pc:docMk/>
            <pc:sldMk cId="0" sldId="426"/>
            <ac:graphicFrameMk id="15370" creationId="{00000000-0000-0000-0000-000000000000}"/>
          </ac:graphicFrameMkLst>
        </pc:graphicFrameChg>
        <pc:graphicFrameChg chg="mod">
          <ac:chgData name="CAI JUN" userId="08ce88e1165b00db" providerId="LiveId" clId="{5A74CF91-9940-443E-8F2D-71ECC03247FD}" dt="2020-06-24T00:53:32.556" v="447"/>
          <ac:graphicFrameMkLst>
            <pc:docMk/>
            <pc:sldMk cId="0" sldId="426"/>
            <ac:graphicFrameMk id="15372" creationId="{00000000-0000-0000-0000-000000000000}"/>
          </ac:graphicFrameMkLst>
        </pc:graphicFrameChg>
        <pc:graphicFrameChg chg="mod">
          <ac:chgData name="CAI JUN" userId="08ce88e1165b00db" providerId="LiveId" clId="{5A74CF91-9940-443E-8F2D-71ECC03247FD}" dt="2020-06-24T00:53:32.556" v="447"/>
          <ac:graphicFrameMkLst>
            <pc:docMk/>
            <pc:sldMk cId="0" sldId="426"/>
            <ac:graphicFrameMk id="15374" creationId="{00000000-0000-0000-0000-000000000000}"/>
          </ac:graphicFrameMkLst>
        </pc:graphicFrameChg>
      </pc:sldChg>
      <pc:sldChg chg="modSp">
        <pc:chgData name="CAI JUN" userId="08ce88e1165b00db" providerId="LiveId" clId="{5A74CF91-9940-443E-8F2D-71ECC03247FD}" dt="2020-06-24T00:54:54.434" v="463"/>
        <pc:sldMkLst>
          <pc:docMk/>
          <pc:sldMk cId="0" sldId="427"/>
        </pc:sldMkLst>
        <pc:spChg chg="mod">
          <ac:chgData name="CAI JUN" userId="08ce88e1165b00db" providerId="LiveId" clId="{5A74CF91-9940-443E-8F2D-71ECC03247FD}" dt="2020-06-24T00:54:54.434" v="463"/>
          <ac:spMkLst>
            <pc:docMk/>
            <pc:sldMk cId="0" sldId="427"/>
            <ac:spMk id="16391" creationId="{00000000-0000-0000-0000-000000000000}"/>
          </ac:spMkLst>
        </pc:spChg>
        <pc:spChg chg="mod">
          <ac:chgData name="CAI JUN" userId="08ce88e1165b00db" providerId="LiveId" clId="{5A74CF91-9940-443E-8F2D-71ECC03247FD}" dt="2020-06-24T00:54:11.929" v="452"/>
          <ac:spMkLst>
            <pc:docMk/>
            <pc:sldMk cId="0" sldId="427"/>
            <ac:spMk id="16394" creationId="{00000000-0000-0000-0000-000000000000}"/>
          </ac:spMkLst>
        </pc:spChg>
        <pc:spChg chg="mod">
          <ac:chgData name="CAI JUN" userId="08ce88e1165b00db" providerId="LiveId" clId="{5A74CF91-9940-443E-8F2D-71ECC03247FD}" dt="2020-06-24T00:54:20.959" v="454"/>
          <ac:spMkLst>
            <pc:docMk/>
            <pc:sldMk cId="0" sldId="427"/>
            <ac:spMk id="16396" creationId="{00000000-0000-0000-0000-000000000000}"/>
          </ac:spMkLst>
        </pc:spChg>
        <pc:grpChg chg="mod">
          <ac:chgData name="CAI JUN" userId="08ce88e1165b00db" providerId="LiveId" clId="{5A74CF91-9940-443E-8F2D-71ECC03247FD}" dt="2020-06-24T00:54:20.959" v="454"/>
          <ac:grpSpMkLst>
            <pc:docMk/>
            <pc:sldMk cId="0" sldId="427"/>
            <ac:grpSpMk id="16387" creationId="{00000000-0000-0000-0000-000000000000}"/>
          </ac:grpSpMkLst>
        </pc:grpChg>
        <pc:grpChg chg="mod">
          <ac:chgData name="CAI JUN" userId="08ce88e1165b00db" providerId="LiveId" clId="{5A74CF91-9940-443E-8F2D-71ECC03247FD}" dt="2020-06-24T00:54:11.929" v="452"/>
          <ac:grpSpMkLst>
            <pc:docMk/>
            <pc:sldMk cId="0" sldId="427"/>
            <ac:grpSpMk id="16388" creationId="{00000000-0000-0000-0000-000000000000}"/>
          </ac:grpSpMkLst>
        </pc:grpChg>
        <pc:grpChg chg="mod">
          <ac:chgData name="CAI JUN" userId="08ce88e1165b00db" providerId="LiveId" clId="{5A74CF91-9940-443E-8F2D-71ECC03247FD}" dt="2020-06-24T00:54:54.434" v="463"/>
          <ac:grpSpMkLst>
            <pc:docMk/>
            <pc:sldMk cId="0" sldId="427"/>
            <ac:grpSpMk id="16390" creationId="{00000000-0000-0000-0000-000000000000}"/>
          </ac:grpSpMkLst>
        </pc:grpChg>
        <pc:graphicFrameChg chg="mod">
          <ac:chgData name="CAI JUN" userId="08ce88e1165b00db" providerId="LiveId" clId="{5A74CF91-9940-443E-8F2D-71ECC03247FD}" dt="2020-06-24T00:54:34.869" v="456"/>
          <ac:graphicFrameMkLst>
            <pc:docMk/>
            <pc:sldMk cId="0" sldId="427"/>
            <ac:graphicFrameMk id="16386" creationId="{00000000-0000-0000-0000-000000000000}"/>
          </ac:graphicFrameMkLst>
        </pc:graphicFrameChg>
        <pc:graphicFrameChg chg="mod">
          <ac:chgData name="CAI JUN" userId="08ce88e1165b00db" providerId="LiveId" clId="{5A74CF91-9940-443E-8F2D-71ECC03247FD}" dt="2020-06-24T00:54:54.434" v="463"/>
          <ac:graphicFrameMkLst>
            <pc:docMk/>
            <pc:sldMk cId="0" sldId="427"/>
            <ac:graphicFrameMk id="16392" creationId="{00000000-0000-0000-0000-000000000000}"/>
          </ac:graphicFrameMkLst>
        </pc:graphicFrameChg>
        <pc:graphicFrameChg chg="mod">
          <ac:chgData name="CAI JUN" userId="08ce88e1165b00db" providerId="LiveId" clId="{5A74CF91-9940-443E-8F2D-71ECC03247FD}" dt="2020-06-24T00:54:45.862" v="461"/>
          <ac:graphicFrameMkLst>
            <pc:docMk/>
            <pc:sldMk cId="0" sldId="427"/>
            <ac:graphicFrameMk id="16393" creationId="{00000000-0000-0000-0000-000000000000}"/>
          </ac:graphicFrameMkLst>
        </pc:graphicFrameChg>
        <pc:graphicFrameChg chg="mod">
          <ac:chgData name="CAI JUN" userId="08ce88e1165b00db" providerId="LiveId" clId="{5A74CF91-9940-443E-8F2D-71ECC03247FD}" dt="2020-06-24T00:54:40.929" v="459"/>
          <ac:graphicFrameMkLst>
            <pc:docMk/>
            <pc:sldMk cId="0" sldId="427"/>
            <ac:graphicFrameMk id="16395" creationId="{00000000-0000-0000-0000-000000000000}"/>
          </ac:graphicFrameMkLst>
        </pc:graphicFrameChg>
      </pc:sldChg>
      <pc:sldChg chg="modSp">
        <pc:chgData name="CAI JUN" userId="08ce88e1165b00db" providerId="LiveId" clId="{5A74CF91-9940-443E-8F2D-71ECC03247FD}" dt="2020-06-24T00:55:52.754" v="470"/>
        <pc:sldMkLst>
          <pc:docMk/>
          <pc:sldMk cId="0" sldId="429"/>
        </pc:sldMkLst>
        <pc:graphicFrameChg chg="mod">
          <ac:chgData name="CAI JUN" userId="08ce88e1165b00db" providerId="LiveId" clId="{5A74CF91-9940-443E-8F2D-71ECC03247FD}" dt="2020-06-24T00:55:52.754" v="470"/>
          <ac:graphicFrameMkLst>
            <pc:docMk/>
            <pc:sldMk cId="0" sldId="429"/>
            <ac:graphicFrameMk id="9" creationId="{00000000-0000-0000-0000-000000000000}"/>
          </ac:graphicFrameMkLst>
        </pc:graphicFrameChg>
        <pc:graphicFrameChg chg="mod">
          <ac:chgData name="CAI JUN" userId="08ce88e1165b00db" providerId="LiveId" clId="{5A74CF91-9940-443E-8F2D-71ECC03247FD}" dt="2020-06-24T00:55:23.439" v="466"/>
          <ac:graphicFrameMkLst>
            <pc:docMk/>
            <pc:sldMk cId="0" sldId="429"/>
            <ac:graphicFrameMk id="10" creationId="{00000000-0000-0000-0000-000000000000}"/>
          </ac:graphicFrameMkLst>
        </pc:graphicFrameChg>
        <pc:graphicFrameChg chg="mod">
          <ac:chgData name="CAI JUN" userId="08ce88e1165b00db" providerId="LiveId" clId="{5A74CF91-9940-443E-8F2D-71ECC03247FD}" dt="2020-06-24T00:55:42.917" v="468"/>
          <ac:graphicFrameMkLst>
            <pc:docMk/>
            <pc:sldMk cId="0" sldId="429"/>
            <ac:graphicFrameMk id="18435" creationId="{00000000-0000-0000-0000-000000000000}"/>
          </ac:graphicFrameMkLst>
        </pc:graphicFrameChg>
      </pc:sldChg>
      <pc:sldChg chg="addSp modSp mod modAnim">
        <pc:chgData name="CAI JUN" userId="08ce88e1165b00db" providerId="LiveId" clId="{5A74CF91-9940-443E-8F2D-71ECC03247FD}" dt="2020-06-24T01:23:06.285" v="1037" actId="1582"/>
        <pc:sldMkLst>
          <pc:docMk/>
          <pc:sldMk cId="0" sldId="430"/>
        </pc:sldMkLst>
        <pc:spChg chg="add mod">
          <ac:chgData name="CAI JUN" userId="08ce88e1165b00db" providerId="LiveId" clId="{5A74CF91-9940-443E-8F2D-71ECC03247FD}" dt="2020-06-24T01:23:06.285" v="1037" actId="1582"/>
          <ac:spMkLst>
            <pc:docMk/>
            <pc:sldMk cId="0" sldId="430"/>
            <ac:spMk id="6" creationId="{0D2FF05A-94E0-486F-ADD1-A68FE90A5EE4}"/>
          </ac:spMkLst>
        </pc:spChg>
        <pc:graphicFrameChg chg="mod">
          <ac:chgData name="CAI JUN" userId="08ce88e1165b00db" providerId="LiveId" clId="{5A74CF91-9940-443E-8F2D-71ECC03247FD}" dt="2020-06-24T00:56:10.389" v="472"/>
          <ac:graphicFrameMkLst>
            <pc:docMk/>
            <pc:sldMk cId="0" sldId="430"/>
            <ac:graphicFrameMk id="2" creationId="{00000000-0000-0000-0000-000000000000}"/>
          </ac:graphicFrameMkLst>
        </pc:graphicFrameChg>
      </pc:sldChg>
      <pc:sldChg chg="modSp mod">
        <pc:chgData name="CAI JUN" userId="08ce88e1165b00db" providerId="LiveId" clId="{5A74CF91-9940-443E-8F2D-71ECC03247FD}" dt="2020-06-24T00:59:06.652" v="496" actId="1076"/>
        <pc:sldMkLst>
          <pc:docMk/>
          <pc:sldMk cId="0" sldId="431"/>
        </pc:sldMkLst>
        <pc:graphicFrameChg chg="mod">
          <ac:chgData name="CAI JUN" userId="08ce88e1165b00db" providerId="LiveId" clId="{5A74CF91-9940-443E-8F2D-71ECC03247FD}" dt="2020-06-24T00:58:52.673" v="493"/>
          <ac:graphicFrameMkLst>
            <pc:docMk/>
            <pc:sldMk cId="0" sldId="431"/>
            <ac:graphicFrameMk id="2" creationId="{00000000-0000-0000-0000-000000000000}"/>
          </ac:graphicFrameMkLst>
        </pc:graphicFrameChg>
        <pc:graphicFrameChg chg="mod">
          <ac:chgData name="CAI JUN" userId="08ce88e1165b00db" providerId="LiveId" clId="{5A74CF91-9940-443E-8F2D-71ECC03247FD}" dt="2020-06-24T00:59:06.652" v="496" actId="1076"/>
          <ac:graphicFrameMkLst>
            <pc:docMk/>
            <pc:sldMk cId="0" sldId="431"/>
            <ac:graphicFrameMk id="3" creationId="{00000000-0000-0000-0000-000000000000}"/>
          </ac:graphicFrameMkLst>
        </pc:graphicFrameChg>
        <pc:graphicFrameChg chg="mod">
          <ac:chgData name="CAI JUN" userId="08ce88e1165b00db" providerId="LiveId" clId="{5A74CF91-9940-443E-8F2D-71ECC03247FD}" dt="2020-06-24T00:57:15.499" v="479"/>
          <ac:graphicFrameMkLst>
            <pc:docMk/>
            <pc:sldMk cId="0" sldId="431"/>
            <ac:graphicFrameMk id="4" creationId="{00000000-0000-0000-0000-000000000000}"/>
          </ac:graphicFrameMkLst>
        </pc:graphicFrameChg>
        <pc:graphicFrameChg chg="mod">
          <ac:chgData name="CAI JUN" userId="08ce88e1165b00db" providerId="LiveId" clId="{5A74CF91-9940-443E-8F2D-71ECC03247FD}" dt="2020-06-24T00:57:50.016" v="482"/>
          <ac:graphicFrameMkLst>
            <pc:docMk/>
            <pc:sldMk cId="0" sldId="431"/>
            <ac:graphicFrameMk id="5" creationId="{00000000-0000-0000-0000-000000000000}"/>
          </ac:graphicFrameMkLst>
        </pc:graphicFrameChg>
        <pc:graphicFrameChg chg="mod">
          <ac:chgData name="CAI JUN" userId="08ce88e1165b00db" providerId="LiveId" clId="{5A74CF91-9940-443E-8F2D-71ECC03247FD}" dt="2020-06-24T00:56:34.003" v="474"/>
          <ac:graphicFrameMkLst>
            <pc:docMk/>
            <pc:sldMk cId="0" sldId="431"/>
            <ac:graphicFrameMk id="20484" creationId="{00000000-0000-0000-0000-000000000000}"/>
          </ac:graphicFrameMkLst>
        </pc:graphicFrameChg>
        <pc:graphicFrameChg chg="mod">
          <ac:chgData name="CAI JUN" userId="08ce88e1165b00db" providerId="LiveId" clId="{5A74CF91-9940-443E-8F2D-71ECC03247FD}" dt="2020-06-24T00:58:43.282" v="491"/>
          <ac:graphicFrameMkLst>
            <pc:docMk/>
            <pc:sldMk cId="0" sldId="431"/>
            <ac:graphicFrameMk id="20486" creationId="{00000000-0000-0000-0000-000000000000}"/>
          </ac:graphicFrameMkLst>
        </pc:graphicFrameChg>
      </pc:sldChg>
      <pc:sldChg chg="modSp">
        <pc:chgData name="CAI JUN" userId="08ce88e1165b00db" providerId="LiveId" clId="{5A74CF91-9940-443E-8F2D-71ECC03247FD}" dt="2020-06-24T01:02:46.027" v="526"/>
        <pc:sldMkLst>
          <pc:docMk/>
          <pc:sldMk cId="0" sldId="432"/>
        </pc:sldMkLst>
        <pc:graphicFrameChg chg="mod">
          <ac:chgData name="CAI JUN" userId="08ce88e1165b00db" providerId="LiveId" clId="{5A74CF91-9940-443E-8F2D-71ECC03247FD}" dt="2020-06-24T01:01:51.960" v="519"/>
          <ac:graphicFrameMkLst>
            <pc:docMk/>
            <pc:sldMk cId="0" sldId="432"/>
            <ac:graphicFrameMk id="21510" creationId="{00000000-0000-0000-0000-000000000000}"/>
          </ac:graphicFrameMkLst>
        </pc:graphicFrameChg>
        <pc:graphicFrameChg chg="mod">
          <ac:chgData name="CAI JUN" userId="08ce88e1165b00db" providerId="LiveId" clId="{5A74CF91-9940-443E-8F2D-71ECC03247FD}" dt="2020-06-24T01:02:24.725" v="522"/>
          <ac:graphicFrameMkLst>
            <pc:docMk/>
            <pc:sldMk cId="0" sldId="432"/>
            <ac:graphicFrameMk id="21511" creationId="{00000000-0000-0000-0000-000000000000}"/>
          </ac:graphicFrameMkLst>
        </pc:graphicFrameChg>
        <pc:graphicFrameChg chg="mod">
          <ac:chgData name="CAI JUN" userId="08ce88e1165b00db" providerId="LiveId" clId="{5A74CF91-9940-443E-8F2D-71ECC03247FD}" dt="2020-06-24T01:02:37.044" v="524"/>
          <ac:graphicFrameMkLst>
            <pc:docMk/>
            <pc:sldMk cId="0" sldId="432"/>
            <ac:graphicFrameMk id="21512" creationId="{00000000-0000-0000-0000-000000000000}"/>
          </ac:graphicFrameMkLst>
        </pc:graphicFrameChg>
        <pc:graphicFrameChg chg="mod">
          <ac:chgData name="CAI JUN" userId="08ce88e1165b00db" providerId="LiveId" clId="{5A74CF91-9940-443E-8F2D-71ECC03247FD}" dt="2020-06-24T01:02:46.027" v="526"/>
          <ac:graphicFrameMkLst>
            <pc:docMk/>
            <pc:sldMk cId="0" sldId="432"/>
            <ac:graphicFrameMk id="21513" creationId="{00000000-0000-0000-0000-000000000000}"/>
          </ac:graphicFrameMkLst>
        </pc:graphicFrameChg>
      </pc:sldChg>
      <pc:sldChg chg="modSp">
        <pc:chgData name="CAI JUN" userId="08ce88e1165b00db" providerId="LiveId" clId="{5A74CF91-9940-443E-8F2D-71ECC03247FD}" dt="2020-06-24T00:42:02.750" v="306"/>
        <pc:sldMkLst>
          <pc:docMk/>
          <pc:sldMk cId="0" sldId="456"/>
        </pc:sldMkLst>
        <pc:graphicFrameChg chg="mod">
          <ac:chgData name="CAI JUN" userId="08ce88e1165b00db" providerId="LiveId" clId="{5A74CF91-9940-443E-8F2D-71ECC03247FD}" dt="2020-06-24T00:41:36.116" v="301"/>
          <ac:graphicFrameMkLst>
            <pc:docMk/>
            <pc:sldMk cId="0" sldId="456"/>
            <ac:graphicFrameMk id="9219" creationId="{00000000-0000-0000-0000-000000000000}"/>
          </ac:graphicFrameMkLst>
        </pc:graphicFrameChg>
        <pc:graphicFrameChg chg="mod">
          <ac:chgData name="CAI JUN" userId="08ce88e1165b00db" providerId="LiveId" clId="{5A74CF91-9940-443E-8F2D-71ECC03247FD}" dt="2020-06-24T00:41:54.065" v="304"/>
          <ac:graphicFrameMkLst>
            <pc:docMk/>
            <pc:sldMk cId="0" sldId="456"/>
            <ac:graphicFrameMk id="9221" creationId="{00000000-0000-0000-0000-000000000000}"/>
          </ac:graphicFrameMkLst>
        </pc:graphicFrameChg>
        <pc:graphicFrameChg chg="mod">
          <ac:chgData name="CAI JUN" userId="08ce88e1165b00db" providerId="LiveId" clId="{5A74CF91-9940-443E-8F2D-71ECC03247FD}" dt="2020-06-24T00:42:02.750" v="306"/>
          <ac:graphicFrameMkLst>
            <pc:docMk/>
            <pc:sldMk cId="0" sldId="456"/>
            <ac:graphicFrameMk id="9228" creationId="{00000000-0000-0000-0000-000000000000}"/>
          </ac:graphicFrameMkLst>
        </pc:graphicFrameChg>
      </pc:sldChg>
      <pc:sldChg chg="modSp">
        <pc:chgData name="CAI JUN" userId="08ce88e1165b00db" providerId="LiveId" clId="{5A74CF91-9940-443E-8F2D-71ECC03247FD}" dt="2020-06-24T00:49:03.276" v="397"/>
        <pc:sldMkLst>
          <pc:docMk/>
          <pc:sldMk cId="0" sldId="457"/>
        </pc:sldMkLst>
        <pc:spChg chg="mod">
          <ac:chgData name="CAI JUN" userId="08ce88e1165b00db" providerId="LiveId" clId="{5A74CF91-9940-443E-8F2D-71ECC03247FD}" dt="2020-06-24T00:48:46.018" v="395"/>
          <ac:spMkLst>
            <pc:docMk/>
            <pc:sldMk cId="0" sldId="457"/>
            <ac:spMk id="11277" creationId="{00000000-0000-0000-0000-000000000000}"/>
          </ac:spMkLst>
        </pc:spChg>
        <pc:spChg chg="mod">
          <ac:chgData name="CAI JUN" userId="08ce88e1165b00db" providerId="LiveId" clId="{5A74CF91-9940-443E-8F2D-71ECC03247FD}" dt="2020-06-24T00:48:07.893" v="388"/>
          <ac:spMkLst>
            <pc:docMk/>
            <pc:sldMk cId="0" sldId="457"/>
            <ac:spMk id="11278" creationId="{00000000-0000-0000-0000-000000000000}"/>
          </ac:spMkLst>
        </pc:spChg>
        <pc:spChg chg="mod">
          <ac:chgData name="CAI JUN" userId="08ce88e1165b00db" providerId="LiveId" clId="{5A74CF91-9940-443E-8F2D-71ECC03247FD}" dt="2020-06-24T00:48:19.949" v="390"/>
          <ac:spMkLst>
            <pc:docMk/>
            <pc:sldMk cId="0" sldId="457"/>
            <ac:spMk id="11282" creationId="{00000000-0000-0000-0000-000000000000}"/>
          </ac:spMkLst>
        </pc:spChg>
        <pc:grpChg chg="mod">
          <ac:chgData name="CAI JUN" userId="08ce88e1165b00db" providerId="LiveId" clId="{5A74CF91-9940-443E-8F2D-71ECC03247FD}" dt="2020-06-24T00:48:19.949" v="390"/>
          <ac:grpSpMkLst>
            <pc:docMk/>
            <pc:sldMk cId="0" sldId="457"/>
            <ac:grpSpMk id="11267" creationId="{00000000-0000-0000-0000-000000000000}"/>
          </ac:grpSpMkLst>
        </pc:grpChg>
        <pc:grpChg chg="mod">
          <ac:chgData name="CAI JUN" userId="08ce88e1165b00db" providerId="LiveId" clId="{5A74CF91-9940-443E-8F2D-71ECC03247FD}" dt="2020-06-24T00:48:07.893" v="388"/>
          <ac:grpSpMkLst>
            <pc:docMk/>
            <pc:sldMk cId="0" sldId="457"/>
            <ac:grpSpMk id="11269" creationId="{00000000-0000-0000-0000-000000000000}"/>
          </ac:grpSpMkLst>
        </pc:grpChg>
        <pc:grpChg chg="mod">
          <ac:chgData name="CAI JUN" userId="08ce88e1165b00db" providerId="LiveId" clId="{5A74CF91-9940-443E-8F2D-71ECC03247FD}" dt="2020-06-24T00:48:46.018" v="395"/>
          <ac:grpSpMkLst>
            <pc:docMk/>
            <pc:sldMk cId="0" sldId="457"/>
            <ac:grpSpMk id="11273" creationId="{00000000-0000-0000-0000-000000000000}"/>
          </ac:grpSpMkLst>
        </pc:grpChg>
        <pc:graphicFrameChg chg="mod">
          <ac:chgData name="CAI JUN" userId="08ce88e1165b00db" providerId="LiveId" clId="{5A74CF91-9940-443E-8F2D-71ECC03247FD}" dt="2020-06-24T00:49:03.276" v="397"/>
          <ac:graphicFrameMkLst>
            <pc:docMk/>
            <pc:sldMk cId="0" sldId="457"/>
            <ac:graphicFrameMk id="11274" creationId="{00000000-0000-0000-0000-000000000000}"/>
          </ac:graphicFrameMkLst>
        </pc:graphicFrameChg>
        <pc:graphicFrameChg chg="mod">
          <ac:chgData name="CAI JUN" userId="08ce88e1165b00db" providerId="LiveId" clId="{5A74CF91-9940-443E-8F2D-71ECC03247FD}" dt="2020-06-24T00:48:46.018" v="395"/>
          <ac:graphicFrameMkLst>
            <pc:docMk/>
            <pc:sldMk cId="0" sldId="457"/>
            <ac:graphicFrameMk id="11276" creationId="{00000000-0000-0000-0000-000000000000}"/>
          </ac:graphicFrameMkLst>
        </pc:graphicFrameChg>
        <pc:graphicFrameChg chg="mod">
          <ac:chgData name="CAI JUN" userId="08ce88e1165b00db" providerId="LiveId" clId="{5A74CF91-9940-443E-8F2D-71ECC03247FD}" dt="2020-06-24T00:48:07.893" v="388"/>
          <ac:graphicFrameMkLst>
            <pc:docMk/>
            <pc:sldMk cId="0" sldId="457"/>
            <ac:graphicFrameMk id="11279" creationId="{00000000-0000-0000-0000-000000000000}"/>
          </ac:graphicFrameMkLst>
        </pc:graphicFrameChg>
        <pc:graphicFrameChg chg="mod">
          <ac:chgData name="CAI JUN" userId="08ce88e1165b00db" providerId="LiveId" clId="{5A74CF91-9940-443E-8F2D-71ECC03247FD}" dt="2020-06-24T00:48:38.042" v="393"/>
          <ac:graphicFrameMkLst>
            <pc:docMk/>
            <pc:sldMk cId="0" sldId="457"/>
            <ac:graphicFrameMk id="11280" creationId="{00000000-0000-0000-0000-000000000000}"/>
          </ac:graphicFrameMkLst>
        </pc:graphicFrameChg>
        <pc:graphicFrameChg chg="mod">
          <ac:chgData name="CAI JUN" userId="08ce88e1165b00db" providerId="LiveId" clId="{5A74CF91-9940-443E-8F2D-71ECC03247FD}" dt="2020-06-24T00:48:19.949" v="390"/>
          <ac:graphicFrameMkLst>
            <pc:docMk/>
            <pc:sldMk cId="0" sldId="457"/>
            <ac:graphicFrameMk id="11283" creationId="{00000000-0000-0000-0000-000000000000}"/>
          </ac:graphicFrameMkLst>
        </pc:graphicFrameChg>
      </pc:sldChg>
      <pc:sldChg chg="modSp">
        <pc:chgData name="CAI JUN" userId="08ce88e1165b00db" providerId="LiveId" clId="{5A74CF91-9940-443E-8F2D-71ECC03247FD}" dt="2020-06-24T01:00:16.638" v="508"/>
        <pc:sldMkLst>
          <pc:docMk/>
          <pc:sldMk cId="0" sldId="458"/>
        </pc:sldMkLst>
        <pc:graphicFrameChg chg="mod">
          <ac:chgData name="CAI JUN" userId="08ce88e1165b00db" providerId="LiveId" clId="{5A74CF91-9940-443E-8F2D-71ECC03247FD}" dt="2020-06-24T00:59:42.911" v="499"/>
          <ac:graphicFrameMkLst>
            <pc:docMk/>
            <pc:sldMk cId="0" sldId="458"/>
            <ac:graphicFrameMk id="22530" creationId="{00000000-0000-0000-0000-000000000000}"/>
          </ac:graphicFrameMkLst>
        </pc:graphicFrameChg>
        <pc:graphicFrameChg chg="mod">
          <ac:chgData name="CAI JUN" userId="08ce88e1165b00db" providerId="LiveId" clId="{5A74CF91-9940-443E-8F2D-71ECC03247FD}" dt="2020-06-24T01:00:06.925" v="505"/>
          <ac:graphicFrameMkLst>
            <pc:docMk/>
            <pc:sldMk cId="0" sldId="458"/>
            <ac:graphicFrameMk id="22535" creationId="{00000000-0000-0000-0000-000000000000}"/>
          </ac:graphicFrameMkLst>
        </pc:graphicFrameChg>
        <pc:graphicFrameChg chg="mod">
          <ac:chgData name="CAI JUN" userId="08ce88e1165b00db" providerId="LiveId" clId="{5A74CF91-9940-443E-8F2D-71ECC03247FD}" dt="2020-06-24T01:00:16.638" v="508"/>
          <ac:graphicFrameMkLst>
            <pc:docMk/>
            <pc:sldMk cId="0" sldId="458"/>
            <ac:graphicFrameMk id="22536" creationId="{00000000-0000-0000-0000-000000000000}"/>
          </ac:graphicFrameMkLst>
        </pc:graphicFrameChg>
        <pc:graphicFrameChg chg="mod">
          <ac:chgData name="CAI JUN" userId="08ce88e1165b00db" providerId="LiveId" clId="{5A74CF91-9940-443E-8F2D-71ECC03247FD}" dt="2020-06-24T00:59:49.957" v="501"/>
          <ac:graphicFrameMkLst>
            <pc:docMk/>
            <pc:sldMk cId="0" sldId="458"/>
            <ac:graphicFrameMk id="22537" creationId="{00000000-0000-0000-0000-000000000000}"/>
          </ac:graphicFrameMkLst>
        </pc:graphicFrameChg>
      </pc:sldChg>
      <pc:sldChg chg="modSp">
        <pc:chgData name="CAI JUN" userId="08ce88e1165b00db" providerId="LiveId" clId="{5A74CF91-9940-443E-8F2D-71ECC03247FD}" dt="2020-06-24T01:01:08.086" v="516"/>
        <pc:sldMkLst>
          <pc:docMk/>
          <pc:sldMk cId="0" sldId="459"/>
        </pc:sldMkLst>
        <pc:graphicFrameChg chg="mod">
          <ac:chgData name="CAI JUN" userId="08ce88e1165b00db" providerId="LiveId" clId="{5A74CF91-9940-443E-8F2D-71ECC03247FD}" dt="2020-06-24T01:01:08.086" v="516"/>
          <ac:graphicFrameMkLst>
            <pc:docMk/>
            <pc:sldMk cId="0" sldId="459"/>
            <ac:graphicFrameMk id="23555" creationId="{00000000-0000-0000-0000-000000000000}"/>
          </ac:graphicFrameMkLst>
        </pc:graphicFrameChg>
      </pc:sldChg>
      <pc:sldChg chg="modSp">
        <pc:chgData name="CAI JUN" userId="08ce88e1165b00db" providerId="LiveId" clId="{5A74CF91-9940-443E-8F2D-71ECC03247FD}" dt="2020-06-24T01:00:51.316" v="514"/>
        <pc:sldMkLst>
          <pc:docMk/>
          <pc:sldMk cId="0" sldId="460"/>
        </pc:sldMkLst>
        <pc:graphicFrameChg chg="mod">
          <ac:chgData name="CAI JUN" userId="08ce88e1165b00db" providerId="LiveId" clId="{5A74CF91-9940-443E-8F2D-71ECC03247FD}" dt="2020-06-24T01:00:31.394" v="510"/>
          <ac:graphicFrameMkLst>
            <pc:docMk/>
            <pc:sldMk cId="0" sldId="460"/>
            <ac:graphicFrameMk id="24578" creationId="{00000000-0000-0000-0000-000000000000}"/>
          </ac:graphicFrameMkLst>
        </pc:graphicFrameChg>
        <pc:graphicFrameChg chg="mod">
          <ac:chgData name="CAI JUN" userId="08ce88e1165b00db" providerId="LiveId" clId="{5A74CF91-9940-443E-8F2D-71ECC03247FD}" dt="2020-06-24T01:00:44.014" v="512"/>
          <ac:graphicFrameMkLst>
            <pc:docMk/>
            <pc:sldMk cId="0" sldId="460"/>
            <ac:graphicFrameMk id="24582" creationId="{00000000-0000-0000-0000-000000000000}"/>
          </ac:graphicFrameMkLst>
        </pc:graphicFrameChg>
        <pc:graphicFrameChg chg="mod">
          <ac:chgData name="CAI JUN" userId="08ce88e1165b00db" providerId="LiveId" clId="{5A74CF91-9940-443E-8F2D-71ECC03247FD}" dt="2020-06-24T01:00:51.316" v="514"/>
          <ac:graphicFrameMkLst>
            <pc:docMk/>
            <pc:sldMk cId="0" sldId="460"/>
            <ac:graphicFrameMk id="24584" creationId="{00000000-0000-0000-0000-000000000000}"/>
          </ac:graphicFrameMkLst>
        </pc:graphicFrameChg>
      </pc:sldChg>
      <pc:sldChg chg="modSp">
        <pc:chgData name="CAI JUN" userId="08ce88e1165b00db" providerId="LiveId" clId="{5A74CF91-9940-443E-8F2D-71ECC03247FD}" dt="2020-06-24T01:04:27.166" v="544" actId="207"/>
        <pc:sldMkLst>
          <pc:docMk/>
          <pc:sldMk cId="0" sldId="461"/>
        </pc:sldMkLst>
        <pc:spChg chg="mod">
          <ac:chgData name="CAI JUN" userId="08ce88e1165b00db" providerId="LiveId" clId="{5A74CF91-9940-443E-8F2D-71ECC03247FD}" dt="2020-06-24T01:04:03.916" v="532" actId="207"/>
          <ac:spMkLst>
            <pc:docMk/>
            <pc:sldMk cId="0" sldId="461"/>
            <ac:spMk id="5" creationId="{00000000-0000-0000-0000-000000000000}"/>
          </ac:spMkLst>
        </pc:spChg>
        <pc:spChg chg="mod">
          <ac:chgData name="CAI JUN" userId="08ce88e1165b00db" providerId="LiveId" clId="{5A74CF91-9940-443E-8F2D-71ECC03247FD}" dt="2020-06-24T01:04:27.166" v="544" actId="207"/>
          <ac:spMkLst>
            <pc:docMk/>
            <pc:sldMk cId="0" sldId="461"/>
            <ac:spMk id="13" creationId="{00000000-0000-0000-0000-000000000000}"/>
          </ac:spMkLst>
        </pc:spChg>
      </pc:sldChg>
      <pc:sldChg chg="modSp mod">
        <pc:chgData name="CAI JUN" userId="08ce88e1165b00db" providerId="LiveId" clId="{5A74CF91-9940-443E-8F2D-71ECC03247FD}" dt="2020-06-24T01:05:42.408" v="560" actId="1038"/>
        <pc:sldMkLst>
          <pc:docMk/>
          <pc:sldMk cId="3176597736" sldId="466"/>
        </pc:sldMkLst>
        <pc:spChg chg="mod">
          <ac:chgData name="CAI JUN" userId="08ce88e1165b00db" providerId="LiveId" clId="{5A74CF91-9940-443E-8F2D-71ECC03247FD}" dt="2020-06-24T00:28:29.351" v="12"/>
          <ac:spMkLst>
            <pc:docMk/>
            <pc:sldMk cId="3176597736" sldId="466"/>
            <ac:spMk id="22" creationId="{00000000-0000-0000-0000-000000000000}"/>
          </ac:spMkLst>
        </pc:spChg>
        <pc:spChg chg="mod">
          <ac:chgData name="CAI JUN" userId="08ce88e1165b00db" providerId="LiveId" clId="{5A74CF91-9940-443E-8F2D-71ECC03247FD}" dt="2020-06-24T00:28:29.351" v="12"/>
          <ac:spMkLst>
            <pc:docMk/>
            <pc:sldMk cId="3176597736" sldId="466"/>
            <ac:spMk id="23" creationId="{00000000-0000-0000-0000-000000000000}"/>
          </ac:spMkLst>
        </pc:spChg>
        <pc:spChg chg="mod">
          <ac:chgData name="CAI JUN" userId="08ce88e1165b00db" providerId="LiveId" clId="{5A74CF91-9940-443E-8F2D-71ECC03247FD}" dt="2020-06-24T00:28:29.351" v="12"/>
          <ac:spMkLst>
            <pc:docMk/>
            <pc:sldMk cId="3176597736" sldId="466"/>
            <ac:spMk id="24" creationId="{00000000-0000-0000-0000-000000000000}"/>
          </ac:spMkLst>
        </pc:spChg>
        <pc:spChg chg="mod">
          <ac:chgData name="CAI JUN" userId="08ce88e1165b00db" providerId="LiveId" clId="{5A74CF91-9940-443E-8F2D-71ECC03247FD}" dt="2020-06-24T00:28:29.351" v="12"/>
          <ac:spMkLst>
            <pc:docMk/>
            <pc:sldMk cId="3176597736" sldId="466"/>
            <ac:spMk id="25" creationId="{00000000-0000-0000-0000-000000000000}"/>
          </ac:spMkLst>
        </pc:spChg>
        <pc:grpChg chg="mod">
          <ac:chgData name="CAI JUN" userId="08ce88e1165b00db" providerId="LiveId" clId="{5A74CF91-9940-443E-8F2D-71ECC03247FD}" dt="2020-06-24T00:28:29.351" v="12"/>
          <ac:grpSpMkLst>
            <pc:docMk/>
            <pc:sldMk cId="3176597736" sldId="466"/>
            <ac:grpSpMk id="3" creationId="{00000000-0000-0000-0000-000000000000}"/>
          </ac:grpSpMkLst>
        </pc:grpChg>
        <pc:grpChg chg="mod">
          <ac:chgData name="CAI JUN" userId="08ce88e1165b00db" providerId="LiveId" clId="{5A74CF91-9940-443E-8F2D-71ECC03247FD}" dt="2020-06-24T00:28:29.351" v="12"/>
          <ac:grpSpMkLst>
            <pc:docMk/>
            <pc:sldMk cId="3176597736" sldId="466"/>
            <ac:grpSpMk id="20" creationId="{00000000-0000-0000-0000-000000000000}"/>
          </ac:grpSpMkLst>
        </pc:grpChg>
        <pc:graphicFrameChg chg="mod">
          <ac:chgData name="CAI JUN" userId="08ce88e1165b00db" providerId="LiveId" clId="{5A74CF91-9940-443E-8F2D-71ECC03247FD}" dt="2020-06-24T01:05:42.408" v="560" actId="1038"/>
          <ac:graphicFrameMkLst>
            <pc:docMk/>
            <pc:sldMk cId="3176597736" sldId="466"/>
            <ac:graphicFrameMk id="2" creationId="{00000000-0000-0000-0000-000000000000}"/>
          </ac:graphicFrameMkLst>
        </pc:graphicFrameChg>
        <pc:graphicFrameChg chg="mod">
          <ac:chgData name="CAI JUN" userId="08ce88e1165b00db" providerId="LiveId" clId="{5A74CF91-9940-443E-8F2D-71ECC03247FD}" dt="2020-06-24T00:28:48.935" v="17"/>
          <ac:graphicFrameMkLst>
            <pc:docMk/>
            <pc:sldMk cId="3176597736" sldId="466"/>
            <ac:graphicFrameMk id="15" creationId="{00000000-0000-0000-0000-000000000000}"/>
          </ac:graphicFrameMkLst>
        </pc:graphicFrameChg>
      </pc:sldChg>
      <pc:sldChg chg="modSp mod">
        <pc:chgData name="CAI JUN" userId="08ce88e1165b00db" providerId="LiveId" clId="{5A74CF91-9940-443E-8F2D-71ECC03247FD}" dt="2020-06-24T00:29:12.521" v="29" actId="1037"/>
        <pc:sldMkLst>
          <pc:docMk/>
          <pc:sldMk cId="2970012543" sldId="467"/>
        </pc:sldMkLst>
        <pc:spChg chg="mod">
          <ac:chgData name="CAI JUN" userId="08ce88e1165b00db" providerId="LiveId" clId="{5A74CF91-9940-443E-8F2D-71ECC03247FD}" dt="2020-06-24T00:29:03.903" v="19"/>
          <ac:spMkLst>
            <pc:docMk/>
            <pc:sldMk cId="2970012543" sldId="467"/>
            <ac:spMk id="14" creationId="{00000000-0000-0000-0000-000000000000}"/>
          </ac:spMkLst>
        </pc:spChg>
        <pc:spChg chg="mod">
          <ac:chgData name="CAI JUN" userId="08ce88e1165b00db" providerId="LiveId" clId="{5A74CF91-9940-443E-8F2D-71ECC03247FD}" dt="2020-06-24T00:29:03.903" v="19"/>
          <ac:spMkLst>
            <pc:docMk/>
            <pc:sldMk cId="2970012543" sldId="467"/>
            <ac:spMk id="15" creationId="{00000000-0000-0000-0000-000000000000}"/>
          </ac:spMkLst>
        </pc:spChg>
        <pc:spChg chg="mod">
          <ac:chgData name="CAI JUN" userId="08ce88e1165b00db" providerId="LiveId" clId="{5A74CF91-9940-443E-8F2D-71ECC03247FD}" dt="2020-06-24T00:29:03.903" v="19"/>
          <ac:spMkLst>
            <pc:docMk/>
            <pc:sldMk cId="2970012543" sldId="467"/>
            <ac:spMk id="16" creationId="{00000000-0000-0000-0000-000000000000}"/>
          </ac:spMkLst>
        </pc:spChg>
        <pc:spChg chg="mod">
          <ac:chgData name="CAI JUN" userId="08ce88e1165b00db" providerId="LiveId" clId="{5A74CF91-9940-443E-8F2D-71ECC03247FD}" dt="2020-06-24T00:29:03.903" v="19"/>
          <ac:spMkLst>
            <pc:docMk/>
            <pc:sldMk cId="2970012543" sldId="467"/>
            <ac:spMk id="17" creationId="{00000000-0000-0000-0000-000000000000}"/>
          </ac:spMkLst>
        </pc:spChg>
        <pc:grpChg chg="mod">
          <ac:chgData name="CAI JUN" userId="08ce88e1165b00db" providerId="LiveId" clId="{5A74CF91-9940-443E-8F2D-71ECC03247FD}" dt="2020-06-24T00:29:03.903" v="19"/>
          <ac:grpSpMkLst>
            <pc:docMk/>
            <pc:sldMk cId="2970012543" sldId="467"/>
            <ac:grpSpMk id="11" creationId="{00000000-0000-0000-0000-000000000000}"/>
          </ac:grpSpMkLst>
        </pc:grpChg>
        <pc:grpChg chg="mod">
          <ac:chgData name="CAI JUN" userId="08ce88e1165b00db" providerId="LiveId" clId="{5A74CF91-9940-443E-8F2D-71ECC03247FD}" dt="2020-06-24T00:29:03.903" v="19"/>
          <ac:grpSpMkLst>
            <pc:docMk/>
            <pc:sldMk cId="2970012543" sldId="467"/>
            <ac:grpSpMk id="12" creationId="{00000000-0000-0000-0000-000000000000}"/>
          </ac:grpSpMkLst>
        </pc:grpChg>
        <pc:graphicFrameChg chg="mod">
          <ac:chgData name="CAI JUN" userId="08ce88e1165b00db" providerId="LiveId" clId="{5A74CF91-9940-443E-8F2D-71ECC03247FD}" dt="2020-06-24T00:29:12.521" v="29" actId="1037"/>
          <ac:graphicFrameMkLst>
            <pc:docMk/>
            <pc:sldMk cId="2970012543" sldId="467"/>
            <ac:graphicFrameMk id="13" creationId="{00000000-0000-0000-0000-000000000000}"/>
          </ac:graphicFrameMkLst>
        </pc:graphicFrameChg>
      </pc:sldChg>
      <pc:sldChg chg="modSp mod">
        <pc:chgData name="CAI JUN" userId="08ce88e1165b00db" providerId="LiveId" clId="{5A74CF91-9940-443E-8F2D-71ECC03247FD}" dt="2020-06-24T00:44:16.186" v="355"/>
        <pc:sldMkLst>
          <pc:docMk/>
          <pc:sldMk cId="4184120790" sldId="468"/>
        </pc:sldMkLst>
        <pc:graphicFrameChg chg="mod">
          <ac:chgData name="CAI JUN" userId="08ce88e1165b00db" providerId="LiveId" clId="{5A74CF91-9940-443E-8F2D-71ECC03247FD}" dt="2020-06-24T00:44:16.186" v="355"/>
          <ac:graphicFrameMkLst>
            <pc:docMk/>
            <pc:sldMk cId="4184120790" sldId="468"/>
            <ac:graphicFrameMk id="2" creationId="{00000000-0000-0000-0000-000000000000}"/>
          </ac:graphicFrameMkLst>
        </pc:graphicFrameChg>
        <pc:graphicFrameChg chg="mod">
          <ac:chgData name="CAI JUN" userId="08ce88e1165b00db" providerId="LiveId" clId="{5A74CF91-9940-443E-8F2D-71ECC03247FD}" dt="2020-06-24T00:42:38.188" v="329" actId="14100"/>
          <ac:graphicFrameMkLst>
            <pc:docMk/>
            <pc:sldMk cId="4184120790" sldId="468"/>
            <ac:graphicFrameMk id="41993" creationId="{00000000-0000-0000-0000-000000000000}"/>
          </ac:graphicFrameMkLst>
        </pc:graphicFrameChg>
        <pc:graphicFrameChg chg="mod">
          <ac:chgData name="CAI JUN" userId="08ce88e1165b00db" providerId="LiveId" clId="{5A74CF91-9940-443E-8F2D-71ECC03247FD}" dt="2020-06-24T00:44:02.486" v="353" actId="1035"/>
          <ac:graphicFrameMkLst>
            <pc:docMk/>
            <pc:sldMk cId="4184120790" sldId="468"/>
            <ac:graphicFrameMk id="41995" creationId="{00000000-0000-0000-0000-000000000000}"/>
          </ac:graphicFrameMkLst>
        </pc:graphicFrameChg>
      </pc:sldChg>
      <pc:sldChg chg="modSp">
        <pc:chgData name="CAI JUN" userId="08ce88e1165b00db" providerId="LiveId" clId="{5A74CF91-9940-443E-8F2D-71ECC03247FD}" dt="2020-06-24T00:52:27.487" v="432"/>
        <pc:sldMkLst>
          <pc:docMk/>
          <pc:sldMk cId="2995276308" sldId="469"/>
        </pc:sldMkLst>
        <pc:graphicFrameChg chg="mod">
          <ac:chgData name="CAI JUN" userId="08ce88e1165b00db" providerId="LiveId" clId="{5A74CF91-9940-443E-8F2D-71ECC03247FD}" dt="2020-06-24T00:52:20.243" v="430"/>
          <ac:graphicFrameMkLst>
            <pc:docMk/>
            <pc:sldMk cId="2995276308" sldId="469"/>
            <ac:graphicFrameMk id="2" creationId="{00000000-0000-0000-0000-000000000000}"/>
          </ac:graphicFrameMkLst>
        </pc:graphicFrameChg>
        <pc:graphicFrameChg chg="mod">
          <ac:chgData name="CAI JUN" userId="08ce88e1165b00db" providerId="LiveId" clId="{5A74CF91-9940-443E-8F2D-71ECC03247FD}" dt="2020-06-24T00:52:27.487" v="432"/>
          <ac:graphicFrameMkLst>
            <pc:docMk/>
            <pc:sldMk cId="2995276308" sldId="469"/>
            <ac:graphicFrameMk id="3" creationId="{00000000-0000-0000-0000-000000000000}"/>
          </ac:graphicFrameMkLst>
        </pc:graphicFrameChg>
      </pc:sldChg>
      <pc:sldChg chg="modSp mod">
        <pc:chgData name="CAI JUN" userId="08ce88e1165b00db" providerId="LiveId" clId="{5A74CF91-9940-443E-8F2D-71ECC03247FD}" dt="2020-06-24T00:39:44.348" v="295" actId="14100"/>
        <pc:sldMkLst>
          <pc:docMk/>
          <pc:sldMk cId="3409907547" sldId="470"/>
        </pc:sldMkLst>
        <pc:spChg chg="mod">
          <ac:chgData name="CAI JUN" userId="08ce88e1165b00db" providerId="LiveId" clId="{5A74CF91-9940-443E-8F2D-71ECC03247FD}" dt="2020-06-24T00:39:44.348" v="295" actId="14100"/>
          <ac:spMkLst>
            <pc:docMk/>
            <pc:sldMk cId="3409907547" sldId="470"/>
            <ac:spMk id="4" creationId="{C4F05A5F-E974-407F-A432-3768A1A82725}"/>
          </ac:spMkLst>
        </pc:spChg>
        <pc:graphicFrameChg chg="mod">
          <ac:chgData name="CAI JUN" userId="08ce88e1165b00db" providerId="LiveId" clId="{5A74CF91-9940-443E-8F2D-71ECC03247FD}" dt="2020-06-24T00:39:31.997" v="293" actId="1036"/>
          <ac:graphicFrameMkLst>
            <pc:docMk/>
            <pc:sldMk cId="3409907547" sldId="470"/>
            <ac:graphicFrameMk id="2" creationId="{D6E55DD0-510B-4FAF-975E-A1E7896ACCBF}"/>
          </ac:graphicFrameMkLst>
        </pc:graphicFrameChg>
        <pc:graphicFrameChg chg="mod">
          <ac:chgData name="CAI JUN" userId="08ce88e1165b00db" providerId="LiveId" clId="{5A74CF91-9940-443E-8F2D-71ECC03247FD}" dt="2020-06-24T00:39:21.015" v="259" actId="1037"/>
          <ac:graphicFrameMkLst>
            <pc:docMk/>
            <pc:sldMk cId="3409907547" sldId="470"/>
            <ac:graphicFrameMk id="5" creationId="{D498002F-3E4C-41ED-A68E-321534FB011A}"/>
          </ac:graphicFrameMkLst>
        </pc:graphicFrameChg>
        <pc:graphicFrameChg chg="mod">
          <ac:chgData name="CAI JUN" userId="08ce88e1165b00db" providerId="LiveId" clId="{5A74CF91-9940-443E-8F2D-71ECC03247FD}" dt="2020-06-24T00:39:09.620" v="212" actId="1036"/>
          <ac:graphicFrameMkLst>
            <pc:docMk/>
            <pc:sldMk cId="3409907547" sldId="470"/>
            <ac:graphicFrameMk id="6" creationId="{10A5EB54-9217-4578-9601-62E765830BEF}"/>
          </ac:graphicFrameMkLst>
        </pc:graphicFrameChg>
      </pc:sldChg>
      <pc:sldChg chg="modSp mod">
        <pc:chgData name="CAI JUN" userId="08ce88e1165b00db" providerId="LiveId" clId="{5A74CF91-9940-443E-8F2D-71ECC03247FD}" dt="2020-06-24T01:18:58.218" v="1003" actId="1035"/>
        <pc:sldMkLst>
          <pc:docMk/>
          <pc:sldMk cId="1466885473" sldId="471"/>
        </pc:sldMkLst>
        <pc:spChg chg="mod">
          <ac:chgData name="CAI JUN" userId="08ce88e1165b00db" providerId="LiveId" clId="{5A74CF91-9940-443E-8F2D-71ECC03247FD}" dt="2020-06-24T01:18:00.956" v="944" actId="207"/>
          <ac:spMkLst>
            <pc:docMk/>
            <pc:sldMk cId="1466885473" sldId="471"/>
            <ac:spMk id="3" creationId="{6433BF02-F91C-4902-BDB4-78E8060A0380}"/>
          </ac:spMkLst>
        </pc:spChg>
        <pc:spChg chg="mod">
          <ac:chgData name="CAI JUN" userId="08ce88e1165b00db" providerId="LiveId" clId="{5A74CF91-9940-443E-8F2D-71ECC03247FD}" dt="2020-06-24T01:18:58.218" v="1003" actId="1035"/>
          <ac:spMkLst>
            <pc:docMk/>
            <pc:sldMk cId="1466885473" sldId="471"/>
            <ac:spMk id="4" creationId="{6C159CED-319B-4515-BAAE-282E3396A14A}"/>
          </ac:spMkLst>
        </pc:spChg>
        <pc:graphicFrameChg chg="mod">
          <ac:chgData name="CAI JUN" userId="08ce88e1165b00db" providerId="LiveId" clId="{5A74CF91-9940-443E-8F2D-71ECC03247FD}" dt="2020-06-24T01:16:54.794" v="938" actId="1035"/>
          <ac:graphicFrameMkLst>
            <pc:docMk/>
            <pc:sldMk cId="1466885473" sldId="471"/>
            <ac:graphicFrameMk id="5" creationId="{328B11D7-40AE-4947-B9BF-07026DEC546E}"/>
          </ac:graphicFrameMkLst>
        </pc:graphicFrameChg>
        <pc:graphicFrameChg chg="mod">
          <ac:chgData name="CAI JUN" userId="08ce88e1165b00db" providerId="LiveId" clId="{5A74CF91-9940-443E-8F2D-71ECC03247FD}" dt="2020-06-24T01:04:53.332" v="547"/>
          <ac:graphicFrameMkLst>
            <pc:docMk/>
            <pc:sldMk cId="1466885473" sldId="471"/>
            <ac:graphicFrameMk id="12" creationId="{818E87E9-4D04-4FAF-B091-2E4C6D6DB419}"/>
          </ac:graphicFrameMkLst>
        </pc:graphicFrameChg>
      </pc:sldChg>
      <pc:sldChg chg="addSp delSp modSp mod">
        <pc:chgData name="CAI JUN" userId="08ce88e1165b00db" providerId="LiveId" clId="{5A74CF91-9940-443E-8F2D-71ECC03247FD}" dt="2020-06-24T01:19:06.389" v="1010" actId="1035"/>
        <pc:sldMkLst>
          <pc:docMk/>
          <pc:sldMk cId="459054157" sldId="472"/>
        </pc:sldMkLst>
        <pc:spChg chg="mod">
          <ac:chgData name="CAI JUN" userId="08ce88e1165b00db" providerId="LiveId" clId="{5A74CF91-9940-443E-8F2D-71ECC03247FD}" dt="2020-06-24T01:18:05.226" v="946" actId="207"/>
          <ac:spMkLst>
            <pc:docMk/>
            <pc:sldMk cId="459054157" sldId="472"/>
            <ac:spMk id="3" creationId="{6433BF02-F91C-4902-BDB4-78E8060A0380}"/>
          </ac:spMkLst>
        </pc:spChg>
        <pc:spChg chg="del mod">
          <ac:chgData name="CAI JUN" userId="08ce88e1165b00db" providerId="LiveId" clId="{5A74CF91-9940-443E-8F2D-71ECC03247FD}" dt="2020-06-24T01:17:03.571" v="939" actId="478"/>
          <ac:spMkLst>
            <pc:docMk/>
            <pc:sldMk cId="459054157" sldId="472"/>
            <ac:spMk id="4" creationId="{6C159CED-319B-4515-BAAE-282E3396A14A}"/>
          </ac:spMkLst>
        </pc:spChg>
        <pc:spChg chg="add mod">
          <ac:chgData name="CAI JUN" userId="08ce88e1165b00db" providerId="LiveId" clId="{5A74CF91-9940-443E-8F2D-71ECC03247FD}" dt="2020-06-24T01:19:06.389" v="1010" actId="1035"/>
          <ac:spMkLst>
            <pc:docMk/>
            <pc:sldMk cId="459054157" sldId="472"/>
            <ac:spMk id="14" creationId="{4AAD620B-6D13-4AC7-8E5E-A4AAA2BCD96F}"/>
          </ac:spMkLst>
        </pc:spChg>
        <pc:grpChg chg="del mod">
          <ac:chgData name="CAI JUN" userId="08ce88e1165b00db" providerId="LiveId" clId="{5A74CF91-9940-443E-8F2D-71ECC03247FD}" dt="2020-06-24T01:14:14.204" v="736" actId="478"/>
          <ac:grpSpMkLst>
            <pc:docMk/>
            <pc:sldMk cId="459054157" sldId="472"/>
            <ac:grpSpMk id="13" creationId="{A69F46BE-B854-4321-85B5-437305691BCB}"/>
          </ac:grpSpMkLst>
        </pc:grpChg>
        <pc:graphicFrameChg chg="mod">
          <ac:chgData name="CAI JUN" userId="08ce88e1165b00db" providerId="LiveId" clId="{5A74CF91-9940-443E-8F2D-71ECC03247FD}" dt="2020-06-24T01:12:10.898" v="573"/>
          <ac:graphicFrameMkLst>
            <pc:docMk/>
            <pc:sldMk cId="459054157" sldId="472"/>
            <ac:graphicFrameMk id="2" creationId="{ED0234E6-1506-431A-9250-C6F9A40D1413}"/>
          </ac:graphicFrameMkLst>
        </pc:graphicFrameChg>
        <pc:graphicFrameChg chg="mod">
          <ac:chgData name="CAI JUN" userId="08ce88e1165b00db" providerId="LiveId" clId="{5A74CF91-9940-443E-8F2D-71ECC03247FD}" dt="2020-06-24T01:18:36.121" v="984" actId="1036"/>
          <ac:graphicFrameMkLst>
            <pc:docMk/>
            <pc:sldMk cId="459054157" sldId="472"/>
            <ac:graphicFrameMk id="7" creationId="{60580430-D66F-4F79-87AC-70A72F8A9CAD}"/>
          </ac:graphicFrameMkLst>
        </pc:graphicFrameChg>
        <pc:graphicFrameChg chg="mod">
          <ac:chgData name="CAI JUN" userId="08ce88e1165b00db" providerId="LiveId" clId="{5A74CF91-9940-443E-8F2D-71ECC03247FD}" dt="2020-06-24T01:18:44.017" v="996" actId="1036"/>
          <ac:graphicFrameMkLst>
            <pc:docMk/>
            <pc:sldMk cId="459054157" sldId="472"/>
            <ac:graphicFrameMk id="8" creationId="{DE61C1D5-2289-4CC6-A09C-703AAE5FE694}"/>
          </ac:graphicFrameMkLst>
        </pc:graphicFrameChg>
        <pc:graphicFrameChg chg="mod">
          <ac:chgData name="CAI JUN" userId="08ce88e1165b00db" providerId="LiveId" clId="{5A74CF91-9940-443E-8F2D-71ECC03247FD}" dt="2020-06-24T01:14:11.055" v="735" actId="1076"/>
          <ac:graphicFrameMkLst>
            <pc:docMk/>
            <pc:sldMk cId="459054157" sldId="472"/>
            <ac:graphicFrameMk id="9" creationId="{318FFC6D-8AB5-43D5-BD7A-447D098A0E81}"/>
          </ac:graphicFrameMkLst>
        </pc:graphicFrameChg>
        <pc:graphicFrameChg chg="mod">
          <ac:chgData name="CAI JUN" userId="08ce88e1165b00db" providerId="LiveId" clId="{5A74CF91-9940-443E-8F2D-71ECC03247FD}" dt="2020-06-24T01:12:34.392" v="577"/>
          <ac:graphicFrameMkLst>
            <pc:docMk/>
            <pc:sldMk cId="459054157" sldId="472"/>
            <ac:graphicFrameMk id="10" creationId="{D400022D-D011-4989-B37B-1FAF26BD6DE3}"/>
          </ac:graphicFrameMkLst>
        </pc:graphicFrameChg>
        <pc:graphicFrameChg chg="mod">
          <ac:chgData name="CAI JUN" userId="08ce88e1165b00db" providerId="LiveId" clId="{5A74CF91-9940-443E-8F2D-71ECC03247FD}" dt="2020-06-24T01:13:01.615" v="587" actId="1035"/>
          <ac:graphicFrameMkLst>
            <pc:docMk/>
            <pc:sldMk cId="459054157" sldId="472"/>
            <ac:graphicFrameMk id="12" creationId="{88FCF214-6C01-4610-9925-33E8F7CCABCD}"/>
          </ac:graphicFrameMkLst>
        </pc:graphicFrameChg>
        <pc:graphicFrameChg chg="del mod">
          <ac:chgData name="CAI JUN" userId="08ce88e1165b00db" providerId="LiveId" clId="{5A74CF91-9940-443E-8F2D-71ECC03247FD}" dt="2020-06-24T01:13:38.219" v="731" actId="478"/>
          <ac:graphicFrameMkLst>
            <pc:docMk/>
            <pc:sldMk cId="459054157" sldId="472"/>
            <ac:graphicFrameMk id="15" creationId="{BEEC98DB-0916-4FA5-BA11-D87CBDD9C228}"/>
          </ac:graphicFrameMkLst>
        </pc:graphicFrameChg>
      </pc:sldChg>
    </pc:docChg>
  </pc:docChgLst>
  <pc:docChgLst>
    <pc:chgData name="Cai Jun" userId="57e790d697ad4281" providerId="LiveId" clId="{AA00EF92-B1EC-4501-A38E-48B53EA17265}"/>
    <pc:docChg chg="delSld">
      <pc:chgData name="Cai Jun" userId="57e790d697ad4281" providerId="LiveId" clId="{AA00EF92-B1EC-4501-A38E-48B53EA17265}" dt="2020-06-29T00:55:00.115" v="17" actId="47"/>
      <pc:docMkLst>
        <pc:docMk/>
      </pc:docMkLst>
      <pc:sldChg chg="del">
        <pc:chgData name="Cai Jun" userId="57e790d697ad4281" providerId="LiveId" clId="{AA00EF92-B1EC-4501-A38E-48B53EA17265}" dt="2020-06-29T00:54:43.843" v="0" actId="47"/>
        <pc:sldMkLst>
          <pc:docMk/>
          <pc:sldMk cId="0" sldId="417"/>
        </pc:sldMkLst>
      </pc:sldChg>
      <pc:sldChg chg="del">
        <pc:chgData name="Cai Jun" userId="57e790d697ad4281" providerId="LiveId" clId="{AA00EF92-B1EC-4501-A38E-48B53EA17265}" dt="2020-06-29T00:54:44.878" v="1" actId="47"/>
        <pc:sldMkLst>
          <pc:docMk/>
          <pc:sldMk cId="0" sldId="418"/>
        </pc:sldMkLst>
      </pc:sldChg>
      <pc:sldChg chg="del">
        <pc:chgData name="Cai Jun" userId="57e790d697ad4281" providerId="LiveId" clId="{AA00EF92-B1EC-4501-A38E-48B53EA17265}" dt="2020-06-29T00:54:55.615" v="4" actId="47"/>
        <pc:sldMkLst>
          <pc:docMk/>
          <pc:sldMk cId="0" sldId="420"/>
        </pc:sldMkLst>
      </pc:sldChg>
      <pc:sldChg chg="del">
        <pc:chgData name="Cai Jun" userId="57e790d697ad4281" providerId="LiveId" clId="{AA00EF92-B1EC-4501-A38E-48B53EA17265}" dt="2020-06-29T00:54:56.756" v="5" actId="47"/>
        <pc:sldMkLst>
          <pc:docMk/>
          <pc:sldMk cId="0" sldId="421"/>
        </pc:sldMkLst>
      </pc:sldChg>
      <pc:sldChg chg="del">
        <pc:chgData name="Cai Jun" userId="57e790d697ad4281" providerId="LiveId" clId="{AA00EF92-B1EC-4501-A38E-48B53EA17265}" dt="2020-06-29T00:54:58.388" v="12" actId="47"/>
        <pc:sldMkLst>
          <pc:docMk/>
          <pc:sldMk cId="0" sldId="423"/>
        </pc:sldMkLst>
      </pc:sldChg>
      <pc:sldChg chg="del">
        <pc:chgData name="Cai Jun" userId="57e790d697ad4281" providerId="LiveId" clId="{AA00EF92-B1EC-4501-A38E-48B53EA17265}" dt="2020-06-29T00:54:58.872" v="13" actId="47"/>
        <pc:sldMkLst>
          <pc:docMk/>
          <pc:sldMk cId="0" sldId="424"/>
        </pc:sldMkLst>
      </pc:sldChg>
      <pc:sldChg chg="del">
        <pc:chgData name="Cai Jun" userId="57e790d697ad4281" providerId="LiveId" clId="{AA00EF92-B1EC-4501-A38E-48B53EA17265}" dt="2020-06-29T00:54:59.075" v="14" actId="47"/>
        <pc:sldMkLst>
          <pc:docMk/>
          <pc:sldMk cId="0" sldId="425"/>
        </pc:sldMkLst>
      </pc:sldChg>
      <pc:sldChg chg="del">
        <pc:chgData name="Cai Jun" userId="57e790d697ad4281" providerId="LiveId" clId="{AA00EF92-B1EC-4501-A38E-48B53EA17265}" dt="2020-06-29T00:54:59.427" v="16" actId="47"/>
        <pc:sldMkLst>
          <pc:docMk/>
          <pc:sldMk cId="0" sldId="426"/>
        </pc:sldMkLst>
      </pc:sldChg>
      <pc:sldChg chg="del">
        <pc:chgData name="Cai Jun" userId="57e790d697ad4281" providerId="LiveId" clId="{AA00EF92-B1EC-4501-A38E-48B53EA17265}" dt="2020-06-29T00:55:00.115" v="17" actId="47"/>
        <pc:sldMkLst>
          <pc:docMk/>
          <pc:sldMk cId="0" sldId="427"/>
        </pc:sldMkLst>
      </pc:sldChg>
      <pc:sldChg chg="del">
        <pc:chgData name="Cai Jun" userId="57e790d697ad4281" providerId="LiveId" clId="{AA00EF92-B1EC-4501-A38E-48B53EA17265}" dt="2020-06-29T00:54:57.123" v="7" actId="47"/>
        <pc:sldMkLst>
          <pc:docMk/>
          <pc:sldMk cId="0" sldId="456"/>
        </pc:sldMkLst>
      </pc:sldChg>
      <pc:sldChg chg="del">
        <pc:chgData name="Cai Jun" userId="57e790d697ad4281" providerId="LiveId" clId="{AA00EF92-B1EC-4501-A38E-48B53EA17265}" dt="2020-06-29T00:54:57.857" v="11" actId="47"/>
        <pc:sldMkLst>
          <pc:docMk/>
          <pc:sldMk cId="0" sldId="457"/>
        </pc:sldMkLst>
      </pc:sldChg>
      <pc:sldChg chg="del">
        <pc:chgData name="Cai Jun" userId="57e790d697ad4281" providerId="LiveId" clId="{AA00EF92-B1EC-4501-A38E-48B53EA17265}" dt="2020-06-29T00:54:54.848" v="2" actId="47"/>
        <pc:sldMkLst>
          <pc:docMk/>
          <pc:sldMk cId="3176597736" sldId="466"/>
        </pc:sldMkLst>
      </pc:sldChg>
      <pc:sldChg chg="del">
        <pc:chgData name="Cai Jun" userId="57e790d697ad4281" providerId="LiveId" clId="{AA00EF92-B1EC-4501-A38E-48B53EA17265}" dt="2020-06-29T00:54:55.318" v="3" actId="47"/>
        <pc:sldMkLst>
          <pc:docMk/>
          <pc:sldMk cId="2970012543" sldId="467"/>
        </pc:sldMkLst>
      </pc:sldChg>
      <pc:sldChg chg="del">
        <pc:chgData name="Cai Jun" userId="57e790d697ad4281" providerId="LiveId" clId="{AA00EF92-B1EC-4501-A38E-48B53EA17265}" dt="2020-06-29T00:54:57.309" v="8" actId="47"/>
        <pc:sldMkLst>
          <pc:docMk/>
          <pc:sldMk cId="4184120790" sldId="468"/>
        </pc:sldMkLst>
      </pc:sldChg>
      <pc:sldChg chg="del">
        <pc:chgData name="Cai Jun" userId="57e790d697ad4281" providerId="LiveId" clId="{AA00EF92-B1EC-4501-A38E-48B53EA17265}" dt="2020-06-29T00:54:59.247" v="15" actId="47"/>
        <pc:sldMkLst>
          <pc:docMk/>
          <pc:sldMk cId="2995276308" sldId="469"/>
        </pc:sldMkLst>
      </pc:sldChg>
      <pc:sldChg chg="del">
        <pc:chgData name="Cai Jun" userId="57e790d697ad4281" providerId="LiveId" clId="{AA00EF92-B1EC-4501-A38E-48B53EA17265}" dt="2020-06-29T00:54:56.927" v="6" actId="47"/>
        <pc:sldMkLst>
          <pc:docMk/>
          <pc:sldMk cId="3409907547" sldId="470"/>
        </pc:sldMkLst>
      </pc:sldChg>
      <pc:sldChg chg="del">
        <pc:chgData name="Cai Jun" userId="57e790d697ad4281" providerId="LiveId" clId="{AA00EF92-B1EC-4501-A38E-48B53EA17265}" dt="2020-06-29T00:54:57.496" v="9" actId="47"/>
        <pc:sldMkLst>
          <pc:docMk/>
          <pc:sldMk cId="1466885473" sldId="471"/>
        </pc:sldMkLst>
      </pc:sldChg>
      <pc:sldChg chg="del">
        <pc:chgData name="Cai Jun" userId="57e790d697ad4281" providerId="LiveId" clId="{AA00EF92-B1EC-4501-A38E-48B53EA17265}" dt="2020-06-29T00:54:57.685" v="10" actId="47"/>
        <pc:sldMkLst>
          <pc:docMk/>
          <pc:sldMk cId="459054157" sldId="472"/>
        </pc:sldMkLst>
      </pc:sldChg>
    </pc:docChg>
  </pc:docChgLst>
  <pc:docChgLst>
    <pc:chgData name="3-210" userId="08ce88e1165b00db" providerId="LiveId" clId="{A8B5728B-AC57-400E-BD4F-BE86EBA5A281}"/>
    <pc:docChg chg="custSel modSld">
      <pc:chgData name="3-210" userId="08ce88e1165b00db" providerId="LiveId" clId="{A8B5728B-AC57-400E-BD4F-BE86EBA5A281}" dt="2020-11-24T02:07:25.398" v="167" actId="6549"/>
      <pc:docMkLst>
        <pc:docMk/>
      </pc:docMkLst>
      <pc:sldChg chg="modSp">
        <pc:chgData name="3-210" userId="08ce88e1165b00db" providerId="LiveId" clId="{A8B5728B-AC57-400E-BD4F-BE86EBA5A281}" dt="2020-11-24T02:01:12.999" v="1"/>
        <pc:sldMkLst>
          <pc:docMk/>
          <pc:sldMk cId="0" sldId="429"/>
        </pc:sldMkLst>
        <pc:graphicFrameChg chg="mod">
          <ac:chgData name="3-210" userId="08ce88e1165b00db" providerId="LiveId" clId="{A8B5728B-AC57-400E-BD4F-BE86EBA5A281}" dt="2020-11-24T02:01:12.999" v="1"/>
          <ac:graphicFrameMkLst>
            <pc:docMk/>
            <pc:sldMk cId="0" sldId="429"/>
            <ac:graphicFrameMk id="9" creationId="{00000000-0000-0000-0000-000000000000}"/>
          </ac:graphicFrameMkLst>
        </pc:graphicFrameChg>
      </pc:sldChg>
      <pc:sldChg chg="modSp mod">
        <pc:chgData name="3-210" userId="08ce88e1165b00db" providerId="LiveId" clId="{A8B5728B-AC57-400E-BD4F-BE86EBA5A281}" dt="2020-11-24T02:01:43.784" v="15" actId="6549"/>
        <pc:sldMkLst>
          <pc:docMk/>
          <pc:sldMk cId="0" sldId="430"/>
        </pc:sldMkLst>
        <pc:spChg chg="mod">
          <ac:chgData name="3-210" userId="08ce88e1165b00db" providerId="LiveId" clId="{A8B5728B-AC57-400E-BD4F-BE86EBA5A281}" dt="2020-11-24T02:01:43.784" v="15" actId="6549"/>
          <ac:spMkLst>
            <pc:docMk/>
            <pc:sldMk cId="0" sldId="430"/>
            <ac:spMk id="19461" creationId="{00000000-0000-0000-0000-000000000000}"/>
          </ac:spMkLst>
        </pc:spChg>
        <pc:graphicFrameChg chg="mod">
          <ac:chgData name="3-210" userId="08ce88e1165b00db" providerId="LiveId" clId="{A8B5728B-AC57-400E-BD4F-BE86EBA5A281}" dt="2020-11-24T02:01:31.254" v="3"/>
          <ac:graphicFrameMkLst>
            <pc:docMk/>
            <pc:sldMk cId="0" sldId="430"/>
            <ac:graphicFrameMk id="2" creationId="{00000000-0000-0000-0000-000000000000}"/>
          </ac:graphicFrameMkLst>
        </pc:graphicFrameChg>
      </pc:sldChg>
      <pc:sldChg chg="modSp">
        <pc:chgData name="3-210" userId="08ce88e1165b00db" providerId="LiveId" clId="{A8B5728B-AC57-400E-BD4F-BE86EBA5A281}" dt="2020-11-24T02:02:38.877" v="23"/>
        <pc:sldMkLst>
          <pc:docMk/>
          <pc:sldMk cId="0" sldId="431"/>
        </pc:sldMkLst>
        <pc:graphicFrameChg chg="mod">
          <ac:chgData name="3-210" userId="08ce88e1165b00db" providerId="LiveId" clId="{A8B5728B-AC57-400E-BD4F-BE86EBA5A281}" dt="2020-11-24T02:02:19.158" v="17"/>
          <ac:graphicFrameMkLst>
            <pc:docMk/>
            <pc:sldMk cId="0" sldId="431"/>
            <ac:graphicFrameMk id="2" creationId="{00000000-0000-0000-0000-000000000000}"/>
          </ac:graphicFrameMkLst>
        </pc:graphicFrameChg>
        <pc:graphicFrameChg chg="mod">
          <ac:chgData name="3-210" userId="08ce88e1165b00db" providerId="LiveId" clId="{A8B5728B-AC57-400E-BD4F-BE86EBA5A281}" dt="2020-11-24T02:02:24.752" v="19"/>
          <ac:graphicFrameMkLst>
            <pc:docMk/>
            <pc:sldMk cId="0" sldId="431"/>
            <ac:graphicFrameMk id="4" creationId="{00000000-0000-0000-0000-000000000000}"/>
          </ac:graphicFrameMkLst>
        </pc:graphicFrameChg>
        <pc:graphicFrameChg chg="mod">
          <ac:chgData name="3-210" userId="08ce88e1165b00db" providerId="LiveId" clId="{A8B5728B-AC57-400E-BD4F-BE86EBA5A281}" dt="2020-11-24T02:02:38.877" v="23"/>
          <ac:graphicFrameMkLst>
            <pc:docMk/>
            <pc:sldMk cId="0" sldId="431"/>
            <ac:graphicFrameMk id="20486" creationId="{00000000-0000-0000-0000-000000000000}"/>
          </ac:graphicFrameMkLst>
        </pc:graphicFrameChg>
      </pc:sldChg>
      <pc:sldChg chg="modSp">
        <pc:chgData name="3-210" userId="08ce88e1165b00db" providerId="LiveId" clId="{A8B5728B-AC57-400E-BD4F-BE86EBA5A281}" dt="2020-11-24T02:02:54.994" v="27"/>
        <pc:sldMkLst>
          <pc:docMk/>
          <pc:sldMk cId="0" sldId="432"/>
        </pc:sldMkLst>
        <pc:graphicFrameChg chg="mod">
          <ac:chgData name="3-210" userId="08ce88e1165b00db" providerId="LiveId" clId="{A8B5728B-AC57-400E-BD4F-BE86EBA5A281}" dt="2020-11-24T02:02:46.246" v="25"/>
          <ac:graphicFrameMkLst>
            <pc:docMk/>
            <pc:sldMk cId="0" sldId="432"/>
            <ac:graphicFrameMk id="21510" creationId="{00000000-0000-0000-0000-000000000000}"/>
          </ac:graphicFrameMkLst>
        </pc:graphicFrameChg>
        <pc:graphicFrameChg chg="mod">
          <ac:chgData name="3-210" userId="08ce88e1165b00db" providerId="LiveId" clId="{A8B5728B-AC57-400E-BD4F-BE86EBA5A281}" dt="2020-11-24T02:02:54.994" v="27"/>
          <ac:graphicFrameMkLst>
            <pc:docMk/>
            <pc:sldMk cId="0" sldId="432"/>
            <ac:graphicFrameMk id="21511" creationId="{00000000-0000-0000-0000-000000000000}"/>
          </ac:graphicFrameMkLst>
        </pc:graphicFrameChg>
      </pc:sldChg>
      <pc:sldChg chg="modSp mod">
        <pc:chgData name="3-210" userId="08ce88e1165b00db" providerId="LiveId" clId="{A8B5728B-AC57-400E-BD4F-BE86EBA5A281}" dt="2020-11-24T02:07:25.398" v="167" actId="6549"/>
        <pc:sldMkLst>
          <pc:docMk/>
          <pc:sldMk cId="3546743801" sldId="463"/>
        </pc:sldMkLst>
        <pc:spChg chg="mod">
          <ac:chgData name="3-210" userId="08ce88e1165b00db" providerId="LiveId" clId="{A8B5728B-AC57-400E-BD4F-BE86EBA5A281}" dt="2020-11-24T02:07:25.398" v="167" actId="6549"/>
          <ac:spMkLst>
            <pc:docMk/>
            <pc:sldMk cId="3546743801" sldId="463"/>
            <ac:spMk id="16" creationId="{AD381E44-76FB-431B-99BA-E1A8FF9B9383}"/>
          </ac:spMkLst>
        </pc:spChg>
        <pc:graphicFrameChg chg="mod">
          <ac:chgData name="3-210" userId="08ce88e1165b00db" providerId="LiveId" clId="{A8B5728B-AC57-400E-BD4F-BE86EBA5A281}" dt="2020-11-24T02:07:18.035" v="165" actId="1037"/>
          <ac:graphicFrameMkLst>
            <pc:docMk/>
            <pc:sldMk cId="3546743801" sldId="463"/>
            <ac:graphicFrameMk id="3" creationId="{B5426C12-0371-4BFC-A93D-DAEB6844B93C}"/>
          </ac:graphicFrameMkLst>
        </pc:graphicFrameChg>
        <pc:graphicFrameChg chg="mod">
          <ac:chgData name="3-210" userId="08ce88e1165b00db" providerId="LiveId" clId="{A8B5728B-AC57-400E-BD4F-BE86EBA5A281}" dt="2020-11-24T02:04:19.080" v="31" actId="1076"/>
          <ac:graphicFrameMkLst>
            <pc:docMk/>
            <pc:sldMk cId="3546743801" sldId="463"/>
            <ac:graphicFrameMk id="4" creationId="{1F6B20B2-F0D0-4E1A-815F-30DDE29D8FE3}"/>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C36AE3DA-4237-43E8-BCE7-B4F8AA0353D7}" type="slidenum">
              <a:rPr lang="en-US" altLang="zh-CN"/>
              <a:pPr>
                <a:defRPr/>
              </a:pPr>
              <a:t>‹#›</a:t>
            </a:fld>
            <a:endParaRPr lang="en-US" altLang="zh-CN"/>
          </a:p>
        </p:txBody>
      </p:sp>
    </p:spTree>
    <p:extLst>
      <p:ext uri="{BB962C8B-B14F-4D97-AF65-F5344CB8AC3E}">
        <p14:creationId xmlns:p14="http://schemas.microsoft.com/office/powerpoint/2010/main" val="1186292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9B40D8C1-759C-49A3-A6BF-8529C055A5B1}" type="slidenum">
              <a:rPr lang="en-US" altLang="zh-CN"/>
              <a:pPr>
                <a:defRPr/>
              </a:pPr>
              <a:t>‹#›</a:t>
            </a:fld>
            <a:endParaRPr lang="en-US" altLang="zh-CN"/>
          </a:p>
        </p:txBody>
      </p:sp>
    </p:spTree>
    <p:extLst>
      <p:ext uri="{BB962C8B-B14F-4D97-AF65-F5344CB8AC3E}">
        <p14:creationId xmlns:p14="http://schemas.microsoft.com/office/powerpoint/2010/main" val="309063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FC08C1-E2B9-4691-83DA-6A33268EF46A}" type="slidenum">
              <a:rPr lang="en-US" altLang="zh-CN"/>
              <a:pPr>
                <a:defRPr/>
              </a:pPr>
              <a:t>‹#›</a:t>
            </a:fld>
            <a:endParaRPr lang="en-US" altLang="zh-CN"/>
          </a:p>
        </p:txBody>
      </p:sp>
    </p:spTree>
    <p:extLst>
      <p:ext uri="{BB962C8B-B14F-4D97-AF65-F5344CB8AC3E}">
        <p14:creationId xmlns:p14="http://schemas.microsoft.com/office/powerpoint/2010/main" val="29538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368F0F-8712-4AD0-82A4-DEF743E5D1EB}" type="slidenum">
              <a:rPr lang="en-US" altLang="zh-CN"/>
              <a:pPr>
                <a:defRPr/>
              </a:pPr>
              <a:t>‹#›</a:t>
            </a:fld>
            <a:endParaRPr lang="en-US" altLang="zh-CN"/>
          </a:p>
        </p:txBody>
      </p:sp>
    </p:spTree>
    <p:extLst>
      <p:ext uri="{BB962C8B-B14F-4D97-AF65-F5344CB8AC3E}">
        <p14:creationId xmlns:p14="http://schemas.microsoft.com/office/powerpoint/2010/main" val="67898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FC1D57F-B49D-474D-AC44-683B10A2BBBA}" type="slidenum">
              <a:rPr lang="en-US" altLang="zh-CN"/>
              <a:pPr>
                <a:defRPr/>
              </a:pPr>
              <a:t>‹#›</a:t>
            </a:fld>
            <a:endParaRPr lang="en-US" altLang="zh-CN"/>
          </a:p>
        </p:txBody>
      </p:sp>
    </p:spTree>
    <p:extLst>
      <p:ext uri="{BB962C8B-B14F-4D97-AF65-F5344CB8AC3E}">
        <p14:creationId xmlns:p14="http://schemas.microsoft.com/office/powerpoint/2010/main" val="127070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2FA517-77BE-4869-AEC5-552FAE9FD6AA}" type="slidenum">
              <a:rPr lang="en-US" altLang="zh-CN"/>
              <a:pPr>
                <a:defRPr/>
              </a:pPr>
              <a:t>‹#›</a:t>
            </a:fld>
            <a:endParaRPr lang="en-US" altLang="zh-CN"/>
          </a:p>
        </p:txBody>
      </p:sp>
    </p:spTree>
    <p:extLst>
      <p:ext uri="{BB962C8B-B14F-4D97-AF65-F5344CB8AC3E}">
        <p14:creationId xmlns:p14="http://schemas.microsoft.com/office/powerpoint/2010/main" val="346312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D327EB-5D83-4346-9177-E6BEDD4034E6}" type="slidenum">
              <a:rPr lang="en-US" altLang="zh-CN"/>
              <a:pPr>
                <a:defRPr/>
              </a:pPr>
              <a:t>‹#›</a:t>
            </a:fld>
            <a:endParaRPr lang="en-US" altLang="zh-CN"/>
          </a:p>
        </p:txBody>
      </p:sp>
    </p:spTree>
    <p:extLst>
      <p:ext uri="{BB962C8B-B14F-4D97-AF65-F5344CB8AC3E}">
        <p14:creationId xmlns:p14="http://schemas.microsoft.com/office/powerpoint/2010/main" val="262318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D16BAE-84D2-4E54-AE23-DC3777DD7C38}" type="slidenum">
              <a:rPr lang="en-US" altLang="zh-CN"/>
              <a:pPr>
                <a:defRPr/>
              </a:pPr>
              <a:t>‹#›</a:t>
            </a:fld>
            <a:endParaRPr lang="en-US" altLang="zh-CN"/>
          </a:p>
        </p:txBody>
      </p:sp>
    </p:spTree>
    <p:extLst>
      <p:ext uri="{BB962C8B-B14F-4D97-AF65-F5344CB8AC3E}">
        <p14:creationId xmlns:p14="http://schemas.microsoft.com/office/powerpoint/2010/main" val="389048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950D297-BEBE-4C39-97BA-6E9F8AEB2186}" type="slidenum">
              <a:rPr lang="en-US" altLang="zh-CN"/>
              <a:pPr>
                <a:defRPr/>
              </a:pPr>
              <a:t>‹#›</a:t>
            </a:fld>
            <a:endParaRPr lang="en-US" altLang="zh-CN"/>
          </a:p>
        </p:txBody>
      </p:sp>
    </p:spTree>
    <p:extLst>
      <p:ext uri="{BB962C8B-B14F-4D97-AF65-F5344CB8AC3E}">
        <p14:creationId xmlns:p14="http://schemas.microsoft.com/office/powerpoint/2010/main" val="44770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218E9DA-F742-432C-B4E8-779757A4B363}" type="slidenum">
              <a:rPr lang="en-US" altLang="zh-CN"/>
              <a:pPr>
                <a:defRPr/>
              </a:pPr>
              <a:t>‹#›</a:t>
            </a:fld>
            <a:endParaRPr lang="en-US" altLang="zh-CN"/>
          </a:p>
        </p:txBody>
      </p:sp>
    </p:spTree>
    <p:extLst>
      <p:ext uri="{BB962C8B-B14F-4D97-AF65-F5344CB8AC3E}">
        <p14:creationId xmlns:p14="http://schemas.microsoft.com/office/powerpoint/2010/main" val="374600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EF55BF-6DCD-4262-AACA-1F30E99C432D}" type="slidenum">
              <a:rPr lang="en-US" altLang="zh-CN"/>
              <a:pPr>
                <a:defRPr/>
              </a:pPr>
              <a:t>‹#›</a:t>
            </a:fld>
            <a:endParaRPr lang="en-US" altLang="zh-CN"/>
          </a:p>
        </p:txBody>
      </p:sp>
    </p:spTree>
    <p:extLst>
      <p:ext uri="{BB962C8B-B14F-4D97-AF65-F5344CB8AC3E}">
        <p14:creationId xmlns:p14="http://schemas.microsoft.com/office/powerpoint/2010/main" val="190916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BD4B1F-561E-4A5B-8586-15C18089D1B0}" type="slidenum">
              <a:rPr lang="en-US" altLang="zh-CN"/>
              <a:pPr>
                <a:defRPr/>
              </a:pPr>
              <a:t>‹#›</a:t>
            </a:fld>
            <a:endParaRPr lang="en-US" altLang="zh-CN"/>
          </a:p>
        </p:txBody>
      </p:sp>
    </p:spTree>
    <p:extLst>
      <p:ext uri="{BB962C8B-B14F-4D97-AF65-F5344CB8AC3E}">
        <p14:creationId xmlns:p14="http://schemas.microsoft.com/office/powerpoint/2010/main" val="5345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C7991C-DB23-42BE-BBB3-5A9A51E3CF97}" type="slidenum">
              <a:rPr lang="en-US" altLang="zh-CN"/>
              <a:pPr>
                <a:defRPr/>
              </a:pPr>
              <a:t>‹#›</a:t>
            </a:fld>
            <a:endParaRPr lang="en-US" altLang="zh-CN"/>
          </a:p>
        </p:txBody>
      </p:sp>
    </p:spTree>
    <p:extLst>
      <p:ext uri="{BB962C8B-B14F-4D97-AF65-F5344CB8AC3E}">
        <p14:creationId xmlns:p14="http://schemas.microsoft.com/office/powerpoint/2010/main" val="128981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8C648B2B-43BD-4F41-A29D-C0113B25BC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9"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3.wmf"/><Relationship Id="rId9" Type="http://schemas.openxmlformats.org/officeDocument/2006/relationships/image" Target="../media/image5.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1.wmf"/><Relationship Id="rId5" Type="http://schemas.openxmlformats.org/officeDocument/2006/relationships/image" Target="../media/image6.png"/><Relationship Id="rId15" Type="http://schemas.openxmlformats.org/officeDocument/2006/relationships/image" Target="../media/image13.wmf"/><Relationship Id="rId10" Type="http://schemas.openxmlformats.org/officeDocument/2006/relationships/oleObject" Target="../embeddings/oleObject8.bin"/><Relationship Id="rId4" Type="http://schemas.openxmlformats.org/officeDocument/2006/relationships/image" Target="../media/image8.wmf"/><Relationship Id="rId9" Type="http://schemas.openxmlformats.org/officeDocument/2006/relationships/image" Target="../media/image10.wmf"/><Relationship Id="rId1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185332" y="1409700"/>
            <a:ext cx="712329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095500" indent="-2095500">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3-7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逸度和逸度因子的求取</a:t>
            </a:r>
          </a:p>
        </p:txBody>
      </p:sp>
      <p:sp>
        <p:nvSpPr>
          <p:cNvPr id="17411" name="TextBox 1"/>
          <p:cNvSpPr txBox="1">
            <a:spLocks noChangeArrowheads="1"/>
          </p:cNvSpPr>
          <p:nvPr/>
        </p:nvSpPr>
        <p:spPr bwMode="auto">
          <a:xfrm>
            <a:off x="928688" y="3929063"/>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a:solidFill>
                  <a:srgbClr val="FF0000"/>
                </a:solidFill>
                <a:latin typeface="Times New Roman" pitchFamily="18" charset="0"/>
              </a:rPr>
              <a:t>Fugacity and Fugacity Factor</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19"/>
          <p:cNvGraphicFramePr>
            <a:graphicFrameLocks noChangeAspect="1"/>
          </p:cNvGraphicFramePr>
          <p:nvPr>
            <p:extLst>
              <p:ext uri="{D42A27DB-BD31-4B8C-83A1-F6EECF244321}">
                <p14:modId xmlns:p14="http://schemas.microsoft.com/office/powerpoint/2010/main" val="2629232525"/>
              </p:ext>
            </p:extLst>
          </p:nvPr>
        </p:nvGraphicFramePr>
        <p:xfrm>
          <a:off x="3009900" y="1357313"/>
          <a:ext cx="2220913" cy="846137"/>
        </p:xfrm>
        <a:graphic>
          <a:graphicData uri="http://schemas.openxmlformats.org/presentationml/2006/ole">
            <mc:AlternateContent xmlns:mc="http://schemas.openxmlformats.org/markup-compatibility/2006">
              <mc:Choice xmlns:v="urn:schemas-microsoft-com:vml" Requires="v">
                <p:oleObj spid="_x0000_s9218" name="Equation" r:id="rId3" imgW="1091880" imgH="419040" progId="Equation.DSMT4">
                  <p:embed/>
                </p:oleObj>
              </mc:Choice>
              <mc:Fallback>
                <p:oleObj name="Equation" r:id="rId3" imgW="1091880" imgH="419040" progId="Equation.DSMT4">
                  <p:embed/>
                  <p:pic>
                    <p:nvPicPr>
                      <p:cNvPr id="24578" name="Object 19"/>
                      <p:cNvPicPr>
                        <a:picLocks noChangeAspect="1" noChangeArrowheads="1"/>
                      </p:cNvPicPr>
                      <p:nvPr/>
                    </p:nvPicPr>
                    <p:blipFill>
                      <a:blip r:embed="rId4"/>
                      <a:srcRect/>
                      <a:stretch>
                        <a:fillRect/>
                      </a:stretch>
                    </p:blipFill>
                    <p:spPr bwMode="auto">
                      <a:xfrm>
                        <a:off x="3009900" y="1357313"/>
                        <a:ext cx="22209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Text Box 22"/>
          <p:cNvSpPr txBox="1">
            <a:spLocks noChangeArrowheads="1"/>
          </p:cNvSpPr>
          <p:nvPr/>
        </p:nvSpPr>
        <p:spPr bwMode="auto">
          <a:xfrm>
            <a:off x="527050" y="587375"/>
            <a:ext cx="804227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例：范德华流体混合物各组分逸度因子。混合物的范德华方程形式不变，与纯物质相同：</a:t>
            </a:r>
            <a:endParaRPr kumimoji="1" lang="zh-CN" altLang="en-US" sz="2400" dirty="0">
              <a:latin typeface="Times New Roman" pitchFamily="18" charset="0"/>
              <a:ea typeface="黑体" pitchFamily="2" charset="-122"/>
            </a:endParaRPr>
          </a:p>
        </p:txBody>
      </p:sp>
      <p:sp>
        <p:nvSpPr>
          <p:cNvPr id="24580" name="Rectangle 8"/>
          <p:cNvSpPr>
            <a:spLocks noChangeArrowheads="1"/>
          </p:cNvSpPr>
          <p:nvPr/>
        </p:nvSpPr>
        <p:spPr bwMode="auto">
          <a:xfrm>
            <a:off x="31750" y="65088"/>
            <a:ext cx="871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用状态方程计算逸度因子</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24581" name="Text Box 22"/>
          <p:cNvSpPr txBox="1">
            <a:spLocks noChangeArrowheads="1"/>
          </p:cNvSpPr>
          <p:nvPr/>
        </p:nvSpPr>
        <p:spPr bwMode="auto">
          <a:xfrm>
            <a:off x="527050" y="2251502"/>
            <a:ext cx="804227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“混合”主要体现在方程参数</a:t>
            </a:r>
            <a:r>
              <a:rPr kumimoji="1" lang="en-US" altLang="zh-CN" sz="2400" b="0" i="1" dirty="0">
                <a:solidFill>
                  <a:srgbClr val="000000"/>
                </a:solidFill>
                <a:latin typeface="Times New Roman" pitchFamily="18" charset="0"/>
                <a:ea typeface="黑体" pitchFamily="2" charset="-122"/>
              </a:rPr>
              <a:t>a</a:t>
            </a:r>
            <a:r>
              <a:rPr kumimoji="1" lang="zh-CN" altLang="en-US" sz="2400" dirty="0">
                <a:solidFill>
                  <a:srgbClr val="0000FF"/>
                </a:solidFill>
                <a:latin typeface="Times New Roman" pitchFamily="18" charset="0"/>
                <a:ea typeface="黑体" pitchFamily="2" charset="-122"/>
              </a:rPr>
              <a:t>和</a:t>
            </a:r>
            <a:r>
              <a:rPr kumimoji="1" lang="en-US" altLang="zh-CN" sz="2400" b="0" i="1" dirty="0">
                <a:solidFill>
                  <a:srgbClr val="000000"/>
                </a:solidFill>
                <a:latin typeface="Times New Roman" pitchFamily="18" charset="0"/>
                <a:ea typeface="黑体" pitchFamily="2" charset="-122"/>
              </a:rPr>
              <a:t>b</a:t>
            </a:r>
            <a:r>
              <a:rPr kumimoji="1" lang="zh-CN" altLang="en-US" sz="2400" dirty="0">
                <a:solidFill>
                  <a:srgbClr val="0000FF"/>
                </a:solidFill>
                <a:latin typeface="Times New Roman" pitchFamily="18" charset="0"/>
                <a:ea typeface="黑体" pitchFamily="2" charset="-122"/>
              </a:rPr>
              <a:t>与组成 </a:t>
            </a:r>
            <a:r>
              <a:rPr kumimoji="1" lang="en-US" altLang="zh-CN" sz="2400" b="0" i="1" dirty="0" err="1">
                <a:solidFill>
                  <a:srgbClr val="000000"/>
                </a:solidFill>
                <a:latin typeface="Times New Roman" pitchFamily="18" charset="0"/>
                <a:ea typeface="黑体" pitchFamily="2" charset="-122"/>
              </a:rPr>
              <a:t>n</a:t>
            </a:r>
            <a:r>
              <a:rPr kumimoji="1" lang="en-US" altLang="zh-CN" sz="2400" b="0" i="1" baseline="-25000" dirty="0" err="1">
                <a:solidFill>
                  <a:srgbClr val="000000"/>
                </a:solidFill>
                <a:latin typeface="Times New Roman" pitchFamily="18" charset="0"/>
                <a:ea typeface="黑体" pitchFamily="2" charset="-122"/>
              </a:rPr>
              <a:t>i</a:t>
            </a:r>
            <a:r>
              <a:rPr kumimoji="1" lang="en-US" altLang="zh-CN" sz="2400" i="1" baseline="-25000" dirty="0">
                <a:solidFill>
                  <a:srgbClr val="0000FF"/>
                </a:solidFill>
                <a:latin typeface="Times New Roman" pitchFamily="18" charset="0"/>
                <a:ea typeface="黑体" pitchFamily="2" charset="-122"/>
              </a:rPr>
              <a:t> </a:t>
            </a:r>
            <a:r>
              <a:rPr kumimoji="1" lang="zh-CN" altLang="en-US" sz="2400" dirty="0">
                <a:solidFill>
                  <a:srgbClr val="0000FF"/>
                </a:solidFill>
                <a:latin typeface="Times New Roman" pitchFamily="18" charset="0"/>
                <a:ea typeface="黑体" pitchFamily="2" charset="-122"/>
              </a:rPr>
              <a:t>的函数关系上，称为混合规则，比如，常用的一种混合规则</a:t>
            </a:r>
            <a:endParaRPr kumimoji="1" lang="en-US" altLang="zh-CN" sz="2400" dirty="0">
              <a:solidFill>
                <a:srgbClr val="0000FF"/>
              </a:solidFill>
              <a:latin typeface="Times New Roman" pitchFamily="18" charset="0"/>
              <a:ea typeface="黑体" pitchFamily="2" charset="-122"/>
            </a:endParaRPr>
          </a:p>
        </p:txBody>
      </p:sp>
      <p:graphicFrame>
        <p:nvGraphicFramePr>
          <p:cNvPr id="24582" name="对象 1"/>
          <p:cNvGraphicFramePr>
            <a:graphicFrameLocks noChangeAspect="1"/>
          </p:cNvGraphicFramePr>
          <p:nvPr>
            <p:extLst>
              <p:ext uri="{D42A27DB-BD31-4B8C-83A1-F6EECF244321}">
                <p14:modId xmlns:p14="http://schemas.microsoft.com/office/powerpoint/2010/main" val="594499397"/>
              </p:ext>
            </p:extLst>
          </p:nvPr>
        </p:nvGraphicFramePr>
        <p:xfrm>
          <a:off x="1177925" y="3049588"/>
          <a:ext cx="6743700" cy="1793875"/>
        </p:xfrm>
        <a:graphic>
          <a:graphicData uri="http://schemas.openxmlformats.org/presentationml/2006/ole">
            <mc:AlternateContent xmlns:mc="http://schemas.openxmlformats.org/markup-compatibility/2006">
              <mc:Choice xmlns:v="urn:schemas-microsoft-com:vml" Requires="v">
                <p:oleObj spid="_x0000_s9219" name="Equation" r:id="rId5" imgW="3314520" imgH="888840" progId="Equation.DSMT4">
                  <p:embed/>
                </p:oleObj>
              </mc:Choice>
              <mc:Fallback>
                <p:oleObj name="Equation" r:id="rId5" imgW="3314520" imgH="888840" progId="Equation.DSMT4">
                  <p:embed/>
                  <p:pic>
                    <p:nvPicPr>
                      <p:cNvPr id="24582" name="对象 1"/>
                      <p:cNvPicPr>
                        <a:picLocks noChangeAspect="1" noChangeArrowheads="1"/>
                      </p:cNvPicPr>
                      <p:nvPr/>
                    </p:nvPicPr>
                    <p:blipFill>
                      <a:blip r:embed="rId6"/>
                      <a:srcRect/>
                      <a:stretch>
                        <a:fillRect/>
                      </a:stretch>
                    </p:blipFill>
                    <p:spPr bwMode="auto">
                      <a:xfrm>
                        <a:off x="1177925" y="3049588"/>
                        <a:ext cx="67437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22"/>
          <p:cNvSpPr txBox="1">
            <a:spLocks noChangeArrowheads="1"/>
          </p:cNvSpPr>
          <p:nvPr/>
        </p:nvSpPr>
        <p:spPr bwMode="auto">
          <a:xfrm>
            <a:off x="527050" y="4819650"/>
            <a:ext cx="8323439"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有了混合规则，就可以由状态方程求出偏导数</a:t>
            </a:r>
            <a:r>
              <a:rPr kumimoji="1" lang="en-US" altLang="zh-CN" sz="2400" b="0" dirty="0">
                <a:solidFill>
                  <a:srgbClr val="000000"/>
                </a:solidFill>
                <a:latin typeface="Times New Roman" pitchFamily="18" charset="0"/>
                <a:ea typeface="黑体" pitchFamily="2" charset="-122"/>
              </a:rPr>
              <a:t>(</a:t>
            </a:r>
            <a:r>
              <a:rPr kumimoji="1" lang="en-US" altLang="zh-CN" sz="2400" b="0" dirty="0">
                <a:solidFill>
                  <a:srgbClr val="000000"/>
                </a:solidFill>
                <a:latin typeface="Times New Roman" panose="02020603050405020304" pitchFamily="18" charset="0"/>
                <a:ea typeface="黑体" pitchFamily="2" charset="-122"/>
                <a:cs typeface="Times New Roman" panose="02020603050405020304" pitchFamily="18" charset="0"/>
              </a:rPr>
              <a:t>∂</a:t>
            </a:r>
            <a:r>
              <a:rPr kumimoji="1" lang="en-US" altLang="zh-CN" sz="2400" b="0" i="1" dirty="0">
                <a:solidFill>
                  <a:srgbClr val="000000"/>
                </a:solidFill>
                <a:latin typeface="Times New Roman" pitchFamily="18" charset="0"/>
                <a:ea typeface="黑体" pitchFamily="2" charset="-122"/>
              </a:rPr>
              <a:t>p</a:t>
            </a:r>
            <a:r>
              <a:rPr kumimoji="1" lang="en-US" altLang="zh-CN" sz="2400" b="0" dirty="0">
                <a:solidFill>
                  <a:srgbClr val="000000"/>
                </a:solidFill>
                <a:latin typeface="Times New Roman" pitchFamily="18" charset="0"/>
                <a:ea typeface="黑体" pitchFamily="2" charset="-122"/>
              </a:rPr>
              <a:t>/</a:t>
            </a:r>
            <a:r>
              <a:rPr kumimoji="1" lang="en-US" altLang="zh-CN" sz="2400" b="0" dirty="0">
                <a:solidFill>
                  <a:srgbClr val="000000"/>
                </a:solidFill>
                <a:latin typeface="Times New Roman" panose="02020603050405020304" pitchFamily="18" charset="0"/>
                <a:ea typeface="黑体" pitchFamily="2" charset="-122"/>
                <a:cs typeface="Times New Roman" panose="02020603050405020304" pitchFamily="18" charset="0"/>
              </a:rPr>
              <a:t>∂</a:t>
            </a:r>
            <a:r>
              <a:rPr kumimoji="1" lang="en-US" altLang="zh-CN" sz="2400" b="0" i="1" dirty="0" err="1">
                <a:solidFill>
                  <a:srgbClr val="000000"/>
                </a:solidFill>
                <a:latin typeface="Times New Roman" pitchFamily="18" charset="0"/>
                <a:ea typeface="黑体" pitchFamily="2" charset="-122"/>
              </a:rPr>
              <a:t>n</a:t>
            </a:r>
            <a:r>
              <a:rPr kumimoji="1" lang="en-US" altLang="zh-CN" sz="2400" b="0" i="1" baseline="-25000" dirty="0" err="1">
                <a:solidFill>
                  <a:srgbClr val="000000"/>
                </a:solidFill>
                <a:latin typeface="Times New Roman" pitchFamily="18" charset="0"/>
                <a:ea typeface="黑体" pitchFamily="2" charset="-122"/>
              </a:rPr>
              <a:t>i</a:t>
            </a:r>
            <a:r>
              <a:rPr kumimoji="1" lang="en-US" altLang="zh-CN" sz="2400" b="0" dirty="0">
                <a:solidFill>
                  <a:srgbClr val="000000"/>
                </a:solidFill>
                <a:latin typeface="Times New Roman" pitchFamily="18" charset="0"/>
                <a:ea typeface="黑体" pitchFamily="2" charset="-122"/>
              </a:rPr>
              <a:t>)</a:t>
            </a:r>
            <a:r>
              <a:rPr kumimoji="1" lang="en-US" altLang="zh-CN" sz="2400" b="0" i="1" baseline="-25000" dirty="0" err="1">
                <a:solidFill>
                  <a:srgbClr val="000000"/>
                </a:solidFill>
                <a:latin typeface="Times New Roman" pitchFamily="18" charset="0"/>
                <a:ea typeface="黑体" pitchFamily="2" charset="-122"/>
              </a:rPr>
              <a:t>T</a:t>
            </a:r>
            <a:r>
              <a:rPr kumimoji="1" lang="en-US" altLang="zh-CN" sz="2400" b="0" baseline="-25000" dirty="0" err="1">
                <a:solidFill>
                  <a:srgbClr val="000000"/>
                </a:solidFill>
                <a:latin typeface="Times New Roman" pitchFamily="18" charset="0"/>
                <a:ea typeface="黑体" pitchFamily="2" charset="-122"/>
              </a:rPr>
              <a:t>,</a:t>
            </a:r>
            <a:r>
              <a:rPr kumimoji="1" lang="en-US" altLang="zh-CN" sz="2400" b="0" i="1" baseline="-25000" dirty="0" err="1">
                <a:solidFill>
                  <a:srgbClr val="000000"/>
                </a:solidFill>
                <a:latin typeface="Times New Roman" pitchFamily="18" charset="0"/>
                <a:ea typeface="黑体" pitchFamily="2" charset="-122"/>
              </a:rPr>
              <a:t>V</a:t>
            </a:r>
            <a:r>
              <a:rPr kumimoji="1" lang="en-US" altLang="zh-CN" sz="2400" b="0" baseline="-25000" dirty="0" err="1">
                <a:solidFill>
                  <a:srgbClr val="000000"/>
                </a:solidFill>
                <a:latin typeface="Times New Roman" pitchFamily="18" charset="0"/>
                <a:ea typeface="黑体" pitchFamily="2" charset="-122"/>
              </a:rPr>
              <a:t>,</a:t>
            </a:r>
            <a:r>
              <a:rPr kumimoji="1" lang="en-US" altLang="zh-CN" sz="2400" b="0" i="1" baseline="-25000" dirty="0" err="1">
                <a:solidFill>
                  <a:srgbClr val="000000"/>
                </a:solidFill>
                <a:latin typeface="Times New Roman" pitchFamily="18" charset="0"/>
                <a:ea typeface="黑体" pitchFamily="2" charset="-122"/>
              </a:rPr>
              <a:t>nj</a:t>
            </a:r>
            <a:r>
              <a:rPr kumimoji="1" lang="en-US" altLang="zh-CN" sz="2400" b="0" i="1" baseline="-25000" dirty="0" err="1">
                <a:solidFill>
                  <a:srgbClr val="000000"/>
                </a:solidFill>
                <a:latin typeface="Times New Roman" pitchFamily="18" charset="0"/>
                <a:ea typeface="黑体" pitchFamily="2" charset="-122"/>
                <a:sym typeface="Symbol" panose="05050102010706020507" pitchFamily="18" charset="2"/>
              </a:rPr>
              <a:t></a:t>
            </a:r>
            <a:r>
              <a:rPr kumimoji="1" lang="en-US" altLang="zh-CN" sz="2400" b="0" i="1" baseline="-25000" dirty="0" err="1">
                <a:solidFill>
                  <a:srgbClr val="000000"/>
                </a:solidFill>
                <a:latin typeface="Times New Roman" pitchFamily="18" charset="0"/>
                <a:ea typeface="黑体" pitchFamily="2" charset="-122"/>
              </a:rPr>
              <a:t>i</a:t>
            </a:r>
            <a:r>
              <a:rPr kumimoji="1" lang="zh-CN" altLang="en-US" sz="2400" dirty="0">
                <a:solidFill>
                  <a:srgbClr val="0000FF"/>
                </a:solidFill>
                <a:latin typeface="Times New Roman" pitchFamily="18" charset="0"/>
                <a:ea typeface="黑体" pitchFamily="2" charset="-122"/>
              </a:rPr>
              <a:t>，将其代入逸度因子公式计算得：</a:t>
            </a:r>
            <a:endParaRPr kumimoji="1" lang="en-US" altLang="zh-CN" sz="2400" dirty="0">
              <a:solidFill>
                <a:srgbClr val="0000FF"/>
              </a:solidFill>
              <a:latin typeface="Times New Roman" pitchFamily="18" charset="0"/>
              <a:ea typeface="黑体" pitchFamily="2" charset="-122"/>
            </a:endParaRPr>
          </a:p>
        </p:txBody>
      </p:sp>
      <p:graphicFrame>
        <p:nvGraphicFramePr>
          <p:cNvPr id="24584" name="对象 1"/>
          <p:cNvGraphicFramePr>
            <a:graphicFrameLocks noChangeAspect="1"/>
          </p:cNvGraphicFramePr>
          <p:nvPr>
            <p:extLst>
              <p:ext uri="{D42A27DB-BD31-4B8C-83A1-F6EECF244321}">
                <p14:modId xmlns:p14="http://schemas.microsoft.com/office/powerpoint/2010/main" val="1017662013"/>
              </p:ext>
            </p:extLst>
          </p:nvPr>
        </p:nvGraphicFramePr>
        <p:xfrm>
          <a:off x="2046288" y="5570538"/>
          <a:ext cx="4994275" cy="982662"/>
        </p:xfrm>
        <a:graphic>
          <a:graphicData uri="http://schemas.openxmlformats.org/presentationml/2006/ole">
            <mc:AlternateContent xmlns:mc="http://schemas.openxmlformats.org/markup-compatibility/2006">
              <mc:Choice xmlns:v="urn:schemas-microsoft-com:vml" Requires="v">
                <p:oleObj spid="_x0000_s9220" name="Equation" r:id="rId7" imgW="2387520" imgH="469800" progId="Equation.DSMT4">
                  <p:embed/>
                </p:oleObj>
              </mc:Choice>
              <mc:Fallback>
                <p:oleObj name="Equation" r:id="rId7" imgW="2387520" imgH="469800" progId="Equation.DSMT4">
                  <p:embed/>
                  <p:pic>
                    <p:nvPicPr>
                      <p:cNvPr id="24584" name="对象 1"/>
                      <p:cNvPicPr>
                        <a:picLocks noChangeAspect="1" noChangeArrowheads="1"/>
                      </p:cNvPicPr>
                      <p:nvPr/>
                    </p:nvPicPr>
                    <p:blipFill>
                      <a:blip r:embed="rId8"/>
                      <a:srcRect/>
                      <a:stretch>
                        <a:fillRect/>
                      </a:stretch>
                    </p:blipFill>
                    <p:spPr bwMode="auto">
                      <a:xfrm>
                        <a:off x="2046288" y="5570538"/>
                        <a:ext cx="4994275"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wrap="none" anchor="ctr">
            <a:spAutoFit/>
          </a:bodyPr>
          <a:lstStyle/>
          <a:p>
            <a:pPr>
              <a:defRPr/>
            </a:pPr>
            <a:endParaRPr lang="zh-CN" altLang="en-US">
              <a:ea typeface="宋体" pitchFamily="2" charset="-122"/>
            </a:endParaRPr>
          </a:p>
        </p:txBody>
      </p:sp>
      <p:graphicFrame>
        <p:nvGraphicFramePr>
          <p:cNvPr id="25603" name="对象 2"/>
          <p:cNvGraphicFramePr>
            <a:graphicFrameLocks noChangeAspect="1"/>
          </p:cNvGraphicFramePr>
          <p:nvPr/>
        </p:nvGraphicFramePr>
        <p:xfrm>
          <a:off x="1455738" y="1049338"/>
          <a:ext cx="5946775" cy="3938587"/>
        </p:xfrm>
        <a:graphic>
          <a:graphicData uri="http://schemas.openxmlformats.org/presentationml/2006/ole">
            <mc:AlternateContent xmlns:mc="http://schemas.openxmlformats.org/markup-compatibility/2006">
              <mc:Choice xmlns:v="urn:schemas-microsoft-com:vml" Requires="v">
                <p:oleObj spid="_x0000_s10242" r:id="rId3" imgW="3989832" imgH="2636520" progId="CorelDRAW.Graphic.6">
                  <p:embed/>
                </p:oleObj>
              </mc:Choice>
              <mc:Fallback>
                <p:oleObj r:id="rId3" imgW="3989832" imgH="2636520" progId="CorelDRAW.Graphic.6">
                  <p:embed/>
                  <p:pic>
                    <p:nvPicPr>
                      <p:cNvPr id="2560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1049338"/>
                        <a:ext cx="5946775"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22"/>
          <p:cNvSpPr txBox="1">
            <a:spLocks noChangeArrowheads="1"/>
          </p:cNvSpPr>
          <p:nvPr/>
        </p:nvSpPr>
        <p:spPr bwMode="auto">
          <a:xfrm>
            <a:off x="527050" y="488950"/>
            <a:ext cx="83454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a:solidFill>
                  <a:srgbClr val="FF0000"/>
                </a:solidFill>
                <a:latin typeface="Times New Roman" pitchFamily="18" charset="0"/>
                <a:ea typeface="黑体" pitchFamily="2" charset="-122"/>
              </a:rPr>
              <a:t>普遍化逸度因子图</a:t>
            </a:r>
            <a:r>
              <a:rPr kumimoji="1" lang="en-US" altLang="zh-CN" sz="2800">
                <a:solidFill>
                  <a:srgbClr val="FF0000"/>
                </a:solidFill>
                <a:latin typeface="Times New Roman" pitchFamily="18" charset="0"/>
                <a:ea typeface="黑体" pitchFamily="2" charset="-122"/>
                <a:cs typeface="Times New Roman" pitchFamily="18" charset="0"/>
              </a:rPr>
              <a:t>(generalized fugacity-factor chart)</a:t>
            </a:r>
            <a:endParaRPr kumimoji="1" lang="zh-CN" altLang="en-US" sz="2800">
              <a:solidFill>
                <a:srgbClr val="FF0000"/>
              </a:solidFill>
              <a:latin typeface="Times New Roman" pitchFamily="18" charset="0"/>
              <a:ea typeface="黑体" pitchFamily="2" charset="-122"/>
            </a:endParaRPr>
          </a:p>
        </p:txBody>
      </p:sp>
      <p:sp>
        <p:nvSpPr>
          <p:cNvPr id="5" name="Text Box 22"/>
          <p:cNvSpPr txBox="1">
            <a:spLocks noChangeArrowheads="1"/>
          </p:cNvSpPr>
          <p:nvPr/>
        </p:nvSpPr>
        <p:spPr bwMode="auto">
          <a:xfrm>
            <a:off x="685800" y="5027613"/>
            <a:ext cx="79073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FF0000"/>
                </a:solidFill>
                <a:latin typeface="Times New Roman" pitchFamily="18" charset="0"/>
                <a:ea typeface="黑体" pitchFamily="2" charset="-122"/>
              </a:rPr>
              <a:t>例：</a:t>
            </a:r>
            <a:r>
              <a:rPr kumimoji="1" lang="zh-CN" altLang="en-US" sz="2400" dirty="0">
                <a:solidFill>
                  <a:srgbClr val="0000FF"/>
                </a:solidFill>
                <a:latin typeface="Times New Roman" pitchFamily="18" charset="0"/>
                <a:ea typeface="黑体" pitchFamily="2" charset="-122"/>
              </a:rPr>
              <a:t>求</a:t>
            </a:r>
            <a:r>
              <a:rPr kumimoji="1" lang="en-US" altLang="zh-CN" sz="2400" dirty="0">
                <a:solidFill>
                  <a:srgbClr val="0000FF"/>
                </a:solidFill>
                <a:latin typeface="Times New Roman" pitchFamily="18" charset="0"/>
                <a:ea typeface="黑体" pitchFamily="2" charset="-122"/>
              </a:rPr>
              <a:t>CH</a:t>
            </a:r>
            <a:r>
              <a:rPr kumimoji="1" lang="en-US" altLang="zh-CN" sz="2400" baseline="-25000" dirty="0">
                <a:solidFill>
                  <a:srgbClr val="0000FF"/>
                </a:solidFill>
                <a:latin typeface="Times New Roman" pitchFamily="18" charset="0"/>
                <a:ea typeface="黑体" pitchFamily="2" charset="-122"/>
              </a:rPr>
              <a:t>4</a:t>
            </a:r>
            <a:r>
              <a:rPr kumimoji="1" lang="zh-CN" altLang="en-US" sz="2400" dirty="0">
                <a:solidFill>
                  <a:srgbClr val="0000FF"/>
                </a:solidFill>
                <a:latin typeface="Times New Roman" pitchFamily="18" charset="0"/>
                <a:ea typeface="黑体" pitchFamily="2" charset="-122"/>
              </a:rPr>
              <a:t>在</a:t>
            </a:r>
            <a:r>
              <a:rPr kumimoji="1" lang="en-US" altLang="zh-CN" sz="2400" b="0" dirty="0">
                <a:solidFill>
                  <a:srgbClr val="000000"/>
                </a:solidFill>
                <a:latin typeface="Times New Roman" pitchFamily="18" charset="0"/>
                <a:ea typeface="黑体" pitchFamily="2" charset="-122"/>
              </a:rPr>
              <a:t>12</a:t>
            </a:r>
            <a:r>
              <a:rPr kumimoji="1" lang="en-US" altLang="zh-CN" sz="2400" b="0" dirty="0">
                <a:solidFill>
                  <a:srgbClr val="000000"/>
                </a:solidFill>
                <a:latin typeface="Times New Roman" pitchFamily="18" charset="0"/>
                <a:ea typeface="黑体" pitchFamily="2" charset="-122"/>
                <a:cs typeface="Times New Roman" pitchFamily="18" charset="0"/>
              </a:rPr>
              <a:t>℃</a:t>
            </a:r>
            <a:r>
              <a:rPr kumimoji="1" lang="zh-CN" altLang="en-US" sz="2400" dirty="0">
                <a:solidFill>
                  <a:srgbClr val="0000FF"/>
                </a:solidFill>
                <a:latin typeface="Times New Roman" pitchFamily="18" charset="0"/>
                <a:ea typeface="黑体" pitchFamily="2" charset="-122"/>
              </a:rPr>
              <a:t>，</a:t>
            </a:r>
            <a:r>
              <a:rPr kumimoji="1" lang="en-US" altLang="zh-CN" sz="2400" b="0" dirty="0">
                <a:solidFill>
                  <a:srgbClr val="000000"/>
                </a:solidFill>
                <a:latin typeface="Times New Roman" pitchFamily="18" charset="0"/>
                <a:ea typeface="黑体" pitchFamily="2" charset="-122"/>
              </a:rPr>
              <a:t>19.0MPa</a:t>
            </a:r>
            <a:r>
              <a:rPr kumimoji="1" lang="zh-CN" altLang="en-US" sz="2400" dirty="0">
                <a:solidFill>
                  <a:srgbClr val="0000FF"/>
                </a:solidFill>
                <a:latin typeface="Times New Roman" pitchFamily="18" charset="0"/>
                <a:ea typeface="黑体" pitchFamily="2" charset="-122"/>
              </a:rPr>
              <a:t>时的逸度。</a:t>
            </a:r>
            <a:endParaRPr kumimoji="1" lang="zh-CN" altLang="en-US" sz="2400" dirty="0">
              <a:latin typeface="Times New Roman" pitchFamily="18" charset="0"/>
              <a:ea typeface="黑体" pitchFamily="2" charset="-122"/>
            </a:endParaRPr>
          </a:p>
        </p:txBody>
      </p:sp>
      <p:grpSp>
        <p:nvGrpSpPr>
          <p:cNvPr id="12" name="组合 11"/>
          <p:cNvGrpSpPr>
            <a:grpSpLocks/>
          </p:cNvGrpSpPr>
          <p:nvPr/>
        </p:nvGrpSpPr>
        <p:grpSpPr bwMode="auto">
          <a:xfrm>
            <a:off x="1354138" y="676275"/>
            <a:ext cx="6175375" cy="4203700"/>
            <a:chOff x="1390248" y="750835"/>
            <a:chExt cx="6176865" cy="4203720"/>
          </a:xfrm>
        </p:grpSpPr>
        <p:cxnSp>
          <p:nvCxnSpPr>
            <p:cNvPr id="25608" name="直接连接符 10"/>
            <p:cNvCxnSpPr>
              <a:cxnSpLocks noChangeShapeType="1"/>
            </p:cNvCxnSpPr>
            <p:nvPr/>
          </p:nvCxnSpPr>
          <p:spPr bwMode="auto">
            <a:xfrm>
              <a:off x="1390248" y="2753175"/>
              <a:ext cx="6176865"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9" name="直接连接符 8"/>
            <p:cNvCxnSpPr>
              <a:cxnSpLocks noChangeShapeType="1"/>
            </p:cNvCxnSpPr>
            <p:nvPr/>
          </p:nvCxnSpPr>
          <p:spPr bwMode="auto">
            <a:xfrm flipH="1">
              <a:off x="4954421" y="750835"/>
              <a:ext cx="18661" cy="420372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0" name="椭圆 6"/>
            <p:cNvSpPr>
              <a:spLocks noChangeArrowheads="1"/>
            </p:cNvSpPr>
            <p:nvPr/>
          </p:nvSpPr>
          <p:spPr bwMode="auto">
            <a:xfrm>
              <a:off x="4922834" y="2713067"/>
              <a:ext cx="77343" cy="79142"/>
            </a:xfrm>
            <a:prstGeom prst="ellipse">
              <a:avLst/>
            </a:prstGeom>
            <a:solidFill>
              <a:srgbClr val="FF0000"/>
            </a:solidFill>
            <a:ln w="9525" algn="ctr">
              <a:solidFill>
                <a:srgbClr val="FF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3" name="Text Box 22"/>
          <p:cNvSpPr txBox="1">
            <a:spLocks noChangeArrowheads="1"/>
          </p:cNvSpPr>
          <p:nvPr/>
        </p:nvSpPr>
        <p:spPr bwMode="auto">
          <a:xfrm>
            <a:off x="714375" y="5505450"/>
            <a:ext cx="7907338"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FF0000"/>
                </a:solidFill>
                <a:latin typeface="Times New Roman" pitchFamily="18" charset="0"/>
                <a:ea typeface="黑体" pitchFamily="2" charset="-122"/>
              </a:rPr>
              <a:t>解：</a:t>
            </a:r>
            <a:r>
              <a:rPr kumimoji="1" lang="zh-CN" altLang="en-US" sz="2400" dirty="0">
                <a:solidFill>
                  <a:srgbClr val="0000FF"/>
                </a:solidFill>
                <a:latin typeface="Times New Roman" pitchFamily="18" charset="0"/>
                <a:ea typeface="黑体" pitchFamily="2" charset="-122"/>
              </a:rPr>
              <a:t>查表得</a:t>
            </a:r>
            <a:r>
              <a:rPr kumimoji="1" lang="en-US" altLang="zh-CN" sz="2400" dirty="0">
                <a:solidFill>
                  <a:srgbClr val="0000FF"/>
                </a:solidFill>
                <a:latin typeface="Times New Roman" pitchFamily="18" charset="0"/>
                <a:ea typeface="黑体" pitchFamily="2" charset="-122"/>
              </a:rPr>
              <a:t>CH</a:t>
            </a:r>
            <a:r>
              <a:rPr kumimoji="1" lang="en-US" altLang="zh-CN" sz="2400" baseline="-25000" dirty="0">
                <a:solidFill>
                  <a:srgbClr val="0000FF"/>
                </a:solidFill>
                <a:latin typeface="Times New Roman" pitchFamily="18" charset="0"/>
                <a:ea typeface="黑体" pitchFamily="2" charset="-122"/>
              </a:rPr>
              <a:t>4</a:t>
            </a:r>
            <a:r>
              <a:rPr kumimoji="1" lang="zh-CN" altLang="en-US" sz="2400" dirty="0">
                <a:solidFill>
                  <a:srgbClr val="0000FF"/>
                </a:solidFill>
                <a:latin typeface="Times New Roman" pitchFamily="18" charset="0"/>
                <a:ea typeface="黑体" pitchFamily="2" charset="-122"/>
              </a:rPr>
              <a:t>的</a:t>
            </a:r>
            <a:r>
              <a:rPr kumimoji="1" lang="en-US" altLang="zh-CN" sz="2400" b="0" i="1" dirty="0">
                <a:solidFill>
                  <a:srgbClr val="000000"/>
                </a:solidFill>
                <a:latin typeface="Times New Roman" pitchFamily="18" charset="0"/>
                <a:ea typeface="黑体" pitchFamily="2" charset="-122"/>
              </a:rPr>
              <a:t>T</a:t>
            </a:r>
            <a:r>
              <a:rPr kumimoji="1" lang="en-US" altLang="zh-CN" sz="2400" b="0" baseline="-25000" dirty="0">
                <a:solidFill>
                  <a:srgbClr val="000000"/>
                </a:solidFill>
                <a:latin typeface="Times New Roman" pitchFamily="18" charset="0"/>
                <a:ea typeface="黑体" pitchFamily="2" charset="-122"/>
              </a:rPr>
              <a:t>c</a:t>
            </a:r>
            <a:r>
              <a:rPr kumimoji="1" lang="en-US" altLang="zh-CN" sz="2400" b="0" dirty="0">
                <a:solidFill>
                  <a:srgbClr val="000000"/>
                </a:solidFill>
                <a:latin typeface="Times New Roman" pitchFamily="18" charset="0"/>
                <a:ea typeface="黑体" pitchFamily="2" charset="-122"/>
              </a:rPr>
              <a:t>=190.7K</a:t>
            </a:r>
            <a:r>
              <a:rPr kumimoji="1" lang="zh-CN" altLang="en-US" sz="2400" dirty="0">
                <a:solidFill>
                  <a:srgbClr val="0000FF"/>
                </a:solidFill>
                <a:latin typeface="Times New Roman" pitchFamily="18" charset="0"/>
                <a:ea typeface="黑体" pitchFamily="2" charset="-122"/>
              </a:rPr>
              <a:t>，</a:t>
            </a:r>
            <a:r>
              <a:rPr kumimoji="1" lang="en-US" altLang="zh-CN" sz="2400" b="0" i="1" dirty="0">
                <a:solidFill>
                  <a:srgbClr val="000000"/>
                </a:solidFill>
                <a:latin typeface="Times New Roman" pitchFamily="18" charset="0"/>
                <a:ea typeface="黑体" pitchFamily="2" charset="-122"/>
              </a:rPr>
              <a:t>p</a:t>
            </a:r>
            <a:r>
              <a:rPr kumimoji="1" lang="en-US" altLang="zh-CN" sz="2400" b="0" baseline="-25000" dirty="0">
                <a:solidFill>
                  <a:srgbClr val="000000"/>
                </a:solidFill>
                <a:latin typeface="Times New Roman" pitchFamily="18" charset="0"/>
                <a:ea typeface="黑体" pitchFamily="2" charset="-122"/>
              </a:rPr>
              <a:t>c</a:t>
            </a:r>
            <a:r>
              <a:rPr kumimoji="1" lang="en-US" altLang="zh-CN" sz="2400" b="0" dirty="0">
                <a:solidFill>
                  <a:srgbClr val="000000"/>
                </a:solidFill>
                <a:latin typeface="Times New Roman" pitchFamily="18" charset="0"/>
                <a:ea typeface="黑体" pitchFamily="2" charset="-122"/>
              </a:rPr>
              <a:t>=4.64MPa</a:t>
            </a:r>
            <a:r>
              <a:rPr kumimoji="1" lang="zh-CN" altLang="en-US" sz="2400" dirty="0">
                <a:solidFill>
                  <a:srgbClr val="0000FF"/>
                </a:solidFill>
                <a:latin typeface="Times New Roman" pitchFamily="18" charset="0"/>
                <a:ea typeface="黑体" pitchFamily="2" charset="-122"/>
              </a:rPr>
              <a:t>，则</a:t>
            </a:r>
            <a:r>
              <a:rPr kumimoji="1" lang="en-US" altLang="zh-CN" sz="2400" b="0" i="1" dirty="0">
                <a:solidFill>
                  <a:srgbClr val="000000"/>
                </a:solidFill>
                <a:latin typeface="Times New Roman" pitchFamily="18" charset="0"/>
                <a:ea typeface="黑体" pitchFamily="2" charset="-122"/>
              </a:rPr>
              <a:t>T</a:t>
            </a:r>
            <a:r>
              <a:rPr kumimoji="1" lang="en-US" altLang="zh-CN" sz="2400" b="0" baseline="-25000" dirty="0">
                <a:solidFill>
                  <a:srgbClr val="000000"/>
                </a:solidFill>
                <a:latin typeface="Times New Roman" pitchFamily="18" charset="0"/>
                <a:ea typeface="黑体" pitchFamily="2" charset="-122"/>
              </a:rPr>
              <a:t>r</a:t>
            </a:r>
            <a:r>
              <a:rPr kumimoji="1" lang="en-US" altLang="zh-CN" sz="2400" b="0" dirty="0">
                <a:solidFill>
                  <a:srgbClr val="000000"/>
                </a:solidFill>
                <a:latin typeface="Times New Roman" pitchFamily="18" charset="0"/>
                <a:ea typeface="黑体" pitchFamily="2" charset="-122"/>
              </a:rPr>
              <a:t>=1.5</a:t>
            </a:r>
            <a:r>
              <a:rPr kumimoji="1" lang="zh-CN" altLang="en-US" sz="2400" dirty="0">
                <a:solidFill>
                  <a:srgbClr val="0000FF"/>
                </a:solidFill>
                <a:latin typeface="Times New Roman" pitchFamily="18" charset="0"/>
                <a:ea typeface="黑体" pitchFamily="2" charset="-122"/>
              </a:rPr>
              <a:t>，</a:t>
            </a:r>
            <a:r>
              <a:rPr kumimoji="1" lang="en-US" altLang="zh-CN" sz="2400" b="0" i="1" dirty="0" err="1">
                <a:solidFill>
                  <a:srgbClr val="000000"/>
                </a:solidFill>
                <a:latin typeface="Times New Roman" pitchFamily="18" charset="0"/>
                <a:ea typeface="黑体" pitchFamily="2" charset="-122"/>
              </a:rPr>
              <a:t>p</a:t>
            </a:r>
            <a:r>
              <a:rPr kumimoji="1" lang="en-US" altLang="zh-CN" sz="2400" b="0" baseline="-25000" dirty="0" err="1">
                <a:solidFill>
                  <a:srgbClr val="000000"/>
                </a:solidFill>
                <a:latin typeface="Times New Roman" pitchFamily="18" charset="0"/>
                <a:ea typeface="黑体" pitchFamily="2" charset="-122"/>
              </a:rPr>
              <a:t>r</a:t>
            </a:r>
            <a:r>
              <a:rPr kumimoji="1" lang="en-US" altLang="zh-CN" sz="2400" b="0" dirty="0">
                <a:solidFill>
                  <a:srgbClr val="000000"/>
                </a:solidFill>
                <a:latin typeface="Times New Roman" pitchFamily="18" charset="0"/>
                <a:ea typeface="黑体" pitchFamily="2" charset="-122"/>
              </a:rPr>
              <a:t>=4.1</a:t>
            </a:r>
            <a:r>
              <a:rPr kumimoji="1" lang="zh-CN" altLang="en-US" sz="2400" dirty="0">
                <a:solidFill>
                  <a:srgbClr val="0000FF"/>
                </a:solidFill>
                <a:latin typeface="Times New Roman" pitchFamily="18" charset="0"/>
                <a:ea typeface="黑体" pitchFamily="2" charset="-122"/>
              </a:rPr>
              <a:t>，由上图读出</a:t>
            </a:r>
            <a:r>
              <a:rPr kumimoji="1" lang="en-US" altLang="zh-CN" sz="2400" b="0" i="1" dirty="0">
                <a:solidFill>
                  <a:srgbClr val="000000"/>
                </a:solidFill>
                <a:latin typeface="Symbol" pitchFamily="18" charset="2"/>
                <a:ea typeface="黑体" pitchFamily="2" charset="-122"/>
              </a:rPr>
              <a:t>f</a:t>
            </a:r>
            <a:r>
              <a:rPr kumimoji="1" lang="en-US" altLang="zh-CN" sz="2400" b="0" baseline="30000" dirty="0">
                <a:solidFill>
                  <a:srgbClr val="000000"/>
                </a:solidFill>
                <a:latin typeface="Times New Roman" pitchFamily="18" charset="0"/>
                <a:ea typeface="黑体" pitchFamily="2" charset="-122"/>
              </a:rPr>
              <a:t>*</a:t>
            </a:r>
            <a:r>
              <a:rPr kumimoji="1" lang="en-US" altLang="zh-CN" sz="2400" b="0" dirty="0">
                <a:solidFill>
                  <a:srgbClr val="000000"/>
                </a:solidFill>
                <a:latin typeface="Times New Roman" pitchFamily="18" charset="0"/>
                <a:ea typeface="黑体" pitchFamily="2" charset="-122"/>
              </a:rPr>
              <a:t>=0.8</a:t>
            </a:r>
            <a:r>
              <a:rPr kumimoji="1" lang="zh-CN" altLang="en-US" sz="2400" dirty="0">
                <a:solidFill>
                  <a:srgbClr val="0000FF"/>
                </a:solidFill>
                <a:latin typeface="Times New Roman" pitchFamily="18" charset="0"/>
                <a:ea typeface="黑体" pitchFamily="2" charset="-122"/>
              </a:rPr>
              <a:t>，逸度为</a:t>
            </a:r>
            <a:r>
              <a:rPr kumimoji="1" lang="en-US" altLang="zh-CN" sz="2400" i="1" dirty="0">
                <a:solidFill>
                  <a:srgbClr val="0000FF"/>
                </a:solidFill>
                <a:latin typeface="Times New Roman" pitchFamily="18" charset="0"/>
                <a:ea typeface="黑体" pitchFamily="2" charset="-122"/>
                <a:cs typeface="Times New Roman" pitchFamily="18" charset="0"/>
              </a:rPr>
              <a:t> </a:t>
            </a:r>
            <a:r>
              <a:rPr kumimoji="1" lang="en-US" altLang="zh-CN" sz="2400" b="0" i="1" dirty="0">
                <a:solidFill>
                  <a:srgbClr val="000000"/>
                </a:solidFill>
                <a:latin typeface="Times New Roman" pitchFamily="18" charset="0"/>
                <a:ea typeface="黑体" pitchFamily="2" charset="-122"/>
                <a:cs typeface="Times New Roman" pitchFamily="18" charset="0"/>
              </a:rPr>
              <a:t>f</a:t>
            </a:r>
            <a:r>
              <a:rPr kumimoji="1" lang="en-US" altLang="zh-CN" sz="2400" b="0" baseline="30000" dirty="0">
                <a:solidFill>
                  <a:srgbClr val="000000"/>
                </a:solidFill>
                <a:latin typeface="Times New Roman" pitchFamily="18" charset="0"/>
                <a:ea typeface="黑体" pitchFamily="2" charset="-122"/>
              </a:rPr>
              <a:t>*</a:t>
            </a:r>
            <a:r>
              <a:rPr kumimoji="1" lang="en-US" altLang="zh-CN" sz="2400" b="0" dirty="0">
                <a:solidFill>
                  <a:srgbClr val="000000"/>
                </a:solidFill>
                <a:latin typeface="Times New Roman" pitchFamily="18" charset="0"/>
                <a:ea typeface="黑体" pitchFamily="2" charset="-122"/>
              </a:rPr>
              <a:t>=</a:t>
            </a:r>
            <a:r>
              <a:rPr kumimoji="1" lang="en-US" altLang="zh-CN" sz="2400" b="0" i="1" dirty="0">
                <a:solidFill>
                  <a:srgbClr val="000000"/>
                </a:solidFill>
                <a:latin typeface="Symbol" pitchFamily="18" charset="2"/>
                <a:ea typeface="黑体" pitchFamily="2" charset="-122"/>
              </a:rPr>
              <a:t> </a:t>
            </a:r>
            <a:r>
              <a:rPr kumimoji="1" lang="en-US" altLang="zh-CN" sz="2400" b="0" i="1" dirty="0">
                <a:solidFill>
                  <a:srgbClr val="000000"/>
                </a:solidFill>
                <a:latin typeface="Times New Roman" pitchFamily="18" charset="0"/>
                <a:ea typeface="黑体" pitchFamily="2" charset="-122"/>
              </a:rPr>
              <a:t>p</a:t>
            </a:r>
            <a:r>
              <a:rPr kumimoji="1" lang="en-US" altLang="zh-CN" sz="2400" b="0" i="1" dirty="0">
                <a:solidFill>
                  <a:srgbClr val="000000"/>
                </a:solidFill>
                <a:latin typeface="Symbol" pitchFamily="18" charset="2"/>
                <a:ea typeface="黑体" pitchFamily="2" charset="-122"/>
              </a:rPr>
              <a:t>f</a:t>
            </a:r>
            <a:r>
              <a:rPr kumimoji="1" lang="en-US" altLang="zh-CN" sz="2400" b="0" baseline="30000" dirty="0">
                <a:solidFill>
                  <a:srgbClr val="000000"/>
                </a:solidFill>
                <a:latin typeface="Times New Roman" pitchFamily="18" charset="0"/>
                <a:ea typeface="黑体" pitchFamily="2" charset="-122"/>
              </a:rPr>
              <a:t>*</a:t>
            </a:r>
            <a:r>
              <a:rPr kumimoji="1" lang="en-US" altLang="zh-CN" sz="2400" b="0" dirty="0">
                <a:solidFill>
                  <a:srgbClr val="000000"/>
                </a:solidFill>
                <a:latin typeface="Times New Roman" pitchFamily="18" charset="0"/>
                <a:ea typeface="黑体" pitchFamily="2" charset="-122"/>
              </a:rPr>
              <a:t>=15.2MPa</a:t>
            </a:r>
            <a:r>
              <a:rPr kumimoji="1" lang="en-US" altLang="zh-CN" sz="2400" dirty="0">
                <a:solidFill>
                  <a:srgbClr val="0000FF"/>
                </a:solidFill>
                <a:latin typeface="Times New Roman" pitchFamily="18" charset="0"/>
                <a:ea typeface="黑体" pitchFamily="2" charset="-122"/>
              </a:rPr>
              <a:t>.</a:t>
            </a:r>
            <a:endParaRPr kumimoji="1" lang="zh-CN" altLang="en-US" sz="2400" dirty="0">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2"/>
          <p:cNvSpPr txBox="1">
            <a:spLocks noChangeArrowheads="1"/>
          </p:cNvSpPr>
          <p:nvPr/>
        </p:nvSpPr>
        <p:spPr bwMode="auto">
          <a:xfrm>
            <a:off x="565150" y="601663"/>
            <a:ext cx="4830763"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a:solidFill>
                  <a:srgbClr val="FF0000"/>
                </a:solidFill>
                <a:latin typeface="Times New Roman" pitchFamily="18" charset="0"/>
                <a:ea typeface="黑体" pitchFamily="2" charset="-122"/>
              </a:rPr>
              <a:t>混合物中各组分的逸度因子</a:t>
            </a:r>
          </a:p>
        </p:txBody>
      </p:sp>
      <p:sp>
        <p:nvSpPr>
          <p:cNvPr id="3" name="Text Box 2"/>
          <p:cNvSpPr txBox="1">
            <a:spLocks noChangeArrowheads="1"/>
          </p:cNvSpPr>
          <p:nvPr/>
        </p:nvSpPr>
        <p:spPr bwMode="auto">
          <a:xfrm>
            <a:off x="935038" y="1473200"/>
            <a:ext cx="4067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sz="3200" dirty="0">
                <a:solidFill>
                  <a:srgbClr val="FF0000"/>
                </a:solidFill>
                <a:effectLst>
                  <a:outerShdw blurRad="38100" dist="38100" dir="2700000" algn="tl">
                    <a:srgbClr val="C0C0C0"/>
                  </a:outerShdw>
                </a:effectLst>
                <a:ea typeface="黑体" pitchFamily="2" charset="-122"/>
              </a:rPr>
              <a:t>路易斯</a:t>
            </a:r>
            <a:r>
              <a:rPr kumimoji="1" lang="en-US" altLang="zh-CN" sz="3200" dirty="0">
                <a:solidFill>
                  <a:srgbClr val="FF0000"/>
                </a:solidFill>
                <a:effectLst>
                  <a:outerShdw blurRad="38100" dist="38100" dir="2700000" algn="tl">
                    <a:srgbClr val="C0C0C0"/>
                  </a:outerShdw>
                </a:effectLst>
                <a:ea typeface="黑体" pitchFamily="2" charset="-122"/>
              </a:rPr>
              <a:t>–</a:t>
            </a:r>
            <a:r>
              <a:rPr kumimoji="1" lang="zh-CN" altLang="en-US" sz="3200" dirty="0">
                <a:solidFill>
                  <a:srgbClr val="FF0000"/>
                </a:solidFill>
                <a:effectLst>
                  <a:outerShdw blurRad="38100" dist="38100" dir="2700000" algn="tl">
                    <a:srgbClr val="C0C0C0"/>
                  </a:outerShdw>
                </a:effectLst>
                <a:ea typeface="黑体" pitchFamily="2" charset="-122"/>
              </a:rPr>
              <a:t>兰德尔规则</a:t>
            </a:r>
            <a:endParaRPr kumimoji="1" lang="zh-CN" altLang="en-US" sz="2400" dirty="0">
              <a:effectLst>
                <a:outerShdw blurRad="38100" dist="38100" dir="2700000" algn="tl">
                  <a:srgbClr val="C0C0C0"/>
                </a:outerShdw>
              </a:effectLst>
              <a:ea typeface="宋体" pitchFamily="2" charset="-122"/>
            </a:endParaRPr>
          </a:p>
        </p:txBody>
      </p:sp>
      <p:sp>
        <p:nvSpPr>
          <p:cNvPr id="26628" name="Text Box 22"/>
          <p:cNvSpPr txBox="1">
            <a:spLocks noChangeArrowheads="1"/>
          </p:cNvSpPr>
          <p:nvPr/>
        </p:nvSpPr>
        <p:spPr bwMode="auto">
          <a:xfrm>
            <a:off x="1501422" y="2326134"/>
            <a:ext cx="6458303"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50000"/>
              </a:lnSpc>
              <a:spcBef>
                <a:spcPct val="0"/>
              </a:spcBef>
              <a:buClrTx/>
              <a:buSzTx/>
              <a:buFontTx/>
              <a:buNone/>
            </a:pPr>
            <a:r>
              <a:rPr kumimoji="1" lang="zh-CN" altLang="en-US" sz="2800" dirty="0">
                <a:solidFill>
                  <a:srgbClr val="0000FF"/>
                </a:solidFill>
                <a:latin typeface="Times New Roman" pitchFamily="18" charset="0"/>
                <a:ea typeface="黑体" pitchFamily="2" charset="-122"/>
              </a:rPr>
              <a:t>混合物中各组分的逸度因子近似等于其纯物质的逸度因子。</a:t>
            </a:r>
          </a:p>
        </p:txBody>
      </p:sp>
      <p:graphicFrame>
        <p:nvGraphicFramePr>
          <p:cNvPr id="26629" name="对象 1"/>
          <p:cNvGraphicFramePr>
            <a:graphicFrameLocks noChangeAspect="1"/>
          </p:cNvGraphicFramePr>
          <p:nvPr/>
        </p:nvGraphicFramePr>
        <p:xfrm>
          <a:off x="3275013" y="3895725"/>
          <a:ext cx="1727200" cy="911225"/>
        </p:xfrm>
        <a:graphic>
          <a:graphicData uri="http://schemas.openxmlformats.org/presentationml/2006/ole">
            <mc:AlternateContent xmlns:mc="http://schemas.openxmlformats.org/markup-compatibility/2006">
              <mc:Choice xmlns:v="urn:schemas-microsoft-com:vml" Requires="v">
                <p:oleObj spid="_x0000_s11266" name="Equation" r:id="rId3" imgW="457200" imgH="241300" progId="Equation.DSMT4">
                  <p:embed/>
                </p:oleObj>
              </mc:Choice>
              <mc:Fallback>
                <p:oleObj name="Equation" r:id="rId3" imgW="457200" imgH="241300" progId="Equation.DSMT4">
                  <p:embed/>
                  <p:pic>
                    <p:nvPicPr>
                      <p:cNvPr id="26629"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3895725"/>
                        <a:ext cx="1727200" cy="911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Object 4"/>
          <p:cNvGraphicFramePr>
            <a:graphicFrameLocks noChangeAspect="1"/>
          </p:cNvGraphicFramePr>
          <p:nvPr>
            <p:extLst>
              <p:ext uri="{D42A27DB-BD31-4B8C-83A1-F6EECF244321}">
                <p14:modId xmlns:p14="http://schemas.microsoft.com/office/powerpoint/2010/main" val="2703481894"/>
              </p:ext>
            </p:extLst>
          </p:nvPr>
        </p:nvGraphicFramePr>
        <p:xfrm>
          <a:off x="6286500" y="487363"/>
          <a:ext cx="1633538" cy="738187"/>
        </p:xfrm>
        <a:graphic>
          <a:graphicData uri="http://schemas.openxmlformats.org/presentationml/2006/ole">
            <mc:AlternateContent xmlns:mc="http://schemas.openxmlformats.org/markup-compatibility/2006">
              <mc:Choice xmlns:v="urn:schemas-microsoft-com:vml" Requires="v">
                <p:oleObj spid="_x0000_s1026" name="Equation" r:id="rId3" imgW="698400" imgH="317160" progId="Equation.DSMT4">
                  <p:embed/>
                </p:oleObj>
              </mc:Choice>
              <mc:Fallback>
                <p:oleObj name="Equation" r:id="rId3" imgW="698400" imgH="317160" progId="Equation.DSMT4">
                  <p:embed/>
                  <p:pic>
                    <p:nvPicPr>
                      <p:cNvPr id="18435" name="Object 4"/>
                      <p:cNvPicPr>
                        <a:picLocks noChangeAspect="1" noChangeArrowheads="1"/>
                      </p:cNvPicPr>
                      <p:nvPr/>
                    </p:nvPicPr>
                    <p:blipFill>
                      <a:blip r:embed="rId4"/>
                      <a:srcRect/>
                      <a:stretch>
                        <a:fillRect/>
                      </a:stretch>
                    </p:blipFill>
                    <p:spPr bwMode="auto">
                      <a:xfrm>
                        <a:off x="6286500" y="487363"/>
                        <a:ext cx="1633538"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6" name="组合 6"/>
          <p:cNvGrpSpPr>
            <a:grpSpLocks/>
          </p:cNvGrpSpPr>
          <p:nvPr/>
        </p:nvGrpSpPr>
        <p:grpSpPr bwMode="auto">
          <a:xfrm>
            <a:off x="890057" y="1225377"/>
            <a:ext cx="5372100" cy="5076825"/>
            <a:chOff x="1084263" y="931863"/>
            <a:chExt cx="5372100" cy="5076825"/>
          </a:xfrm>
        </p:grpSpPr>
        <p:pic>
          <p:nvPicPr>
            <p:cNvPr id="1843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263" y="931863"/>
              <a:ext cx="53721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38" name="直接箭头连接符 2"/>
            <p:cNvCxnSpPr>
              <a:cxnSpLocks noChangeShapeType="1"/>
            </p:cNvCxnSpPr>
            <p:nvPr/>
          </p:nvCxnSpPr>
          <p:spPr bwMode="auto">
            <a:xfrm>
              <a:off x="2778369" y="3282462"/>
              <a:ext cx="808893" cy="457200"/>
            </a:xfrm>
            <a:prstGeom prst="straightConnector1">
              <a:avLst/>
            </a:prstGeom>
            <a:noFill/>
            <a:ln w="1905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9" name="TextBox 4"/>
            <p:cNvSpPr txBox="1">
              <a:spLocks noChangeArrowheads="1"/>
            </p:cNvSpPr>
            <p:nvPr/>
          </p:nvSpPr>
          <p:spPr bwMode="auto">
            <a:xfrm>
              <a:off x="1840525" y="2532182"/>
              <a:ext cx="13716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200">
                  <a:solidFill>
                    <a:srgbClr val="000000"/>
                  </a:solidFill>
                  <a:latin typeface="Times New Roman" pitchFamily="18" charset="0"/>
                </a:rPr>
                <a:t>逸度的参考状态点</a:t>
              </a:r>
            </a:p>
          </p:txBody>
        </p:sp>
        <p:cxnSp>
          <p:nvCxnSpPr>
            <p:cNvPr id="18440" name="直接箭头连接符 8"/>
            <p:cNvCxnSpPr>
              <a:cxnSpLocks noChangeShapeType="1"/>
            </p:cNvCxnSpPr>
            <p:nvPr/>
          </p:nvCxnSpPr>
          <p:spPr bwMode="auto">
            <a:xfrm flipH="1" flipV="1">
              <a:off x="4126523" y="3833446"/>
              <a:ext cx="164123" cy="515816"/>
            </a:xfrm>
            <a:prstGeom prst="straightConnector1">
              <a:avLst/>
            </a:prstGeom>
            <a:noFill/>
            <a:ln w="1905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1" name="TextBox 10"/>
            <p:cNvSpPr txBox="1">
              <a:spLocks noChangeArrowheads="1"/>
            </p:cNvSpPr>
            <p:nvPr/>
          </p:nvSpPr>
          <p:spPr bwMode="auto">
            <a:xfrm>
              <a:off x="4151310" y="4349262"/>
              <a:ext cx="167505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200">
                  <a:solidFill>
                    <a:srgbClr val="000000"/>
                  </a:solidFill>
                  <a:latin typeface="Times New Roman" pitchFamily="18" charset="0"/>
                </a:rPr>
                <a:t>不要把</a:t>
              </a:r>
              <a:r>
                <a:rPr lang="en-US" altLang="zh-CN" sz="2200">
                  <a:solidFill>
                    <a:srgbClr val="000000"/>
                  </a:solidFill>
                  <a:latin typeface="Times New Roman" pitchFamily="18" charset="0"/>
                </a:rPr>
                <a:t>B</a:t>
              </a:r>
              <a:r>
                <a:rPr lang="zh-CN" altLang="en-US" sz="2200">
                  <a:solidFill>
                    <a:srgbClr val="000000"/>
                  </a:solidFill>
                  <a:latin typeface="Times New Roman" pitchFamily="18" charset="0"/>
                </a:rPr>
                <a:t>当作逸度的参考状态点</a:t>
              </a:r>
            </a:p>
          </p:txBody>
        </p:sp>
      </p:grpSp>
      <p:sp>
        <p:nvSpPr>
          <p:cNvPr id="7" name="右大括号 6"/>
          <p:cNvSpPr/>
          <p:nvPr/>
        </p:nvSpPr>
        <p:spPr bwMode="auto">
          <a:xfrm flipV="1">
            <a:off x="5821901" y="2032003"/>
            <a:ext cx="330539" cy="1275642"/>
          </a:xfrm>
          <a:prstGeom prst="rightBrace">
            <a:avLst/>
          </a:prstGeom>
          <a:noFill/>
          <a:ln w="19050" cap="flat" cmpd="sng" algn="ctr">
            <a:solidFill>
              <a:srgbClr val="99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 name="TextBox 7"/>
          <p:cNvSpPr txBox="1"/>
          <p:nvPr/>
        </p:nvSpPr>
        <p:spPr>
          <a:xfrm>
            <a:off x="6283905" y="2218764"/>
            <a:ext cx="2388957" cy="830997"/>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两点化学势之差代表逸度因子</a:t>
            </a:r>
          </a:p>
        </p:txBody>
      </p:sp>
      <p:graphicFrame>
        <p:nvGraphicFramePr>
          <p:cNvPr id="9" name="对象 8"/>
          <p:cNvGraphicFramePr>
            <a:graphicFrameLocks noChangeAspect="1"/>
          </p:cNvGraphicFramePr>
          <p:nvPr>
            <p:extLst>
              <p:ext uri="{D42A27DB-BD31-4B8C-83A1-F6EECF244321}">
                <p14:modId xmlns:p14="http://schemas.microsoft.com/office/powerpoint/2010/main" val="3749925274"/>
              </p:ext>
            </p:extLst>
          </p:nvPr>
        </p:nvGraphicFramePr>
        <p:xfrm>
          <a:off x="6151563" y="3128963"/>
          <a:ext cx="2708275" cy="561975"/>
        </p:xfrm>
        <a:graphic>
          <a:graphicData uri="http://schemas.openxmlformats.org/presentationml/2006/ole">
            <mc:AlternateContent xmlns:mc="http://schemas.openxmlformats.org/markup-compatibility/2006">
              <mc:Choice xmlns:v="urn:schemas-microsoft-com:vml" Requires="v">
                <p:oleObj spid="_x0000_s1027" name="Equation" r:id="rId6" imgW="1155600" imgH="241200" progId="Equation.DSMT4">
                  <p:embed/>
                </p:oleObj>
              </mc:Choice>
              <mc:Fallback>
                <p:oleObj name="Equation" r:id="rId6" imgW="1155600" imgH="241200" progId="Equation.DSMT4">
                  <p:embed/>
                  <p:pic>
                    <p:nvPicPr>
                      <p:cNvPr id="9" name="对象 8"/>
                      <p:cNvPicPr>
                        <a:picLocks noChangeAspect="1" noChangeArrowheads="1"/>
                      </p:cNvPicPr>
                      <p:nvPr/>
                    </p:nvPicPr>
                    <p:blipFill>
                      <a:blip r:embed="rId7"/>
                      <a:srcRect/>
                      <a:stretch>
                        <a:fillRect/>
                      </a:stretch>
                    </p:blipFill>
                    <p:spPr bwMode="auto">
                      <a:xfrm>
                        <a:off x="6151563" y="3128963"/>
                        <a:ext cx="2708275" cy="561975"/>
                      </a:xfrm>
                      <a:prstGeom prst="rect">
                        <a:avLst/>
                      </a:prstGeom>
                      <a:solidFill>
                        <a:srgbClr val="FFFF00"/>
                      </a:solid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13049520"/>
              </p:ext>
            </p:extLst>
          </p:nvPr>
        </p:nvGraphicFramePr>
        <p:xfrm>
          <a:off x="1579563" y="709613"/>
          <a:ext cx="4189412" cy="531812"/>
        </p:xfrm>
        <a:graphic>
          <a:graphicData uri="http://schemas.openxmlformats.org/presentationml/2006/ole">
            <mc:AlternateContent xmlns:mc="http://schemas.openxmlformats.org/markup-compatibility/2006">
              <mc:Choice xmlns:v="urn:schemas-microsoft-com:vml" Requires="v">
                <p:oleObj spid="_x0000_s1028" name="Equation" r:id="rId8" imgW="1803240" imgH="228600" progId="Equation.DSMT4">
                  <p:embed/>
                </p:oleObj>
              </mc:Choice>
              <mc:Fallback>
                <p:oleObj name="Equation" r:id="rId8" imgW="1803240" imgH="228600" progId="Equation.DSMT4">
                  <p:embed/>
                  <p:pic>
                    <p:nvPicPr>
                      <p:cNvPr id="10" name="对象 9"/>
                      <p:cNvPicPr>
                        <a:picLocks noChangeAspect="1" noChangeArrowheads="1"/>
                      </p:cNvPicPr>
                      <p:nvPr/>
                    </p:nvPicPr>
                    <p:blipFill>
                      <a:blip r:embed="rId9"/>
                      <a:srcRect/>
                      <a:stretch>
                        <a:fillRect/>
                      </a:stretch>
                    </p:blipFill>
                    <p:spPr bwMode="auto">
                      <a:xfrm>
                        <a:off x="1579563" y="709613"/>
                        <a:ext cx="41894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p:nvPr/>
        </p:nvSpPr>
        <p:spPr>
          <a:xfrm>
            <a:off x="1670754" y="1456266"/>
            <a:ext cx="2343624" cy="461665"/>
          </a:xfrm>
          <a:prstGeom prst="rect">
            <a:avLst/>
          </a:prstGeom>
          <a:noFill/>
          <a:ln>
            <a:solidFill>
              <a:srgbClr val="000000"/>
            </a:solidFill>
          </a:ln>
        </p:spPr>
        <p:txBody>
          <a:bodyPr wrap="square" rtlCol="0">
            <a:spAutoFit/>
          </a:bodyPr>
          <a:lstStyle/>
          <a:p>
            <a:r>
              <a:rPr lang="zh-CN" altLang="en-US" sz="2400" dirty="0">
                <a:solidFill>
                  <a:srgbClr val="000000"/>
                </a:solidFill>
                <a:latin typeface="黑体" panose="02010609060101010101" pitchFamily="49" charset="-122"/>
                <a:ea typeface="黑体" panose="02010609060101010101" pitchFamily="49" charset="-122"/>
              </a:rPr>
              <a:t>温度和组成一定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196" y="617889"/>
            <a:ext cx="39361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左弧形箭头 4"/>
          <p:cNvSpPr>
            <a:spLocks noChangeArrowheads="1"/>
          </p:cNvSpPr>
          <p:nvPr/>
        </p:nvSpPr>
        <p:spPr bwMode="auto">
          <a:xfrm rot="2719367">
            <a:off x="2883103" y="127065"/>
            <a:ext cx="908218" cy="4334447"/>
          </a:xfrm>
          <a:prstGeom prst="curvedRightArrow">
            <a:avLst>
              <a:gd name="adj1" fmla="val 25017"/>
              <a:gd name="adj2" fmla="val 49989"/>
              <a:gd name="adj3" fmla="val 2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solidFill>
                <a:srgbClr val="FFC000"/>
              </a:solidFill>
              <a:latin typeface="Times New Roman" pitchFamily="18" charset="0"/>
            </a:endParaRPr>
          </a:p>
        </p:txBody>
      </p:sp>
      <p:sp>
        <p:nvSpPr>
          <p:cNvPr id="19470" name="左弧形箭头 17"/>
          <p:cNvSpPr>
            <a:spLocks noChangeArrowheads="1"/>
          </p:cNvSpPr>
          <p:nvPr/>
        </p:nvSpPr>
        <p:spPr bwMode="auto">
          <a:xfrm rot="14074552">
            <a:off x="3673653" y="1658029"/>
            <a:ext cx="921361" cy="3783631"/>
          </a:xfrm>
          <a:prstGeom prst="curvedRightArrow">
            <a:avLst>
              <a:gd name="adj1" fmla="val 25006"/>
              <a:gd name="adj2" fmla="val 49993"/>
              <a:gd name="adj3" fmla="val 2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solidFill>
                <a:srgbClr val="FFC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08399663"/>
              </p:ext>
            </p:extLst>
          </p:nvPr>
        </p:nvGraphicFramePr>
        <p:xfrm>
          <a:off x="5970588" y="1355725"/>
          <a:ext cx="2708275" cy="561975"/>
        </p:xfrm>
        <a:graphic>
          <a:graphicData uri="http://schemas.openxmlformats.org/presentationml/2006/ole">
            <mc:AlternateContent xmlns:mc="http://schemas.openxmlformats.org/markup-compatibility/2006">
              <mc:Choice xmlns:v="urn:schemas-microsoft-com:vml" Requires="v">
                <p:oleObj spid="_x0000_s2050" name="Equation" r:id="rId4" imgW="1155600" imgH="241200" progId="Equation.DSMT4">
                  <p:embed/>
                </p:oleObj>
              </mc:Choice>
              <mc:Fallback>
                <p:oleObj name="Equation" r:id="rId4" imgW="1155600" imgH="241200" progId="Equation.DSMT4">
                  <p:embed/>
                  <p:pic>
                    <p:nvPicPr>
                      <p:cNvPr id="2" name="对象 1"/>
                      <p:cNvPicPr>
                        <a:picLocks noChangeAspect="1" noChangeArrowheads="1"/>
                      </p:cNvPicPr>
                      <p:nvPr/>
                    </p:nvPicPr>
                    <p:blipFill>
                      <a:blip r:embed="rId5"/>
                      <a:srcRect/>
                      <a:stretch>
                        <a:fillRect/>
                      </a:stretch>
                    </p:blipFill>
                    <p:spPr bwMode="auto">
                      <a:xfrm>
                        <a:off x="5970588" y="1355725"/>
                        <a:ext cx="2708275" cy="561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101321" y="5999811"/>
            <a:ext cx="4818948" cy="461665"/>
          </a:xfrm>
          <a:prstGeom prst="rect">
            <a:avLst/>
          </a:prstGeom>
          <a:solidFill>
            <a:schemeClr val="tx1">
              <a:lumMod val="75000"/>
            </a:schemeClr>
          </a:solidFill>
        </p:spPr>
        <p:txBody>
          <a:bodyPr wrap="none">
            <a:spAutoFit/>
          </a:bodyPr>
          <a:lstStyle/>
          <a:p>
            <a:r>
              <a:rPr kumimoji="1" lang="en-US" altLang="zh-CN" sz="2400" i="1" dirty="0">
                <a:solidFill>
                  <a:srgbClr val="FFFF00"/>
                </a:solidFill>
                <a:ea typeface="黑体" pitchFamily="2" charset="-122"/>
              </a:rPr>
              <a:t>p</a:t>
            </a:r>
            <a:r>
              <a:rPr kumimoji="1" lang="en-US" altLang="zh-CN" sz="2400" dirty="0">
                <a:solidFill>
                  <a:srgbClr val="FFFF00"/>
                </a:solidFill>
                <a:ea typeface="黑体" pitchFamily="2" charset="-122"/>
                <a:sym typeface="Symbol" pitchFamily="18" charset="2"/>
              </a:rPr>
              <a:t></a:t>
            </a:r>
            <a:r>
              <a:rPr kumimoji="1" lang="en-US" altLang="zh-CN" sz="2400" dirty="0">
                <a:solidFill>
                  <a:srgbClr val="FFFF00"/>
                </a:solidFill>
                <a:ea typeface="黑体" pitchFamily="2" charset="-122"/>
              </a:rPr>
              <a:t>0</a:t>
            </a:r>
            <a:r>
              <a:rPr kumimoji="1" lang="zh-CN" altLang="en-US" sz="2400" dirty="0">
                <a:solidFill>
                  <a:srgbClr val="FFFF00"/>
                </a:solidFill>
                <a:ea typeface="黑体" pitchFamily="2" charset="-122"/>
              </a:rPr>
              <a:t>，实际气体与理想气体无差别</a:t>
            </a:r>
            <a:endParaRPr lang="zh-CN" altLang="en-US" sz="2400" dirty="0">
              <a:solidFill>
                <a:srgbClr val="FFFF00"/>
              </a:solidFill>
            </a:endParaRPr>
          </a:p>
        </p:txBody>
      </p:sp>
      <p:sp>
        <p:nvSpPr>
          <p:cNvPr id="4" name="TextBox 3"/>
          <p:cNvSpPr txBox="1"/>
          <p:nvPr/>
        </p:nvSpPr>
        <p:spPr>
          <a:xfrm>
            <a:off x="2652888" y="1083730"/>
            <a:ext cx="957313" cy="461665"/>
          </a:xfrm>
          <a:prstGeom prst="rect">
            <a:avLst/>
          </a:prstGeom>
          <a:noFill/>
        </p:spPr>
        <p:txBody>
          <a:bodyPr wrap="none" rtlCol="0">
            <a:spAutoFit/>
          </a:bodyPr>
          <a:lstStyle/>
          <a:p>
            <a:r>
              <a:rPr lang="zh-CN" altLang="en-US" sz="2400" dirty="0"/>
              <a:t>过程</a:t>
            </a:r>
            <a:r>
              <a:rPr lang="en-US" altLang="zh-CN" sz="2400" dirty="0"/>
              <a:t>1</a:t>
            </a:r>
            <a:endParaRPr lang="zh-CN" altLang="en-US" sz="2400" dirty="0"/>
          </a:p>
        </p:txBody>
      </p:sp>
      <p:sp>
        <p:nvSpPr>
          <p:cNvPr id="18" name="TextBox 17"/>
          <p:cNvSpPr txBox="1"/>
          <p:nvPr/>
        </p:nvSpPr>
        <p:spPr>
          <a:xfrm>
            <a:off x="4725393" y="3483291"/>
            <a:ext cx="957313" cy="461665"/>
          </a:xfrm>
          <a:prstGeom prst="rect">
            <a:avLst/>
          </a:prstGeom>
          <a:noFill/>
        </p:spPr>
        <p:txBody>
          <a:bodyPr wrap="none" rtlCol="0">
            <a:spAutoFit/>
          </a:bodyPr>
          <a:lstStyle/>
          <a:p>
            <a:r>
              <a:rPr lang="zh-CN" altLang="en-US" sz="2400" dirty="0"/>
              <a:t>过程</a:t>
            </a:r>
            <a:r>
              <a:rPr lang="en-US" altLang="zh-CN" sz="2400" dirty="0"/>
              <a:t>2</a:t>
            </a:r>
            <a:endParaRPr lang="zh-CN" altLang="en-US" sz="2400" dirty="0"/>
          </a:p>
        </p:txBody>
      </p:sp>
      <p:grpSp>
        <p:nvGrpSpPr>
          <p:cNvPr id="5" name="组合 4"/>
          <p:cNvGrpSpPr/>
          <p:nvPr/>
        </p:nvGrpSpPr>
        <p:grpSpPr>
          <a:xfrm>
            <a:off x="352425" y="4491508"/>
            <a:ext cx="8353425" cy="2012831"/>
            <a:chOff x="352425" y="4491508"/>
            <a:chExt cx="8353425" cy="2012831"/>
          </a:xfrm>
        </p:grpSpPr>
        <p:sp>
          <p:nvSpPr>
            <p:cNvPr id="19458" name="Text Box 1027"/>
            <p:cNvSpPr txBox="1">
              <a:spLocks noChangeArrowheads="1"/>
            </p:cNvSpPr>
            <p:nvPr/>
          </p:nvSpPr>
          <p:spPr bwMode="auto">
            <a:xfrm>
              <a:off x="6915150" y="4702526"/>
              <a:ext cx="17907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ea typeface="黑体" pitchFamily="2" charset="-122"/>
                </a:rPr>
                <a:t>实际气体</a:t>
              </a:r>
            </a:p>
            <a:p>
              <a:pPr eaLnBrk="1" hangingPunct="1">
                <a:spcBef>
                  <a:spcPct val="50000"/>
                </a:spcBef>
                <a:buClrTx/>
                <a:buSzTx/>
                <a:buFont typeface="Symbol" pitchFamily="18" charset="2"/>
                <a:buChar char=" "/>
              </a:pPr>
              <a:r>
                <a:rPr kumimoji="1" lang="zh-CN" altLang="en-US" sz="2800" i="1" dirty="0">
                  <a:solidFill>
                    <a:srgbClr val="0000FF"/>
                  </a:solidFill>
                  <a:latin typeface="Symbol" pitchFamily="18" charset="2"/>
                  <a:ea typeface="黑体" pitchFamily="2" charset="-122"/>
                </a:rPr>
                <a:t>  </a:t>
              </a:r>
              <a:r>
                <a:rPr kumimoji="1" lang="en-US" altLang="zh-CN" sz="2800" i="1" dirty="0" err="1">
                  <a:solidFill>
                    <a:srgbClr val="0000FF"/>
                  </a:solidFill>
                  <a:latin typeface="Symbol" pitchFamily="18" charset="2"/>
                  <a:ea typeface="黑体" pitchFamily="2" charset="-122"/>
                </a:rPr>
                <a:t>m</a:t>
              </a:r>
              <a:r>
                <a:rPr kumimoji="1" lang="en-US" altLang="zh-CN" sz="2800" dirty="0" err="1">
                  <a:solidFill>
                    <a:srgbClr val="0000FF"/>
                  </a:solidFill>
                  <a:latin typeface="Times New Roman" pitchFamily="18" charset="0"/>
                  <a:ea typeface="黑体" pitchFamily="2" charset="-122"/>
                </a:rPr>
                <a:t>,</a:t>
              </a:r>
              <a:r>
                <a:rPr kumimoji="1" lang="en-US" altLang="zh-CN" sz="2800" i="1" dirty="0" err="1">
                  <a:solidFill>
                    <a:srgbClr val="0000FF"/>
                  </a:solidFill>
                  <a:latin typeface="Times New Roman" pitchFamily="18" charset="0"/>
                  <a:ea typeface="黑体" pitchFamily="2" charset="-122"/>
                </a:rPr>
                <a:t>T</a:t>
              </a:r>
              <a:r>
                <a:rPr kumimoji="1" lang="en-US" altLang="zh-CN" sz="2800" dirty="0" err="1">
                  <a:solidFill>
                    <a:srgbClr val="0000FF"/>
                  </a:solidFill>
                  <a:latin typeface="Times New Roman" pitchFamily="18" charset="0"/>
                  <a:ea typeface="黑体" pitchFamily="2" charset="-122"/>
                </a:rPr>
                <a:t>,</a:t>
              </a:r>
              <a:r>
                <a:rPr kumimoji="1" lang="en-US" altLang="zh-CN" sz="2800" i="1" dirty="0" err="1">
                  <a:solidFill>
                    <a:srgbClr val="0000FF"/>
                  </a:solidFill>
                  <a:latin typeface="Times New Roman" pitchFamily="18" charset="0"/>
                  <a:ea typeface="黑体" pitchFamily="2" charset="-122"/>
                </a:rPr>
                <a:t>p</a:t>
              </a:r>
              <a:endParaRPr kumimoji="1" lang="en-US" altLang="zh-CN" sz="2800" i="1" dirty="0">
                <a:solidFill>
                  <a:srgbClr val="0000FF"/>
                </a:solidFill>
                <a:latin typeface="Times New Roman" pitchFamily="18" charset="0"/>
                <a:ea typeface="黑体" pitchFamily="2" charset="-122"/>
              </a:endParaRPr>
            </a:p>
            <a:p>
              <a:pPr eaLnBrk="1" hangingPunct="1">
                <a:spcBef>
                  <a:spcPct val="50000"/>
                </a:spcBef>
                <a:buClrTx/>
                <a:buSzTx/>
                <a:buFont typeface="Symbol" pitchFamily="18" charset="2"/>
                <a:buChar char=" "/>
              </a:pPr>
              <a:r>
                <a:rPr kumimoji="1" lang="en-US" altLang="zh-CN" sz="2800" dirty="0">
                  <a:solidFill>
                    <a:srgbClr val="FF0000"/>
                  </a:solidFill>
                  <a:latin typeface="Times New Roman" pitchFamily="18" charset="0"/>
                  <a:ea typeface="黑体" pitchFamily="2" charset="-122"/>
                </a:rPr>
                <a:t>   S</a:t>
              </a:r>
              <a:r>
                <a:rPr kumimoji="1" lang="zh-CN" altLang="en-US" sz="2800" dirty="0">
                  <a:solidFill>
                    <a:srgbClr val="FF0000"/>
                  </a:solidFill>
                  <a:latin typeface="Times New Roman" pitchFamily="18" charset="0"/>
                  <a:ea typeface="黑体" pitchFamily="2" charset="-122"/>
                </a:rPr>
                <a:t>点</a:t>
              </a:r>
            </a:p>
          </p:txBody>
        </p:sp>
        <p:sp>
          <p:nvSpPr>
            <p:cNvPr id="19459" name="Text Box 1028"/>
            <p:cNvSpPr txBox="1">
              <a:spLocks noChangeArrowheads="1"/>
            </p:cNvSpPr>
            <p:nvPr/>
          </p:nvSpPr>
          <p:spPr bwMode="auto">
            <a:xfrm>
              <a:off x="4743450" y="4724751"/>
              <a:ext cx="17907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ea typeface="黑体" pitchFamily="2" charset="-122"/>
                </a:rPr>
                <a:t>实际气体</a:t>
              </a:r>
            </a:p>
            <a:p>
              <a:pPr eaLnBrk="1" hangingPunct="1">
                <a:spcBef>
                  <a:spcPct val="50000"/>
                </a:spcBef>
                <a:buClrTx/>
                <a:buSzTx/>
                <a:buFontTx/>
                <a:buNone/>
              </a:pPr>
              <a:r>
                <a:rPr kumimoji="1" lang="zh-CN" altLang="en-US" sz="2800" i="1" dirty="0">
                  <a:solidFill>
                    <a:srgbClr val="0000FF"/>
                  </a:solidFill>
                  <a:latin typeface="Times New Roman" pitchFamily="18" charset="0"/>
                  <a:ea typeface="黑体" pitchFamily="2" charset="-122"/>
                </a:rPr>
                <a:t>  </a:t>
              </a:r>
              <a:r>
                <a:rPr kumimoji="1" lang="en-US" altLang="zh-CN" sz="2800" i="1" dirty="0">
                  <a:solidFill>
                    <a:srgbClr val="0000FF"/>
                  </a:solidFill>
                  <a:latin typeface="Times New Roman" pitchFamily="18" charset="0"/>
                  <a:ea typeface="黑体" pitchFamily="2" charset="-122"/>
                </a:rPr>
                <a:t>T</a:t>
              </a:r>
              <a:r>
                <a:rPr kumimoji="1" lang="en-US" altLang="zh-CN" sz="2800" dirty="0">
                  <a:solidFill>
                    <a:srgbClr val="0000FF"/>
                  </a:solidFill>
                  <a:latin typeface="Times New Roman" pitchFamily="18" charset="0"/>
                  <a:ea typeface="黑体" pitchFamily="2" charset="-122"/>
                </a:rPr>
                <a:t>, </a:t>
              </a:r>
              <a:r>
                <a:rPr kumimoji="1" lang="en-US" altLang="zh-CN" sz="2800" i="1" dirty="0">
                  <a:solidFill>
                    <a:srgbClr val="0000FF"/>
                  </a:solidFill>
                  <a:latin typeface="Times New Roman" pitchFamily="18" charset="0"/>
                  <a:ea typeface="黑体" pitchFamily="2" charset="-122"/>
                </a:rPr>
                <a:t>p</a:t>
              </a:r>
              <a:r>
                <a:rPr kumimoji="1" lang="en-US" altLang="zh-CN" sz="2800" dirty="0">
                  <a:solidFill>
                    <a:srgbClr val="0000FF"/>
                  </a:solidFill>
                  <a:latin typeface="Times New Roman" pitchFamily="18" charset="0"/>
                  <a:ea typeface="黑体" pitchFamily="2" charset="-122"/>
                  <a:sym typeface="Symbol" pitchFamily="18" charset="2"/>
                </a:rPr>
                <a:t></a:t>
              </a:r>
              <a:r>
                <a:rPr kumimoji="1" lang="en-US" altLang="zh-CN" sz="2800" dirty="0">
                  <a:solidFill>
                    <a:srgbClr val="0000FF"/>
                  </a:solidFill>
                  <a:latin typeface="Times New Roman" pitchFamily="18" charset="0"/>
                  <a:ea typeface="黑体" pitchFamily="2" charset="-122"/>
                </a:rPr>
                <a:t>0</a:t>
              </a:r>
            </a:p>
          </p:txBody>
        </p:sp>
        <p:sp>
          <p:nvSpPr>
            <p:cNvPr id="19460" name="Text Box 1029"/>
            <p:cNvSpPr txBox="1">
              <a:spLocks noChangeArrowheads="1"/>
            </p:cNvSpPr>
            <p:nvPr/>
          </p:nvSpPr>
          <p:spPr bwMode="auto">
            <a:xfrm>
              <a:off x="2647950" y="4702526"/>
              <a:ext cx="17907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ea typeface="黑体" pitchFamily="2" charset="-122"/>
                </a:rPr>
                <a:t>理想气体</a:t>
              </a:r>
            </a:p>
            <a:p>
              <a:pPr eaLnBrk="1" hangingPunct="1">
                <a:spcBef>
                  <a:spcPct val="50000"/>
                </a:spcBef>
                <a:buClrTx/>
                <a:buSzTx/>
                <a:buFontTx/>
                <a:buNone/>
              </a:pPr>
              <a:r>
                <a:rPr kumimoji="1" lang="zh-CN" altLang="en-US" sz="2800" i="1" dirty="0">
                  <a:solidFill>
                    <a:srgbClr val="0000FF"/>
                  </a:solidFill>
                  <a:latin typeface="Times New Roman" pitchFamily="18" charset="0"/>
                  <a:ea typeface="黑体" pitchFamily="2" charset="-122"/>
                </a:rPr>
                <a:t>  </a:t>
              </a:r>
              <a:r>
                <a:rPr kumimoji="1" lang="en-US" altLang="zh-CN" sz="2800" i="1" dirty="0">
                  <a:solidFill>
                    <a:srgbClr val="0000FF"/>
                  </a:solidFill>
                  <a:latin typeface="Times New Roman" pitchFamily="18" charset="0"/>
                  <a:ea typeface="黑体" pitchFamily="2" charset="-122"/>
                </a:rPr>
                <a:t>T</a:t>
              </a:r>
              <a:r>
                <a:rPr kumimoji="1" lang="en-US" altLang="zh-CN" sz="2800" dirty="0">
                  <a:solidFill>
                    <a:srgbClr val="0000FF"/>
                  </a:solidFill>
                  <a:latin typeface="Times New Roman" pitchFamily="18" charset="0"/>
                  <a:ea typeface="黑体" pitchFamily="2" charset="-122"/>
                </a:rPr>
                <a:t>, </a:t>
              </a:r>
              <a:r>
                <a:rPr kumimoji="1" lang="en-US" altLang="zh-CN" sz="2800" i="1" dirty="0">
                  <a:solidFill>
                    <a:srgbClr val="0000FF"/>
                  </a:solidFill>
                  <a:latin typeface="Times New Roman" pitchFamily="18" charset="0"/>
                  <a:ea typeface="黑体" pitchFamily="2" charset="-122"/>
                </a:rPr>
                <a:t>p</a:t>
              </a:r>
              <a:r>
                <a:rPr kumimoji="1" lang="en-US" altLang="zh-CN" sz="2800" dirty="0">
                  <a:solidFill>
                    <a:srgbClr val="0000FF"/>
                  </a:solidFill>
                  <a:latin typeface="Times New Roman" pitchFamily="18" charset="0"/>
                  <a:ea typeface="黑体" pitchFamily="2" charset="-122"/>
                  <a:sym typeface="Symbol" pitchFamily="18" charset="2"/>
                </a:rPr>
                <a:t></a:t>
              </a:r>
              <a:r>
                <a:rPr kumimoji="1" lang="en-US" altLang="zh-CN" sz="2800" dirty="0">
                  <a:solidFill>
                    <a:srgbClr val="0000FF"/>
                  </a:solidFill>
                  <a:latin typeface="Times New Roman" pitchFamily="18" charset="0"/>
                  <a:ea typeface="黑体" pitchFamily="2" charset="-122"/>
                </a:rPr>
                <a:t>0</a:t>
              </a:r>
            </a:p>
          </p:txBody>
        </p:sp>
        <p:sp>
          <p:nvSpPr>
            <p:cNvPr id="19461" name="Text Box 1030"/>
            <p:cNvSpPr txBox="1">
              <a:spLocks noChangeArrowheads="1"/>
            </p:cNvSpPr>
            <p:nvPr/>
          </p:nvSpPr>
          <p:spPr bwMode="auto">
            <a:xfrm>
              <a:off x="352425" y="4659664"/>
              <a:ext cx="17907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ea typeface="黑体" pitchFamily="2" charset="-122"/>
                </a:rPr>
                <a:t>理想气体</a:t>
              </a:r>
            </a:p>
            <a:p>
              <a:pPr eaLnBrk="1" hangingPunct="1">
                <a:spcBef>
                  <a:spcPct val="50000"/>
                </a:spcBef>
                <a:buClrTx/>
                <a:buSzTx/>
                <a:buFont typeface="Symbol" pitchFamily="18" charset="2"/>
                <a:buChar char=" "/>
              </a:pPr>
              <a:r>
                <a:rPr kumimoji="1" lang="zh-CN" altLang="en-US" sz="2800" i="1" dirty="0">
                  <a:solidFill>
                    <a:srgbClr val="0000FF"/>
                  </a:solidFill>
                  <a:latin typeface="Symbol" pitchFamily="18" charset="2"/>
                  <a:ea typeface="黑体" pitchFamily="2" charset="-122"/>
                </a:rPr>
                <a:t>  </a:t>
              </a:r>
              <a:r>
                <a:rPr kumimoji="1" lang="en-US" altLang="zh-CN" sz="2800" i="1" dirty="0">
                  <a:solidFill>
                    <a:srgbClr val="0000FF"/>
                  </a:solidFill>
                  <a:latin typeface="Symbol" pitchFamily="18" charset="2"/>
                  <a:ea typeface="黑体" pitchFamily="2" charset="-122"/>
                </a:rPr>
                <a:t>m</a:t>
              </a:r>
              <a:r>
                <a:rPr kumimoji="1" lang="en-US" altLang="zh-CN" sz="2800" baseline="30000" dirty="0">
                  <a:solidFill>
                    <a:srgbClr val="0000FF"/>
                  </a:solidFill>
                  <a:latin typeface="Times New Roman" pitchFamily="18" charset="0"/>
                  <a:ea typeface="黑体" pitchFamily="2" charset="-122"/>
                </a:rPr>
                <a:t>i.g.</a:t>
              </a:r>
              <a:r>
                <a:rPr kumimoji="1" lang="en-US" altLang="zh-CN" sz="2800" dirty="0">
                  <a:solidFill>
                    <a:srgbClr val="0000FF"/>
                  </a:solidFill>
                  <a:latin typeface="Times New Roman" pitchFamily="18" charset="0"/>
                  <a:ea typeface="黑体" pitchFamily="2" charset="-122"/>
                </a:rPr>
                <a:t>,</a:t>
              </a:r>
              <a:r>
                <a:rPr kumimoji="1" lang="en-US" altLang="zh-CN" sz="2800" i="1" dirty="0" err="1">
                  <a:solidFill>
                    <a:srgbClr val="0000FF"/>
                  </a:solidFill>
                  <a:latin typeface="Times New Roman" pitchFamily="18" charset="0"/>
                  <a:ea typeface="黑体" pitchFamily="2" charset="-122"/>
                </a:rPr>
                <a:t>T</a:t>
              </a:r>
              <a:r>
                <a:rPr kumimoji="1" lang="en-US" altLang="zh-CN" sz="2800" dirty="0" err="1">
                  <a:solidFill>
                    <a:srgbClr val="0000FF"/>
                  </a:solidFill>
                  <a:latin typeface="Times New Roman" pitchFamily="18" charset="0"/>
                  <a:ea typeface="黑体" pitchFamily="2" charset="-122"/>
                </a:rPr>
                <a:t>,</a:t>
              </a:r>
              <a:r>
                <a:rPr kumimoji="1" lang="en-US" altLang="zh-CN" sz="2800" i="1" dirty="0" err="1">
                  <a:solidFill>
                    <a:srgbClr val="0000FF"/>
                  </a:solidFill>
                  <a:latin typeface="Times New Roman" pitchFamily="18" charset="0"/>
                  <a:ea typeface="黑体" pitchFamily="2" charset="-122"/>
                </a:rPr>
                <a:t>p</a:t>
              </a:r>
              <a:endParaRPr kumimoji="1" lang="en-US" altLang="zh-CN" sz="2800" i="1" dirty="0">
                <a:solidFill>
                  <a:srgbClr val="0000FF"/>
                </a:solidFill>
                <a:latin typeface="Times New Roman" pitchFamily="18" charset="0"/>
                <a:ea typeface="黑体" pitchFamily="2" charset="-122"/>
              </a:endParaRPr>
            </a:p>
            <a:p>
              <a:pPr eaLnBrk="1" hangingPunct="1">
                <a:spcBef>
                  <a:spcPct val="50000"/>
                </a:spcBef>
                <a:buClrTx/>
                <a:buSzTx/>
                <a:buFont typeface="Symbol" pitchFamily="18" charset="2"/>
                <a:buChar char=" "/>
              </a:pPr>
              <a:r>
                <a:rPr kumimoji="1" lang="en-US" altLang="zh-CN" sz="2800" dirty="0">
                  <a:solidFill>
                    <a:srgbClr val="FF0000"/>
                  </a:solidFill>
                  <a:latin typeface="Times New Roman" pitchFamily="18" charset="0"/>
                  <a:ea typeface="黑体" pitchFamily="2" charset="-122"/>
                </a:rPr>
                <a:t>   S</a:t>
              </a:r>
              <a:r>
                <a:rPr kumimoji="1" lang="en-US" altLang="zh-CN" sz="2800" baseline="30000" dirty="0">
                  <a:solidFill>
                    <a:srgbClr val="FF0000"/>
                  </a:solidFill>
                  <a:latin typeface="Times New Roman" pitchFamily="18" charset="0"/>
                  <a:ea typeface="黑体" pitchFamily="2" charset="-122"/>
                </a:rPr>
                <a:t>id</a:t>
              </a:r>
              <a:r>
                <a:rPr kumimoji="1" lang="zh-CN" altLang="en-US" sz="2800" dirty="0">
                  <a:solidFill>
                    <a:srgbClr val="FF0000"/>
                  </a:solidFill>
                  <a:latin typeface="Times New Roman" pitchFamily="18" charset="0"/>
                  <a:ea typeface="黑体" pitchFamily="2" charset="-122"/>
                </a:rPr>
                <a:t>点</a:t>
              </a:r>
            </a:p>
          </p:txBody>
        </p:sp>
        <p:sp>
          <p:nvSpPr>
            <p:cNvPr id="19462" name="AutoShape 1031"/>
            <p:cNvSpPr>
              <a:spLocks noChangeArrowheads="1"/>
            </p:cNvSpPr>
            <p:nvPr/>
          </p:nvSpPr>
          <p:spPr bwMode="auto">
            <a:xfrm>
              <a:off x="2089150" y="4927951"/>
              <a:ext cx="495300" cy="88900"/>
            </a:xfrm>
            <a:prstGeom prst="rightArrow">
              <a:avLst>
                <a:gd name="adj1" fmla="val 50000"/>
                <a:gd name="adj2" fmla="val 13928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463" name="AutoShape 1032"/>
            <p:cNvSpPr>
              <a:spLocks noChangeArrowheads="1"/>
            </p:cNvSpPr>
            <p:nvPr/>
          </p:nvSpPr>
          <p:spPr bwMode="auto">
            <a:xfrm>
              <a:off x="4249738" y="4913664"/>
              <a:ext cx="495300" cy="88900"/>
            </a:xfrm>
            <a:prstGeom prst="rightArrow">
              <a:avLst>
                <a:gd name="adj1" fmla="val 50000"/>
                <a:gd name="adj2" fmla="val 13928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464" name="AutoShape 1033"/>
            <p:cNvSpPr>
              <a:spLocks noChangeArrowheads="1"/>
            </p:cNvSpPr>
            <p:nvPr/>
          </p:nvSpPr>
          <p:spPr bwMode="auto">
            <a:xfrm>
              <a:off x="6348413" y="4918426"/>
              <a:ext cx="495300" cy="88900"/>
            </a:xfrm>
            <a:prstGeom prst="rightArrow">
              <a:avLst>
                <a:gd name="adj1" fmla="val 50000"/>
                <a:gd name="adj2" fmla="val 13928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 name="TextBox 18"/>
            <p:cNvSpPr txBox="1"/>
            <p:nvPr/>
          </p:nvSpPr>
          <p:spPr>
            <a:xfrm>
              <a:off x="2139244" y="4531022"/>
              <a:ext cx="457393" cy="461665"/>
            </a:xfrm>
            <a:prstGeom prst="rect">
              <a:avLst/>
            </a:prstGeom>
            <a:noFill/>
          </p:spPr>
          <p:txBody>
            <a:bodyPr wrap="square" rtlCol="0">
              <a:spAutoFit/>
            </a:bodyPr>
            <a:lstStyle/>
            <a:p>
              <a:r>
                <a:rPr lang="en-US" altLang="zh-CN" sz="2400" dirty="0"/>
                <a:t>1</a:t>
              </a:r>
              <a:endParaRPr lang="zh-CN" altLang="en-US" sz="2400" dirty="0"/>
            </a:p>
          </p:txBody>
        </p:sp>
        <p:sp>
          <p:nvSpPr>
            <p:cNvPr id="20" name="TextBox 19"/>
            <p:cNvSpPr txBox="1"/>
            <p:nvPr/>
          </p:nvSpPr>
          <p:spPr>
            <a:xfrm>
              <a:off x="6367366" y="4491508"/>
              <a:ext cx="457393" cy="461665"/>
            </a:xfrm>
            <a:prstGeom prst="rect">
              <a:avLst/>
            </a:prstGeom>
            <a:noFill/>
          </p:spPr>
          <p:txBody>
            <a:bodyPr wrap="square" rtlCol="0">
              <a:spAutoFit/>
            </a:bodyPr>
            <a:lstStyle/>
            <a:p>
              <a:r>
                <a:rPr lang="en-US" altLang="zh-CN" sz="2400" dirty="0"/>
                <a:t>2</a:t>
              </a:r>
              <a:endParaRPr lang="zh-CN" altLang="en-US" sz="2400" dirty="0"/>
            </a:p>
          </p:txBody>
        </p:sp>
      </p:grpSp>
      <p:sp>
        <p:nvSpPr>
          <p:cNvPr id="21" name="TextBox 20"/>
          <p:cNvSpPr txBox="1"/>
          <p:nvPr/>
        </p:nvSpPr>
        <p:spPr>
          <a:xfrm>
            <a:off x="5969933" y="2184966"/>
            <a:ext cx="2735917" cy="954107"/>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设计过程计算两者化学势之差！</a:t>
            </a:r>
          </a:p>
        </p:txBody>
      </p:sp>
      <p:sp>
        <p:nvSpPr>
          <p:cNvPr id="22" name="右大括号 21"/>
          <p:cNvSpPr/>
          <p:nvPr/>
        </p:nvSpPr>
        <p:spPr bwMode="auto">
          <a:xfrm flipV="1">
            <a:off x="5596121" y="1100071"/>
            <a:ext cx="330539" cy="1078674"/>
          </a:xfrm>
          <a:prstGeom prst="rightBrace">
            <a:avLst/>
          </a:prstGeom>
          <a:noFill/>
          <a:ln w="19050" cap="flat" cmpd="sng" algn="ctr">
            <a:solidFill>
              <a:srgbClr val="99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圆角 5">
            <a:extLst>
              <a:ext uri="{FF2B5EF4-FFF2-40B4-BE49-F238E27FC236}">
                <a16:creationId xmlns:a16="http://schemas.microsoft.com/office/drawing/2014/main" id="{0D2FF05A-94E0-486F-ADD1-A68FE90A5EE4}"/>
              </a:ext>
            </a:extLst>
          </p:cNvPr>
          <p:cNvSpPr/>
          <p:nvPr/>
        </p:nvSpPr>
        <p:spPr bwMode="auto">
          <a:xfrm>
            <a:off x="2590370" y="4640400"/>
            <a:ext cx="3783069" cy="1310059"/>
          </a:xfrm>
          <a:prstGeom prst="roundRec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wipe(up)">
                                      <p:cBhvr>
                                        <p:cTn id="7" dur="500"/>
                                        <p:tgtEl>
                                          <p:spTgt spid="19469"/>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500"/>
                                        <p:tgtEl>
                                          <p:spTgt spid="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470"/>
                                        </p:tgtEl>
                                        <p:attrNameLst>
                                          <p:attrName>style.visibility</p:attrName>
                                        </p:attrNameLst>
                                      </p:cBhvr>
                                      <p:to>
                                        <p:strVal val="visible"/>
                                      </p:to>
                                    </p:set>
                                    <p:animEffect transition="in" filter="wipe(down)">
                                      <p:cBhvr>
                                        <p:cTn id="15" dur="500"/>
                                        <p:tgtEl>
                                          <p:spTgt spid="1947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1000"/>
                                        <p:tgtEl>
                                          <p:spTgt spid="6"/>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nimBg="1"/>
      <p:bldP spid="19470" grpId="0" animBg="1"/>
      <p:bldP spid="3" grpId="0" animBg="1"/>
      <p:bldP spid="4" grpId="0"/>
      <p:bldP spid="18"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4" name="Object 16"/>
          <p:cNvGraphicFramePr>
            <a:graphicFrameLocks noChangeAspect="1"/>
          </p:cNvGraphicFramePr>
          <p:nvPr>
            <p:extLst>
              <p:ext uri="{D42A27DB-BD31-4B8C-83A1-F6EECF244321}">
                <p14:modId xmlns:p14="http://schemas.microsoft.com/office/powerpoint/2010/main" val="1548902530"/>
              </p:ext>
            </p:extLst>
          </p:nvPr>
        </p:nvGraphicFramePr>
        <p:xfrm>
          <a:off x="798513" y="1209675"/>
          <a:ext cx="3429000" cy="603250"/>
        </p:xfrm>
        <a:graphic>
          <a:graphicData uri="http://schemas.openxmlformats.org/presentationml/2006/ole">
            <mc:AlternateContent xmlns:mc="http://schemas.openxmlformats.org/markup-compatibility/2006">
              <mc:Choice xmlns:v="urn:schemas-microsoft-com:vml" Requires="v">
                <p:oleObj spid="_x0000_s3074" name="Equation" r:id="rId3" imgW="1371600" imgH="241200" progId="Equation.DSMT4">
                  <p:embed/>
                </p:oleObj>
              </mc:Choice>
              <mc:Fallback>
                <p:oleObj name="Equation" r:id="rId3" imgW="1371600" imgH="241200" progId="Equation.DSMT4">
                  <p:embed/>
                  <p:pic>
                    <p:nvPicPr>
                      <p:cNvPr id="20484" name="Object 16"/>
                      <p:cNvPicPr>
                        <a:picLocks noChangeAspect="1" noChangeArrowheads="1"/>
                      </p:cNvPicPr>
                      <p:nvPr/>
                    </p:nvPicPr>
                    <p:blipFill>
                      <a:blip r:embed="rId4"/>
                      <a:srcRect/>
                      <a:stretch>
                        <a:fillRect/>
                      </a:stretch>
                    </p:blipFill>
                    <p:spPr bwMode="auto">
                      <a:xfrm>
                        <a:off x="798513" y="1209675"/>
                        <a:ext cx="3429000" cy="603250"/>
                      </a:xfrm>
                      <a:prstGeom prst="rect">
                        <a:avLst/>
                      </a:prstGeom>
                      <a:noFill/>
                      <a:ln>
                        <a:noFill/>
                      </a:ln>
                      <a:effectLst/>
                    </p:spPr>
                  </p:pic>
                </p:oleObj>
              </mc:Fallback>
            </mc:AlternateContent>
          </a:graphicData>
        </a:graphic>
      </p:graphicFrame>
      <p:grpSp>
        <p:nvGrpSpPr>
          <p:cNvPr id="20485" name="组合 3"/>
          <p:cNvGrpSpPr>
            <a:grpSpLocks/>
          </p:cNvGrpSpPr>
          <p:nvPr/>
        </p:nvGrpSpPr>
        <p:grpSpPr bwMode="auto">
          <a:xfrm>
            <a:off x="3838577" y="693738"/>
            <a:ext cx="5203825" cy="3957637"/>
            <a:chOff x="4049615" y="693738"/>
            <a:chExt cx="5203314" cy="3957637"/>
          </a:xfrm>
        </p:grpSpPr>
        <p:pic>
          <p:nvPicPr>
            <p:cNvPr id="2048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949" y="693738"/>
              <a:ext cx="4187824"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左弧形箭头 11"/>
            <p:cNvSpPr>
              <a:spLocks noChangeArrowheads="1"/>
            </p:cNvSpPr>
            <p:nvPr/>
          </p:nvSpPr>
          <p:spPr bwMode="auto">
            <a:xfrm rot="2719367">
              <a:off x="5806041" y="191358"/>
              <a:ext cx="1030357" cy="4543210"/>
            </a:xfrm>
            <a:prstGeom prst="curvedRightArrow">
              <a:avLst>
                <a:gd name="adj1" fmla="val 25007"/>
                <a:gd name="adj2" fmla="val 49993"/>
                <a:gd name="adj3" fmla="val 2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90" name="左弧形箭头 12"/>
            <p:cNvSpPr>
              <a:spLocks noChangeArrowheads="1"/>
            </p:cNvSpPr>
            <p:nvPr/>
          </p:nvSpPr>
          <p:spPr bwMode="auto">
            <a:xfrm rot="14074552">
              <a:off x="6676666" y="1735697"/>
              <a:ext cx="1106906" cy="4045620"/>
            </a:xfrm>
            <a:prstGeom prst="curvedRightArrow">
              <a:avLst>
                <a:gd name="adj1" fmla="val 24992"/>
                <a:gd name="adj2" fmla="val 50001"/>
                <a:gd name="adj3" fmla="val 2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grpSp>
      <p:graphicFrame>
        <p:nvGraphicFramePr>
          <p:cNvPr id="20486" name="对象 3"/>
          <p:cNvGraphicFramePr>
            <a:graphicFrameLocks noChangeAspect="1"/>
          </p:cNvGraphicFramePr>
          <p:nvPr>
            <p:extLst>
              <p:ext uri="{D42A27DB-BD31-4B8C-83A1-F6EECF244321}">
                <p14:modId xmlns:p14="http://schemas.microsoft.com/office/powerpoint/2010/main" val="2345688081"/>
              </p:ext>
            </p:extLst>
          </p:nvPr>
        </p:nvGraphicFramePr>
        <p:xfrm>
          <a:off x="901700" y="4852988"/>
          <a:ext cx="7540625" cy="1731962"/>
        </p:xfrm>
        <a:graphic>
          <a:graphicData uri="http://schemas.openxmlformats.org/presentationml/2006/ole">
            <mc:AlternateContent xmlns:mc="http://schemas.openxmlformats.org/markup-compatibility/2006">
              <mc:Choice xmlns:v="urn:schemas-microsoft-com:vml" Requires="v">
                <p:oleObj spid="_x0000_s3075" name="Equation" r:id="rId6" imgW="2984400" imgH="685800" progId="Equation.DSMT4">
                  <p:embed/>
                </p:oleObj>
              </mc:Choice>
              <mc:Fallback>
                <p:oleObj name="Equation" r:id="rId6" imgW="2984400" imgH="685800" progId="Equation.DSMT4">
                  <p:embed/>
                  <p:pic>
                    <p:nvPicPr>
                      <p:cNvPr id="20486" name="对象 3"/>
                      <p:cNvPicPr>
                        <a:picLocks noChangeAspect="1" noChangeArrowheads="1"/>
                      </p:cNvPicPr>
                      <p:nvPr/>
                    </p:nvPicPr>
                    <p:blipFill>
                      <a:blip r:embed="rId7"/>
                      <a:srcRect/>
                      <a:stretch>
                        <a:fillRect/>
                      </a:stretch>
                    </p:blipFill>
                    <p:spPr bwMode="auto">
                      <a:xfrm>
                        <a:off x="901700" y="4852988"/>
                        <a:ext cx="75406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20518040"/>
              </p:ext>
            </p:extLst>
          </p:nvPr>
        </p:nvGraphicFramePr>
        <p:xfrm>
          <a:off x="728663" y="1803400"/>
          <a:ext cx="3467100" cy="900113"/>
        </p:xfrm>
        <a:graphic>
          <a:graphicData uri="http://schemas.openxmlformats.org/presentationml/2006/ole">
            <mc:AlternateContent xmlns:mc="http://schemas.openxmlformats.org/markup-compatibility/2006">
              <mc:Choice xmlns:v="urn:schemas-microsoft-com:vml" Requires="v">
                <p:oleObj spid="_x0000_s3076" name="Equation" r:id="rId8" imgW="1371600" imgH="355320" progId="Equation.DSMT4">
                  <p:embed/>
                </p:oleObj>
              </mc:Choice>
              <mc:Fallback>
                <p:oleObj name="Equation" r:id="rId8" imgW="1371600" imgH="355320" progId="Equation.DSMT4">
                  <p:embed/>
                  <p:pic>
                    <p:nvPicPr>
                      <p:cNvPr id="2" name="对象 1"/>
                      <p:cNvPicPr>
                        <a:picLocks noChangeAspect="1" noChangeArrowheads="1"/>
                      </p:cNvPicPr>
                      <p:nvPr/>
                    </p:nvPicPr>
                    <p:blipFill>
                      <a:blip r:embed="rId9"/>
                      <a:srcRect/>
                      <a:stretch>
                        <a:fillRect/>
                      </a:stretch>
                    </p:blipFill>
                    <p:spPr bwMode="auto">
                      <a:xfrm>
                        <a:off x="728663" y="1803400"/>
                        <a:ext cx="34671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5350932" y="1207907"/>
            <a:ext cx="957313" cy="461665"/>
          </a:xfrm>
          <a:prstGeom prst="rect">
            <a:avLst/>
          </a:prstGeom>
          <a:noFill/>
        </p:spPr>
        <p:txBody>
          <a:bodyPr wrap="none" rtlCol="0">
            <a:spAutoFit/>
          </a:bodyPr>
          <a:lstStyle/>
          <a:p>
            <a:r>
              <a:rPr lang="zh-CN" altLang="en-US" sz="2400" dirty="0"/>
              <a:t>过程</a:t>
            </a:r>
            <a:r>
              <a:rPr lang="en-US" altLang="zh-CN" sz="2400" dirty="0"/>
              <a:t>1</a:t>
            </a:r>
            <a:endParaRPr lang="zh-CN" altLang="en-US" sz="2400" dirty="0"/>
          </a:p>
        </p:txBody>
      </p:sp>
      <p:sp>
        <p:nvSpPr>
          <p:cNvPr id="14" name="TextBox 13"/>
          <p:cNvSpPr txBox="1"/>
          <p:nvPr/>
        </p:nvSpPr>
        <p:spPr>
          <a:xfrm>
            <a:off x="7654739" y="3769796"/>
            <a:ext cx="957313" cy="461665"/>
          </a:xfrm>
          <a:prstGeom prst="rect">
            <a:avLst/>
          </a:prstGeom>
          <a:noFill/>
        </p:spPr>
        <p:txBody>
          <a:bodyPr wrap="none" rtlCol="0">
            <a:spAutoFit/>
          </a:bodyPr>
          <a:lstStyle/>
          <a:p>
            <a:r>
              <a:rPr lang="zh-CN" altLang="en-US" sz="2400" dirty="0"/>
              <a:t>过程</a:t>
            </a:r>
            <a:r>
              <a:rPr lang="en-US" altLang="zh-CN" sz="2400" dirty="0"/>
              <a:t>2</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171249519"/>
              </p:ext>
            </p:extLst>
          </p:nvPr>
        </p:nvGraphicFramePr>
        <p:xfrm>
          <a:off x="738734" y="3150393"/>
          <a:ext cx="3400425" cy="835025"/>
        </p:xfrm>
        <a:graphic>
          <a:graphicData uri="http://schemas.openxmlformats.org/presentationml/2006/ole">
            <mc:AlternateContent xmlns:mc="http://schemas.openxmlformats.org/markup-compatibility/2006">
              <mc:Choice xmlns:v="urn:schemas-microsoft-com:vml" Requires="v">
                <p:oleObj spid="_x0000_s3077" name="Equation" r:id="rId10" imgW="1346040" imgH="330120" progId="Equation.DSMT4">
                  <p:embed/>
                </p:oleObj>
              </mc:Choice>
              <mc:Fallback>
                <p:oleObj name="Equation" r:id="rId10" imgW="1346040" imgH="330120" progId="Equation.DSMT4">
                  <p:embed/>
                  <p:pic>
                    <p:nvPicPr>
                      <p:cNvPr id="3" name="对象 2"/>
                      <p:cNvPicPr>
                        <a:picLocks noChangeAspect="1" noChangeArrowheads="1"/>
                      </p:cNvPicPr>
                      <p:nvPr/>
                    </p:nvPicPr>
                    <p:blipFill>
                      <a:blip r:embed="rId11"/>
                      <a:srcRect/>
                      <a:stretch>
                        <a:fillRect/>
                      </a:stretch>
                    </p:blipFill>
                    <p:spPr bwMode="auto">
                      <a:xfrm>
                        <a:off x="738734" y="3150393"/>
                        <a:ext cx="34004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718482" y="665274"/>
            <a:ext cx="3414243"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以纯物质为例：</a:t>
            </a:r>
          </a:p>
        </p:txBody>
      </p:sp>
      <p:graphicFrame>
        <p:nvGraphicFramePr>
          <p:cNvPr id="4" name="对象 3"/>
          <p:cNvGraphicFramePr>
            <a:graphicFrameLocks noChangeAspect="1"/>
          </p:cNvGraphicFramePr>
          <p:nvPr>
            <p:extLst>
              <p:ext uri="{D42A27DB-BD31-4B8C-83A1-F6EECF244321}">
                <p14:modId xmlns:p14="http://schemas.microsoft.com/office/powerpoint/2010/main" val="4156224682"/>
              </p:ext>
            </p:extLst>
          </p:nvPr>
        </p:nvGraphicFramePr>
        <p:xfrm>
          <a:off x="1457325" y="2559050"/>
          <a:ext cx="2085975" cy="609600"/>
        </p:xfrm>
        <a:graphic>
          <a:graphicData uri="http://schemas.openxmlformats.org/presentationml/2006/ole">
            <mc:AlternateContent xmlns:mc="http://schemas.openxmlformats.org/markup-compatibility/2006">
              <mc:Choice xmlns:v="urn:schemas-microsoft-com:vml" Requires="v">
                <p:oleObj spid="_x0000_s3078" name="Equation" r:id="rId12" imgW="825480" imgH="241200" progId="Equation.DSMT4">
                  <p:embed/>
                </p:oleObj>
              </mc:Choice>
              <mc:Fallback>
                <p:oleObj name="Equation" r:id="rId12" imgW="825480" imgH="241200" progId="Equation.DSMT4">
                  <p:embed/>
                  <p:pic>
                    <p:nvPicPr>
                      <p:cNvPr id="4" name="对象 3"/>
                      <p:cNvPicPr>
                        <a:picLocks noChangeAspect="1" noChangeArrowheads="1"/>
                      </p:cNvPicPr>
                      <p:nvPr/>
                    </p:nvPicPr>
                    <p:blipFill>
                      <a:blip r:embed="rId13"/>
                      <a:srcRect/>
                      <a:stretch>
                        <a:fillRect/>
                      </a:stretch>
                    </p:blipFill>
                    <p:spPr bwMode="auto">
                      <a:xfrm>
                        <a:off x="1457325" y="2559050"/>
                        <a:ext cx="2085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24136411"/>
              </p:ext>
            </p:extLst>
          </p:nvPr>
        </p:nvGraphicFramePr>
        <p:xfrm>
          <a:off x="398463" y="4086225"/>
          <a:ext cx="4397375" cy="611188"/>
        </p:xfrm>
        <a:graphic>
          <a:graphicData uri="http://schemas.openxmlformats.org/presentationml/2006/ole">
            <mc:AlternateContent xmlns:mc="http://schemas.openxmlformats.org/markup-compatibility/2006">
              <mc:Choice xmlns:v="urn:schemas-microsoft-com:vml" Requires="v">
                <p:oleObj spid="_x0000_s3079" name="Equation" r:id="rId14" imgW="1739880" imgH="241200" progId="Equation.DSMT4">
                  <p:embed/>
                </p:oleObj>
              </mc:Choice>
              <mc:Fallback>
                <p:oleObj name="Equation" r:id="rId14" imgW="1739880" imgH="241200" progId="Equation.DSMT4">
                  <p:embed/>
                  <p:pic>
                    <p:nvPicPr>
                      <p:cNvPr id="5" name="对象 4"/>
                      <p:cNvPicPr>
                        <a:picLocks noChangeAspect="1" noChangeArrowheads="1"/>
                      </p:cNvPicPr>
                      <p:nvPr/>
                    </p:nvPicPr>
                    <p:blipFill>
                      <a:blip r:embed="rId15"/>
                      <a:srcRect/>
                      <a:stretch>
                        <a:fillRect/>
                      </a:stretch>
                    </p:blipFill>
                    <p:spPr bwMode="auto">
                      <a:xfrm>
                        <a:off x="398463" y="4086225"/>
                        <a:ext cx="43973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1000"/>
                                        <p:tgtEl>
                                          <p:spTgt spid="3"/>
                                        </p:tgtEl>
                                      </p:cBhvr>
                                    </p:animEffect>
                                  </p:childTnLst>
                                </p:cTn>
                              </p:par>
                              <p:par>
                                <p:cTn id="16" presetID="6"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486"/>
                                        </p:tgtEl>
                                        <p:attrNameLst>
                                          <p:attrName>style.visibility</p:attrName>
                                        </p:attrNameLst>
                                      </p:cBhvr>
                                      <p:to>
                                        <p:strVal val="visible"/>
                                      </p:to>
                                    </p:set>
                                    <p:animEffect transition="in" filter="wipe(left)">
                                      <p:cBhvr>
                                        <p:cTn id="23"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2259013" y="3335163"/>
            <a:ext cx="6134100" cy="1371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07" name="Rectangle 6"/>
          <p:cNvSpPr>
            <a:spLocks noChangeArrowheads="1"/>
          </p:cNvSpPr>
          <p:nvPr/>
        </p:nvSpPr>
        <p:spPr bwMode="auto">
          <a:xfrm>
            <a:off x="2247900" y="4954413"/>
            <a:ext cx="6134100" cy="1243013"/>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08" name="TextBox 3"/>
          <p:cNvSpPr txBox="1">
            <a:spLocks noChangeArrowheads="1"/>
          </p:cNvSpPr>
          <p:nvPr/>
        </p:nvSpPr>
        <p:spPr bwMode="auto">
          <a:xfrm>
            <a:off x="738188" y="3744738"/>
            <a:ext cx="1384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latin typeface="Times New Roman" pitchFamily="18" charset="0"/>
              </a:rPr>
              <a:t>纯物质</a:t>
            </a:r>
          </a:p>
        </p:txBody>
      </p:sp>
      <p:sp>
        <p:nvSpPr>
          <p:cNvPr id="21509" name="TextBox 12"/>
          <p:cNvSpPr txBox="1">
            <a:spLocks noChangeArrowheads="1"/>
          </p:cNvSpPr>
          <p:nvPr/>
        </p:nvSpPr>
        <p:spPr bwMode="auto">
          <a:xfrm>
            <a:off x="738188" y="5321126"/>
            <a:ext cx="1384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latin typeface="Times New Roman" pitchFamily="18" charset="0"/>
              </a:rPr>
              <a:t>混合物</a:t>
            </a:r>
          </a:p>
        </p:txBody>
      </p:sp>
      <p:graphicFrame>
        <p:nvGraphicFramePr>
          <p:cNvPr id="21510" name="对象 1"/>
          <p:cNvGraphicFramePr>
            <a:graphicFrameLocks noChangeAspect="1"/>
          </p:cNvGraphicFramePr>
          <p:nvPr>
            <p:extLst>
              <p:ext uri="{D42A27DB-BD31-4B8C-83A1-F6EECF244321}">
                <p14:modId xmlns:p14="http://schemas.microsoft.com/office/powerpoint/2010/main" val="1696814870"/>
              </p:ext>
            </p:extLst>
          </p:nvPr>
        </p:nvGraphicFramePr>
        <p:xfrm>
          <a:off x="1938338" y="633413"/>
          <a:ext cx="4949825" cy="1162050"/>
        </p:xfrm>
        <a:graphic>
          <a:graphicData uri="http://schemas.openxmlformats.org/presentationml/2006/ole">
            <mc:AlternateContent xmlns:mc="http://schemas.openxmlformats.org/markup-compatibility/2006">
              <mc:Choice xmlns:v="urn:schemas-microsoft-com:vml" Requires="v">
                <p:oleObj spid="_x0000_s4098" name="Equation" r:id="rId3" imgW="1892160" imgH="444240" progId="Equation.DSMT4">
                  <p:embed/>
                </p:oleObj>
              </mc:Choice>
              <mc:Fallback>
                <p:oleObj name="Equation" r:id="rId3" imgW="1892160" imgH="444240" progId="Equation.DSMT4">
                  <p:embed/>
                  <p:pic>
                    <p:nvPicPr>
                      <p:cNvPr id="21510" name="对象 1"/>
                      <p:cNvPicPr>
                        <a:picLocks noChangeAspect="1" noChangeArrowheads="1"/>
                      </p:cNvPicPr>
                      <p:nvPr/>
                    </p:nvPicPr>
                    <p:blipFill>
                      <a:blip r:embed="rId4"/>
                      <a:srcRect/>
                      <a:stretch>
                        <a:fillRect/>
                      </a:stretch>
                    </p:blipFill>
                    <p:spPr bwMode="auto">
                      <a:xfrm>
                        <a:off x="1938338" y="633413"/>
                        <a:ext cx="49498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对象 2"/>
          <p:cNvGraphicFramePr>
            <a:graphicFrameLocks noChangeAspect="1"/>
          </p:cNvGraphicFramePr>
          <p:nvPr>
            <p:extLst>
              <p:ext uri="{D42A27DB-BD31-4B8C-83A1-F6EECF244321}">
                <p14:modId xmlns:p14="http://schemas.microsoft.com/office/powerpoint/2010/main" val="1877573061"/>
              </p:ext>
            </p:extLst>
          </p:nvPr>
        </p:nvGraphicFramePr>
        <p:xfrm>
          <a:off x="1012825" y="1846263"/>
          <a:ext cx="7510463" cy="1155700"/>
        </p:xfrm>
        <a:graphic>
          <a:graphicData uri="http://schemas.openxmlformats.org/presentationml/2006/ole">
            <mc:AlternateContent xmlns:mc="http://schemas.openxmlformats.org/markup-compatibility/2006">
              <mc:Choice xmlns:v="urn:schemas-microsoft-com:vml" Requires="v">
                <p:oleObj spid="_x0000_s4099" name="Equation" r:id="rId5" imgW="2971800" imgH="457200" progId="Equation.DSMT4">
                  <p:embed/>
                </p:oleObj>
              </mc:Choice>
              <mc:Fallback>
                <p:oleObj name="Equation" r:id="rId5" imgW="2971800" imgH="457200" progId="Equation.DSMT4">
                  <p:embed/>
                  <p:pic>
                    <p:nvPicPr>
                      <p:cNvPr id="21511" name="对象 2"/>
                      <p:cNvPicPr>
                        <a:picLocks noChangeAspect="1" noChangeArrowheads="1"/>
                      </p:cNvPicPr>
                      <p:nvPr/>
                    </p:nvPicPr>
                    <p:blipFill>
                      <a:blip r:embed="rId6"/>
                      <a:srcRect/>
                      <a:stretch>
                        <a:fillRect/>
                      </a:stretch>
                    </p:blipFill>
                    <p:spPr bwMode="auto">
                      <a:xfrm>
                        <a:off x="1012825" y="1846263"/>
                        <a:ext cx="75104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对象 3"/>
          <p:cNvGraphicFramePr>
            <a:graphicFrameLocks noChangeAspect="1"/>
          </p:cNvGraphicFramePr>
          <p:nvPr>
            <p:extLst>
              <p:ext uri="{D42A27DB-BD31-4B8C-83A1-F6EECF244321}">
                <p14:modId xmlns:p14="http://schemas.microsoft.com/office/powerpoint/2010/main" val="2659268030"/>
              </p:ext>
            </p:extLst>
          </p:nvPr>
        </p:nvGraphicFramePr>
        <p:xfrm>
          <a:off x="2476500" y="3444875"/>
          <a:ext cx="5683250" cy="1160463"/>
        </p:xfrm>
        <a:graphic>
          <a:graphicData uri="http://schemas.openxmlformats.org/presentationml/2006/ole">
            <mc:AlternateContent xmlns:mc="http://schemas.openxmlformats.org/markup-compatibility/2006">
              <mc:Choice xmlns:v="urn:schemas-microsoft-com:vml" Requires="v">
                <p:oleObj spid="_x0000_s4100" name="Equation" r:id="rId7" imgW="2361960" imgH="482400" progId="Equation.DSMT4">
                  <p:embed/>
                </p:oleObj>
              </mc:Choice>
              <mc:Fallback>
                <p:oleObj name="Equation" r:id="rId7" imgW="2361960" imgH="482400" progId="Equation.DSMT4">
                  <p:embed/>
                  <p:pic>
                    <p:nvPicPr>
                      <p:cNvPr id="21512" name="对象 3"/>
                      <p:cNvPicPr>
                        <a:picLocks noChangeAspect="1" noChangeArrowheads="1"/>
                      </p:cNvPicPr>
                      <p:nvPr/>
                    </p:nvPicPr>
                    <p:blipFill>
                      <a:blip r:embed="rId8"/>
                      <a:srcRect/>
                      <a:stretch>
                        <a:fillRect/>
                      </a:stretch>
                    </p:blipFill>
                    <p:spPr bwMode="auto">
                      <a:xfrm>
                        <a:off x="2476500" y="3444875"/>
                        <a:ext cx="56832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对象 4"/>
          <p:cNvGraphicFramePr>
            <a:graphicFrameLocks noChangeAspect="1"/>
          </p:cNvGraphicFramePr>
          <p:nvPr>
            <p:extLst>
              <p:ext uri="{D42A27DB-BD31-4B8C-83A1-F6EECF244321}">
                <p14:modId xmlns:p14="http://schemas.microsoft.com/office/powerpoint/2010/main" val="188304205"/>
              </p:ext>
            </p:extLst>
          </p:nvPr>
        </p:nvGraphicFramePr>
        <p:xfrm>
          <a:off x="2519363" y="4995863"/>
          <a:ext cx="5592762" cy="1160462"/>
        </p:xfrm>
        <a:graphic>
          <a:graphicData uri="http://schemas.openxmlformats.org/presentationml/2006/ole">
            <mc:AlternateContent xmlns:mc="http://schemas.openxmlformats.org/markup-compatibility/2006">
              <mc:Choice xmlns:v="urn:schemas-microsoft-com:vml" Requires="v">
                <p:oleObj spid="_x0000_s4101" name="Equation" r:id="rId9" imgW="2323800" imgH="482400" progId="Equation.DSMT4">
                  <p:embed/>
                </p:oleObj>
              </mc:Choice>
              <mc:Fallback>
                <p:oleObj name="Equation" r:id="rId9" imgW="2323800" imgH="482400" progId="Equation.DSMT4">
                  <p:embed/>
                  <p:pic>
                    <p:nvPicPr>
                      <p:cNvPr id="21513" name="对象 4"/>
                      <p:cNvPicPr>
                        <a:picLocks noChangeAspect="1" noChangeArrowheads="1"/>
                      </p:cNvPicPr>
                      <p:nvPr/>
                    </p:nvPicPr>
                    <p:blipFill>
                      <a:blip r:embed="rId10"/>
                      <a:srcRect/>
                      <a:stretch>
                        <a:fillRect/>
                      </a:stretch>
                    </p:blipFill>
                    <p:spPr bwMode="auto">
                      <a:xfrm>
                        <a:off x="2519363" y="4995863"/>
                        <a:ext cx="55927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19"/>
          <p:cNvGraphicFramePr>
            <a:graphicFrameLocks noChangeAspect="1"/>
          </p:cNvGraphicFramePr>
          <p:nvPr>
            <p:extLst>
              <p:ext uri="{D42A27DB-BD31-4B8C-83A1-F6EECF244321}">
                <p14:modId xmlns:p14="http://schemas.microsoft.com/office/powerpoint/2010/main" val="178798659"/>
              </p:ext>
            </p:extLst>
          </p:nvPr>
        </p:nvGraphicFramePr>
        <p:xfrm>
          <a:off x="3253669" y="1109566"/>
          <a:ext cx="1654175" cy="461962"/>
        </p:xfrm>
        <a:graphic>
          <a:graphicData uri="http://schemas.openxmlformats.org/presentationml/2006/ole">
            <mc:AlternateContent xmlns:mc="http://schemas.openxmlformats.org/markup-compatibility/2006">
              <mc:Choice xmlns:v="urn:schemas-microsoft-com:vml" Requires="v">
                <p:oleObj spid="_x0000_s5122" name="Equation" r:id="rId3" imgW="812520" imgH="228600" progId="Equation.DSMT4">
                  <p:embed/>
                </p:oleObj>
              </mc:Choice>
              <mc:Fallback>
                <p:oleObj name="Equation" r:id="rId3" imgW="812520" imgH="228600" progId="Equation.DSMT4">
                  <p:embed/>
                  <p:pic>
                    <p:nvPicPr>
                      <p:cNvPr id="22530" name="Object 19"/>
                      <p:cNvPicPr>
                        <a:picLocks noChangeAspect="1" noChangeArrowheads="1"/>
                      </p:cNvPicPr>
                      <p:nvPr/>
                    </p:nvPicPr>
                    <p:blipFill>
                      <a:blip r:embed="rId4"/>
                      <a:srcRect/>
                      <a:stretch>
                        <a:fillRect/>
                      </a:stretch>
                    </p:blipFill>
                    <p:spPr bwMode="auto">
                      <a:xfrm>
                        <a:off x="3253669" y="1109566"/>
                        <a:ext cx="165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1" name="Text Box 22"/>
          <p:cNvSpPr txBox="1">
            <a:spLocks noChangeArrowheads="1"/>
          </p:cNvSpPr>
          <p:nvPr/>
        </p:nvSpPr>
        <p:spPr bwMode="auto">
          <a:xfrm>
            <a:off x="561180" y="632579"/>
            <a:ext cx="81859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纯物质状态方程一般将压强表示为温度和摩尔体积的函数：</a:t>
            </a:r>
            <a:endParaRPr kumimoji="1" lang="zh-CN" altLang="en-US" sz="2400" dirty="0">
              <a:latin typeface="Times New Roman" pitchFamily="18" charset="0"/>
              <a:ea typeface="黑体" pitchFamily="2" charset="-122"/>
            </a:endParaRPr>
          </a:p>
        </p:txBody>
      </p:sp>
      <p:sp>
        <p:nvSpPr>
          <p:cNvPr id="22532" name="Text Box 22"/>
          <p:cNvSpPr txBox="1">
            <a:spLocks noChangeArrowheads="1"/>
          </p:cNvSpPr>
          <p:nvPr/>
        </p:nvSpPr>
        <p:spPr bwMode="auto">
          <a:xfrm>
            <a:off x="564444" y="1532182"/>
            <a:ext cx="812156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但逸度因子积分式以压强为积分变量：</a:t>
            </a:r>
            <a:endParaRPr kumimoji="1" lang="zh-CN" altLang="en-US" sz="2400" dirty="0">
              <a:latin typeface="Times New Roman" pitchFamily="18" charset="0"/>
              <a:ea typeface="黑体" pitchFamily="2" charset="-122"/>
            </a:endParaRPr>
          </a:p>
        </p:txBody>
      </p:sp>
      <p:sp>
        <p:nvSpPr>
          <p:cNvPr id="22533" name="Rectangle 8"/>
          <p:cNvSpPr>
            <a:spLocks noChangeArrowheads="1"/>
          </p:cNvSpPr>
          <p:nvPr/>
        </p:nvSpPr>
        <p:spPr bwMode="auto">
          <a:xfrm>
            <a:off x="31750" y="65088"/>
            <a:ext cx="871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用状态方程计算逸度因子</a:t>
            </a:r>
            <a:endParaRPr lang="zh-CN" altLang="en-US" sz="2400" dirty="0">
              <a:solidFill>
                <a:srgbClr val="FF0000"/>
              </a:solidFill>
              <a:latin typeface="楷体" panose="02010609060101010101" pitchFamily="49" charset="-122"/>
              <a:ea typeface="楷体" panose="02010609060101010101" pitchFamily="49" charset="-122"/>
            </a:endParaRPr>
          </a:p>
        </p:txBody>
      </p:sp>
      <p:graphicFrame>
        <p:nvGraphicFramePr>
          <p:cNvPr id="22536" name="对象 1"/>
          <p:cNvGraphicFramePr>
            <a:graphicFrameLocks noChangeAspect="1"/>
          </p:cNvGraphicFramePr>
          <p:nvPr>
            <p:extLst>
              <p:ext uri="{D42A27DB-BD31-4B8C-83A1-F6EECF244321}">
                <p14:modId xmlns:p14="http://schemas.microsoft.com/office/powerpoint/2010/main" val="693265035"/>
              </p:ext>
            </p:extLst>
          </p:nvPr>
        </p:nvGraphicFramePr>
        <p:xfrm>
          <a:off x="997744" y="3384501"/>
          <a:ext cx="7148512" cy="936625"/>
        </p:xfrm>
        <a:graphic>
          <a:graphicData uri="http://schemas.openxmlformats.org/presentationml/2006/ole">
            <mc:AlternateContent xmlns:mc="http://schemas.openxmlformats.org/markup-compatibility/2006">
              <mc:Choice xmlns:v="urn:schemas-microsoft-com:vml" Requires="v">
                <p:oleObj spid="_x0000_s5123" name="Equation" r:id="rId5" imgW="3784320" imgH="495000" progId="Equation.DSMT4">
                  <p:embed/>
                </p:oleObj>
              </mc:Choice>
              <mc:Fallback>
                <p:oleObj name="Equation" r:id="rId5" imgW="3784320" imgH="495000" progId="Equation.DSMT4">
                  <p:embed/>
                  <p:pic>
                    <p:nvPicPr>
                      <p:cNvPr id="22536" name="对象 1"/>
                      <p:cNvPicPr>
                        <a:picLocks noChangeAspect="1" noChangeArrowheads="1"/>
                      </p:cNvPicPr>
                      <p:nvPr/>
                    </p:nvPicPr>
                    <p:blipFill>
                      <a:blip r:embed="rId6"/>
                      <a:srcRect/>
                      <a:stretch>
                        <a:fillRect/>
                      </a:stretch>
                    </p:blipFill>
                    <p:spPr bwMode="auto">
                      <a:xfrm>
                        <a:off x="997744" y="3384501"/>
                        <a:ext cx="71485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对象 1"/>
          <p:cNvGraphicFramePr>
            <a:graphicFrameLocks noChangeAspect="1"/>
          </p:cNvGraphicFramePr>
          <p:nvPr>
            <p:extLst>
              <p:ext uri="{D42A27DB-BD31-4B8C-83A1-F6EECF244321}">
                <p14:modId xmlns:p14="http://schemas.microsoft.com/office/powerpoint/2010/main" val="448300373"/>
              </p:ext>
            </p:extLst>
          </p:nvPr>
        </p:nvGraphicFramePr>
        <p:xfrm>
          <a:off x="1325563" y="1985963"/>
          <a:ext cx="6469062" cy="946150"/>
        </p:xfrm>
        <a:graphic>
          <a:graphicData uri="http://schemas.openxmlformats.org/presentationml/2006/ole">
            <mc:AlternateContent xmlns:mc="http://schemas.openxmlformats.org/markup-compatibility/2006">
              <mc:Choice xmlns:v="urn:schemas-microsoft-com:vml" Requires="v">
                <p:oleObj spid="_x0000_s5124" name="Equation" r:id="rId7" imgW="3124080" imgH="457200" progId="Equation.DSMT4">
                  <p:embed/>
                </p:oleObj>
              </mc:Choice>
              <mc:Fallback>
                <p:oleObj name="Equation" r:id="rId7" imgW="3124080" imgH="457200" progId="Equation.DSMT4">
                  <p:embed/>
                  <p:pic>
                    <p:nvPicPr>
                      <p:cNvPr id="22537" name="对象 1"/>
                      <p:cNvPicPr>
                        <a:picLocks noChangeAspect="1" noChangeArrowheads="1"/>
                      </p:cNvPicPr>
                      <p:nvPr/>
                    </p:nvPicPr>
                    <p:blipFill>
                      <a:blip r:embed="rId8"/>
                      <a:srcRect/>
                      <a:stretch>
                        <a:fillRect/>
                      </a:stretch>
                    </p:blipFill>
                    <p:spPr bwMode="auto">
                      <a:xfrm>
                        <a:off x="1325563" y="1985963"/>
                        <a:ext cx="6469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22">
            <a:extLst>
              <a:ext uri="{FF2B5EF4-FFF2-40B4-BE49-F238E27FC236}">
                <a16:creationId xmlns:a16="http://schemas.microsoft.com/office/drawing/2014/main" id="{C4447401-7596-47CA-981C-12490FFE4A31}"/>
              </a:ext>
            </a:extLst>
          </p:cNvPr>
          <p:cNvSpPr txBox="1">
            <a:spLocks noChangeArrowheads="1"/>
          </p:cNvSpPr>
          <p:nvPr/>
        </p:nvSpPr>
        <p:spPr bwMode="auto">
          <a:xfrm>
            <a:off x="561180" y="2940292"/>
            <a:ext cx="81248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积分变量必须由压强换成体积才能方便使用状态方程：</a:t>
            </a:r>
            <a:endParaRPr kumimoji="1" lang="zh-CN" altLang="en-US" sz="2400" dirty="0">
              <a:latin typeface="Times New Roman" pitchFamily="18" charset="0"/>
              <a:ea typeface="黑体" pitchFamily="2" charset="-122"/>
            </a:endParaRPr>
          </a:p>
        </p:txBody>
      </p:sp>
      <p:graphicFrame>
        <p:nvGraphicFramePr>
          <p:cNvPr id="3" name="对象 1">
            <a:extLst>
              <a:ext uri="{FF2B5EF4-FFF2-40B4-BE49-F238E27FC236}">
                <a16:creationId xmlns:a16="http://schemas.microsoft.com/office/drawing/2014/main" id="{59B5CA0A-6DE9-4ACE-99D2-E4F05D312543}"/>
              </a:ext>
            </a:extLst>
          </p:cNvPr>
          <p:cNvGraphicFramePr>
            <a:graphicFrameLocks noChangeAspect="1"/>
          </p:cNvGraphicFramePr>
          <p:nvPr>
            <p:extLst>
              <p:ext uri="{D42A27DB-BD31-4B8C-83A1-F6EECF244321}">
                <p14:modId xmlns:p14="http://schemas.microsoft.com/office/powerpoint/2010/main" val="821128375"/>
              </p:ext>
            </p:extLst>
          </p:nvPr>
        </p:nvGraphicFramePr>
        <p:xfrm>
          <a:off x="1471612" y="5568116"/>
          <a:ext cx="6176963" cy="947738"/>
        </p:xfrm>
        <a:graphic>
          <a:graphicData uri="http://schemas.openxmlformats.org/presentationml/2006/ole">
            <mc:AlternateContent xmlns:mc="http://schemas.openxmlformats.org/markup-compatibility/2006">
              <mc:Choice xmlns:v="urn:schemas-microsoft-com:vml" Requires="v">
                <p:oleObj spid="_x0000_s5125" name="Equation" r:id="rId9" imgW="3136680" imgH="482400" progId="Equation.DSMT4">
                  <p:embed/>
                </p:oleObj>
              </mc:Choice>
              <mc:Fallback>
                <p:oleObj name="Equation" r:id="rId9" imgW="3136680" imgH="482400" progId="Equation.DSMT4">
                  <p:embed/>
                  <p:pic>
                    <p:nvPicPr>
                      <p:cNvPr id="3" name="对象 1">
                        <a:extLst>
                          <a:ext uri="{FF2B5EF4-FFF2-40B4-BE49-F238E27FC236}">
                            <a16:creationId xmlns:a16="http://schemas.microsoft.com/office/drawing/2014/main" id="{59B5CA0A-6DE9-4ACE-99D2-E4F05D312543}"/>
                          </a:ext>
                        </a:extLst>
                      </p:cNvPr>
                      <p:cNvPicPr>
                        <a:picLocks noChangeAspect="1" noChangeArrowheads="1"/>
                      </p:cNvPicPr>
                      <p:nvPr/>
                    </p:nvPicPr>
                    <p:blipFill>
                      <a:blip r:embed="rId10"/>
                      <a:srcRect/>
                      <a:stretch>
                        <a:fillRect/>
                      </a:stretch>
                    </p:blipFill>
                    <p:spPr bwMode="auto">
                      <a:xfrm>
                        <a:off x="1471612" y="5568116"/>
                        <a:ext cx="61769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Text Box 22"/>
          <p:cNvSpPr txBox="1">
            <a:spLocks noChangeArrowheads="1"/>
          </p:cNvSpPr>
          <p:nvPr/>
        </p:nvSpPr>
        <p:spPr bwMode="auto">
          <a:xfrm>
            <a:off x="561180" y="4358741"/>
            <a:ext cx="8185945"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逸度因子中的</a:t>
            </a:r>
            <a:r>
              <a:rPr kumimoji="1" lang="en-US" altLang="zh-CN" sz="2400" b="0" i="1" dirty="0" err="1">
                <a:solidFill>
                  <a:srgbClr val="000000"/>
                </a:solidFill>
                <a:latin typeface="Times New Roman" pitchFamily="18" charset="0"/>
                <a:ea typeface="黑体" pitchFamily="2" charset="-122"/>
              </a:rPr>
              <a:t>V</a:t>
            </a:r>
            <a:r>
              <a:rPr kumimoji="1" lang="en-US" altLang="zh-CN" sz="2400" b="0" baseline="-25000" dirty="0" err="1">
                <a:solidFill>
                  <a:srgbClr val="000000"/>
                </a:solidFill>
                <a:latin typeface="Times New Roman" pitchFamily="18" charset="0"/>
                <a:ea typeface="黑体" pitchFamily="2" charset="-122"/>
              </a:rPr>
              <a:t>m</a:t>
            </a:r>
            <a:r>
              <a:rPr kumimoji="1" lang="en-US" altLang="zh-CN" sz="2400" b="0" dirty="0" err="1">
                <a:solidFill>
                  <a:srgbClr val="000000"/>
                </a:solidFill>
                <a:latin typeface="Times New Roman" pitchFamily="18" charset="0"/>
                <a:ea typeface="黑体" pitchFamily="2" charset="-122"/>
              </a:rPr>
              <a:t>d</a:t>
            </a:r>
            <a:r>
              <a:rPr kumimoji="1" lang="en-US" altLang="zh-CN" sz="2400" b="0" i="1" dirty="0" err="1">
                <a:solidFill>
                  <a:srgbClr val="000000"/>
                </a:solidFill>
                <a:latin typeface="Times New Roman" pitchFamily="18" charset="0"/>
                <a:ea typeface="黑体" pitchFamily="2" charset="-122"/>
              </a:rPr>
              <a:t>p</a:t>
            </a:r>
            <a:r>
              <a:rPr kumimoji="1" lang="zh-CN" altLang="en-US" sz="2400" dirty="0">
                <a:solidFill>
                  <a:srgbClr val="0000FF"/>
                </a:solidFill>
                <a:latin typeface="Times New Roman" pitchFamily="18" charset="0"/>
                <a:ea typeface="黑体" pitchFamily="2" charset="-122"/>
              </a:rPr>
              <a:t>和</a:t>
            </a:r>
            <a:r>
              <a:rPr kumimoji="1" lang="en-US" altLang="zh-CN" sz="2400" b="0" dirty="0">
                <a:solidFill>
                  <a:srgbClr val="000000"/>
                </a:solidFill>
                <a:latin typeface="Times New Roman" pitchFamily="18" charset="0"/>
                <a:ea typeface="黑体" pitchFamily="2" charset="-122"/>
              </a:rPr>
              <a:t>(</a:t>
            </a:r>
            <a:r>
              <a:rPr kumimoji="1" lang="en-US" altLang="zh-CN" sz="2400" b="0" i="1" dirty="0">
                <a:solidFill>
                  <a:srgbClr val="000000"/>
                </a:solidFill>
                <a:latin typeface="Times New Roman" pitchFamily="18" charset="0"/>
                <a:ea typeface="黑体" pitchFamily="2" charset="-122"/>
              </a:rPr>
              <a:t>RT</a:t>
            </a:r>
            <a:r>
              <a:rPr kumimoji="1" lang="en-US" altLang="zh-CN" sz="2400" b="0" dirty="0">
                <a:solidFill>
                  <a:srgbClr val="000000"/>
                </a:solidFill>
                <a:latin typeface="Times New Roman" pitchFamily="18" charset="0"/>
                <a:ea typeface="黑体" pitchFamily="2" charset="-122"/>
              </a:rPr>
              <a:t>/</a:t>
            </a:r>
            <a:r>
              <a:rPr kumimoji="1" lang="en-US" altLang="zh-CN" sz="2400" b="0" i="1" dirty="0">
                <a:solidFill>
                  <a:srgbClr val="000000"/>
                </a:solidFill>
                <a:latin typeface="Times New Roman" pitchFamily="18" charset="0"/>
                <a:ea typeface="黑体" pitchFamily="2" charset="-122"/>
              </a:rPr>
              <a:t>p</a:t>
            </a:r>
            <a:r>
              <a:rPr kumimoji="1" lang="en-US" altLang="zh-CN" sz="2400" b="0" dirty="0">
                <a:solidFill>
                  <a:srgbClr val="000000"/>
                </a:solidFill>
                <a:latin typeface="Times New Roman" pitchFamily="18" charset="0"/>
                <a:ea typeface="黑体" pitchFamily="2" charset="-122"/>
              </a:rPr>
              <a:t>)</a:t>
            </a:r>
            <a:r>
              <a:rPr kumimoji="1" lang="en-US" altLang="zh-CN" sz="2400" b="0" dirty="0" err="1">
                <a:solidFill>
                  <a:srgbClr val="000000"/>
                </a:solidFill>
                <a:latin typeface="Times New Roman" pitchFamily="18" charset="0"/>
                <a:ea typeface="黑体" pitchFamily="2" charset="-122"/>
              </a:rPr>
              <a:t>d</a:t>
            </a:r>
            <a:r>
              <a:rPr kumimoji="1" lang="en-US" altLang="zh-CN" sz="2400" b="0" i="1" dirty="0" err="1">
                <a:solidFill>
                  <a:srgbClr val="000000"/>
                </a:solidFill>
                <a:latin typeface="Times New Roman" pitchFamily="18" charset="0"/>
                <a:ea typeface="黑体" pitchFamily="2" charset="-122"/>
              </a:rPr>
              <a:t>p</a:t>
            </a:r>
            <a:r>
              <a:rPr kumimoji="1" lang="zh-CN" altLang="en-US" sz="2400" dirty="0">
                <a:solidFill>
                  <a:srgbClr val="0000FF"/>
                </a:solidFill>
                <a:latin typeface="Times New Roman" pitchFamily="18" charset="0"/>
                <a:ea typeface="黑体" pitchFamily="2" charset="-122"/>
              </a:rPr>
              <a:t>分别代表实际气体和理想气体的化学势等温微变，因此，上述压强对体积的偏导数应该分别由实际物质状态方程和理想气体状态方程来计算：</a:t>
            </a:r>
            <a:endParaRPr kumimoji="1" lang="zh-CN" altLang="en-US" sz="2400" dirty="0">
              <a:latin typeface="Times New Roman" pitchFamily="18" charset="0"/>
              <a:ea typeface="黑体" pitchFamily="2" charset="-122"/>
            </a:endParaRPr>
          </a:p>
        </p:txBody>
      </p:sp>
    </p:spTree>
  </p:cSld>
  <p:clrMapOvr>
    <a:masterClrMapping/>
  </p:clrMapOvr>
  <p:transition spd="slow">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8"/>
          <p:cNvSpPr>
            <a:spLocks noChangeArrowheads="1"/>
          </p:cNvSpPr>
          <p:nvPr/>
        </p:nvSpPr>
        <p:spPr bwMode="auto">
          <a:xfrm>
            <a:off x="31750" y="65088"/>
            <a:ext cx="871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用状态方程计算逸度因子</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22534" name="Text Box 22"/>
          <p:cNvSpPr txBox="1">
            <a:spLocks noChangeArrowheads="1"/>
          </p:cNvSpPr>
          <p:nvPr/>
        </p:nvSpPr>
        <p:spPr bwMode="auto">
          <a:xfrm>
            <a:off x="611188" y="590383"/>
            <a:ext cx="8124825"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积分上下限也必须作相应改变，压强为零时，无论实际流体还是理想气体的体积都是无穷大，当压强为体系压强时，应该分别由实际流体状态方程和理想气体状态方程计算得到此压强下实际流体体积和理想气体体积：</a:t>
            </a:r>
            <a:endParaRPr kumimoji="1" lang="zh-CN" altLang="en-US" sz="2400" dirty="0">
              <a:latin typeface="Times New Roman" pitchFamily="18" charset="0"/>
              <a:ea typeface="黑体" pitchFamily="2" charset="-122"/>
            </a:endParaRPr>
          </a:p>
        </p:txBody>
      </p:sp>
      <p:graphicFrame>
        <p:nvGraphicFramePr>
          <p:cNvPr id="2" name="对象 1">
            <a:extLst>
              <a:ext uri="{FF2B5EF4-FFF2-40B4-BE49-F238E27FC236}">
                <a16:creationId xmlns:a16="http://schemas.microsoft.com/office/drawing/2014/main" id="{AE80A0F1-38AC-4A81-9014-D382839B675A}"/>
              </a:ext>
            </a:extLst>
          </p:cNvPr>
          <p:cNvGraphicFramePr>
            <a:graphicFrameLocks noChangeAspect="1"/>
          </p:cNvGraphicFramePr>
          <p:nvPr>
            <p:extLst>
              <p:ext uri="{D42A27DB-BD31-4B8C-83A1-F6EECF244321}">
                <p14:modId xmlns:p14="http://schemas.microsoft.com/office/powerpoint/2010/main" val="478678683"/>
              </p:ext>
            </p:extLst>
          </p:nvPr>
        </p:nvGraphicFramePr>
        <p:xfrm>
          <a:off x="749300" y="2044700"/>
          <a:ext cx="7645400" cy="2747963"/>
        </p:xfrm>
        <a:graphic>
          <a:graphicData uri="http://schemas.openxmlformats.org/presentationml/2006/ole">
            <mc:AlternateContent xmlns:mc="http://schemas.openxmlformats.org/markup-compatibility/2006">
              <mc:Choice xmlns:v="urn:schemas-microsoft-com:vml" Requires="v">
                <p:oleObj spid="_x0000_s6146" name="Equation" r:id="rId3" imgW="3848040" imgH="1384200" progId="Equation.DSMT4">
                  <p:embed/>
                </p:oleObj>
              </mc:Choice>
              <mc:Fallback>
                <p:oleObj name="Equation" r:id="rId3" imgW="3848040" imgH="1384200" progId="Equation.DSMT4">
                  <p:embed/>
                  <p:pic>
                    <p:nvPicPr>
                      <p:cNvPr id="2" name="对象 1">
                        <a:extLst>
                          <a:ext uri="{FF2B5EF4-FFF2-40B4-BE49-F238E27FC236}">
                            <a16:creationId xmlns:a16="http://schemas.microsoft.com/office/drawing/2014/main" id="{AE80A0F1-38AC-4A81-9014-D382839B675A}"/>
                          </a:ext>
                        </a:extLst>
                      </p:cNvPr>
                      <p:cNvPicPr/>
                      <p:nvPr/>
                    </p:nvPicPr>
                    <p:blipFill>
                      <a:blip r:embed="rId4"/>
                      <a:stretch>
                        <a:fillRect/>
                      </a:stretch>
                    </p:blipFill>
                    <p:spPr>
                      <a:xfrm>
                        <a:off x="749300" y="2044700"/>
                        <a:ext cx="7645400" cy="2747963"/>
                      </a:xfrm>
                      <a:prstGeom prst="rect">
                        <a:avLst/>
                      </a:prstGeom>
                    </p:spPr>
                  </p:pic>
                </p:oleObj>
              </mc:Fallback>
            </mc:AlternateContent>
          </a:graphicData>
        </a:graphic>
      </p:graphicFrame>
      <p:sp>
        <p:nvSpPr>
          <p:cNvPr id="3" name="Text Box 22">
            <a:extLst>
              <a:ext uri="{FF2B5EF4-FFF2-40B4-BE49-F238E27FC236}">
                <a16:creationId xmlns:a16="http://schemas.microsoft.com/office/drawing/2014/main" id="{AF2AA8DF-4F01-4751-BE66-D819BCC42A85}"/>
              </a:ext>
            </a:extLst>
          </p:cNvPr>
          <p:cNvSpPr txBox="1">
            <a:spLocks noChangeArrowheads="1"/>
          </p:cNvSpPr>
          <p:nvPr/>
        </p:nvSpPr>
        <p:spPr bwMode="auto">
          <a:xfrm>
            <a:off x="611188" y="4692634"/>
            <a:ext cx="81248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由上两式得：</a:t>
            </a:r>
            <a:endParaRPr kumimoji="1" lang="zh-CN" altLang="en-US" sz="2400" dirty="0">
              <a:latin typeface="Times New Roman" pitchFamily="18" charset="0"/>
              <a:ea typeface="黑体" pitchFamily="2" charset="-122"/>
            </a:endParaRPr>
          </a:p>
        </p:txBody>
      </p:sp>
      <p:graphicFrame>
        <p:nvGraphicFramePr>
          <p:cNvPr id="4" name="对象 1">
            <a:extLst>
              <a:ext uri="{FF2B5EF4-FFF2-40B4-BE49-F238E27FC236}">
                <a16:creationId xmlns:a16="http://schemas.microsoft.com/office/drawing/2014/main" id="{54689D9A-A1EE-4710-BE93-F26665660D0B}"/>
              </a:ext>
            </a:extLst>
          </p:cNvPr>
          <p:cNvGraphicFramePr>
            <a:graphicFrameLocks noChangeAspect="1"/>
          </p:cNvGraphicFramePr>
          <p:nvPr>
            <p:extLst>
              <p:ext uri="{D42A27DB-BD31-4B8C-83A1-F6EECF244321}">
                <p14:modId xmlns:p14="http://schemas.microsoft.com/office/powerpoint/2010/main" val="2482631411"/>
              </p:ext>
            </p:extLst>
          </p:nvPr>
        </p:nvGraphicFramePr>
        <p:xfrm>
          <a:off x="1527175" y="5080000"/>
          <a:ext cx="6099175" cy="1050925"/>
        </p:xfrm>
        <a:graphic>
          <a:graphicData uri="http://schemas.openxmlformats.org/presentationml/2006/ole">
            <mc:AlternateContent xmlns:mc="http://schemas.openxmlformats.org/markup-compatibility/2006">
              <mc:Choice xmlns:v="urn:schemas-microsoft-com:vml" Requires="v">
                <p:oleObj spid="_x0000_s6147" name="Equation" r:id="rId5" imgW="2946240" imgH="507960" progId="Equation.DSMT4">
                  <p:embed/>
                </p:oleObj>
              </mc:Choice>
              <mc:Fallback>
                <p:oleObj name="Equation" r:id="rId5" imgW="2946240" imgH="507960" progId="Equation.DSMT4">
                  <p:embed/>
                  <p:pic>
                    <p:nvPicPr>
                      <p:cNvPr id="4" name="对象 1">
                        <a:extLst>
                          <a:ext uri="{FF2B5EF4-FFF2-40B4-BE49-F238E27FC236}">
                            <a16:creationId xmlns:a16="http://schemas.microsoft.com/office/drawing/2014/main" id="{54689D9A-A1EE-4710-BE93-F26665660D0B}"/>
                          </a:ext>
                        </a:extLst>
                      </p:cNvPr>
                      <p:cNvPicPr>
                        <a:picLocks noChangeAspect="1" noChangeArrowheads="1"/>
                      </p:cNvPicPr>
                      <p:nvPr/>
                    </p:nvPicPr>
                    <p:blipFill>
                      <a:blip r:embed="rId6"/>
                      <a:srcRect/>
                      <a:stretch>
                        <a:fillRect/>
                      </a:stretch>
                    </p:blipFill>
                    <p:spPr bwMode="auto">
                      <a:xfrm>
                        <a:off x="1527175" y="5080000"/>
                        <a:ext cx="60991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2">
            <a:extLst>
              <a:ext uri="{FF2B5EF4-FFF2-40B4-BE49-F238E27FC236}">
                <a16:creationId xmlns:a16="http://schemas.microsoft.com/office/drawing/2014/main" id="{D3445814-C556-4715-B277-310FDD89804A}"/>
              </a:ext>
            </a:extLst>
          </p:cNvPr>
          <p:cNvSpPr txBox="1">
            <a:spLocks noChangeArrowheads="1"/>
          </p:cNvSpPr>
          <p:nvPr/>
        </p:nvSpPr>
        <p:spPr bwMode="auto">
          <a:xfrm>
            <a:off x="611187" y="6103758"/>
            <a:ext cx="81248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最终结果中的</a:t>
            </a:r>
            <a:r>
              <a:rPr kumimoji="1" lang="en-US" altLang="zh-CN" sz="2400" b="0" i="1" dirty="0" err="1">
                <a:solidFill>
                  <a:srgbClr val="000000"/>
                </a:solidFill>
                <a:latin typeface="Times New Roman" pitchFamily="18" charset="0"/>
                <a:ea typeface="黑体" pitchFamily="2" charset="-122"/>
              </a:rPr>
              <a:t>V</a:t>
            </a:r>
            <a:r>
              <a:rPr kumimoji="1" lang="en-US" altLang="zh-CN" sz="2400" b="0" baseline="-25000" dirty="0" err="1">
                <a:solidFill>
                  <a:srgbClr val="000000"/>
                </a:solidFill>
                <a:latin typeface="Times New Roman" pitchFamily="18" charset="0"/>
                <a:ea typeface="黑体" pitchFamily="2" charset="-122"/>
              </a:rPr>
              <a:t>m</a:t>
            </a:r>
            <a:r>
              <a:rPr kumimoji="1" lang="zh-CN" altLang="en-US" sz="2400" dirty="0">
                <a:solidFill>
                  <a:srgbClr val="0000FF"/>
                </a:solidFill>
                <a:latin typeface="Times New Roman" pitchFamily="18" charset="0"/>
                <a:ea typeface="黑体" pitchFamily="2" charset="-122"/>
              </a:rPr>
              <a:t>须由实际状态方程算得。</a:t>
            </a:r>
            <a:endParaRPr kumimoji="1" lang="zh-CN" altLang="en-US" sz="2400" dirty="0">
              <a:latin typeface="Times New Roman" pitchFamily="18" charset="0"/>
              <a:ea typeface="黑体" pitchFamily="2" charset="-122"/>
            </a:endParaRPr>
          </a:p>
        </p:txBody>
      </p:sp>
    </p:spTree>
    <p:extLst>
      <p:ext uri="{BB962C8B-B14F-4D97-AF65-F5344CB8AC3E}">
        <p14:creationId xmlns:p14="http://schemas.microsoft.com/office/powerpoint/2010/main" val="2640557035"/>
      </p:ext>
    </p:extLst>
  </p:cSld>
  <p:clrMapOvr>
    <a:masterClrMapping/>
  </p:clrMapOvr>
  <p:transition spd="slow">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31750" y="65088"/>
            <a:ext cx="871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用状态方程计算逸度因子</a:t>
            </a:r>
            <a:endParaRPr lang="zh-CN" altLang="en-US" sz="2400" dirty="0">
              <a:solidFill>
                <a:srgbClr val="FF0000"/>
              </a:solidFill>
              <a:latin typeface="楷体" panose="02010609060101010101" pitchFamily="49" charset="-122"/>
              <a:ea typeface="楷体" panose="02010609060101010101" pitchFamily="49" charset="-122"/>
            </a:endParaRPr>
          </a:p>
        </p:txBody>
      </p:sp>
      <p:graphicFrame>
        <p:nvGraphicFramePr>
          <p:cNvPr id="23555" name="对象 1"/>
          <p:cNvGraphicFramePr>
            <a:graphicFrameLocks noChangeAspect="1"/>
          </p:cNvGraphicFramePr>
          <p:nvPr>
            <p:extLst>
              <p:ext uri="{D42A27DB-BD31-4B8C-83A1-F6EECF244321}">
                <p14:modId xmlns:p14="http://schemas.microsoft.com/office/powerpoint/2010/main" val="3606075535"/>
              </p:ext>
            </p:extLst>
          </p:nvPr>
        </p:nvGraphicFramePr>
        <p:xfrm>
          <a:off x="773112" y="2215091"/>
          <a:ext cx="7597775" cy="3943350"/>
        </p:xfrm>
        <a:graphic>
          <a:graphicData uri="http://schemas.openxmlformats.org/presentationml/2006/ole">
            <mc:AlternateContent xmlns:mc="http://schemas.openxmlformats.org/markup-compatibility/2006">
              <mc:Choice xmlns:v="urn:schemas-microsoft-com:vml" Requires="v">
                <p:oleObj spid="_x0000_s7170" name="Equation" r:id="rId3" imgW="3670200" imgH="1904760" progId="Equation.DSMT4">
                  <p:embed/>
                </p:oleObj>
              </mc:Choice>
              <mc:Fallback>
                <p:oleObj name="Equation" r:id="rId3" imgW="3670200" imgH="1904760" progId="Equation.DSMT4">
                  <p:embed/>
                  <p:pic>
                    <p:nvPicPr>
                      <p:cNvPr id="23555" name="对象 1"/>
                      <p:cNvPicPr>
                        <a:picLocks noChangeAspect="1" noChangeArrowheads="1"/>
                      </p:cNvPicPr>
                      <p:nvPr/>
                    </p:nvPicPr>
                    <p:blipFill>
                      <a:blip r:embed="rId4"/>
                      <a:srcRect/>
                      <a:stretch>
                        <a:fillRect/>
                      </a:stretch>
                    </p:blipFill>
                    <p:spPr bwMode="auto">
                      <a:xfrm>
                        <a:off x="773112" y="2215091"/>
                        <a:ext cx="759777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22">
            <a:extLst>
              <a:ext uri="{FF2B5EF4-FFF2-40B4-BE49-F238E27FC236}">
                <a16:creationId xmlns:a16="http://schemas.microsoft.com/office/drawing/2014/main" id="{06531B67-683E-419B-A02A-F261549C4642}"/>
              </a:ext>
            </a:extLst>
          </p:cNvPr>
          <p:cNvSpPr txBox="1">
            <a:spLocks noChangeArrowheads="1"/>
          </p:cNvSpPr>
          <p:nvPr/>
        </p:nvSpPr>
        <p:spPr bwMode="auto">
          <a:xfrm>
            <a:off x="527050" y="631825"/>
            <a:ext cx="483076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例：纯范德华流体的逸度因子。</a:t>
            </a:r>
            <a:endParaRPr kumimoji="1" lang="zh-CN" altLang="en-US" sz="2400" dirty="0">
              <a:latin typeface="Times New Roman" pitchFamily="18" charset="0"/>
              <a:ea typeface="黑体" pitchFamily="2" charset="-122"/>
            </a:endParaRPr>
          </a:p>
        </p:txBody>
      </p:sp>
      <p:graphicFrame>
        <p:nvGraphicFramePr>
          <p:cNvPr id="3" name="Object 19">
            <a:extLst>
              <a:ext uri="{FF2B5EF4-FFF2-40B4-BE49-F238E27FC236}">
                <a16:creationId xmlns:a16="http://schemas.microsoft.com/office/drawing/2014/main" id="{897D1A0C-FA4C-4A6F-943F-EFED7E93FC2A}"/>
              </a:ext>
            </a:extLst>
          </p:cNvPr>
          <p:cNvGraphicFramePr>
            <a:graphicFrameLocks noChangeAspect="1"/>
          </p:cNvGraphicFramePr>
          <p:nvPr>
            <p:extLst>
              <p:ext uri="{D42A27DB-BD31-4B8C-83A1-F6EECF244321}">
                <p14:modId xmlns:p14="http://schemas.microsoft.com/office/powerpoint/2010/main" val="1950856788"/>
              </p:ext>
            </p:extLst>
          </p:nvPr>
        </p:nvGraphicFramePr>
        <p:xfrm>
          <a:off x="3100476" y="1203325"/>
          <a:ext cx="2066925" cy="869950"/>
        </p:xfrm>
        <a:graphic>
          <a:graphicData uri="http://schemas.openxmlformats.org/presentationml/2006/ole">
            <mc:AlternateContent xmlns:mc="http://schemas.openxmlformats.org/markup-compatibility/2006">
              <mc:Choice xmlns:v="urn:schemas-microsoft-com:vml" Requires="v">
                <p:oleObj spid="_x0000_s7171" name="Equation" r:id="rId5" imgW="1015920" imgH="431640" progId="Equation.DSMT4">
                  <p:embed/>
                </p:oleObj>
              </mc:Choice>
              <mc:Fallback>
                <p:oleObj name="Equation" r:id="rId5" imgW="1015920" imgH="431640" progId="Equation.DSMT4">
                  <p:embed/>
                  <p:pic>
                    <p:nvPicPr>
                      <p:cNvPr id="3" name="Object 19">
                        <a:extLst>
                          <a:ext uri="{FF2B5EF4-FFF2-40B4-BE49-F238E27FC236}">
                            <a16:creationId xmlns:a16="http://schemas.microsoft.com/office/drawing/2014/main" id="{897D1A0C-FA4C-4A6F-943F-EFED7E93FC2A}"/>
                          </a:ext>
                        </a:extLst>
                      </p:cNvPr>
                      <p:cNvPicPr>
                        <a:picLocks noChangeAspect="1" noChangeArrowheads="1"/>
                      </p:cNvPicPr>
                      <p:nvPr/>
                    </p:nvPicPr>
                    <p:blipFill>
                      <a:blip r:embed="rId6"/>
                      <a:srcRect/>
                      <a:stretch>
                        <a:fillRect/>
                      </a:stretch>
                    </p:blipFill>
                    <p:spPr bwMode="auto">
                      <a:xfrm>
                        <a:off x="3100476" y="1203325"/>
                        <a:ext cx="206692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4">
            <a:extLst>
              <a:ext uri="{FF2B5EF4-FFF2-40B4-BE49-F238E27FC236}">
                <a16:creationId xmlns:a16="http://schemas.microsoft.com/office/drawing/2014/main" id="{B5426C12-0371-4BFC-A93D-DAEB6844B93C}"/>
              </a:ext>
            </a:extLst>
          </p:cNvPr>
          <p:cNvGraphicFramePr>
            <a:graphicFrameLocks noChangeAspect="1"/>
          </p:cNvGraphicFramePr>
          <p:nvPr>
            <p:extLst>
              <p:ext uri="{D42A27DB-BD31-4B8C-83A1-F6EECF244321}">
                <p14:modId xmlns:p14="http://schemas.microsoft.com/office/powerpoint/2010/main" val="731717544"/>
              </p:ext>
            </p:extLst>
          </p:nvPr>
        </p:nvGraphicFramePr>
        <p:xfrm>
          <a:off x="3396722" y="2212436"/>
          <a:ext cx="5551487" cy="1066800"/>
        </p:xfrm>
        <a:graphic>
          <a:graphicData uri="http://schemas.openxmlformats.org/presentationml/2006/ole">
            <mc:AlternateContent xmlns:mc="http://schemas.openxmlformats.org/markup-compatibility/2006">
              <mc:Choice xmlns:v="urn:schemas-microsoft-com:vml" Requires="v">
                <p:oleObj spid="_x0000_s8194" name="Equation" r:id="rId3" imgW="2705040" imgH="520560" progId="Equation.DSMT4">
                  <p:embed/>
                </p:oleObj>
              </mc:Choice>
              <mc:Fallback>
                <p:oleObj name="Equation" r:id="rId3" imgW="2705040" imgH="520560" progId="Equation.DSMT4">
                  <p:embed/>
                  <p:pic>
                    <p:nvPicPr>
                      <p:cNvPr id="3" name="对象 4">
                        <a:extLst>
                          <a:ext uri="{FF2B5EF4-FFF2-40B4-BE49-F238E27FC236}">
                            <a16:creationId xmlns:a16="http://schemas.microsoft.com/office/drawing/2014/main" id="{B5426C12-0371-4BFC-A93D-DAEB6844B93C}"/>
                          </a:ext>
                        </a:extLst>
                      </p:cNvPr>
                      <p:cNvPicPr>
                        <a:picLocks noChangeAspect="1" noChangeArrowheads="1"/>
                      </p:cNvPicPr>
                      <p:nvPr/>
                    </p:nvPicPr>
                    <p:blipFill>
                      <a:blip r:embed="rId4"/>
                      <a:srcRect/>
                      <a:stretch>
                        <a:fillRect/>
                      </a:stretch>
                    </p:blipFill>
                    <p:spPr bwMode="auto">
                      <a:xfrm>
                        <a:off x="3396722" y="2212436"/>
                        <a:ext cx="55514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2">
            <a:extLst>
              <a:ext uri="{FF2B5EF4-FFF2-40B4-BE49-F238E27FC236}">
                <a16:creationId xmlns:a16="http://schemas.microsoft.com/office/drawing/2014/main" id="{5D7531F3-E82D-41E5-8B11-7136B098AB67}"/>
              </a:ext>
            </a:extLst>
          </p:cNvPr>
          <p:cNvSpPr txBox="1">
            <a:spLocks noChangeArrowheads="1"/>
          </p:cNvSpPr>
          <p:nvPr/>
        </p:nvSpPr>
        <p:spPr bwMode="auto">
          <a:xfrm>
            <a:off x="561180" y="549514"/>
            <a:ext cx="818594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混合物的状态方程形式与纯物质类似，计算逸度因子时仍然需要将积分变量换成体积，这里用体积比用摩尔体积方便：</a:t>
            </a:r>
            <a:endParaRPr kumimoji="1" lang="zh-CN" altLang="en-US" sz="2400" dirty="0">
              <a:latin typeface="Times New Roman" pitchFamily="18" charset="0"/>
              <a:ea typeface="黑体" pitchFamily="2" charset="-122"/>
            </a:endParaRPr>
          </a:p>
        </p:txBody>
      </p:sp>
      <p:sp>
        <p:nvSpPr>
          <p:cNvPr id="10" name="Rectangle 8">
            <a:extLst>
              <a:ext uri="{FF2B5EF4-FFF2-40B4-BE49-F238E27FC236}">
                <a16:creationId xmlns:a16="http://schemas.microsoft.com/office/drawing/2014/main" id="{01ECA4D6-A0F2-41B7-96C9-6D9274808A0A}"/>
              </a:ext>
            </a:extLst>
          </p:cNvPr>
          <p:cNvSpPr>
            <a:spLocks noChangeArrowheads="1"/>
          </p:cNvSpPr>
          <p:nvPr/>
        </p:nvSpPr>
        <p:spPr bwMode="auto">
          <a:xfrm>
            <a:off x="31750" y="65088"/>
            <a:ext cx="871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用状态方程计算逸度因子</a:t>
            </a:r>
            <a:endParaRPr lang="zh-CN" altLang="en-US" sz="2400" dirty="0">
              <a:solidFill>
                <a:srgbClr val="FF0000"/>
              </a:solidFill>
              <a:latin typeface="楷体" panose="02010609060101010101" pitchFamily="49" charset="-122"/>
              <a:ea typeface="楷体" panose="02010609060101010101" pitchFamily="49" charset="-122"/>
            </a:endParaRPr>
          </a:p>
        </p:txBody>
      </p:sp>
      <p:graphicFrame>
        <p:nvGraphicFramePr>
          <p:cNvPr id="2" name="对象 1">
            <a:extLst>
              <a:ext uri="{FF2B5EF4-FFF2-40B4-BE49-F238E27FC236}">
                <a16:creationId xmlns:a16="http://schemas.microsoft.com/office/drawing/2014/main" id="{35B6F8E2-2953-412C-83A5-08679F32436C}"/>
              </a:ext>
            </a:extLst>
          </p:cNvPr>
          <p:cNvGraphicFramePr>
            <a:graphicFrameLocks noChangeAspect="1"/>
          </p:cNvGraphicFramePr>
          <p:nvPr>
            <p:extLst>
              <p:ext uri="{D42A27DB-BD31-4B8C-83A1-F6EECF244321}">
                <p14:modId xmlns:p14="http://schemas.microsoft.com/office/powerpoint/2010/main" val="2860355525"/>
              </p:ext>
            </p:extLst>
          </p:nvPr>
        </p:nvGraphicFramePr>
        <p:xfrm>
          <a:off x="2602248" y="1338412"/>
          <a:ext cx="3350543" cy="927507"/>
        </p:xfrm>
        <a:graphic>
          <a:graphicData uri="http://schemas.openxmlformats.org/presentationml/2006/ole">
            <mc:AlternateContent xmlns:mc="http://schemas.openxmlformats.org/markup-compatibility/2006">
              <mc:Choice xmlns:v="urn:schemas-microsoft-com:vml" Requires="v">
                <p:oleObj spid="_x0000_s8195" name="Equation" r:id="rId5" imgW="1650960" imgH="457200" progId="Equation.DSMT4">
                  <p:embed/>
                </p:oleObj>
              </mc:Choice>
              <mc:Fallback>
                <p:oleObj name="Equation" r:id="rId5" imgW="1650960" imgH="457200" progId="Equation.DSMT4">
                  <p:embed/>
                  <p:pic>
                    <p:nvPicPr>
                      <p:cNvPr id="2" name="对象 1">
                        <a:extLst>
                          <a:ext uri="{FF2B5EF4-FFF2-40B4-BE49-F238E27FC236}">
                            <a16:creationId xmlns:a16="http://schemas.microsoft.com/office/drawing/2014/main" id="{35B6F8E2-2953-412C-83A5-08679F32436C}"/>
                          </a:ext>
                        </a:extLst>
                      </p:cNvPr>
                      <p:cNvPicPr>
                        <a:picLocks noChangeAspect="1" noChangeArrowheads="1"/>
                      </p:cNvPicPr>
                      <p:nvPr/>
                    </p:nvPicPr>
                    <p:blipFill>
                      <a:blip r:embed="rId6"/>
                      <a:srcRect/>
                      <a:stretch>
                        <a:fillRect/>
                      </a:stretch>
                    </p:blipFill>
                    <p:spPr bwMode="auto">
                      <a:xfrm>
                        <a:off x="2602248" y="1338412"/>
                        <a:ext cx="3350543" cy="92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1F6B20B2-F0D0-4E1A-815F-30DDE29D8FE3}"/>
              </a:ext>
            </a:extLst>
          </p:cNvPr>
          <p:cNvGraphicFramePr>
            <a:graphicFrameLocks noChangeAspect="1"/>
          </p:cNvGraphicFramePr>
          <p:nvPr>
            <p:extLst>
              <p:ext uri="{D42A27DB-BD31-4B8C-83A1-F6EECF244321}">
                <p14:modId xmlns:p14="http://schemas.microsoft.com/office/powerpoint/2010/main" val="19886844"/>
              </p:ext>
            </p:extLst>
          </p:nvPr>
        </p:nvGraphicFramePr>
        <p:xfrm>
          <a:off x="937419" y="3228346"/>
          <a:ext cx="7519988" cy="1077913"/>
        </p:xfrm>
        <a:graphic>
          <a:graphicData uri="http://schemas.openxmlformats.org/presentationml/2006/ole">
            <mc:AlternateContent xmlns:mc="http://schemas.openxmlformats.org/markup-compatibility/2006">
              <mc:Choice xmlns:v="urn:schemas-microsoft-com:vml" Requires="v">
                <p:oleObj spid="_x0000_s8196" name="Equation" r:id="rId7" imgW="3632040" imgH="520560" progId="Equation.DSMT4">
                  <p:embed/>
                </p:oleObj>
              </mc:Choice>
              <mc:Fallback>
                <p:oleObj name="Equation" r:id="rId7" imgW="3632040" imgH="520560" progId="Equation.DSMT4">
                  <p:embed/>
                  <p:pic>
                    <p:nvPicPr>
                      <p:cNvPr id="4" name="对象 3">
                        <a:extLst>
                          <a:ext uri="{FF2B5EF4-FFF2-40B4-BE49-F238E27FC236}">
                            <a16:creationId xmlns:a16="http://schemas.microsoft.com/office/drawing/2014/main" id="{1F6B20B2-F0D0-4E1A-815F-30DDE29D8FE3}"/>
                          </a:ext>
                        </a:extLst>
                      </p:cNvPr>
                      <p:cNvPicPr>
                        <a:picLocks noChangeAspect="1" noChangeArrowheads="1"/>
                      </p:cNvPicPr>
                      <p:nvPr/>
                    </p:nvPicPr>
                    <p:blipFill>
                      <a:blip r:embed="rId8"/>
                      <a:srcRect/>
                      <a:stretch>
                        <a:fillRect/>
                      </a:stretch>
                    </p:blipFill>
                    <p:spPr bwMode="auto">
                      <a:xfrm>
                        <a:off x="937419" y="3228346"/>
                        <a:ext cx="75199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22">
            <a:extLst>
              <a:ext uri="{FF2B5EF4-FFF2-40B4-BE49-F238E27FC236}">
                <a16:creationId xmlns:a16="http://schemas.microsoft.com/office/drawing/2014/main" id="{95C3C1C1-7472-4A58-9D76-CE09A43564DF}"/>
              </a:ext>
            </a:extLst>
          </p:cNvPr>
          <p:cNvSpPr txBox="1">
            <a:spLocks noChangeArrowheads="1"/>
          </p:cNvSpPr>
          <p:nvPr/>
        </p:nvSpPr>
        <p:spPr bwMode="auto">
          <a:xfrm>
            <a:off x="561180" y="5164482"/>
            <a:ext cx="81859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ea typeface="黑体" pitchFamily="2" charset="-122"/>
              </a:rPr>
              <a:t>最后得：</a:t>
            </a:r>
            <a:endParaRPr kumimoji="1" lang="zh-CN" altLang="en-US" sz="2400" dirty="0">
              <a:latin typeface="Times New Roman" pitchFamily="18" charset="0"/>
              <a:ea typeface="黑体" pitchFamily="2" charset="-122"/>
            </a:endParaRPr>
          </a:p>
        </p:txBody>
      </p:sp>
      <p:graphicFrame>
        <p:nvGraphicFramePr>
          <p:cNvPr id="12" name="对象 11">
            <a:extLst>
              <a:ext uri="{FF2B5EF4-FFF2-40B4-BE49-F238E27FC236}">
                <a16:creationId xmlns:a16="http://schemas.microsoft.com/office/drawing/2014/main" id="{AAD1D34A-F098-4634-A61A-77A4F362161E}"/>
              </a:ext>
            </a:extLst>
          </p:cNvPr>
          <p:cNvGraphicFramePr>
            <a:graphicFrameLocks noChangeAspect="1"/>
          </p:cNvGraphicFramePr>
          <p:nvPr>
            <p:extLst>
              <p:ext uri="{D42A27DB-BD31-4B8C-83A1-F6EECF244321}">
                <p14:modId xmlns:p14="http://schemas.microsoft.com/office/powerpoint/2010/main" val="2817773449"/>
              </p:ext>
            </p:extLst>
          </p:nvPr>
        </p:nvGraphicFramePr>
        <p:xfrm>
          <a:off x="976313" y="4375150"/>
          <a:ext cx="7091362" cy="850900"/>
        </p:xfrm>
        <a:graphic>
          <a:graphicData uri="http://schemas.openxmlformats.org/presentationml/2006/ole">
            <mc:AlternateContent xmlns:mc="http://schemas.openxmlformats.org/markup-compatibility/2006">
              <mc:Choice xmlns:v="urn:schemas-microsoft-com:vml" Requires="v">
                <p:oleObj spid="_x0000_s8197" name="Equation" r:id="rId9" imgW="3492360" imgH="419040" progId="Equation.DSMT4">
                  <p:embed/>
                </p:oleObj>
              </mc:Choice>
              <mc:Fallback>
                <p:oleObj name="Equation" r:id="rId9" imgW="3492360" imgH="419040" progId="Equation.DSMT4">
                  <p:embed/>
                  <p:pic>
                    <p:nvPicPr>
                      <p:cNvPr id="12" name="对象 11">
                        <a:extLst>
                          <a:ext uri="{FF2B5EF4-FFF2-40B4-BE49-F238E27FC236}">
                            <a16:creationId xmlns:a16="http://schemas.microsoft.com/office/drawing/2014/main" id="{AAD1D34A-F098-4634-A61A-77A4F362161E}"/>
                          </a:ext>
                        </a:extLst>
                      </p:cNvPr>
                      <p:cNvPicPr>
                        <a:picLocks noChangeAspect="1" noChangeArrowheads="1"/>
                      </p:cNvPicPr>
                      <p:nvPr/>
                    </p:nvPicPr>
                    <p:blipFill>
                      <a:blip r:embed="rId10"/>
                      <a:srcRect/>
                      <a:stretch>
                        <a:fillRect/>
                      </a:stretch>
                    </p:blipFill>
                    <p:spPr bwMode="auto">
                      <a:xfrm>
                        <a:off x="976313" y="4375150"/>
                        <a:ext cx="709136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4">
            <a:extLst>
              <a:ext uri="{FF2B5EF4-FFF2-40B4-BE49-F238E27FC236}">
                <a16:creationId xmlns:a16="http://schemas.microsoft.com/office/drawing/2014/main" id="{F42186EF-F7E5-4014-9B61-677E2C30DBE9}"/>
              </a:ext>
            </a:extLst>
          </p:cNvPr>
          <p:cNvGraphicFramePr>
            <a:graphicFrameLocks noChangeAspect="1"/>
          </p:cNvGraphicFramePr>
          <p:nvPr>
            <p:extLst>
              <p:ext uri="{D42A27DB-BD31-4B8C-83A1-F6EECF244321}">
                <p14:modId xmlns:p14="http://schemas.microsoft.com/office/powerpoint/2010/main" val="1664074902"/>
              </p:ext>
            </p:extLst>
          </p:nvPr>
        </p:nvGraphicFramePr>
        <p:xfrm>
          <a:off x="1738313" y="5459413"/>
          <a:ext cx="5918200" cy="1195387"/>
        </p:xfrm>
        <a:graphic>
          <a:graphicData uri="http://schemas.openxmlformats.org/presentationml/2006/ole">
            <mc:AlternateContent xmlns:mc="http://schemas.openxmlformats.org/markup-compatibility/2006">
              <mc:Choice xmlns:v="urn:schemas-microsoft-com:vml" Requires="v">
                <p:oleObj spid="_x0000_s8198" name="Equation" r:id="rId11" imgW="2882880" imgH="583920" progId="Equation.DSMT4">
                  <p:embed/>
                </p:oleObj>
              </mc:Choice>
              <mc:Fallback>
                <p:oleObj name="Equation" r:id="rId11" imgW="2882880" imgH="583920" progId="Equation.DSMT4">
                  <p:embed/>
                  <p:pic>
                    <p:nvPicPr>
                      <p:cNvPr id="14" name="对象 4">
                        <a:extLst>
                          <a:ext uri="{FF2B5EF4-FFF2-40B4-BE49-F238E27FC236}">
                            <a16:creationId xmlns:a16="http://schemas.microsoft.com/office/drawing/2014/main" id="{F42186EF-F7E5-4014-9B61-677E2C30DBE9}"/>
                          </a:ext>
                        </a:extLst>
                      </p:cNvPr>
                      <p:cNvPicPr>
                        <a:picLocks noChangeAspect="1" noChangeArrowheads="1"/>
                      </p:cNvPicPr>
                      <p:nvPr/>
                    </p:nvPicPr>
                    <p:blipFill>
                      <a:blip r:embed="rId12"/>
                      <a:srcRect/>
                      <a:stretch>
                        <a:fillRect/>
                      </a:stretch>
                    </p:blipFill>
                    <p:spPr bwMode="auto">
                      <a:xfrm>
                        <a:off x="1738313" y="5459413"/>
                        <a:ext cx="59182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22">
            <a:extLst>
              <a:ext uri="{FF2B5EF4-FFF2-40B4-BE49-F238E27FC236}">
                <a16:creationId xmlns:a16="http://schemas.microsoft.com/office/drawing/2014/main" id="{AD381E44-76FB-431B-99BA-E1A8FF9B9383}"/>
              </a:ext>
            </a:extLst>
          </p:cNvPr>
          <p:cNvSpPr txBox="1">
            <a:spLocks noChangeArrowheads="1"/>
          </p:cNvSpPr>
          <p:nvPr/>
        </p:nvSpPr>
        <p:spPr bwMode="auto">
          <a:xfrm>
            <a:off x="561180" y="2464198"/>
            <a:ext cx="810379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en-US" altLang="zh-CN" sz="2400" b="0" dirty="0">
                <a:solidFill>
                  <a:srgbClr val="000000"/>
                </a:solidFill>
                <a:latin typeface="Times New Roman" panose="02020603050405020304" pitchFamily="18" charset="0"/>
                <a:ea typeface="黑体" pitchFamily="2" charset="-122"/>
                <a:cs typeface="Times New Roman" panose="02020603050405020304" pitchFamily="18" charset="0"/>
              </a:rPr>
              <a:t>(</a:t>
            </a:r>
            <a:r>
              <a:rPr kumimoji="1" lang="en-US" altLang="zh-CN" sz="2400" b="0" i="1" dirty="0" err="1">
                <a:solidFill>
                  <a:srgbClr val="000000"/>
                </a:solidFill>
                <a:latin typeface="Times New Roman" pitchFamily="18" charset="0"/>
                <a:ea typeface="黑体" pitchFamily="2" charset="-122"/>
              </a:rPr>
              <a:t>p</a:t>
            </a:r>
            <a:r>
              <a:rPr kumimoji="1" lang="en-US" altLang="zh-CN" sz="2400" b="0" dirty="0" err="1">
                <a:solidFill>
                  <a:srgbClr val="000000"/>
                </a:solidFill>
                <a:latin typeface="Times New Roman" pitchFamily="18" charset="0"/>
                <a:ea typeface="黑体" pitchFamily="2" charset="-122"/>
              </a:rPr>
              <a:t>,</a:t>
            </a:r>
            <a:r>
              <a:rPr kumimoji="1" lang="en-US" altLang="zh-CN" sz="2400" b="0" i="1" dirty="0" err="1">
                <a:solidFill>
                  <a:srgbClr val="000000"/>
                </a:solidFill>
                <a:latin typeface="Times New Roman" pitchFamily="18" charset="0"/>
                <a:ea typeface="黑体" pitchFamily="2" charset="-122"/>
              </a:rPr>
              <a:t>V</a:t>
            </a:r>
            <a:r>
              <a:rPr kumimoji="1" lang="en-US" altLang="zh-CN" sz="2400" b="0" dirty="0" err="1">
                <a:solidFill>
                  <a:srgbClr val="000000"/>
                </a:solidFill>
                <a:latin typeface="Times New Roman" pitchFamily="18" charset="0"/>
                <a:ea typeface="黑体" pitchFamily="2" charset="-122"/>
              </a:rPr>
              <a:t>,</a:t>
            </a:r>
            <a:r>
              <a:rPr kumimoji="1" lang="en-US" altLang="zh-CN" sz="2400" b="0" i="1" dirty="0" err="1">
                <a:solidFill>
                  <a:srgbClr val="000000"/>
                </a:solidFill>
                <a:latin typeface="Times New Roman" pitchFamily="18" charset="0"/>
                <a:ea typeface="黑体" pitchFamily="2" charset="-122"/>
              </a:rPr>
              <a:t>n</a:t>
            </a:r>
            <a:r>
              <a:rPr kumimoji="1" lang="en-US" altLang="zh-CN" sz="2400" b="0" i="1" baseline="-25000" dirty="0" err="1">
                <a:solidFill>
                  <a:srgbClr val="000000"/>
                </a:solidFill>
                <a:latin typeface="Times New Roman" pitchFamily="18" charset="0"/>
                <a:ea typeface="黑体" pitchFamily="2" charset="-122"/>
              </a:rPr>
              <a:t>i</a:t>
            </a:r>
            <a:r>
              <a:rPr kumimoji="1" lang="en-US" altLang="zh-CN" sz="2400" b="0" dirty="0">
                <a:solidFill>
                  <a:srgbClr val="000000"/>
                </a:solidFill>
                <a:latin typeface="Times New Roman" panose="02020603050405020304" pitchFamily="18" charset="0"/>
                <a:ea typeface="黑体" pitchFamily="2" charset="-122"/>
                <a:cs typeface="Times New Roman" panose="02020603050405020304" pitchFamily="18" charset="0"/>
              </a:rPr>
              <a:t>)</a:t>
            </a:r>
            <a:r>
              <a:rPr kumimoji="1" lang="zh-CN" altLang="en-US" sz="2400" dirty="0">
                <a:solidFill>
                  <a:srgbClr val="0000FF"/>
                </a:solidFill>
                <a:latin typeface="Times New Roman" pitchFamily="18" charset="0"/>
                <a:ea typeface="黑体" pitchFamily="2" charset="-122"/>
              </a:rPr>
              <a:t>循环关系式：</a:t>
            </a:r>
            <a:endParaRPr kumimoji="1" lang="zh-CN" altLang="en-US" sz="2400" dirty="0">
              <a:latin typeface="Times New Roman" pitchFamily="18" charset="0"/>
              <a:ea typeface="黑体" pitchFamily="2" charset="-122"/>
            </a:endParaRPr>
          </a:p>
        </p:txBody>
      </p:sp>
    </p:spTree>
    <p:extLst>
      <p:ext uri="{BB962C8B-B14F-4D97-AF65-F5344CB8AC3E}">
        <p14:creationId xmlns:p14="http://schemas.microsoft.com/office/powerpoint/2010/main" val="3546743801"/>
      </p:ext>
    </p:extLst>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8295</TotalTime>
  <Words>528</Words>
  <Application>Microsoft Office PowerPoint</Application>
  <PresentationFormat>全屏显示(4:3)</PresentationFormat>
  <Paragraphs>52</Paragraphs>
  <Slides>12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12</vt:i4>
      </vt:variant>
    </vt:vector>
  </HeadingPairs>
  <TitlesOfParts>
    <vt:vector size="22" baseType="lpstr">
      <vt:lpstr>黑体</vt:lpstr>
      <vt:lpstr>楷体</vt:lpstr>
      <vt:lpstr>Arial</vt:lpstr>
      <vt:lpstr>Symbol</vt:lpstr>
      <vt:lpstr>Times New Roman</vt:lpstr>
      <vt:lpstr>Wingdings</vt:lpstr>
      <vt:lpstr>古瓶荷花</vt:lpstr>
      <vt:lpstr>Equation</vt:lpstr>
      <vt:lpstr>MathType 6.0 Equation</vt:lpstr>
      <vt:lpstr>CorelDRAW.Graphic.6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3-210</cp:lastModifiedBy>
  <cp:revision>627</cp:revision>
  <dcterms:created xsi:type="dcterms:W3CDTF">1998-06-15T09:16:02Z</dcterms:created>
  <dcterms:modified xsi:type="dcterms:W3CDTF">2020-11-24T02:09:03Z</dcterms:modified>
</cp:coreProperties>
</file>