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5"/>
  </p:notesMasterIdLst>
  <p:sldIdLst>
    <p:sldId id="434" r:id="rId2"/>
    <p:sldId id="459" r:id="rId3"/>
    <p:sldId id="433" r:id="rId4"/>
    <p:sldId id="460" r:id="rId5"/>
    <p:sldId id="463" r:id="rId6"/>
    <p:sldId id="466" r:id="rId7"/>
    <p:sldId id="438" r:id="rId8"/>
    <p:sldId id="461" r:id="rId9"/>
    <p:sldId id="440" r:id="rId10"/>
    <p:sldId id="441" r:id="rId11"/>
    <p:sldId id="465" r:id="rId12"/>
    <p:sldId id="442" r:id="rId13"/>
    <p:sldId id="443" r:id="rId14"/>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charset="-122"/>
        <a:cs typeface="+mn-cs"/>
      </a:defRPr>
    </a:lvl5pPr>
    <a:lvl6pPr marL="2286000" algn="l" defTabSz="914400" rtl="0" eaLnBrk="1" latinLnBrk="0" hangingPunct="1">
      <a:defRPr sz="2800" b="1" kern="1200">
        <a:solidFill>
          <a:schemeClr val="tx1"/>
        </a:solidFill>
        <a:latin typeface="Times New Roman" pitchFamily="18" charset="0"/>
        <a:ea typeface="宋体" charset="-122"/>
        <a:cs typeface="+mn-cs"/>
      </a:defRPr>
    </a:lvl6pPr>
    <a:lvl7pPr marL="2743200" algn="l" defTabSz="914400" rtl="0" eaLnBrk="1" latinLnBrk="0" hangingPunct="1">
      <a:defRPr sz="2800" b="1" kern="1200">
        <a:solidFill>
          <a:schemeClr val="tx1"/>
        </a:solidFill>
        <a:latin typeface="Times New Roman" pitchFamily="18" charset="0"/>
        <a:ea typeface="宋体" charset="-122"/>
        <a:cs typeface="+mn-cs"/>
      </a:defRPr>
    </a:lvl7pPr>
    <a:lvl8pPr marL="3200400" algn="l" defTabSz="914400" rtl="0" eaLnBrk="1" latinLnBrk="0" hangingPunct="1">
      <a:defRPr sz="2800" b="1" kern="1200">
        <a:solidFill>
          <a:schemeClr val="tx1"/>
        </a:solidFill>
        <a:latin typeface="Times New Roman" pitchFamily="18" charset="0"/>
        <a:ea typeface="宋体" charset="-122"/>
        <a:cs typeface="+mn-cs"/>
      </a:defRPr>
    </a:lvl8pPr>
    <a:lvl9pPr marL="3657600" algn="l" defTabSz="914400" rtl="0" eaLnBrk="1" latinLnBrk="0" hangingPunct="1">
      <a:defRPr sz="2800" b="1"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0000"/>
    <a:srgbClr val="FFFFCC"/>
    <a:srgbClr val="FF5050"/>
    <a:srgbClr val="FF0000"/>
    <a:srgbClr val="993300"/>
    <a:srgbClr val="777777"/>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C21C1-2B3E-4010-9CFE-A02B402585AC}" v="3" dt="2020-11-24T01:27:14.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4613" autoAdjust="0"/>
  </p:normalViewPr>
  <p:slideViewPr>
    <p:cSldViewPr snapToGrid="0">
      <p:cViewPr varScale="1">
        <p:scale>
          <a:sx n="85" d="100"/>
          <a:sy n="85" d="100"/>
        </p:scale>
        <p:origin x="11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3-210" userId="08ce88e1165b00db" providerId="LiveId" clId="{28EC21C1-2B3E-4010-9CFE-A02B402585AC}"/>
    <pc:docChg chg="undo custSel delSld modSld">
      <pc:chgData name="3-210" userId="08ce88e1165b00db" providerId="LiveId" clId="{28EC21C1-2B3E-4010-9CFE-A02B402585AC}" dt="2020-11-24T01:34:59.830" v="734" actId="6549"/>
      <pc:docMkLst>
        <pc:docMk/>
      </pc:docMkLst>
      <pc:sldChg chg="modSp">
        <pc:chgData name="3-210" userId="08ce88e1165b00db" providerId="LiveId" clId="{28EC21C1-2B3E-4010-9CFE-A02B402585AC}" dt="2020-11-24T01:22:29.736" v="703" actId="255"/>
        <pc:sldMkLst>
          <pc:docMk/>
          <pc:sldMk cId="0" sldId="433"/>
        </pc:sldMkLst>
        <pc:spChg chg="mod">
          <ac:chgData name="3-210" userId="08ce88e1165b00db" providerId="LiveId" clId="{28EC21C1-2B3E-4010-9CFE-A02B402585AC}" dt="2020-11-24T01:22:22.502" v="702" actId="255"/>
          <ac:spMkLst>
            <pc:docMk/>
            <pc:sldMk cId="0" sldId="433"/>
            <ac:spMk id="14" creationId="{00000000-0000-0000-0000-000000000000}"/>
          </ac:spMkLst>
        </pc:spChg>
        <pc:spChg chg="mod">
          <ac:chgData name="3-210" userId="08ce88e1165b00db" providerId="LiveId" clId="{28EC21C1-2B3E-4010-9CFE-A02B402585AC}" dt="2020-11-24T01:22:29.736" v="703" actId="255"/>
          <ac:spMkLst>
            <pc:docMk/>
            <pc:sldMk cId="0" sldId="433"/>
            <ac:spMk id="28" creationId="{00000000-0000-0000-0000-000000000000}"/>
          </ac:spMkLst>
        </pc:spChg>
      </pc:sldChg>
      <pc:sldChg chg="delSp del mod">
        <pc:chgData name="3-210" userId="08ce88e1165b00db" providerId="LiveId" clId="{28EC21C1-2B3E-4010-9CFE-A02B402585AC}" dt="2020-11-24T01:21:42.420" v="701" actId="47"/>
        <pc:sldMkLst>
          <pc:docMk/>
          <pc:sldMk cId="0" sldId="457"/>
        </pc:sldMkLst>
        <pc:spChg chg="del">
          <ac:chgData name="3-210" userId="08ce88e1165b00db" providerId="LiveId" clId="{28EC21C1-2B3E-4010-9CFE-A02B402585AC}" dt="2020-11-24T01:20:48.650" v="693" actId="21"/>
          <ac:spMkLst>
            <pc:docMk/>
            <pc:sldMk cId="0" sldId="457"/>
            <ac:spMk id="7173" creationId="{00000000-0000-0000-0000-000000000000}"/>
          </ac:spMkLst>
        </pc:spChg>
        <pc:graphicFrameChg chg="del">
          <ac:chgData name="3-210" userId="08ce88e1165b00db" providerId="LiveId" clId="{28EC21C1-2B3E-4010-9CFE-A02B402585AC}" dt="2020-11-24T01:21:10.365" v="697" actId="21"/>
          <ac:graphicFrameMkLst>
            <pc:docMk/>
            <pc:sldMk cId="0" sldId="457"/>
            <ac:graphicFrameMk id="7171" creationId="{00000000-0000-0000-0000-000000000000}"/>
          </ac:graphicFrameMkLst>
        </pc:graphicFrameChg>
        <pc:graphicFrameChg chg="del">
          <ac:chgData name="3-210" userId="08ce88e1165b00db" providerId="LiveId" clId="{28EC21C1-2B3E-4010-9CFE-A02B402585AC}" dt="2020-11-24T01:21:10.365" v="697" actId="21"/>
          <ac:graphicFrameMkLst>
            <pc:docMk/>
            <pc:sldMk cId="0" sldId="457"/>
            <ac:graphicFrameMk id="7172" creationId="{00000000-0000-0000-0000-000000000000}"/>
          </ac:graphicFrameMkLst>
        </pc:graphicFrameChg>
      </pc:sldChg>
      <pc:sldChg chg="modSp mod">
        <pc:chgData name="3-210" userId="08ce88e1165b00db" providerId="LiveId" clId="{28EC21C1-2B3E-4010-9CFE-A02B402585AC}" dt="2020-11-24T01:34:59.830" v="734" actId="6549"/>
        <pc:sldMkLst>
          <pc:docMk/>
          <pc:sldMk cId="0" sldId="460"/>
        </pc:sldMkLst>
        <pc:spChg chg="mod">
          <ac:chgData name="3-210" userId="08ce88e1165b00db" providerId="LiveId" clId="{28EC21C1-2B3E-4010-9CFE-A02B402585AC}" dt="2020-11-24T01:34:59.830" v="734" actId="6549"/>
          <ac:spMkLst>
            <pc:docMk/>
            <pc:sldMk cId="0" sldId="460"/>
            <ac:spMk id="6155" creationId="{00000000-0000-0000-0000-000000000000}"/>
          </ac:spMkLst>
        </pc:spChg>
      </pc:sldChg>
      <pc:sldChg chg="modSp mod">
        <pc:chgData name="3-210" userId="08ce88e1165b00db" providerId="LiveId" clId="{28EC21C1-2B3E-4010-9CFE-A02B402585AC}" dt="2020-11-24T01:23:21.884" v="708" actId="1076"/>
        <pc:sldMkLst>
          <pc:docMk/>
          <pc:sldMk cId="0" sldId="461"/>
        </pc:sldMkLst>
        <pc:graphicFrameChg chg="mod">
          <ac:chgData name="3-210" userId="08ce88e1165b00db" providerId="LiveId" clId="{28EC21C1-2B3E-4010-9CFE-A02B402585AC}" dt="2020-11-24T01:23:06.804" v="705"/>
          <ac:graphicFrameMkLst>
            <pc:docMk/>
            <pc:sldMk cId="0" sldId="461"/>
            <ac:graphicFrameMk id="9228" creationId="{00000000-0000-0000-0000-000000000000}"/>
          </ac:graphicFrameMkLst>
        </pc:graphicFrameChg>
        <pc:graphicFrameChg chg="mod">
          <ac:chgData name="3-210" userId="08ce88e1165b00db" providerId="LiveId" clId="{28EC21C1-2B3E-4010-9CFE-A02B402585AC}" dt="2020-11-24T01:23:21.884" v="708" actId="1076"/>
          <ac:graphicFrameMkLst>
            <pc:docMk/>
            <pc:sldMk cId="0" sldId="461"/>
            <ac:graphicFrameMk id="9230" creationId="{00000000-0000-0000-0000-000000000000}"/>
          </ac:graphicFrameMkLst>
        </pc:graphicFrameChg>
      </pc:sldChg>
      <pc:sldChg chg="addSp delSp modSp mod">
        <pc:chgData name="3-210" userId="08ce88e1165b00db" providerId="LiveId" clId="{28EC21C1-2B3E-4010-9CFE-A02B402585AC}" dt="2020-11-24T01:25:45.846" v="733" actId="207"/>
        <pc:sldMkLst>
          <pc:docMk/>
          <pc:sldMk cId="3207285640" sldId="463"/>
        </pc:sldMkLst>
        <pc:spChg chg="add mod">
          <ac:chgData name="3-210" userId="08ce88e1165b00db" providerId="LiveId" clId="{28EC21C1-2B3E-4010-9CFE-A02B402585AC}" dt="2020-11-24T01:13:08.105" v="521" actId="1076"/>
          <ac:spMkLst>
            <pc:docMk/>
            <pc:sldMk cId="3207285640" sldId="463"/>
            <ac:spMk id="12" creationId="{366E73FA-2378-4DF5-B043-2DE1669F5023}"/>
          </ac:spMkLst>
        </pc:spChg>
        <pc:spChg chg="add del mod">
          <ac:chgData name="3-210" userId="08ce88e1165b00db" providerId="LiveId" clId="{28EC21C1-2B3E-4010-9CFE-A02B402585AC}" dt="2020-11-24T01:06:05.074" v="330" actId="478"/>
          <ac:spMkLst>
            <pc:docMk/>
            <pc:sldMk cId="3207285640" sldId="463"/>
            <ac:spMk id="14" creationId="{A8B78893-E767-4488-AA3F-BBA9A50501B5}"/>
          </ac:spMkLst>
        </pc:spChg>
        <pc:spChg chg="add del mod">
          <ac:chgData name="3-210" userId="08ce88e1165b00db" providerId="LiveId" clId="{28EC21C1-2B3E-4010-9CFE-A02B402585AC}" dt="2020-11-24T01:11:16.873" v="501" actId="478"/>
          <ac:spMkLst>
            <pc:docMk/>
            <pc:sldMk cId="3207285640" sldId="463"/>
            <ac:spMk id="17" creationId="{7BB5AA50-AEF9-4502-86A0-1B30A2E881C5}"/>
          </ac:spMkLst>
        </pc:spChg>
        <pc:spChg chg="mod">
          <ac:chgData name="3-210" userId="08ce88e1165b00db" providerId="LiveId" clId="{28EC21C1-2B3E-4010-9CFE-A02B402585AC}" dt="2020-11-24T01:00:55.191" v="16" actId="1035"/>
          <ac:spMkLst>
            <pc:docMk/>
            <pc:sldMk cId="3207285640" sldId="463"/>
            <ac:spMk id="18" creationId="{94FB32E9-A0E4-48DF-8E22-CA5E48450543}"/>
          </ac:spMkLst>
        </pc:spChg>
        <pc:spChg chg="mod">
          <ac:chgData name="3-210" userId="08ce88e1165b00db" providerId="LiveId" clId="{28EC21C1-2B3E-4010-9CFE-A02B402585AC}" dt="2020-11-24T01:17:46.425" v="652" actId="20577"/>
          <ac:spMkLst>
            <pc:docMk/>
            <pc:sldMk cId="3207285640" sldId="463"/>
            <ac:spMk id="20" creationId="{AC056077-0EF1-44E2-9C6C-DBCF3619A67E}"/>
          </ac:spMkLst>
        </pc:spChg>
        <pc:spChg chg="add mod">
          <ac:chgData name="3-210" userId="08ce88e1165b00db" providerId="LiveId" clId="{28EC21C1-2B3E-4010-9CFE-A02B402585AC}" dt="2020-11-24T01:13:08.105" v="521" actId="1076"/>
          <ac:spMkLst>
            <pc:docMk/>
            <pc:sldMk cId="3207285640" sldId="463"/>
            <ac:spMk id="22" creationId="{CA636D8F-DAF8-408A-B8F1-19291E95647D}"/>
          </ac:spMkLst>
        </pc:spChg>
        <pc:spChg chg="mod">
          <ac:chgData name="3-210" userId="08ce88e1165b00db" providerId="LiveId" clId="{28EC21C1-2B3E-4010-9CFE-A02B402585AC}" dt="2020-11-24T01:25:45.846" v="733" actId="207"/>
          <ac:spMkLst>
            <pc:docMk/>
            <pc:sldMk cId="3207285640" sldId="463"/>
            <ac:spMk id="24" creationId="{00000000-0000-0000-0000-000000000000}"/>
          </ac:spMkLst>
        </pc:spChg>
        <pc:grpChg chg="add mod">
          <ac:chgData name="3-210" userId="08ce88e1165b00db" providerId="LiveId" clId="{28EC21C1-2B3E-4010-9CFE-A02B402585AC}" dt="2020-11-24T01:13:08.105" v="521" actId="1076"/>
          <ac:grpSpMkLst>
            <pc:docMk/>
            <pc:sldMk cId="3207285640" sldId="463"/>
            <ac:grpSpMk id="4" creationId="{BA360AE2-4B51-4762-ABCC-EA24636A0434}"/>
          </ac:grpSpMkLst>
        </pc:grpChg>
        <pc:grpChg chg="add mod">
          <ac:chgData name="3-210" userId="08ce88e1165b00db" providerId="LiveId" clId="{28EC21C1-2B3E-4010-9CFE-A02B402585AC}" dt="2020-11-24T01:13:08.105" v="521" actId="1076"/>
          <ac:grpSpMkLst>
            <pc:docMk/>
            <pc:sldMk cId="3207285640" sldId="463"/>
            <ac:grpSpMk id="5" creationId="{88203A4A-3A81-4721-A2E3-F8E870A73901}"/>
          </ac:grpSpMkLst>
        </pc:grpChg>
        <pc:grpChg chg="add mod">
          <ac:chgData name="3-210" userId="08ce88e1165b00db" providerId="LiveId" clId="{28EC21C1-2B3E-4010-9CFE-A02B402585AC}" dt="2020-11-24T01:17:53.285" v="660" actId="1035"/>
          <ac:grpSpMkLst>
            <pc:docMk/>
            <pc:sldMk cId="3207285640" sldId="463"/>
            <ac:grpSpMk id="23" creationId="{532313BF-1F6A-4CC7-BDB8-47118FCC1BC3}"/>
          </ac:grpSpMkLst>
        </pc:grpChg>
        <pc:grpChg chg="mod">
          <ac:chgData name="3-210" userId="08ce88e1165b00db" providerId="LiveId" clId="{28EC21C1-2B3E-4010-9CFE-A02B402585AC}" dt="2020-11-24T01:17:53.285" v="660" actId="1035"/>
          <ac:grpSpMkLst>
            <pc:docMk/>
            <pc:sldMk cId="3207285640" sldId="463"/>
            <ac:grpSpMk id="28" creationId="{00000000-0000-0000-0000-000000000000}"/>
          </ac:grpSpMkLst>
        </pc:grpChg>
        <pc:graphicFrameChg chg="mod">
          <ac:chgData name="3-210" userId="08ce88e1165b00db" providerId="LiveId" clId="{28EC21C1-2B3E-4010-9CFE-A02B402585AC}" dt="2020-11-24T01:11:48.850" v="508" actId="1076"/>
          <ac:graphicFrameMkLst>
            <pc:docMk/>
            <pc:sldMk cId="3207285640" sldId="463"/>
            <ac:graphicFrameMk id="19" creationId="{3BBC7270-FD9B-4AA6-A023-DE69DC91AE7D}"/>
          </ac:graphicFrameMkLst>
        </pc:graphicFrameChg>
        <pc:graphicFrameChg chg="mod">
          <ac:chgData name="3-210" userId="08ce88e1165b00db" providerId="LiveId" clId="{28EC21C1-2B3E-4010-9CFE-A02B402585AC}" dt="2020-11-24T01:13:08.105" v="521" actId="1076"/>
          <ac:graphicFrameMkLst>
            <pc:docMk/>
            <pc:sldMk cId="3207285640" sldId="463"/>
            <ac:graphicFrameMk id="26" creationId="{00000000-0000-0000-0000-000000000000}"/>
          </ac:graphicFrameMkLst>
        </pc:graphicFrameChg>
        <pc:graphicFrameChg chg="mod">
          <ac:chgData name="3-210" userId="08ce88e1165b00db" providerId="LiveId" clId="{28EC21C1-2B3E-4010-9CFE-A02B402585AC}" dt="2020-11-24T01:17:53.285" v="660" actId="1035"/>
          <ac:graphicFrameMkLst>
            <pc:docMk/>
            <pc:sldMk cId="3207285640" sldId="463"/>
            <ac:graphicFrameMk id="27" creationId="{00000000-0000-0000-0000-000000000000}"/>
          </ac:graphicFrameMkLst>
        </pc:graphicFrameChg>
        <pc:graphicFrameChg chg="add mod">
          <ac:chgData name="3-210" userId="08ce88e1165b00db" providerId="LiveId" clId="{28EC21C1-2B3E-4010-9CFE-A02B402585AC}" dt="2020-11-24T01:20:13.008" v="686" actId="1037"/>
          <ac:graphicFrameMkLst>
            <pc:docMk/>
            <pc:sldMk cId="3207285640" sldId="463"/>
            <ac:graphicFrameMk id="29" creationId="{CDC86689-7475-4077-930A-8AED9E938EA8}"/>
          </ac:graphicFrameMkLst>
        </pc:graphicFrameChg>
        <pc:graphicFrameChg chg="mod">
          <ac:chgData name="3-210" userId="08ce88e1165b00db" providerId="LiveId" clId="{28EC21C1-2B3E-4010-9CFE-A02B402585AC}" dt="2020-11-24T01:17:35.346" v="640" actId="1036"/>
          <ac:graphicFrameMkLst>
            <pc:docMk/>
            <pc:sldMk cId="3207285640" sldId="463"/>
            <ac:graphicFrameMk id="39" creationId="{430F3A5B-0B82-4B24-BAE2-89B8F71C1631}"/>
          </ac:graphicFrameMkLst>
        </pc:graphicFrameChg>
        <pc:cxnChg chg="add mod">
          <ac:chgData name="3-210" userId="08ce88e1165b00db" providerId="LiveId" clId="{28EC21C1-2B3E-4010-9CFE-A02B402585AC}" dt="2020-11-24T01:13:08.105" v="521" actId="1076"/>
          <ac:cxnSpMkLst>
            <pc:docMk/>
            <pc:sldMk cId="3207285640" sldId="463"/>
            <ac:cxnSpMk id="3" creationId="{FC63178C-B09D-485A-84B2-0DCBCA08DFF4}"/>
          </ac:cxnSpMkLst>
        </pc:cxnChg>
        <pc:cxnChg chg="add mod">
          <ac:chgData name="3-210" userId="08ce88e1165b00db" providerId="LiveId" clId="{28EC21C1-2B3E-4010-9CFE-A02B402585AC}" dt="2020-11-24T01:13:12.832" v="522" actId="14100"/>
          <ac:cxnSpMkLst>
            <pc:docMk/>
            <pc:sldMk cId="3207285640" sldId="463"/>
            <ac:cxnSpMk id="7" creationId="{9A93094F-C527-4407-83DD-381FDB5215A5}"/>
          </ac:cxnSpMkLst>
        </pc:cxnChg>
        <pc:cxnChg chg="add mod">
          <ac:chgData name="3-210" userId="08ce88e1165b00db" providerId="LiveId" clId="{28EC21C1-2B3E-4010-9CFE-A02B402585AC}" dt="2020-11-24T01:12:59.697" v="520" actId="14100"/>
          <ac:cxnSpMkLst>
            <pc:docMk/>
            <pc:sldMk cId="3207285640" sldId="463"/>
            <ac:cxnSpMk id="9" creationId="{2CA9C582-7D67-44CC-8A87-A2A4EE7A1294}"/>
          </ac:cxnSpMkLst>
        </pc:cxnChg>
        <pc:cxnChg chg="add del mod">
          <ac:chgData name="3-210" userId="08ce88e1165b00db" providerId="LiveId" clId="{28EC21C1-2B3E-4010-9CFE-A02B402585AC}" dt="2020-11-24T01:04:27.362" v="317" actId="478"/>
          <ac:cxnSpMkLst>
            <pc:docMk/>
            <pc:sldMk cId="3207285640" sldId="463"/>
            <ac:cxnSpMk id="11" creationId="{0E8AD901-C369-4BAF-8EE2-59E63693B609}"/>
          </ac:cxnSpMkLst>
        </pc:cxnChg>
        <pc:cxnChg chg="add del mod">
          <ac:chgData name="3-210" userId="08ce88e1165b00db" providerId="LiveId" clId="{28EC21C1-2B3E-4010-9CFE-A02B402585AC}" dt="2020-11-24T01:04:30.313" v="318" actId="478"/>
          <ac:cxnSpMkLst>
            <pc:docMk/>
            <pc:sldMk cId="3207285640" sldId="463"/>
            <ac:cxnSpMk id="13" creationId="{8CEDA12A-FA28-40D3-9A11-52BD7C50E7AD}"/>
          </ac:cxnSpMkLst>
        </pc:cxnChg>
        <pc:cxnChg chg="add mod">
          <ac:chgData name="3-210" userId="08ce88e1165b00db" providerId="LiveId" clId="{28EC21C1-2B3E-4010-9CFE-A02B402585AC}" dt="2020-11-24T01:13:08.105" v="521" actId="1076"/>
          <ac:cxnSpMkLst>
            <pc:docMk/>
            <pc:sldMk cId="3207285640" sldId="463"/>
            <ac:cxnSpMk id="21" creationId="{30D1A610-2782-425E-9189-4B8DFF7EF946}"/>
          </ac:cxnSpMkLst>
        </pc:cxnChg>
      </pc:sldChg>
      <pc:sldChg chg="modSp mod">
        <pc:chgData name="3-210" userId="08ce88e1165b00db" providerId="LiveId" clId="{28EC21C1-2B3E-4010-9CFE-A02B402585AC}" dt="2020-11-24T01:23:52.001" v="709" actId="6549"/>
        <pc:sldMkLst>
          <pc:docMk/>
          <pc:sldMk cId="950501906" sldId="465"/>
        </pc:sldMkLst>
        <pc:spChg chg="mod">
          <ac:chgData name="3-210" userId="08ce88e1165b00db" providerId="LiveId" clId="{28EC21C1-2B3E-4010-9CFE-A02B402585AC}" dt="2020-11-24T01:23:52.001" v="709" actId="6549"/>
          <ac:spMkLst>
            <pc:docMk/>
            <pc:sldMk cId="950501906" sldId="465"/>
            <ac:spMk id="6155" creationId="{00000000-0000-0000-0000-000000000000}"/>
          </ac:spMkLst>
        </pc:spChg>
      </pc:sldChg>
      <pc:sldChg chg="addSp delSp modSp mod">
        <pc:chgData name="3-210" userId="08ce88e1165b00db" providerId="LiveId" clId="{28EC21C1-2B3E-4010-9CFE-A02B402585AC}" dt="2020-11-24T01:24:44.756" v="732"/>
        <pc:sldMkLst>
          <pc:docMk/>
          <pc:sldMk cId="1822359807" sldId="466"/>
        </pc:sldMkLst>
        <pc:spChg chg="add mod">
          <ac:chgData name="3-210" userId="08ce88e1165b00db" providerId="LiveId" clId="{28EC21C1-2B3E-4010-9CFE-A02B402585AC}" dt="2020-11-24T01:20:56.071" v="695" actId="1076"/>
          <ac:spMkLst>
            <pc:docMk/>
            <pc:sldMk cId="1822359807" sldId="466"/>
            <ac:spMk id="11" creationId="{27DA1B4C-EDD2-40E9-9C1F-1B95B382F9AE}"/>
          </ac:spMkLst>
        </pc:spChg>
        <pc:spChg chg="mod">
          <ac:chgData name="3-210" userId="08ce88e1165b00db" providerId="LiveId" clId="{28EC21C1-2B3E-4010-9CFE-A02B402585AC}" dt="2020-11-24T01:21:00.222" v="696" actId="207"/>
          <ac:spMkLst>
            <pc:docMk/>
            <pc:sldMk cId="1822359807" sldId="466"/>
            <ac:spMk id="12" creationId="{7E46FC15-061B-49C7-B4A2-8C66C5C8FCBA}"/>
          </ac:spMkLst>
        </pc:spChg>
        <pc:spChg chg="del">
          <ac:chgData name="3-210" userId="08ce88e1165b00db" providerId="LiveId" clId="{28EC21C1-2B3E-4010-9CFE-A02B402585AC}" dt="2020-11-24T01:03:57.806" v="194" actId="21"/>
          <ac:spMkLst>
            <pc:docMk/>
            <pc:sldMk cId="1822359807" sldId="466"/>
            <ac:spMk id="6152" creationId="{00000000-0000-0000-0000-000000000000}"/>
          </ac:spMkLst>
        </pc:spChg>
        <pc:spChg chg="del">
          <ac:chgData name="3-210" userId="08ce88e1165b00db" providerId="LiveId" clId="{28EC21C1-2B3E-4010-9CFE-A02B402585AC}" dt="2020-11-24T01:03:57.806" v="194" actId="21"/>
          <ac:spMkLst>
            <pc:docMk/>
            <pc:sldMk cId="1822359807" sldId="466"/>
            <ac:spMk id="6154" creationId="{00000000-0000-0000-0000-000000000000}"/>
          </ac:spMkLst>
        </pc:spChg>
        <pc:spChg chg="del">
          <ac:chgData name="3-210" userId="08ce88e1165b00db" providerId="LiveId" clId="{28EC21C1-2B3E-4010-9CFE-A02B402585AC}" dt="2020-11-24T01:20:22.750" v="687" actId="478"/>
          <ac:spMkLst>
            <pc:docMk/>
            <pc:sldMk cId="1822359807" sldId="466"/>
            <ac:spMk id="6155" creationId="{00000000-0000-0000-0000-000000000000}"/>
          </ac:spMkLst>
        </pc:spChg>
        <pc:graphicFrameChg chg="mod">
          <ac:chgData name="3-210" userId="08ce88e1165b00db" providerId="LiveId" clId="{28EC21C1-2B3E-4010-9CFE-A02B402585AC}" dt="2020-11-24T01:20:27.528" v="690"/>
          <ac:graphicFrameMkLst>
            <pc:docMk/>
            <pc:sldMk cId="1822359807" sldId="466"/>
            <ac:graphicFrameMk id="13" creationId="{CDF95021-80BA-474A-B8E0-80D25273085F}"/>
          </ac:graphicFrameMkLst>
        </pc:graphicFrameChg>
        <pc:graphicFrameChg chg="mod">
          <ac:chgData name="3-210" userId="08ce88e1165b00db" providerId="LiveId" clId="{28EC21C1-2B3E-4010-9CFE-A02B402585AC}" dt="2020-11-24T01:24:44.756" v="732"/>
          <ac:graphicFrameMkLst>
            <pc:docMk/>
            <pc:sldMk cId="1822359807" sldId="466"/>
            <ac:graphicFrameMk id="14" creationId="{BF1CBE0F-736D-4FF5-BEE7-F1302EEADDBF}"/>
          </ac:graphicFrameMkLst>
        </pc:graphicFrameChg>
        <pc:graphicFrameChg chg="add mod">
          <ac:chgData name="3-210" userId="08ce88e1165b00db" providerId="LiveId" clId="{28EC21C1-2B3E-4010-9CFE-A02B402585AC}" dt="2020-11-24T01:21:15.488" v="699" actId="1076"/>
          <ac:graphicFrameMkLst>
            <pc:docMk/>
            <pc:sldMk cId="1822359807" sldId="466"/>
            <ac:graphicFrameMk id="15" creationId="{1E5DB037-0CD4-4DD0-8A94-7D6803E9CC54}"/>
          </ac:graphicFrameMkLst>
        </pc:graphicFrameChg>
        <pc:graphicFrameChg chg="add mod">
          <ac:chgData name="3-210" userId="08ce88e1165b00db" providerId="LiveId" clId="{28EC21C1-2B3E-4010-9CFE-A02B402585AC}" dt="2020-11-24T01:21:18.052" v="700" actId="1076"/>
          <ac:graphicFrameMkLst>
            <pc:docMk/>
            <pc:sldMk cId="1822359807" sldId="466"/>
            <ac:graphicFrameMk id="16" creationId="{699D6729-3EC8-4D60-90A8-BB7D37918C91}"/>
          </ac:graphicFrameMkLst>
        </pc:graphicFrameChg>
        <pc:graphicFrameChg chg="del">
          <ac:chgData name="3-210" userId="08ce88e1165b00db" providerId="LiveId" clId="{28EC21C1-2B3E-4010-9CFE-A02B402585AC}" dt="2020-11-24T01:20:25.736" v="688" actId="478"/>
          <ac:graphicFrameMkLst>
            <pc:docMk/>
            <pc:sldMk cId="1822359807" sldId="466"/>
            <ac:graphicFrameMk id="6150" creationId="{00000000-0000-0000-0000-000000000000}"/>
          </ac:graphicFrameMkLst>
        </pc:graphicFrameChg>
        <pc:cxnChg chg="del">
          <ac:chgData name="3-210" userId="08ce88e1165b00db" providerId="LiveId" clId="{28EC21C1-2B3E-4010-9CFE-A02B402585AC}" dt="2020-11-24T01:03:57.806" v="194" actId="21"/>
          <ac:cxnSpMkLst>
            <pc:docMk/>
            <pc:sldMk cId="1822359807" sldId="466"/>
            <ac:cxnSpMk id="6151" creationId="{00000000-0000-0000-0000-000000000000}"/>
          </ac:cxnSpMkLst>
        </pc:cxnChg>
        <pc:cxnChg chg="del">
          <ac:chgData name="3-210" userId="08ce88e1165b00db" providerId="LiveId" clId="{28EC21C1-2B3E-4010-9CFE-A02B402585AC}" dt="2020-11-24T01:03:57.806" v="194" actId="21"/>
          <ac:cxnSpMkLst>
            <pc:docMk/>
            <pc:sldMk cId="1822359807" sldId="466"/>
            <ac:cxnSpMk id="6153" creationId="{00000000-0000-0000-0000-000000000000}"/>
          </ac:cxnSpMkLst>
        </pc:cxnChg>
      </pc:sldChg>
    </pc:docChg>
  </pc:docChgLst>
  <pc:docChgLst>
    <pc:chgData name="Jun Cai" userId="57e790d697ad4281" providerId="LiveId" clId="{D13E84DE-431F-41B1-9FE5-EDF33F6B0F91}"/>
    <pc:docChg chg="undo custSel modSld">
      <pc:chgData name="Jun Cai" userId="57e790d697ad4281" providerId="LiveId" clId="{D13E84DE-431F-41B1-9FE5-EDF33F6B0F91}" dt="2019-12-04T10:58:45.582" v="1210"/>
      <pc:docMkLst>
        <pc:docMk/>
      </pc:docMkLst>
      <pc:sldChg chg="modSp">
        <pc:chgData name="Jun Cai" userId="57e790d697ad4281" providerId="LiveId" clId="{D13E84DE-431F-41B1-9FE5-EDF33F6B0F91}" dt="2019-12-04T10:51:24.203" v="838" actId="6549"/>
        <pc:sldMkLst>
          <pc:docMk/>
          <pc:sldMk cId="0" sldId="457"/>
        </pc:sldMkLst>
        <pc:spChg chg="mod">
          <ac:chgData name="Jun Cai" userId="57e790d697ad4281" providerId="LiveId" clId="{D13E84DE-431F-41B1-9FE5-EDF33F6B0F91}" dt="2019-12-04T10:51:24.203" v="838" actId="6549"/>
          <ac:spMkLst>
            <pc:docMk/>
            <pc:sldMk cId="0" sldId="457"/>
            <ac:spMk id="7173" creationId="{00000000-0000-0000-0000-000000000000}"/>
          </ac:spMkLst>
        </pc:spChg>
      </pc:sldChg>
      <pc:sldChg chg="modSp">
        <pc:chgData name="Jun Cai" userId="57e790d697ad4281" providerId="LiveId" clId="{D13E84DE-431F-41B1-9FE5-EDF33F6B0F91}" dt="2019-12-04T10:34:08.495" v="75" actId="20577"/>
        <pc:sldMkLst>
          <pc:docMk/>
          <pc:sldMk cId="0" sldId="460"/>
        </pc:sldMkLst>
        <pc:spChg chg="mod">
          <ac:chgData name="Jun Cai" userId="57e790d697ad4281" providerId="LiveId" clId="{D13E84DE-431F-41B1-9FE5-EDF33F6B0F91}" dt="2019-12-04T10:34:08.495" v="75" actId="20577"/>
          <ac:spMkLst>
            <pc:docMk/>
            <pc:sldMk cId="0" sldId="460"/>
            <ac:spMk id="6155" creationId="{00000000-0000-0000-0000-000000000000}"/>
          </ac:spMkLst>
        </pc:spChg>
        <pc:graphicFrameChg chg="mod">
          <ac:chgData name="Jun Cai" userId="57e790d697ad4281" providerId="LiveId" clId="{D13E84DE-431F-41B1-9FE5-EDF33F6B0F91}" dt="2019-12-04T10:33:51.888" v="72" actId="1037"/>
          <ac:graphicFrameMkLst>
            <pc:docMk/>
            <pc:sldMk cId="0" sldId="460"/>
            <ac:graphicFrameMk id="17" creationId="{CC52E79F-8586-4945-BE2C-8789BF95A1FA}"/>
          </ac:graphicFrameMkLst>
        </pc:graphicFrameChg>
        <pc:graphicFrameChg chg="mod">
          <ac:chgData name="Jun Cai" userId="57e790d697ad4281" providerId="LiveId" clId="{D13E84DE-431F-41B1-9FE5-EDF33F6B0F91}" dt="2019-12-04T10:33:51.888" v="72" actId="1037"/>
          <ac:graphicFrameMkLst>
            <pc:docMk/>
            <pc:sldMk cId="0" sldId="460"/>
            <ac:graphicFrameMk id="18" creationId="{4A7ECB53-D072-4145-8D9A-AF4478D41190}"/>
          </ac:graphicFrameMkLst>
        </pc:graphicFrameChg>
      </pc:sldChg>
      <pc:sldChg chg="addSp delSp modSp modAnim">
        <pc:chgData name="Jun Cai" userId="57e790d697ad4281" providerId="LiveId" clId="{D13E84DE-431F-41B1-9FE5-EDF33F6B0F91}" dt="2019-12-04T10:54:54.477" v="1052" actId="1076"/>
        <pc:sldMkLst>
          <pc:docMk/>
          <pc:sldMk cId="3207285640" sldId="463"/>
        </pc:sldMkLst>
        <pc:spChg chg="add mod">
          <ac:chgData name="Jun Cai" userId="57e790d697ad4281" providerId="LiveId" clId="{D13E84DE-431F-41B1-9FE5-EDF33F6B0F91}" dt="2019-12-04T10:54:52.046" v="1051" actId="1036"/>
          <ac:spMkLst>
            <pc:docMk/>
            <pc:sldMk cId="3207285640" sldId="463"/>
            <ac:spMk id="17" creationId="{7BB5AA50-AEF9-4502-86A0-1B30A2E881C5}"/>
          </ac:spMkLst>
        </pc:spChg>
        <pc:spChg chg="add mod">
          <ac:chgData name="Jun Cai" userId="57e790d697ad4281" providerId="LiveId" clId="{D13E84DE-431F-41B1-9FE5-EDF33F6B0F91}" dt="2019-12-04T10:54:28.042" v="1015" actId="1035"/>
          <ac:spMkLst>
            <pc:docMk/>
            <pc:sldMk cId="3207285640" sldId="463"/>
            <ac:spMk id="18" creationId="{94FB32E9-A0E4-48DF-8E22-CA5E48450543}"/>
          </ac:spMkLst>
        </pc:spChg>
        <pc:spChg chg="add mod">
          <ac:chgData name="Jun Cai" userId="57e790d697ad4281" providerId="LiveId" clId="{D13E84DE-431F-41B1-9FE5-EDF33F6B0F91}" dt="2019-12-04T10:54:18.447" v="1000"/>
          <ac:spMkLst>
            <pc:docMk/>
            <pc:sldMk cId="3207285640" sldId="463"/>
            <ac:spMk id="20" creationId="{AC056077-0EF1-44E2-9C6C-DBCF3619A67E}"/>
          </ac:spMkLst>
        </pc:spChg>
        <pc:spChg chg="mod">
          <ac:chgData name="Jun Cai" userId="57e790d697ad4281" providerId="LiveId" clId="{D13E84DE-431F-41B1-9FE5-EDF33F6B0F91}" dt="2019-12-04T10:47:15.330" v="734" actId="6549"/>
          <ac:spMkLst>
            <pc:docMk/>
            <pc:sldMk cId="3207285640" sldId="463"/>
            <ac:spMk id="24" creationId="{00000000-0000-0000-0000-000000000000}"/>
          </ac:spMkLst>
        </pc:spChg>
        <pc:spChg chg="add del">
          <ac:chgData name="Jun Cai" userId="57e790d697ad4281" providerId="LiveId" clId="{D13E84DE-431F-41B1-9FE5-EDF33F6B0F91}" dt="2019-12-04T10:39:29.125" v="174" actId="478"/>
          <ac:spMkLst>
            <pc:docMk/>
            <pc:sldMk cId="3207285640" sldId="463"/>
            <ac:spMk id="40" creationId="{B1A63BB3-2C3B-4E0B-8667-0C13CC1C1D47}"/>
          </ac:spMkLst>
        </pc:spChg>
        <pc:grpChg chg="mod">
          <ac:chgData name="Jun Cai" userId="57e790d697ad4281" providerId="LiveId" clId="{D13E84DE-431F-41B1-9FE5-EDF33F6B0F91}" dt="2019-12-04T10:54:38.914" v="1035" actId="1035"/>
          <ac:grpSpMkLst>
            <pc:docMk/>
            <pc:sldMk cId="3207285640" sldId="463"/>
            <ac:grpSpMk id="28" creationId="{00000000-0000-0000-0000-000000000000}"/>
          </ac:grpSpMkLst>
        </pc:grpChg>
        <pc:grpChg chg="add del">
          <ac:chgData name="Jun Cai" userId="57e790d697ad4281" providerId="LiveId" clId="{D13E84DE-431F-41B1-9FE5-EDF33F6B0F91}" dt="2019-12-04T10:37:42.957" v="115" actId="478"/>
          <ac:grpSpMkLst>
            <pc:docMk/>
            <pc:sldMk cId="3207285640" sldId="463"/>
            <ac:grpSpMk id="29" creationId="{DB68D05F-0E15-43B7-9CDE-D67E1F3CF3D0}"/>
          </ac:grpSpMkLst>
        </pc:grpChg>
        <pc:graphicFrameChg chg="add mod">
          <ac:chgData name="Jun Cai" userId="57e790d697ad4281" providerId="LiveId" clId="{D13E84DE-431F-41B1-9FE5-EDF33F6B0F91}" dt="2019-12-04T10:54:54.477" v="1052" actId="1076"/>
          <ac:graphicFrameMkLst>
            <pc:docMk/>
            <pc:sldMk cId="3207285640" sldId="463"/>
            <ac:graphicFrameMk id="19" creationId="{3BBC7270-FD9B-4AA6-A023-DE69DC91AE7D}"/>
          </ac:graphicFrameMkLst>
        </pc:graphicFrameChg>
        <pc:graphicFrameChg chg="mod">
          <ac:chgData name="Jun Cai" userId="57e790d697ad4281" providerId="LiveId" clId="{D13E84DE-431F-41B1-9FE5-EDF33F6B0F91}" dt="2019-12-04T10:54:32.831" v="1016" actId="1076"/>
          <ac:graphicFrameMkLst>
            <pc:docMk/>
            <pc:sldMk cId="3207285640" sldId="463"/>
            <ac:graphicFrameMk id="26" creationId="{00000000-0000-0000-0000-000000000000}"/>
          </ac:graphicFrameMkLst>
        </pc:graphicFrameChg>
        <pc:graphicFrameChg chg="mod">
          <ac:chgData name="Jun Cai" userId="57e790d697ad4281" providerId="LiveId" clId="{D13E84DE-431F-41B1-9FE5-EDF33F6B0F91}" dt="2019-12-04T10:45:35.422" v="697"/>
          <ac:graphicFrameMkLst>
            <pc:docMk/>
            <pc:sldMk cId="3207285640" sldId="463"/>
            <ac:graphicFrameMk id="27" creationId="{00000000-0000-0000-0000-000000000000}"/>
          </ac:graphicFrameMkLst>
        </pc:graphicFrameChg>
        <pc:graphicFrameChg chg="mod">
          <ac:chgData name="Jun Cai" userId="57e790d697ad4281" providerId="LiveId" clId="{D13E84DE-431F-41B1-9FE5-EDF33F6B0F91}" dt="2019-12-04T10:54:44.837" v="1036" actId="1076"/>
          <ac:graphicFrameMkLst>
            <pc:docMk/>
            <pc:sldMk cId="3207285640" sldId="463"/>
            <ac:graphicFrameMk id="39" creationId="{430F3A5B-0B82-4B24-BAE2-89B8F71C1631}"/>
          </ac:graphicFrameMkLst>
        </pc:graphicFrameChg>
      </pc:sldChg>
      <pc:sldChg chg="modSp">
        <pc:chgData name="Jun Cai" userId="57e790d697ad4281" providerId="LiveId" clId="{D13E84DE-431F-41B1-9FE5-EDF33F6B0F91}" dt="2019-12-04T10:58:45.582" v="1210"/>
        <pc:sldMkLst>
          <pc:docMk/>
          <pc:sldMk cId="950501906" sldId="465"/>
        </pc:sldMkLst>
        <pc:spChg chg="mod">
          <ac:chgData name="Jun Cai" userId="57e790d697ad4281" providerId="LiveId" clId="{D13E84DE-431F-41B1-9FE5-EDF33F6B0F91}" dt="2019-12-04T10:58:45.582" v="1210"/>
          <ac:spMkLst>
            <pc:docMk/>
            <pc:sldMk cId="950501906" sldId="465"/>
            <ac:spMk id="6155" creationId="{00000000-0000-0000-0000-000000000000}"/>
          </ac:spMkLst>
        </pc:spChg>
        <pc:graphicFrameChg chg="mod">
          <ac:chgData name="Jun Cai" userId="57e790d697ad4281" providerId="LiveId" clId="{D13E84DE-431F-41B1-9FE5-EDF33F6B0F91}" dt="2019-12-04T10:57:16.744" v="1174" actId="1036"/>
          <ac:graphicFrameMkLst>
            <pc:docMk/>
            <pc:sldMk cId="950501906" sldId="465"/>
            <ac:graphicFrameMk id="10" creationId="{4B9D02B5-792D-484C-8683-30CE128A5423}"/>
          </ac:graphicFrameMkLst>
        </pc:graphicFrameChg>
      </pc:sldChg>
    </pc:docChg>
  </pc:docChgLst>
  <pc:docChgLst>
    <pc:chgData name="CAI JUN" userId="08ce88e1165b00db" providerId="LiveId" clId="{836E281B-B7A4-40F4-8053-7E7B333848CC}"/>
    <pc:docChg chg="undo custSel modSld">
      <pc:chgData name="CAI JUN" userId="08ce88e1165b00db" providerId="LiveId" clId="{836E281B-B7A4-40F4-8053-7E7B333848CC}" dt="2020-06-24T00:26:25.960" v="552"/>
      <pc:docMkLst>
        <pc:docMk/>
      </pc:docMkLst>
      <pc:sldChg chg="modSp">
        <pc:chgData name="CAI JUN" userId="08ce88e1165b00db" providerId="LiveId" clId="{836E281B-B7A4-40F4-8053-7E7B333848CC}" dt="2020-06-23T23:57:50.258" v="11"/>
        <pc:sldMkLst>
          <pc:docMk/>
          <pc:sldMk cId="0" sldId="433"/>
        </pc:sldMkLst>
        <pc:spChg chg="mod">
          <ac:chgData name="CAI JUN" userId="08ce88e1165b00db" providerId="LiveId" clId="{836E281B-B7A4-40F4-8053-7E7B333848CC}" dt="2020-06-23T23:57:01.912" v="0" actId="113"/>
          <ac:spMkLst>
            <pc:docMk/>
            <pc:sldMk cId="0" sldId="433"/>
            <ac:spMk id="5143" creationId="{00000000-0000-0000-0000-000000000000}"/>
          </ac:spMkLst>
        </pc:spChg>
        <pc:graphicFrameChg chg="mod">
          <ac:chgData name="CAI JUN" userId="08ce88e1165b00db" providerId="LiveId" clId="{836E281B-B7A4-40F4-8053-7E7B333848CC}" dt="2020-06-23T23:57:42.014" v="8"/>
          <ac:graphicFrameMkLst>
            <pc:docMk/>
            <pc:sldMk cId="0" sldId="433"/>
            <ac:graphicFrameMk id="26" creationId="{00000000-0000-0000-0000-000000000000}"/>
          </ac:graphicFrameMkLst>
        </pc:graphicFrameChg>
        <pc:graphicFrameChg chg="mod">
          <ac:chgData name="CAI JUN" userId="08ce88e1165b00db" providerId="LiveId" clId="{836E281B-B7A4-40F4-8053-7E7B333848CC}" dt="2020-06-23T23:57:50.258" v="11"/>
          <ac:graphicFrameMkLst>
            <pc:docMk/>
            <pc:sldMk cId="0" sldId="433"/>
            <ac:graphicFrameMk id="29" creationId="{00000000-0000-0000-0000-000000000000}"/>
          </ac:graphicFrameMkLst>
        </pc:graphicFrameChg>
        <pc:graphicFrameChg chg="mod">
          <ac:chgData name="CAI JUN" userId="08ce88e1165b00db" providerId="LiveId" clId="{836E281B-B7A4-40F4-8053-7E7B333848CC}" dt="2020-06-23T23:57:31.460" v="6"/>
          <ac:graphicFrameMkLst>
            <pc:docMk/>
            <pc:sldMk cId="0" sldId="433"/>
            <ac:graphicFrameMk id="31" creationId="{00000000-0000-0000-0000-000000000000}"/>
          </ac:graphicFrameMkLst>
        </pc:graphicFrameChg>
        <pc:graphicFrameChg chg="mod">
          <ac:chgData name="CAI JUN" userId="08ce88e1165b00db" providerId="LiveId" clId="{836E281B-B7A4-40F4-8053-7E7B333848CC}" dt="2020-06-23T23:57:22.318" v="4"/>
          <ac:graphicFrameMkLst>
            <pc:docMk/>
            <pc:sldMk cId="0" sldId="433"/>
            <ac:graphicFrameMk id="32" creationId="{00000000-0000-0000-0000-000000000000}"/>
          </ac:graphicFrameMkLst>
        </pc:graphicFrameChg>
        <pc:graphicFrameChg chg="mod">
          <ac:chgData name="CAI JUN" userId="08ce88e1165b00db" providerId="LiveId" clId="{836E281B-B7A4-40F4-8053-7E7B333848CC}" dt="2020-06-23T23:57:14.358" v="2"/>
          <ac:graphicFrameMkLst>
            <pc:docMk/>
            <pc:sldMk cId="0" sldId="433"/>
            <ac:graphicFrameMk id="5127" creationId="{00000000-0000-0000-0000-000000000000}"/>
          </ac:graphicFrameMkLst>
        </pc:graphicFrameChg>
      </pc:sldChg>
      <pc:sldChg chg="modSp mod">
        <pc:chgData name="CAI JUN" userId="08ce88e1165b00db" providerId="LiveId" clId="{836E281B-B7A4-40F4-8053-7E7B333848CC}" dt="2020-06-24T00:10:40.796" v="167" actId="255"/>
        <pc:sldMkLst>
          <pc:docMk/>
          <pc:sldMk cId="0" sldId="438"/>
        </pc:sldMkLst>
        <pc:spChg chg="mod">
          <ac:chgData name="CAI JUN" userId="08ce88e1165b00db" providerId="LiveId" clId="{836E281B-B7A4-40F4-8053-7E7B333848CC}" dt="2020-06-24T00:10:40.796" v="167" actId="255"/>
          <ac:spMkLst>
            <pc:docMk/>
            <pc:sldMk cId="0" sldId="438"/>
            <ac:spMk id="155662" creationId="{00000000-0000-0000-0000-000000000000}"/>
          </ac:spMkLst>
        </pc:spChg>
        <pc:graphicFrameChg chg="mod">
          <ac:chgData name="CAI JUN" userId="08ce88e1165b00db" providerId="LiveId" clId="{836E281B-B7A4-40F4-8053-7E7B333848CC}" dt="2020-06-24T00:04:02.914" v="72"/>
          <ac:graphicFrameMkLst>
            <pc:docMk/>
            <pc:sldMk cId="0" sldId="438"/>
            <ac:graphicFrameMk id="8196" creationId="{00000000-0000-0000-0000-000000000000}"/>
          </ac:graphicFrameMkLst>
        </pc:graphicFrameChg>
        <pc:graphicFrameChg chg="mod">
          <ac:chgData name="CAI JUN" userId="08ce88e1165b00db" providerId="LiveId" clId="{836E281B-B7A4-40F4-8053-7E7B333848CC}" dt="2020-06-24T00:04:36.164" v="93" actId="14100"/>
          <ac:graphicFrameMkLst>
            <pc:docMk/>
            <pc:sldMk cId="0" sldId="438"/>
            <ac:graphicFrameMk id="8197" creationId="{00000000-0000-0000-0000-000000000000}"/>
          </ac:graphicFrameMkLst>
        </pc:graphicFrameChg>
        <pc:graphicFrameChg chg="mod">
          <ac:chgData name="CAI JUN" userId="08ce88e1165b00db" providerId="LiveId" clId="{836E281B-B7A4-40F4-8053-7E7B333848CC}" dt="2020-06-24T00:04:15.625" v="74"/>
          <ac:graphicFrameMkLst>
            <pc:docMk/>
            <pc:sldMk cId="0" sldId="438"/>
            <ac:graphicFrameMk id="8200" creationId="{00000000-0000-0000-0000-000000000000}"/>
          </ac:graphicFrameMkLst>
        </pc:graphicFrameChg>
      </pc:sldChg>
      <pc:sldChg chg="modSp mod">
        <pc:chgData name="CAI JUN" userId="08ce88e1165b00db" providerId="LiveId" clId="{836E281B-B7A4-40F4-8053-7E7B333848CC}" dt="2020-06-24T00:25:41.752" v="542" actId="113"/>
        <pc:sldMkLst>
          <pc:docMk/>
          <pc:sldMk cId="0" sldId="440"/>
        </pc:sldMkLst>
        <pc:spChg chg="mod">
          <ac:chgData name="CAI JUN" userId="08ce88e1165b00db" providerId="LiveId" clId="{836E281B-B7A4-40F4-8053-7E7B333848CC}" dt="2020-06-24T00:25:41.752" v="542" actId="113"/>
          <ac:spMkLst>
            <pc:docMk/>
            <pc:sldMk cId="0" sldId="440"/>
            <ac:spMk id="156689" creationId="{00000000-0000-0000-0000-000000000000}"/>
          </ac:spMkLst>
        </pc:spChg>
      </pc:sldChg>
      <pc:sldChg chg="modSp mod">
        <pc:chgData name="CAI JUN" userId="08ce88e1165b00db" providerId="LiveId" clId="{836E281B-B7A4-40F4-8053-7E7B333848CC}" dt="2020-06-24T00:06:46.235" v="123" actId="1037"/>
        <pc:sldMkLst>
          <pc:docMk/>
          <pc:sldMk cId="0" sldId="441"/>
        </pc:sldMkLst>
        <pc:graphicFrameChg chg="mod">
          <ac:chgData name="CAI JUN" userId="08ce88e1165b00db" providerId="LiveId" clId="{836E281B-B7A4-40F4-8053-7E7B333848CC}" dt="2020-06-24T00:06:28.609" v="110"/>
          <ac:graphicFrameMkLst>
            <pc:docMk/>
            <pc:sldMk cId="0" sldId="441"/>
            <ac:graphicFrameMk id="11266" creationId="{00000000-0000-0000-0000-000000000000}"/>
          </ac:graphicFrameMkLst>
        </pc:graphicFrameChg>
        <pc:graphicFrameChg chg="mod">
          <ac:chgData name="CAI JUN" userId="08ce88e1165b00db" providerId="LiveId" clId="{836E281B-B7A4-40F4-8053-7E7B333848CC}" dt="2020-06-24T00:06:33.610" v="113"/>
          <ac:graphicFrameMkLst>
            <pc:docMk/>
            <pc:sldMk cId="0" sldId="441"/>
            <ac:graphicFrameMk id="11267" creationId="{00000000-0000-0000-0000-000000000000}"/>
          </ac:graphicFrameMkLst>
        </pc:graphicFrameChg>
        <pc:graphicFrameChg chg="mod">
          <ac:chgData name="CAI JUN" userId="08ce88e1165b00db" providerId="LiveId" clId="{836E281B-B7A4-40F4-8053-7E7B333848CC}" dt="2020-06-24T00:06:46.235" v="123" actId="1037"/>
          <ac:graphicFrameMkLst>
            <pc:docMk/>
            <pc:sldMk cId="0" sldId="441"/>
            <ac:graphicFrameMk id="11268" creationId="{00000000-0000-0000-0000-000000000000}"/>
          </ac:graphicFrameMkLst>
        </pc:graphicFrameChg>
      </pc:sldChg>
      <pc:sldChg chg="modSp">
        <pc:chgData name="CAI JUN" userId="08ce88e1165b00db" providerId="LiveId" clId="{836E281B-B7A4-40F4-8053-7E7B333848CC}" dt="2020-06-24T00:08:58.128" v="150"/>
        <pc:sldMkLst>
          <pc:docMk/>
          <pc:sldMk cId="0" sldId="442"/>
        </pc:sldMkLst>
        <pc:graphicFrameChg chg="mod">
          <ac:chgData name="CAI JUN" userId="08ce88e1165b00db" providerId="LiveId" clId="{836E281B-B7A4-40F4-8053-7E7B333848CC}" dt="2020-06-24T00:07:52.905" v="133"/>
          <ac:graphicFrameMkLst>
            <pc:docMk/>
            <pc:sldMk cId="0" sldId="442"/>
            <ac:graphicFrameMk id="174083" creationId="{00000000-0000-0000-0000-000000000000}"/>
          </ac:graphicFrameMkLst>
        </pc:graphicFrameChg>
        <pc:graphicFrameChg chg="mod">
          <ac:chgData name="CAI JUN" userId="08ce88e1165b00db" providerId="LiveId" clId="{836E281B-B7A4-40F4-8053-7E7B333848CC}" dt="2020-06-24T00:08:01.083" v="135"/>
          <ac:graphicFrameMkLst>
            <pc:docMk/>
            <pc:sldMk cId="0" sldId="442"/>
            <ac:graphicFrameMk id="174084" creationId="{00000000-0000-0000-0000-000000000000}"/>
          </ac:graphicFrameMkLst>
        </pc:graphicFrameChg>
        <pc:graphicFrameChg chg="mod">
          <ac:chgData name="CAI JUN" userId="08ce88e1165b00db" providerId="LiveId" clId="{836E281B-B7A4-40F4-8053-7E7B333848CC}" dt="2020-06-24T00:08:09.883" v="137"/>
          <ac:graphicFrameMkLst>
            <pc:docMk/>
            <pc:sldMk cId="0" sldId="442"/>
            <ac:graphicFrameMk id="174085" creationId="{00000000-0000-0000-0000-000000000000}"/>
          </ac:graphicFrameMkLst>
        </pc:graphicFrameChg>
        <pc:graphicFrameChg chg="mod">
          <ac:chgData name="CAI JUN" userId="08ce88e1165b00db" providerId="LiveId" clId="{836E281B-B7A4-40F4-8053-7E7B333848CC}" dt="2020-06-24T00:08:17.612" v="139"/>
          <ac:graphicFrameMkLst>
            <pc:docMk/>
            <pc:sldMk cId="0" sldId="442"/>
            <ac:graphicFrameMk id="174086" creationId="{00000000-0000-0000-0000-000000000000}"/>
          </ac:graphicFrameMkLst>
        </pc:graphicFrameChg>
        <pc:graphicFrameChg chg="mod">
          <ac:chgData name="CAI JUN" userId="08ce88e1165b00db" providerId="LiveId" clId="{836E281B-B7A4-40F4-8053-7E7B333848CC}" dt="2020-06-24T00:08:26.883" v="141"/>
          <ac:graphicFrameMkLst>
            <pc:docMk/>
            <pc:sldMk cId="0" sldId="442"/>
            <ac:graphicFrameMk id="174087" creationId="{00000000-0000-0000-0000-000000000000}"/>
          </ac:graphicFrameMkLst>
        </pc:graphicFrameChg>
        <pc:graphicFrameChg chg="mod">
          <ac:chgData name="CAI JUN" userId="08ce88e1165b00db" providerId="LiveId" clId="{836E281B-B7A4-40F4-8053-7E7B333848CC}" dt="2020-06-24T00:08:34.366" v="143"/>
          <ac:graphicFrameMkLst>
            <pc:docMk/>
            <pc:sldMk cId="0" sldId="442"/>
            <ac:graphicFrameMk id="174088" creationId="{00000000-0000-0000-0000-000000000000}"/>
          </ac:graphicFrameMkLst>
        </pc:graphicFrameChg>
        <pc:graphicFrameChg chg="mod">
          <ac:chgData name="CAI JUN" userId="08ce88e1165b00db" providerId="LiveId" clId="{836E281B-B7A4-40F4-8053-7E7B333848CC}" dt="2020-06-24T00:08:42.047" v="146"/>
          <ac:graphicFrameMkLst>
            <pc:docMk/>
            <pc:sldMk cId="0" sldId="442"/>
            <ac:graphicFrameMk id="174089" creationId="{00000000-0000-0000-0000-000000000000}"/>
          </ac:graphicFrameMkLst>
        </pc:graphicFrameChg>
        <pc:graphicFrameChg chg="mod">
          <ac:chgData name="CAI JUN" userId="08ce88e1165b00db" providerId="LiveId" clId="{836E281B-B7A4-40F4-8053-7E7B333848CC}" dt="2020-06-24T00:08:49.035" v="148"/>
          <ac:graphicFrameMkLst>
            <pc:docMk/>
            <pc:sldMk cId="0" sldId="442"/>
            <ac:graphicFrameMk id="174090" creationId="{00000000-0000-0000-0000-000000000000}"/>
          </ac:graphicFrameMkLst>
        </pc:graphicFrameChg>
        <pc:graphicFrameChg chg="mod">
          <ac:chgData name="CAI JUN" userId="08ce88e1165b00db" providerId="LiveId" clId="{836E281B-B7A4-40F4-8053-7E7B333848CC}" dt="2020-06-24T00:08:58.128" v="150"/>
          <ac:graphicFrameMkLst>
            <pc:docMk/>
            <pc:sldMk cId="0" sldId="442"/>
            <ac:graphicFrameMk id="174091" creationId="{00000000-0000-0000-0000-000000000000}"/>
          </ac:graphicFrameMkLst>
        </pc:graphicFrameChg>
      </pc:sldChg>
      <pc:sldChg chg="modSp">
        <pc:chgData name="CAI JUN" userId="08ce88e1165b00db" providerId="LiveId" clId="{836E281B-B7A4-40F4-8053-7E7B333848CC}" dt="2020-06-24T00:09:49.689" v="163"/>
        <pc:sldMkLst>
          <pc:docMk/>
          <pc:sldMk cId="0" sldId="443"/>
        </pc:sldMkLst>
        <pc:spChg chg="mod">
          <ac:chgData name="CAI JUN" userId="08ce88e1165b00db" providerId="LiveId" clId="{836E281B-B7A4-40F4-8053-7E7B333848CC}" dt="2020-06-24T00:09:41.461" v="161"/>
          <ac:spMkLst>
            <pc:docMk/>
            <pc:sldMk cId="0" sldId="443"/>
            <ac:spMk id="13322" creationId="{00000000-0000-0000-0000-000000000000}"/>
          </ac:spMkLst>
        </pc:spChg>
        <pc:grpChg chg="mod">
          <ac:chgData name="CAI JUN" userId="08ce88e1165b00db" providerId="LiveId" clId="{836E281B-B7A4-40F4-8053-7E7B333848CC}" dt="2020-06-24T00:09:41.461" v="161"/>
          <ac:grpSpMkLst>
            <pc:docMk/>
            <pc:sldMk cId="0" sldId="443"/>
            <ac:grpSpMk id="11276" creationId="{00000000-0000-0000-0000-000000000000}"/>
          </ac:grpSpMkLst>
        </pc:grpChg>
        <pc:graphicFrameChg chg="mod">
          <ac:chgData name="CAI JUN" userId="08ce88e1165b00db" providerId="LiveId" clId="{836E281B-B7A4-40F4-8053-7E7B333848CC}" dt="2020-06-24T00:09:32.488" v="159"/>
          <ac:graphicFrameMkLst>
            <pc:docMk/>
            <pc:sldMk cId="0" sldId="443"/>
            <ac:graphicFrameMk id="2" creationId="{00000000-0000-0000-0000-000000000000}"/>
          </ac:graphicFrameMkLst>
        </pc:graphicFrameChg>
        <pc:graphicFrameChg chg="mod">
          <ac:chgData name="CAI JUN" userId="08ce88e1165b00db" providerId="LiveId" clId="{836E281B-B7A4-40F4-8053-7E7B333848CC}" dt="2020-06-24T00:09:09.174" v="153"/>
          <ac:graphicFrameMkLst>
            <pc:docMk/>
            <pc:sldMk cId="0" sldId="443"/>
            <ac:graphicFrameMk id="13315" creationId="{00000000-0000-0000-0000-000000000000}"/>
          </ac:graphicFrameMkLst>
        </pc:graphicFrameChg>
        <pc:graphicFrameChg chg="mod">
          <ac:chgData name="CAI JUN" userId="08ce88e1165b00db" providerId="LiveId" clId="{836E281B-B7A4-40F4-8053-7E7B333848CC}" dt="2020-06-24T00:09:41.461" v="161"/>
          <ac:graphicFrameMkLst>
            <pc:docMk/>
            <pc:sldMk cId="0" sldId="443"/>
            <ac:graphicFrameMk id="13323" creationId="{00000000-0000-0000-0000-000000000000}"/>
          </ac:graphicFrameMkLst>
        </pc:graphicFrameChg>
        <pc:graphicFrameChg chg="mod">
          <ac:chgData name="CAI JUN" userId="08ce88e1165b00db" providerId="LiveId" clId="{836E281B-B7A4-40F4-8053-7E7B333848CC}" dt="2020-06-24T00:09:16.665" v="155"/>
          <ac:graphicFrameMkLst>
            <pc:docMk/>
            <pc:sldMk cId="0" sldId="443"/>
            <ac:graphicFrameMk id="175108" creationId="{00000000-0000-0000-0000-000000000000}"/>
          </ac:graphicFrameMkLst>
        </pc:graphicFrameChg>
        <pc:graphicFrameChg chg="mod">
          <ac:chgData name="CAI JUN" userId="08ce88e1165b00db" providerId="LiveId" clId="{836E281B-B7A4-40F4-8053-7E7B333848CC}" dt="2020-06-24T00:09:24.209" v="157"/>
          <ac:graphicFrameMkLst>
            <pc:docMk/>
            <pc:sldMk cId="0" sldId="443"/>
            <ac:graphicFrameMk id="175109" creationId="{00000000-0000-0000-0000-000000000000}"/>
          </ac:graphicFrameMkLst>
        </pc:graphicFrameChg>
        <pc:graphicFrameChg chg="mod">
          <ac:chgData name="CAI JUN" userId="08ce88e1165b00db" providerId="LiveId" clId="{836E281B-B7A4-40F4-8053-7E7B333848CC}" dt="2020-06-24T00:09:49.689" v="163"/>
          <ac:graphicFrameMkLst>
            <pc:docMk/>
            <pc:sldMk cId="0" sldId="443"/>
            <ac:graphicFrameMk id="175111" creationId="{00000000-0000-0000-0000-000000000000}"/>
          </ac:graphicFrameMkLst>
        </pc:graphicFrameChg>
      </pc:sldChg>
      <pc:sldChg chg="modSp">
        <pc:chgData name="CAI JUN" userId="08ce88e1165b00db" providerId="LiveId" clId="{836E281B-B7A4-40F4-8053-7E7B333848CC}" dt="2020-06-24T00:10:02.385" v="164" actId="255"/>
        <pc:sldMkLst>
          <pc:docMk/>
          <pc:sldMk cId="0" sldId="445"/>
        </pc:sldMkLst>
        <pc:spChg chg="mod">
          <ac:chgData name="CAI JUN" userId="08ce88e1165b00db" providerId="LiveId" clId="{836E281B-B7A4-40F4-8053-7E7B333848CC}" dt="2020-06-24T00:10:02.385" v="164" actId="255"/>
          <ac:spMkLst>
            <pc:docMk/>
            <pc:sldMk cId="0" sldId="445"/>
            <ac:spMk id="15363" creationId="{00000000-0000-0000-0000-000000000000}"/>
          </ac:spMkLst>
        </pc:spChg>
        <pc:spChg chg="mod">
          <ac:chgData name="CAI JUN" userId="08ce88e1165b00db" providerId="LiveId" clId="{836E281B-B7A4-40F4-8053-7E7B333848CC}" dt="2020-06-24T00:10:02.385" v="164" actId="255"/>
          <ac:spMkLst>
            <pc:docMk/>
            <pc:sldMk cId="0" sldId="445"/>
            <ac:spMk id="129261" creationId="{00000000-0000-0000-0000-000000000000}"/>
          </ac:spMkLst>
        </pc:spChg>
      </pc:sldChg>
      <pc:sldChg chg="modSp">
        <pc:chgData name="CAI JUN" userId="08ce88e1165b00db" providerId="LiveId" clId="{836E281B-B7A4-40F4-8053-7E7B333848CC}" dt="2020-06-24T00:23:23.820" v="528"/>
        <pc:sldMkLst>
          <pc:docMk/>
          <pc:sldMk cId="0" sldId="447"/>
        </pc:sldMkLst>
        <pc:spChg chg="mod">
          <ac:chgData name="CAI JUN" userId="08ce88e1165b00db" providerId="LiveId" clId="{836E281B-B7A4-40F4-8053-7E7B333848CC}" dt="2020-06-24T00:10:15.923" v="165" actId="255"/>
          <ac:spMkLst>
            <pc:docMk/>
            <pc:sldMk cId="0" sldId="447"/>
            <ac:spMk id="17411" creationId="{00000000-0000-0000-0000-000000000000}"/>
          </ac:spMkLst>
        </pc:spChg>
        <pc:spChg chg="mod">
          <ac:chgData name="CAI JUN" userId="08ce88e1165b00db" providerId="LiveId" clId="{836E281B-B7A4-40F4-8053-7E7B333848CC}" dt="2020-06-24T00:10:15.923" v="165" actId="255"/>
          <ac:spMkLst>
            <pc:docMk/>
            <pc:sldMk cId="0" sldId="447"/>
            <ac:spMk id="155663" creationId="{00000000-0000-0000-0000-000000000000}"/>
          </ac:spMkLst>
        </pc:spChg>
        <pc:graphicFrameChg chg="mod">
          <ac:chgData name="CAI JUN" userId="08ce88e1165b00db" providerId="LiveId" clId="{836E281B-B7A4-40F4-8053-7E7B333848CC}" dt="2020-06-24T00:23:23.820" v="528"/>
          <ac:graphicFrameMkLst>
            <pc:docMk/>
            <pc:sldMk cId="0" sldId="447"/>
            <ac:graphicFrameMk id="17412" creationId="{00000000-0000-0000-0000-000000000000}"/>
          </ac:graphicFrameMkLst>
        </pc:graphicFrameChg>
      </pc:sldChg>
      <pc:sldChg chg="modSp mod">
        <pc:chgData name="CAI JUN" userId="08ce88e1165b00db" providerId="LiveId" clId="{836E281B-B7A4-40F4-8053-7E7B333848CC}" dt="2020-06-24T00:21:17.132" v="446" actId="1036"/>
        <pc:sldMkLst>
          <pc:docMk/>
          <pc:sldMk cId="0" sldId="450"/>
        </pc:sldMkLst>
        <pc:spChg chg="mod">
          <ac:chgData name="CAI JUN" userId="08ce88e1165b00db" providerId="LiveId" clId="{836E281B-B7A4-40F4-8053-7E7B333848CC}" dt="2020-06-24T00:20:20.211" v="371" actId="207"/>
          <ac:spMkLst>
            <pc:docMk/>
            <pc:sldMk cId="0" sldId="450"/>
            <ac:spMk id="18438" creationId="{00000000-0000-0000-0000-000000000000}"/>
          </ac:spMkLst>
        </pc:spChg>
        <pc:graphicFrameChg chg="mod">
          <ac:chgData name="CAI JUN" userId="08ce88e1165b00db" providerId="LiveId" clId="{836E281B-B7A4-40F4-8053-7E7B333848CC}" dt="2020-06-24T00:20:53.602" v="404" actId="1037"/>
          <ac:graphicFrameMkLst>
            <pc:docMk/>
            <pc:sldMk cId="0" sldId="450"/>
            <ac:graphicFrameMk id="15363" creationId="{00000000-0000-0000-0000-000000000000}"/>
          </ac:graphicFrameMkLst>
        </pc:graphicFrameChg>
        <pc:graphicFrameChg chg="mod">
          <ac:chgData name="CAI JUN" userId="08ce88e1165b00db" providerId="LiveId" clId="{836E281B-B7A4-40F4-8053-7E7B333848CC}" dt="2020-06-24T00:21:08.259" v="434" actId="1037"/>
          <ac:graphicFrameMkLst>
            <pc:docMk/>
            <pc:sldMk cId="0" sldId="450"/>
            <ac:graphicFrameMk id="15364" creationId="{00000000-0000-0000-0000-000000000000}"/>
          </ac:graphicFrameMkLst>
        </pc:graphicFrameChg>
        <pc:graphicFrameChg chg="mod">
          <ac:chgData name="CAI JUN" userId="08ce88e1165b00db" providerId="LiveId" clId="{836E281B-B7A4-40F4-8053-7E7B333848CC}" dt="2020-06-24T00:21:17.132" v="446" actId="1036"/>
          <ac:graphicFrameMkLst>
            <pc:docMk/>
            <pc:sldMk cId="0" sldId="450"/>
            <ac:graphicFrameMk id="15365" creationId="{00000000-0000-0000-0000-000000000000}"/>
          </ac:graphicFrameMkLst>
        </pc:graphicFrameChg>
      </pc:sldChg>
      <pc:sldChg chg="addSp delSp modSp mod">
        <pc:chgData name="CAI JUN" userId="08ce88e1165b00db" providerId="LiveId" clId="{836E281B-B7A4-40F4-8053-7E7B333848CC}" dt="2020-06-24T00:23:01.664" v="525" actId="1038"/>
        <pc:sldMkLst>
          <pc:docMk/>
          <pc:sldMk cId="0" sldId="451"/>
        </pc:sldMkLst>
        <pc:spChg chg="add mod">
          <ac:chgData name="CAI JUN" userId="08ce88e1165b00db" providerId="LiveId" clId="{836E281B-B7A4-40F4-8053-7E7B333848CC}" dt="2020-06-24T00:20:28.759" v="373"/>
          <ac:spMkLst>
            <pc:docMk/>
            <pc:sldMk cId="0" sldId="451"/>
            <ac:spMk id="9" creationId="{4EBAE0BC-E8A1-4D55-91AD-96A7715452DB}"/>
          </ac:spMkLst>
        </pc:spChg>
        <pc:spChg chg="del">
          <ac:chgData name="CAI JUN" userId="08ce88e1165b00db" providerId="LiveId" clId="{836E281B-B7A4-40F4-8053-7E7B333848CC}" dt="2020-06-24T00:20:28.274" v="372" actId="478"/>
          <ac:spMkLst>
            <pc:docMk/>
            <pc:sldMk cId="0" sldId="451"/>
            <ac:spMk id="19462" creationId="{00000000-0000-0000-0000-000000000000}"/>
          </ac:spMkLst>
        </pc:spChg>
        <pc:graphicFrameChg chg="mod">
          <ac:chgData name="CAI JUN" userId="08ce88e1165b00db" providerId="LiveId" clId="{836E281B-B7A4-40F4-8053-7E7B333848CC}" dt="2020-06-24T00:23:01.664" v="525" actId="1038"/>
          <ac:graphicFrameMkLst>
            <pc:docMk/>
            <pc:sldMk cId="0" sldId="451"/>
            <ac:graphicFrameMk id="2" creationId="{00000000-0000-0000-0000-000000000000}"/>
          </ac:graphicFrameMkLst>
        </pc:graphicFrameChg>
        <pc:graphicFrameChg chg="mod">
          <ac:chgData name="CAI JUN" userId="08ce88e1165b00db" providerId="LiveId" clId="{836E281B-B7A4-40F4-8053-7E7B333848CC}" dt="2020-06-24T00:22:38.422" v="480" actId="1076"/>
          <ac:graphicFrameMkLst>
            <pc:docMk/>
            <pc:sldMk cId="0" sldId="451"/>
            <ac:graphicFrameMk id="16387" creationId="{00000000-0000-0000-0000-000000000000}"/>
          </ac:graphicFrameMkLst>
        </pc:graphicFrameChg>
        <pc:graphicFrameChg chg="mod">
          <ac:chgData name="CAI JUN" userId="08ce88e1165b00db" providerId="LiveId" clId="{836E281B-B7A4-40F4-8053-7E7B333848CC}" dt="2020-06-24T00:22:43.480" v="485" actId="14100"/>
          <ac:graphicFrameMkLst>
            <pc:docMk/>
            <pc:sldMk cId="0" sldId="451"/>
            <ac:graphicFrameMk id="16388" creationId="{00000000-0000-0000-0000-000000000000}"/>
          </ac:graphicFrameMkLst>
        </pc:graphicFrameChg>
        <pc:graphicFrameChg chg="mod">
          <ac:chgData name="CAI JUN" userId="08ce88e1165b00db" providerId="LiveId" clId="{836E281B-B7A4-40F4-8053-7E7B333848CC}" dt="2020-06-24T00:22:34.537" v="479" actId="1036"/>
          <ac:graphicFrameMkLst>
            <pc:docMk/>
            <pc:sldMk cId="0" sldId="451"/>
            <ac:graphicFrameMk id="16389" creationId="{00000000-0000-0000-0000-000000000000}"/>
          </ac:graphicFrameMkLst>
        </pc:graphicFrameChg>
        <pc:graphicFrameChg chg="mod">
          <ac:chgData name="CAI JUN" userId="08ce88e1165b00db" providerId="LiveId" clId="{836E281B-B7A4-40F4-8053-7E7B333848CC}" dt="2020-06-24T00:22:52.099" v="505" actId="1038"/>
          <ac:graphicFrameMkLst>
            <pc:docMk/>
            <pc:sldMk cId="0" sldId="451"/>
            <ac:graphicFrameMk id="16391" creationId="{00000000-0000-0000-0000-000000000000}"/>
          </ac:graphicFrameMkLst>
        </pc:graphicFrameChg>
      </pc:sldChg>
      <pc:sldChg chg="addSp delSp modSp mod">
        <pc:chgData name="CAI JUN" userId="08ce88e1165b00db" providerId="LiveId" clId="{836E281B-B7A4-40F4-8053-7E7B333848CC}" dt="2020-06-24T00:19:29.229" v="356" actId="1076"/>
        <pc:sldMkLst>
          <pc:docMk/>
          <pc:sldMk cId="0" sldId="452"/>
        </pc:sldMkLst>
        <pc:spChg chg="mod">
          <ac:chgData name="CAI JUN" userId="08ce88e1165b00db" providerId="LiveId" clId="{836E281B-B7A4-40F4-8053-7E7B333848CC}" dt="2020-06-24T00:18:04.669" v="336"/>
          <ac:spMkLst>
            <pc:docMk/>
            <pc:sldMk cId="0" sldId="452"/>
            <ac:spMk id="9" creationId="{6C9BB542-E57B-419C-9864-8B8995797CA3}"/>
          </ac:spMkLst>
        </pc:spChg>
        <pc:spChg chg="del">
          <ac:chgData name="CAI JUN" userId="08ce88e1165b00db" providerId="LiveId" clId="{836E281B-B7A4-40F4-8053-7E7B333848CC}" dt="2020-06-24T00:18:04.164" v="335" actId="478"/>
          <ac:spMkLst>
            <pc:docMk/>
            <pc:sldMk cId="0" sldId="452"/>
            <ac:spMk id="20482" creationId="{00000000-0000-0000-0000-000000000000}"/>
          </ac:spMkLst>
        </pc:spChg>
        <pc:spChg chg="mod">
          <ac:chgData name="CAI JUN" userId="08ce88e1165b00db" providerId="LiveId" clId="{836E281B-B7A4-40F4-8053-7E7B333848CC}" dt="2020-06-24T00:18:22.075" v="337" actId="1076"/>
          <ac:spMkLst>
            <pc:docMk/>
            <pc:sldMk cId="0" sldId="452"/>
            <ac:spMk id="20484" creationId="{00000000-0000-0000-0000-000000000000}"/>
          </ac:spMkLst>
        </pc:spChg>
        <pc:grpChg chg="add mod">
          <ac:chgData name="CAI JUN" userId="08ce88e1165b00db" providerId="LiveId" clId="{836E281B-B7A4-40F4-8053-7E7B333848CC}" dt="2020-06-24T00:18:04.669" v="336"/>
          <ac:grpSpMkLst>
            <pc:docMk/>
            <pc:sldMk cId="0" sldId="452"/>
            <ac:grpSpMk id="8" creationId="{018926A4-54A8-430D-A4C7-A2C0516D61C7}"/>
          </ac:grpSpMkLst>
        </pc:grpChg>
        <pc:graphicFrameChg chg="mod">
          <ac:chgData name="CAI JUN" userId="08ce88e1165b00db" providerId="LiveId" clId="{836E281B-B7A4-40F4-8053-7E7B333848CC}" dt="2020-06-24T00:18:04.669" v="336"/>
          <ac:graphicFrameMkLst>
            <pc:docMk/>
            <pc:sldMk cId="0" sldId="452"/>
            <ac:graphicFrameMk id="10" creationId="{19E7BABD-455D-4BD0-B929-BB1C6DB268BC}"/>
          </ac:graphicFrameMkLst>
        </pc:graphicFrameChg>
        <pc:graphicFrameChg chg="del">
          <ac:chgData name="CAI JUN" userId="08ce88e1165b00db" providerId="LiveId" clId="{836E281B-B7A4-40F4-8053-7E7B333848CC}" dt="2020-06-24T00:18:04.164" v="335" actId="478"/>
          <ac:graphicFrameMkLst>
            <pc:docMk/>
            <pc:sldMk cId="0" sldId="452"/>
            <ac:graphicFrameMk id="20485" creationId="{00000000-0000-0000-0000-000000000000}"/>
          </ac:graphicFrameMkLst>
        </pc:graphicFrameChg>
        <pc:graphicFrameChg chg="mod">
          <ac:chgData name="CAI JUN" userId="08ce88e1165b00db" providerId="LiveId" clId="{836E281B-B7A4-40F4-8053-7E7B333848CC}" dt="2020-06-24T00:19:23.927" v="355" actId="1036"/>
          <ac:graphicFrameMkLst>
            <pc:docMk/>
            <pc:sldMk cId="0" sldId="452"/>
            <ac:graphicFrameMk id="20486" creationId="{00000000-0000-0000-0000-000000000000}"/>
          </ac:graphicFrameMkLst>
        </pc:graphicFrameChg>
        <pc:graphicFrameChg chg="mod">
          <ac:chgData name="CAI JUN" userId="08ce88e1165b00db" providerId="LiveId" clId="{836E281B-B7A4-40F4-8053-7E7B333848CC}" dt="2020-06-24T00:19:29.229" v="356" actId="1076"/>
          <ac:graphicFrameMkLst>
            <pc:docMk/>
            <pc:sldMk cId="0" sldId="452"/>
            <ac:graphicFrameMk id="20487" creationId="{00000000-0000-0000-0000-000000000000}"/>
          </ac:graphicFrameMkLst>
        </pc:graphicFrameChg>
      </pc:sldChg>
      <pc:sldChg chg="addSp modSp mod">
        <pc:chgData name="CAI JUN" userId="08ce88e1165b00db" providerId="LiveId" clId="{836E281B-B7A4-40F4-8053-7E7B333848CC}" dt="2020-06-24T00:19:39.295" v="358" actId="1076"/>
        <pc:sldMkLst>
          <pc:docMk/>
          <pc:sldMk cId="0" sldId="453"/>
        </pc:sldMkLst>
        <pc:spChg chg="mod">
          <ac:chgData name="CAI JUN" userId="08ce88e1165b00db" providerId="LiveId" clId="{836E281B-B7A4-40F4-8053-7E7B333848CC}" dt="2020-06-24T00:17:54.957" v="334" actId="164"/>
          <ac:spMkLst>
            <pc:docMk/>
            <pc:sldMk cId="0" sldId="453"/>
            <ac:spMk id="21507" creationId="{00000000-0000-0000-0000-000000000000}"/>
          </ac:spMkLst>
        </pc:spChg>
        <pc:spChg chg="mod">
          <ac:chgData name="CAI JUN" userId="08ce88e1165b00db" providerId="LiveId" clId="{836E281B-B7A4-40F4-8053-7E7B333848CC}" dt="2020-06-24T00:19:35.824" v="357" actId="1076"/>
          <ac:spMkLst>
            <pc:docMk/>
            <pc:sldMk cId="0" sldId="453"/>
            <ac:spMk id="21508" creationId="{00000000-0000-0000-0000-000000000000}"/>
          </ac:spMkLst>
        </pc:spChg>
        <pc:grpChg chg="add mod">
          <ac:chgData name="CAI JUN" userId="08ce88e1165b00db" providerId="LiveId" clId="{836E281B-B7A4-40F4-8053-7E7B333848CC}" dt="2020-06-24T00:17:54.957" v="334" actId="164"/>
          <ac:grpSpMkLst>
            <pc:docMk/>
            <pc:sldMk cId="0" sldId="453"/>
            <ac:grpSpMk id="2" creationId="{9E73CC4E-FA5B-4C62-9D16-3A583BC50997}"/>
          </ac:grpSpMkLst>
        </pc:grpChg>
        <pc:graphicFrameChg chg="mod">
          <ac:chgData name="CAI JUN" userId="08ce88e1165b00db" providerId="LiveId" clId="{836E281B-B7A4-40F4-8053-7E7B333848CC}" dt="2020-06-24T00:19:39.295" v="358" actId="1076"/>
          <ac:graphicFrameMkLst>
            <pc:docMk/>
            <pc:sldMk cId="0" sldId="453"/>
            <ac:graphicFrameMk id="21506" creationId="{00000000-0000-0000-0000-000000000000}"/>
          </ac:graphicFrameMkLst>
        </pc:graphicFrameChg>
        <pc:graphicFrameChg chg="mod">
          <ac:chgData name="CAI JUN" userId="08ce88e1165b00db" providerId="LiveId" clId="{836E281B-B7A4-40F4-8053-7E7B333848CC}" dt="2020-06-24T00:17:54.957" v="334" actId="164"/>
          <ac:graphicFrameMkLst>
            <pc:docMk/>
            <pc:sldMk cId="0" sldId="453"/>
            <ac:graphicFrameMk id="21509" creationId="{00000000-0000-0000-0000-000000000000}"/>
          </ac:graphicFrameMkLst>
        </pc:graphicFrameChg>
      </pc:sldChg>
      <pc:sldChg chg="modSp mod">
        <pc:chgData name="CAI JUN" userId="08ce88e1165b00db" providerId="LiveId" clId="{836E281B-B7A4-40F4-8053-7E7B333848CC}" dt="2020-06-24T00:16:37.700" v="326" actId="6549"/>
        <pc:sldMkLst>
          <pc:docMk/>
          <pc:sldMk cId="0" sldId="454"/>
        </pc:sldMkLst>
        <pc:spChg chg="mod">
          <ac:chgData name="CAI JUN" userId="08ce88e1165b00db" providerId="LiveId" clId="{836E281B-B7A4-40F4-8053-7E7B333848CC}" dt="2020-06-24T00:16:37.700" v="326" actId="6549"/>
          <ac:spMkLst>
            <pc:docMk/>
            <pc:sldMk cId="0" sldId="454"/>
            <ac:spMk id="22530" creationId="{00000000-0000-0000-0000-000000000000}"/>
          </ac:spMkLst>
        </pc:spChg>
        <pc:spChg chg="mod">
          <ac:chgData name="CAI JUN" userId="08ce88e1165b00db" providerId="LiveId" clId="{836E281B-B7A4-40F4-8053-7E7B333848CC}" dt="2020-06-24T00:15:23.915" v="284" actId="1076"/>
          <ac:spMkLst>
            <pc:docMk/>
            <pc:sldMk cId="0" sldId="454"/>
            <ac:spMk id="162819" creationId="{00000000-0000-0000-0000-000000000000}"/>
          </ac:spMkLst>
        </pc:spChg>
        <pc:graphicFrameChg chg="mod">
          <ac:chgData name="CAI JUN" userId="08ce88e1165b00db" providerId="LiveId" clId="{836E281B-B7A4-40F4-8053-7E7B333848CC}" dt="2020-06-24T00:16:15.768" v="325" actId="1036"/>
          <ac:graphicFrameMkLst>
            <pc:docMk/>
            <pc:sldMk cId="0" sldId="454"/>
            <ac:graphicFrameMk id="162820" creationId="{00000000-0000-0000-0000-000000000000}"/>
          </ac:graphicFrameMkLst>
        </pc:graphicFrameChg>
        <pc:graphicFrameChg chg="mod">
          <ac:chgData name="CAI JUN" userId="08ce88e1165b00db" providerId="LiveId" clId="{836E281B-B7A4-40F4-8053-7E7B333848CC}" dt="2020-06-24T00:16:10.358" v="318" actId="1035"/>
          <ac:graphicFrameMkLst>
            <pc:docMk/>
            <pc:sldMk cId="0" sldId="454"/>
            <ac:graphicFrameMk id="162822" creationId="{00000000-0000-0000-0000-000000000000}"/>
          </ac:graphicFrameMkLst>
        </pc:graphicFrameChg>
        <pc:graphicFrameChg chg="mod">
          <ac:chgData name="CAI JUN" userId="08ce88e1165b00db" providerId="LiveId" clId="{836E281B-B7A4-40F4-8053-7E7B333848CC}" dt="2020-06-24T00:16:03.429" v="306" actId="1037"/>
          <ac:graphicFrameMkLst>
            <pc:docMk/>
            <pc:sldMk cId="0" sldId="454"/>
            <ac:graphicFrameMk id="162824" creationId="{00000000-0000-0000-0000-000000000000}"/>
          </ac:graphicFrameMkLst>
        </pc:graphicFrameChg>
        <pc:graphicFrameChg chg="mod">
          <ac:chgData name="CAI JUN" userId="08ce88e1165b00db" providerId="LiveId" clId="{836E281B-B7A4-40F4-8053-7E7B333848CC}" dt="2020-06-24T00:14:52.282" v="243" actId="1076"/>
          <ac:graphicFrameMkLst>
            <pc:docMk/>
            <pc:sldMk cId="0" sldId="454"/>
            <ac:graphicFrameMk id="162826" creationId="{00000000-0000-0000-0000-000000000000}"/>
          </ac:graphicFrameMkLst>
        </pc:graphicFrameChg>
      </pc:sldChg>
      <pc:sldChg chg="modSp mod">
        <pc:chgData name="CAI JUN" userId="08ce88e1165b00db" providerId="LiveId" clId="{836E281B-B7A4-40F4-8053-7E7B333848CC}" dt="2020-06-24T00:11:55.426" v="183" actId="207"/>
        <pc:sldMkLst>
          <pc:docMk/>
          <pc:sldMk cId="0" sldId="455"/>
        </pc:sldMkLst>
        <pc:spChg chg="mod">
          <ac:chgData name="CAI JUN" userId="08ce88e1165b00db" providerId="LiveId" clId="{836E281B-B7A4-40F4-8053-7E7B333848CC}" dt="2020-06-24T00:11:48.819" v="181" actId="113"/>
          <ac:spMkLst>
            <pc:docMk/>
            <pc:sldMk cId="0" sldId="455"/>
            <ac:spMk id="23554" creationId="{00000000-0000-0000-0000-000000000000}"/>
          </ac:spMkLst>
        </pc:spChg>
        <pc:spChg chg="mod">
          <ac:chgData name="CAI JUN" userId="08ce88e1165b00db" providerId="LiveId" clId="{836E281B-B7A4-40F4-8053-7E7B333848CC}" dt="2020-06-24T00:11:55.426" v="183" actId="207"/>
          <ac:spMkLst>
            <pc:docMk/>
            <pc:sldMk cId="0" sldId="455"/>
            <ac:spMk id="164867" creationId="{00000000-0000-0000-0000-000000000000}"/>
          </ac:spMkLst>
        </pc:spChg>
        <pc:graphicFrameChg chg="mod">
          <ac:chgData name="CAI JUN" userId="08ce88e1165b00db" providerId="LiveId" clId="{836E281B-B7A4-40F4-8053-7E7B333848CC}" dt="2020-06-24T00:11:03.541" v="170"/>
          <ac:graphicFrameMkLst>
            <pc:docMk/>
            <pc:sldMk cId="0" sldId="455"/>
            <ac:graphicFrameMk id="164868" creationId="{00000000-0000-0000-0000-000000000000}"/>
          </ac:graphicFrameMkLst>
        </pc:graphicFrameChg>
      </pc:sldChg>
      <pc:sldChg chg="addSp modSp mod">
        <pc:chgData name="CAI JUN" userId="08ce88e1165b00db" providerId="LiveId" clId="{836E281B-B7A4-40F4-8053-7E7B333848CC}" dt="2020-06-24T00:03:44.682" v="69"/>
        <pc:sldMkLst>
          <pc:docMk/>
          <pc:sldMk cId="0" sldId="457"/>
        </pc:sldMkLst>
        <pc:spChg chg="add mod">
          <ac:chgData name="CAI JUN" userId="08ce88e1165b00db" providerId="LiveId" clId="{836E281B-B7A4-40F4-8053-7E7B333848CC}" dt="2020-06-24T00:02:52.057" v="64" actId="1076"/>
          <ac:spMkLst>
            <pc:docMk/>
            <pc:sldMk cId="0" sldId="457"/>
            <ac:spMk id="2" creationId="{F4399C68-85F8-4055-89C7-57A0CB4B40A8}"/>
          </ac:spMkLst>
        </pc:spChg>
        <pc:spChg chg="mod">
          <ac:chgData name="CAI JUN" userId="08ce88e1165b00db" providerId="LiveId" clId="{836E281B-B7A4-40F4-8053-7E7B333848CC}" dt="2020-06-24T00:03:01.676" v="65" actId="6549"/>
          <ac:spMkLst>
            <pc:docMk/>
            <pc:sldMk cId="0" sldId="457"/>
            <ac:spMk id="7173" creationId="{00000000-0000-0000-0000-000000000000}"/>
          </ac:spMkLst>
        </pc:spChg>
        <pc:graphicFrameChg chg="mod">
          <ac:chgData name="CAI JUN" userId="08ce88e1165b00db" providerId="LiveId" clId="{836E281B-B7A4-40F4-8053-7E7B333848CC}" dt="2020-06-24T00:02:49.152" v="63" actId="1076"/>
          <ac:graphicFrameMkLst>
            <pc:docMk/>
            <pc:sldMk cId="0" sldId="457"/>
            <ac:graphicFrameMk id="7170" creationId="{00000000-0000-0000-0000-000000000000}"/>
          </ac:graphicFrameMkLst>
        </pc:graphicFrameChg>
        <pc:graphicFrameChg chg="mod">
          <ac:chgData name="CAI JUN" userId="08ce88e1165b00db" providerId="LiveId" clId="{836E281B-B7A4-40F4-8053-7E7B333848CC}" dt="2020-06-24T00:03:28.264" v="67"/>
          <ac:graphicFrameMkLst>
            <pc:docMk/>
            <pc:sldMk cId="0" sldId="457"/>
            <ac:graphicFrameMk id="7171" creationId="{00000000-0000-0000-0000-000000000000}"/>
          </ac:graphicFrameMkLst>
        </pc:graphicFrameChg>
        <pc:graphicFrameChg chg="mod">
          <ac:chgData name="CAI JUN" userId="08ce88e1165b00db" providerId="LiveId" clId="{836E281B-B7A4-40F4-8053-7E7B333848CC}" dt="2020-06-24T00:03:44.682" v="69"/>
          <ac:graphicFrameMkLst>
            <pc:docMk/>
            <pc:sldMk cId="0" sldId="457"/>
            <ac:graphicFrameMk id="7172" creationId="{00000000-0000-0000-0000-000000000000}"/>
          </ac:graphicFrameMkLst>
        </pc:graphicFrameChg>
      </pc:sldChg>
      <pc:sldChg chg="modSp mod">
        <pc:chgData name="CAI JUN" userId="08ce88e1165b00db" providerId="LiveId" clId="{836E281B-B7A4-40F4-8053-7E7B333848CC}" dt="2020-06-24T00:24:19.886" v="541" actId="113"/>
        <pc:sldMkLst>
          <pc:docMk/>
          <pc:sldMk cId="0" sldId="458"/>
        </pc:sldMkLst>
        <pc:spChg chg="mod">
          <ac:chgData name="CAI JUN" userId="08ce88e1165b00db" providerId="LiveId" clId="{836E281B-B7A4-40F4-8053-7E7B333848CC}" dt="2020-06-24T00:24:16.086" v="539" actId="113"/>
          <ac:spMkLst>
            <pc:docMk/>
            <pc:sldMk cId="0" sldId="458"/>
            <ac:spMk id="16390" creationId="{00000000-0000-0000-0000-000000000000}"/>
          </ac:spMkLst>
        </pc:spChg>
        <pc:spChg chg="mod">
          <ac:chgData name="CAI JUN" userId="08ce88e1165b00db" providerId="LiveId" clId="{836E281B-B7A4-40F4-8053-7E7B333848CC}" dt="2020-06-24T00:24:18.017" v="540" actId="113"/>
          <ac:spMkLst>
            <pc:docMk/>
            <pc:sldMk cId="0" sldId="458"/>
            <ac:spMk id="16391" creationId="{00000000-0000-0000-0000-000000000000}"/>
          </ac:spMkLst>
        </pc:spChg>
        <pc:spChg chg="mod">
          <ac:chgData name="CAI JUN" userId="08ce88e1165b00db" providerId="LiveId" clId="{836E281B-B7A4-40F4-8053-7E7B333848CC}" dt="2020-06-24T00:24:19.886" v="541" actId="113"/>
          <ac:spMkLst>
            <pc:docMk/>
            <pc:sldMk cId="0" sldId="458"/>
            <ac:spMk id="16393" creationId="{00000000-0000-0000-0000-000000000000}"/>
          </ac:spMkLst>
        </pc:spChg>
        <pc:graphicFrameChg chg="mod">
          <ac:chgData name="CAI JUN" userId="08ce88e1165b00db" providerId="LiveId" clId="{836E281B-B7A4-40F4-8053-7E7B333848CC}" dt="2020-06-24T00:23:57.096" v="534"/>
          <ac:graphicFrameMkLst>
            <pc:docMk/>
            <pc:sldMk cId="0" sldId="458"/>
            <ac:graphicFrameMk id="16388" creationId="{00000000-0000-0000-0000-000000000000}"/>
          </ac:graphicFrameMkLst>
        </pc:graphicFrameChg>
        <pc:graphicFrameChg chg="mod">
          <ac:chgData name="CAI JUN" userId="08ce88e1165b00db" providerId="LiveId" clId="{836E281B-B7A4-40F4-8053-7E7B333848CC}" dt="2020-06-24T00:24:05.032" v="536"/>
          <ac:graphicFrameMkLst>
            <pc:docMk/>
            <pc:sldMk cId="0" sldId="458"/>
            <ac:graphicFrameMk id="16389" creationId="{00000000-0000-0000-0000-000000000000}"/>
          </ac:graphicFrameMkLst>
        </pc:graphicFrameChg>
        <pc:graphicFrameChg chg="mod">
          <ac:chgData name="CAI JUN" userId="08ce88e1165b00db" providerId="LiveId" clId="{836E281B-B7A4-40F4-8053-7E7B333848CC}" dt="2020-06-24T00:23:41.073" v="530"/>
          <ac:graphicFrameMkLst>
            <pc:docMk/>
            <pc:sldMk cId="0" sldId="458"/>
            <ac:graphicFrameMk id="16392" creationId="{00000000-0000-0000-0000-000000000000}"/>
          </ac:graphicFrameMkLst>
        </pc:graphicFrameChg>
        <pc:graphicFrameChg chg="mod">
          <ac:chgData name="CAI JUN" userId="08ce88e1165b00db" providerId="LiveId" clId="{836E281B-B7A4-40F4-8053-7E7B333848CC}" dt="2020-06-24T00:24:13.280" v="538"/>
          <ac:graphicFrameMkLst>
            <pc:docMk/>
            <pc:sldMk cId="0" sldId="458"/>
            <ac:graphicFrameMk id="16395" creationId="{00000000-0000-0000-0000-000000000000}"/>
          </ac:graphicFrameMkLst>
        </pc:graphicFrameChg>
        <pc:graphicFrameChg chg="mod">
          <ac:chgData name="CAI JUN" userId="08ce88e1165b00db" providerId="LiveId" clId="{836E281B-B7A4-40F4-8053-7E7B333848CC}" dt="2020-06-24T00:23:49.436" v="532"/>
          <ac:graphicFrameMkLst>
            <pc:docMk/>
            <pc:sldMk cId="0" sldId="458"/>
            <ac:graphicFrameMk id="16397" creationId="{00000000-0000-0000-0000-000000000000}"/>
          </ac:graphicFrameMkLst>
        </pc:graphicFrameChg>
      </pc:sldChg>
      <pc:sldChg chg="modSp">
        <pc:chgData name="CAI JUN" userId="08ce88e1165b00db" providerId="LiveId" clId="{836E281B-B7A4-40F4-8053-7E7B333848CC}" dt="2020-06-24T00:26:25.960" v="552"/>
        <pc:sldMkLst>
          <pc:docMk/>
          <pc:sldMk cId="0" sldId="459"/>
        </pc:sldMkLst>
        <pc:spChg chg="mod">
          <ac:chgData name="CAI JUN" userId="08ce88e1165b00db" providerId="LiveId" clId="{836E281B-B7A4-40F4-8053-7E7B333848CC}" dt="2020-06-24T00:10:28.877" v="166" actId="255"/>
          <ac:spMkLst>
            <pc:docMk/>
            <pc:sldMk cId="0" sldId="459"/>
            <ac:spMk id="162818" creationId="{00000000-0000-0000-0000-000000000000}"/>
          </ac:spMkLst>
        </pc:spChg>
        <pc:graphicFrameChg chg="mod">
          <ac:chgData name="CAI JUN" userId="08ce88e1165b00db" providerId="LiveId" clId="{836E281B-B7A4-40F4-8053-7E7B333848CC}" dt="2020-06-24T00:26:15.967" v="546"/>
          <ac:graphicFrameMkLst>
            <pc:docMk/>
            <pc:sldMk cId="0" sldId="459"/>
            <ac:graphicFrameMk id="4100" creationId="{00000000-0000-0000-0000-000000000000}"/>
          </ac:graphicFrameMkLst>
        </pc:graphicFrameChg>
        <pc:graphicFrameChg chg="mod">
          <ac:chgData name="CAI JUN" userId="08ce88e1165b00db" providerId="LiveId" clId="{836E281B-B7A4-40F4-8053-7E7B333848CC}" dt="2020-06-24T00:26:20.723" v="549"/>
          <ac:graphicFrameMkLst>
            <pc:docMk/>
            <pc:sldMk cId="0" sldId="459"/>
            <ac:graphicFrameMk id="4101" creationId="{00000000-0000-0000-0000-000000000000}"/>
          </ac:graphicFrameMkLst>
        </pc:graphicFrameChg>
        <pc:graphicFrameChg chg="mod">
          <ac:chgData name="CAI JUN" userId="08ce88e1165b00db" providerId="LiveId" clId="{836E281B-B7A4-40F4-8053-7E7B333848CC}" dt="2020-06-24T00:26:25.960" v="552"/>
          <ac:graphicFrameMkLst>
            <pc:docMk/>
            <pc:sldMk cId="0" sldId="459"/>
            <ac:graphicFrameMk id="4103" creationId="{00000000-0000-0000-0000-000000000000}"/>
          </ac:graphicFrameMkLst>
        </pc:graphicFrameChg>
      </pc:sldChg>
      <pc:sldChg chg="modSp mod">
        <pc:chgData name="CAI JUN" userId="08ce88e1165b00db" providerId="LiveId" clId="{836E281B-B7A4-40F4-8053-7E7B333848CC}" dt="2020-06-23T23:58:46.391" v="22" actId="113"/>
        <pc:sldMkLst>
          <pc:docMk/>
          <pc:sldMk cId="0" sldId="460"/>
        </pc:sldMkLst>
        <pc:spChg chg="mod">
          <ac:chgData name="CAI JUN" userId="08ce88e1165b00db" providerId="LiveId" clId="{836E281B-B7A4-40F4-8053-7E7B333848CC}" dt="2020-06-23T23:58:46.391" v="22" actId="113"/>
          <ac:spMkLst>
            <pc:docMk/>
            <pc:sldMk cId="0" sldId="460"/>
            <ac:spMk id="6155" creationId="{00000000-0000-0000-0000-000000000000}"/>
          </ac:spMkLst>
        </pc:spChg>
        <pc:grpChg chg="mod">
          <ac:chgData name="CAI JUN" userId="08ce88e1165b00db" providerId="LiveId" clId="{836E281B-B7A4-40F4-8053-7E7B333848CC}" dt="2020-06-23T23:58:39.687" v="20"/>
          <ac:grpSpMkLst>
            <pc:docMk/>
            <pc:sldMk cId="0" sldId="460"/>
            <ac:grpSpMk id="2" creationId="{1ED87C2D-BF7B-411B-8565-C680E10B43DD}"/>
          </ac:grpSpMkLst>
        </pc:grpChg>
        <pc:graphicFrameChg chg="mod">
          <ac:chgData name="CAI JUN" userId="08ce88e1165b00db" providerId="LiveId" clId="{836E281B-B7A4-40F4-8053-7E7B333848CC}" dt="2020-06-23T23:58:39.687" v="20"/>
          <ac:graphicFrameMkLst>
            <pc:docMk/>
            <pc:sldMk cId="0" sldId="460"/>
            <ac:graphicFrameMk id="17" creationId="{CC52E79F-8586-4945-BE2C-8789BF95A1FA}"/>
          </ac:graphicFrameMkLst>
        </pc:graphicFrameChg>
        <pc:graphicFrameChg chg="mod">
          <ac:chgData name="CAI JUN" userId="08ce88e1165b00db" providerId="LiveId" clId="{836E281B-B7A4-40F4-8053-7E7B333848CC}" dt="2020-06-23T23:58:39.687" v="20"/>
          <ac:graphicFrameMkLst>
            <pc:docMk/>
            <pc:sldMk cId="0" sldId="460"/>
            <ac:graphicFrameMk id="18" creationId="{4A7ECB53-D072-4145-8D9A-AF4478D41190}"/>
          </ac:graphicFrameMkLst>
        </pc:graphicFrameChg>
        <pc:graphicFrameChg chg="mod">
          <ac:chgData name="CAI JUN" userId="08ce88e1165b00db" providerId="LiveId" clId="{836E281B-B7A4-40F4-8053-7E7B333848CC}" dt="2020-06-23T23:58:14.596" v="13"/>
          <ac:graphicFrameMkLst>
            <pc:docMk/>
            <pc:sldMk cId="0" sldId="460"/>
            <ac:graphicFrameMk id="21" creationId="{1811411C-B91E-434D-A5D4-C88C966738FE}"/>
          </ac:graphicFrameMkLst>
        </pc:graphicFrameChg>
      </pc:sldChg>
      <pc:sldChg chg="modSp mod">
        <pc:chgData name="CAI JUN" userId="08ce88e1165b00db" providerId="LiveId" clId="{836E281B-B7A4-40F4-8053-7E7B333848CC}" dt="2020-06-24T00:06:10.399" v="108"/>
        <pc:sldMkLst>
          <pc:docMk/>
          <pc:sldMk cId="0" sldId="461"/>
        </pc:sldMkLst>
        <pc:graphicFrameChg chg="mod">
          <ac:chgData name="CAI JUN" userId="08ce88e1165b00db" providerId="LiveId" clId="{836E281B-B7A4-40F4-8053-7E7B333848CC}" dt="2020-06-24T00:05:37.958" v="104" actId="1037"/>
          <ac:graphicFrameMkLst>
            <pc:docMk/>
            <pc:sldMk cId="0" sldId="461"/>
            <ac:graphicFrameMk id="9218" creationId="{00000000-0000-0000-0000-000000000000}"/>
          </ac:graphicFrameMkLst>
        </pc:graphicFrameChg>
        <pc:graphicFrameChg chg="mod">
          <ac:chgData name="CAI JUN" userId="08ce88e1165b00db" providerId="LiveId" clId="{836E281B-B7A4-40F4-8053-7E7B333848CC}" dt="2020-06-24T00:06:01.308" v="106"/>
          <ac:graphicFrameMkLst>
            <pc:docMk/>
            <pc:sldMk cId="0" sldId="461"/>
            <ac:graphicFrameMk id="9228" creationId="{00000000-0000-0000-0000-000000000000}"/>
          </ac:graphicFrameMkLst>
        </pc:graphicFrameChg>
        <pc:graphicFrameChg chg="mod">
          <ac:chgData name="CAI JUN" userId="08ce88e1165b00db" providerId="LiveId" clId="{836E281B-B7A4-40F4-8053-7E7B333848CC}" dt="2020-06-24T00:06:10.399" v="108"/>
          <ac:graphicFrameMkLst>
            <pc:docMk/>
            <pc:sldMk cId="0" sldId="461"/>
            <ac:graphicFrameMk id="9230" creationId="{00000000-0000-0000-0000-000000000000}"/>
          </ac:graphicFrameMkLst>
        </pc:graphicFrameChg>
      </pc:sldChg>
      <pc:sldChg chg="modSp">
        <pc:chgData name="CAI JUN" userId="08ce88e1165b00db" providerId="LiveId" clId="{836E281B-B7A4-40F4-8053-7E7B333848CC}" dt="2020-06-24T00:00:01.101" v="32"/>
        <pc:sldMkLst>
          <pc:docMk/>
          <pc:sldMk cId="3207285640" sldId="463"/>
        </pc:sldMkLst>
        <pc:spChg chg="mod">
          <ac:chgData name="CAI JUN" userId="08ce88e1165b00db" providerId="LiveId" clId="{836E281B-B7A4-40F4-8053-7E7B333848CC}" dt="2020-06-23T23:59:21.027" v="27"/>
          <ac:spMkLst>
            <pc:docMk/>
            <pc:sldMk cId="3207285640" sldId="463"/>
            <ac:spMk id="24" creationId="{00000000-0000-0000-0000-000000000000}"/>
          </ac:spMkLst>
        </pc:spChg>
        <pc:grpChg chg="mod">
          <ac:chgData name="CAI JUN" userId="08ce88e1165b00db" providerId="LiveId" clId="{836E281B-B7A4-40F4-8053-7E7B333848CC}" dt="2020-06-23T23:59:21.027" v="27"/>
          <ac:grpSpMkLst>
            <pc:docMk/>
            <pc:sldMk cId="3207285640" sldId="463"/>
            <ac:grpSpMk id="28" creationId="{00000000-0000-0000-0000-000000000000}"/>
          </ac:grpSpMkLst>
        </pc:grpChg>
        <pc:graphicFrameChg chg="mod">
          <ac:chgData name="CAI JUN" userId="08ce88e1165b00db" providerId="LiveId" clId="{836E281B-B7A4-40F4-8053-7E7B333848CC}" dt="2020-06-24T00:00:01.101" v="32"/>
          <ac:graphicFrameMkLst>
            <pc:docMk/>
            <pc:sldMk cId="3207285640" sldId="463"/>
            <ac:graphicFrameMk id="19" creationId="{3BBC7270-FD9B-4AA6-A023-DE69DC91AE7D}"/>
          </ac:graphicFrameMkLst>
        </pc:graphicFrameChg>
        <pc:graphicFrameChg chg="mod">
          <ac:chgData name="CAI JUN" userId="08ce88e1165b00db" providerId="LiveId" clId="{836E281B-B7A4-40F4-8053-7E7B333848CC}" dt="2020-06-23T23:59:10.319" v="24"/>
          <ac:graphicFrameMkLst>
            <pc:docMk/>
            <pc:sldMk cId="3207285640" sldId="463"/>
            <ac:graphicFrameMk id="26" creationId="{00000000-0000-0000-0000-000000000000}"/>
          </ac:graphicFrameMkLst>
        </pc:graphicFrameChg>
        <pc:graphicFrameChg chg="mod">
          <ac:chgData name="CAI JUN" userId="08ce88e1165b00db" providerId="LiveId" clId="{836E281B-B7A4-40F4-8053-7E7B333848CC}" dt="2020-06-23T23:59:21.027" v="27"/>
          <ac:graphicFrameMkLst>
            <pc:docMk/>
            <pc:sldMk cId="3207285640" sldId="463"/>
            <ac:graphicFrameMk id="27" creationId="{00000000-0000-0000-0000-000000000000}"/>
          </ac:graphicFrameMkLst>
        </pc:graphicFrameChg>
        <pc:graphicFrameChg chg="mod">
          <ac:chgData name="CAI JUN" userId="08ce88e1165b00db" providerId="LiveId" clId="{836E281B-B7A4-40F4-8053-7E7B333848CC}" dt="2020-06-23T23:59:30.906" v="29"/>
          <ac:graphicFrameMkLst>
            <pc:docMk/>
            <pc:sldMk cId="3207285640" sldId="463"/>
            <ac:graphicFrameMk id="39" creationId="{430F3A5B-0B82-4B24-BAE2-89B8F71C1631}"/>
          </ac:graphicFrameMkLst>
        </pc:graphicFrameChg>
      </pc:sldChg>
      <pc:sldChg chg="modSp mod">
        <pc:chgData name="CAI JUN" userId="08ce88e1165b00db" providerId="LiveId" clId="{836E281B-B7A4-40F4-8053-7E7B333848CC}" dt="2020-06-24T00:07:20.184" v="131"/>
        <pc:sldMkLst>
          <pc:docMk/>
          <pc:sldMk cId="950501906" sldId="465"/>
        </pc:sldMkLst>
        <pc:spChg chg="mod">
          <ac:chgData name="CAI JUN" userId="08ce88e1165b00db" providerId="LiveId" clId="{836E281B-B7A4-40F4-8053-7E7B333848CC}" dt="2020-06-24T00:07:09.292" v="129" actId="113"/>
          <ac:spMkLst>
            <pc:docMk/>
            <pc:sldMk cId="950501906" sldId="465"/>
            <ac:spMk id="6155" creationId="{00000000-0000-0000-0000-000000000000}"/>
          </ac:spMkLst>
        </pc:spChg>
        <pc:graphicFrameChg chg="mod">
          <ac:chgData name="CAI JUN" userId="08ce88e1165b00db" providerId="LiveId" clId="{836E281B-B7A4-40F4-8053-7E7B333848CC}" dt="2020-06-24T00:07:20.184" v="131"/>
          <ac:graphicFrameMkLst>
            <pc:docMk/>
            <pc:sldMk cId="950501906" sldId="465"/>
            <ac:graphicFrameMk id="10" creationId="{4B9D02B5-792D-484C-8683-30CE128A5423}"/>
          </ac:graphicFrameMkLst>
        </pc:graphicFrameChg>
      </pc:sldChg>
      <pc:sldChg chg="modSp mod">
        <pc:chgData name="CAI JUN" userId="08ce88e1165b00db" providerId="LiveId" clId="{836E281B-B7A4-40F4-8053-7E7B333848CC}" dt="2020-06-24T00:02:14.135" v="58"/>
        <pc:sldMkLst>
          <pc:docMk/>
          <pc:sldMk cId="1822359807" sldId="466"/>
        </pc:sldMkLst>
        <pc:spChg chg="mod">
          <ac:chgData name="CAI JUN" userId="08ce88e1165b00db" providerId="LiveId" clId="{836E281B-B7A4-40F4-8053-7E7B333848CC}" dt="2020-06-24T00:01:06.751" v="45"/>
          <ac:spMkLst>
            <pc:docMk/>
            <pc:sldMk cId="1822359807" sldId="466"/>
            <ac:spMk id="6155" creationId="{00000000-0000-0000-0000-000000000000}"/>
          </ac:spMkLst>
        </pc:spChg>
        <pc:graphicFrameChg chg="mod">
          <ac:chgData name="CAI JUN" userId="08ce88e1165b00db" providerId="LiveId" clId="{836E281B-B7A4-40F4-8053-7E7B333848CC}" dt="2020-06-24T00:02:14.135" v="58"/>
          <ac:graphicFrameMkLst>
            <pc:docMk/>
            <pc:sldMk cId="1822359807" sldId="466"/>
            <ac:graphicFrameMk id="13" creationId="{CDF95021-80BA-474A-B8E0-80D25273085F}"/>
          </ac:graphicFrameMkLst>
        </pc:graphicFrameChg>
        <pc:graphicFrameChg chg="mod">
          <ac:chgData name="CAI JUN" userId="08ce88e1165b00db" providerId="LiveId" clId="{836E281B-B7A4-40F4-8053-7E7B333848CC}" dt="2020-06-24T00:01:38.939" v="51"/>
          <ac:graphicFrameMkLst>
            <pc:docMk/>
            <pc:sldMk cId="1822359807" sldId="466"/>
            <ac:graphicFrameMk id="14" creationId="{BF1CBE0F-736D-4FF5-BEE7-F1302EEADDBF}"/>
          </ac:graphicFrameMkLst>
        </pc:graphicFrameChg>
        <pc:graphicFrameChg chg="mod">
          <ac:chgData name="CAI JUN" userId="08ce88e1165b00db" providerId="LiveId" clId="{836E281B-B7A4-40F4-8053-7E7B333848CC}" dt="2020-06-24T00:01:53.529" v="55"/>
          <ac:graphicFrameMkLst>
            <pc:docMk/>
            <pc:sldMk cId="1822359807" sldId="466"/>
            <ac:graphicFrameMk id="6150" creationId="{00000000-0000-0000-0000-000000000000}"/>
          </ac:graphicFrameMkLst>
        </pc:graphicFrameChg>
      </pc:sldChg>
    </pc:docChg>
  </pc:docChgLst>
  <pc:docChgLst>
    <pc:chgData name="Cai Jun" userId="57e790d697ad4281" providerId="LiveId" clId="{AACDA0E5-D2A0-4951-896B-BC4C957A0D43}"/>
    <pc:docChg chg="delSld">
      <pc:chgData name="Cai Jun" userId="57e790d697ad4281" providerId="LiveId" clId="{AACDA0E5-D2A0-4951-896B-BC4C957A0D43}" dt="2020-06-29T00:59:22.829" v="9" actId="47"/>
      <pc:docMkLst>
        <pc:docMk/>
      </pc:docMkLst>
      <pc:sldChg chg="del">
        <pc:chgData name="Cai Jun" userId="57e790d697ad4281" providerId="LiveId" clId="{AACDA0E5-D2A0-4951-896B-BC4C957A0D43}" dt="2020-06-29T00:59:19.864" v="0" actId="47"/>
        <pc:sldMkLst>
          <pc:docMk/>
          <pc:sldMk cId="0" sldId="444"/>
        </pc:sldMkLst>
      </pc:sldChg>
      <pc:sldChg chg="del">
        <pc:chgData name="Cai Jun" userId="57e790d697ad4281" providerId="LiveId" clId="{AACDA0E5-D2A0-4951-896B-BC4C957A0D43}" dt="2020-06-29T00:59:20.027" v="1" actId="47"/>
        <pc:sldMkLst>
          <pc:docMk/>
          <pc:sldMk cId="0" sldId="445"/>
        </pc:sldMkLst>
      </pc:sldChg>
      <pc:sldChg chg="del">
        <pc:chgData name="Cai Jun" userId="57e790d697ad4281" providerId="LiveId" clId="{AACDA0E5-D2A0-4951-896B-BC4C957A0D43}" dt="2020-06-29T00:59:20.372" v="3" actId="47"/>
        <pc:sldMkLst>
          <pc:docMk/>
          <pc:sldMk cId="0" sldId="447"/>
        </pc:sldMkLst>
      </pc:sldChg>
      <pc:sldChg chg="del">
        <pc:chgData name="Cai Jun" userId="57e790d697ad4281" providerId="LiveId" clId="{AACDA0E5-D2A0-4951-896B-BC4C957A0D43}" dt="2020-06-29T00:59:20.567" v="4" actId="47"/>
        <pc:sldMkLst>
          <pc:docMk/>
          <pc:sldMk cId="0" sldId="450"/>
        </pc:sldMkLst>
      </pc:sldChg>
      <pc:sldChg chg="del">
        <pc:chgData name="Cai Jun" userId="57e790d697ad4281" providerId="LiveId" clId="{AACDA0E5-D2A0-4951-896B-BC4C957A0D43}" dt="2020-06-29T00:59:20.724" v="5" actId="47"/>
        <pc:sldMkLst>
          <pc:docMk/>
          <pc:sldMk cId="0" sldId="451"/>
        </pc:sldMkLst>
      </pc:sldChg>
      <pc:sldChg chg="del">
        <pc:chgData name="Cai Jun" userId="57e790d697ad4281" providerId="LiveId" clId="{AACDA0E5-D2A0-4951-896B-BC4C957A0D43}" dt="2020-06-29T00:59:21.147" v="6" actId="47"/>
        <pc:sldMkLst>
          <pc:docMk/>
          <pc:sldMk cId="0" sldId="452"/>
        </pc:sldMkLst>
      </pc:sldChg>
      <pc:sldChg chg="del">
        <pc:chgData name="Cai Jun" userId="57e790d697ad4281" providerId="LiveId" clId="{AACDA0E5-D2A0-4951-896B-BC4C957A0D43}" dt="2020-06-29T00:59:21.537" v="7" actId="47"/>
        <pc:sldMkLst>
          <pc:docMk/>
          <pc:sldMk cId="0" sldId="453"/>
        </pc:sldMkLst>
      </pc:sldChg>
      <pc:sldChg chg="del">
        <pc:chgData name="Cai Jun" userId="57e790d697ad4281" providerId="LiveId" clId="{AACDA0E5-D2A0-4951-896B-BC4C957A0D43}" dt="2020-06-29T00:59:21.896" v="8" actId="47"/>
        <pc:sldMkLst>
          <pc:docMk/>
          <pc:sldMk cId="0" sldId="454"/>
        </pc:sldMkLst>
      </pc:sldChg>
      <pc:sldChg chg="del">
        <pc:chgData name="Cai Jun" userId="57e790d697ad4281" providerId="LiveId" clId="{AACDA0E5-D2A0-4951-896B-BC4C957A0D43}" dt="2020-06-29T00:59:22.829" v="9" actId="47"/>
        <pc:sldMkLst>
          <pc:docMk/>
          <pc:sldMk cId="0" sldId="455"/>
        </pc:sldMkLst>
      </pc:sldChg>
      <pc:sldChg chg="del">
        <pc:chgData name="Cai Jun" userId="57e790d697ad4281" providerId="LiveId" clId="{AACDA0E5-D2A0-4951-896B-BC4C957A0D43}" dt="2020-06-29T00:59:20.277" v="2" actId="47"/>
        <pc:sldMkLst>
          <pc:docMk/>
          <pc:sldMk cId="0" sldId="458"/>
        </pc:sldMkLst>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9"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ea typeface="宋体" pitchFamily="2" charset="-122"/>
              </a:defRPr>
            </a:lvl1pPr>
          </a:lstStyle>
          <a:p>
            <a:pPr>
              <a:defRPr/>
            </a:pPr>
            <a:fld id="{C8D63870-6F67-417C-A2B8-63F4EE9226E4}" type="slidenum">
              <a:rPr lang="en-US" altLang="zh-CN"/>
              <a:pPr>
                <a:defRPr/>
              </a:pPr>
              <a:t>‹#›</a:t>
            </a:fld>
            <a:endParaRPr lang="en-US" altLang="zh-CN"/>
          </a:p>
        </p:txBody>
      </p:sp>
    </p:spTree>
    <p:extLst>
      <p:ext uri="{BB962C8B-B14F-4D97-AF65-F5344CB8AC3E}">
        <p14:creationId xmlns:p14="http://schemas.microsoft.com/office/powerpoint/2010/main" val="2231394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p:spPr>
        <p:txBody>
          <a:bodyPr/>
          <a:lstStyle/>
          <a:p>
            <a:endParaRPr lang="zh-CN" altLang="en-US">
              <a:ea typeface="宋体" charset="-122"/>
            </a:endParaRPr>
          </a:p>
        </p:txBody>
      </p:sp>
      <p:sp>
        <p:nvSpPr>
          <p:cNvPr id="25604"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5A30C65-A9BF-459E-B572-AE34D6B193BB}" type="slidenum">
              <a:rPr lang="en-US" altLang="zh-CN" smtClean="0"/>
              <a:pPr eaLnBrk="1" hangingPunct="1">
                <a:spcBef>
                  <a:spcPct val="0"/>
                </a:spcBef>
              </a:pPr>
              <a:t>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221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2221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3A939BB0-0F10-48EB-937F-537FC468AD49}" type="slidenum">
              <a:rPr lang="en-US" altLang="zh-CN"/>
              <a:pPr>
                <a:defRPr/>
              </a:pPr>
              <a:t>‹#›</a:t>
            </a:fld>
            <a:endParaRPr lang="en-US" altLang="zh-CN"/>
          </a:p>
        </p:txBody>
      </p:sp>
    </p:spTree>
    <p:extLst>
      <p:ext uri="{BB962C8B-B14F-4D97-AF65-F5344CB8AC3E}">
        <p14:creationId xmlns:p14="http://schemas.microsoft.com/office/powerpoint/2010/main" val="279959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9BEAE37-2674-493D-8177-309B5A864754}" type="slidenum">
              <a:rPr lang="en-US" altLang="zh-CN"/>
              <a:pPr>
                <a:defRPr/>
              </a:pPr>
              <a:t>‹#›</a:t>
            </a:fld>
            <a:endParaRPr lang="en-US" altLang="zh-CN"/>
          </a:p>
        </p:txBody>
      </p:sp>
    </p:spTree>
    <p:extLst>
      <p:ext uri="{BB962C8B-B14F-4D97-AF65-F5344CB8AC3E}">
        <p14:creationId xmlns:p14="http://schemas.microsoft.com/office/powerpoint/2010/main" val="312193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399B6B-EC88-4698-96DB-7D9F660EE4A6}" type="slidenum">
              <a:rPr lang="en-US" altLang="zh-CN"/>
              <a:pPr>
                <a:defRPr/>
              </a:pPr>
              <a:t>‹#›</a:t>
            </a:fld>
            <a:endParaRPr lang="en-US" altLang="zh-CN"/>
          </a:p>
        </p:txBody>
      </p:sp>
    </p:spTree>
    <p:extLst>
      <p:ext uri="{BB962C8B-B14F-4D97-AF65-F5344CB8AC3E}">
        <p14:creationId xmlns:p14="http://schemas.microsoft.com/office/powerpoint/2010/main" val="15084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723E7AD-39D9-4CCE-A051-21A2B5F5325F}" type="slidenum">
              <a:rPr lang="en-US" altLang="zh-CN"/>
              <a:pPr>
                <a:defRPr/>
              </a:pPr>
              <a:t>‹#›</a:t>
            </a:fld>
            <a:endParaRPr lang="en-US" altLang="zh-CN"/>
          </a:p>
        </p:txBody>
      </p:sp>
    </p:spTree>
    <p:extLst>
      <p:ext uri="{BB962C8B-B14F-4D97-AF65-F5344CB8AC3E}">
        <p14:creationId xmlns:p14="http://schemas.microsoft.com/office/powerpoint/2010/main" val="333720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930CDCB-D90E-415F-93DD-ED2B1240C583}" type="slidenum">
              <a:rPr lang="en-US" altLang="zh-CN"/>
              <a:pPr>
                <a:defRPr/>
              </a:pPr>
              <a:t>‹#›</a:t>
            </a:fld>
            <a:endParaRPr lang="en-US" altLang="zh-CN"/>
          </a:p>
        </p:txBody>
      </p:sp>
    </p:spTree>
    <p:extLst>
      <p:ext uri="{BB962C8B-B14F-4D97-AF65-F5344CB8AC3E}">
        <p14:creationId xmlns:p14="http://schemas.microsoft.com/office/powerpoint/2010/main" val="727866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B3292B0-9421-47CB-867E-F965545F4D2E}" type="slidenum">
              <a:rPr lang="en-US" altLang="zh-CN"/>
              <a:pPr>
                <a:defRPr/>
              </a:pPr>
              <a:t>‹#›</a:t>
            </a:fld>
            <a:endParaRPr lang="en-US" altLang="zh-CN"/>
          </a:p>
        </p:txBody>
      </p:sp>
    </p:spTree>
    <p:extLst>
      <p:ext uri="{BB962C8B-B14F-4D97-AF65-F5344CB8AC3E}">
        <p14:creationId xmlns:p14="http://schemas.microsoft.com/office/powerpoint/2010/main" val="340209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D9EFCE7-DA9E-4ABF-84E7-CB543D59FCFB}" type="slidenum">
              <a:rPr lang="en-US" altLang="zh-CN"/>
              <a:pPr>
                <a:defRPr/>
              </a:pPr>
              <a:t>‹#›</a:t>
            </a:fld>
            <a:endParaRPr lang="en-US" altLang="zh-CN"/>
          </a:p>
        </p:txBody>
      </p:sp>
    </p:spTree>
    <p:extLst>
      <p:ext uri="{BB962C8B-B14F-4D97-AF65-F5344CB8AC3E}">
        <p14:creationId xmlns:p14="http://schemas.microsoft.com/office/powerpoint/2010/main" val="152659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F25EF9A-114A-43CD-9E65-3D93C7662C74}" type="slidenum">
              <a:rPr lang="en-US" altLang="zh-CN"/>
              <a:pPr>
                <a:defRPr/>
              </a:pPr>
              <a:t>‹#›</a:t>
            </a:fld>
            <a:endParaRPr lang="en-US" altLang="zh-CN"/>
          </a:p>
        </p:txBody>
      </p:sp>
    </p:spTree>
    <p:extLst>
      <p:ext uri="{BB962C8B-B14F-4D97-AF65-F5344CB8AC3E}">
        <p14:creationId xmlns:p14="http://schemas.microsoft.com/office/powerpoint/2010/main" val="542883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AC7E6CD-2847-4226-96D8-3E717C1F7F8C}" type="slidenum">
              <a:rPr lang="en-US" altLang="zh-CN"/>
              <a:pPr>
                <a:defRPr/>
              </a:pPr>
              <a:t>‹#›</a:t>
            </a:fld>
            <a:endParaRPr lang="en-US" altLang="zh-CN"/>
          </a:p>
        </p:txBody>
      </p:sp>
    </p:spTree>
    <p:extLst>
      <p:ext uri="{BB962C8B-B14F-4D97-AF65-F5344CB8AC3E}">
        <p14:creationId xmlns:p14="http://schemas.microsoft.com/office/powerpoint/2010/main" val="163393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C0734F4-5A52-4968-97F5-871397EDFF48}" type="slidenum">
              <a:rPr lang="en-US" altLang="zh-CN"/>
              <a:pPr>
                <a:defRPr/>
              </a:pPr>
              <a:t>‹#›</a:t>
            </a:fld>
            <a:endParaRPr lang="en-US" altLang="zh-CN"/>
          </a:p>
        </p:txBody>
      </p:sp>
    </p:spTree>
    <p:extLst>
      <p:ext uri="{BB962C8B-B14F-4D97-AF65-F5344CB8AC3E}">
        <p14:creationId xmlns:p14="http://schemas.microsoft.com/office/powerpoint/2010/main" val="152897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E6CC52D-202F-496E-B616-A0DD4A788F94}" type="slidenum">
              <a:rPr lang="en-US" altLang="zh-CN"/>
              <a:pPr>
                <a:defRPr/>
              </a:pPr>
              <a:t>‹#›</a:t>
            </a:fld>
            <a:endParaRPr lang="en-US" altLang="zh-CN"/>
          </a:p>
        </p:txBody>
      </p:sp>
    </p:spTree>
    <p:extLst>
      <p:ext uri="{BB962C8B-B14F-4D97-AF65-F5344CB8AC3E}">
        <p14:creationId xmlns:p14="http://schemas.microsoft.com/office/powerpoint/2010/main" val="415546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2E38C8-F06C-4217-864B-F6C640539F98}" type="slidenum">
              <a:rPr lang="en-US" altLang="zh-CN"/>
              <a:pPr>
                <a:defRPr/>
              </a:pPr>
              <a:t>‹#›</a:t>
            </a:fld>
            <a:endParaRPr lang="en-US" altLang="zh-CN"/>
          </a:p>
        </p:txBody>
      </p:sp>
    </p:spTree>
    <p:extLst>
      <p:ext uri="{BB962C8B-B14F-4D97-AF65-F5344CB8AC3E}">
        <p14:creationId xmlns:p14="http://schemas.microsoft.com/office/powerpoint/2010/main" val="242762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宋体" pitchFamily="2" charset="-122"/>
              </a:defRPr>
            </a:lvl1pPr>
          </a:lstStyle>
          <a:p>
            <a:pPr>
              <a:defRPr/>
            </a:pPr>
            <a:endParaRPr lang="en-US" altLang="zh-CN"/>
          </a:p>
        </p:txBody>
      </p:sp>
      <p:sp>
        <p:nvSpPr>
          <p:cNvPr id="22118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宋体" pitchFamily="2" charset="-122"/>
              </a:defRPr>
            </a:lvl1pPr>
          </a:lstStyle>
          <a:p>
            <a:pPr>
              <a:defRPr/>
            </a:pPr>
            <a:fld id="{C9C6B046-AA19-4A21-8FBA-A3E6F66F603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46"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oleObject" Target="../embeddings/oleObject28.bin"/><Relationship Id="rId4" Type="http://schemas.openxmlformats.org/officeDocument/2006/relationships/image" Target="../media/image3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3.wmf"/></Relationships>
</file>

<file path=ppt/slides/_rels/slide12.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6.bin"/><Relationship Id="rId18" Type="http://schemas.openxmlformats.org/officeDocument/2006/relationships/image" Target="../media/image41.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8.wmf"/><Relationship Id="rId17" Type="http://schemas.openxmlformats.org/officeDocument/2006/relationships/oleObject" Target="../embeddings/oleObject38.bin"/><Relationship Id="rId2" Type="http://schemas.openxmlformats.org/officeDocument/2006/relationships/slideLayout" Target="../slideLayouts/slideLayout7.xml"/><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37.wmf"/><Relationship Id="rId19" Type="http://schemas.openxmlformats.org/officeDocument/2006/relationships/oleObject" Target="../embeddings/oleObject39.bin"/><Relationship Id="rId4" Type="http://schemas.openxmlformats.org/officeDocument/2006/relationships/image" Target="../media/image34.wmf"/><Relationship Id="rId9" Type="http://schemas.openxmlformats.org/officeDocument/2006/relationships/oleObject" Target="../embeddings/oleObject34.bin"/><Relationship Id="rId14" Type="http://schemas.openxmlformats.org/officeDocument/2006/relationships/image" Target="../media/image39.wmf"/></Relationships>
</file>

<file path=ppt/slides/_rels/slide13.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4.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3.bin"/><Relationship Id="rId14" Type="http://schemas.openxmlformats.org/officeDocument/2006/relationships/image" Target="../media/image48.wmf"/></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0.wmf"/><Relationship Id="rId3" Type="http://schemas.openxmlformats.org/officeDocument/2006/relationships/image" Target="../media/image11.png"/><Relationship Id="rId7" Type="http://schemas.openxmlformats.org/officeDocument/2006/relationships/image" Target="../media/image7.wmf"/><Relationship Id="rId12"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s>
</file>

<file path=ppt/slides/_rels/slide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8.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0.bin"/></Relationships>
</file>

<file path=ppt/slides/_rels/slide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22.bin"/><Relationship Id="rId4" Type="http://schemas.openxmlformats.org/officeDocument/2006/relationships/image" Target="../media/image23.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4.bin"/><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5.bin"/><Relationship Id="rId5" Type="http://schemas.openxmlformats.org/officeDocument/2006/relationships/image" Target="../media/image11.png"/><Relationship Id="rId4" Type="http://schemas.openxmlformats.org/officeDocument/2006/relationships/image" Target="../media/image26.wmf"/><Relationship Id="rId9" Type="http://schemas.openxmlformats.org/officeDocument/2006/relationships/image" Target="../media/image28.wmf"/></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31875" y="1535113"/>
            <a:ext cx="7034213"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3-8 </a:t>
            </a: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拉乌尔定律和亨利定律</a:t>
            </a:r>
            <a:endParaRPr kumimoji="1" lang="zh-CN" altLang="en-US" sz="6000" dirty="0">
              <a:latin typeface="楷体" panose="02010609060101010101" pitchFamily="49" charset="-122"/>
              <a:ea typeface="楷体" panose="02010609060101010101" pitchFamily="49" charset="-122"/>
            </a:endParaRPr>
          </a:p>
        </p:txBody>
      </p:sp>
      <p:sp>
        <p:nvSpPr>
          <p:cNvPr id="3075" name="TextBox 2"/>
          <p:cNvSpPr txBox="1">
            <a:spLocks noChangeArrowheads="1"/>
          </p:cNvSpPr>
          <p:nvPr/>
        </p:nvSpPr>
        <p:spPr bwMode="auto">
          <a:xfrm>
            <a:off x="762000" y="4654550"/>
            <a:ext cx="80073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latin typeface="Times New Roman" pitchFamily="18" charset="0"/>
              </a:rPr>
              <a:t>拉乌尔定律和亨利定律是实验现象的总结，描述了</a:t>
            </a:r>
            <a:r>
              <a:rPr lang="zh-CN" altLang="en-US" sz="2800" dirty="0">
                <a:solidFill>
                  <a:srgbClr val="FF0000"/>
                </a:solidFill>
                <a:latin typeface="黑体" pitchFamily="2" charset="-122"/>
                <a:ea typeface="黑体" pitchFamily="2" charset="-122"/>
              </a:rPr>
              <a:t>稀溶液溶剂和溶质的逸度与组成的关系，从而得到化学势表达式</a:t>
            </a:r>
            <a:r>
              <a:rPr lang="zh-CN" altLang="en-US" sz="2800" dirty="0">
                <a:latin typeface="Times New Roman" pitchFamily="18" charset="0"/>
              </a:rPr>
              <a:t>。</a:t>
            </a:r>
          </a:p>
        </p:txBody>
      </p:sp>
      <p:sp>
        <p:nvSpPr>
          <p:cNvPr id="3076" name="TextBox 1"/>
          <p:cNvSpPr txBox="1">
            <a:spLocks noChangeArrowheads="1"/>
          </p:cNvSpPr>
          <p:nvPr/>
        </p:nvSpPr>
        <p:spPr bwMode="auto">
          <a:xfrm>
            <a:off x="1671638" y="3843338"/>
            <a:ext cx="6048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r>
              <a:rPr lang="en-US" altLang="zh-CN">
                <a:solidFill>
                  <a:srgbClr val="FF0000"/>
                </a:solidFill>
                <a:latin typeface="Times New Roman" pitchFamily="18" charset="0"/>
              </a:rPr>
              <a:t>Raoult’s Law and Henry’s Law</a:t>
            </a:r>
            <a:endParaRPr lang="zh-CN" altLang="en-US">
              <a:solidFill>
                <a:srgbClr val="FF0000"/>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3"/>
          <p:cNvGraphicFramePr>
            <a:graphicFrameLocks noChangeAspect="1"/>
          </p:cNvGraphicFramePr>
          <p:nvPr>
            <p:extLst>
              <p:ext uri="{D42A27DB-BD31-4B8C-83A1-F6EECF244321}">
                <p14:modId xmlns:p14="http://schemas.microsoft.com/office/powerpoint/2010/main" val="4253801056"/>
              </p:ext>
            </p:extLst>
          </p:nvPr>
        </p:nvGraphicFramePr>
        <p:xfrm>
          <a:off x="769938" y="1087438"/>
          <a:ext cx="2493962" cy="735012"/>
        </p:xfrm>
        <a:graphic>
          <a:graphicData uri="http://schemas.openxmlformats.org/presentationml/2006/ole">
            <mc:AlternateContent xmlns:mc="http://schemas.openxmlformats.org/markup-compatibility/2006">
              <mc:Choice xmlns:v="urn:schemas-microsoft-com:vml" Requires="v">
                <p:oleObj spid="_x0000_s8194" name="Equation" r:id="rId3" imgW="812520" imgH="241200" progId="Equation.DSMT4">
                  <p:embed/>
                </p:oleObj>
              </mc:Choice>
              <mc:Fallback>
                <p:oleObj name="Equation" r:id="rId3" imgW="812520" imgH="241200" progId="Equation.DSMT4">
                  <p:embed/>
                  <p:pic>
                    <p:nvPicPr>
                      <p:cNvPr id="11266" name="Object 3"/>
                      <p:cNvPicPr>
                        <a:picLocks noChangeAspect="1" noChangeArrowheads="1"/>
                      </p:cNvPicPr>
                      <p:nvPr/>
                    </p:nvPicPr>
                    <p:blipFill>
                      <a:blip r:embed="rId4"/>
                      <a:srcRect/>
                      <a:stretch>
                        <a:fillRect/>
                      </a:stretch>
                    </p:blipFill>
                    <p:spPr bwMode="auto">
                      <a:xfrm>
                        <a:off x="769938" y="1087438"/>
                        <a:ext cx="2493962" cy="73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4"/>
          <p:cNvGraphicFramePr>
            <a:graphicFrameLocks noChangeAspect="1"/>
          </p:cNvGraphicFramePr>
          <p:nvPr>
            <p:extLst>
              <p:ext uri="{D42A27DB-BD31-4B8C-83A1-F6EECF244321}">
                <p14:modId xmlns:p14="http://schemas.microsoft.com/office/powerpoint/2010/main" val="4044100419"/>
              </p:ext>
            </p:extLst>
          </p:nvPr>
        </p:nvGraphicFramePr>
        <p:xfrm>
          <a:off x="731838" y="2714625"/>
          <a:ext cx="2622550" cy="773113"/>
        </p:xfrm>
        <a:graphic>
          <a:graphicData uri="http://schemas.openxmlformats.org/presentationml/2006/ole">
            <mc:AlternateContent xmlns:mc="http://schemas.openxmlformats.org/markup-compatibility/2006">
              <mc:Choice xmlns:v="urn:schemas-microsoft-com:vml" Requires="v">
                <p:oleObj spid="_x0000_s8195" name="Equation" r:id="rId5" imgW="812520" imgH="241200" progId="Equation.DSMT4">
                  <p:embed/>
                </p:oleObj>
              </mc:Choice>
              <mc:Fallback>
                <p:oleObj name="Equation" r:id="rId5" imgW="812520" imgH="241200" progId="Equation.DSMT4">
                  <p:embed/>
                  <p:pic>
                    <p:nvPicPr>
                      <p:cNvPr id="11267" name="Object 4"/>
                      <p:cNvPicPr>
                        <a:picLocks noChangeAspect="1" noChangeArrowheads="1"/>
                      </p:cNvPicPr>
                      <p:nvPr/>
                    </p:nvPicPr>
                    <p:blipFill>
                      <a:blip r:embed="rId6"/>
                      <a:srcRect/>
                      <a:stretch>
                        <a:fillRect/>
                      </a:stretch>
                    </p:blipFill>
                    <p:spPr bwMode="auto">
                      <a:xfrm>
                        <a:off x="731838" y="2714625"/>
                        <a:ext cx="2622550"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5"/>
          <p:cNvGraphicFramePr>
            <a:graphicFrameLocks noChangeAspect="1"/>
          </p:cNvGraphicFramePr>
          <p:nvPr>
            <p:extLst>
              <p:ext uri="{D42A27DB-BD31-4B8C-83A1-F6EECF244321}">
                <p14:modId xmlns:p14="http://schemas.microsoft.com/office/powerpoint/2010/main" val="2552823893"/>
              </p:ext>
            </p:extLst>
          </p:nvPr>
        </p:nvGraphicFramePr>
        <p:xfrm>
          <a:off x="796384" y="4674137"/>
          <a:ext cx="2607053" cy="768864"/>
        </p:xfrm>
        <a:graphic>
          <a:graphicData uri="http://schemas.openxmlformats.org/presentationml/2006/ole">
            <mc:AlternateContent xmlns:mc="http://schemas.openxmlformats.org/markup-compatibility/2006">
              <mc:Choice xmlns:v="urn:schemas-microsoft-com:vml" Requires="v">
                <p:oleObj spid="_x0000_s8196" name="Equation" r:id="rId7" imgW="812520" imgH="241200" progId="Equation.DSMT4">
                  <p:embed/>
                </p:oleObj>
              </mc:Choice>
              <mc:Fallback>
                <p:oleObj name="Equation" r:id="rId7" imgW="812520" imgH="241200" progId="Equation.DSMT4">
                  <p:embed/>
                  <p:pic>
                    <p:nvPicPr>
                      <p:cNvPr id="11268" name="Object 5"/>
                      <p:cNvPicPr>
                        <a:picLocks noChangeAspect="1" noChangeArrowheads="1"/>
                      </p:cNvPicPr>
                      <p:nvPr/>
                    </p:nvPicPr>
                    <p:blipFill>
                      <a:blip r:embed="rId8"/>
                      <a:srcRect/>
                      <a:stretch>
                        <a:fillRect/>
                      </a:stretch>
                    </p:blipFill>
                    <p:spPr bwMode="auto">
                      <a:xfrm>
                        <a:off x="796384" y="4674137"/>
                        <a:ext cx="2607053" cy="768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69" name="Group 13"/>
          <p:cNvGrpSpPr>
            <a:grpSpLocks/>
          </p:cNvGrpSpPr>
          <p:nvPr/>
        </p:nvGrpSpPr>
        <p:grpSpPr bwMode="auto">
          <a:xfrm>
            <a:off x="3049588" y="1685925"/>
            <a:ext cx="5638800" cy="1028700"/>
            <a:chOff x="2064" y="1260"/>
            <a:chExt cx="3552" cy="648"/>
          </a:xfrm>
        </p:grpSpPr>
        <p:sp>
          <p:nvSpPr>
            <p:cNvPr id="11277" name="AutoShape 10"/>
            <p:cNvSpPr>
              <a:spLocks noChangeArrowheads="1"/>
            </p:cNvSpPr>
            <p:nvPr/>
          </p:nvSpPr>
          <p:spPr bwMode="auto">
            <a:xfrm>
              <a:off x="2064" y="1272"/>
              <a:ext cx="3552" cy="636"/>
            </a:xfrm>
            <a:prstGeom prst="wedgeRoundRectCallout">
              <a:avLst>
                <a:gd name="adj1" fmla="val -65343"/>
                <a:gd name="adj2" fmla="val -47014"/>
                <a:gd name="adj3" fmla="val 16667"/>
              </a:avLst>
            </a:prstGeom>
            <a:gradFill rotWithShape="0">
              <a:gsLst>
                <a:gs pos="0">
                  <a:schemeClr val="accent1"/>
                </a:gs>
                <a:gs pos="100000">
                  <a:schemeClr val="bg1"/>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endParaRPr lang="zh-CN" altLang="zh-CN" sz="2800">
                <a:latin typeface="Times New Roman" pitchFamily="18" charset="0"/>
              </a:endParaRPr>
            </a:p>
          </p:txBody>
        </p:sp>
        <p:sp>
          <p:nvSpPr>
            <p:cNvPr id="11278" name="Text Box 6"/>
            <p:cNvSpPr txBox="1">
              <a:spLocks noChangeArrowheads="1"/>
            </p:cNvSpPr>
            <p:nvPr/>
          </p:nvSpPr>
          <p:spPr bwMode="auto">
            <a:xfrm>
              <a:off x="2088" y="1260"/>
              <a:ext cx="3516" cy="596"/>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a:solidFill>
                    <a:srgbClr val="0000FF"/>
                  </a:solidFill>
                  <a:latin typeface="Times New Roman" pitchFamily="18" charset="0"/>
                </a:rPr>
                <a:t>可看作是一种虚拟的、具有无限稀释溶液性质的纯物质的饱和蒸气压</a:t>
              </a:r>
            </a:p>
          </p:txBody>
        </p:sp>
      </p:grpSp>
      <p:grpSp>
        <p:nvGrpSpPr>
          <p:cNvPr id="11270" name="Group 14"/>
          <p:cNvGrpSpPr>
            <a:grpSpLocks/>
          </p:cNvGrpSpPr>
          <p:nvPr/>
        </p:nvGrpSpPr>
        <p:grpSpPr bwMode="auto">
          <a:xfrm>
            <a:off x="1827213" y="3663950"/>
            <a:ext cx="7067550" cy="1009650"/>
            <a:chOff x="1308" y="2344"/>
            <a:chExt cx="4452" cy="636"/>
          </a:xfrm>
        </p:grpSpPr>
        <p:sp>
          <p:nvSpPr>
            <p:cNvPr id="11275" name="AutoShape 11"/>
            <p:cNvSpPr>
              <a:spLocks noChangeArrowheads="1"/>
            </p:cNvSpPr>
            <p:nvPr/>
          </p:nvSpPr>
          <p:spPr bwMode="auto">
            <a:xfrm>
              <a:off x="1332" y="2344"/>
              <a:ext cx="4428" cy="636"/>
            </a:xfrm>
            <a:prstGeom prst="wedgeRoundRectCallout">
              <a:avLst>
                <a:gd name="adj1" fmla="val -43949"/>
                <a:gd name="adj2" fmla="val -79648"/>
                <a:gd name="adj3" fmla="val 16667"/>
              </a:avLst>
            </a:prstGeom>
            <a:gradFill rotWithShape="0">
              <a:gsLst>
                <a:gs pos="0">
                  <a:schemeClr val="accent1"/>
                </a:gs>
                <a:gs pos="100000">
                  <a:schemeClr val="bg1"/>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endParaRPr lang="zh-CN" altLang="zh-CN" sz="2800">
                <a:latin typeface="Times New Roman" pitchFamily="18" charset="0"/>
              </a:endParaRPr>
            </a:p>
          </p:txBody>
        </p:sp>
        <p:sp>
          <p:nvSpPr>
            <p:cNvPr id="11276" name="Text Box 7"/>
            <p:cNvSpPr txBox="1">
              <a:spLocks noChangeArrowheads="1"/>
            </p:cNvSpPr>
            <p:nvPr/>
          </p:nvSpPr>
          <p:spPr bwMode="auto">
            <a:xfrm>
              <a:off x="1308" y="2356"/>
              <a:ext cx="4452" cy="596"/>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a:solidFill>
                    <a:srgbClr val="0000FF"/>
                  </a:solidFill>
                  <a:latin typeface="Times New Roman" pitchFamily="18" charset="0"/>
                </a:rPr>
                <a:t>可看作是一种虚拟的、具有无限稀释溶液性质的</a:t>
              </a:r>
              <a:r>
                <a:rPr kumimoji="1" lang="en-US" altLang="zh-CN" sz="2800" i="1">
                  <a:solidFill>
                    <a:srgbClr val="0000FF"/>
                  </a:solidFill>
                  <a:latin typeface="Times New Roman" pitchFamily="18" charset="0"/>
                </a:rPr>
                <a:t>b</a:t>
              </a:r>
              <a:r>
                <a:rPr kumimoji="1" lang="en-US" altLang="zh-CN" sz="2800" baseline="-25000">
                  <a:solidFill>
                    <a:srgbClr val="0000FF"/>
                  </a:solidFill>
                  <a:latin typeface="Times New Roman" pitchFamily="18" charset="0"/>
                </a:rPr>
                <a:t>B</a:t>
              </a:r>
              <a:r>
                <a:rPr kumimoji="1" lang="en-US" altLang="zh-CN" sz="2800">
                  <a:solidFill>
                    <a:srgbClr val="0000FF"/>
                  </a:solidFill>
                  <a:latin typeface="Times New Roman" pitchFamily="18" charset="0"/>
                </a:rPr>
                <a:t>=1mol·kg</a:t>
              </a:r>
              <a:r>
                <a:rPr kumimoji="1" lang="en-US" altLang="zh-CN" sz="2800" baseline="30000">
                  <a:solidFill>
                    <a:srgbClr val="0000FF"/>
                  </a:solidFill>
                  <a:latin typeface="Times New Roman" pitchFamily="18" charset="0"/>
                </a:rPr>
                <a:t>-1</a:t>
              </a:r>
              <a:r>
                <a:rPr kumimoji="1" lang="zh-CN" altLang="en-US" sz="2800">
                  <a:solidFill>
                    <a:srgbClr val="0000FF"/>
                  </a:solidFill>
                  <a:latin typeface="Times New Roman" pitchFamily="18" charset="0"/>
                </a:rPr>
                <a:t>的溶液中溶质的蒸气压</a:t>
              </a:r>
            </a:p>
          </p:txBody>
        </p:sp>
      </p:grpSp>
      <p:grpSp>
        <p:nvGrpSpPr>
          <p:cNvPr id="11271" name="Group 15"/>
          <p:cNvGrpSpPr>
            <a:grpSpLocks/>
          </p:cNvGrpSpPr>
          <p:nvPr/>
        </p:nvGrpSpPr>
        <p:grpSpPr bwMode="auto">
          <a:xfrm>
            <a:off x="1820863" y="5661025"/>
            <a:ext cx="7086600" cy="1009650"/>
            <a:chOff x="1296" y="3416"/>
            <a:chExt cx="4464" cy="636"/>
          </a:xfrm>
        </p:grpSpPr>
        <p:sp>
          <p:nvSpPr>
            <p:cNvPr id="11273" name="AutoShape 12"/>
            <p:cNvSpPr>
              <a:spLocks noChangeArrowheads="1"/>
            </p:cNvSpPr>
            <p:nvPr/>
          </p:nvSpPr>
          <p:spPr bwMode="auto">
            <a:xfrm>
              <a:off x="1324" y="3416"/>
              <a:ext cx="4428" cy="636"/>
            </a:xfrm>
            <a:prstGeom prst="wedgeRoundRectCallout">
              <a:avLst>
                <a:gd name="adj1" fmla="val -43148"/>
                <a:gd name="adj2" fmla="val -81884"/>
                <a:gd name="adj3" fmla="val 16667"/>
              </a:avLst>
            </a:prstGeom>
            <a:gradFill rotWithShape="0">
              <a:gsLst>
                <a:gs pos="0">
                  <a:schemeClr val="accent1"/>
                </a:gs>
                <a:gs pos="100000">
                  <a:schemeClr val="bg1"/>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endParaRPr lang="zh-CN" altLang="zh-CN" sz="2800">
                <a:latin typeface="Times New Roman" pitchFamily="18" charset="0"/>
              </a:endParaRPr>
            </a:p>
          </p:txBody>
        </p:sp>
        <p:sp>
          <p:nvSpPr>
            <p:cNvPr id="11274" name="Text Box 9"/>
            <p:cNvSpPr txBox="1">
              <a:spLocks noChangeArrowheads="1"/>
            </p:cNvSpPr>
            <p:nvPr/>
          </p:nvSpPr>
          <p:spPr bwMode="auto">
            <a:xfrm>
              <a:off x="1296" y="3416"/>
              <a:ext cx="4464" cy="596"/>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a:solidFill>
                    <a:srgbClr val="0000FF"/>
                  </a:solidFill>
                  <a:latin typeface="Times New Roman" pitchFamily="18" charset="0"/>
                </a:rPr>
                <a:t>可看作是一种虚拟的、具有无限稀释溶液性质的</a:t>
              </a:r>
              <a:r>
                <a:rPr kumimoji="1" lang="en-US" altLang="zh-CN" sz="2800" i="1">
                  <a:solidFill>
                    <a:srgbClr val="0000FF"/>
                  </a:solidFill>
                  <a:latin typeface="Times New Roman" pitchFamily="18" charset="0"/>
                </a:rPr>
                <a:t>c</a:t>
              </a:r>
              <a:r>
                <a:rPr kumimoji="1" lang="en-US" altLang="zh-CN" sz="2800" baseline="-25000">
                  <a:solidFill>
                    <a:srgbClr val="0000FF"/>
                  </a:solidFill>
                  <a:latin typeface="Times New Roman" pitchFamily="18" charset="0"/>
                </a:rPr>
                <a:t>B</a:t>
              </a:r>
              <a:r>
                <a:rPr kumimoji="1" lang="en-US" altLang="zh-CN" sz="2800">
                  <a:solidFill>
                    <a:srgbClr val="0000FF"/>
                  </a:solidFill>
                  <a:latin typeface="Times New Roman" pitchFamily="18" charset="0"/>
                </a:rPr>
                <a:t>=1mol·dm</a:t>
              </a:r>
              <a:r>
                <a:rPr kumimoji="1" lang="en-US" altLang="zh-CN" sz="2800" baseline="30000">
                  <a:solidFill>
                    <a:srgbClr val="0000FF"/>
                  </a:solidFill>
                  <a:latin typeface="Times New Roman" pitchFamily="18" charset="0"/>
                </a:rPr>
                <a:t>-3</a:t>
              </a:r>
              <a:r>
                <a:rPr kumimoji="1" lang="zh-CN" altLang="en-US" sz="2800">
                  <a:solidFill>
                    <a:srgbClr val="0000FF"/>
                  </a:solidFill>
                  <a:latin typeface="Times New Roman" pitchFamily="18" charset="0"/>
                </a:rPr>
                <a:t>的溶液中溶质的蒸气压</a:t>
              </a:r>
            </a:p>
          </p:txBody>
        </p:sp>
      </p:grpSp>
      <p:sp>
        <p:nvSpPr>
          <p:cNvPr id="16" name="Text Box 2"/>
          <p:cNvSpPr txBox="1">
            <a:spLocks noChangeArrowheads="1"/>
          </p:cNvSpPr>
          <p:nvPr/>
        </p:nvSpPr>
        <p:spPr bwMode="auto">
          <a:xfrm>
            <a:off x="554038" y="587375"/>
            <a:ext cx="80708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zh-CN" altLang="en-US" dirty="0">
                <a:solidFill>
                  <a:srgbClr val="0000FF"/>
                </a:solidFill>
                <a:effectLst>
                  <a:outerShdw blurRad="38100" dist="38100" dir="2700000" algn="tl">
                    <a:srgbClr val="C0C0C0"/>
                  </a:outerShdw>
                </a:effectLst>
                <a:ea typeface="黑体" pitchFamily="2" charset="-122"/>
              </a:rPr>
              <a:t>亨利常数的物理意义</a:t>
            </a:r>
            <a:endParaRPr kumimoji="1" lang="zh-CN" altLang="en-US" dirty="0">
              <a:solidFill>
                <a:srgbClr val="0000FF"/>
              </a:solidFill>
              <a:effectLst>
                <a:outerShdw blurRad="38100" dist="38100" dir="2700000" algn="tl">
                  <a:srgbClr val="C0C0C0"/>
                </a:outerShdw>
              </a:effectLst>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5" name="TextBox 26"/>
          <p:cNvSpPr txBox="1">
            <a:spLocks noChangeArrowheads="1"/>
          </p:cNvSpPr>
          <p:nvPr/>
        </p:nvSpPr>
        <p:spPr bwMode="auto">
          <a:xfrm>
            <a:off x="615774" y="588987"/>
            <a:ext cx="8167687" cy="5745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10000"/>
              </a:lnSpc>
              <a:spcBef>
                <a:spcPct val="0"/>
              </a:spcBef>
              <a:buClrTx/>
              <a:buSzTx/>
              <a:buFontTx/>
              <a:buNone/>
            </a:pPr>
            <a:r>
              <a:rPr lang="zh-CN" altLang="en-US" sz="2800" dirty="0">
                <a:solidFill>
                  <a:srgbClr val="0000FF"/>
                </a:solidFill>
                <a:latin typeface="Times New Roman" panose="02020603050405020304" pitchFamily="18" charset="0"/>
                <a:cs typeface="Times New Roman" panose="02020603050405020304" pitchFamily="18" charset="0"/>
              </a:rPr>
              <a:t>更普遍地，亨利定律应该叙述为：</a:t>
            </a:r>
            <a:endParaRPr lang="en-US" altLang="zh-CN" sz="2800" dirty="0">
              <a:solidFill>
                <a:srgbClr val="0000FF"/>
              </a:solidFill>
              <a:latin typeface="Times New Roman" panose="02020603050405020304" pitchFamily="18" charset="0"/>
              <a:cs typeface="Times New Roman" panose="02020603050405020304" pitchFamily="18" charset="0"/>
            </a:endParaRPr>
          </a:p>
          <a:p>
            <a:pPr eaLnBrk="1" hangingPunct="1">
              <a:lnSpc>
                <a:spcPct val="110000"/>
              </a:lnSpc>
              <a:spcBef>
                <a:spcPts val="1200"/>
              </a:spcBef>
              <a:buClrTx/>
              <a:buSzTx/>
              <a:buFontTx/>
              <a:buNone/>
            </a:pP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如果溶液中溶质</a:t>
            </a:r>
            <a:r>
              <a:rPr lang="zh-CN" altLang="en-US"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b="0"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的逸度与其摩尔分率成正比，并且比例常数不等于同温同压下纯 </a:t>
            </a:r>
            <a:r>
              <a:rPr lang="en-US" altLang="zh-CN" b="0"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的逸度，那么称溶质</a:t>
            </a:r>
            <a:r>
              <a:rPr lang="zh-CN" altLang="en-US"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b="0"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B</a:t>
            </a:r>
            <a:r>
              <a:rPr lang="en-US" altLang="zh-CN" i="1"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满足亨利定律，比例常数称为亨利常数：</a:t>
            </a:r>
          </a:p>
          <a:p>
            <a:pPr eaLnBrk="1" hangingPunct="1">
              <a:lnSpc>
                <a:spcPct val="110000"/>
              </a:lnSpc>
              <a:spcBef>
                <a:spcPts val="1200"/>
              </a:spcBef>
              <a:buClrTx/>
              <a:buSzTx/>
              <a:buNone/>
            </a:pPr>
            <a:endParaRPr lang="en-US" altLang="zh-CN" sz="2800" dirty="0">
              <a:solidFill>
                <a:srgbClr val="0000FF"/>
              </a:solidFill>
              <a:latin typeface="Times New Roman" panose="02020603050405020304" pitchFamily="18" charset="0"/>
              <a:cs typeface="Times New Roman" panose="02020603050405020304" pitchFamily="18" charset="0"/>
            </a:endParaRPr>
          </a:p>
          <a:p>
            <a:pPr eaLnBrk="1" hangingPunct="1">
              <a:lnSpc>
                <a:spcPct val="120000"/>
              </a:lnSpc>
              <a:spcBef>
                <a:spcPts val="1800"/>
              </a:spcBef>
              <a:buClrTx/>
              <a:buSzTx/>
              <a:buNone/>
            </a:pPr>
            <a:r>
              <a:rPr lang="zh-CN" altLang="en-US" sz="2800" dirty="0">
                <a:solidFill>
                  <a:srgbClr val="0000FF"/>
                </a:solidFill>
                <a:latin typeface="Times New Roman" panose="02020603050405020304" pitchFamily="18" charset="0"/>
                <a:cs typeface="Times New Roman" panose="02020603050405020304" pitchFamily="18" charset="0"/>
              </a:rPr>
              <a:t>当 </a:t>
            </a:r>
            <a:r>
              <a:rPr lang="en-US" altLang="zh-CN" sz="2800" b="0" i="1" dirty="0" err="1">
                <a:solidFill>
                  <a:srgbClr val="000000"/>
                </a:solidFill>
                <a:latin typeface="Times New Roman" panose="02020603050405020304" pitchFamily="18" charset="0"/>
                <a:cs typeface="Times New Roman" panose="02020603050405020304" pitchFamily="18" charset="0"/>
              </a:rPr>
              <a:t>x</a:t>
            </a:r>
            <a:r>
              <a:rPr lang="en-US" altLang="zh-CN" sz="2800" b="0" baseline="-25000" dirty="0" err="1">
                <a:solidFill>
                  <a:srgbClr val="000000"/>
                </a:solidFill>
                <a:latin typeface="Times New Roman" panose="02020603050405020304" pitchFamily="18" charset="0"/>
                <a:cs typeface="Times New Roman" panose="02020603050405020304" pitchFamily="18" charset="0"/>
              </a:rPr>
              <a:t>B</a:t>
            </a:r>
            <a:r>
              <a:rPr lang="en-US" altLang="zh-CN" sz="2800" b="0" dirty="0">
                <a:solidFill>
                  <a:srgbClr val="000000"/>
                </a:solidFill>
                <a:latin typeface="Times New Roman" panose="02020603050405020304" pitchFamily="18" charset="0"/>
                <a:cs typeface="Times New Roman" panose="02020603050405020304" pitchFamily="18" charset="0"/>
              </a:rPr>
              <a:t> </a:t>
            </a:r>
            <a:r>
              <a:rPr lang="en-US" altLang="zh-CN" sz="2800" b="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0" dirty="0">
                <a:solidFill>
                  <a:srgbClr val="000000"/>
                </a:solidFill>
                <a:latin typeface="Times New Roman" panose="02020603050405020304" pitchFamily="18" charset="0"/>
                <a:cs typeface="Times New Roman" panose="02020603050405020304" pitchFamily="18" charset="0"/>
              </a:rPr>
              <a:t>1</a:t>
            </a:r>
            <a:r>
              <a:rPr lang="zh-CN" altLang="en-US" sz="2800" dirty="0">
                <a:solidFill>
                  <a:srgbClr val="0000FF"/>
                </a:solidFill>
                <a:latin typeface="Times New Roman" panose="02020603050405020304" pitchFamily="18" charset="0"/>
                <a:cs typeface="Times New Roman" panose="02020603050405020304" pitchFamily="18" charset="0"/>
              </a:rPr>
              <a:t>时，</a:t>
            </a:r>
            <a:r>
              <a:rPr lang="en-US" altLang="zh-CN" sz="2800" b="0" dirty="0">
                <a:solidFill>
                  <a:srgbClr val="000000"/>
                </a:solidFill>
                <a:latin typeface="Times New Roman" panose="02020603050405020304" pitchFamily="18" charset="0"/>
                <a:cs typeface="Times New Roman" panose="02020603050405020304" pitchFamily="18" charset="0"/>
              </a:rPr>
              <a:t>B</a:t>
            </a:r>
            <a:r>
              <a:rPr lang="zh-CN" altLang="en-US" sz="2800" dirty="0">
                <a:solidFill>
                  <a:srgbClr val="0000FF"/>
                </a:solidFill>
                <a:latin typeface="Times New Roman" panose="02020603050405020304" pitchFamily="18" charset="0"/>
                <a:cs typeface="Times New Roman" panose="02020603050405020304" pitchFamily="18" charset="0"/>
              </a:rPr>
              <a:t>的逸度总是趋于纯</a:t>
            </a:r>
            <a:r>
              <a:rPr lang="en-US" altLang="zh-CN" sz="2800" b="0" dirty="0">
                <a:solidFill>
                  <a:srgbClr val="000000"/>
                </a:solidFill>
                <a:latin typeface="Times New Roman" panose="02020603050405020304" pitchFamily="18" charset="0"/>
                <a:cs typeface="Times New Roman" panose="02020603050405020304" pitchFamily="18" charset="0"/>
              </a:rPr>
              <a:t>B</a:t>
            </a:r>
            <a:r>
              <a:rPr lang="zh-CN" altLang="en-US" sz="2800" dirty="0">
                <a:solidFill>
                  <a:srgbClr val="0000FF"/>
                </a:solidFill>
                <a:latin typeface="Times New Roman" panose="02020603050405020304" pitchFamily="18" charset="0"/>
                <a:cs typeface="Times New Roman" panose="02020603050405020304" pitchFamily="18" charset="0"/>
              </a:rPr>
              <a:t>的逸度，因此亨利定律不可能在所有浓度下得到满足，它只适用于稀溶液中的溶质。</a:t>
            </a:r>
            <a:r>
              <a:rPr lang="zh-CN" altLang="en-US" sz="28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亨利定律的普遍说法与相平衡无关。</a:t>
            </a:r>
            <a:endParaRPr lang="en-US" altLang="zh-CN" sz="28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10" name="Object 25">
            <a:extLst>
              <a:ext uri="{FF2B5EF4-FFF2-40B4-BE49-F238E27FC236}">
                <a16:creationId xmlns:a16="http://schemas.microsoft.com/office/drawing/2014/main" id="{4B9D02B5-792D-484C-8683-30CE128A5423}"/>
              </a:ext>
            </a:extLst>
          </p:cNvPr>
          <p:cNvGraphicFramePr>
            <a:graphicFrameLocks noChangeAspect="1"/>
          </p:cNvGraphicFramePr>
          <p:nvPr>
            <p:extLst>
              <p:ext uri="{D42A27DB-BD31-4B8C-83A1-F6EECF244321}">
                <p14:modId xmlns:p14="http://schemas.microsoft.com/office/powerpoint/2010/main" val="2151542448"/>
              </p:ext>
            </p:extLst>
          </p:nvPr>
        </p:nvGraphicFramePr>
        <p:xfrm>
          <a:off x="3462338" y="3441700"/>
          <a:ext cx="2217737" cy="665163"/>
        </p:xfrm>
        <a:graphic>
          <a:graphicData uri="http://schemas.openxmlformats.org/presentationml/2006/ole">
            <mc:AlternateContent xmlns:mc="http://schemas.openxmlformats.org/markup-compatibility/2006">
              <mc:Choice xmlns:v="urn:schemas-microsoft-com:vml" Requires="v">
                <p:oleObj spid="_x0000_s9218" name="Equation" r:id="rId3" imgW="799920" imgH="241200" progId="Equation.DSMT4">
                  <p:embed/>
                </p:oleObj>
              </mc:Choice>
              <mc:Fallback>
                <p:oleObj name="Equation" r:id="rId3" imgW="799920" imgH="241200" progId="Equation.DSMT4">
                  <p:embed/>
                  <p:pic>
                    <p:nvPicPr>
                      <p:cNvPr id="10" name="Object 25">
                        <a:extLst>
                          <a:ext uri="{FF2B5EF4-FFF2-40B4-BE49-F238E27FC236}">
                            <a16:creationId xmlns:a16="http://schemas.microsoft.com/office/drawing/2014/main" id="{4B9D02B5-792D-484C-8683-30CE128A5423}"/>
                          </a:ext>
                        </a:extLst>
                      </p:cNvPr>
                      <p:cNvPicPr>
                        <a:picLocks noChangeAspect="1" noChangeArrowheads="1"/>
                      </p:cNvPicPr>
                      <p:nvPr/>
                    </p:nvPicPr>
                    <p:blipFill>
                      <a:blip r:embed="rId4"/>
                      <a:srcRect/>
                      <a:stretch>
                        <a:fillRect/>
                      </a:stretch>
                    </p:blipFill>
                    <p:spPr bwMode="auto">
                      <a:xfrm>
                        <a:off x="3462338" y="3441700"/>
                        <a:ext cx="2217737" cy="6651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50501906"/>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495300" y="590550"/>
            <a:ext cx="8172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dirty="0">
                <a:solidFill>
                  <a:srgbClr val="0000FF"/>
                </a:solidFill>
                <a:latin typeface="宋体" charset="-122"/>
              </a:rPr>
              <a:t>利用吉布斯</a:t>
            </a:r>
            <a:r>
              <a:rPr kumimoji="1" lang="en-US" altLang="zh-CN" sz="2800" dirty="0">
                <a:solidFill>
                  <a:srgbClr val="0000FF"/>
                </a:solidFill>
                <a:latin typeface="Times New Roman" pitchFamily="18" charset="0"/>
              </a:rPr>
              <a:t>–</a:t>
            </a:r>
            <a:r>
              <a:rPr kumimoji="1" lang="zh-CN" altLang="en-US" sz="2800" dirty="0">
                <a:solidFill>
                  <a:srgbClr val="0000FF"/>
                </a:solidFill>
                <a:latin typeface="宋体" charset="-122"/>
              </a:rPr>
              <a:t>杜亥姆方程证明：如果溶剂遵守拉乌尔定律，溶质必定遵守亨利定律。</a:t>
            </a:r>
            <a:r>
              <a:rPr kumimoji="1" lang="zh-CN" altLang="en-US" sz="2800" dirty="0">
                <a:solidFill>
                  <a:srgbClr val="0000FF"/>
                </a:solidFill>
                <a:latin typeface="Times New Roman" pitchFamily="18" charset="0"/>
                <a:ea typeface="黑体" pitchFamily="2" charset="-122"/>
              </a:rPr>
              <a:t> </a:t>
            </a:r>
          </a:p>
        </p:txBody>
      </p:sp>
      <p:graphicFrame>
        <p:nvGraphicFramePr>
          <p:cNvPr id="174083" name="Object 3"/>
          <p:cNvGraphicFramePr>
            <a:graphicFrameLocks noChangeAspect="1"/>
          </p:cNvGraphicFramePr>
          <p:nvPr>
            <p:extLst>
              <p:ext uri="{D42A27DB-BD31-4B8C-83A1-F6EECF244321}">
                <p14:modId xmlns:p14="http://schemas.microsoft.com/office/powerpoint/2010/main" val="1823858053"/>
              </p:ext>
            </p:extLst>
          </p:nvPr>
        </p:nvGraphicFramePr>
        <p:xfrm>
          <a:off x="1116013" y="2003425"/>
          <a:ext cx="3173412" cy="622300"/>
        </p:xfrm>
        <a:graphic>
          <a:graphicData uri="http://schemas.openxmlformats.org/presentationml/2006/ole">
            <mc:AlternateContent xmlns:mc="http://schemas.openxmlformats.org/markup-compatibility/2006">
              <mc:Choice xmlns:v="urn:schemas-microsoft-com:vml" Requires="v">
                <p:oleObj spid="_x0000_s10242" name="Equation" r:id="rId3" imgW="1180800" imgH="228600" progId="Equation.DSMT4">
                  <p:embed/>
                </p:oleObj>
              </mc:Choice>
              <mc:Fallback>
                <p:oleObj name="Equation" r:id="rId3" imgW="1180800" imgH="228600" progId="Equation.DSMT4">
                  <p:embed/>
                  <p:pic>
                    <p:nvPicPr>
                      <p:cNvPr id="174083" name="Object 3"/>
                      <p:cNvPicPr>
                        <a:picLocks noChangeAspect="1" noChangeArrowheads="1"/>
                      </p:cNvPicPr>
                      <p:nvPr/>
                    </p:nvPicPr>
                    <p:blipFill>
                      <a:blip r:embed="rId4"/>
                      <a:srcRect/>
                      <a:stretch>
                        <a:fillRect/>
                      </a:stretch>
                    </p:blipFill>
                    <p:spPr bwMode="auto">
                      <a:xfrm>
                        <a:off x="1116013" y="2003425"/>
                        <a:ext cx="317341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084" name="Object 4"/>
          <p:cNvGraphicFramePr>
            <a:graphicFrameLocks noChangeAspect="1"/>
          </p:cNvGraphicFramePr>
          <p:nvPr>
            <p:extLst>
              <p:ext uri="{D42A27DB-BD31-4B8C-83A1-F6EECF244321}">
                <p14:modId xmlns:p14="http://schemas.microsoft.com/office/powerpoint/2010/main" val="294140171"/>
              </p:ext>
            </p:extLst>
          </p:nvPr>
        </p:nvGraphicFramePr>
        <p:xfrm>
          <a:off x="4884738" y="1376363"/>
          <a:ext cx="3509962" cy="1009650"/>
        </p:xfrm>
        <a:graphic>
          <a:graphicData uri="http://schemas.openxmlformats.org/presentationml/2006/ole">
            <mc:AlternateContent xmlns:mc="http://schemas.openxmlformats.org/markup-compatibility/2006">
              <mc:Choice xmlns:v="urn:schemas-microsoft-com:vml" Requires="v">
                <p:oleObj spid="_x0000_s10243" name="Equation" r:id="rId5" imgW="1460160" imgH="419040" progId="Equation.DSMT4">
                  <p:embed/>
                </p:oleObj>
              </mc:Choice>
              <mc:Fallback>
                <p:oleObj name="Equation" r:id="rId5" imgW="1460160" imgH="419040" progId="Equation.DSMT4">
                  <p:embed/>
                  <p:pic>
                    <p:nvPicPr>
                      <p:cNvPr id="174084" name="Object 4"/>
                      <p:cNvPicPr>
                        <a:picLocks noChangeAspect="1" noChangeArrowheads="1"/>
                      </p:cNvPicPr>
                      <p:nvPr/>
                    </p:nvPicPr>
                    <p:blipFill>
                      <a:blip r:embed="rId6"/>
                      <a:srcRect/>
                      <a:stretch>
                        <a:fillRect/>
                      </a:stretch>
                    </p:blipFill>
                    <p:spPr bwMode="auto">
                      <a:xfrm>
                        <a:off x="4884738" y="1376363"/>
                        <a:ext cx="350996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085" name="Object 5"/>
          <p:cNvGraphicFramePr>
            <a:graphicFrameLocks noChangeAspect="1"/>
          </p:cNvGraphicFramePr>
          <p:nvPr>
            <p:extLst>
              <p:ext uri="{D42A27DB-BD31-4B8C-83A1-F6EECF244321}">
                <p14:modId xmlns:p14="http://schemas.microsoft.com/office/powerpoint/2010/main" val="4245966692"/>
              </p:ext>
            </p:extLst>
          </p:nvPr>
        </p:nvGraphicFramePr>
        <p:xfrm>
          <a:off x="5418138" y="2338388"/>
          <a:ext cx="2405062" cy="555625"/>
        </p:xfrm>
        <a:graphic>
          <a:graphicData uri="http://schemas.openxmlformats.org/presentationml/2006/ole">
            <mc:AlternateContent xmlns:mc="http://schemas.openxmlformats.org/markup-compatibility/2006">
              <mc:Choice xmlns:v="urn:schemas-microsoft-com:vml" Requires="v">
                <p:oleObj spid="_x0000_s10244" name="Equation" r:id="rId7" imgW="990360" imgH="228600" progId="Equation.DSMT4">
                  <p:embed/>
                </p:oleObj>
              </mc:Choice>
              <mc:Fallback>
                <p:oleObj name="Equation" r:id="rId7" imgW="990360" imgH="228600" progId="Equation.DSMT4">
                  <p:embed/>
                  <p:pic>
                    <p:nvPicPr>
                      <p:cNvPr id="174085" name="Object 5"/>
                      <p:cNvPicPr>
                        <a:picLocks noChangeAspect="1" noChangeArrowheads="1"/>
                      </p:cNvPicPr>
                      <p:nvPr/>
                    </p:nvPicPr>
                    <p:blipFill>
                      <a:blip r:embed="rId8"/>
                      <a:srcRect/>
                      <a:stretch>
                        <a:fillRect/>
                      </a:stretch>
                    </p:blipFill>
                    <p:spPr bwMode="auto">
                      <a:xfrm>
                        <a:off x="5418138" y="2338388"/>
                        <a:ext cx="2405062"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086" name="Object 6"/>
          <p:cNvGraphicFramePr>
            <a:graphicFrameLocks noChangeAspect="1"/>
          </p:cNvGraphicFramePr>
          <p:nvPr>
            <p:extLst>
              <p:ext uri="{D42A27DB-BD31-4B8C-83A1-F6EECF244321}">
                <p14:modId xmlns:p14="http://schemas.microsoft.com/office/powerpoint/2010/main" val="1566921364"/>
              </p:ext>
            </p:extLst>
          </p:nvPr>
        </p:nvGraphicFramePr>
        <p:xfrm>
          <a:off x="1303338" y="3070225"/>
          <a:ext cx="4660900" cy="596900"/>
        </p:xfrm>
        <a:graphic>
          <a:graphicData uri="http://schemas.openxmlformats.org/presentationml/2006/ole">
            <mc:AlternateContent xmlns:mc="http://schemas.openxmlformats.org/markup-compatibility/2006">
              <mc:Choice xmlns:v="urn:schemas-microsoft-com:vml" Requires="v">
                <p:oleObj spid="_x0000_s10245" name="Equation" r:id="rId9" imgW="1803240" imgH="228600" progId="Equation.DSMT4">
                  <p:embed/>
                </p:oleObj>
              </mc:Choice>
              <mc:Fallback>
                <p:oleObj name="Equation" r:id="rId9" imgW="1803240" imgH="228600" progId="Equation.DSMT4">
                  <p:embed/>
                  <p:pic>
                    <p:nvPicPr>
                      <p:cNvPr id="174086" name="Object 6"/>
                      <p:cNvPicPr>
                        <a:picLocks noChangeAspect="1" noChangeArrowheads="1"/>
                      </p:cNvPicPr>
                      <p:nvPr/>
                    </p:nvPicPr>
                    <p:blipFill>
                      <a:blip r:embed="rId10"/>
                      <a:srcRect/>
                      <a:stretch>
                        <a:fillRect/>
                      </a:stretch>
                    </p:blipFill>
                    <p:spPr bwMode="auto">
                      <a:xfrm>
                        <a:off x="1303338" y="3070225"/>
                        <a:ext cx="46609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087" name="Object 7"/>
          <p:cNvGraphicFramePr>
            <a:graphicFrameLocks noChangeAspect="1"/>
          </p:cNvGraphicFramePr>
          <p:nvPr>
            <p:extLst>
              <p:ext uri="{D42A27DB-BD31-4B8C-83A1-F6EECF244321}">
                <p14:modId xmlns:p14="http://schemas.microsoft.com/office/powerpoint/2010/main" val="4159254048"/>
              </p:ext>
            </p:extLst>
          </p:nvPr>
        </p:nvGraphicFramePr>
        <p:xfrm>
          <a:off x="647700" y="3998913"/>
          <a:ext cx="1787525" cy="660400"/>
        </p:xfrm>
        <a:graphic>
          <a:graphicData uri="http://schemas.openxmlformats.org/presentationml/2006/ole">
            <mc:AlternateContent xmlns:mc="http://schemas.openxmlformats.org/markup-compatibility/2006">
              <mc:Choice xmlns:v="urn:schemas-microsoft-com:vml" Requires="v">
                <p:oleObj spid="_x0000_s10246" name="Equation" r:id="rId11" imgW="660240" imgH="241200" progId="Equation.DSMT4">
                  <p:embed/>
                </p:oleObj>
              </mc:Choice>
              <mc:Fallback>
                <p:oleObj name="Equation" r:id="rId11" imgW="660240" imgH="241200" progId="Equation.DSMT4">
                  <p:embed/>
                  <p:pic>
                    <p:nvPicPr>
                      <p:cNvPr id="174087" name="Object 7"/>
                      <p:cNvPicPr>
                        <a:picLocks noChangeAspect="1" noChangeArrowheads="1"/>
                      </p:cNvPicPr>
                      <p:nvPr/>
                    </p:nvPicPr>
                    <p:blipFill>
                      <a:blip r:embed="rId12"/>
                      <a:srcRect/>
                      <a:stretch>
                        <a:fillRect/>
                      </a:stretch>
                    </p:blipFill>
                    <p:spPr bwMode="auto">
                      <a:xfrm>
                        <a:off x="647700" y="3998913"/>
                        <a:ext cx="178752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088" name="Object 8"/>
          <p:cNvGraphicFramePr>
            <a:graphicFrameLocks noChangeAspect="1"/>
          </p:cNvGraphicFramePr>
          <p:nvPr>
            <p:extLst>
              <p:ext uri="{D42A27DB-BD31-4B8C-83A1-F6EECF244321}">
                <p14:modId xmlns:p14="http://schemas.microsoft.com/office/powerpoint/2010/main" val="1052324652"/>
              </p:ext>
            </p:extLst>
          </p:nvPr>
        </p:nvGraphicFramePr>
        <p:xfrm>
          <a:off x="3084513" y="3998913"/>
          <a:ext cx="2116137" cy="658812"/>
        </p:xfrm>
        <a:graphic>
          <a:graphicData uri="http://schemas.openxmlformats.org/presentationml/2006/ole">
            <mc:AlternateContent xmlns:mc="http://schemas.openxmlformats.org/markup-compatibility/2006">
              <mc:Choice xmlns:v="urn:schemas-microsoft-com:vml" Requires="v">
                <p:oleObj spid="_x0000_s10247" name="Equation" r:id="rId13" imgW="774360" imgH="241200" progId="Equation.DSMT4">
                  <p:embed/>
                </p:oleObj>
              </mc:Choice>
              <mc:Fallback>
                <p:oleObj name="Equation" r:id="rId13" imgW="774360" imgH="241200" progId="Equation.DSMT4">
                  <p:embed/>
                  <p:pic>
                    <p:nvPicPr>
                      <p:cNvPr id="174088" name="Object 8"/>
                      <p:cNvPicPr>
                        <a:picLocks noChangeAspect="1" noChangeArrowheads="1"/>
                      </p:cNvPicPr>
                      <p:nvPr/>
                    </p:nvPicPr>
                    <p:blipFill>
                      <a:blip r:embed="rId14"/>
                      <a:srcRect/>
                      <a:stretch>
                        <a:fillRect/>
                      </a:stretch>
                    </p:blipFill>
                    <p:spPr bwMode="auto">
                      <a:xfrm>
                        <a:off x="3084513" y="3998913"/>
                        <a:ext cx="2116137"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089" name="Object 9"/>
          <p:cNvGraphicFramePr>
            <a:graphicFrameLocks noChangeAspect="1"/>
          </p:cNvGraphicFramePr>
          <p:nvPr>
            <p:extLst>
              <p:ext uri="{D42A27DB-BD31-4B8C-83A1-F6EECF244321}">
                <p14:modId xmlns:p14="http://schemas.microsoft.com/office/powerpoint/2010/main" val="458123150"/>
              </p:ext>
            </p:extLst>
          </p:nvPr>
        </p:nvGraphicFramePr>
        <p:xfrm>
          <a:off x="5783263" y="4022725"/>
          <a:ext cx="2849562" cy="606425"/>
        </p:xfrm>
        <a:graphic>
          <a:graphicData uri="http://schemas.openxmlformats.org/presentationml/2006/ole">
            <mc:AlternateContent xmlns:mc="http://schemas.openxmlformats.org/markup-compatibility/2006">
              <mc:Choice xmlns:v="urn:schemas-microsoft-com:vml" Requires="v">
                <p:oleObj spid="_x0000_s10248" name="Equation" r:id="rId15" imgW="1091880" imgH="228600" progId="Equation.DSMT4">
                  <p:embed/>
                </p:oleObj>
              </mc:Choice>
              <mc:Fallback>
                <p:oleObj name="Equation" r:id="rId15" imgW="1091880" imgH="228600" progId="Equation.DSMT4">
                  <p:embed/>
                  <p:pic>
                    <p:nvPicPr>
                      <p:cNvPr id="174089" name="Object 9"/>
                      <p:cNvPicPr>
                        <a:picLocks noChangeAspect="1" noChangeArrowheads="1"/>
                      </p:cNvPicPr>
                      <p:nvPr/>
                    </p:nvPicPr>
                    <p:blipFill>
                      <a:blip r:embed="rId16"/>
                      <a:srcRect/>
                      <a:stretch>
                        <a:fillRect/>
                      </a:stretch>
                    </p:blipFill>
                    <p:spPr bwMode="auto">
                      <a:xfrm>
                        <a:off x="5783263" y="4022725"/>
                        <a:ext cx="284956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090" name="Object 10"/>
          <p:cNvGraphicFramePr>
            <a:graphicFrameLocks noChangeAspect="1"/>
          </p:cNvGraphicFramePr>
          <p:nvPr>
            <p:extLst>
              <p:ext uri="{D42A27DB-BD31-4B8C-83A1-F6EECF244321}">
                <p14:modId xmlns:p14="http://schemas.microsoft.com/office/powerpoint/2010/main" val="1421926556"/>
              </p:ext>
            </p:extLst>
          </p:nvPr>
        </p:nvGraphicFramePr>
        <p:xfrm>
          <a:off x="781050" y="4899025"/>
          <a:ext cx="7593013" cy="555625"/>
        </p:xfrm>
        <a:graphic>
          <a:graphicData uri="http://schemas.openxmlformats.org/presentationml/2006/ole">
            <mc:AlternateContent xmlns:mc="http://schemas.openxmlformats.org/markup-compatibility/2006">
              <mc:Choice xmlns:v="urn:schemas-microsoft-com:vml" Requires="v">
                <p:oleObj spid="_x0000_s10249" name="Equation" r:id="rId17" imgW="3174840" imgH="228600" progId="Equation.DSMT4">
                  <p:embed/>
                </p:oleObj>
              </mc:Choice>
              <mc:Fallback>
                <p:oleObj name="Equation" r:id="rId17" imgW="3174840" imgH="228600" progId="Equation.DSMT4">
                  <p:embed/>
                  <p:pic>
                    <p:nvPicPr>
                      <p:cNvPr id="174090" name="Object 10"/>
                      <p:cNvPicPr>
                        <a:picLocks noChangeAspect="1" noChangeArrowheads="1"/>
                      </p:cNvPicPr>
                      <p:nvPr/>
                    </p:nvPicPr>
                    <p:blipFill>
                      <a:blip r:embed="rId18"/>
                      <a:srcRect/>
                      <a:stretch>
                        <a:fillRect/>
                      </a:stretch>
                    </p:blipFill>
                    <p:spPr bwMode="auto">
                      <a:xfrm>
                        <a:off x="781050" y="4899025"/>
                        <a:ext cx="7593013"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091" name="Object 11"/>
          <p:cNvGraphicFramePr>
            <a:graphicFrameLocks noChangeAspect="1"/>
          </p:cNvGraphicFramePr>
          <p:nvPr>
            <p:extLst>
              <p:ext uri="{D42A27DB-BD31-4B8C-83A1-F6EECF244321}">
                <p14:modId xmlns:p14="http://schemas.microsoft.com/office/powerpoint/2010/main" val="3705100275"/>
              </p:ext>
            </p:extLst>
          </p:nvPr>
        </p:nvGraphicFramePr>
        <p:xfrm>
          <a:off x="3373438" y="5680075"/>
          <a:ext cx="2554287" cy="561975"/>
        </p:xfrm>
        <a:graphic>
          <a:graphicData uri="http://schemas.openxmlformats.org/presentationml/2006/ole">
            <mc:AlternateContent xmlns:mc="http://schemas.openxmlformats.org/markup-compatibility/2006">
              <mc:Choice xmlns:v="urn:schemas-microsoft-com:vml" Requires="v">
                <p:oleObj spid="_x0000_s10250" name="Equation" r:id="rId19" imgW="1054080" imgH="228600" progId="Equation.DSMT4">
                  <p:embed/>
                </p:oleObj>
              </mc:Choice>
              <mc:Fallback>
                <p:oleObj name="Equation" r:id="rId19" imgW="1054080" imgH="228600" progId="Equation.DSMT4">
                  <p:embed/>
                  <p:pic>
                    <p:nvPicPr>
                      <p:cNvPr id="174091" name="Object 11"/>
                      <p:cNvPicPr>
                        <a:picLocks noChangeAspect="1" noChangeArrowheads="1"/>
                      </p:cNvPicPr>
                      <p:nvPr/>
                    </p:nvPicPr>
                    <p:blipFill>
                      <a:blip r:embed="rId20"/>
                      <a:srcRect/>
                      <a:stretch>
                        <a:fillRect/>
                      </a:stretch>
                    </p:blipFill>
                    <p:spPr bwMode="auto">
                      <a:xfrm>
                        <a:off x="3373438" y="5680075"/>
                        <a:ext cx="25542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a:spLocks noChangeArrowheads="1"/>
          </p:cNvSpPr>
          <p:nvPr/>
        </p:nvSpPr>
        <p:spPr bwMode="auto">
          <a:xfrm>
            <a:off x="801688" y="1536700"/>
            <a:ext cx="243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dirty="0">
                <a:solidFill>
                  <a:srgbClr val="000000"/>
                </a:solidFill>
                <a:latin typeface="Times New Roman" pitchFamily="18" charset="0"/>
              </a:rPr>
              <a:t>恒温恒压下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4083"/>
                                        </p:tgtEl>
                                        <p:attrNameLst>
                                          <p:attrName>style.visibility</p:attrName>
                                        </p:attrNameLst>
                                      </p:cBhvr>
                                      <p:to>
                                        <p:strVal val="visible"/>
                                      </p:to>
                                    </p:set>
                                    <p:animEffect transition="in" filter="wipe(left)">
                                      <p:cBhvr>
                                        <p:cTn id="11" dur="500"/>
                                        <p:tgtEl>
                                          <p:spTgt spid="1740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74084"/>
                                        </p:tgtEl>
                                        <p:attrNameLst>
                                          <p:attrName>style.visibility</p:attrName>
                                        </p:attrNameLst>
                                      </p:cBhvr>
                                      <p:to>
                                        <p:strVal val="visible"/>
                                      </p:to>
                                    </p:set>
                                    <p:animEffect transition="in" filter="wipe(left)">
                                      <p:cBhvr>
                                        <p:cTn id="16" dur="500"/>
                                        <p:tgtEl>
                                          <p:spTgt spid="174084"/>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74085"/>
                                        </p:tgtEl>
                                        <p:attrNameLst>
                                          <p:attrName>style.visibility</p:attrName>
                                        </p:attrNameLst>
                                      </p:cBhvr>
                                      <p:to>
                                        <p:strVal val="visible"/>
                                      </p:to>
                                    </p:set>
                                    <p:animEffect transition="in" filter="wipe(left)">
                                      <p:cBhvr>
                                        <p:cTn id="20" dur="500"/>
                                        <p:tgtEl>
                                          <p:spTgt spid="174085"/>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174086"/>
                                        </p:tgtEl>
                                        <p:attrNameLst>
                                          <p:attrName>style.visibility</p:attrName>
                                        </p:attrNameLst>
                                      </p:cBhvr>
                                      <p:to>
                                        <p:strVal val="visible"/>
                                      </p:to>
                                    </p:set>
                                    <p:animEffect transition="in" filter="wipe(left)">
                                      <p:cBhvr>
                                        <p:cTn id="24" dur="500"/>
                                        <p:tgtEl>
                                          <p:spTgt spid="1740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74087"/>
                                        </p:tgtEl>
                                        <p:attrNameLst>
                                          <p:attrName>style.visibility</p:attrName>
                                        </p:attrNameLst>
                                      </p:cBhvr>
                                      <p:to>
                                        <p:strVal val="visible"/>
                                      </p:to>
                                    </p:set>
                                    <p:animEffect transition="in" filter="wipe(left)">
                                      <p:cBhvr>
                                        <p:cTn id="29" dur="500"/>
                                        <p:tgtEl>
                                          <p:spTgt spid="174087"/>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174088"/>
                                        </p:tgtEl>
                                        <p:attrNameLst>
                                          <p:attrName>style.visibility</p:attrName>
                                        </p:attrNameLst>
                                      </p:cBhvr>
                                      <p:to>
                                        <p:strVal val="visible"/>
                                      </p:to>
                                    </p:set>
                                    <p:animEffect transition="in" filter="wipe(left)">
                                      <p:cBhvr>
                                        <p:cTn id="33" dur="500"/>
                                        <p:tgtEl>
                                          <p:spTgt spid="174088"/>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174089"/>
                                        </p:tgtEl>
                                        <p:attrNameLst>
                                          <p:attrName>style.visibility</p:attrName>
                                        </p:attrNameLst>
                                      </p:cBhvr>
                                      <p:to>
                                        <p:strVal val="visible"/>
                                      </p:to>
                                    </p:set>
                                    <p:animEffect transition="in" filter="wipe(left)">
                                      <p:cBhvr>
                                        <p:cTn id="37" dur="500"/>
                                        <p:tgtEl>
                                          <p:spTgt spid="1740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74090"/>
                                        </p:tgtEl>
                                        <p:attrNameLst>
                                          <p:attrName>style.visibility</p:attrName>
                                        </p:attrNameLst>
                                      </p:cBhvr>
                                      <p:to>
                                        <p:strVal val="visible"/>
                                      </p:to>
                                    </p:set>
                                    <p:animEffect transition="in" filter="wipe(left)">
                                      <p:cBhvr>
                                        <p:cTn id="42" dur="500"/>
                                        <p:tgtEl>
                                          <p:spTgt spid="174090"/>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174091"/>
                                        </p:tgtEl>
                                        <p:attrNameLst>
                                          <p:attrName>style.visibility</p:attrName>
                                        </p:attrNameLst>
                                      </p:cBhvr>
                                      <p:to>
                                        <p:strVal val="visible"/>
                                      </p:to>
                                    </p:set>
                                    <p:animEffect transition="in" filter="wipe(left)">
                                      <p:cBhvr>
                                        <p:cTn id="46" dur="500"/>
                                        <p:tgtEl>
                                          <p:spTgt spid="174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95300" y="590550"/>
            <a:ext cx="8172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dirty="0">
                <a:solidFill>
                  <a:srgbClr val="0000FF"/>
                </a:solidFill>
                <a:latin typeface="宋体" charset="-122"/>
              </a:rPr>
              <a:t>利用吉布斯</a:t>
            </a:r>
            <a:r>
              <a:rPr kumimoji="1" lang="en-US" altLang="zh-CN" sz="2800" dirty="0">
                <a:solidFill>
                  <a:srgbClr val="0000FF"/>
                </a:solidFill>
                <a:latin typeface="Times New Roman" pitchFamily="18" charset="0"/>
              </a:rPr>
              <a:t>–</a:t>
            </a:r>
            <a:r>
              <a:rPr kumimoji="1" lang="zh-CN" altLang="en-US" sz="2800" dirty="0">
                <a:solidFill>
                  <a:srgbClr val="0000FF"/>
                </a:solidFill>
                <a:latin typeface="宋体" charset="-122"/>
              </a:rPr>
              <a:t>杜亥姆方程证明：如果溶剂遵守拉乌尔定律，溶质必定遵守亨利定律。</a:t>
            </a:r>
            <a:r>
              <a:rPr kumimoji="1" lang="zh-CN" altLang="en-US" sz="2800" dirty="0">
                <a:solidFill>
                  <a:srgbClr val="0000FF"/>
                </a:solidFill>
                <a:latin typeface="Times New Roman" pitchFamily="18" charset="0"/>
                <a:ea typeface="黑体" pitchFamily="2" charset="-122"/>
              </a:rPr>
              <a:t> </a:t>
            </a:r>
          </a:p>
        </p:txBody>
      </p:sp>
      <p:graphicFrame>
        <p:nvGraphicFramePr>
          <p:cNvPr id="13315" name="Object 3"/>
          <p:cNvGraphicFramePr>
            <a:graphicFrameLocks noChangeAspect="1"/>
          </p:cNvGraphicFramePr>
          <p:nvPr>
            <p:extLst>
              <p:ext uri="{D42A27DB-BD31-4B8C-83A1-F6EECF244321}">
                <p14:modId xmlns:p14="http://schemas.microsoft.com/office/powerpoint/2010/main" val="3693208418"/>
              </p:ext>
            </p:extLst>
          </p:nvPr>
        </p:nvGraphicFramePr>
        <p:xfrm>
          <a:off x="3073400" y="1604963"/>
          <a:ext cx="2295525" cy="504825"/>
        </p:xfrm>
        <a:graphic>
          <a:graphicData uri="http://schemas.openxmlformats.org/presentationml/2006/ole">
            <mc:AlternateContent xmlns:mc="http://schemas.openxmlformats.org/markup-compatibility/2006">
              <mc:Choice xmlns:v="urn:schemas-microsoft-com:vml" Requires="v">
                <p:oleObj spid="_x0000_s11266" name="Equation" r:id="rId3" imgW="1054080" imgH="228600" progId="Equation.DSMT4">
                  <p:embed/>
                </p:oleObj>
              </mc:Choice>
              <mc:Fallback>
                <p:oleObj name="Equation" r:id="rId3" imgW="1054080" imgH="228600" progId="Equation.DSMT4">
                  <p:embed/>
                  <p:pic>
                    <p:nvPicPr>
                      <p:cNvPr id="13315" name="Object 3"/>
                      <p:cNvPicPr>
                        <a:picLocks noChangeAspect="1" noChangeArrowheads="1"/>
                      </p:cNvPicPr>
                      <p:nvPr/>
                    </p:nvPicPr>
                    <p:blipFill>
                      <a:blip r:embed="rId4"/>
                      <a:srcRect/>
                      <a:stretch>
                        <a:fillRect/>
                      </a:stretch>
                    </p:blipFill>
                    <p:spPr bwMode="auto">
                      <a:xfrm>
                        <a:off x="3073400" y="1604963"/>
                        <a:ext cx="22955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08" name="Object 4"/>
          <p:cNvGraphicFramePr>
            <a:graphicFrameLocks noChangeAspect="1"/>
          </p:cNvGraphicFramePr>
          <p:nvPr>
            <p:extLst>
              <p:ext uri="{D42A27DB-BD31-4B8C-83A1-F6EECF244321}">
                <p14:modId xmlns:p14="http://schemas.microsoft.com/office/powerpoint/2010/main" val="1347498142"/>
              </p:ext>
            </p:extLst>
          </p:nvPr>
        </p:nvGraphicFramePr>
        <p:xfrm>
          <a:off x="2563813" y="2276475"/>
          <a:ext cx="3119437" cy="582613"/>
        </p:xfrm>
        <a:graphic>
          <a:graphicData uri="http://schemas.openxmlformats.org/presentationml/2006/ole">
            <mc:AlternateContent xmlns:mc="http://schemas.openxmlformats.org/markup-compatibility/2006">
              <mc:Choice xmlns:v="urn:schemas-microsoft-com:vml" Requires="v">
                <p:oleObj spid="_x0000_s11267" name="Equation" r:id="rId5" imgW="1384200" imgH="253800" progId="Equation.DSMT4">
                  <p:embed/>
                </p:oleObj>
              </mc:Choice>
              <mc:Fallback>
                <p:oleObj name="Equation" r:id="rId5" imgW="1384200" imgH="253800" progId="Equation.DSMT4">
                  <p:embed/>
                  <p:pic>
                    <p:nvPicPr>
                      <p:cNvPr id="175108" name="Object 4"/>
                      <p:cNvPicPr>
                        <a:picLocks noChangeAspect="1" noChangeArrowheads="1"/>
                      </p:cNvPicPr>
                      <p:nvPr/>
                    </p:nvPicPr>
                    <p:blipFill>
                      <a:blip r:embed="rId6"/>
                      <a:srcRect/>
                      <a:stretch>
                        <a:fillRect/>
                      </a:stretch>
                    </p:blipFill>
                    <p:spPr bwMode="auto">
                      <a:xfrm>
                        <a:off x="2563813" y="2276475"/>
                        <a:ext cx="3119437"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09" name="Object 5"/>
          <p:cNvGraphicFramePr>
            <a:graphicFrameLocks noChangeAspect="1"/>
          </p:cNvGraphicFramePr>
          <p:nvPr>
            <p:extLst>
              <p:ext uri="{D42A27DB-BD31-4B8C-83A1-F6EECF244321}">
                <p14:modId xmlns:p14="http://schemas.microsoft.com/office/powerpoint/2010/main" val="619482238"/>
              </p:ext>
            </p:extLst>
          </p:nvPr>
        </p:nvGraphicFramePr>
        <p:xfrm>
          <a:off x="2351088" y="2820988"/>
          <a:ext cx="3695700" cy="1030287"/>
        </p:xfrm>
        <a:graphic>
          <a:graphicData uri="http://schemas.openxmlformats.org/presentationml/2006/ole">
            <mc:AlternateContent xmlns:mc="http://schemas.openxmlformats.org/markup-compatibility/2006">
              <mc:Choice xmlns:v="urn:schemas-microsoft-com:vml" Requires="v">
                <p:oleObj spid="_x0000_s11268" name="Equation" r:id="rId7" imgW="1574640" imgH="431640" progId="Equation.DSMT4">
                  <p:embed/>
                </p:oleObj>
              </mc:Choice>
              <mc:Fallback>
                <p:oleObj name="Equation" r:id="rId7" imgW="1574640" imgH="431640" progId="Equation.DSMT4">
                  <p:embed/>
                  <p:pic>
                    <p:nvPicPr>
                      <p:cNvPr id="175109" name="Object 5"/>
                      <p:cNvPicPr>
                        <a:picLocks noChangeAspect="1" noChangeArrowheads="1"/>
                      </p:cNvPicPr>
                      <p:nvPr/>
                    </p:nvPicPr>
                    <p:blipFill>
                      <a:blip r:embed="rId8"/>
                      <a:srcRect/>
                      <a:stretch>
                        <a:fillRect/>
                      </a:stretch>
                    </p:blipFill>
                    <p:spPr bwMode="auto">
                      <a:xfrm>
                        <a:off x="2351088" y="2820988"/>
                        <a:ext cx="3695700"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276" name="Group 12"/>
          <p:cNvGrpSpPr>
            <a:grpSpLocks/>
          </p:cNvGrpSpPr>
          <p:nvPr/>
        </p:nvGrpSpPr>
        <p:grpSpPr bwMode="auto">
          <a:xfrm>
            <a:off x="681038" y="5295900"/>
            <a:ext cx="4051300" cy="623888"/>
            <a:chOff x="429" y="3258"/>
            <a:chExt cx="2552" cy="393"/>
          </a:xfrm>
        </p:grpSpPr>
        <p:sp>
          <p:nvSpPr>
            <p:cNvPr id="13322" name="Text Box 2"/>
            <p:cNvSpPr txBox="1">
              <a:spLocks noChangeArrowheads="1"/>
            </p:cNvSpPr>
            <p:nvPr/>
          </p:nvSpPr>
          <p:spPr bwMode="auto">
            <a:xfrm>
              <a:off x="429" y="3258"/>
              <a:ext cx="25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a:solidFill>
                    <a:srgbClr val="0000FF"/>
                  </a:solidFill>
                  <a:latin typeface="宋体" charset="-122"/>
                </a:rPr>
                <a:t>所以         ，则</a:t>
              </a:r>
              <a:endParaRPr kumimoji="1" lang="zh-CN" altLang="en-US" sz="2800">
                <a:solidFill>
                  <a:srgbClr val="0000FF"/>
                </a:solidFill>
                <a:latin typeface="Times New Roman" pitchFamily="18" charset="0"/>
                <a:ea typeface="黑体" pitchFamily="2" charset="-122"/>
              </a:endParaRPr>
            </a:p>
          </p:txBody>
        </p:sp>
        <p:graphicFrame>
          <p:nvGraphicFramePr>
            <p:cNvPr id="13323" name="Object 6"/>
            <p:cNvGraphicFramePr>
              <a:graphicFrameLocks noChangeAspect="1"/>
            </p:cNvGraphicFramePr>
            <p:nvPr>
              <p:extLst>
                <p:ext uri="{D42A27DB-BD31-4B8C-83A1-F6EECF244321}">
                  <p14:modId xmlns:p14="http://schemas.microsoft.com/office/powerpoint/2010/main" val="2891175199"/>
                </p:ext>
              </p:extLst>
            </p:nvPr>
          </p:nvGraphicFramePr>
          <p:xfrm>
            <a:off x="962" y="3274"/>
            <a:ext cx="973" cy="377"/>
          </p:xfrm>
          <a:graphic>
            <a:graphicData uri="http://schemas.openxmlformats.org/presentationml/2006/ole">
              <mc:AlternateContent xmlns:mc="http://schemas.openxmlformats.org/markup-compatibility/2006">
                <mc:Choice xmlns:v="urn:schemas-microsoft-com:vml" Requires="v">
                  <p:oleObj spid="_x0000_s11269" name="Equation" r:id="rId9" imgW="622080" imgH="241200" progId="Equation.DSMT4">
                    <p:embed/>
                  </p:oleObj>
                </mc:Choice>
                <mc:Fallback>
                  <p:oleObj name="Equation" r:id="rId9" imgW="622080" imgH="241200" progId="Equation.DSMT4">
                    <p:embed/>
                    <p:pic>
                      <p:nvPicPr>
                        <p:cNvPr id="13323" name="Object 6"/>
                        <p:cNvPicPr>
                          <a:picLocks noChangeAspect="1" noChangeArrowheads="1"/>
                        </p:cNvPicPr>
                        <p:nvPr/>
                      </p:nvPicPr>
                      <p:blipFill>
                        <a:blip r:embed="rId10"/>
                        <a:srcRect/>
                        <a:stretch>
                          <a:fillRect/>
                        </a:stretch>
                      </p:blipFill>
                      <p:spPr bwMode="auto">
                        <a:xfrm>
                          <a:off x="962" y="3274"/>
                          <a:ext cx="973"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75111" name="Object 7"/>
          <p:cNvGraphicFramePr>
            <a:graphicFrameLocks noChangeAspect="1"/>
          </p:cNvGraphicFramePr>
          <p:nvPr>
            <p:extLst>
              <p:ext uri="{D42A27DB-BD31-4B8C-83A1-F6EECF244321}">
                <p14:modId xmlns:p14="http://schemas.microsoft.com/office/powerpoint/2010/main" val="3770046249"/>
              </p:ext>
            </p:extLst>
          </p:nvPr>
        </p:nvGraphicFramePr>
        <p:xfrm>
          <a:off x="3413125" y="5876925"/>
          <a:ext cx="2160588" cy="650875"/>
        </p:xfrm>
        <a:graphic>
          <a:graphicData uri="http://schemas.openxmlformats.org/presentationml/2006/ole">
            <mc:AlternateContent xmlns:mc="http://schemas.openxmlformats.org/markup-compatibility/2006">
              <mc:Choice xmlns:v="urn:schemas-microsoft-com:vml" Requires="v">
                <p:oleObj spid="_x0000_s11270" name="Equation" r:id="rId11" imgW="799920" imgH="241200" progId="Equation.DSMT4">
                  <p:embed/>
                </p:oleObj>
              </mc:Choice>
              <mc:Fallback>
                <p:oleObj name="Equation" r:id="rId11" imgW="799920" imgH="241200" progId="Equation.DSMT4">
                  <p:embed/>
                  <p:pic>
                    <p:nvPicPr>
                      <p:cNvPr id="175111" name="Object 7"/>
                      <p:cNvPicPr>
                        <a:picLocks noChangeAspect="1" noChangeArrowheads="1"/>
                      </p:cNvPicPr>
                      <p:nvPr/>
                    </p:nvPicPr>
                    <p:blipFill>
                      <a:blip r:embed="rId12"/>
                      <a:srcRect/>
                      <a:stretch>
                        <a:fillRect/>
                      </a:stretch>
                    </p:blipFill>
                    <p:spPr bwMode="auto">
                      <a:xfrm>
                        <a:off x="3413125" y="5876925"/>
                        <a:ext cx="2160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3" name="Text Box 2"/>
          <p:cNvSpPr txBox="1">
            <a:spLocks noChangeArrowheads="1"/>
          </p:cNvSpPr>
          <p:nvPr/>
        </p:nvSpPr>
        <p:spPr bwMode="auto">
          <a:xfrm>
            <a:off x="515938" y="3887788"/>
            <a:ext cx="817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a:solidFill>
                  <a:srgbClr val="0000FF"/>
                </a:solidFill>
                <a:latin typeface="宋体" charset="-122"/>
              </a:rPr>
              <a:t>实验事实告诉我们：对于溶质，下式成立</a:t>
            </a:r>
            <a:r>
              <a:rPr kumimoji="1" lang="zh-CN" altLang="en-US" sz="2800">
                <a:solidFill>
                  <a:srgbClr val="0000FF"/>
                </a:solidFill>
                <a:latin typeface="Times New Roman" pitchFamily="18" charset="0"/>
                <a:ea typeface="黑体" pitchFamily="2" charset="-122"/>
              </a:rPr>
              <a:t> </a:t>
            </a:r>
          </a:p>
        </p:txBody>
      </p:sp>
      <p:graphicFrame>
        <p:nvGraphicFramePr>
          <p:cNvPr id="2" name="Object 7"/>
          <p:cNvGraphicFramePr>
            <a:graphicFrameLocks noChangeAspect="1"/>
          </p:cNvGraphicFramePr>
          <p:nvPr>
            <p:extLst>
              <p:ext uri="{D42A27DB-BD31-4B8C-83A1-F6EECF244321}">
                <p14:modId xmlns:p14="http://schemas.microsoft.com/office/powerpoint/2010/main" val="715552024"/>
              </p:ext>
            </p:extLst>
          </p:nvPr>
        </p:nvGraphicFramePr>
        <p:xfrm>
          <a:off x="3100388" y="4424363"/>
          <a:ext cx="2095500" cy="947737"/>
        </p:xfrm>
        <a:graphic>
          <a:graphicData uri="http://schemas.openxmlformats.org/presentationml/2006/ole">
            <mc:AlternateContent xmlns:mc="http://schemas.openxmlformats.org/markup-compatibility/2006">
              <mc:Choice xmlns:v="urn:schemas-microsoft-com:vml" Requires="v">
                <p:oleObj spid="_x0000_s11271" name="Equation" r:id="rId13" imgW="952200" imgH="431640" progId="Equation.DSMT4">
                  <p:embed/>
                </p:oleObj>
              </mc:Choice>
              <mc:Fallback>
                <p:oleObj name="Equation" r:id="rId13" imgW="952200" imgH="431640" progId="Equation.DSMT4">
                  <p:embed/>
                  <p:pic>
                    <p:nvPicPr>
                      <p:cNvPr id="2" name="Object 7"/>
                      <p:cNvPicPr>
                        <a:picLocks noChangeAspect="1" noChangeArrowheads="1"/>
                      </p:cNvPicPr>
                      <p:nvPr/>
                    </p:nvPicPr>
                    <p:blipFill>
                      <a:blip r:embed="rId14"/>
                      <a:srcRect/>
                      <a:stretch>
                        <a:fillRect/>
                      </a:stretch>
                    </p:blipFill>
                    <p:spPr bwMode="auto">
                      <a:xfrm>
                        <a:off x="3100388" y="4424363"/>
                        <a:ext cx="209550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5108"/>
                                        </p:tgtEl>
                                        <p:attrNameLst>
                                          <p:attrName>style.visibility</p:attrName>
                                        </p:attrNameLst>
                                      </p:cBhvr>
                                      <p:to>
                                        <p:strVal val="visible"/>
                                      </p:to>
                                    </p:set>
                                    <p:animEffect transition="in" filter="wipe(left)">
                                      <p:cBhvr>
                                        <p:cTn id="7" dur="500"/>
                                        <p:tgtEl>
                                          <p:spTgt spid="17510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5109"/>
                                        </p:tgtEl>
                                        <p:attrNameLst>
                                          <p:attrName>style.visibility</p:attrName>
                                        </p:attrNameLst>
                                      </p:cBhvr>
                                      <p:to>
                                        <p:strVal val="visible"/>
                                      </p:to>
                                    </p:set>
                                    <p:animEffect transition="in" filter="wipe(left)">
                                      <p:cBhvr>
                                        <p:cTn id="11" dur="500"/>
                                        <p:tgtEl>
                                          <p:spTgt spid="17510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273"/>
                                        </p:tgtEl>
                                        <p:attrNameLst>
                                          <p:attrName>style.visibility</p:attrName>
                                        </p:attrNameLst>
                                      </p:cBhvr>
                                      <p:to>
                                        <p:strVal val="visible"/>
                                      </p:to>
                                    </p:set>
                                  </p:childTnLst>
                                </p:cTn>
                              </p:par>
                            </p:childTnLst>
                          </p:cTn>
                        </p:par>
                        <p:par>
                          <p:cTn id="16" fill="hold" nodeType="afterGroup">
                            <p:stCondLst>
                              <p:cond delay="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1276"/>
                                        </p:tgtEl>
                                        <p:attrNameLst>
                                          <p:attrName>style.visibility</p:attrName>
                                        </p:attrNameLst>
                                      </p:cBhvr>
                                      <p:to>
                                        <p:strVal val="visible"/>
                                      </p:to>
                                    </p:set>
                                  </p:childTnLst>
                                </p:cTn>
                              </p:par>
                              <p:par>
                                <p:cTn id="24" presetID="22" presetClass="entr" presetSubtype="8" fill="hold" nodeType="withEffect">
                                  <p:stCondLst>
                                    <p:cond delay="0"/>
                                  </p:stCondLst>
                                  <p:childTnLst>
                                    <p:set>
                                      <p:cBhvr>
                                        <p:cTn id="25" dur="1" fill="hold">
                                          <p:stCondLst>
                                            <p:cond delay="0"/>
                                          </p:stCondLst>
                                        </p:cTn>
                                        <p:tgtEl>
                                          <p:spTgt spid="175111"/>
                                        </p:tgtEl>
                                        <p:attrNameLst>
                                          <p:attrName>style.visibility</p:attrName>
                                        </p:attrNameLst>
                                      </p:cBhvr>
                                      <p:to>
                                        <p:strVal val="visible"/>
                                      </p:to>
                                    </p:set>
                                    <p:animEffect transition="in" filter="wipe(left)">
                                      <p:cBhvr>
                                        <p:cTn id="26"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593725" y="634534"/>
            <a:ext cx="627856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dirty="0">
                <a:solidFill>
                  <a:srgbClr val="FF0000"/>
                </a:solidFill>
                <a:effectLst>
                  <a:outerShdw blurRad="38100" dist="38100" dir="2700000" algn="tl">
                    <a:srgbClr val="C0C0C0"/>
                  </a:outerShdw>
                </a:effectLst>
                <a:latin typeface="黑体" pitchFamily="2" charset="-122"/>
                <a:ea typeface="黑体" pitchFamily="2" charset="-122"/>
              </a:rPr>
              <a:t>1.</a:t>
            </a:r>
            <a:r>
              <a:rPr kumimoji="1" lang="zh-CN" altLang="en-US" dirty="0">
                <a:solidFill>
                  <a:srgbClr val="FF0000"/>
                </a:solidFill>
                <a:effectLst>
                  <a:outerShdw blurRad="38100" dist="38100" dir="2700000" algn="tl">
                    <a:srgbClr val="C0C0C0"/>
                  </a:outerShdw>
                </a:effectLst>
                <a:latin typeface="黑体" pitchFamily="2" charset="-122"/>
                <a:ea typeface="黑体" pitchFamily="2" charset="-122"/>
              </a:rPr>
              <a:t>拉乌尔定律</a:t>
            </a:r>
            <a:r>
              <a:rPr kumimoji="1" lang="en-US" altLang="zh-CN" dirty="0">
                <a:solidFill>
                  <a:srgbClr val="FF0000"/>
                </a:solidFill>
                <a:effectLst>
                  <a:outerShdw blurRad="38100" dist="38100" dir="2700000" algn="tl">
                    <a:srgbClr val="C0C0C0"/>
                  </a:outerShdw>
                </a:effectLst>
                <a:ea typeface="黑体" pitchFamily="2" charset="-122"/>
                <a:cs typeface="Times New Roman" panose="02020603050405020304" pitchFamily="18" charset="0"/>
              </a:rPr>
              <a:t>(</a:t>
            </a:r>
            <a:r>
              <a:rPr kumimoji="1" lang="en-US" altLang="zh-CN" dirty="0" err="1">
                <a:solidFill>
                  <a:srgbClr val="FF0000"/>
                </a:solidFill>
                <a:effectLst>
                  <a:outerShdw blurRad="38100" dist="38100" dir="2700000" algn="tl">
                    <a:srgbClr val="C0C0C0"/>
                  </a:outerShdw>
                </a:effectLst>
                <a:ea typeface="黑体" pitchFamily="2" charset="-122"/>
                <a:cs typeface="Times New Roman" panose="02020603050405020304" pitchFamily="18" charset="0"/>
              </a:rPr>
              <a:t>Raoult’s</a:t>
            </a:r>
            <a:r>
              <a:rPr kumimoji="1" lang="en-US" altLang="zh-CN" dirty="0">
                <a:solidFill>
                  <a:srgbClr val="FF0000"/>
                </a:solidFill>
                <a:effectLst>
                  <a:outerShdw blurRad="38100" dist="38100" dir="2700000" algn="tl">
                    <a:srgbClr val="C0C0C0"/>
                  </a:outerShdw>
                </a:effectLst>
                <a:ea typeface="黑体" pitchFamily="2" charset="-122"/>
                <a:cs typeface="Times New Roman" panose="02020603050405020304" pitchFamily="18" charset="0"/>
              </a:rPr>
              <a:t> Law)</a:t>
            </a:r>
            <a:endParaRPr kumimoji="1" lang="zh-CN" altLang="en-US" dirty="0">
              <a:latin typeface="黑体" pitchFamily="2" charset="-122"/>
              <a:ea typeface="黑体" pitchFamily="2" charset="-122"/>
            </a:endParaRPr>
          </a:p>
        </p:txBody>
      </p:sp>
      <p:sp>
        <p:nvSpPr>
          <p:cNvPr id="4099" name="Text Box 3"/>
          <p:cNvSpPr txBox="1">
            <a:spLocks noChangeArrowheads="1"/>
          </p:cNvSpPr>
          <p:nvPr/>
        </p:nvSpPr>
        <p:spPr bwMode="auto">
          <a:xfrm>
            <a:off x="746125" y="1347977"/>
            <a:ext cx="7807325"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just" eaLnBrk="1" hangingPunct="1">
              <a:spcBef>
                <a:spcPct val="0"/>
              </a:spcBef>
              <a:buClrTx/>
              <a:buSzTx/>
              <a:buFontTx/>
              <a:buNone/>
            </a:pPr>
            <a:r>
              <a:rPr kumimoji="1" lang="zh-CN" altLang="en-US" dirty="0">
                <a:solidFill>
                  <a:srgbClr val="0000FF"/>
                </a:solidFill>
                <a:latin typeface="Times New Roman" pitchFamily="18" charset="0"/>
                <a:ea typeface="黑体" pitchFamily="2" charset="-122"/>
              </a:rPr>
              <a:t>一定温度下的稀溶液，溶剂的蒸气分压等于同温下纯溶剂的饱和蒸气压与溶液中溶剂摩尔分数的乘积，即</a:t>
            </a:r>
          </a:p>
        </p:txBody>
      </p:sp>
      <p:graphicFrame>
        <p:nvGraphicFramePr>
          <p:cNvPr id="4100" name="Object 4"/>
          <p:cNvGraphicFramePr>
            <a:graphicFrameLocks noChangeAspect="1"/>
          </p:cNvGraphicFramePr>
          <p:nvPr>
            <p:extLst>
              <p:ext uri="{D42A27DB-BD31-4B8C-83A1-F6EECF244321}">
                <p14:modId xmlns:p14="http://schemas.microsoft.com/office/powerpoint/2010/main" val="4136395943"/>
              </p:ext>
            </p:extLst>
          </p:nvPr>
        </p:nvGraphicFramePr>
        <p:xfrm>
          <a:off x="3354388" y="2914650"/>
          <a:ext cx="2109787" cy="742950"/>
        </p:xfrm>
        <a:graphic>
          <a:graphicData uri="http://schemas.openxmlformats.org/presentationml/2006/ole">
            <mc:AlternateContent xmlns:mc="http://schemas.openxmlformats.org/markup-compatibility/2006">
              <mc:Choice xmlns:v="urn:schemas-microsoft-com:vml" Requires="v">
                <p:oleObj spid="_x0000_s1026" name="Equation" r:id="rId3" imgW="685800" imgH="241200" progId="Equation.DSMT4">
                  <p:embed/>
                </p:oleObj>
              </mc:Choice>
              <mc:Fallback>
                <p:oleObj name="Equation" r:id="rId3" imgW="685800" imgH="241200" progId="Equation.DSMT4">
                  <p:embed/>
                  <p:pic>
                    <p:nvPicPr>
                      <p:cNvPr id="4100" name="Object 4"/>
                      <p:cNvPicPr>
                        <a:picLocks noChangeAspect="1" noChangeArrowheads="1"/>
                      </p:cNvPicPr>
                      <p:nvPr/>
                    </p:nvPicPr>
                    <p:blipFill>
                      <a:blip r:embed="rId4"/>
                      <a:srcRect/>
                      <a:stretch>
                        <a:fillRect/>
                      </a:stretch>
                    </p:blipFill>
                    <p:spPr bwMode="auto">
                      <a:xfrm>
                        <a:off x="3354388" y="2914650"/>
                        <a:ext cx="2109787"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6"/>
          <p:cNvGraphicFramePr>
            <a:graphicFrameLocks noChangeAspect="1"/>
          </p:cNvGraphicFramePr>
          <p:nvPr>
            <p:extLst>
              <p:ext uri="{D42A27DB-BD31-4B8C-83A1-F6EECF244321}">
                <p14:modId xmlns:p14="http://schemas.microsoft.com/office/powerpoint/2010/main" val="967714693"/>
              </p:ext>
            </p:extLst>
          </p:nvPr>
        </p:nvGraphicFramePr>
        <p:xfrm>
          <a:off x="3421063" y="4311650"/>
          <a:ext cx="2147887" cy="711200"/>
        </p:xfrm>
        <a:graphic>
          <a:graphicData uri="http://schemas.openxmlformats.org/presentationml/2006/ole">
            <mc:AlternateContent xmlns:mc="http://schemas.openxmlformats.org/markup-compatibility/2006">
              <mc:Choice xmlns:v="urn:schemas-microsoft-com:vml" Requires="v">
                <p:oleObj spid="_x0000_s1027" name="Equation" r:id="rId5" imgW="685800" imgH="228600" progId="Equation.DSMT4">
                  <p:embed/>
                </p:oleObj>
              </mc:Choice>
              <mc:Fallback>
                <p:oleObj name="Equation" r:id="rId5" imgW="685800" imgH="228600" progId="Equation.DSMT4">
                  <p:embed/>
                  <p:pic>
                    <p:nvPicPr>
                      <p:cNvPr id="4101" name="Object 6"/>
                      <p:cNvPicPr>
                        <a:picLocks noChangeAspect="1" noChangeArrowheads="1"/>
                      </p:cNvPicPr>
                      <p:nvPr/>
                    </p:nvPicPr>
                    <p:blipFill>
                      <a:blip r:embed="rId6"/>
                      <a:srcRect/>
                      <a:stretch>
                        <a:fillRect/>
                      </a:stretch>
                    </p:blipFill>
                    <p:spPr bwMode="auto">
                      <a:xfrm>
                        <a:off x="3421063" y="4311650"/>
                        <a:ext cx="2147887"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Text Box 7"/>
          <p:cNvSpPr txBox="1">
            <a:spLocks noChangeArrowheads="1"/>
          </p:cNvSpPr>
          <p:nvPr/>
        </p:nvSpPr>
        <p:spPr bwMode="auto">
          <a:xfrm>
            <a:off x="822325" y="3863975"/>
            <a:ext cx="1530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just" eaLnBrk="1" hangingPunct="1">
              <a:spcBef>
                <a:spcPct val="0"/>
              </a:spcBef>
              <a:buClrTx/>
              <a:buSzTx/>
              <a:buFontTx/>
              <a:buNone/>
            </a:pPr>
            <a:r>
              <a:rPr kumimoji="1" lang="zh-CN" altLang="en-US" dirty="0">
                <a:solidFill>
                  <a:srgbClr val="FF0000"/>
                </a:solidFill>
                <a:latin typeface="黑体" pitchFamily="2" charset="-122"/>
                <a:ea typeface="黑体" pitchFamily="2" charset="-122"/>
              </a:rPr>
              <a:t>二元系</a:t>
            </a:r>
            <a:endParaRPr kumimoji="1" lang="zh-CN" altLang="en-US" sz="2400" dirty="0">
              <a:latin typeface="黑体" pitchFamily="2" charset="-122"/>
              <a:ea typeface="黑体" pitchFamily="2" charset="-122"/>
            </a:endParaRPr>
          </a:p>
        </p:txBody>
      </p:sp>
      <p:graphicFrame>
        <p:nvGraphicFramePr>
          <p:cNvPr id="4103" name="Object 8"/>
          <p:cNvGraphicFramePr>
            <a:graphicFrameLocks noChangeAspect="1"/>
          </p:cNvGraphicFramePr>
          <p:nvPr>
            <p:extLst>
              <p:ext uri="{D42A27DB-BD31-4B8C-83A1-F6EECF244321}">
                <p14:modId xmlns:p14="http://schemas.microsoft.com/office/powerpoint/2010/main" val="2014880763"/>
              </p:ext>
            </p:extLst>
          </p:nvPr>
        </p:nvGraphicFramePr>
        <p:xfrm>
          <a:off x="3225800" y="5487988"/>
          <a:ext cx="2724150" cy="663575"/>
        </p:xfrm>
        <a:graphic>
          <a:graphicData uri="http://schemas.openxmlformats.org/presentationml/2006/ole">
            <mc:AlternateContent xmlns:mc="http://schemas.openxmlformats.org/markup-compatibility/2006">
              <mc:Choice xmlns:v="urn:schemas-microsoft-com:vml" Requires="v">
                <p:oleObj spid="_x0000_s1028" name="Equation" r:id="rId7" imgW="990360" imgH="241200" progId="Equation.DSMT4">
                  <p:embed/>
                </p:oleObj>
              </mc:Choice>
              <mc:Fallback>
                <p:oleObj name="Equation" r:id="rId7" imgW="990360" imgH="241200" progId="Equation.DSMT4">
                  <p:embed/>
                  <p:pic>
                    <p:nvPicPr>
                      <p:cNvPr id="4103" name="Object 8"/>
                      <p:cNvPicPr>
                        <a:picLocks noChangeAspect="1" noChangeArrowheads="1"/>
                      </p:cNvPicPr>
                      <p:nvPr/>
                    </p:nvPicPr>
                    <p:blipFill>
                      <a:blip r:embed="rId8"/>
                      <a:srcRect/>
                      <a:stretch>
                        <a:fillRect/>
                      </a:stretch>
                    </p:blipFill>
                    <p:spPr bwMode="auto">
                      <a:xfrm>
                        <a:off x="3225800" y="5487988"/>
                        <a:ext cx="2724150"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2"/>
          <p:cNvSpPr txBox="1">
            <a:spLocks noChangeArrowheads="1"/>
          </p:cNvSpPr>
          <p:nvPr/>
        </p:nvSpPr>
        <p:spPr bwMode="auto">
          <a:xfrm>
            <a:off x="660400" y="3223767"/>
            <a:ext cx="8070850"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zh-CN" altLang="en-US" sz="3200" dirty="0">
                <a:solidFill>
                  <a:srgbClr val="0000FF"/>
                </a:solidFill>
                <a:ea typeface="黑体" pitchFamily="2" charset="-122"/>
              </a:rPr>
              <a:t>拉乌尔定律实际上给出了</a:t>
            </a:r>
            <a:r>
              <a:rPr kumimoji="1" lang="zh-CN" altLang="en-US" sz="3200" dirty="0">
                <a:solidFill>
                  <a:srgbClr val="FF0000"/>
                </a:solidFill>
                <a:effectLst>
                  <a:outerShdw blurRad="38100" dist="38100" dir="2700000" algn="tl">
                    <a:srgbClr val="000000">
                      <a:alpha val="43137"/>
                    </a:srgbClr>
                  </a:outerShdw>
                </a:effectLst>
                <a:ea typeface="黑体" pitchFamily="2" charset="-122"/>
              </a:rPr>
              <a:t>稀溶液中溶剂逸度的表达式</a:t>
            </a:r>
            <a:r>
              <a:rPr kumimoji="1" lang="zh-CN" altLang="en-US" sz="3200" dirty="0">
                <a:solidFill>
                  <a:srgbClr val="0000FF"/>
                </a:solidFill>
                <a:ea typeface="黑体" pitchFamily="2" charset="-122"/>
              </a:rPr>
              <a:t>，从而得到溶剂化学势表达式：</a:t>
            </a:r>
            <a:endParaRPr kumimoji="1" lang="zh-CN" altLang="en-US" sz="3200" dirty="0">
              <a:solidFill>
                <a:srgbClr val="0000FF"/>
              </a:solidFill>
              <a:ea typeface="宋体" pitchFamily="2" charset="-122"/>
            </a:endParaRPr>
          </a:p>
        </p:txBody>
      </p:sp>
      <p:grpSp>
        <p:nvGrpSpPr>
          <p:cNvPr id="5123" name="组合 26"/>
          <p:cNvGrpSpPr>
            <a:grpSpLocks/>
          </p:cNvGrpSpPr>
          <p:nvPr/>
        </p:nvGrpSpPr>
        <p:grpSpPr bwMode="auto">
          <a:xfrm>
            <a:off x="781050" y="522288"/>
            <a:ext cx="3341688" cy="2389187"/>
            <a:chOff x="706234" y="2092996"/>
            <a:chExt cx="3341237" cy="2388872"/>
          </a:xfrm>
        </p:grpSpPr>
        <p:grpSp>
          <p:nvGrpSpPr>
            <p:cNvPr id="5138" name="Group 3"/>
            <p:cNvGrpSpPr>
              <a:grpSpLocks/>
            </p:cNvGrpSpPr>
            <p:nvPr/>
          </p:nvGrpSpPr>
          <p:grpSpPr bwMode="auto">
            <a:xfrm>
              <a:off x="706234" y="2092996"/>
              <a:ext cx="3341237" cy="2388872"/>
              <a:chOff x="-3" y="-162"/>
              <a:chExt cx="2179" cy="1782"/>
            </a:xfrm>
          </p:grpSpPr>
          <p:sp>
            <p:nvSpPr>
              <p:cNvPr id="5140" name="AutoShape 4" descr="90%"/>
              <p:cNvSpPr>
                <a:spLocks noChangeArrowheads="1"/>
              </p:cNvSpPr>
              <p:nvPr/>
            </p:nvSpPr>
            <p:spPr bwMode="auto">
              <a:xfrm>
                <a:off x="0" y="31"/>
                <a:ext cx="1576" cy="994"/>
              </a:xfrm>
              <a:prstGeom prst="can">
                <a:avLst>
                  <a:gd name="adj" fmla="val 25000"/>
                </a:avLst>
              </a:prstGeom>
              <a:blipFill dpi="0" rotWithShape="0">
                <a:blip r:embed="rId3"/>
                <a:srcRect/>
                <a:tile tx="0" ty="0" sx="100000" sy="100000" flip="none" algn="tl"/>
              </a:blip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141" name="AutoShape 6"/>
              <p:cNvSpPr>
                <a:spLocks noChangeArrowheads="1"/>
              </p:cNvSpPr>
              <p:nvPr/>
            </p:nvSpPr>
            <p:spPr bwMode="auto">
              <a:xfrm>
                <a:off x="0" y="768"/>
                <a:ext cx="1576" cy="852"/>
              </a:xfrm>
              <a:prstGeom prst="can">
                <a:avLst>
                  <a:gd name="adj" fmla="val 25000"/>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0" scaled="1"/>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5142" name="Text Box 7"/>
              <p:cNvSpPr txBox="1">
                <a:spLocks noChangeArrowheads="1"/>
              </p:cNvSpPr>
              <p:nvPr/>
            </p:nvSpPr>
            <p:spPr bwMode="auto">
              <a:xfrm>
                <a:off x="-3" y="984"/>
                <a:ext cx="1604"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a:solidFill>
                      <a:srgbClr val="000000"/>
                    </a:solidFill>
                    <a:latin typeface="Symbol" pitchFamily="18" charset="2"/>
                  </a:rPr>
                  <a:t>稀溶液，溶剂</a:t>
                </a:r>
                <a:r>
                  <a:rPr lang="zh-CN" altLang="en-US" sz="2400">
                    <a:solidFill>
                      <a:srgbClr val="000000"/>
                    </a:solidFill>
                    <a:latin typeface="Times New Roman" pitchFamily="18" charset="0"/>
                    <a:cs typeface="Times New Roman" pitchFamily="18" charset="0"/>
                  </a:rPr>
                  <a:t>满足拉乌尔定律</a:t>
                </a:r>
                <a:endParaRPr lang="en-US" altLang="zh-CN" sz="2400">
                  <a:solidFill>
                    <a:srgbClr val="000000"/>
                  </a:solidFill>
                  <a:latin typeface="Symbol" pitchFamily="18" charset="2"/>
                </a:endParaRPr>
              </a:p>
            </p:txBody>
          </p:sp>
          <p:sp>
            <p:nvSpPr>
              <p:cNvPr id="5143" name="Text Box 8"/>
              <p:cNvSpPr txBox="1">
                <a:spLocks noChangeArrowheads="1"/>
              </p:cNvSpPr>
              <p:nvPr/>
            </p:nvSpPr>
            <p:spPr bwMode="auto">
              <a:xfrm>
                <a:off x="1576" y="-162"/>
                <a:ext cx="600"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800" b="0" i="1" dirty="0">
                    <a:solidFill>
                      <a:srgbClr val="000000"/>
                    </a:solidFill>
                    <a:latin typeface="Times New Roman" pitchFamily="18" charset="0"/>
                  </a:rPr>
                  <a:t>T</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p</a:t>
                </a:r>
              </a:p>
            </p:txBody>
          </p:sp>
        </p:grpSp>
        <p:sp>
          <p:nvSpPr>
            <p:cNvPr id="5139" name="Text Box 7"/>
            <p:cNvSpPr txBox="1">
              <a:spLocks noChangeArrowheads="1"/>
            </p:cNvSpPr>
            <p:nvPr/>
          </p:nvSpPr>
          <p:spPr bwMode="auto">
            <a:xfrm>
              <a:off x="710834" y="2831363"/>
              <a:ext cx="2416608" cy="46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a:solidFill>
                    <a:srgbClr val="000000"/>
                  </a:solidFill>
                  <a:latin typeface="Symbol" pitchFamily="18" charset="2"/>
                </a:rPr>
                <a:t>各组分蒸汽</a:t>
              </a:r>
              <a:endParaRPr lang="en-US" altLang="zh-CN" sz="2400">
                <a:solidFill>
                  <a:srgbClr val="000000"/>
                </a:solidFill>
                <a:latin typeface="Symbol" pitchFamily="18" charset="2"/>
              </a:endParaRPr>
            </a:p>
          </p:txBody>
        </p:sp>
      </p:grpSp>
      <p:sp>
        <p:nvSpPr>
          <p:cNvPr id="2" name="TextBox 1"/>
          <p:cNvSpPr txBox="1">
            <a:spLocks noChangeArrowheads="1"/>
          </p:cNvSpPr>
          <p:nvPr/>
        </p:nvSpPr>
        <p:spPr bwMode="auto">
          <a:xfrm>
            <a:off x="4156075" y="2389188"/>
            <a:ext cx="411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a:solidFill>
                  <a:srgbClr val="0000FF"/>
                </a:solidFill>
                <a:latin typeface="Times New Roman" pitchFamily="18" charset="0"/>
              </a:rPr>
              <a:t>两相平衡时，逸度相等</a:t>
            </a:r>
          </a:p>
        </p:txBody>
      </p:sp>
      <p:grpSp>
        <p:nvGrpSpPr>
          <p:cNvPr id="30" name="组合 29"/>
          <p:cNvGrpSpPr>
            <a:grpSpLocks/>
          </p:cNvGrpSpPr>
          <p:nvPr/>
        </p:nvGrpSpPr>
        <p:grpSpPr bwMode="auto">
          <a:xfrm>
            <a:off x="4335463" y="1404938"/>
            <a:ext cx="3171825" cy="885825"/>
            <a:chOff x="4335148" y="2060324"/>
            <a:chExt cx="3171747" cy="884887"/>
          </a:xfrm>
        </p:grpSpPr>
        <p:cxnSp>
          <p:nvCxnSpPr>
            <p:cNvPr id="5132" name="直接连接符 6"/>
            <p:cNvCxnSpPr>
              <a:cxnSpLocks noChangeShapeType="1"/>
            </p:cNvCxnSpPr>
            <p:nvPr/>
          </p:nvCxnSpPr>
          <p:spPr bwMode="auto">
            <a:xfrm>
              <a:off x="5983113" y="2065970"/>
              <a:ext cx="903111" cy="0"/>
            </a:xfrm>
            <a:prstGeom prst="line">
              <a:avLst/>
            </a:prstGeom>
            <a:noFill/>
            <a:ln w="38100"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3" name="直接箭头连接符 8"/>
            <p:cNvCxnSpPr>
              <a:cxnSpLocks noChangeShapeType="1"/>
            </p:cNvCxnSpPr>
            <p:nvPr/>
          </p:nvCxnSpPr>
          <p:spPr bwMode="auto">
            <a:xfrm>
              <a:off x="6434668" y="2065970"/>
              <a:ext cx="225778" cy="417576"/>
            </a:xfrm>
            <a:prstGeom prst="straightConnector1">
              <a:avLst/>
            </a:prstGeom>
            <a:noFill/>
            <a:ln w="2857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4" name="TextBox 9"/>
            <p:cNvSpPr txBox="1">
              <a:spLocks noChangeArrowheads="1"/>
            </p:cNvSpPr>
            <p:nvPr/>
          </p:nvSpPr>
          <p:spPr bwMode="auto">
            <a:xfrm>
              <a:off x="6084711" y="2483546"/>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a:solidFill>
                    <a:srgbClr val="0000FF"/>
                  </a:solidFill>
                  <a:latin typeface="黑体" pitchFamily="2" charset="-122"/>
                  <a:ea typeface="黑体" pitchFamily="2" charset="-122"/>
                </a:rPr>
                <a:t>液相性质</a:t>
              </a:r>
            </a:p>
          </p:txBody>
        </p:sp>
        <p:cxnSp>
          <p:nvCxnSpPr>
            <p:cNvPr id="5135" name="直接连接符 32"/>
            <p:cNvCxnSpPr>
              <a:cxnSpLocks noChangeShapeType="1"/>
            </p:cNvCxnSpPr>
            <p:nvPr/>
          </p:nvCxnSpPr>
          <p:spPr bwMode="auto">
            <a:xfrm>
              <a:off x="5051769" y="2060324"/>
              <a:ext cx="462842" cy="0"/>
            </a:xfrm>
            <a:prstGeom prst="line">
              <a:avLst/>
            </a:prstGeom>
            <a:noFill/>
            <a:ln w="38100"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6" name="直接箭头连接符 33"/>
            <p:cNvCxnSpPr>
              <a:cxnSpLocks noChangeShapeType="1"/>
            </p:cNvCxnSpPr>
            <p:nvPr/>
          </p:nvCxnSpPr>
          <p:spPr bwMode="auto">
            <a:xfrm flipH="1">
              <a:off x="5051769" y="2060324"/>
              <a:ext cx="237064" cy="423222"/>
            </a:xfrm>
            <a:prstGeom prst="straightConnector1">
              <a:avLst/>
            </a:prstGeom>
            <a:noFill/>
            <a:ln w="2857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7" name="TextBox 38"/>
            <p:cNvSpPr txBox="1">
              <a:spLocks noChangeArrowheads="1"/>
            </p:cNvSpPr>
            <p:nvPr/>
          </p:nvSpPr>
          <p:spPr bwMode="auto">
            <a:xfrm>
              <a:off x="4335148" y="2477901"/>
              <a:ext cx="15350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a:solidFill>
                    <a:srgbClr val="0000FF"/>
                  </a:solidFill>
                  <a:latin typeface="黑体" pitchFamily="2" charset="-122"/>
                  <a:ea typeface="黑体" pitchFamily="2" charset="-122"/>
                </a:rPr>
                <a:t>气相性质</a:t>
              </a:r>
            </a:p>
          </p:txBody>
        </p:sp>
      </p:grpSp>
      <p:graphicFrame>
        <p:nvGraphicFramePr>
          <p:cNvPr id="26" name="对象 25"/>
          <p:cNvGraphicFramePr>
            <a:graphicFrameLocks noChangeAspect="1"/>
          </p:cNvGraphicFramePr>
          <p:nvPr>
            <p:extLst>
              <p:ext uri="{D42A27DB-BD31-4B8C-83A1-F6EECF244321}">
                <p14:modId xmlns:p14="http://schemas.microsoft.com/office/powerpoint/2010/main" val="1649906600"/>
              </p:ext>
            </p:extLst>
          </p:nvPr>
        </p:nvGraphicFramePr>
        <p:xfrm>
          <a:off x="4567238" y="4454525"/>
          <a:ext cx="2166937" cy="663575"/>
        </p:xfrm>
        <a:graphic>
          <a:graphicData uri="http://schemas.openxmlformats.org/presentationml/2006/ole">
            <mc:AlternateContent xmlns:mc="http://schemas.openxmlformats.org/markup-compatibility/2006">
              <mc:Choice xmlns:v="urn:schemas-microsoft-com:vml" Requires="v">
                <p:oleObj spid="_x0000_s2050" name="Equation" r:id="rId4" imgW="787320" imgH="241200" progId="Equation.DSMT4">
                  <p:embed/>
                </p:oleObj>
              </mc:Choice>
              <mc:Fallback>
                <p:oleObj name="Equation" r:id="rId4" imgW="787320" imgH="241200" progId="Equation.DSMT4">
                  <p:embed/>
                  <p:pic>
                    <p:nvPicPr>
                      <p:cNvPr id="26" name="对象 25"/>
                      <p:cNvPicPr>
                        <a:picLocks noChangeAspect="1" noChangeArrowheads="1"/>
                      </p:cNvPicPr>
                      <p:nvPr/>
                    </p:nvPicPr>
                    <p:blipFill>
                      <a:blip r:embed="rId5"/>
                      <a:srcRect/>
                      <a:stretch>
                        <a:fillRect/>
                      </a:stretch>
                    </p:blipFill>
                    <p:spPr bwMode="auto">
                      <a:xfrm>
                        <a:off x="4567238" y="4454525"/>
                        <a:ext cx="2166937"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7" name="对象 26"/>
          <p:cNvGraphicFramePr>
            <a:graphicFrameLocks noChangeAspect="1"/>
          </p:cNvGraphicFramePr>
          <p:nvPr>
            <p:extLst>
              <p:ext uri="{D42A27DB-BD31-4B8C-83A1-F6EECF244321}">
                <p14:modId xmlns:p14="http://schemas.microsoft.com/office/powerpoint/2010/main" val="1474301080"/>
              </p:ext>
            </p:extLst>
          </p:nvPr>
        </p:nvGraphicFramePr>
        <p:xfrm>
          <a:off x="5122863" y="792163"/>
          <a:ext cx="1762125" cy="619125"/>
        </p:xfrm>
        <a:graphic>
          <a:graphicData uri="http://schemas.openxmlformats.org/presentationml/2006/ole">
            <mc:AlternateContent xmlns:mc="http://schemas.openxmlformats.org/markup-compatibility/2006">
              <mc:Choice xmlns:v="urn:schemas-microsoft-com:vml" Requires="v">
                <p:oleObj spid="_x0000_s2051" name="Equation" r:id="rId6" imgW="685800" imgH="241200" progId="Equation.DSMT4">
                  <p:embed/>
                </p:oleObj>
              </mc:Choice>
              <mc:Fallback>
                <p:oleObj name="Equation" r:id="rId6" imgW="685800" imgH="241200" progId="Equation.DSMT4">
                  <p:embed/>
                  <p:pic>
                    <p:nvPicPr>
                      <p:cNvPr id="5127" name="对象 26"/>
                      <p:cNvPicPr>
                        <a:picLocks noChangeAspect="1" noChangeArrowheads="1"/>
                      </p:cNvPicPr>
                      <p:nvPr/>
                    </p:nvPicPr>
                    <p:blipFill>
                      <a:blip r:embed="rId7"/>
                      <a:srcRect/>
                      <a:stretch>
                        <a:fillRect/>
                      </a:stretch>
                    </p:blipFill>
                    <p:spPr bwMode="auto">
                      <a:xfrm>
                        <a:off x="5122863" y="792163"/>
                        <a:ext cx="1762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矩形 27"/>
          <p:cNvSpPr>
            <a:spLocks noChangeArrowheads="1"/>
          </p:cNvSpPr>
          <p:nvPr/>
        </p:nvSpPr>
        <p:spPr bwMode="auto">
          <a:xfrm>
            <a:off x="939800" y="4494260"/>
            <a:ext cx="27225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dirty="0">
                <a:solidFill>
                  <a:srgbClr val="0000FF"/>
                </a:solidFill>
                <a:latin typeface="Times New Roman" pitchFamily="18" charset="0"/>
                <a:ea typeface="黑体" pitchFamily="2" charset="-122"/>
              </a:rPr>
              <a:t>稀溶液中溶剂</a:t>
            </a:r>
            <a:endParaRPr lang="zh-CN" altLang="en-US" dirty="0">
              <a:solidFill>
                <a:srgbClr val="0000FF"/>
              </a:solidFill>
              <a:latin typeface="Times New Roman" pitchFamily="18" charset="0"/>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3865030195"/>
              </p:ext>
            </p:extLst>
          </p:nvPr>
        </p:nvGraphicFramePr>
        <p:xfrm>
          <a:off x="941388" y="5316538"/>
          <a:ext cx="7183437" cy="1049337"/>
        </p:xfrm>
        <a:graphic>
          <a:graphicData uri="http://schemas.openxmlformats.org/presentationml/2006/ole">
            <mc:AlternateContent xmlns:mc="http://schemas.openxmlformats.org/markup-compatibility/2006">
              <mc:Choice xmlns:v="urn:schemas-microsoft-com:vml" Requires="v">
                <p:oleObj spid="_x0000_s2052" name="Equation" r:id="rId8" imgW="3047760" imgH="444240" progId="Equation.DSMT4">
                  <p:embed/>
                </p:oleObj>
              </mc:Choice>
              <mc:Fallback>
                <p:oleObj name="Equation" r:id="rId8" imgW="3047760" imgH="444240" progId="Equation.DSMT4">
                  <p:embed/>
                  <p:pic>
                    <p:nvPicPr>
                      <p:cNvPr id="29" name="对象 28"/>
                      <p:cNvPicPr>
                        <a:picLocks noChangeAspect="1" noChangeArrowheads="1"/>
                      </p:cNvPicPr>
                      <p:nvPr/>
                    </p:nvPicPr>
                    <p:blipFill>
                      <a:blip r:embed="rId9"/>
                      <a:srcRect/>
                      <a:stretch>
                        <a:fillRect/>
                      </a:stretch>
                    </p:blipFill>
                    <p:spPr bwMode="auto">
                      <a:xfrm>
                        <a:off x="941388" y="5316538"/>
                        <a:ext cx="7183437"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1849651784"/>
              </p:ext>
            </p:extLst>
          </p:nvPr>
        </p:nvGraphicFramePr>
        <p:xfrm>
          <a:off x="4141788" y="817563"/>
          <a:ext cx="914400" cy="619125"/>
        </p:xfrm>
        <a:graphic>
          <a:graphicData uri="http://schemas.openxmlformats.org/presentationml/2006/ole">
            <mc:AlternateContent xmlns:mc="http://schemas.openxmlformats.org/markup-compatibility/2006">
              <mc:Choice xmlns:v="urn:schemas-microsoft-com:vml" Requires="v">
                <p:oleObj spid="_x0000_s2053" name="Equation" r:id="rId10" imgW="355320" imgH="241200" progId="Equation.DSMT4">
                  <p:embed/>
                </p:oleObj>
              </mc:Choice>
              <mc:Fallback>
                <p:oleObj name="Equation" r:id="rId10" imgW="355320" imgH="241200" progId="Equation.DSMT4">
                  <p:embed/>
                  <p:pic>
                    <p:nvPicPr>
                      <p:cNvPr id="31" name="对象 30"/>
                      <p:cNvPicPr>
                        <a:picLocks noChangeAspect="1" noChangeArrowheads="1"/>
                      </p:cNvPicPr>
                      <p:nvPr/>
                    </p:nvPicPr>
                    <p:blipFill>
                      <a:blip r:embed="rId11"/>
                      <a:srcRect/>
                      <a:stretch>
                        <a:fillRect/>
                      </a:stretch>
                    </p:blipFill>
                    <p:spPr bwMode="auto">
                      <a:xfrm>
                        <a:off x="4141788" y="817563"/>
                        <a:ext cx="9144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879738888"/>
              </p:ext>
            </p:extLst>
          </p:nvPr>
        </p:nvGraphicFramePr>
        <p:xfrm>
          <a:off x="6965950" y="781050"/>
          <a:ext cx="1079500" cy="619125"/>
        </p:xfrm>
        <a:graphic>
          <a:graphicData uri="http://schemas.openxmlformats.org/presentationml/2006/ole">
            <mc:AlternateContent xmlns:mc="http://schemas.openxmlformats.org/markup-compatibility/2006">
              <mc:Choice xmlns:v="urn:schemas-microsoft-com:vml" Requires="v">
                <p:oleObj spid="_x0000_s2054" name="Equation" r:id="rId12" imgW="419040" imgH="241200" progId="Equation.DSMT4">
                  <p:embed/>
                </p:oleObj>
              </mc:Choice>
              <mc:Fallback>
                <p:oleObj name="Equation" r:id="rId12" imgW="419040" imgH="241200" progId="Equation.DSMT4">
                  <p:embed/>
                  <p:pic>
                    <p:nvPicPr>
                      <p:cNvPr id="32" name="对象 31"/>
                      <p:cNvPicPr>
                        <a:picLocks noChangeAspect="1" noChangeArrowheads="1"/>
                      </p:cNvPicPr>
                      <p:nvPr/>
                    </p:nvPicPr>
                    <p:blipFill>
                      <a:blip r:embed="rId13"/>
                      <a:srcRect/>
                      <a:stretch>
                        <a:fillRect/>
                      </a:stretch>
                    </p:blipFill>
                    <p:spPr bwMode="auto">
                      <a:xfrm>
                        <a:off x="6965950" y="781050"/>
                        <a:ext cx="10795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right)">
                                      <p:cBhvr>
                                        <p:cTn id="17" dur="500"/>
                                        <p:tgtEl>
                                          <p:spTgt spid="31"/>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par>
                          <p:cTn id="31" fill="hold" nodeType="afterGroup">
                            <p:stCondLst>
                              <p:cond delay="1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nodeType="afterGroup">
                            <p:stCondLst>
                              <p:cond delay="1500"/>
                            </p:stCondLst>
                            <p:childTnLst>
                              <p:par>
                                <p:cTn id="36" presetID="22" presetClass="entr" presetSubtype="1"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up)">
                                      <p:cBhvr>
                                        <p:cTn id="3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ED87C2D-BF7B-411B-8565-C680E10B43DD}"/>
              </a:ext>
            </a:extLst>
          </p:cNvPr>
          <p:cNvGrpSpPr/>
          <p:nvPr/>
        </p:nvGrpSpPr>
        <p:grpSpPr>
          <a:xfrm>
            <a:off x="627062" y="634144"/>
            <a:ext cx="8167687" cy="5280485"/>
            <a:chOff x="627063" y="2620989"/>
            <a:chExt cx="8167687" cy="5280485"/>
          </a:xfrm>
        </p:grpSpPr>
        <p:sp>
          <p:nvSpPr>
            <p:cNvPr id="6155" name="TextBox 26"/>
            <p:cNvSpPr txBox="1">
              <a:spLocks noChangeArrowheads="1"/>
            </p:cNvSpPr>
            <p:nvPr/>
          </p:nvSpPr>
          <p:spPr bwMode="auto">
            <a:xfrm>
              <a:off x="627063" y="2620989"/>
              <a:ext cx="8167687" cy="5280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10000"/>
                </a:lnSpc>
                <a:spcBef>
                  <a:spcPct val="0"/>
                </a:spcBef>
                <a:buClrTx/>
                <a:buSzTx/>
                <a:buFontTx/>
                <a:buNone/>
              </a:pPr>
              <a:r>
                <a:rPr lang="zh-CN" altLang="en-US" sz="2800" dirty="0">
                  <a:solidFill>
                    <a:srgbClr val="0000FF"/>
                  </a:solidFill>
                  <a:latin typeface="Times New Roman" panose="02020603050405020304" pitchFamily="18" charset="0"/>
                  <a:cs typeface="Times New Roman" panose="02020603050405020304" pitchFamily="18" charset="0"/>
                </a:rPr>
                <a:t>更普遍地，拉乌尔定律应该叙述为：</a:t>
              </a:r>
              <a:endParaRPr lang="en-US" altLang="zh-CN" sz="2800" dirty="0">
                <a:solidFill>
                  <a:srgbClr val="0000FF"/>
                </a:solidFill>
                <a:latin typeface="Times New Roman" panose="02020603050405020304" pitchFamily="18" charset="0"/>
                <a:cs typeface="Times New Roman" panose="02020603050405020304" pitchFamily="18" charset="0"/>
              </a:endParaRPr>
            </a:p>
            <a:p>
              <a:pPr eaLnBrk="1" hangingPunct="1">
                <a:lnSpc>
                  <a:spcPct val="110000"/>
                </a:lnSpc>
                <a:spcBef>
                  <a:spcPts val="1200"/>
                </a:spcBef>
                <a:buClrTx/>
                <a:buSzTx/>
                <a:buFontTx/>
                <a:buNone/>
              </a:pP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如果溶液中组分</a:t>
              </a:r>
              <a:r>
                <a:rPr lang="zh-CN" altLang="en-US"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b="0"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的逸度等于同温同压下纯 </a:t>
              </a:r>
              <a:r>
                <a:rPr lang="en-US" altLang="zh-CN" b="0"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的逸度与其摩尔分率之积，那么称组分</a:t>
              </a:r>
              <a:r>
                <a:rPr lang="zh-CN" altLang="en-US"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b="0"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满足拉乌尔定律。</a:t>
              </a:r>
            </a:p>
            <a:p>
              <a:pPr eaLnBrk="1" hangingPunct="1">
                <a:lnSpc>
                  <a:spcPct val="110000"/>
                </a:lnSpc>
                <a:spcBef>
                  <a:spcPts val="1200"/>
                </a:spcBef>
                <a:buClrTx/>
                <a:buSzTx/>
                <a:buNone/>
              </a:pPr>
              <a:endParaRPr lang="en-US" altLang="zh-CN" sz="2800" dirty="0">
                <a:solidFill>
                  <a:srgbClr val="0000FF"/>
                </a:solidFill>
                <a:latin typeface="Times New Roman" panose="02020603050405020304" pitchFamily="18" charset="0"/>
                <a:cs typeface="Times New Roman" panose="02020603050405020304" pitchFamily="18" charset="0"/>
              </a:endParaRPr>
            </a:p>
            <a:p>
              <a:pPr eaLnBrk="1" hangingPunct="1">
                <a:lnSpc>
                  <a:spcPct val="120000"/>
                </a:lnSpc>
                <a:spcBef>
                  <a:spcPts val="1200"/>
                </a:spcBef>
                <a:buClrTx/>
                <a:buSzTx/>
                <a:buNone/>
              </a:pPr>
              <a:r>
                <a:rPr lang="zh-CN" altLang="en-US" sz="2800" dirty="0">
                  <a:solidFill>
                    <a:srgbClr val="0000FF"/>
                  </a:solidFill>
                  <a:latin typeface="Times New Roman" pitchFamily="18" charset="0"/>
                </a:rPr>
                <a:t>     和    分别是</a:t>
              </a:r>
              <a:r>
                <a:rPr lang="zh-CN" altLang="en-US" sz="2800" u="sng" dirty="0">
                  <a:solidFill>
                    <a:srgbClr val="FF0000"/>
                  </a:solidFill>
                  <a:latin typeface="黑体" pitchFamily="2" charset="-122"/>
                  <a:ea typeface="黑体" pitchFamily="2" charset="-122"/>
                </a:rPr>
                <a:t>体系温度压力下</a:t>
              </a:r>
              <a:r>
                <a:rPr lang="zh-CN" altLang="en-US" sz="2800" dirty="0">
                  <a:solidFill>
                    <a:srgbClr val="0000FF"/>
                  </a:solidFill>
                  <a:latin typeface="Times New Roman" pitchFamily="18" charset="0"/>
                </a:rPr>
                <a:t>液</a:t>
              </a:r>
              <a:r>
                <a:rPr lang="en-US" altLang="zh-CN" sz="2800" dirty="0">
                  <a:solidFill>
                    <a:srgbClr val="0000FF"/>
                  </a:solidFill>
                  <a:latin typeface="Times New Roman" pitchFamily="18" charset="0"/>
                </a:rPr>
                <a:t>(</a:t>
              </a:r>
              <a:r>
                <a:rPr lang="zh-CN" altLang="en-US" sz="2800" dirty="0">
                  <a:solidFill>
                    <a:srgbClr val="0000FF"/>
                  </a:solidFill>
                  <a:latin typeface="Times New Roman" pitchFamily="18" charset="0"/>
                </a:rPr>
                <a:t>固</a:t>
              </a:r>
              <a:r>
                <a:rPr lang="en-US" altLang="zh-CN" sz="2800" dirty="0">
                  <a:solidFill>
                    <a:srgbClr val="0000FF"/>
                  </a:solidFill>
                  <a:latin typeface="Times New Roman" pitchFamily="18" charset="0"/>
                </a:rPr>
                <a:t>)</a:t>
              </a:r>
              <a:r>
                <a:rPr lang="zh-CN" altLang="en-US" sz="2800" dirty="0">
                  <a:solidFill>
                    <a:srgbClr val="0000FF"/>
                  </a:solidFill>
                  <a:latin typeface="Times New Roman" pitchFamily="18" charset="0"/>
                </a:rPr>
                <a:t>态纯</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800" dirty="0">
                  <a:solidFill>
                    <a:srgbClr val="0000FF"/>
                  </a:solidFill>
                  <a:latin typeface="Times New Roman" pitchFamily="18" charset="0"/>
                </a:rPr>
                <a:t>和溶液中</a:t>
              </a:r>
              <a:r>
                <a:rPr lang="en-US" altLang="zh-CN" sz="2800" b="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800" b="0" dirty="0">
                  <a:solidFill>
                    <a:srgbClr val="0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rgbClr val="0000FF"/>
                  </a:solidFill>
                  <a:latin typeface="Times New Roman" pitchFamily="18" charset="0"/>
                </a:rPr>
                <a:t>的逸度。</a:t>
              </a:r>
              <a:endParaRPr lang="en-US" altLang="zh-CN" sz="2800" dirty="0">
                <a:solidFill>
                  <a:srgbClr val="0000FF"/>
                </a:solidFill>
                <a:latin typeface="Times New Roman" panose="02020603050405020304" pitchFamily="18" charset="0"/>
                <a:cs typeface="Times New Roman" panose="02020603050405020304" pitchFamily="18" charset="0"/>
              </a:endParaRPr>
            </a:p>
            <a:p>
              <a:pPr eaLnBrk="1" hangingPunct="1">
                <a:lnSpc>
                  <a:spcPct val="120000"/>
                </a:lnSpc>
                <a:spcBef>
                  <a:spcPts val="1200"/>
                </a:spcBef>
                <a:buClrTx/>
                <a:buSzTx/>
                <a:buNone/>
              </a:pPr>
              <a:r>
                <a:rPr lang="zh-CN" altLang="en-US" sz="28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拉乌尔定律的更普遍说法与气液平衡无关，它只涉及液</a:t>
              </a:r>
              <a:r>
                <a:rPr lang="en-US" altLang="zh-CN" sz="28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8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固</a:t>
              </a:r>
              <a:r>
                <a:rPr lang="en-US" altLang="zh-CN" sz="28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8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相的性质，与气相无关。</a:t>
              </a:r>
              <a:endParaRPr lang="en-US" altLang="zh-CN" sz="28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17" name="对象 5">
              <a:extLst>
                <a:ext uri="{FF2B5EF4-FFF2-40B4-BE49-F238E27FC236}">
                  <a16:creationId xmlns:a16="http://schemas.microsoft.com/office/drawing/2014/main" id="{CC52E79F-8586-4945-BE2C-8789BF95A1FA}"/>
                </a:ext>
              </a:extLst>
            </p:cNvPr>
            <p:cNvGraphicFramePr>
              <a:graphicFrameLocks noChangeAspect="1"/>
            </p:cNvGraphicFramePr>
            <p:nvPr>
              <p:extLst>
                <p:ext uri="{D42A27DB-BD31-4B8C-83A1-F6EECF244321}">
                  <p14:modId xmlns:p14="http://schemas.microsoft.com/office/powerpoint/2010/main" val="3446366987"/>
                </p:ext>
              </p:extLst>
            </p:nvPr>
          </p:nvGraphicFramePr>
          <p:xfrm>
            <a:off x="677864" y="5646033"/>
            <a:ext cx="541337" cy="585787"/>
          </p:xfrm>
          <a:graphic>
            <a:graphicData uri="http://schemas.openxmlformats.org/presentationml/2006/ole">
              <mc:AlternateContent xmlns:mc="http://schemas.openxmlformats.org/markup-compatibility/2006">
                <mc:Choice xmlns:v="urn:schemas-microsoft-com:vml" Requires="v">
                  <p:oleObj spid="_x0000_s3074" name="Equation" r:id="rId3" imgW="203040" imgH="241200" progId="Equation.DSMT4">
                    <p:embed/>
                  </p:oleObj>
                </mc:Choice>
                <mc:Fallback>
                  <p:oleObj name="Equation" r:id="rId3" imgW="203040" imgH="241200" progId="Equation.DSMT4">
                    <p:embed/>
                    <p:pic>
                      <p:nvPicPr>
                        <p:cNvPr id="17" name="对象 5">
                          <a:extLst>
                            <a:ext uri="{FF2B5EF4-FFF2-40B4-BE49-F238E27FC236}">
                              <a16:creationId xmlns:a16="http://schemas.microsoft.com/office/drawing/2014/main" id="{CC52E79F-8586-4945-BE2C-8789BF95A1FA}"/>
                            </a:ext>
                          </a:extLst>
                        </p:cNvPr>
                        <p:cNvPicPr>
                          <a:picLocks noChangeAspect="1" noChangeArrowheads="1"/>
                        </p:cNvPicPr>
                        <p:nvPr/>
                      </p:nvPicPr>
                      <p:blipFill>
                        <a:blip r:embed="rId4"/>
                        <a:srcRect/>
                        <a:stretch>
                          <a:fillRect/>
                        </a:stretch>
                      </p:blipFill>
                      <p:spPr bwMode="auto">
                        <a:xfrm>
                          <a:off x="677864" y="5646033"/>
                          <a:ext cx="5413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8">
              <a:extLst>
                <a:ext uri="{FF2B5EF4-FFF2-40B4-BE49-F238E27FC236}">
                  <a16:creationId xmlns:a16="http://schemas.microsoft.com/office/drawing/2014/main" id="{4A7ECB53-D072-4145-8D9A-AF4478D41190}"/>
                </a:ext>
              </a:extLst>
            </p:cNvPr>
            <p:cNvGraphicFramePr>
              <a:graphicFrameLocks noChangeAspect="1"/>
            </p:cNvGraphicFramePr>
            <p:nvPr>
              <p:extLst>
                <p:ext uri="{D42A27DB-BD31-4B8C-83A1-F6EECF244321}">
                  <p14:modId xmlns:p14="http://schemas.microsoft.com/office/powerpoint/2010/main" val="3045535076"/>
                </p:ext>
              </p:extLst>
            </p:nvPr>
          </p:nvGraphicFramePr>
          <p:xfrm>
            <a:off x="1425576" y="5674608"/>
            <a:ext cx="506413" cy="557212"/>
          </p:xfrm>
          <a:graphic>
            <a:graphicData uri="http://schemas.openxmlformats.org/presentationml/2006/ole">
              <mc:AlternateContent xmlns:mc="http://schemas.openxmlformats.org/markup-compatibility/2006">
                <mc:Choice xmlns:v="urn:schemas-microsoft-com:vml" Requires="v">
                  <p:oleObj spid="_x0000_s3075" name="Equation" r:id="rId5" imgW="190440" imgH="228600" progId="Equation.DSMT4">
                    <p:embed/>
                  </p:oleObj>
                </mc:Choice>
                <mc:Fallback>
                  <p:oleObj name="Equation" r:id="rId5" imgW="190440" imgH="228600" progId="Equation.DSMT4">
                    <p:embed/>
                    <p:pic>
                      <p:nvPicPr>
                        <p:cNvPr id="18" name="对象 18">
                          <a:extLst>
                            <a:ext uri="{FF2B5EF4-FFF2-40B4-BE49-F238E27FC236}">
                              <a16:creationId xmlns:a16="http://schemas.microsoft.com/office/drawing/2014/main" id="{4A7ECB53-D072-4145-8D9A-AF4478D41190}"/>
                            </a:ext>
                          </a:extLst>
                        </p:cNvPr>
                        <p:cNvPicPr>
                          <a:picLocks noChangeAspect="1" noChangeArrowheads="1"/>
                        </p:cNvPicPr>
                        <p:nvPr/>
                      </p:nvPicPr>
                      <p:blipFill>
                        <a:blip r:embed="rId6"/>
                        <a:srcRect/>
                        <a:stretch>
                          <a:fillRect/>
                        </a:stretch>
                      </p:blipFill>
                      <p:spPr bwMode="auto">
                        <a:xfrm>
                          <a:off x="1425576" y="5674608"/>
                          <a:ext cx="50641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 name="Object 17">
            <a:extLst>
              <a:ext uri="{FF2B5EF4-FFF2-40B4-BE49-F238E27FC236}">
                <a16:creationId xmlns:a16="http://schemas.microsoft.com/office/drawing/2014/main" id="{1811411C-B91E-434D-A5D4-C88C966738FE}"/>
              </a:ext>
            </a:extLst>
          </p:cNvPr>
          <p:cNvGraphicFramePr>
            <a:graphicFrameLocks noChangeAspect="1"/>
          </p:cNvGraphicFramePr>
          <p:nvPr>
            <p:extLst>
              <p:ext uri="{D42A27DB-BD31-4B8C-83A1-F6EECF244321}">
                <p14:modId xmlns:p14="http://schemas.microsoft.com/office/powerpoint/2010/main" val="1407485551"/>
              </p:ext>
            </p:extLst>
          </p:nvPr>
        </p:nvGraphicFramePr>
        <p:xfrm>
          <a:off x="3455988" y="3013075"/>
          <a:ext cx="1801812" cy="600075"/>
        </p:xfrm>
        <a:graphic>
          <a:graphicData uri="http://schemas.openxmlformats.org/presentationml/2006/ole">
            <mc:AlternateContent xmlns:mc="http://schemas.openxmlformats.org/markup-compatibility/2006">
              <mc:Choice xmlns:v="urn:schemas-microsoft-com:vml" Requires="v">
                <p:oleObj spid="_x0000_s3076" name="Equation" r:id="rId7" imgW="660240" imgH="241200" progId="Equation.DSMT4">
                  <p:embed/>
                </p:oleObj>
              </mc:Choice>
              <mc:Fallback>
                <p:oleObj name="Equation" r:id="rId7" imgW="660240" imgH="241200" progId="Equation.DSMT4">
                  <p:embed/>
                  <p:pic>
                    <p:nvPicPr>
                      <p:cNvPr id="21" name="Object 17">
                        <a:extLst>
                          <a:ext uri="{FF2B5EF4-FFF2-40B4-BE49-F238E27FC236}">
                            <a16:creationId xmlns:a16="http://schemas.microsoft.com/office/drawing/2014/main" id="{1811411C-B91E-434D-A5D4-C88C966738FE}"/>
                          </a:ext>
                        </a:extLst>
                      </p:cNvPr>
                      <p:cNvPicPr>
                        <a:picLocks noChangeAspect="1" noChangeArrowheads="1"/>
                      </p:cNvPicPr>
                      <p:nvPr/>
                    </p:nvPicPr>
                    <p:blipFill>
                      <a:blip r:embed="rId8"/>
                      <a:srcRect/>
                      <a:stretch>
                        <a:fillRect/>
                      </a:stretch>
                    </p:blipFill>
                    <p:spPr bwMode="auto">
                      <a:xfrm>
                        <a:off x="3455988" y="3013075"/>
                        <a:ext cx="18018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对象 22">
            <a:extLst>
              <a:ext uri="{FF2B5EF4-FFF2-40B4-BE49-F238E27FC236}">
                <a16:creationId xmlns:a16="http://schemas.microsoft.com/office/drawing/2014/main" id="{430F3A5B-0B82-4B24-BAE2-89B8F71C1631}"/>
              </a:ext>
            </a:extLst>
          </p:cNvPr>
          <p:cNvGraphicFramePr>
            <a:graphicFrameLocks noChangeAspect="1"/>
          </p:cNvGraphicFramePr>
          <p:nvPr>
            <p:extLst>
              <p:ext uri="{D42A27DB-BD31-4B8C-83A1-F6EECF244321}">
                <p14:modId xmlns:p14="http://schemas.microsoft.com/office/powerpoint/2010/main" val="3090065340"/>
              </p:ext>
            </p:extLst>
          </p:nvPr>
        </p:nvGraphicFramePr>
        <p:xfrm>
          <a:off x="3260045" y="4551439"/>
          <a:ext cx="2693339" cy="600917"/>
        </p:xfrm>
        <a:graphic>
          <a:graphicData uri="http://schemas.openxmlformats.org/presentationml/2006/ole">
            <mc:AlternateContent xmlns:mc="http://schemas.openxmlformats.org/markup-compatibility/2006">
              <mc:Choice xmlns:v="urn:schemas-microsoft-com:vml" Requires="v">
                <p:oleObj spid="_x0000_s4098" name="Equation" r:id="rId3" imgW="1079280" imgH="241200" progId="Equation.DSMT4">
                  <p:embed/>
                </p:oleObj>
              </mc:Choice>
              <mc:Fallback>
                <p:oleObj name="Equation" r:id="rId3" imgW="1079280" imgH="241200" progId="Equation.DSMT4">
                  <p:embed/>
                  <p:pic>
                    <p:nvPicPr>
                      <p:cNvPr id="39" name="对象 22">
                        <a:extLst>
                          <a:ext uri="{FF2B5EF4-FFF2-40B4-BE49-F238E27FC236}">
                            <a16:creationId xmlns:a16="http://schemas.microsoft.com/office/drawing/2014/main" id="{430F3A5B-0B82-4B24-BAE2-89B8F71C1631}"/>
                          </a:ext>
                        </a:extLst>
                      </p:cNvPr>
                      <p:cNvPicPr>
                        <a:picLocks noChangeAspect="1" noChangeArrowheads="1"/>
                      </p:cNvPicPr>
                      <p:nvPr/>
                    </p:nvPicPr>
                    <p:blipFill>
                      <a:blip r:embed="rId4"/>
                      <a:srcRect/>
                      <a:stretch>
                        <a:fillRect/>
                      </a:stretch>
                    </p:blipFill>
                    <p:spPr bwMode="auto">
                      <a:xfrm>
                        <a:off x="3260045" y="4551439"/>
                        <a:ext cx="2693339" cy="600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4">
            <a:extLst>
              <a:ext uri="{FF2B5EF4-FFF2-40B4-BE49-F238E27FC236}">
                <a16:creationId xmlns:a16="http://schemas.microsoft.com/office/drawing/2014/main" id="{94FB32E9-A0E4-48DF-8E22-CA5E48450543}"/>
              </a:ext>
            </a:extLst>
          </p:cNvPr>
          <p:cNvSpPr txBox="1">
            <a:spLocks noChangeArrowheads="1"/>
          </p:cNvSpPr>
          <p:nvPr/>
        </p:nvSpPr>
        <p:spPr bwMode="auto">
          <a:xfrm>
            <a:off x="576845" y="558090"/>
            <a:ext cx="8059738" cy="52322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dirty="0">
                <a:solidFill>
                  <a:srgbClr val="0000FF"/>
                </a:solidFill>
                <a:ea typeface="楷体" panose="02010609060101010101" pitchFamily="49" charset="-122"/>
                <a:cs typeface="Times New Roman" panose="02020603050405020304" pitchFamily="18" charset="0"/>
              </a:rPr>
              <a:t>写出所有独立变量，则拉乌尔定律表示为：</a:t>
            </a:r>
            <a:endParaRPr lang="en-US" altLang="zh-CN" dirty="0">
              <a:solidFill>
                <a:srgbClr val="0000FF"/>
              </a:solidFill>
              <a:ea typeface="楷体" panose="02010609060101010101" pitchFamily="49" charset="-122"/>
              <a:cs typeface="Times New Roman" panose="02020603050405020304" pitchFamily="18" charset="0"/>
            </a:endParaRPr>
          </a:p>
        </p:txBody>
      </p:sp>
      <p:graphicFrame>
        <p:nvGraphicFramePr>
          <p:cNvPr id="19" name="对象 18">
            <a:extLst>
              <a:ext uri="{FF2B5EF4-FFF2-40B4-BE49-F238E27FC236}">
                <a16:creationId xmlns:a16="http://schemas.microsoft.com/office/drawing/2014/main" id="{3BBC7270-FD9B-4AA6-A023-DE69DC91AE7D}"/>
              </a:ext>
            </a:extLst>
          </p:cNvPr>
          <p:cNvGraphicFramePr>
            <a:graphicFrameLocks noChangeAspect="1"/>
          </p:cNvGraphicFramePr>
          <p:nvPr>
            <p:extLst>
              <p:ext uri="{D42A27DB-BD31-4B8C-83A1-F6EECF244321}">
                <p14:modId xmlns:p14="http://schemas.microsoft.com/office/powerpoint/2010/main" val="3979170044"/>
              </p:ext>
            </p:extLst>
          </p:nvPr>
        </p:nvGraphicFramePr>
        <p:xfrm>
          <a:off x="2491193" y="5764006"/>
          <a:ext cx="4614863" cy="615950"/>
        </p:xfrm>
        <a:graphic>
          <a:graphicData uri="http://schemas.openxmlformats.org/presentationml/2006/ole">
            <mc:AlternateContent xmlns:mc="http://schemas.openxmlformats.org/markup-compatibility/2006">
              <mc:Choice xmlns:v="urn:schemas-microsoft-com:vml" Requires="v">
                <p:oleObj spid="_x0000_s4099" name="Equation" r:id="rId5" imgW="1815840" imgH="241200" progId="Equation.DSMT4">
                  <p:embed/>
                </p:oleObj>
              </mc:Choice>
              <mc:Fallback>
                <p:oleObj name="Equation" r:id="rId5" imgW="1815840" imgH="241200" progId="Equation.DSMT4">
                  <p:embed/>
                  <p:pic>
                    <p:nvPicPr>
                      <p:cNvPr id="19" name="对象 18">
                        <a:extLst>
                          <a:ext uri="{FF2B5EF4-FFF2-40B4-BE49-F238E27FC236}">
                            <a16:creationId xmlns:a16="http://schemas.microsoft.com/office/drawing/2014/main" id="{3BBC7270-FD9B-4AA6-A023-DE69DC91AE7D}"/>
                          </a:ext>
                        </a:extLst>
                      </p:cNvPr>
                      <p:cNvPicPr>
                        <a:picLocks noChangeAspect="1" noChangeArrowheads="1"/>
                      </p:cNvPicPr>
                      <p:nvPr/>
                    </p:nvPicPr>
                    <p:blipFill>
                      <a:blip r:embed="rId6"/>
                      <a:srcRect/>
                      <a:stretch>
                        <a:fillRect/>
                      </a:stretch>
                    </p:blipFill>
                    <p:spPr bwMode="auto">
                      <a:xfrm>
                        <a:off x="2491193" y="5764006"/>
                        <a:ext cx="4614863"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4">
            <a:extLst>
              <a:ext uri="{FF2B5EF4-FFF2-40B4-BE49-F238E27FC236}">
                <a16:creationId xmlns:a16="http://schemas.microsoft.com/office/drawing/2014/main" id="{AC056077-0EF1-44E2-9C6C-DBCF3619A67E}"/>
              </a:ext>
            </a:extLst>
          </p:cNvPr>
          <p:cNvSpPr txBox="1">
            <a:spLocks noChangeArrowheads="1"/>
          </p:cNvSpPr>
          <p:nvPr/>
        </p:nvSpPr>
        <p:spPr bwMode="auto">
          <a:xfrm>
            <a:off x="576845" y="5231990"/>
            <a:ext cx="8116182" cy="52322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defRPr/>
            </a:pPr>
            <a:r>
              <a:rPr lang="zh-CN" altLang="en-US" dirty="0">
                <a:solidFill>
                  <a:srgbClr val="0000FF"/>
                </a:solidFill>
                <a:ea typeface="楷体" panose="02010609060101010101" pitchFamily="49" charset="-122"/>
                <a:cs typeface="Times New Roman" panose="02020603050405020304" pitchFamily="18" charset="0"/>
              </a:rPr>
              <a:t>则低压下，拉乌尔定律表达式变为：</a:t>
            </a:r>
            <a:endParaRPr lang="en-US" altLang="zh-CN" dirty="0">
              <a:solidFill>
                <a:srgbClr val="0000FF"/>
              </a:solidFill>
              <a:ea typeface="楷体" panose="02010609060101010101" pitchFamily="49" charset="-122"/>
              <a:cs typeface="Times New Roman" panose="02020603050405020304" pitchFamily="18" charset="0"/>
            </a:endParaRPr>
          </a:p>
        </p:txBody>
      </p:sp>
      <p:grpSp>
        <p:nvGrpSpPr>
          <p:cNvPr id="5" name="组合 4">
            <a:extLst>
              <a:ext uri="{FF2B5EF4-FFF2-40B4-BE49-F238E27FC236}">
                <a16:creationId xmlns:a16="http://schemas.microsoft.com/office/drawing/2014/main" id="{88203A4A-3A81-4721-A2E3-F8E870A73901}"/>
              </a:ext>
            </a:extLst>
          </p:cNvPr>
          <p:cNvGrpSpPr/>
          <p:nvPr/>
        </p:nvGrpSpPr>
        <p:grpSpPr>
          <a:xfrm>
            <a:off x="1767241" y="1022560"/>
            <a:ext cx="6401766" cy="1547100"/>
            <a:chOff x="1767241" y="1022560"/>
            <a:chExt cx="6401766" cy="1547100"/>
          </a:xfrm>
        </p:grpSpPr>
        <p:sp>
          <p:nvSpPr>
            <p:cNvPr id="12" name="TextBox 22">
              <a:extLst>
                <a:ext uri="{FF2B5EF4-FFF2-40B4-BE49-F238E27FC236}">
                  <a16:creationId xmlns:a16="http://schemas.microsoft.com/office/drawing/2014/main" id="{366E73FA-2378-4DF5-B043-2DE1669F5023}"/>
                </a:ext>
              </a:extLst>
            </p:cNvPr>
            <p:cNvSpPr txBox="1">
              <a:spLocks noChangeArrowheads="1"/>
            </p:cNvSpPr>
            <p:nvPr/>
          </p:nvSpPr>
          <p:spPr bwMode="auto">
            <a:xfrm>
              <a:off x="3735672" y="2107995"/>
              <a:ext cx="2125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chemeClr val="tx1">
                      <a:lumMod val="75000"/>
                    </a:schemeClr>
                  </a:solidFill>
                  <a:latin typeface="黑体" panose="02010609060101010101" pitchFamily="49" charset="-122"/>
                  <a:ea typeface="黑体" panose="02010609060101010101" pitchFamily="49" charset="-122"/>
                </a:rPr>
                <a:t>组分</a:t>
              </a:r>
              <a:r>
                <a:rPr lang="en-US" altLang="zh-CN" sz="2400" i="1" dirty="0" err="1">
                  <a:solidFill>
                    <a:schemeClr val="tx1">
                      <a:lumMod val="75000"/>
                    </a:schemeClr>
                  </a:solidFill>
                  <a:latin typeface="Times New Roman" pitchFamily="18" charset="0"/>
                </a:rPr>
                <a:t>i</a:t>
              </a:r>
              <a:r>
                <a:rPr lang="zh-CN" altLang="en-US" sz="2400" dirty="0">
                  <a:solidFill>
                    <a:schemeClr val="tx1">
                      <a:lumMod val="75000"/>
                    </a:schemeClr>
                  </a:solidFill>
                  <a:latin typeface="黑体" panose="02010609060101010101" pitchFamily="49" charset="-122"/>
                  <a:ea typeface="黑体" panose="02010609060101010101" pitchFamily="49" charset="-122"/>
                </a:rPr>
                <a:t>本身性质</a:t>
              </a:r>
            </a:p>
          </p:txBody>
        </p:sp>
        <p:grpSp>
          <p:nvGrpSpPr>
            <p:cNvPr id="4" name="组合 3">
              <a:extLst>
                <a:ext uri="{FF2B5EF4-FFF2-40B4-BE49-F238E27FC236}">
                  <a16:creationId xmlns:a16="http://schemas.microsoft.com/office/drawing/2014/main" id="{BA360AE2-4B51-4762-ABCC-EA24636A0434}"/>
                </a:ext>
              </a:extLst>
            </p:cNvPr>
            <p:cNvGrpSpPr/>
            <p:nvPr/>
          </p:nvGrpSpPr>
          <p:grpSpPr>
            <a:xfrm>
              <a:off x="1767241" y="1022560"/>
              <a:ext cx="5032375" cy="617538"/>
              <a:chOff x="1767241" y="1022560"/>
              <a:chExt cx="5032375" cy="617538"/>
            </a:xfrm>
          </p:grpSpPr>
          <p:graphicFrame>
            <p:nvGraphicFramePr>
              <p:cNvPr id="26" name="对象 25"/>
              <p:cNvGraphicFramePr>
                <a:graphicFrameLocks noChangeAspect="1"/>
              </p:cNvGraphicFramePr>
              <p:nvPr>
                <p:extLst>
                  <p:ext uri="{D42A27DB-BD31-4B8C-83A1-F6EECF244321}">
                    <p14:modId xmlns:p14="http://schemas.microsoft.com/office/powerpoint/2010/main" val="1809365268"/>
                  </p:ext>
                </p:extLst>
              </p:nvPr>
            </p:nvGraphicFramePr>
            <p:xfrm>
              <a:off x="1767241" y="1022560"/>
              <a:ext cx="5032375" cy="617538"/>
            </p:xfrm>
            <a:graphic>
              <a:graphicData uri="http://schemas.openxmlformats.org/presentationml/2006/ole">
                <mc:AlternateContent xmlns:mc="http://schemas.openxmlformats.org/markup-compatibility/2006">
                  <mc:Choice xmlns:v="urn:schemas-microsoft-com:vml" Requires="v">
                    <p:oleObj spid="_x0000_s4100" name="Equation" r:id="rId7" imgW="1981080" imgH="241200" progId="Equation.DSMT4">
                      <p:embed/>
                    </p:oleObj>
                  </mc:Choice>
                  <mc:Fallback>
                    <p:oleObj name="Equation" r:id="rId7" imgW="1981080" imgH="241200" progId="Equation.DSMT4">
                      <p:embed/>
                      <p:pic>
                        <p:nvPicPr>
                          <p:cNvPr id="26" name="对象 25"/>
                          <p:cNvPicPr>
                            <a:picLocks noChangeAspect="1" noChangeArrowheads="1"/>
                          </p:cNvPicPr>
                          <p:nvPr/>
                        </p:nvPicPr>
                        <p:blipFill>
                          <a:blip r:embed="rId8"/>
                          <a:srcRect/>
                          <a:stretch>
                            <a:fillRect/>
                          </a:stretch>
                        </p:blipFill>
                        <p:spPr bwMode="auto">
                          <a:xfrm>
                            <a:off x="1767241" y="1022560"/>
                            <a:ext cx="5032375"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 name="直接连接符 2">
                <a:extLst>
                  <a:ext uri="{FF2B5EF4-FFF2-40B4-BE49-F238E27FC236}">
                    <a16:creationId xmlns:a16="http://schemas.microsoft.com/office/drawing/2014/main" id="{FC63178C-B09D-485A-84B2-0DCBCA08DFF4}"/>
                  </a:ext>
                </a:extLst>
              </p:cNvPr>
              <p:cNvCxnSpPr/>
              <p:nvPr/>
            </p:nvCxnSpPr>
            <p:spPr bwMode="auto">
              <a:xfrm>
                <a:off x="5113867" y="1580017"/>
                <a:ext cx="1298222" cy="0"/>
              </a:xfrm>
              <a:prstGeom prst="line">
                <a:avLst/>
              </a:prstGeom>
              <a:solidFill>
                <a:schemeClr val="accent1"/>
              </a:solidFill>
              <a:ln w="57150" cap="flat" cmpd="sng" algn="ctr">
                <a:solidFill>
                  <a:schemeClr val="tx1">
                    <a:lumMod val="75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30D1A610-2782-425E-9189-4B8DFF7EF946}"/>
                  </a:ext>
                </a:extLst>
              </p:cNvPr>
              <p:cNvCxnSpPr/>
              <p:nvPr/>
            </p:nvCxnSpPr>
            <p:spPr bwMode="auto">
              <a:xfrm>
                <a:off x="6401476" y="1585664"/>
                <a:ext cx="376050" cy="0"/>
              </a:xfrm>
              <a:prstGeom prst="line">
                <a:avLst/>
              </a:prstGeom>
              <a:solidFill>
                <a:schemeClr val="accent1"/>
              </a:solidFill>
              <a:ln w="571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 name="TextBox 22">
              <a:extLst>
                <a:ext uri="{FF2B5EF4-FFF2-40B4-BE49-F238E27FC236}">
                  <a16:creationId xmlns:a16="http://schemas.microsoft.com/office/drawing/2014/main" id="{CA636D8F-DAF8-408A-B8F1-19291E95647D}"/>
                </a:ext>
              </a:extLst>
            </p:cNvPr>
            <p:cNvSpPr txBox="1">
              <a:spLocks noChangeArrowheads="1"/>
            </p:cNvSpPr>
            <p:nvPr/>
          </p:nvSpPr>
          <p:spPr bwMode="auto">
            <a:xfrm>
              <a:off x="6043104" y="2100922"/>
              <a:ext cx="2125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latin typeface="黑体" panose="02010609060101010101" pitchFamily="49" charset="-122"/>
                  <a:ea typeface="黑体" panose="02010609060101010101" pitchFamily="49" charset="-122"/>
                </a:rPr>
                <a:t>组分</a:t>
              </a:r>
              <a:r>
                <a:rPr lang="en-US" altLang="zh-CN" sz="2400" i="1" dirty="0" err="1">
                  <a:solidFill>
                    <a:srgbClr val="FF0000"/>
                  </a:solidFill>
                  <a:latin typeface="Times New Roman" pitchFamily="18" charset="0"/>
                </a:rPr>
                <a:t>i</a:t>
              </a:r>
              <a:r>
                <a:rPr lang="zh-CN" altLang="en-US" sz="2400" dirty="0">
                  <a:solidFill>
                    <a:srgbClr val="FF0000"/>
                  </a:solidFill>
                  <a:latin typeface="黑体" panose="02010609060101010101" pitchFamily="49" charset="-122"/>
                  <a:ea typeface="黑体" panose="02010609060101010101" pitchFamily="49" charset="-122"/>
                </a:rPr>
                <a:t>相对数量</a:t>
              </a:r>
            </a:p>
          </p:txBody>
        </p:sp>
      </p:grpSp>
      <p:cxnSp>
        <p:nvCxnSpPr>
          <p:cNvPr id="7" name="直接箭头连接符 6">
            <a:extLst>
              <a:ext uri="{FF2B5EF4-FFF2-40B4-BE49-F238E27FC236}">
                <a16:creationId xmlns:a16="http://schemas.microsoft.com/office/drawing/2014/main" id="{9A93094F-C527-4407-83DD-381FDB5215A5}"/>
              </a:ext>
            </a:extLst>
          </p:cNvPr>
          <p:cNvCxnSpPr/>
          <p:nvPr/>
        </p:nvCxnSpPr>
        <p:spPr bwMode="auto">
          <a:xfrm flipH="1">
            <a:off x="5418667" y="1580017"/>
            <a:ext cx="344312" cy="527978"/>
          </a:xfrm>
          <a:prstGeom prst="straightConnector1">
            <a:avLst/>
          </a:prstGeom>
          <a:solidFill>
            <a:schemeClr val="accent1"/>
          </a:solidFill>
          <a:ln w="57150" cap="flat" cmpd="sng" algn="ctr">
            <a:solidFill>
              <a:schemeClr val="tx1">
                <a:lumMod val="75000"/>
              </a:schemeClr>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a:extLst>
              <a:ext uri="{FF2B5EF4-FFF2-40B4-BE49-F238E27FC236}">
                <a16:creationId xmlns:a16="http://schemas.microsoft.com/office/drawing/2014/main" id="{2CA9C582-7D67-44CC-8A87-A2A4EE7A1294}"/>
              </a:ext>
            </a:extLst>
          </p:cNvPr>
          <p:cNvCxnSpPr/>
          <p:nvPr/>
        </p:nvCxnSpPr>
        <p:spPr bwMode="auto">
          <a:xfrm>
            <a:off x="6589501" y="1580017"/>
            <a:ext cx="176310" cy="520905"/>
          </a:xfrm>
          <a:prstGeom prst="straightConnector1">
            <a:avLst/>
          </a:prstGeom>
          <a:solidFill>
            <a:schemeClr val="accent1"/>
          </a:solidFill>
          <a:ln w="5715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 name="组合 22">
            <a:extLst>
              <a:ext uri="{FF2B5EF4-FFF2-40B4-BE49-F238E27FC236}">
                <a16:creationId xmlns:a16="http://schemas.microsoft.com/office/drawing/2014/main" id="{532313BF-1F6A-4CC7-BDB8-47118FCC1BC3}"/>
              </a:ext>
            </a:extLst>
          </p:cNvPr>
          <p:cNvGrpSpPr/>
          <p:nvPr/>
        </p:nvGrpSpPr>
        <p:grpSpPr>
          <a:xfrm>
            <a:off x="576845" y="2585190"/>
            <a:ext cx="8059738" cy="1898437"/>
            <a:chOff x="576845" y="2517456"/>
            <a:chExt cx="8059738" cy="1898437"/>
          </a:xfrm>
        </p:grpSpPr>
        <p:grpSp>
          <p:nvGrpSpPr>
            <p:cNvPr id="28" name="组合 27"/>
            <p:cNvGrpSpPr/>
            <p:nvPr/>
          </p:nvGrpSpPr>
          <p:grpSpPr>
            <a:xfrm>
              <a:off x="576845" y="2517456"/>
              <a:ext cx="8059738" cy="1860172"/>
              <a:chOff x="655814" y="1435124"/>
              <a:chExt cx="8059738" cy="1860172"/>
            </a:xfrm>
          </p:grpSpPr>
          <p:sp>
            <p:nvSpPr>
              <p:cNvPr id="24" name="Text Box 4"/>
              <p:cNvSpPr txBox="1">
                <a:spLocks noChangeArrowheads="1"/>
              </p:cNvSpPr>
              <p:nvPr/>
            </p:nvSpPr>
            <p:spPr bwMode="auto">
              <a:xfrm>
                <a:off x="655814" y="1479414"/>
                <a:ext cx="8059738" cy="181588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defRPr/>
                </a:pPr>
                <a:r>
                  <a:rPr lang="zh-CN" altLang="en-US" dirty="0">
                    <a:solidFill>
                      <a:srgbClr val="0000FF"/>
                    </a:solidFill>
                    <a:ea typeface="楷体" panose="02010609060101010101" pitchFamily="49" charset="-122"/>
                    <a:cs typeface="Times New Roman" panose="02020603050405020304" pitchFamily="18" charset="0"/>
                  </a:rPr>
                  <a:t>    是体系</a:t>
                </a:r>
                <a:r>
                  <a:rPr lang="zh-CN" altLang="en-US" dirty="0">
                    <a:solidFill>
                      <a:srgbClr val="FF0000"/>
                    </a:solidFill>
                    <a:ea typeface="楷体" panose="02010609060101010101" pitchFamily="49" charset="-122"/>
                    <a:cs typeface="Times New Roman" panose="02020603050405020304" pitchFamily="18" charset="0"/>
                  </a:rPr>
                  <a:t>温度压力</a:t>
                </a:r>
                <a:r>
                  <a:rPr lang="zh-CN" altLang="en-US" dirty="0">
                    <a:solidFill>
                      <a:srgbClr val="0000FF"/>
                    </a:solidFill>
                    <a:ea typeface="楷体" panose="02010609060101010101" pitchFamily="49" charset="-122"/>
                    <a:cs typeface="Times New Roman" panose="02020603050405020304" pitchFamily="18" charset="0"/>
                  </a:rPr>
                  <a:t>下液（固）体纯 </a:t>
                </a:r>
                <a:r>
                  <a:rPr lang="en-US" altLang="zh-CN" i="1" dirty="0" err="1">
                    <a:solidFill>
                      <a:srgbClr val="000000"/>
                    </a:solidFill>
                    <a:ea typeface="楷体" panose="02010609060101010101" pitchFamily="49" charset="-122"/>
                    <a:cs typeface="Times New Roman" panose="02020603050405020304" pitchFamily="18" charset="0"/>
                  </a:rPr>
                  <a:t>i</a:t>
                </a:r>
                <a:r>
                  <a:rPr lang="en-US" altLang="zh-CN" i="1" dirty="0">
                    <a:solidFill>
                      <a:srgbClr val="000000"/>
                    </a:solidFill>
                    <a:ea typeface="楷体" panose="02010609060101010101" pitchFamily="49" charset="-122"/>
                    <a:cs typeface="Times New Roman" panose="02020603050405020304" pitchFamily="18" charset="0"/>
                  </a:rPr>
                  <a:t> </a:t>
                </a:r>
                <a:r>
                  <a:rPr lang="zh-CN" altLang="en-US" dirty="0">
                    <a:solidFill>
                      <a:srgbClr val="0000FF"/>
                    </a:solidFill>
                    <a:ea typeface="楷体" panose="02010609060101010101" pitchFamily="49" charset="-122"/>
                    <a:cs typeface="Times New Roman" panose="02020603050405020304" pitchFamily="18" charset="0"/>
                  </a:rPr>
                  <a:t>的逸度，因此</a:t>
                </a:r>
                <a:r>
                  <a:rPr lang="zh-CN" altLang="en-US" dirty="0">
                    <a:solidFill>
                      <a:srgbClr val="FF0000"/>
                    </a:solidFill>
                    <a:ea typeface="楷体" panose="02010609060101010101" pitchFamily="49" charset="-122"/>
                    <a:cs typeface="Times New Roman" panose="02020603050405020304" pitchFamily="18" charset="0"/>
                  </a:rPr>
                  <a:t>如果一个组分满足拉乌尔定律，则其逸度与其它组分的种类无关，只与自身相对数量有关</a:t>
                </a:r>
                <a:r>
                  <a:rPr lang="zh-CN" altLang="en-US" dirty="0">
                    <a:solidFill>
                      <a:srgbClr val="0000FF"/>
                    </a:solidFill>
                    <a:ea typeface="楷体" panose="02010609060101010101" pitchFamily="49" charset="-122"/>
                    <a:cs typeface="Times New Roman" panose="02020603050405020304" pitchFamily="18" charset="0"/>
                  </a:rPr>
                  <a:t>。压强不高时，可用液（固）体纯 </a:t>
                </a:r>
                <a:r>
                  <a:rPr lang="en-US" altLang="zh-CN" i="1" dirty="0" err="1">
                    <a:solidFill>
                      <a:srgbClr val="000000"/>
                    </a:solidFill>
                    <a:ea typeface="楷体" panose="02010609060101010101" pitchFamily="49" charset="-122"/>
                    <a:cs typeface="Times New Roman" panose="02020603050405020304" pitchFamily="18" charset="0"/>
                  </a:rPr>
                  <a:t>i</a:t>
                </a:r>
                <a:r>
                  <a:rPr lang="en-US" altLang="zh-CN" i="1" dirty="0">
                    <a:solidFill>
                      <a:srgbClr val="000000"/>
                    </a:solidFill>
                    <a:ea typeface="楷体" panose="02010609060101010101" pitchFamily="49" charset="-122"/>
                    <a:cs typeface="Times New Roman" panose="02020603050405020304" pitchFamily="18" charset="0"/>
                  </a:rPr>
                  <a:t> </a:t>
                </a:r>
                <a:r>
                  <a:rPr lang="zh-CN" altLang="en-US" dirty="0">
                    <a:solidFill>
                      <a:srgbClr val="0000FF"/>
                    </a:solidFill>
                    <a:ea typeface="楷体" panose="02010609060101010101" pitchFamily="49" charset="-122"/>
                    <a:cs typeface="Times New Roman" panose="02020603050405020304" pitchFamily="18" charset="0"/>
                  </a:rPr>
                  <a:t>的饱和蒸汽压代替    ：</a:t>
                </a:r>
                <a:endParaRPr lang="en-US" altLang="zh-CN" dirty="0">
                  <a:solidFill>
                    <a:srgbClr val="0000FF"/>
                  </a:solidFill>
                  <a:ea typeface="楷体" panose="02010609060101010101" pitchFamily="49" charset="-122"/>
                  <a:cs typeface="Times New Roman" panose="02020603050405020304" pitchFamily="18" charset="0"/>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2553580044"/>
                  </p:ext>
                </p:extLst>
              </p:nvPr>
            </p:nvGraphicFramePr>
            <p:xfrm>
              <a:off x="719823" y="1435124"/>
              <a:ext cx="499223" cy="596293"/>
            </p:xfrm>
            <a:graphic>
              <a:graphicData uri="http://schemas.openxmlformats.org/presentationml/2006/ole">
                <mc:AlternateContent xmlns:mc="http://schemas.openxmlformats.org/markup-compatibility/2006">
                  <mc:Choice xmlns:v="urn:schemas-microsoft-com:vml" Requires="v">
                    <p:oleObj spid="_x0000_s4101" name="Equation" r:id="rId9" imgW="203040" imgH="241200" progId="Equation.DSMT4">
                      <p:embed/>
                    </p:oleObj>
                  </mc:Choice>
                  <mc:Fallback>
                    <p:oleObj name="Equation" r:id="rId9" imgW="203040" imgH="241200" progId="Equation.DSMT4">
                      <p:embed/>
                      <p:pic>
                        <p:nvPicPr>
                          <p:cNvPr id="27" name="对象 26"/>
                          <p:cNvPicPr>
                            <a:picLocks noChangeAspect="1" noChangeArrowheads="1"/>
                          </p:cNvPicPr>
                          <p:nvPr/>
                        </p:nvPicPr>
                        <p:blipFill>
                          <a:blip r:embed="rId10"/>
                          <a:srcRect/>
                          <a:stretch>
                            <a:fillRect/>
                          </a:stretch>
                        </p:blipFill>
                        <p:spPr bwMode="auto">
                          <a:xfrm>
                            <a:off x="719823" y="1435124"/>
                            <a:ext cx="499223" cy="596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 name="对象 28">
              <a:extLst>
                <a:ext uri="{FF2B5EF4-FFF2-40B4-BE49-F238E27FC236}">
                  <a16:creationId xmlns:a16="http://schemas.microsoft.com/office/drawing/2014/main" id="{CDC86689-7475-4077-930A-8AED9E938EA8}"/>
                </a:ext>
              </a:extLst>
            </p:cNvPr>
            <p:cNvGraphicFramePr>
              <a:graphicFrameLocks noChangeAspect="1"/>
            </p:cNvGraphicFramePr>
            <p:nvPr>
              <p:extLst>
                <p:ext uri="{D42A27DB-BD31-4B8C-83A1-F6EECF244321}">
                  <p14:modId xmlns:p14="http://schemas.microsoft.com/office/powerpoint/2010/main" val="2260408337"/>
                </p:ext>
              </p:extLst>
            </p:nvPr>
          </p:nvGraphicFramePr>
          <p:xfrm>
            <a:off x="7353692" y="3819600"/>
            <a:ext cx="499223" cy="596293"/>
          </p:xfrm>
          <a:graphic>
            <a:graphicData uri="http://schemas.openxmlformats.org/presentationml/2006/ole">
              <mc:AlternateContent xmlns:mc="http://schemas.openxmlformats.org/markup-compatibility/2006">
                <mc:Choice xmlns:v="urn:schemas-microsoft-com:vml" Requires="v">
                  <p:oleObj spid="_x0000_s4102" name="Equation" r:id="rId11" imgW="203040" imgH="241200" progId="Equation.DSMT4">
                    <p:embed/>
                  </p:oleObj>
                </mc:Choice>
                <mc:Fallback>
                  <p:oleObj name="Equation" r:id="rId11" imgW="203040" imgH="241200" progId="Equation.DSMT4">
                    <p:embed/>
                    <p:pic>
                      <p:nvPicPr>
                        <p:cNvPr id="29" name="对象 28">
                          <a:extLst>
                            <a:ext uri="{FF2B5EF4-FFF2-40B4-BE49-F238E27FC236}">
                              <a16:creationId xmlns:a16="http://schemas.microsoft.com/office/drawing/2014/main" id="{CDC86689-7475-4077-930A-8AED9E938EA8}"/>
                            </a:ext>
                          </a:extLst>
                        </p:cNvPr>
                        <p:cNvPicPr>
                          <a:picLocks noChangeAspect="1" noChangeArrowheads="1"/>
                        </p:cNvPicPr>
                        <p:nvPr/>
                      </p:nvPicPr>
                      <p:blipFill>
                        <a:blip r:embed="rId10"/>
                        <a:srcRect/>
                        <a:stretch>
                          <a:fillRect/>
                        </a:stretch>
                      </p:blipFill>
                      <p:spPr bwMode="auto">
                        <a:xfrm>
                          <a:off x="7353692" y="3819600"/>
                          <a:ext cx="499223" cy="596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20728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26">
            <a:extLst>
              <a:ext uri="{FF2B5EF4-FFF2-40B4-BE49-F238E27FC236}">
                <a16:creationId xmlns:a16="http://schemas.microsoft.com/office/drawing/2014/main" id="{7E46FC15-061B-49C7-B4A2-8C66C5C8FCBA}"/>
              </a:ext>
            </a:extLst>
          </p:cNvPr>
          <p:cNvSpPr txBox="1">
            <a:spLocks noChangeArrowheads="1"/>
          </p:cNvSpPr>
          <p:nvPr/>
        </p:nvSpPr>
        <p:spPr bwMode="auto">
          <a:xfrm>
            <a:off x="527755" y="613432"/>
            <a:ext cx="8088490" cy="999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lnSpc>
                <a:spcPct val="110000"/>
              </a:lnSpc>
              <a:spcBef>
                <a:spcPts val="2400"/>
              </a:spcBef>
              <a:buClrTx/>
              <a:buSzTx/>
              <a:buNone/>
            </a:pPr>
            <a:r>
              <a:rPr lang="zh-CN" altLang="en-US" sz="2800" dirty="0">
                <a:solidFill>
                  <a:srgbClr val="0000FF"/>
                </a:solidFill>
                <a:latin typeface="黑体" pitchFamily="2" charset="-122"/>
                <a:ea typeface="黑体" pitchFamily="2" charset="-122"/>
              </a:rPr>
              <a:t>原始的拉乌尔定律是其更普遍说法应用于低压气液平衡的特例。</a:t>
            </a:r>
            <a:endParaRPr lang="zh-CN" altLang="en-US" sz="2800" dirty="0">
              <a:solidFill>
                <a:srgbClr val="0000FF"/>
              </a:solidFill>
            </a:endParaRPr>
          </a:p>
        </p:txBody>
      </p:sp>
      <p:graphicFrame>
        <p:nvGraphicFramePr>
          <p:cNvPr id="13" name="对象 19">
            <a:extLst>
              <a:ext uri="{FF2B5EF4-FFF2-40B4-BE49-F238E27FC236}">
                <a16:creationId xmlns:a16="http://schemas.microsoft.com/office/drawing/2014/main" id="{CDF95021-80BA-474A-B8E0-80D25273085F}"/>
              </a:ext>
            </a:extLst>
          </p:cNvPr>
          <p:cNvGraphicFramePr>
            <a:graphicFrameLocks noChangeAspect="1"/>
          </p:cNvGraphicFramePr>
          <p:nvPr>
            <p:extLst>
              <p:ext uri="{D42A27DB-BD31-4B8C-83A1-F6EECF244321}">
                <p14:modId xmlns:p14="http://schemas.microsoft.com/office/powerpoint/2010/main" val="2114913387"/>
              </p:ext>
            </p:extLst>
          </p:nvPr>
        </p:nvGraphicFramePr>
        <p:xfrm>
          <a:off x="1104900" y="2279650"/>
          <a:ext cx="7142163" cy="1081088"/>
        </p:xfrm>
        <a:graphic>
          <a:graphicData uri="http://schemas.openxmlformats.org/presentationml/2006/ole">
            <mc:AlternateContent xmlns:mc="http://schemas.openxmlformats.org/markup-compatibility/2006">
              <mc:Choice xmlns:v="urn:schemas-microsoft-com:vml" Requires="v">
                <p:oleObj spid="_x0000_s5122" name="Equation" r:id="rId3" imgW="3187440" imgH="482400" progId="Equation.DSMT4">
                  <p:embed/>
                </p:oleObj>
              </mc:Choice>
              <mc:Fallback>
                <p:oleObj name="Equation" r:id="rId3" imgW="3187440" imgH="482400" progId="Equation.DSMT4">
                  <p:embed/>
                  <p:pic>
                    <p:nvPicPr>
                      <p:cNvPr id="13" name="对象 19">
                        <a:extLst>
                          <a:ext uri="{FF2B5EF4-FFF2-40B4-BE49-F238E27FC236}">
                            <a16:creationId xmlns:a16="http://schemas.microsoft.com/office/drawing/2014/main" id="{CDF95021-80BA-474A-B8E0-80D25273085F}"/>
                          </a:ext>
                        </a:extLst>
                      </p:cNvPr>
                      <p:cNvPicPr>
                        <a:picLocks noChangeAspect="1" noChangeArrowheads="1"/>
                      </p:cNvPicPr>
                      <p:nvPr/>
                    </p:nvPicPr>
                    <p:blipFill>
                      <a:blip r:embed="rId4"/>
                      <a:srcRect/>
                      <a:stretch>
                        <a:fillRect/>
                      </a:stretch>
                    </p:blipFill>
                    <p:spPr bwMode="auto">
                      <a:xfrm>
                        <a:off x="1104900" y="2279650"/>
                        <a:ext cx="7142163" cy="1081088"/>
                      </a:xfrm>
                      <a:prstGeom prst="rect">
                        <a:avLst/>
                      </a:prstGeom>
                      <a:noFill/>
                      <a:ln>
                        <a:noFill/>
                      </a:ln>
                    </p:spPr>
                  </p:pic>
                </p:oleObj>
              </mc:Fallback>
            </mc:AlternateContent>
          </a:graphicData>
        </a:graphic>
      </p:graphicFrame>
      <p:graphicFrame>
        <p:nvGraphicFramePr>
          <p:cNvPr id="14" name="对象 14">
            <a:extLst>
              <a:ext uri="{FF2B5EF4-FFF2-40B4-BE49-F238E27FC236}">
                <a16:creationId xmlns:a16="http://schemas.microsoft.com/office/drawing/2014/main" id="{BF1CBE0F-736D-4FF5-BEE7-F1302EEADDBF}"/>
              </a:ext>
            </a:extLst>
          </p:cNvPr>
          <p:cNvGraphicFramePr>
            <a:graphicFrameLocks noChangeAspect="1"/>
          </p:cNvGraphicFramePr>
          <p:nvPr>
            <p:extLst>
              <p:ext uri="{D42A27DB-BD31-4B8C-83A1-F6EECF244321}">
                <p14:modId xmlns:p14="http://schemas.microsoft.com/office/powerpoint/2010/main" val="958227456"/>
              </p:ext>
            </p:extLst>
          </p:nvPr>
        </p:nvGraphicFramePr>
        <p:xfrm>
          <a:off x="1255713" y="1687513"/>
          <a:ext cx="5264150" cy="533400"/>
        </p:xfrm>
        <a:graphic>
          <a:graphicData uri="http://schemas.openxmlformats.org/presentationml/2006/ole">
            <mc:AlternateContent xmlns:mc="http://schemas.openxmlformats.org/markup-compatibility/2006">
              <mc:Choice xmlns:v="urn:schemas-microsoft-com:vml" Requires="v">
                <p:oleObj spid="_x0000_s5123" name="Equation" r:id="rId5" imgW="2247840" imgH="228600" progId="Equation.DSMT4">
                  <p:embed/>
                </p:oleObj>
              </mc:Choice>
              <mc:Fallback>
                <p:oleObj name="Equation" r:id="rId5" imgW="2247840" imgH="228600" progId="Equation.DSMT4">
                  <p:embed/>
                  <p:pic>
                    <p:nvPicPr>
                      <p:cNvPr id="14" name="对象 14">
                        <a:extLst>
                          <a:ext uri="{FF2B5EF4-FFF2-40B4-BE49-F238E27FC236}">
                            <a16:creationId xmlns:a16="http://schemas.microsoft.com/office/drawing/2014/main" id="{BF1CBE0F-736D-4FF5-BEE7-F1302EEADDBF}"/>
                          </a:ext>
                        </a:extLst>
                      </p:cNvPr>
                      <p:cNvPicPr>
                        <a:picLocks noChangeAspect="1" noChangeArrowheads="1"/>
                      </p:cNvPicPr>
                      <p:nvPr/>
                    </p:nvPicPr>
                    <p:blipFill>
                      <a:blip r:embed="rId6"/>
                      <a:srcRect/>
                      <a:stretch>
                        <a:fillRect/>
                      </a:stretch>
                    </p:blipFill>
                    <p:spPr bwMode="auto">
                      <a:xfrm>
                        <a:off x="1255713" y="1687513"/>
                        <a:ext cx="5264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5">
            <a:extLst>
              <a:ext uri="{FF2B5EF4-FFF2-40B4-BE49-F238E27FC236}">
                <a16:creationId xmlns:a16="http://schemas.microsoft.com/office/drawing/2014/main" id="{27DA1B4C-EDD2-40E9-9C1F-1B95B382F9AE}"/>
              </a:ext>
            </a:extLst>
          </p:cNvPr>
          <p:cNvSpPr>
            <a:spLocks noChangeArrowheads="1"/>
          </p:cNvSpPr>
          <p:nvPr/>
        </p:nvSpPr>
        <p:spPr bwMode="auto">
          <a:xfrm>
            <a:off x="597693" y="3429000"/>
            <a:ext cx="81565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800" dirty="0">
                <a:solidFill>
                  <a:srgbClr val="0000FF"/>
                </a:solidFill>
                <a:latin typeface="Times New Roman" pitchFamily="18" charset="0"/>
                <a:ea typeface="黑体" pitchFamily="2" charset="-122"/>
              </a:rPr>
              <a:t>满足拉乌尔定律的组分一定满足</a:t>
            </a:r>
            <a:r>
              <a:rPr kumimoji="1" lang="zh-CN" altLang="en-US" sz="2800" dirty="0">
                <a:solidFill>
                  <a:srgbClr val="FF0000"/>
                </a:solidFill>
                <a:latin typeface="Times New Roman" pitchFamily="18" charset="0"/>
                <a:ea typeface="黑体" pitchFamily="2" charset="-122"/>
              </a:rPr>
              <a:t>路易斯</a:t>
            </a:r>
            <a:r>
              <a:rPr kumimoji="1" lang="en-US" altLang="zh-CN" sz="2800" dirty="0">
                <a:solidFill>
                  <a:srgbClr val="FF0000"/>
                </a:solidFill>
                <a:latin typeface="Times New Roman" pitchFamily="18" charset="0"/>
                <a:ea typeface="黑体" pitchFamily="2" charset="-122"/>
              </a:rPr>
              <a:t>–</a:t>
            </a:r>
            <a:r>
              <a:rPr kumimoji="1" lang="zh-CN" altLang="en-US" sz="2800" dirty="0">
                <a:solidFill>
                  <a:srgbClr val="FF0000"/>
                </a:solidFill>
                <a:latin typeface="Times New Roman" pitchFamily="18" charset="0"/>
                <a:ea typeface="黑体" pitchFamily="2" charset="-122"/>
              </a:rPr>
              <a:t>兰德尔规则</a:t>
            </a:r>
            <a:r>
              <a:rPr kumimoji="1" lang="en-US" altLang="zh-CN" sz="2800" dirty="0">
                <a:solidFill>
                  <a:srgbClr val="0000FF"/>
                </a:solidFill>
                <a:latin typeface="Times New Roman" pitchFamily="18" charset="0"/>
                <a:ea typeface="黑体" pitchFamily="2" charset="-122"/>
              </a:rPr>
              <a:t>——</a:t>
            </a:r>
            <a:r>
              <a:rPr kumimoji="1" lang="zh-CN" altLang="en-US" sz="2800" dirty="0">
                <a:solidFill>
                  <a:srgbClr val="0000FF"/>
                </a:solidFill>
                <a:latin typeface="Times New Roman" pitchFamily="18" charset="0"/>
                <a:ea typeface="黑体" pitchFamily="2" charset="-122"/>
              </a:rPr>
              <a:t>组分</a:t>
            </a:r>
            <a:r>
              <a:rPr kumimoji="1" lang="zh-CN" altLang="en-US" sz="2800" i="1" dirty="0">
                <a:solidFill>
                  <a:srgbClr val="000000"/>
                </a:solidFill>
                <a:latin typeface="Times New Roman" pitchFamily="18" charset="0"/>
                <a:ea typeface="黑体" pitchFamily="2" charset="-122"/>
              </a:rPr>
              <a:t> </a:t>
            </a:r>
            <a:r>
              <a:rPr kumimoji="1" lang="en-US" altLang="zh-CN" sz="2800" i="1" dirty="0" err="1">
                <a:solidFill>
                  <a:srgbClr val="000000"/>
                </a:solidFill>
                <a:latin typeface="Times New Roman" pitchFamily="18" charset="0"/>
                <a:ea typeface="黑体" pitchFamily="2" charset="-122"/>
              </a:rPr>
              <a:t>i</a:t>
            </a:r>
            <a:r>
              <a:rPr kumimoji="1" lang="en-US" altLang="zh-CN" sz="2800" i="1" dirty="0">
                <a:solidFill>
                  <a:srgbClr val="000000"/>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的逸度因子等于纯 </a:t>
            </a:r>
            <a:r>
              <a:rPr kumimoji="1" lang="en-US" altLang="zh-CN" sz="2800" i="1" dirty="0" err="1">
                <a:solidFill>
                  <a:srgbClr val="000000"/>
                </a:solidFill>
                <a:latin typeface="Times New Roman" pitchFamily="18" charset="0"/>
                <a:ea typeface="黑体" pitchFamily="2" charset="-122"/>
              </a:rPr>
              <a:t>i</a:t>
            </a:r>
            <a:r>
              <a:rPr kumimoji="1" lang="en-US" altLang="zh-CN" sz="2800" i="1" dirty="0">
                <a:solidFill>
                  <a:srgbClr val="000000"/>
                </a:solidFill>
                <a:latin typeface="Times New Roman" pitchFamily="18" charset="0"/>
                <a:ea typeface="黑体" pitchFamily="2" charset="-122"/>
              </a:rPr>
              <a:t> </a:t>
            </a:r>
            <a:r>
              <a:rPr kumimoji="1" lang="zh-CN" altLang="en-US" sz="2800" dirty="0">
                <a:solidFill>
                  <a:srgbClr val="0000FF"/>
                </a:solidFill>
                <a:latin typeface="Times New Roman" pitchFamily="18" charset="0"/>
                <a:ea typeface="黑体" pitchFamily="2" charset="-122"/>
              </a:rPr>
              <a:t>的逸度因子。</a:t>
            </a:r>
            <a:endParaRPr kumimoji="1" lang="zh-CN" altLang="en-US" sz="2000" dirty="0">
              <a:solidFill>
                <a:srgbClr val="0000FF"/>
              </a:solidFill>
              <a:latin typeface="Times New Roman" pitchFamily="18" charset="0"/>
            </a:endParaRPr>
          </a:p>
        </p:txBody>
      </p:sp>
      <p:graphicFrame>
        <p:nvGraphicFramePr>
          <p:cNvPr id="15" name="对象 1">
            <a:extLst>
              <a:ext uri="{FF2B5EF4-FFF2-40B4-BE49-F238E27FC236}">
                <a16:creationId xmlns:a16="http://schemas.microsoft.com/office/drawing/2014/main" id="{1E5DB037-0CD4-4DD0-8A94-7D6803E9CC54}"/>
              </a:ext>
            </a:extLst>
          </p:cNvPr>
          <p:cNvGraphicFramePr>
            <a:graphicFrameLocks noChangeAspect="1"/>
          </p:cNvGraphicFramePr>
          <p:nvPr>
            <p:extLst>
              <p:ext uri="{D42A27DB-BD31-4B8C-83A1-F6EECF244321}">
                <p14:modId xmlns:p14="http://schemas.microsoft.com/office/powerpoint/2010/main" val="3269597428"/>
              </p:ext>
            </p:extLst>
          </p:nvPr>
        </p:nvGraphicFramePr>
        <p:xfrm>
          <a:off x="2169407" y="4451369"/>
          <a:ext cx="4505325" cy="1171575"/>
        </p:xfrm>
        <a:graphic>
          <a:graphicData uri="http://schemas.openxmlformats.org/presentationml/2006/ole">
            <mc:AlternateContent xmlns:mc="http://schemas.openxmlformats.org/markup-compatibility/2006">
              <mc:Choice xmlns:v="urn:schemas-microsoft-com:vml" Requires="v">
                <p:oleObj spid="_x0000_s5124" name="Equation" r:id="rId7" imgW="1854000" imgH="482400" progId="Equation.DSMT4">
                  <p:embed/>
                </p:oleObj>
              </mc:Choice>
              <mc:Fallback>
                <p:oleObj name="Equation" r:id="rId7" imgW="1854000" imgH="482400" progId="Equation.DSMT4">
                  <p:embed/>
                  <p:pic>
                    <p:nvPicPr>
                      <p:cNvPr id="15" name="对象 1">
                        <a:extLst>
                          <a:ext uri="{FF2B5EF4-FFF2-40B4-BE49-F238E27FC236}">
                            <a16:creationId xmlns:a16="http://schemas.microsoft.com/office/drawing/2014/main" id="{1E5DB037-0CD4-4DD0-8A94-7D6803E9CC54}"/>
                          </a:ext>
                        </a:extLst>
                      </p:cNvPr>
                      <p:cNvPicPr>
                        <a:picLocks noChangeAspect="1" noChangeArrowheads="1"/>
                      </p:cNvPicPr>
                      <p:nvPr/>
                    </p:nvPicPr>
                    <p:blipFill>
                      <a:blip r:embed="rId8"/>
                      <a:srcRect/>
                      <a:stretch>
                        <a:fillRect/>
                      </a:stretch>
                    </p:blipFill>
                    <p:spPr bwMode="auto">
                      <a:xfrm>
                        <a:off x="2169407" y="4451369"/>
                        <a:ext cx="45053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3">
            <a:extLst>
              <a:ext uri="{FF2B5EF4-FFF2-40B4-BE49-F238E27FC236}">
                <a16:creationId xmlns:a16="http://schemas.microsoft.com/office/drawing/2014/main" id="{699D6729-3EC8-4D60-90A8-BB7D37918C91}"/>
              </a:ext>
            </a:extLst>
          </p:cNvPr>
          <p:cNvGraphicFramePr>
            <a:graphicFrameLocks noChangeAspect="1"/>
          </p:cNvGraphicFramePr>
          <p:nvPr>
            <p:extLst>
              <p:ext uri="{D42A27DB-BD31-4B8C-83A1-F6EECF244321}">
                <p14:modId xmlns:p14="http://schemas.microsoft.com/office/powerpoint/2010/main" val="958644572"/>
              </p:ext>
            </p:extLst>
          </p:nvPr>
        </p:nvGraphicFramePr>
        <p:xfrm>
          <a:off x="3833989" y="5691206"/>
          <a:ext cx="1292225" cy="720725"/>
        </p:xfrm>
        <a:graphic>
          <a:graphicData uri="http://schemas.openxmlformats.org/presentationml/2006/ole">
            <mc:AlternateContent xmlns:mc="http://schemas.openxmlformats.org/markup-compatibility/2006">
              <mc:Choice xmlns:v="urn:schemas-microsoft-com:vml" Requires="v">
                <p:oleObj spid="_x0000_s5125" name="Equation" r:id="rId9" imgW="431640" imgH="241200" progId="Equation.DSMT4">
                  <p:embed/>
                </p:oleObj>
              </mc:Choice>
              <mc:Fallback>
                <p:oleObj name="Equation" r:id="rId9" imgW="431640" imgH="241200" progId="Equation.DSMT4">
                  <p:embed/>
                  <p:pic>
                    <p:nvPicPr>
                      <p:cNvPr id="16" name="对象 3">
                        <a:extLst>
                          <a:ext uri="{FF2B5EF4-FFF2-40B4-BE49-F238E27FC236}">
                            <a16:creationId xmlns:a16="http://schemas.microsoft.com/office/drawing/2014/main" id="{699D6729-3EC8-4D60-90A8-BB7D37918C91}"/>
                          </a:ext>
                        </a:extLst>
                      </p:cNvPr>
                      <p:cNvPicPr>
                        <a:picLocks noChangeAspect="1" noChangeArrowheads="1"/>
                      </p:cNvPicPr>
                      <p:nvPr/>
                    </p:nvPicPr>
                    <p:blipFill>
                      <a:blip r:embed="rId10"/>
                      <a:srcRect/>
                      <a:stretch>
                        <a:fillRect/>
                      </a:stretch>
                    </p:blipFill>
                    <p:spPr bwMode="auto">
                      <a:xfrm>
                        <a:off x="3833989" y="5691206"/>
                        <a:ext cx="1292225" cy="7207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22359807"/>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62" name="Text Box 14"/>
          <p:cNvSpPr txBox="1">
            <a:spLocks noChangeArrowheads="1"/>
          </p:cNvSpPr>
          <p:nvPr/>
        </p:nvSpPr>
        <p:spPr bwMode="auto">
          <a:xfrm>
            <a:off x="582613" y="577384"/>
            <a:ext cx="682148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dirty="0">
                <a:solidFill>
                  <a:srgbClr val="FF0000"/>
                </a:solidFill>
                <a:effectLst>
                  <a:outerShdw blurRad="38100" dist="38100" dir="2700000" algn="tl">
                    <a:srgbClr val="C0C0C0"/>
                  </a:outerShdw>
                </a:effectLst>
                <a:latin typeface="黑体" pitchFamily="2" charset="-122"/>
                <a:ea typeface="黑体" pitchFamily="2" charset="-122"/>
              </a:rPr>
              <a:t>2.</a:t>
            </a:r>
            <a:r>
              <a:rPr kumimoji="1" lang="zh-CN" altLang="en-US" dirty="0">
                <a:solidFill>
                  <a:srgbClr val="FF0000"/>
                </a:solidFill>
                <a:effectLst>
                  <a:outerShdw blurRad="38100" dist="38100" dir="2700000" algn="tl">
                    <a:srgbClr val="C0C0C0"/>
                  </a:outerShdw>
                </a:effectLst>
                <a:latin typeface="黑体" pitchFamily="2" charset="-122"/>
                <a:ea typeface="黑体" pitchFamily="2" charset="-122"/>
              </a:rPr>
              <a:t>亨利定律</a:t>
            </a:r>
            <a:r>
              <a:rPr kumimoji="1" lang="en-US" altLang="zh-CN" dirty="0">
                <a:solidFill>
                  <a:srgbClr val="FF0000"/>
                </a:solidFill>
                <a:effectLst>
                  <a:outerShdw blurRad="38100" dist="38100" dir="2700000" algn="tl">
                    <a:srgbClr val="C0C0C0"/>
                  </a:outerShdw>
                </a:effectLst>
                <a:ea typeface="黑体" pitchFamily="2" charset="-122"/>
                <a:cs typeface="Times New Roman" panose="02020603050405020304" pitchFamily="18" charset="0"/>
              </a:rPr>
              <a:t>(Henry’s Law)</a:t>
            </a:r>
            <a:endParaRPr kumimoji="1" lang="zh-CN" altLang="en-US" dirty="0">
              <a:latin typeface="黑体" pitchFamily="2" charset="-122"/>
              <a:ea typeface="黑体" pitchFamily="2" charset="-122"/>
            </a:endParaRPr>
          </a:p>
        </p:txBody>
      </p:sp>
      <p:sp>
        <p:nvSpPr>
          <p:cNvPr id="8195" name="Text Box 15"/>
          <p:cNvSpPr txBox="1">
            <a:spLocks noChangeArrowheads="1"/>
          </p:cNvSpPr>
          <p:nvPr/>
        </p:nvSpPr>
        <p:spPr bwMode="auto">
          <a:xfrm>
            <a:off x="868363" y="1331913"/>
            <a:ext cx="75406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just" eaLnBrk="1" hangingPunct="1">
              <a:spcBef>
                <a:spcPct val="0"/>
              </a:spcBef>
              <a:buClrTx/>
              <a:buSzTx/>
              <a:buFontTx/>
              <a:buNone/>
            </a:pPr>
            <a:r>
              <a:rPr kumimoji="1" lang="zh-CN" altLang="en-US" dirty="0">
                <a:solidFill>
                  <a:srgbClr val="0000FF"/>
                </a:solidFill>
                <a:latin typeface="黑体" pitchFamily="2" charset="-122"/>
                <a:ea typeface="黑体" pitchFamily="2" charset="-122"/>
              </a:rPr>
              <a:t>一定温度和压力下的稀溶液，溶质的蒸气分压与溶质的摩尔分数成正比</a:t>
            </a:r>
            <a:r>
              <a:rPr kumimoji="1" lang="en-US" altLang="zh-CN" dirty="0">
                <a:solidFill>
                  <a:srgbClr val="0000FF"/>
                </a:solidFill>
                <a:latin typeface="黑体" pitchFamily="2" charset="-122"/>
                <a:ea typeface="黑体" pitchFamily="2" charset="-122"/>
              </a:rPr>
              <a:t>,</a:t>
            </a:r>
            <a:r>
              <a:rPr kumimoji="1" lang="zh-CN" altLang="en-US" dirty="0">
                <a:solidFill>
                  <a:srgbClr val="0000FF"/>
                </a:solidFill>
                <a:latin typeface="黑体" pitchFamily="2" charset="-122"/>
                <a:ea typeface="黑体" pitchFamily="2" charset="-122"/>
              </a:rPr>
              <a:t>即</a:t>
            </a:r>
          </a:p>
        </p:txBody>
      </p:sp>
      <p:graphicFrame>
        <p:nvGraphicFramePr>
          <p:cNvPr id="8196" name="Object 16"/>
          <p:cNvGraphicFramePr>
            <a:graphicFrameLocks noChangeAspect="1"/>
          </p:cNvGraphicFramePr>
          <p:nvPr>
            <p:extLst>
              <p:ext uri="{D42A27DB-BD31-4B8C-83A1-F6EECF244321}">
                <p14:modId xmlns:p14="http://schemas.microsoft.com/office/powerpoint/2010/main" val="3641622336"/>
              </p:ext>
            </p:extLst>
          </p:nvPr>
        </p:nvGraphicFramePr>
        <p:xfrm>
          <a:off x="2924175" y="2451100"/>
          <a:ext cx="2492375" cy="735013"/>
        </p:xfrm>
        <a:graphic>
          <a:graphicData uri="http://schemas.openxmlformats.org/presentationml/2006/ole">
            <mc:AlternateContent xmlns:mc="http://schemas.openxmlformats.org/markup-compatibility/2006">
              <mc:Choice xmlns:v="urn:schemas-microsoft-com:vml" Requires="v">
                <p:oleObj spid="_x0000_s6146" name="Equation" r:id="rId3" imgW="812520" imgH="241200" progId="Equation.DSMT4">
                  <p:embed/>
                </p:oleObj>
              </mc:Choice>
              <mc:Fallback>
                <p:oleObj name="Equation" r:id="rId3" imgW="812520" imgH="241200" progId="Equation.DSMT4">
                  <p:embed/>
                  <p:pic>
                    <p:nvPicPr>
                      <p:cNvPr id="8196" name="Object 16"/>
                      <p:cNvPicPr>
                        <a:picLocks noChangeAspect="1" noChangeArrowheads="1"/>
                      </p:cNvPicPr>
                      <p:nvPr/>
                    </p:nvPicPr>
                    <p:blipFill>
                      <a:blip r:embed="rId4"/>
                      <a:srcRect/>
                      <a:stretch>
                        <a:fillRect/>
                      </a:stretch>
                    </p:blipFill>
                    <p:spPr bwMode="auto">
                      <a:xfrm>
                        <a:off x="2924175" y="2451100"/>
                        <a:ext cx="2492375"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25"/>
          <p:cNvGraphicFramePr>
            <a:graphicFrameLocks noChangeAspect="1"/>
          </p:cNvGraphicFramePr>
          <p:nvPr>
            <p:extLst>
              <p:ext uri="{D42A27DB-BD31-4B8C-83A1-F6EECF244321}">
                <p14:modId xmlns:p14="http://schemas.microsoft.com/office/powerpoint/2010/main" val="4199302252"/>
              </p:ext>
            </p:extLst>
          </p:nvPr>
        </p:nvGraphicFramePr>
        <p:xfrm>
          <a:off x="2673948" y="5038257"/>
          <a:ext cx="3564329" cy="618474"/>
        </p:xfrm>
        <a:graphic>
          <a:graphicData uri="http://schemas.openxmlformats.org/presentationml/2006/ole">
            <mc:AlternateContent xmlns:mc="http://schemas.openxmlformats.org/markup-compatibility/2006">
              <mc:Choice xmlns:v="urn:schemas-microsoft-com:vml" Requires="v">
                <p:oleObj spid="_x0000_s6147" name="Equation" r:id="rId5" imgW="1384200" imgH="241200" progId="Equation.DSMT4">
                  <p:embed/>
                </p:oleObj>
              </mc:Choice>
              <mc:Fallback>
                <p:oleObj name="Equation" r:id="rId5" imgW="1384200" imgH="241200" progId="Equation.DSMT4">
                  <p:embed/>
                  <p:pic>
                    <p:nvPicPr>
                      <p:cNvPr id="8197" name="Object 25"/>
                      <p:cNvPicPr>
                        <a:picLocks noChangeAspect="1" noChangeArrowheads="1"/>
                      </p:cNvPicPr>
                      <p:nvPr/>
                    </p:nvPicPr>
                    <p:blipFill>
                      <a:blip r:embed="rId6"/>
                      <a:srcRect/>
                      <a:stretch>
                        <a:fillRect/>
                      </a:stretch>
                    </p:blipFill>
                    <p:spPr bwMode="auto">
                      <a:xfrm>
                        <a:off x="2673948" y="5038257"/>
                        <a:ext cx="3564329" cy="618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98" name="Group 27"/>
          <p:cNvGrpSpPr>
            <a:grpSpLocks/>
          </p:cNvGrpSpPr>
          <p:nvPr/>
        </p:nvGrpSpPr>
        <p:grpSpPr bwMode="auto">
          <a:xfrm>
            <a:off x="2559050" y="3516313"/>
            <a:ext cx="1785938" cy="704850"/>
            <a:chOff x="1668" y="3324"/>
            <a:chExt cx="1080" cy="444"/>
          </a:xfrm>
        </p:grpSpPr>
        <p:sp>
          <p:nvSpPr>
            <p:cNvPr id="8202" name="AutoShape 28"/>
            <p:cNvSpPr>
              <a:spLocks noChangeArrowheads="1"/>
            </p:cNvSpPr>
            <p:nvPr/>
          </p:nvSpPr>
          <p:spPr bwMode="auto">
            <a:xfrm>
              <a:off x="1668" y="3324"/>
              <a:ext cx="1080" cy="444"/>
            </a:xfrm>
            <a:prstGeom prst="wedgeRoundRectCallout">
              <a:avLst>
                <a:gd name="adj1" fmla="val 44833"/>
                <a:gd name="adj2" fmla="val -111472"/>
                <a:gd name="adj3" fmla="val 16667"/>
              </a:avLst>
            </a:prstGeom>
            <a:solidFill>
              <a:srgbClr val="FFFFFF"/>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2400">
                <a:latin typeface="Times New Roman" pitchFamily="18" charset="0"/>
                <a:ea typeface="黑体" pitchFamily="2" charset="-122"/>
              </a:endParaRPr>
            </a:p>
          </p:txBody>
        </p:sp>
        <p:sp>
          <p:nvSpPr>
            <p:cNvPr id="8203" name="Text Box 29"/>
            <p:cNvSpPr txBox="1">
              <a:spLocks noChangeArrowheads="1"/>
            </p:cNvSpPr>
            <p:nvPr/>
          </p:nvSpPr>
          <p:spPr bwMode="auto">
            <a:xfrm>
              <a:off x="1684" y="3389"/>
              <a:ext cx="10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800">
                  <a:solidFill>
                    <a:srgbClr val="0000FF"/>
                  </a:solidFill>
                  <a:latin typeface="Times New Roman" pitchFamily="18" charset="0"/>
                </a:rPr>
                <a:t>亨利常数</a:t>
              </a:r>
              <a:endParaRPr kumimoji="1" lang="zh-CN" altLang="en-US" sz="2400">
                <a:latin typeface="Times New Roman" pitchFamily="18" charset="0"/>
              </a:endParaRPr>
            </a:p>
          </p:txBody>
        </p:sp>
      </p:grpSp>
      <p:sp>
        <p:nvSpPr>
          <p:cNvPr id="8199" name="TextBox 1"/>
          <p:cNvSpPr txBox="1">
            <a:spLocks noChangeArrowheads="1"/>
          </p:cNvSpPr>
          <p:nvPr/>
        </p:nvSpPr>
        <p:spPr bwMode="auto">
          <a:xfrm>
            <a:off x="4706938" y="3368675"/>
            <a:ext cx="42116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a:latin typeface="Times New Roman" pitchFamily="18" charset="0"/>
              </a:rPr>
              <a:t>亨利常数不仅依赖溶质本身，还依赖溶剂性质。</a:t>
            </a:r>
          </a:p>
        </p:txBody>
      </p:sp>
      <p:graphicFrame>
        <p:nvGraphicFramePr>
          <p:cNvPr id="8200" name="对象 2"/>
          <p:cNvGraphicFramePr>
            <a:graphicFrameLocks noChangeAspect="1"/>
          </p:cNvGraphicFramePr>
          <p:nvPr>
            <p:extLst>
              <p:ext uri="{D42A27DB-BD31-4B8C-83A1-F6EECF244321}">
                <p14:modId xmlns:p14="http://schemas.microsoft.com/office/powerpoint/2010/main" val="2483812190"/>
              </p:ext>
            </p:extLst>
          </p:nvPr>
        </p:nvGraphicFramePr>
        <p:xfrm>
          <a:off x="3495675" y="4322763"/>
          <a:ext cx="2573338" cy="571500"/>
        </p:xfrm>
        <a:graphic>
          <a:graphicData uri="http://schemas.openxmlformats.org/presentationml/2006/ole">
            <mc:AlternateContent xmlns:mc="http://schemas.openxmlformats.org/markup-compatibility/2006">
              <mc:Choice xmlns:v="urn:schemas-microsoft-com:vml" Requires="v">
                <p:oleObj spid="_x0000_s6148" name="Equation" r:id="rId7" imgW="1079280" imgH="241200" progId="Equation.DSMT4">
                  <p:embed/>
                </p:oleObj>
              </mc:Choice>
              <mc:Fallback>
                <p:oleObj name="Equation" r:id="rId7" imgW="1079280" imgH="241200" progId="Equation.DSMT4">
                  <p:embed/>
                  <p:pic>
                    <p:nvPicPr>
                      <p:cNvPr id="8200" name="对象 2"/>
                      <p:cNvPicPr>
                        <a:picLocks noChangeAspect="1" noChangeArrowheads="1"/>
                      </p:cNvPicPr>
                      <p:nvPr/>
                    </p:nvPicPr>
                    <p:blipFill>
                      <a:blip r:embed="rId8"/>
                      <a:srcRect/>
                      <a:stretch>
                        <a:fillRect/>
                      </a:stretch>
                    </p:blipFill>
                    <p:spPr bwMode="auto">
                      <a:xfrm>
                        <a:off x="3495675" y="4322763"/>
                        <a:ext cx="25733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1" name="矩形 1"/>
          <p:cNvSpPr>
            <a:spLocks noChangeArrowheads="1"/>
          </p:cNvSpPr>
          <p:nvPr/>
        </p:nvSpPr>
        <p:spPr bwMode="auto">
          <a:xfrm>
            <a:off x="615950" y="5807075"/>
            <a:ext cx="8437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charset="-122"/>
              </a:defRPr>
            </a:lvl1pPr>
            <a:lvl2pPr marL="742950" indent="-285750" eaLnBrk="0" hangingPunct="0">
              <a:defRPr sz="2800" b="1">
                <a:solidFill>
                  <a:schemeClr val="tx1"/>
                </a:solidFill>
                <a:latin typeface="Times New Roman" pitchFamily="18" charset="0"/>
                <a:ea typeface="宋体" charset="-122"/>
              </a:defRPr>
            </a:lvl2pPr>
            <a:lvl3pPr marL="1143000" indent="-228600" eaLnBrk="0" hangingPunct="0">
              <a:defRPr sz="2800" b="1">
                <a:solidFill>
                  <a:schemeClr val="tx1"/>
                </a:solidFill>
                <a:latin typeface="Times New Roman" pitchFamily="18" charset="0"/>
                <a:ea typeface="宋体" charset="-122"/>
              </a:defRPr>
            </a:lvl3pPr>
            <a:lvl4pPr marL="1600200" indent="-228600" eaLnBrk="0" hangingPunct="0">
              <a:defRPr sz="2800" b="1">
                <a:solidFill>
                  <a:schemeClr val="tx1"/>
                </a:solidFill>
                <a:latin typeface="Times New Roman" pitchFamily="18" charset="0"/>
                <a:ea typeface="宋体" charset="-122"/>
              </a:defRPr>
            </a:lvl4pPr>
            <a:lvl5pPr marL="2057400" indent="-228600" eaLnBrk="0" hangingPunct="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r>
              <a:rPr lang="zh-CN" altLang="en-US" dirty="0">
                <a:solidFill>
                  <a:srgbClr val="FF0000"/>
                </a:solidFill>
                <a:latin typeface="黑体" pitchFamily="2" charset="-122"/>
                <a:ea typeface="黑体" pitchFamily="2" charset="-122"/>
              </a:rPr>
              <a:t>满足亨利定律的组分的逸度与其它溶质的种类无关。</a:t>
            </a:r>
            <a:endParaRPr lang="zh-CN" altLang="en-US" dirty="0"/>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对象 26"/>
          <p:cNvGraphicFramePr>
            <a:graphicFrameLocks noChangeAspect="1"/>
          </p:cNvGraphicFramePr>
          <p:nvPr>
            <p:extLst>
              <p:ext uri="{D42A27DB-BD31-4B8C-83A1-F6EECF244321}">
                <p14:modId xmlns:p14="http://schemas.microsoft.com/office/powerpoint/2010/main" val="2303365600"/>
              </p:ext>
            </p:extLst>
          </p:nvPr>
        </p:nvGraphicFramePr>
        <p:xfrm>
          <a:off x="4142751" y="1434908"/>
          <a:ext cx="4199127" cy="663958"/>
        </p:xfrm>
        <a:graphic>
          <a:graphicData uri="http://schemas.openxmlformats.org/presentationml/2006/ole">
            <mc:AlternateContent xmlns:mc="http://schemas.openxmlformats.org/markup-compatibility/2006">
              <mc:Choice xmlns:v="urn:schemas-microsoft-com:vml" Requires="v">
                <p:oleObj spid="_x0000_s7170" name="Equation" r:id="rId3" imgW="1600200" imgH="253800" progId="Equation.DSMT4">
                  <p:embed/>
                </p:oleObj>
              </mc:Choice>
              <mc:Fallback>
                <p:oleObj name="Equation" r:id="rId3" imgW="1600200" imgH="253800" progId="Equation.DSMT4">
                  <p:embed/>
                  <p:pic>
                    <p:nvPicPr>
                      <p:cNvPr id="9218" name="对象 26"/>
                      <p:cNvPicPr>
                        <a:picLocks noChangeAspect="1" noChangeArrowheads="1"/>
                      </p:cNvPicPr>
                      <p:nvPr/>
                    </p:nvPicPr>
                    <p:blipFill>
                      <a:blip r:embed="rId4"/>
                      <a:srcRect/>
                      <a:stretch>
                        <a:fillRect/>
                      </a:stretch>
                    </p:blipFill>
                    <p:spPr bwMode="auto">
                      <a:xfrm>
                        <a:off x="4142751" y="1434908"/>
                        <a:ext cx="4199127" cy="66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2"/>
          <p:cNvSpPr txBox="1">
            <a:spLocks noChangeArrowheads="1"/>
          </p:cNvSpPr>
          <p:nvPr/>
        </p:nvSpPr>
        <p:spPr bwMode="auto">
          <a:xfrm>
            <a:off x="660400" y="3224213"/>
            <a:ext cx="8070850"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zh-CN" altLang="en-US" sz="3200" dirty="0">
                <a:solidFill>
                  <a:srgbClr val="0000FF"/>
                </a:solidFill>
                <a:ea typeface="黑体" pitchFamily="2" charset="-122"/>
              </a:rPr>
              <a:t>亨利定律实际上给出了</a:t>
            </a:r>
            <a:r>
              <a:rPr kumimoji="1" lang="zh-CN" altLang="en-US" sz="3200" dirty="0">
                <a:solidFill>
                  <a:srgbClr val="FF0000"/>
                </a:solidFill>
                <a:effectLst>
                  <a:outerShdw blurRad="38100" dist="38100" dir="2700000" algn="tl">
                    <a:srgbClr val="000000">
                      <a:alpha val="43137"/>
                    </a:srgbClr>
                  </a:outerShdw>
                </a:effectLst>
                <a:ea typeface="黑体" pitchFamily="2" charset="-122"/>
              </a:rPr>
              <a:t>稀溶液中溶质逸度的表达式</a:t>
            </a:r>
            <a:r>
              <a:rPr kumimoji="1" lang="zh-CN" altLang="en-US" sz="3200" dirty="0">
                <a:solidFill>
                  <a:srgbClr val="0000FF"/>
                </a:solidFill>
                <a:ea typeface="黑体" pitchFamily="2" charset="-122"/>
              </a:rPr>
              <a:t>，从而得到溶质化学势表达式：</a:t>
            </a:r>
            <a:endParaRPr kumimoji="1" lang="zh-CN" altLang="en-US" sz="3200" dirty="0">
              <a:solidFill>
                <a:srgbClr val="0000FF"/>
              </a:solidFill>
              <a:ea typeface="宋体" pitchFamily="2" charset="-122"/>
            </a:endParaRPr>
          </a:p>
        </p:txBody>
      </p:sp>
      <p:grpSp>
        <p:nvGrpSpPr>
          <p:cNvPr id="9220" name="组合 26"/>
          <p:cNvGrpSpPr>
            <a:grpSpLocks/>
          </p:cNvGrpSpPr>
          <p:nvPr/>
        </p:nvGrpSpPr>
        <p:grpSpPr bwMode="auto">
          <a:xfrm>
            <a:off x="781050" y="522288"/>
            <a:ext cx="3341688" cy="2389187"/>
            <a:chOff x="706234" y="2092996"/>
            <a:chExt cx="3341237" cy="2388872"/>
          </a:xfrm>
        </p:grpSpPr>
        <p:grpSp>
          <p:nvGrpSpPr>
            <p:cNvPr id="9231" name="Group 3"/>
            <p:cNvGrpSpPr>
              <a:grpSpLocks/>
            </p:cNvGrpSpPr>
            <p:nvPr/>
          </p:nvGrpSpPr>
          <p:grpSpPr bwMode="auto">
            <a:xfrm>
              <a:off x="706234" y="2092996"/>
              <a:ext cx="3341237" cy="2388872"/>
              <a:chOff x="-3" y="-162"/>
              <a:chExt cx="2179" cy="1782"/>
            </a:xfrm>
          </p:grpSpPr>
          <p:sp>
            <p:nvSpPr>
              <p:cNvPr id="9233" name="AutoShape 4" descr="90%"/>
              <p:cNvSpPr>
                <a:spLocks noChangeArrowheads="1"/>
              </p:cNvSpPr>
              <p:nvPr/>
            </p:nvSpPr>
            <p:spPr bwMode="auto">
              <a:xfrm>
                <a:off x="0" y="31"/>
                <a:ext cx="1576" cy="994"/>
              </a:xfrm>
              <a:prstGeom prst="can">
                <a:avLst>
                  <a:gd name="adj" fmla="val 25000"/>
                </a:avLst>
              </a:prstGeom>
              <a:blipFill dpi="0" rotWithShape="0">
                <a:blip r:embed="rId5"/>
                <a:srcRect/>
                <a:tile tx="0" ty="0" sx="100000" sy="100000" flip="none" algn="tl"/>
              </a:blip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9234" name="AutoShape 6"/>
              <p:cNvSpPr>
                <a:spLocks noChangeArrowheads="1"/>
              </p:cNvSpPr>
              <p:nvPr/>
            </p:nvSpPr>
            <p:spPr bwMode="auto">
              <a:xfrm>
                <a:off x="0" y="768"/>
                <a:ext cx="1576" cy="852"/>
              </a:xfrm>
              <a:prstGeom prst="can">
                <a:avLst>
                  <a:gd name="adj" fmla="val 25000"/>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0" scaled="1"/>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9235" name="Text Box 7"/>
              <p:cNvSpPr txBox="1">
                <a:spLocks noChangeArrowheads="1"/>
              </p:cNvSpPr>
              <p:nvPr/>
            </p:nvSpPr>
            <p:spPr bwMode="auto">
              <a:xfrm>
                <a:off x="-3" y="984"/>
                <a:ext cx="1604"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a:solidFill>
                      <a:srgbClr val="000000"/>
                    </a:solidFill>
                    <a:latin typeface="Symbol" pitchFamily="18" charset="2"/>
                  </a:rPr>
                  <a:t>稀溶液，溶质</a:t>
                </a:r>
                <a:r>
                  <a:rPr lang="zh-CN" altLang="en-US" sz="2400">
                    <a:solidFill>
                      <a:srgbClr val="000000"/>
                    </a:solidFill>
                    <a:latin typeface="Times New Roman" pitchFamily="18" charset="0"/>
                    <a:cs typeface="Times New Roman" pitchFamily="18" charset="0"/>
                  </a:rPr>
                  <a:t>满足亨利定律</a:t>
                </a:r>
                <a:endParaRPr lang="en-US" altLang="zh-CN" sz="2400">
                  <a:solidFill>
                    <a:srgbClr val="000000"/>
                  </a:solidFill>
                  <a:latin typeface="Symbol" pitchFamily="18" charset="2"/>
                </a:endParaRPr>
              </a:p>
            </p:txBody>
          </p:sp>
          <p:sp>
            <p:nvSpPr>
              <p:cNvPr id="9236" name="Text Box 8"/>
              <p:cNvSpPr txBox="1">
                <a:spLocks noChangeArrowheads="1"/>
              </p:cNvSpPr>
              <p:nvPr/>
            </p:nvSpPr>
            <p:spPr bwMode="auto">
              <a:xfrm>
                <a:off x="1576" y="-162"/>
                <a:ext cx="600"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800" i="1">
                    <a:solidFill>
                      <a:srgbClr val="000000"/>
                    </a:solidFill>
                    <a:latin typeface="Times New Roman" pitchFamily="18" charset="0"/>
                  </a:rPr>
                  <a:t>T</a:t>
                </a:r>
                <a:r>
                  <a:rPr lang="en-US" altLang="zh-CN" sz="2800">
                    <a:solidFill>
                      <a:srgbClr val="000000"/>
                    </a:solidFill>
                    <a:latin typeface="Times New Roman" pitchFamily="18" charset="0"/>
                  </a:rPr>
                  <a:t>, </a:t>
                </a:r>
                <a:r>
                  <a:rPr lang="en-US" altLang="zh-CN" sz="2800" i="1">
                    <a:solidFill>
                      <a:srgbClr val="000000"/>
                    </a:solidFill>
                    <a:latin typeface="Times New Roman" pitchFamily="18" charset="0"/>
                  </a:rPr>
                  <a:t>p</a:t>
                </a:r>
              </a:p>
            </p:txBody>
          </p:sp>
        </p:grpSp>
        <p:sp>
          <p:nvSpPr>
            <p:cNvPr id="9232" name="Text Box 7"/>
            <p:cNvSpPr txBox="1">
              <a:spLocks noChangeArrowheads="1"/>
            </p:cNvSpPr>
            <p:nvPr/>
          </p:nvSpPr>
          <p:spPr bwMode="auto">
            <a:xfrm>
              <a:off x="710834" y="2831363"/>
              <a:ext cx="2416608" cy="46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a:solidFill>
                    <a:srgbClr val="000000"/>
                  </a:solidFill>
                  <a:latin typeface="Symbol" pitchFamily="18" charset="2"/>
                </a:rPr>
                <a:t>各组分蒸汽</a:t>
              </a:r>
              <a:endParaRPr lang="en-US" altLang="zh-CN" sz="2400">
                <a:solidFill>
                  <a:srgbClr val="000000"/>
                </a:solidFill>
                <a:latin typeface="Symbol" pitchFamily="18" charset="2"/>
              </a:endParaRPr>
            </a:p>
          </p:txBody>
        </p:sp>
      </p:grpSp>
      <p:sp>
        <p:nvSpPr>
          <p:cNvPr id="9221" name="TextBox 1"/>
          <p:cNvSpPr txBox="1">
            <a:spLocks noChangeArrowheads="1"/>
          </p:cNvSpPr>
          <p:nvPr/>
        </p:nvSpPr>
        <p:spPr bwMode="auto">
          <a:xfrm>
            <a:off x="4187825" y="692150"/>
            <a:ext cx="41211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a:solidFill>
                  <a:srgbClr val="0000FF"/>
                </a:solidFill>
                <a:latin typeface="Times New Roman" pitchFamily="18" charset="0"/>
              </a:rPr>
              <a:t>两相平衡时，逸度相等</a:t>
            </a:r>
          </a:p>
        </p:txBody>
      </p:sp>
      <p:cxnSp>
        <p:nvCxnSpPr>
          <p:cNvPr id="9222" name="直接连接符 6"/>
          <p:cNvCxnSpPr>
            <a:cxnSpLocks noChangeShapeType="1"/>
          </p:cNvCxnSpPr>
          <p:nvPr/>
        </p:nvCxnSpPr>
        <p:spPr bwMode="auto">
          <a:xfrm>
            <a:off x="5983288" y="2065338"/>
            <a:ext cx="1196975" cy="0"/>
          </a:xfrm>
          <a:prstGeom prst="line">
            <a:avLst/>
          </a:prstGeom>
          <a:noFill/>
          <a:ln w="38100"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3" name="直接箭头连接符 8"/>
          <p:cNvCxnSpPr>
            <a:cxnSpLocks noChangeShapeType="1"/>
          </p:cNvCxnSpPr>
          <p:nvPr/>
        </p:nvCxnSpPr>
        <p:spPr bwMode="auto">
          <a:xfrm>
            <a:off x="6581775" y="2065338"/>
            <a:ext cx="79375" cy="417512"/>
          </a:xfrm>
          <a:prstGeom prst="straightConnector1">
            <a:avLst/>
          </a:prstGeom>
          <a:noFill/>
          <a:ln w="2857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24" name="TextBox 9"/>
          <p:cNvSpPr txBox="1">
            <a:spLocks noChangeArrowheads="1"/>
          </p:cNvSpPr>
          <p:nvPr/>
        </p:nvSpPr>
        <p:spPr bwMode="auto">
          <a:xfrm>
            <a:off x="6084888" y="2482850"/>
            <a:ext cx="142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a:solidFill>
                  <a:srgbClr val="0000FF"/>
                </a:solidFill>
                <a:latin typeface="黑体" pitchFamily="2" charset="-122"/>
                <a:ea typeface="黑体" pitchFamily="2" charset="-122"/>
              </a:rPr>
              <a:t>液相性质</a:t>
            </a:r>
          </a:p>
        </p:txBody>
      </p:sp>
      <p:cxnSp>
        <p:nvCxnSpPr>
          <p:cNvPr id="9225" name="直接连接符 32"/>
          <p:cNvCxnSpPr>
            <a:cxnSpLocks noChangeShapeType="1"/>
          </p:cNvCxnSpPr>
          <p:nvPr/>
        </p:nvCxnSpPr>
        <p:spPr bwMode="auto">
          <a:xfrm>
            <a:off x="5051425" y="2060575"/>
            <a:ext cx="463550" cy="0"/>
          </a:xfrm>
          <a:prstGeom prst="line">
            <a:avLst/>
          </a:prstGeom>
          <a:noFill/>
          <a:ln w="38100"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6" name="直接箭头连接符 33"/>
          <p:cNvCxnSpPr>
            <a:cxnSpLocks noChangeShapeType="1"/>
          </p:cNvCxnSpPr>
          <p:nvPr/>
        </p:nvCxnSpPr>
        <p:spPr bwMode="auto">
          <a:xfrm flipH="1">
            <a:off x="5051425" y="2060575"/>
            <a:ext cx="238125" cy="422275"/>
          </a:xfrm>
          <a:prstGeom prst="straightConnector1">
            <a:avLst/>
          </a:prstGeom>
          <a:noFill/>
          <a:ln w="2857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27" name="TextBox 38"/>
          <p:cNvSpPr txBox="1">
            <a:spLocks noChangeArrowheads="1"/>
          </p:cNvSpPr>
          <p:nvPr/>
        </p:nvSpPr>
        <p:spPr bwMode="auto">
          <a:xfrm>
            <a:off x="4335463" y="2478088"/>
            <a:ext cx="1535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a:solidFill>
                  <a:srgbClr val="0000FF"/>
                </a:solidFill>
                <a:latin typeface="黑体" pitchFamily="2" charset="-122"/>
                <a:ea typeface="黑体" pitchFamily="2" charset="-122"/>
              </a:rPr>
              <a:t>气相性质</a:t>
            </a:r>
          </a:p>
        </p:txBody>
      </p:sp>
      <p:graphicFrame>
        <p:nvGraphicFramePr>
          <p:cNvPr id="9228" name="对象 25"/>
          <p:cNvGraphicFramePr>
            <a:graphicFrameLocks noChangeAspect="1"/>
          </p:cNvGraphicFramePr>
          <p:nvPr>
            <p:extLst>
              <p:ext uri="{D42A27DB-BD31-4B8C-83A1-F6EECF244321}">
                <p14:modId xmlns:p14="http://schemas.microsoft.com/office/powerpoint/2010/main" val="1932087668"/>
              </p:ext>
            </p:extLst>
          </p:nvPr>
        </p:nvGraphicFramePr>
        <p:xfrm>
          <a:off x="4275138" y="4516438"/>
          <a:ext cx="2586037" cy="698500"/>
        </p:xfrm>
        <a:graphic>
          <a:graphicData uri="http://schemas.openxmlformats.org/presentationml/2006/ole">
            <mc:AlternateContent xmlns:mc="http://schemas.openxmlformats.org/markup-compatibility/2006">
              <mc:Choice xmlns:v="urn:schemas-microsoft-com:vml" Requires="v">
                <p:oleObj spid="_x0000_s7171" name="Equation" r:id="rId6" imgW="939600" imgH="253800" progId="Equation.DSMT4">
                  <p:embed/>
                </p:oleObj>
              </mc:Choice>
              <mc:Fallback>
                <p:oleObj name="Equation" r:id="rId6" imgW="939600" imgH="253800" progId="Equation.DSMT4">
                  <p:embed/>
                  <p:pic>
                    <p:nvPicPr>
                      <p:cNvPr id="9228" name="对象 25"/>
                      <p:cNvPicPr>
                        <a:picLocks noChangeAspect="1" noChangeArrowheads="1"/>
                      </p:cNvPicPr>
                      <p:nvPr/>
                    </p:nvPicPr>
                    <p:blipFill>
                      <a:blip r:embed="rId7"/>
                      <a:srcRect/>
                      <a:stretch>
                        <a:fillRect/>
                      </a:stretch>
                    </p:blipFill>
                    <p:spPr bwMode="auto">
                      <a:xfrm>
                        <a:off x="4275138" y="4516438"/>
                        <a:ext cx="258603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9" name="矩形 27"/>
          <p:cNvSpPr>
            <a:spLocks noChangeArrowheads="1"/>
          </p:cNvSpPr>
          <p:nvPr/>
        </p:nvSpPr>
        <p:spPr bwMode="auto">
          <a:xfrm>
            <a:off x="947169" y="4516515"/>
            <a:ext cx="2722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dirty="0">
                <a:solidFill>
                  <a:srgbClr val="0000FF"/>
                </a:solidFill>
                <a:latin typeface="Times New Roman" pitchFamily="18" charset="0"/>
                <a:ea typeface="黑体" pitchFamily="2" charset="-122"/>
              </a:rPr>
              <a:t>稀溶液中溶质</a:t>
            </a:r>
            <a:endParaRPr lang="zh-CN" altLang="en-US" dirty="0">
              <a:solidFill>
                <a:srgbClr val="0000FF"/>
              </a:solidFill>
              <a:latin typeface="Times New Roman" pitchFamily="18" charset="0"/>
            </a:endParaRPr>
          </a:p>
        </p:txBody>
      </p:sp>
      <p:graphicFrame>
        <p:nvGraphicFramePr>
          <p:cNvPr id="9230" name="对象 28"/>
          <p:cNvGraphicFramePr>
            <a:graphicFrameLocks noChangeAspect="1"/>
          </p:cNvGraphicFramePr>
          <p:nvPr>
            <p:extLst>
              <p:ext uri="{D42A27DB-BD31-4B8C-83A1-F6EECF244321}">
                <p14:modId xmlns:p14="http://schemas.microsoft.com/office/powerpoint/2010/main" val="1105924743"/>
              </p:ext>
            </p:extLst>
          </p:nvPr>
        </p:nvGraphicFramePr>
        <p:xfrm>
          <a:off x="947169" y="5411012"/>
          <a:ext cx="7572375" cy="1049337"/>
        </p:xfrm>
        <a:graphic>
          <a:graphicData uri="http://schemas.openxmlformats.org/presentationml/2006/ole">
            <mc:AlternateContent xmlns:mc="http://schemas.openxmlformats.org/markup-compatibility/2006">
              <mc:Choice xmlns:v="urn:schemas-microsoft-com:vml" Requires="v">
                <p:oleObj spid="_x0000_s7172" name="Equation" r:id="rId8" imgW="3213000" imgH="444240" progId="Equation.DSMT4">
                  <p:embed/>
                </p:oleObj>
              </mc:Choice>
              <mc:Fallback>
                <p:oleObj name="Equation" r:id="rId8" imgW="3213000" imgH="444240" progId="Equation.DSMT4">
                  <p:embed/>
                  <p:pic>
                    <p:nvPicPr>
                      <p:cNvPr id="9230" name="对象 28"/>
                      <p:cNvPicPr>
                        <a:picLocks noChangeAspect="1" noChangeArrowheads="1"/>
                      </p:cNvPicPr>
                      <p:nvPr/>
                    </p:nvPicPr>
                    <p:blipFill>
                      <a:blip r:embed="rId9"/>
                      <a:srcRect/>
                      <a:stretch>
                        <a:fillRect/>
                      </a:stretch>
                    </p:blipFill>
                    <p:spPr bwMode="auto">
                      <a:xfrm>
                        <a:off x="947169" y="5411012"/>
                        <a:ext cx="7572375"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1"/>
          <p:cNvGrpSpPr>
            <a:grpSpLocks/>
          </p:cNvGrpSpPr>
          <p:nvPr/>
        </p:nvGrpSpPr>
        <p:grpSpPr bwMode="auto">
          <a:xfrm>
            <a:off x="6686550" y="666750"/>
            <a:ext cx="1952625" cy="5505450"/>
            <a:chOff x="4164" y="420"/>
            <a:chExt cx="1098" cy="3468"/>
          </a:xfrm>
        </p:grpSpPr>
        <p:sp>
          <p:nvSpPr>
            <p:cNvPr id="10251" name="AutoShape 16"/>
            <p:cNvSpPr>
              <a:spLocks noChangeArrowheads="1"/>
            </p:cNvSpPr>
            <p:nvPr/>
          </p:nvSpPr>
          <p:spPr bwMode="auto">
            <a:xfrm>
              <a:off x="4164" y="420"/>
              <a:ext cx="1098" cy="3468"/>
            </a:xfrm>
            <a:prstGeom prst="roundRect">
              <a:avLst>
                <a:gd name="adj" fmla="val 16667"/>
              </a:avLst>
            </a:prstGeom>
            <a:noFill/>
            <a:ln>
              <a:noFill/>
            </a:ln>
            <a:effectLst>
              <a:prstShdw prst="shdw17" dist="17961" dir="13500000">
                <a:srgbClr val="5C7A99"/>
              </a:prstShdw>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56689" name="Text Box 17"/>
            <p:cNvSpPr txBox="1">
              <a:spLocks noChangeArrowheads="1"/>
            </p:cNvSpPr>
            <p:nvPr/>
          </p:nvSpPr>
          <p:spPr bwMode="auto">
            <a:xfrm>
              <a:off x="4208" y="737"/>
              <a:ext cx="1054" cy="2850"/>
            </a:xfrm>
            <a:prstGeom prst="rect">
              <a:avLst/>
            </a:prstGeom>
            <a:solidFill>
              <a:srgbClr val="00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zh-CN" altLang="en-US" sz="3200" dirty="0">
                  <a:solidFill>
                    <a:srgbClr val="000000"/>
                  </a:solidFill>
                  <a:effectLst>
                    <a:outerShdw blurRad="38100" dist="38100" dir="2700000" algn="tl">
                      <a:srgbClr val="000000">
                        <a:alpha val="43137"/>
                      </a:srgbClr>
                    </a:outerShdw>
                  </a:effectLst>
                  <a:ea typeface="宋体" pitchFamily="2" charset="-122"/>
                </a:rPr>
                <a:t>亨利常数</a:t>
              </a:r>
              <a:r>
                <a:rPr kumimoji="1" lang="en-US" altLang="zh-CN" sz="3200" b="0" i="1" dirty="0" err="1">
                  <a:solidFill>
                    <a:srgbClr val="000000"/>
                  </a:solidFill>
                  <a:effectLst>
                    <a:outerShdw blurRad="38100" dist="38100" dir="2700000" algn="tl">
                      <a:srgbClr val="000000">
                        <a:alpha val="43137"/>
                      </a:srgbClr>
                    </a:outerShdw>
                  </a:effectLst>
                  <a:ea typeface="宋体" pitchFamily="2" charset="-122"/>
                </a:rPr>
                <a:t>K</a:t>
              </a:r>
              <a:r>
                <a:rPr kumimoji="1" lang="en-US" altLang="zh-CN" sz="3200" b="0" baseline="-25000" dirty="0" err="1">
                  <a:solidFill>
                    <a:srgbClr val="000000"/>
                  </a:solidFill>
                  <a:effectLst>
                    <a:outerShdw blurRad="38100" dist="38100" dir="2700000" algn="tl">
                      <a:srgbClr val="000000">
                        <a:alpha val="43137"/>
                      </a:srgbClr>
                    </a:outerShdw>
                  </a:effectLst>
                  <a:ea typeface="宋体" pitchFamily="2" charset="-122"/>
                </a:rPr>
                <a:t>H</a:t>
              </a:r>
              <a:r>
                <a:rPr kumimoji="1" lang="en-US" altLang="zh-CN" sz="3200" b="0" i="1" baseline="-25000" dirty="0" err="1">
                  <a:solidFill>
                    <a:srgbClr val="000000"/>
                  </a:solidFill>
                  <a:effectLst>
                    <a:outerShdw blurRad="38100" dist="38100" dir="2700000" algn="tl">
                      <a:srgbClr val="000000">
                        <a:alpha val="43137"/>
                      </a:srgbClr>
                    </a:outerShdw>
                  </a:effectLst>
                  <a:ea typeface="宋体" pitchFamily="2" charset="-122"/>
                </a:rPr>
                <a:t>x</a:t>
              </a:r>
              <a:r>
                <a:rPr kumimoji="1" lang="en-US" altLang="zh-CN" sz="3200" b="0" baseline="-25000" dirty="0" err="1">
                  <a:solidFill>
                    <a:srgbClr val="000000"/>
                  </a:solidFill>
                  <a:effectLst>
                    <a:outerShdw blurRad="38100" dist="38100" dir="2700000" algn="tl">
                      <a:srgbClr val="000000">
                        <a:alpha val="43137"/>
                      </a:srgbClr>
                    </a:outerShdw>
                  </a:effectLst>
                  <a:ea typeface="宋体" pitchFamily="2" charset="-122"/>
                </a:rPr>
                <a:t>,B</a:t>
              </a:r>
              <a:r>
                <a:rPr kumimoji="1" lang="zh-CN" altLang="en-US" sz="3200" dirty="0">
                  <a:solidFill>
                    <a:srgbClr val="FF0000"/>
                  </a:solidFill>
                  <a:effectLst>
                    <a:outerShdw blurRad="38100" dist="38100" dir="2700000" algn="tl">
                      <a:srgbClr val="000000"/>
                    </a:outerShdw>
                  </a:effectLst>
                  <a:latin typeface="黑体" pitchFamily="2" charset="-122"/>
                  <a:ea typeface="黑体" pitchFamily="2" charset="-122"/>
                </a:rPr>
                <a:t>可看作是一种虚拟的、具有无限稀释溶液性质的纯物质的饱和蒸气压</a:t>
              </a:r>
            </a:p>
          </p:txBody>
        </p:sp>
      </p:grpSp>
      <p:pic>
        <p:nvPicPr>
          <p:cNvPr id="10243" name="Picture 18" descr="03-08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525" y="1076325"/>
            <a:ext cx="5170488"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Line 7"/>
          <p:cNvSpPr>
            <a:spLocks noChangeShapeType="1"/>
          </p:cNvSpPr>
          <p:nvPr/>
        </p:nvSpPr>
        <p:spPr bwMode="auto">
          <a:xfrm flipH="1" flipV="1">
            <a:off x="5788025" y="4673600"/>
            <a:ext cx="42863" cy="51911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1F7A"/>
                  </a:outerShdw>
                </a:effectLst>
              </a14:hiddenEffects>
            </a:ext>
          </a:extLst>
        </p:spPr>
        <p:txBody>
          <a:bodyPr wrap="none"/>
          <a:lstStyle/>
          <a:p>
            <a:endParaRPr lang="zh-CN" altLang="en-US"/>
          </a:p>
        </p:txBody>
      </p:sp>
      <p:sp>
        <p:nvSpPr>
          <p:cNvPr id="8200" name="Text Box 8"/>
          <p:cNvSpPr txBox="1">
            <a:spLocks noChangeArrowheads="1"/>
          </p:cNvSpPr>
          <p:nvPr/>
        </p:nvSpPr>
        <p:spPr bwMode="auto">
          <a:xfrm>
            <a:off x="5219700" y="5192713"/>
            <a:ext cx="1223963" cy="76835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lang="zh-CN" altLang="en-US" sz="2200" dirty="0">
                <a:ea typeface="宋体" pitchFamily="2" charset="-122"/>
              </a:rPr>
              <a:t>此处</a:t>
            </a:r>
            <a:r>
              <a:rPr lang="en-US" altLang="zh-CN" sz="2200" dirty="0">
                <a:ea typeface="宋体" pitchFamily="2" charset="-122"/>
              </a:rPr>
              <a:t>B</a:t>
            </a:r>
            <a:r>
              <a:rPr lang="zh-CN" altLang="en-US" sz="2200" dirty="0">
                <a:ea typeface="宋体" pitchFamily="2" charset="-122"/>
              </a:rPr>
              <a:t>多</a:t>
            </a:r>
            <a:endParaRPr lang="en-US" altLang="zh-CN" sz="2200" dirty="0">
              <a:ea typeface="宋体" pitchFamily="2" charset="-122"/>
            </a:endParaRPr>
          </a:p>
          <a:p>
            <a:pPr>
              <a:defRPr/>
            </a:pPr>
            <a:r>
              <a:rPr lang="en-US" altLang="zh-CN" sz="2200" dirty="0">
                <a:ea typeface="宋体" pitchFamily="2" charset="-122"/>
              </a:rPr>
              <a:t>B</a:t>
            </a:r>
            <a:r>
              <a:rPr lang="zh-CN" altLang="en-US" sz="2200" dirty="0">
                <a:ea typeface="宋体" pitchFamily="2" charset="-122"/>
              </a:rPr>
              <a:t>是溶剂</a:t>
            </a:r>
          </a:p>
        </p:txBody>
      </p:sp>
      <p:sp>
        <p:nvSpPr>
          <p:cNvPr id="8201" name="Text Box 9"/>
          <p:cNvSpPr txBox="1">
            <a:spLocks noChangeArrowheads="1"/>
          </p:cNvSpPr>
          <p:nvPr/>
        </p:nvSpPr>
        <p:spPr bwMode="auto">
          <a:xfrm>
            <a:off x="566738" y="4630738"/>
            <a:ext cx="1284287" cy="768350"/>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sz="2200" dirty="0">
                <a:ea typeface="宋体" pitchFamily="2" charset="-122"/>
              </a:rPr>
              <a:t>此处</a:t>
            </a:r>
            <a:r>
              <a:rPr lang="en-US" altLang="zh-CN" sz="2200" dirty="0">
                <a:ea typeface="宋体" pitchFamily="2" charset="-122"/>
              </a:rPr>
              <a:t>B</a:t>
            </a:r>
            <a:r>
              <a:rPr lang="zh-CN" altLang="en-US" sz="2200" dirty="0">
                <a:ea typeface="宋体" pitchFamily="2" charset="-122"/>
              </a:rPr>
              <a:t>少</a:t>
            </a:r>
            <a:endParaRPr lang="en-US" altLang="zh-CN" sz="2200" dirty="0">
              <a:ea typeface="宋体" pitchFamily="2" charset="-122"/>
            </a:endParaRPr>
          </a:p>
          <a:p>
            <a:pPr>
              <a:defRPr/>
            </a:pPr>
            <a:r>
              <a:rPr lang="en-US" altLang="zh-CN" sz="2200" dirty="0">
                <a:ea typeface="宋体" pitchFamily="2" charset="-122"/>
              </a:rPr>
              <a:t>B</a:t>
            </a:r>
            <a:r>
              <a:rPr lang="zh-CN" altLang="en-US" sz="2200" dirty="0">
                <a:ea typeface="宋体" pitchFamily="2" charset="-122"/>
              </a:rPr>
              <a:t>是溶质</a:t>
            </a:r>
          </a:p>
        </p:txBody>
      </p:sp>
      <p:sp>
        <p:nvSpPr>
          <p:cNvPr id="10247" name="Line 10"/>
          <p:cNvSpPr>
            <a:spLocks noChangeShapeType="1"/>
          </p:cNvSpPr>
          <p:nvPr/>
        </p:nvSpPr>
        <p:spPr bwMode="auto">
          <a:xfrm>
            <a:off x="1212850" y="5437188"/>
            <a:ext cx="412750" cy="46037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1F7A"/>
                  </a:outerShdw>
                </a:effectLst>
              </a14:hiddenEffects>
            </a:ext>
          </a:extLst>
        </p:spPr>
        <p:txBody>
          <a:bodyPr wrap="none"/>
          <a:lstStyle/>
          <a:p>
            <a:endParaRPr lang="zh-CN" altLang="en-US"/>
          </a:p>
        </p:txBody>
      </p:sp>
      <p:sp>
        <p:nvSpPr>
          <p:cNvPr id="10248" name="Line 11"/>
          <p:cNvSpPr>
            <a:spLocks noChangeShapeType="1"/>
          </p:cNvSpPr>
          <p:nvPr/>
        </p:nvSpPr>
        <p:spPr bwMode="auto">
          <a:xfrm flipH="1">
            <a:off x="4244975" y="4348163"/>
            <a:ext cx="131763" cy="54292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1F7A"/>
                  </a:outerShdw>
                </a:effectLst>
              </a14:hiddenEffects>
            </a:ext>
          </a:extLst>
        </p:spPr>
        <p:txBody>
          <a:bodyPr wrap="none"/>
          <a:lstStyle/>
          <a:p>
            <a:endParaRPr lang="zh-CN" altLang="en-US"/>
          </a:p>
        </p:txBody>
      </p:sp>
      <p:sp>
        <p:nvSpPr>
          <p:cNvPr id="8204" name="Text Box 12"/>
          <p:cNvSpPr txBox="1">
            <a:spLocks noChangeArrowheads="1"/>
          </p:cNvSpPr>
          <p:nvPr/>
        </p:nvSpPr>
        <p:spPr bwMode="auto">
          <a:xfrm>
            <a:off x="3916363" y="3911600"/>
            <a:ext cx="1308100" cy="427038"/>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sz="2200">
                <a:ea typeface="宋体" pitchFamily="2" charset="-122"/>
              </a:rPr>
              <a:t>实验结果</a:t>
            </a:r>
          </a:p>
        </p:txBody>
      </p:sp>
      <p:sp>
        <p:nvSpPr>
          <p:cNvPr id="12" name="Text Box 2"/>
          <p:cNvSpPr txBox="1">
            <a:spLocks noChangeArrowheads="1"/>
          </p:cNvSpPr>
          <p:nvPr/>
        </p:nvSpPr>
        <p:spPr bwMode="auto">
          <a:xfrm>
            <a:off x="554038" y="587375"/>
            <a:ext cx="80708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zh-CN" altLang="en-US" dirty="0">
                <a:solidFill>
                  <a:srgbClr val="0000FF"/>
                </a:solidFill>
                <a:effectLst>
                  <a:outerShdw blurRad="38100" dist="38100" dir="2700000" algn="tl">
                    <a:srgbClr val="C0C0C0"/>
                  </a:outerShdw>
                </a:effectLst>
                <a:ea typeface="黑体" pitchFamily="2" charset="-122"/>
              </a:rPr>
              <a:t>亨利常数的物理意义</a:t>
            </a:r>
            <a:endParaRPr kumimoji="1" lang="zh-CN" altLang="en-US" dirty="0">
              <a:solidFill>
                <a:srgbClr val="0000FF"/>
              </a:solidFill>
              <a:effectLst>
                <a:outerShdw blurRad="38100" dist="38100" dir="2700000" algn="tl">
                  <a:srgbClr val="C0C0C0"/>
                </a:outerShdw>
              </a:effectLst>
              <a:ea typeface="宋体" pitchFamily="2" charset="-122"/>
            </a:endParaRPr>
          </a:p>
        </p:txBody>
      </p:sp>
    </p:spTree>
  </p:cSld>
  <p:clrMapOvr>
    <a:masterClrMapping/>
  </p:clrMapOvr>
  <p:transition>
    <p:random/>
  </p:transition>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8190</TotalTime>
  <Words>700</Words>
  <Application>Microsoft Office PowerPoint</Application>
  <PresentationFormat>全屏显示(4:3)</PresentationFormat>
  <Paragraphs>60</Paragraphs>
  <Slides>13</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2" baseType="lpstr">
      <vt:lpstr>黑体</vt:lpstr>
      <vt:lpstr>楷体</vt:lpstr>
      <vt:lpstr>宋体</vt:lpstr>
      <vt:lpstr>Arial</vt:lpstr>
      <vt:lpstr>Symbol</vt:lpstr>
      <vt:lpstr>Times New Roman</vt:lpstr>
      <vt:lpstr>Wingdings</vt:lpstr>
      <vt:lpstr>古瓶荷花</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3-210</cp:lastModifiedBy>
  <cp:revision>634</cp:revision>
  <dcterms:created xsi:type="dcterms:W3CDTF">1998-06-15T09:16:02Z</dcterms:created>
  <dcterms:modified xsi:type="dcterms:W3CDTF">2020-11-24T01:35:20Z</dcterms:modified>
</cp:coreProperties>
</file>