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8"/>
  </p:notesMasterIdLst>
  <p:sldIdLst>
    <p:sldId id="417" r:id="rId2"/>
    <p:sldId id="463" r:id="rId3"/>
    <p:sldId id="453" r:id="rId4"/>
    <p:sldId id="475" r:id="rId5"/>
    <p:sldId id="464" r:id="rId6"/>
    <p:sldId id="419" r:id="rId7"/>
    <p:sldId id="466" r:id="rId8"/>
    <p:sldId id="478" r:id="rId9"/>
    <p:sldId id="421" r:id="rId10"/>
    <p:sldId id="468" r:id="rId11"/>
    <p:sldId id="422" r:id="rId12"/>
    <p:sldId id="423" r:id="rId13"/>
    <p:sldId id="470" r:id="rId14"/>
    <p:sldId id="424" r:id="rId15"/>
    <p:sldId id="471" r:id="rId16"/>
    <p:sldId id="425" r:id="rId17"/>
    <p:sldId id="426" r:id="rId18"/>
    <p:sldId id="476" r:id="rId19"/>
    <p:sldId id="477" r:id="rId20"/>
    <p:sldId id="429" r:id="rId21"/>
    <p:sldId id="430" r:id="rId22"/>
    <p:sldId id="474" r:id="rId23"/>
    <p:sldId id="432" r:id="rId24"/>
    <p:sldId id="433" r:id="rId25"/>
    <p:sldId id="435" r:id="rId26"/>
    <p:sldId id="436" r:id="rId27"/>
    <p:sldId id="457" r:id="rId28"/>
    <p:sldId id="456" r:id="rId29"/>
    <p:sldId id="437" r:id="rId30"/>
    <p:sldId id="438" r:id="rId31"/>
    <p:sldId id="439" r:id="rId32"/>
    <p:sldId id="440" r:id="rId33"/>
    <p:sldId id="441" r:id="rId34"/>
    <p:sldId id="458" r:id="rId35"/>
    <p:sldId id="459" r:id="rId36"/>
    <p:sldId id="442" r:id="rId37"/>
    <p:sldId id="450" r:id="rId38"/>
    <p:sldId id="451" r:id="rId39"/>
    <p:sldId id="452" r:id="rId40"/>
    <p:sldId id="443" r:id="rId41"/>
    <p:sldId id="444" r:id="rId42"/>
    <p:sldId id="445" r:id="rId43"/>
    <p:sldId id="446" r:id="rId44"/>
    <p:sldId id="447" r:id="rId45"/>
    <p:sldId id="448" r:id="rId46"/>
    <p:sldId id="449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79A27-C60D-4F24-87F7-CEEEB69C8973}" v="108" dt="2020-12-02T00:53:50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0F679A27-C60D-4F24-87F7-CEEEB69C8973}"/>
    <pc:docChg chg="modSld">
      <pc:chgData name="Cai Jun" userId="57e790d697ad4281" providerId="LiveId" clId="{0F679A27-C60D-4F24-87F7-CEEEB69C8973}" dt="2020-12-02T00:52:28.020" v="361" actId="6549"/>
      <pc:docMkLst>
        <pc:docMk/>
      </pc:docMkLst>
      <pc:sldChg chg="modSp mod">
        <pc:chgData name="Cai Jun" userId="57e790d697ad4281" providerId="LiveId" clId="{0F679A27-C60D-4F24-87F7-CEEEB69C8973}" dt="2020-12-02T00:37:46.290" v="260" actId="6549"/>
        <pc:sldMkLst>
          <pc:docMk/>
          <pc:sldMk cId="0" sldId="437"/>
        </pc:sldMkLst>
        <pc:spChg chg="mod">
          <ac:chgData name="Cai Jun" userId="57e790d697ad4281" providerId="LiveId" clId="{0F679A27-C60D-4F24-87F7-CEEEB69C8973}" dt="2020-12-02T00:37:46.290" v="260" actId="6549"/>
          <ac:spMkLst>
            <pc:docMk/>
            <pc:sldMk cId="0" sldId="437"/>
            <ac:spMk id="27657" creationId="{00000000-0000-0000-0000-000000000000}"/>
          </ac:spMkLst>
        </pc:spChg>
        <pc:spChg chg="mod">
          <ac:chgData name="Cai Jun" userId="57e790d697ad4281" providerId="LiveId" clId="{0F679A27-C60D-4F24-87F7-CEEEB69C8973}" dt="2020-12-02T00:37:26.130" v="227" actId="6549"/>
          <ac:spMkLst>
            <pc:docMk/>
            <pc:sldMk cId="0" sldId="437"/>
            <ac:spMk id="27658" creationId="{00000000-0000-0000-0000-000000000000}"/>
          </ac:spMkLst>
        </pc:spChg>
        <pc:grpChg chg="mod">
          <ac:chgData name="Cai Jun" userId="57e790d697ad4281" providerId="LiveId" clId="{0F679A27-C60D-4F24-87F7-CEEEB69C8973}" dt="2020-12-02T00:37:34.363" v="258" actId="1036"/>
          <ac:grpSpMkLst>
            <pc:docMk/>
            <pc:sldMk cId="0" sldId="437"/>
            <ac:grpSpMk id="3" creationId="{E4B3E23B-D6EA-4950-ACA6-C47BDC397950}"/>
          </ac:grpSpMkLst>
        </pc:grpChg>
        <pc:graphicFrameChg chg="mod">
          <ac:chgData name="Cai Jun" userId="57e790d697ad4281" providerId="LiveId" clId="{0F679A27-C60D-4F24-87F7-CEEEB69C8973}" dt="2020-12-02T00:37:34.363" v="258" actId="1036"/>
          <ac:graphicFrameMkLst>
            <pc:docMk/>
            <pc:sldMk cId="0" sldId="437"/>
            <ac:graphicFrameMk id="36868" creationId="{00000000-0000-0000-0000-000000000000}"/>
          </ac:graphicFrameMkLst>
        </pc:graphicFrameChg>
        <pc:graphicFrameChg chg="mod">
          <ac:chgData name="Cai Jun" userId="57e790d697ad4281" providerId="LiveId" clId="{0F679A27-C60D-4F24-87F7-CEEEB69C8973}" dt="2020-12-02T00:37:34.363" v="258" actId="1036"/>
          <ac:graphicFrameMkLst>
            <pc:docMk/>
            <pc:sldMk cId="0" sldId="437"/>
            <ac:graphicFrameMk id="36869" creationId="{00000000-0000-0000-0000-000000000000}"/>
          </ac:graphicFrameMkLst>
        </pc:graphicFrameChg>
      </pc:sldChg>
      <pc:sldChg chg="modSp mod">
        <pc:chgData name="Cai Jun" userId="57e790d697ad4281" providerId="LiveId" clId="{0F679A27-C60D-4F24-87F7-CEEEB69C8973}" dt="2020-12-02T00:43:10.386" v="271"/>
        <pc:sldMkLst>
          <pc:docMk/>
          <pc:sldMk cId="0" sldId="438"/>
        </pc:sldMkLst>
        <pc:graphicFrameChg chg="mod">
          <ac:chgData name="Cai Jun" userId="57e790d697ad4281" providerId="LiveId" clId="{0F679A27-C60D-4F24-87F7-CEEEB69C8973}" dt="2020-12-02T00:43:10.386" v="271"/>
          <ac:graphicFrameMkLst>
            <pc:docMk/>
            <pc:sldMk cId="0" sldId="438"/>
            <ac:graphicFrameMk id="37891" creationId="{00000000-0000-0000-0000-000000000000}"/>
          </ac:graphicFrameMkLst>
        </pc:graphicFrameChg>
        <pc:graphicFrameChg chg="mod">
          <ac:chgData name="Cai Jun" userId="57e790d697ad4281" providerId="LiveId" clId="{0F679A27-C60D-4F24-87F7-CEEEB69C8973}" dt="2020-12-02T00:41:47.321" v="266" actId="1076"/>
          <ac:graphicFrameMkLst>
            <pc:docMk/>
            <pc:sldMk cId="0" sldId="438"/>
            <ac:graphicFrameMk id="37892" creationId="{00000000-0000-0000-0000-000000000000}"/>
          </ac:graphicFrameMkLst>
        </pc:graphicFrameChg>
      </pc:sldChg>
      <pc:sldChg chg="modSp mod">
        <pc:chgData name="Cai Jun" userId="57e790d697ad4281" providerId="LiveId" clId="{0F679A27-C60D-4F24-87F7-CEEEB69C8973}" dt="2020-12-02T00:50:58.043" v="345" actId="20577"/>
        <pc:sldMkLst>
          <pc:docMk/>
          <pc:sldMk cId="0" sldId="444"/>
        </pc:sldMkLst>
        <pc:spChg chg="mod">
          <ac:chgData name="Cai Jun" userId="57e790d697ad4281" providerId="LiveId" clId="{0F679A27-C60D-4F24-87F7-CEEEB69C8973}" dt="2020-12-02T00:50:58.043" v="345" actId="20577"/>
          <ac:spMkLst>
            <pc:docMk/>
            <pc:sldMk cId="0" sldId="444"/>
            <ac:spMk id="189443" creationId="{00000000-0000-0000-0000-000000000000}"/>
          </ac:spMkLst>
        </pc:spChg>
      </pc:sldChg>
      <pc:sldChg chg="modSp mod">
        <pc:chgData name="Cai Jun" userId="57e790d697ad4281" providerId="LiveId" clId="{0F679A27-C60D-4F24-87F7-CEEEB69C8973}" dt="2020-12-02T00:52:28.020" v="361" actId="6549"/>
        <pc:sldMkLst>
          <pc:docMk/>
          <pc:sldMk cId="0" sldId="445"/>
        </pc:sldMkLst>
        <pc:spChg chg="mod">
          <ac:chgData name="Cai Jun" userId="57e790d697ad4281" providerId="LiveId" clId="{0F679A27-C60D-4F24-87F7-CEEEB69C8973}" dt="2020-12-02T00:52:28.020" v="361" actId="6549"/>
          <ac:spMkLst>
            <pc:docMk/>
            <pc:sldMk cId="0" sldId="445"/>
            <ac:spMk id="50182" creationId="{00000000-0000-0000-0000-000000000000}"/>
          </ac:spMkLst>
        </pc:spChg>
      </pc:sldChg>
      <pc:sldChg chg="modSp mod">
        <pc:chgData name="Cai Jun" userId="57e790d697ad4281" providerId="LiveId" clId="{0F679A27-C60D-4F24-87F7-CEEEB69C8973}" dt="2020-12-02T00:48:26.194" v="291" actId="1076"/>
        <pc:sldMkLst>
          <pc:docMk/>
          <pc:sldMk cId="0" sldId="450"/>
        </pc:sldMkLst>
        <pc:graphicFrameChg chg="mod">
          <ac:chgData name="Cai Jun" userId="57e790d697ad4281" providerId="LiveId" clId="{0F679A27-C60D-4F24-87F7-CEEEB69C8973}" dt="2020-12-02T00:48:26.194" v="291" actId="1076"/>
          <ac:graphicFrameMkLst>
            <pc:docMk/>
            <pc:sldMk cId="0" sldId="450"/>
            <ac:graphicFrameMk id="197648" creationId="{00000000-0000-0000-0000-000000000000}"/>
          </ac:graphicFrameMkLst>
        </pc:graphicFrameChg>
      </pc:sldChg>
      <pc:sldChg chg="modSp mod">
        <pc:chgData name="Cai Jun" userId="57e790d697ad4281" providerId="LiveId" clId="{0F679A27-C60D-4F24-87F7-CEEEB69C8973}" dt="2020-12-02T00:49:58.661" v="340" actId="14100"/>
        <pc:sldMkLst>
          <pc:docMk/>
          <pc:sldMk cId="0" sldId="451"/>
        </pc:sldMkLst>
        <pc:graphicFrameChg chg="mod">
          <ac:chgData name="Cai Jun" userId="57e790d697ad4281" providerId="LiveId" clId="{0F679A27-C60D-4F24-87F7-CEEEB69C8973}" dt="2020-12-02T00:49:44.879" v="327" actId="14100"/>
          <ac:graphicFrameMkLst>
            <pc:docMk/>
            <pc:sldMk cId="0" sldId="451"/>
            <ac:graphicFrameMk id="46084" creationId="{00000000-0000-0000-0000-000000000000}"/>
          </ac:graphicFrameMkLst>
        </pc:graphicFrameChg>
        <pc:graphicFrameChg chg="mod">
          <ac:chgData name="Cai Jun" userId="57e790d697ad4281" providerId="LiveId" clId="{0F679A27-C60D-4F24-87F7-CEEEB69C8973}" dt="2020-12-02T00:49:51.901" v="332" actId="1038"/>
          <ac:graphicFrameMkLst>
            <pc:docMk/>
            <pc:sldMk cId="0" sldId="451"/>
            <ac:graphicFrameMk id="198676" creationId="{00000000-0000-0000-0000-000000000000}"/>
          </ac:graphicFrameMkLst>
        </pc:graphicFrameChg>
        <pc:graphicFrameChg chg="mod">
          <ac:chgData name="Cai Jun" userId="57e790d697ad4281" providerId="LiveId" clId="{0F679A27-C60D-4F24-87F7-CEEEB69C8973}" dt="2020-12-02T00:49:58.661" v="340" actId="14100"/>
          <ac:graphicFrameMkLst>
            <pc:docMk/>
            <pc:sldMk cId="0" sldId="451"/>
            <ac:graphicFrameMk id="198677" creationId="{00000000-0000-0000-0000-000000000000}"/>
          </ac:graphicFrameMkLst>
        </pc:graphicFrameChg>
        <pc:graphicFrameChg chg="mod">
          <ac:chgData name="Cai Jun" userId="57e790d697ad4281" providerId="LiveId" clId="{0F679A27-C60D-4F24-87F7-CEEEB69C8973}" dt="2020-12-02T00:49:58.661" v="340" actId="14100"/>
          <ac:graphicFrameMkLst>
            <pc:docMk/>
            <pc:sldMk cId="0" sldId="451"/>
            <ac:graphicFrameMk id="198678" creationId="{00000000-0000-0000-0000-000000000000}"/>
          </ac:graphicFrameMkLst>
        </pc:graphicFrameChg>
      </pc:sldChg>
      <pc:sldChg chg="modSp mod">
        <pc:chgData name="Cai Jun" userId="57e790d697ad4281" providerId="LiveId" clId="{0F679A27-C60D-4F24-87F7-CEEEB69C8973}" dt="2020-12-02T00:49:34.131" v="324" actId="14100"/>
        <pc:sldMkLst>
          <pc:docMk/>
          <pc:sldMk cId="0" sldId="452"/>
        </pc:sldMkLst>
        <pc:graphicFrameChg chg="mod">
          <ac:chgData name="Cai Jun" userId="57e790d697ad4281" providerId="LiveId" clId="{0F679A27-C60D-4F24-87F7-CEEEB69C8973}" dt="2020-12-02T00:49:23.931" v="319" actId="1038"/>
          <ac:graphicFrameMkLst>
            <pc:docMk/>
            <pc:sldMk cId="0" sldId="452"/>
            <ac:graphicFrameMk id="47110" creationId="{00000000-0000-0000-0000-000000000000}"/>
          </ac:graphicFrameMkLst>
        </pc:graphicFrameChg>
        <pc:graphicFrameChg chg="mod">
          <ac:chgData name="Cai Jun" userId="57e790d697ad4281" providerId="LiveId" clId="{0F679A27-C60D-4F24-87F7-CEEEB69C8973}" dt="2020-12-02T00:49:16.211" v="310" actId="14100"/>
          <ac:graphicFrameMkLst>
            <pc:docMk/>
            <pc:sldMk cId="0" sldId="452"/>
            <ac:graphicFrameMk id="198676" creationId="{00000000-0000-0000-0000-000000000000}"/>
          </ac:graphicFrameMkLst>
        </pc:graphicFrameChg>
        <pc:graphicFrameChg chg="mod">
          <ac:chgData name="Cai Jun" userId="57e790d697ad4281" providerId="LiveId" clId="{0F679A27-C60D-4F24-87F7-CEEEB69C8973}" dt="2020-12-02T00:49:34.131" v="324" actId="14100"/>
          <ac:graphicFrameMkLst>
            <pc:docMk/>
            <pc:sldMk cId="0" sldId="452"/>
            <ac:graphicFrameMk id="199697" creationId="{00000000-0000-0000-0000-000000000000}"/>
          </ac:graphicFrameMkLst>
        </pc:graphicFrameChg>
        <pc:graphicFrameChg chg="mod">
          <ac:chgData name="Cai Jun" userId="57e790d697ad4281" providerId="LiveId" clId="{0F679A27-C60D-4F24-87F7-CEEEB69C8973}" dt="2020-12-02T00:49:34.131" v="324" actId="14100"/>
          <ac:graphicFrameMkLst>
            <pc:docMk/>
            <pc:sldMk cId="0" sldId="452"/>
            <ac:graphicFrameMk id="199698" creationId="{00000000-0000-0000-0000-000000000000}"/>
          </ac:graphicFrameMkLst>
        </pc:graphicFrameChg>
      </pc:sldChg>
      <pc:sldChg chg="addSp modSp mod">
        <pc:chgData name="Cai Jun" userId="57e790d697ad4281" providerId="LiveId" clId="{0F679A27-C60D-4F24-87F7-CEEEB69C8973}" dt="2020-12-02T00:32:50.996" v="175" actId="1036"/>
        <pc:sldMkLst>
          <pc:docMk/>
          <pc:sldMk cId="0" sldId="456"/>
        </pc:sldMkLst>
        <pc:spChg chg="mod">
          <ac:chgData name="Cai Jun" userId="57e790d697ad4281" providerId="LiveId" clId="{0F679A27-C60D-4F24-87F7-CEEEB69C8973}" dt="2020-12-02T00:31:38.627" v="75" actId="1035"/>
          <ac:spMkLst>
            <pc:docMk/>
            <pc:sldMk cId="0" sldId="456"/>
            <ac:spMk id="26633" creationId="{00000000-0000-0000-0000-000000000000}"/>
          </ac:spMkLst>
        </pc:spChg>
        <pc:spChg chg="mod">
          <ac:chgData name="Cai Jun" userId="57e790d697ad4281" providerId="LiveId" clId="{0F679A27-C60D-4F24-87F7-CEEEB69C8973}" dt="2020-12-02T00:32:40.915" v="162" actId="1035"/>
          <ac:spMkLst>
            <pc:docMk/>
            <pc:sldMk cId="0" sldId="456"/>
            <ac:spMk id="26634" creationId="{00000000-0000-0000-0000-000000000000}"/>
          </ac:spMkLst>
        </pc:spChg>
        <pc:graphicFrameChg chg="add mod">
          <ac:chgData name="Cai Jun" userId="57e790d697ad4281" providerId="LiveId" clId="{0F679A27-C60D-4F24-87F7-CEEEB69C8973}" dt="2020-12-02T00:32:50.996" v="175" actId="1036"/>
          <ac:graphicFrameMkLst>
            <pc:docMk/>
            <pc:sldMk cId="0" sldId="456"/>
            <ac:graphicFrameMk id="10" creationId="{87A3E82F-1D83-400D-A79B-A1A323B36A48}"/>
          </ac:graphicFrameMkLst>
        </pc:graphicFrameChg>
        <pc:graphicFrameChg chg="mod">
          <ac:chgData name="Cai Jun" userId="57e790d697ad4281" providerId="LiveId" clId="{0F679A27-C60D-4F24-87F7-CEEEB69C8973}" dt="2020-12-02T00:31:29.675" v="39" actId="1036"/>
          <ac:graphicFrameMkLst>
            <pc:docMk/>
            <pc:sldMk cId="0" sldId="456"/>
            <ac:graphicFrameMk id="35846" creationId="{00000000-0000-0000-0000-000000000000}"/>
          </ac:graphicFrameMkLst>
        </pc:graphicFrameChg>
        <pc:graphicFrameChg chg="mod">
          <ac:chgData name="Cai Jun" userId="57e790d697ad4281" providerId="LiveId" clId="{0F679A27-C60D-4F24-87F7-CEEEB69C8973}" dt="2020-12-02T00:32:46.785" v="171" actId="1036"/>
          <ac:graphicFrameMkLst>
            <pc:docMk/>
            <pc:sldMk cId="0" sldId="456"/>
            <ac:graphicFrameMk id="35847" creationId="{00000000-0000-0000-0000-000000000000}"/>
          </ac:graphicFrameMkLst>
        </pc:graphicFrameChg>
      </pc:sldChg>
    </pc:docChg>
  </pc:docChgLst>
  <pc:docChgLst>
    <pc:chgData name="CAI JUN" userId="08ce88e1165b00db" providerId="LiveId" clId="{3806375E-A871-4F08-8AB9-14CD58181974}"/>
    <pc:docChg chg="undo custSel delSld modSld sldOrd">
      <pc:chgData name="CAI JUN" userId="08ce88e1165b00db" providerId="LiveId" clId="{3806375E-A871-4F08-8AB9-14CD58181974}" dt="2020-06-24T03:07:48.952" v="1529"/>
      <pc:docMkLst>
        <pc:docMk/>
      </pc:docMkLst>
      <pc:sldChg chg="addSp modSp mod ord">
        <pc:chgData name="CAI JUN" userId="08ce88e1165b00db" providerId="LiveId" clId="{3806375E-A871-4F08-8AB9-14CD58181974}" dt="2020-06-24T02:08:34.637" v="748" actId="1076"/>
        <pc:sldMkLst>
          <pc:docMk/>
          <pc:sldMk cId="0" sldId="419"/>
        </pc:sldMkLst>
        <pc:spChg chg="mod">
          <ac:chgData name="CAI JUN" userId="08ce88e1165b00db" providerId="LiveId" clId="{3806375E-A871-4F08-8AB9-14CD58181974}" dt="2020-06-24T02:08:34.637" v="748" actId="1076"/>
          <ac:spMkLst>
            <pc:docMk/>
            <pc:sldMk cId="0" sldId="419"/>
            <ac:spMk id="14" creationId="{B8D75155-2DB6-4597-968A-17D28E37BE0B}"/>
          </ac:spMkLst>
        </pc:spChg>
        <pc:spChg chg="mod">
          <ac:chgData name="CAI JUN" userId="08ce88e1165b00db" providerId="LiveId" clId="{3806375E-A871-4F08-8AB9-14CD58181974}" dt="2020-06-24T02:07:57.255" v="698" actId="1076"/>
          <ac:spMkLst>
            <pc:docMk/>
            <pc:sldMk cId="0" sldId="419"/>
            <ac:spMk id="36" creationId="{00000000-0000-0000-0000-000000000000}"/>
          </ac:spMkLst>
        </pc:spChg>
        <pc:spChg chg="mod">
          <ac:chgData name="CAI JUN" userId="08ce88e1165b00db" providerId="LiveId" clId="{3806375E-A871-4F08-8AB9-14CD58181974}" dt="2020-06-24T02:07:53.630" v="697" actId="1076"/>
          <ac:spMkLst>
            <pc:docMk/>
            <pc:sldMk cId="0" sldId="419"/>
            <ac:spMk id="9222" creationId="{00000000-0000-0000-0000-000000000000}"/>
          </ac:spMkLst>
        </pc:spChg>
        <pc:spChg chg="mod">
          <ac:chgData name="CAI JUN" userId="08ce88e1165b00db" providerId="LiveId" clId="{3806375E-A871-4F08-8AB9-14CD58181974}" dt="2020-06-24T01:26:26.056" v="64"/>
          <ac:spMkLst>
            <pc:docMk/>
            <pc:sldMk cId="0" sldId="419"/>
            <ac:spMk id="9226" creationId="{00000000-0000-0000-0000-000000000000}"/>
          </ac:spMkLst>
        </pc:spChg>
        <pc:spChg chg="mod">
          <ac:chgData name="CAI JUN" userId="08ce88e1165b00db" providerId="LiveId" clId="{3806375E-A871-4F08-8AB9-14CD58181974}" dt="2020-06-24T01:26:26.056" v="64"/>
          <ac:spMkLst>
            <pc:docMk/>
            <pc:sldMk cId="0" sldId="419"/>
            <ac:spMk id="9227" creationId="{00000000-0000-0000-0000-000000000000}"/>
          </ac:spMkLst>
        </pc:spChg>
        <pc:spChg chg="mod">
          <ac:chgData name="CAI JUN" userId="08ce88e1165b00db" providerId="LiveId" clId="{3806375E-A871-4F08-8AB9-14CD58181974}" dt="2020-06-24T01:26:31.638" v="65" actId="113"/>
          <ac:spMkLst>
            <pc:docMk/>
            <pc:sldMk cId="0" sldId="419"/>
            <ac:spMk id="9228" creationId="{00000000-0000-0000-0000-000000000000}"/>
          </ac:spMkLst>
        </pc:spChg>
        <pc:grpChg chg="add mod">
          <ac:chgData name="CAI JUN" userId="08ce88e1165b00db" providerId="LiveId" clId="{3806375E-A871-4F08-8AB9-14CD58181974}" dt="2020-06-24T02:08:34.637" v="748" actId="1076"/>
          <ac:grpSpMkLst>
            <pc:docMk/>
            <pc:sldMk cId="0" sldId="419"/>
            <ac:grpSpMk id="13" creationId="{95AF61B4-CB68-4F61-A8E2-4279DCB1568A}"/>
          </ac:grpSpMkLst>
        </pc:grpChg>
        <pc:grpChg chg="mod">
          <ac:chgData name="CAI JUN" userId="08ce88e1165b00db" providerId="LiveId" clId="{3806375E-A871-4F08-8AB9-14CD58181974}" dt="2020-06-24T01:26:26.056" v="64"/>
          <ac:grpSpMkLst>
            <pc:docMk/>
            <pc:sldMk cId="0" sldId="419"/>
            <ac:grpSpMk id="9219" creationId="{00000000-0000-0000-0000-000000000000}"/>
          </ac:grpSpMkLst>
        </pc:grpChg>
        <pc:grpChg chg="mod">
          <ac:chgData name="CAI JUN" userId="08ce88e1165b00db" providerId="LiveId" clId="{3806375E-A871-4F08-8AB9-14CD58181974}" dt="2020-06-24T01:26:26.056" v="64"/>
          <ac:grpSpMkLst>
            <pc:docMk/>
            <pc:sldMk cId="0" sldId="419"/>
            <ac:grpSpMk id="9224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08:34.637" v="748" actId="1076"/>
          <ac:graphicFrameMkLst>
            <pc:docMk/>
            <pc:sldMk cId="0" sldId="419"/>
            <ac:graphicFrameMk id="15" creationId="{B0C7E047-4AEC-4D18-902D-27973F00DCF4}"/>
          </ac:graphicFrameMkLst>
        </pc:graphicFrameChg>
        <pc:graphicFrameChg chg="mod">
          <ac:chgData name="CAI JUN" userId="08ce88e1165b00db" providerId="LiveId" clId="{3806375E-A871-4F08-8AB9-14CD58181974}" dt="2020-06-24T02:08:00.380" v="700" actId="1076"/>
          <ac:graphicFrameMkLst>
            <pc:docMk/>
            <pc:sldMk cId="0" sldId="419"/>
            <ac:graphicFrameMk id="922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07:58.838" v="699" actId="1076"/>
          <ac:graphicFrameMkLst>
            <pc:docMk/>
            <pc:sldMk cId="0" sldId="419"/>
            <ac:graphicFrameMk id="922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1:26:26.056" v="64"/>
          <ac:graphicFrameMkLst>
            <pc:docMk/>
            <pc:sldMk cId="0" sldId="419"/>
            <ac:graphicFrameMk id="9225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38:26.395" v="1139" actId="1076"/>
        <pc:sldMkLst>
          <pc:docMk/>
          <pc:sldMk cId="0" sldId="421"/>
        </pc:sldMkLst>
        <pc:spChg chg="mod">
          <ac:chgData name="CAI JUN" userId="08ce88e1165b00db" providerId="LiveId" clId="{3806375E-A871-4F08-8AB9-14CD58181974}" dt="2020-06-24T02:37:58.379" v="1124" actId="1076"/>
          <ac:spMkLst>
            <pc:docMk/>
            <pc:sldMk cId="0" sldId="421"/>
            <ac:spMk id="44" creationId="{00000000-0000-0000-0000-000000000000}"/>
          </ac:spMkLst>
        </pc:spChg>
        <pc:spChg chg="mod">
          <ac:chgData name="CAI JUN" userId="08ce88e1165b00db" providerId="LiveId" clId="{3806375E-A871-4F08-8AB9-14CD58181974}" dt="2020-06-24T02:38:01.723" v="1125" actId="1076"/>
          <ac:spMkLst>
            <pc:docMk/>
            <pc:sldMk cId="0" sldId="421"/>
            <ac:spMk id="14353" creationId="{00000000-0000-0000-0000-000000000000}"/>
          </ac:spMkLst>
        </pc:spChg>
        <pc:spChg chg="mod">
          <ac:chgData name="CAI JUN" userId="08ce88e1165b00db" providerId="LiveId" clId="{3806375E-A871-4F08-8AB9-14CD58181974}" dt="2020-06-24T02:38:01.723" v="1125" actId="1076"/>
          <ac:spMkLst>
            <pc:docMk/>
            <pc:sldMk cId="0" sldId="421"/>
            <ac:spMk id="14354" creationId="{00000000-0000-0000-0000-000000000000}"/>
          </ac:spMkLst>
        </pc:spChg>
        <pc:spChg chg="mod">
          <ac:chgData name="CAI JUN" userId="08ce88e1165b00db" providerId="LiveId" clId="{3806375E-A871-4F08-8AB9-14CD58181974}" dt="2020-06-24T02:38:01.723" v="1125" actId="1076"/>
          <ac:spMkLst>
            <pc:docMk/>
            <pc:sldMk cId="0" sldId="421"/>
            <ac:spMk id="14355" creationId="{00000000-0000-0000-0000-000000000000}"/>
          </ac:spMkLst>
        </pc:spChg>
        <pc:grpChg chg="mod">
          <ac:chgData name="CAI JUN" userId="08ce88e1165b00db" providerId="LiveId" clId="{3806375E-A871-4F08-8AB9-14CD58181974}" dt="2020-06-24T02:38:01.723" v="1125" actId="1076"/>
          <ac:grpSpMkLst>
            <pc:docMk/>
            <pc:sldMk cId="0" sldId="421"/>
            <ac:grpSpMk id="14340" creationId="{00000000-0000-0000-0000-000000000000}"/>
          </ac:grpSpMkLst>
        </pc:grpChg>
        <pc:grpChg chg="mod">
          <ac:chgData name="CAI JUN" userId="08ce88e1165b00db" providerId="LiveId" clId="{3806375E-A871-4F08-8AB9-14CD58181974}" dt="2020-06-24T02:38:01.723" v="1125" actId="1076"/>
          <ac:grpSpMkLst>
            <pc:docMk/>
            <pc:sldMk cId="0" sldId="421"/>
            <ac:grpSpMk id="14351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38:26.395" v="1139" actId="1076"/>
          <ac:graphicFrameMkLst>
            <pc:docMk/>
            <pc:sldMk cId="0" sldId="421"/>
            <ac:graphicFrameMk id="14339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38:08.426" v="1136" actId="14100"/>
          <ac:graphicFrameMkLst>
            <pc:docMk/>
            <pc:sldMk cId="0" sldId="421"/>
            <ac:graphicFrameMk id="14341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38:01.723" v="1125" actId="1076"/>
          <ac:graphicFrameMkLst>
            <pc:docMk/>
            <pc:sldMk cId="0" sldId="421"/>
            <ac:graphicFrameMk id="14352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39:43.035" v="1180" actId="1038"/>
        <pc:sldMkLst>
          <pc:docMk/>
          <pc:sldMk cId="0" sldId="422"/>
        </pc:sldMkLst>
        <pc:spChg chg="mod">
          <ac:chgData name="CAI JUN" userId="08ce88e1165b00db" providerId="LiveId" clId="{3806375E-A871-4F08-8AB9-14CD58181974}" dt="2020-06-24T02:39:19.066" v="1162" actId="1076"/>
          <ac:spMkLst>
            <pc:docMk/>
            <pc:sldMk cId="0" sldId="422"/>
            <ac:spMk id="44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39:36.050" v="1166"/>
          <ac:graphicFrameMkLst>
            <pc:docMk/>
            <pc:sldMk cId="0" sldId="422"/>
            <ac:graphicFrameMk id="17411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39:43.035" v="1180" actId="1038"/>
          <ac:graphicFrameMkLst>
            <pc:docMk/>
            <pc:sldMk cId="0" sldId="422"/>
            <ac:graphicFrameMk id="17413" creationId="{00000000-0000-0000-0000-000000000000}"/>
          </ac:graphicFrameMkLst>
        </pc:graphicFrameChg>
      </pc:sldChg>
      <pc:sldChg chg="delSp modSp mod ord">
        <pc:chgData name="CAI JUN" userId="08ce88e1165b00db" providerId="LiveId" clId="{3806375E-A871-4F08-8AB9-14CD58181974}" dt="2020-06-24T02:40:48.818" v="1209" actId="14100"/>
        <pc:sldMkLst>
          <pc:docMk/>
          <pc:sldMk cId="0" sldId="423"/>
        </pc:sldMkLst>
        <pc:spChg chg="mod">
          <ac:chgData name="CAI JUN" userId="08ce88e1165b00db" providerId="LiveId" clId="{3806375E-A871-4F08-8AB9-14CD58181974}" dt="2020-06-24T02:40:29.656" v="1202" actId="1076"/>
          <ac:spMkLst>
            <pc:docMk/>
            <pc:sldMk cId="0" sldId="423"/>
            <ac:spMk id="23" creationId="{00000000-0000-0000-0000-000000000000}"/>
          </ac:spMkLst>
        </pc:spChg>
        <pc:spChg chg="del">
          <ac:chgData name="CAI JUN" userId="08ce88e1165b00db" providerId="LiveId" clId="{3806375E-A871-4F08-8AB9-14CD58181974}" dt="2020-06-24T02:10:08.177" v="768" actId="21"/>
          <ac:spMkLst>
            <pc:docMk/>
            <pc:sldMk cId="0" sldId="423"/>
            <ac:spMk id="29" creationId="{00000000-0000-0000-0000-000000000000}"/>
          </ac:spMkLst>
        </pc:spChg>
        <pc:grpChg chg="del">
          <ac:chgData name="CAI JUN" userId="08ce88e1165b00db" providerId="LiveId" clId="{3806375E-A871-4F08-8AB9-14CD58181974}" dt="2020-06-24T02:09:44.788" v="753" actId="21"/>
          <ac:grpSpMkLst>
            <pc:docMk/>
            <pc:sldMk cId="0" sldId="423"/>
            <ac:grpSpMk id="20484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40:48.818" v="1209" actId="14100"/>
          <ac:graphicFrameMkLst>
            <pc:docMk/>
            <pc:sldMk cId="0" sldId="423"/>
            <ac:graphicFrameMk id="2048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0:31.172" v="1203" actId="1076"/>
          <ac:graphicFrameMkLst>
            <pc:docMk/>
            <pc:sldMk cId="0" sldId="423"/>
            <ac:graphicFrameMk id="20486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01:04.470" v="471" actId="1036"/>
        <pc:sldMkLst>
          <pc:docMk/>
          <pc:sldMk cId="0" sldId="424"/>
        </pc:sldMkLst>
        <pc:spChg chg="mod">
          <ac:chgData name="CAI JUN" userId="08ce88e1165b00db" providerId="LiveId" clId="{3806375E-A871-4F08-8AB9-14CD58181974}" dt="2020-06-24T02:00:55.715" v="460" actId="1035"/>
          <ac:spMkLst>
            <pc:docMk/>
            <pc:sldMk cId="0" sldId="424"/>
            <ac:spMk id="33" creationId="{00000000-0000-0000-0000-000000000000}"/>
          </ac:spMkLst>
        </pc:spChg>
        <pc:spChg chg="mod">
          <ac:chgData name="CAI JUN" userId="08ce88e1165b00db" providerId="LiveId" clId="{3806375E-A871-4F08-8AB9-14CD58181974}" dt="2020-06-24T02:00:55.715" v="460" actId="1035"/>
          <ac:spMkLst>
            <pc:docMk/>
            <pc:sldMk cId="0" sldId="424"/>
            <ac:spMk id="45" creationId="{00000000-0000-0000-0000-000000000000}"/>
          </ac:spMkLst>
        </pc:spChg>
        <pc:spChg chg="mod">
          <ac:chgData name="CAI JUN" userId="08ce88e1165b00db" providerId="LiveId" clId="{3806375E-A871-4F08-8AB9-14CD58181974}" dt="2020-06-24T02:00:55.715" v="460" actId="1035"/>
          <ac:spMkLst>
            <pc:docMk/>
            <pc:sldMk cId="0" sldId="424"/>
            <ac:spMk id="21507" creationId="{00000000-0000-0000-0000-000000000000}"/>
          </ac:spMkLst>
        </pc:spChg>
        <pc:spChg chg="mod">
          <ac:chgData name="CAI JUN" userId="08ce88e1165b00db" providerId="LiveId" clId="{3806375E-A871-4F08-8AB9-14CD58181974}" dt="2020-06-24T02:00:55.715" v="460" actId="1035"/>
          <ac:spMkLst>
            <pc:docMk/>
            <pc:sldMk cId="0" sldId="424"/>
            <ac:spMk id="21508" creationId="{00000000-0000-0000-0000-000000000000}"/>
          </ac:spMkLst>
        </pc:spChg>
        <pc:spChg chg="mod">
          <ac:chgData name="CAI JUN" userId="08ce88e1165b00db" providerId="LiveId" clId="{3806375E-A871-4F08-8AB9-14CD58181974}" dt="2020-06-24T02:01:04.470" v="471" actId="1036"/>
          <ac:spMkLst>
            <pc:docMk/>
            <pc:sldMk cId="0" sldId="424"/>
            <ac:spMk id="21509" creationId="{00000000-0000-0000-0000-000000000000}"/>
          </ac:spMkLst>
        </pc:spChg>
        <pc:spChg chg="mod">
          <ac:chgData name="CAI JUN" userId="08ce88e1165b00db" providerId="LiveId" clId="{3806375E-A871-4F08-8AB9-14CD58181974}" dt="2020-06-24T02:00:55.715" v="460" actId="1035"/>
          <ac:spMkLst>
            <pc:docMk/>
            <pc:sldMk cId="0" sldId="424"/>
            <ac:spMk id="21521" creationId="{00000000-0000-0000-0000-000000000000}"/>
          </ac:spMkLst>
        </pc:spChg>
        <pc:spChg chg="mod">
          <ac:chgData name="CAI JUN" userId="08ce88e1165b00db" providerId="LiveId" clId="{3806375E-A871-4F08-8AB9-14CD58181974}" dt="2020-06-24T02:00:55.715" v="460" actId="1035"/>
          <ac:spMkLst>
            <pc:docMk/>
            <pc:sldMk cId="0" sldId="424"/>
            <ac:spMk id="21523" creationId="{00000000-0000-0000-0000-000000000000}"/>
          </ac:spMkLst>
        </pc:spChg>
        <pc:spChg chg="mod">
          <ac:chgData name="CAI JUN" userId="08ce88e1165b00db" providerId="LiveId" clId="{3806375E-A871-4F08-8AB9-14CD58181974}" dt="2020-06-24T02:00:55.715" v="460" actId="1035"/>
          <ac:spMkLst>
            <pc:docMk/>
            <pc:sldMk cId="0" sldId="424"/>
            <ac:spMk id="21525" creationId="{00000000-0000-0000-0000-000000000000}"/>
          </ac:spMkLst>
        </pc:spChg>
        <pc:grpChg chg="mod">
          <ac:chgData name="CAI JUN" userId="08ce88e1165b00db" providerId="LiveId" clId="{3806375E-A871-4F08-8AB9-14CD58181974}" dt="2020-06-24T02:00:55.715" v="460" actId="1035"/>
          <ac:grpSpMkLst>
            <pc:docMk/>
            <pc:sldMk cId="0" sldId="424"/>
            <ac:grpSpMk id="21506" creationId="{00000000-0000-0000-0000-000000000000}"/>
          </ac:grpSpMkLst>
        </pc:grpChg>
        <pc:grpChg chg="mod">
          <ac:chgData name="CAI JUN" userId="08ce88e1165b00db" providerId="LiveId" clId="{3806375E-A871-4F08-8AB9-14CD58181974}" dt="2020-06-24T02:00:55.715" v="460" actId="1035"/>
          <ac:grpSpMkLst>
            <pc:docMk/>
            <pc:sldMk cId="0" sldId="424"/>
            <ac:grpSpMk id="21520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00:55.715" v="460" actId="1035"/>
          <ac:graphicFrameMkLst>
            <pc:docMk/>
            <pc:sldMk cId="0" sldId="424"/>
            <ac:graphicFrameMk id="23" creationId="{8122AA23-0BBE-43FD-A565-9FF65284D9D3}"/>
          </ac:graphicFrameMkLst>
        </pc:graphicFrameChg>
        <pc:graphicFrameChg chg="mod">
          <ac:chgData name="CAI JUN" userId="08ce88e1165b00db" providerId="LiveId" clId="{3806375E-A871-4F08-8AB9-14CD58181974}" dt="2020-06-24T02:00:55.715" v="460" actId="1035"/>
          <ac:graphicFrameMkLst>
            <pc:docMk/>
            <pc:sldMk cId="0" sldId="424"/>
            <ac:graphicFrameMk id="21511" creationId="{00000000-0000-0000-0000-000000000000}"/>
          </ac:graphicFrameMkLst>
        </pc:graphicFrameChg>
        <pc:cxnChg chg="mod">
          <ac:chgData name="CAI JUN" userId="08ce88e1165b00db" providerId="LiveId" clId="{3806375E-A871-4F08-8AB9-14CD58181974}" dt="2020-06-24T02:00:55.715" v="460" actId="1035"/>
          <ac:cxnSpMkLst>
            <pc:docMk/>
            <pc:sldMk cId="0" sldId="424"/>
            <ac:cxnSpMk id="21522" creationId="{00000000-0000-0000-0000-000000000000}"/>
          </ac:cxnSpMkLst>
        </pc:cxnChg>
        <pc:cxnChg chg="mod">
          <ac:chgData name="CAI JUN" userId="08ce88e1165b00db" providerId="LiveId" clId="{3806375E-A871-4F08-8AB9-14CD58181974}" dt="2020-06-24T02:00:55.715" v="460" actId="1035"/>
          <ac:cxnSpMkLst>
            <pc:docMk/>
            <pc:sldMk cId="0" sldId="424"/>
            <ac:cxnSpMk id="21524" creationId="{00000000-0000-0000-0000-000000000000}"/>
          </ac:cxnSpMkLst>
        </pc:cxnChg>
      </pc:sldChg>
      <pc:sldChg chg="modSp">
        <pc:chgData name="CAI JUN" userId="08ce88e1165b00db" providerId="LiveId" clId="{3806375E-A871-4F08-8AB9-14CD58181974}" dt="2020-06-24T02:42:57.333" v="1241"/>
        <pc:sldMkLst>
          <pc:docMk/>
          <pc:sldMk cId="0" sldId="425"/>
        </pc:sldMkLst>
        <pc:spChg chg="mod">
          <ac:chgData name="CAI JUN" userId="08ce88e1165b00db" providerId="LiveId" clId="{3806375E-A871-4F08-8AB9-14CD58181974}" dt="2020-06-24T02:42:44.912" v="1239" actId="14100"/>
          <ac:spMkLst>
            <pc:docMk/>
            <pc:sldMk cId="0" sldId="425"/>
            <ac:spMk id="23560" creationId="{00000000-0000-0000-0000-000000000000}"/>
          </ac:spMkLst>
        </pc:spChg>
        <pc:grpChg chg="mod">
          <ac:chgData name="CAI JUN" userId="08ce88e1165b00db" providerId="LiveId" clId="{3806375E-A871-4F08-8AB9-14CD58181974}" dt="2020-06-24T02:42:44.912" v="1239" actId="14100"/>
          <ac:grpSpMkLst>
            <pc:docMk/>
            <pc:sldMk cId="0" sldId="425"/>
            <ac:grpSpMk id="23557" creationId="{00000000-0000-0000-0000-000000000000}"/>
          </ac:grpSpMkLst>
        </pc:grpChg>
        <pc:grpChg chg="mod">
          <ac:chgData name="CAI JUN" userId="08ce88e1165b00db" providerId="LiveId" clId="{3806375E-A871-4F08-8AB9-14CD58181974}" dt="2020-06-24T02:42:44.912" v="1239" actId="14100"/>
          <ac:grpSpMkLst>
            <pc:docMk/>
            <pc:sldMk cId="0" sldId="425"/>
            <ac:grpSpMk id="23558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42:57.333" v="1241"/>
          <ac:graphicFrameMkLst>
            <pc:docMk/>
            <pc:sldMk cId="0" sldId="425"/>
            <ac:graphicFrameMk id="2355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2:44.912" v="1239" actId="14100"/>
          <ac:graphicFrameMkLst>
            <pc:docMk/>
            <pc:sldMk cId="0" sldId="425"/>
            <ac:graphicFrameMk id="23559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2:44.912" v="1239" actId="14100"/>
          <ac:graphicFrameMkLst>
            <pc:docMk/>
            <pc:sldMk cId="0" sldId="425"/>
            <ac:graphicFrameMk id="23561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46:39.804" v="1292"/>
        <pc:sldMkLst>
          <pc:docMk/>
          <pc:sldMk cId="0" sldId="429"/>
        </pc:sldMkLst>
        <pc:graphicFrameChg chg="mod">
          <ac:chgData name="CAI JUN" userId="08ce88e1165b00db" providerId="LiveId" clId="{3806375E-A871-4F08-8AB9-14CD58181974}" dt="2020-06-24T02:45:57.958" v="1281"/>
          <ac:graphicFrameMkLst>
            <pc:docMk/>
            <pc:sldMk cId="0" sldId="429"/>
            <ac:graphicFrameMk id="2765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6:22.554" v="1288"/>
          <ac:graphicFrameMkLst>
            <pc:docMk/>
            <pc:sldMk cId="0" sldId="429"/>
            <ac:graphicFrameMk id="27651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6:39.804" v="1292"/>
          <ac:graphicFrameMkLst>
            <pc:docMk/>
            <pc:sldMk cId="0" sldId="429"/>
            <ac:graphicFrameMk id="2765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6:06.724" v="1283"/>
          <ac:graphicFrameMkLst>
            <pc:docMk/>
            <pc:sldMk cId="0" sldId="429"/>
            <ac:graphicFrameMk id="27655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6:14.648" v="1285"/>
          <ac:graphicFrameMkLst>
            <pc:docMk/>
            <pc:sldMk cId="0" sldId="429"/>
            <ac:graphicFrameMk id="2765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6:32.476" v="1290"/>
          <ac:graphicFrameMkLst>
            <pc:docMk/>
            <pc:sldMk cId="0" sldId="429"/>
            <ac:graphicFrameMk id="27657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47:06.179" v="1299"/>
        <pc:sldMkLst>
          <pc:docMk/>
          <pc:sldMk cId="0" sldId="430"/>
        </pc:sldMkLst>
        <pc:graphicFrameChg chg="mod">
          <ac:chgData name="CAI JUN" userId="08ce88e1165b00db" providerId="LiveId" clId="{3806375E-A871-4F08-8AB9-14CD58181974}" dt="2020-06-24T02:47:06.179" v="1299"/>
          <ac:graphicFrameMkLst>
            <pc:docMk/>
            <pc:sldMk cId="0" sldId="430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6:53.398" v="1295"/>
          <ac:graphicFrameMkLst>
            <pc:docMk/>
            <pc:sldMk cId="0" sldId="430"/>
            <ac:graphicFrameMk id="2867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7:00.086" v="1297"/>
          <ac:graphicFrameMkLst>
            <pc:docMk/>
            <pc:sldMk cId="0" sldId="430"/>
            <ac:graphicFrameMk id="28677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49:07.246" v="1319"/>
        <pc:sldMkLst>
          <pc:docMk/>
          <pc:sldMk cId="0" sldId="432"/>
        </pc:sldMkLst>
        <pc:graphicFrameChg chg="mod">
          <ac:chgData name="CAI JUN" userId="08ce88e1165b00db" providerId="LiveId" clId="{3806375E-A871-4F08-8AB9-14CD58181974}" dt="2020-06-24T02:49:07.246" v="1319"/>
          <ac:graphicFrameMkLst>
            <pc:docMk/>
            <pc:sldMk cId="0" sldId="432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8:40.277" v="1313"/>
          <ac:graphicFrameMkLst>
            <pc:docMk/>
            <pc:sldMk cId="0" sldId="432"/>
            <ac:graphicFrameMk id="30725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8:57.715" v="1317"/>
          <ac:graphicFrameMkLst>
            <pc:docMk/>
            <pc:sldMk cId="0" sldId="432"/>
            <ac:graphicFrameMk id="3072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8:52.043" v="1315"/>
          <ac:graphicFrameMkLst>
            <pc:docMk/>
            <pc:sldMk cId="0" sldId="432"/>
            <ac:graphicFrameMk id="30727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50:31.105" v="1337"/>
        <pc:sldMkLst>
          <pc:docMk/>
          <pc:sldMk cId="0" sldId="433"/>
        </pc:sldMkLst>
        <pc:spChg chg="mod">
          <ac:chgData name="CAI JUN" userId="08ce88e1165b00db" providerId="LiveId" clId="{3806375E-A871-4F08-8AB9-14CD58181974}" dt="2020-06-24T02:50:14.887" v="1332"/>
          <ac:spMkLst>
            <pc:docMk/>
            <pc:sldMk cId="0" sldId="433"/>
            <ac:spMk id="31751" creationId="{00000000-0000-0000-0000-000000000000}"/>
          </ac:spMkLst>
        </pc:spChg>
        <pc:spChg chg="mod">
          <ac:chgData name="CAI JUN" userId="08ce88e1165b00db" providerId="LiveId" clId="{3806375E-A871-4F08-8AB9-14CD58181974}" dt="2020-06-24T02:49:43.918" v="1325"/>
          <ac:spMkLst>
            <pc:docMk/>
            <pc:sldMk cId="0" sldId="433"/>
            <ac:spMk id="31757" creationId="{00000000-0000-0000-0000-000000000000}"/>
          </ac:spMkLst>
        </pc:spChg>
        <pc:grpChg chg="mod">
          <ac:chgData name="CAI JUN" userId="08ce88e1165b00db" providerId="LiveId" clId="{3806375E-A871-4F08-8AB9-14CD58181974}" dt="2020-06-24T02:49:43.918" v="1325"/>
          <ac:grpSpMkLst>
            <pc:docMk/>
            <pc:sldMk cId="0" sldId="433"/>
            <ac:grpSpMk id="31747" creationId="{00000000-0000-0000-0000-000000000000}"/>
          </ac:grpSpMkLst>
        </pc:grpChg>
        <pc:grpChg chg="mod">
          <ac:chgData name="CAI JUN" userId="08ce88e1165b00db" providerId="LiveId" clId="{3806375E-A871-4F08-8AB9-14CD58181974}" dt="2020-06-24T02:50:14.887" v="1332"/>
          <ac:grpSpMkLst>
            <pc:docMk/>
            <pc:sldMk cId="0" sldId="433"/>
            <ac:grpSpMk id="31749" creationId="{00000000-0000-0000-0000-000000000000}"/>
          </ac:grpSpMkLst>
        </pc:grpChg>
        <pc:grpChg chg="mod">
          <ac:chgData name="CAI JUN" userId="08ce88e1165b00db" providerId="LiveId" clId="{3806375E-A871-4F08-8AB9-14CD58181974}" dt="2020-06-24T02:49:43.918" v="1325"/>
          <ac:grpSpMkLst>
            <pc:docMk/>
            <pc:sldMk cId="0" sldId="433"/>
            <ac:grpSpMk id="31755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50:31.105" v="1337"/>
          <ac:graphicFrameMkLst>
            <pc:docMk/>
            <pc:sldMk cId="0" sldId="433"/>
            <ac:graphicFrameMk id="21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0:23.855" v="1335"/>
          <ac:graphicFrameMkLst>
            <pc:docMk/>
            <pc:sldMk cId="0" sldId="433"/>
            <ac:graphicFrameMk id="22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0:14.887" v="1332"/>
          <ac:graphicFrameMkLst>
            <pc:docMk/>
            <pc:sldMk cId="0" sldId="433"/>
            <ac:graphicFrameMk id="3175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0:14.887" v="1332"/>
          <ac:graphicFrameMkLst>
            <pc:docMk/>
            <pc:sldMk cId="0" sldId="433"/>
            <ac:graphicFrameMk id="31752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0:14.887" v="1332"/>
          <ac:graphicFrameMkLst>
            <pc:docMk/>
            <pc:sldMk cId="0" sldId="433"/>
            <ac:graphicFrameMk id="3175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9:44.121" v="1326"/>
          <ac:graphicFrameMkLst>
            <pc:docMk/>
            <pc:sldMk cId="0" sldId="433"/>
            <ac:graphicFrameMk id="3175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9:43.918" v="1325"/>
          <ac:graphicFrameMkLst>
            <pc:docMk/>
            <pc:sldMk cId="0" sldId="433"/>
            <ac:graphicFrameMk id="3175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9:43.918" v="1325"/>
          <ac:graphicFrameMkLst>
            <pc:docMk/>
            <pc:sldMk cId="0" sldId="433"/>
            <ac:graphicFrameMk id="31758" creationId="{00000000-0000-0000-0000-000000000000}"/>
          </ac:graphicFrameMkLst>
        </pc:graphicFrameChg>
      </pc:sldChg>
      <pc:sldChg chg="delSp modSp mod">
        <pc:chgData name="CAI JUN" userId="08ce88e1165b00db" providerId="LiveId" clId="{3806375E-A871-4F08-8AB9-14CD58181974}" dt="2020-06-24T02:51:49.764" v="1359"/>
        <pc:sldMkLst>
          <pc:docMk/>
          <pc:sldMk cId="0" sldId="435"/>
        </pc:sldMkLst>
        <pc:spChg chg="del">
          <ac:chgData name="CAI JUN" userId="08ce88e1165b00db" providerId="LiveId" clId="{3806375E-A871-4F08-8AB9-14CD58181974}" dt="2020-06-24T02:50:57.107" v="1341" actId="478"/>
          <ac:spMkLst>
            <pc:docMk/>
            <pc:sldMk cId="0" sldId="435"/>
            <ac:spMk id="32775" creationId="{00000000-0000-0000-0000-000000000000}"/>
          </ac:spMkLst>
        </pc:spChg>
        <pc:spChg chg="del">
          <ac:chgData name="CAI JUN" userId="08ce88e1165b00db" providerId="LiveId" clId="{3806375E-A871-4F08-8AB9-14CD58181974}" dt="2020-06-24T02:50:57.107" v="1341" actId="478"/>
          <ac:spMkLst>
            <pc:docMk/>
            <pc:sldMk cId="0" sldId="435"/>
            <ac:spMk id="32779" creationId="{00000000-0000-0000-0000-000000000000}"/>
          </ac:spMkLst>
        </pc:spChg>
        <pc:spChg chg="del">
          <ac:chgData name="CAI JUN" userId="08ce88e1165b00db" providerId="LiveId" clId="{3806375E-A871-4F08-8AB9-14CD58181974}" dt="2020-06-24T02:50:57.107" v="1341" actId="478"/>
          <ac:spMkLst>
            <pc:docMk/>
            <pc:sldMk cId="0" sldId="435"/>
            <ac:spMk id="32783" creationId="{00000000-0000-0000-0000-000000000000}"/>
          </ac:spMkLst>
        </pc:spChg>
        <pc:spChg chg="mod">
          <ac:chgData name="CAI JUN" userId="08ce88e1165b00db" providerId="LiveId" clId="{3806375E-A871-4F08-8AB9-14CD58181974}" dt="2020-06-24T02:15:11.402" v="840" actId="313"/>
          <ac:spMkLst>
            <pc:docMk/>
            <pc:sldMk cId="0" sldId="435"/>
            <ac:spMk id="32784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51:49.764" v="1359"/>
          <ac:graphicFrameMkLst>
            <pc:docMk/>
            <pc:sldMk cId="0" sldId="435"/>
            <ac:graphicFrameMk id="32772" creationId="{00000000-0000-0000-0000-000000000000}"/>
          </ac:graphicFrameMkLst>
        </pc:graphicFrameChg>
        <pc:graphicFrameChg chg="del">
          <ac:chgData name="CAI JUN" userId="08ce88e1165b00db" providerId="LiveId" clId="{3806375E-A871-4F08-8AB9-14CD58181974}" dt="2020-06-24T02:50:57.107" v="1341" actId="478"/>
          <ac:graphicFrameMkLst>
            <pc:docMk/>
            <pc:sldMk cId="0" sldId="435"/>
            <ac:graphicFrameMk id="32773" creationId="{00000000-0000-0000-0000-000000000000}"/>
          </ac:graphicFrameMkLst>
        </pc:graphicFrameChg>
        <pc:graphicFrameChg chg="del">
          <ac:chgData name="CAI JUN" userId="08ce88e1165b00db" providerId="LiveId" clId="{3806375E-A871-4F08-8AB9-14CD58181974}" dt="2020-06-24T02:50:57.107" v="1341" actId="478"/>
          <ac:graphicFrameMkLst>
            <pc:docMk/>
            <pc:sldMk cId="0" sldId="435"/>
            <ac:graphicFrameMk id="32774" creationId="{00000000-0000-0000-0000-000000000000}"/>
          </ac:graphicFrameMkLst>
        </pc:graphicFrameChg>
        <pc:graphicFrameChg chg="del">
          <ac:chgData name="CAI JUN" userId="08ce88e1165b00db" providerId="LiveId" clId="{3806375E-A871-4F08-8AB9-14CD58181974}" dt="2020-06-24T02:50:57.107" v="1341" actId="478"/>
          <ac:graphicFrameMkLst>
            <pc:docMk/>
            <pc:sldMk cId="0" sldId="435"/>
            <ac:graphicFrameMk id="32776" creationId="{00000000-0000-0000-0000-000000000000}"/>
          </ac:graphicFrameMkLst>
        </pc:graphicFrameChg>
        <pc:graphicFrameChg chg="del">
          <ac:chgData name="CAI JUN" userId="08ce88e1165b00db" providerId="LiveId" clId="{3806375E-A871-4F08-8AB9-14CD58181974}" dt="2020-06-24T02:50:57.107" v="1341" actId="478"/>
          <ac:graphicFrameMkLst>
            <pc:docMk/>
            <pc:sldMk cId="0" sldId="435"/>
            <ac:graphicFrameMk id="32777" creationId="{00000000-0000-0000-0000-000000000000}"/>
          </ac:graphicFrameMkLst>
        </pc:graphicFrameChg>
        <pc:graphicFrameChg chg="del">
          <ac:chgData name="CAI JUN" userId="08ce88e1165b00db" providerId="LiveId" clId="{3806375E-A871-4F08-8AB9-14CD58181974}" dt="2020-06-24T02:50:57.107" v="1341" actId="478"/>
          <ac:graphicFrameMkLst>
            <pc:docMk/>
            <pc:sldMk cId="0" sldId="435"/>
            <ac:graphicFrameMk id="32778" creationId="{00000000-0000-0000-0000-000000000000}"/>
          </ac:graphicFrameMkLst>
        </pc:graphicFrameChg>
        <pc:graphicFrameChg chg="del">
          <ac:chgData name="CAI JUN" userId="08ce88e1165b00db" providerId="LiveId" clId="{3806375E-A871-4F08-8AB9-14CD58181974}" dt="2020-06-24T02:50:57.107" v="1341" actId="478"/>
          <ac:graphicFrameMkLst>
            <pc:docMk/>
            <pc:sldMk cId="0" sldId="435"/>
            <ac:graphicFrameMk id="32780" creationId="{00000000-0000-0000-0000-000000000000}"/>
          </ac:graphicFrameMkLst>
        </pc:graphicFrameChg>
        <pc:graphicFrameChg chg="del">
          <ac:chgData name="CAI JUN" userId="08ce88e1165b00db" providerId="LiveId" clId="{3806375E-A871-4F08-8AB9-14CD58181974}" dt="2020-06-24T02:50:57.107" v="1341" actId="478"/>
          <ac:graphicFrameMkLst>
            <pc:docMk/>
            <pc:sldMk cId="0" sldId="435"/>
            <ac:graphicFrameMk id="32781" creationId="{00000000-0000-0000-0000-000000000000}"/>
          </ac:graphicFrameMkLst>
        </pc:graphicFrameChg>
        <pc:graphicFrameChg chg="del">
          <ac:chgData name="CAI JUN" userId="08ce88e1165b00db" providerId="LiveId" clId="{3806375E-A871-4F08-8AB9-14CD58181974}" dt="2020-06-24T02:50:57.107" v="1341" actId="478"/>
          <ac:graphicFrameMkLst>
            <pc:docMk/>
            <pc:sldMk cId="0" sldId="435"/>
            <ac:graphicFrameMk id="32782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51:38.420" v="1356"/>
        <pc:sldMkLst>
          <pc:docMk/>
          <pc:sldMk cId="0" sldId="436"/>
        </pc:sldMkLst>
        <pc:spChg chg="mod">
          <ac:chgData name="CAI JUN" userId="08ce88e1165b00db" providerId="LiveId" clId="{3806375E-A871-4F08-8AB9-14CD58181974}" dt="2020-06-24T02:51:15.967" v="1354" actId="1037"/>
          <ac:spMkLst>
            <pc:docMk/>
            <pc:sldMk cId="0" sldId="436"/>
            <ac:spMk id="33800" creationId="{00000000-0000-0000-0000-000000000000}"/>
          </ac:spMkLst>
        </pc:spChg>
        <pc:spChg chg="mod">
          <ac:chgData name="CAI JUN" userId="08ce88e1165b00db" providerId="LiveId" clId="{3806375E-A871-4F08-8AB9-14CD58181974}" dt="2020-06-24T02:51:15.967" v="1354" actId="1037"/>
          <ac:spMkLst>
            <pc:docMk/>
            <pc:sldMk cId="0" sldId="436"/>
            <ac:spMk id="33801" creationId="{00000000-0000-0000-0000-000000000000}"/>
          </ac:spMkLst>
        </pc:spChg>
        <pc:grpChg chg="mod">
          <ac:chgData name="CAI JUN" userId="08ce88e1165b00db" providerId="LiveId" clId="{3806375E-A871-4F08-8AB9-14CD58181974}" dt="2020-06-24T02:51:15.967" v="1354" actId="1037"/>
          <ac:grpSpMkLst>
            <pc:docMk/>
            <pc:sldMk cId="0" sldId="436"/>
            <ac:grpSpMk id="194571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51:38.420" v="1356"/>
          <ac:graphicFrameMkLst>
            <pc:docMk/>
            <pc:sldMk cId="0" sldId="436"/>
            <ac:graphicFrameMk id="33798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52:58.311" v="1371"/>
        <pc:sldMkLst>
          <pc:docMk/>
          <pc:sldMk cId="0" sldId="437"/>
        </pc:sldMkLst>
        <pc:spChg chg="mod">
          <ac:chgData name="CAI JUN" userId="08ce88e1165b00db" providerId="LiveId" clId="{3806375E-A871-4F08-8AB9-14CD58181974}" dt="2020-06-24T02:52:46.295" v="1366"/>
          <ac:spMkLst>
            <pc:docMk/>
            <pc:sldMk cId="0" sldId="437"/>
            <ac:spMk id="2" creationId="{44670400-9037-4D09-AF38-D35C0B9B0AA0}"/>
          </ac:spMkLst>
        </pc:spChg>
        <pc:spChg chg="mod">
          <ac:chgData name="CAI JUN" userId="08ce88e1165b00db" providerId="LiveId" clId="{3806375E-A871-4F08-8AB9-14CD58181974}" dt="2020-06-24T02:52:46.295" v="1366"/>
          <ac:spMkLst>
            <pc:docMk/>
            <pc:sldMk cId="0" sldId="437"/>
            <ac:spMk id="12" creationId="{62279277-5930-43EA-B39C-8182EEBE994B}"/>
          </ac:spMkLst>
        </pc:spChg>
        <pc:grpChg chg="mod">
          <ac:chgData name="CAI JUN" userId="08ce88e1165b00db" providerId="LiveId" clId="{3806375E-A871-4F08-8AB9-14CD58181974}" dt="2020-06-24T02:52:46.295" v="1366"/>
          <ac:grpSpMkLst>
            <pc:docMk/>
            <pc:sldMk cId="0" sldId="437"/>
            <ac:grpSpMk id="3" creationId="{E4B3E23B-D6EA-4950-ACA6-C47BDC397950}"/>
          </ac:grpSpMkLst>
        </pc:grpChg>
        <pc:graphicFrameChg chg="mod">
          <ac:chgData name="CAI JUN" userId="08ce88e1165b00db" providerId="LiveId" clId="{3806375E-A871-4F08-8AB9-14CD58181974}" dt="2020-06-24T02:52:53.936" v="1368"/>
          <ac:graphicFrameMkLst>
            <pc:docMk/>
            <pc:sldMk cId="0" sldId="437"/>
            <ac:graphicFrameMk id="36868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2:58.311" v="1371"/>
          <ac:graphicFrameMkLst>
            <pc:docMk/>
            <pc:sldMk cId="0" sldId="437"/>
            <ac:graphicFrameMk id="36869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2:46.295" v="1366"/>
          <ac:graphicFrameMkLst>
            <pc:docMk/>
            <pc:sldMk cId="0" sldId="437"/>
            <ac:graphicFrameMk id="36874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54:45.542" v="1390"/>
        <pc:sldMkLst>
          <pc:docMk/>
          <pc:sldMk cId="0" sldId="438"/>
        </pc:sldMkLst>
        <pc:spChg chg="mod">
          <ac:chgData name="CAI JUN" userId="08ce88e1165b00db" providerId="LiveId" clId="{3806375E-A871-4F08-8AB9-14CD58181974}" dt="2020-06-24T02:54:33.244" v="1386" actId="113"/>
          <ac:spMkLst>
            <pc:docMk/>
            <pc:sldMk cId="0" sldId="438"/>
            <ac:spMk id="37890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54:40.636" v="1388"/>
          <ac:graphicFrameMkLst>
            <pc:docMk/>
            <pc:sldMk cId="0" sldId="438"/>
            <ac:graphicFrameMk id="37891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4:45.542" v="1390"/>
          <ac:graphicFrameMkLst>
            <pc:docMk/>
            <pc:sldMk cId="0" sldId="438"/>
            <ac:graphicFrameMk id="37892" creationId="{00000000-0000-0000-0000-000000000000}"/>
          </ac:graphicFrameMkLst>
        </pc:graphicFrameChg>
      </pc:sldChg>
      <pc:sldChg chg="addSp delSp modSp">
        <pc:chgData name="CAI JUN" userId="08ce88e1165b00db" providerId="LiveId" clId="{3806375E-A871-4F08-8AB9-14CD58181974}" dt="2020-06-24T02:55:10.480" v="1396"/>
        <pc:sldMkLst>
          <pc:docMk/>
          <pc:sldMk cId="0" sldId="439"/>
        </pc:sldMkLst>
        <pc:spChg chg="add mod">
          <ac:chgData name="CAI JUN" userId="08ce88e1165b00db" providerId="LiveId" clId="{3806375E-A871-4F08-8AB9-14CD58181974}" dt="2020-06-24T02:55:10.480" v="1396"/>
          <ac:spMkLst>
            <pc:docMk/>
            <pc:sldMk cId="0" sldId="439"/>
            <ac:spMk id="5" creationId="{4E67048C-FDA2-485F-8B83-AF21E2A679EF}"/>
          </ac:spMkLst>
        </pc:spChg>
        <pc:spChg chg="del">
          <ac:chgData name="CAI JUN" userId="08ce88e1165b00db" providerId="LiveId" clId="{3806375E-A871-4F08-8AB9-14CD58181974}" dt="2020-06-24T02:55:10.011" v="1395" actId="478"/>
          <ac:spMkLst>
            <pc:docMk/>
            <pc:sldMk cId="0" sldId="439"/>
            <ac:spMk id="38914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54:54.792" v="1392"/>
          <ac:graphicFrameMkLst>
            <pc:docMk/>
            <pc:sldMk cId="0" sldId="439"/>
            <ac:graphicFrameMk id="38915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4:59.761" v="1394"/>
          <ac:graphicFrameMkLst>
            <pc:docMk/>
            <pc:sldMk cId="0" sldId="439"/>
            <ac:graphicFrameMk id="38916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56:53.620" v="1426"/>
        <pc:sldMkLst>
          <pc:docMk/>
          <pc:sldMk cId="0" sldId="440"/>
        </pc:sldMkLst>
        <pc:graphicFrameChg chg="mod">
          <ac:chgData name="CAI JUN" userId="08ce88e1165b00db" providerId="LiveId" clId="{3806375E-A871-4F08-8AB9-14CD58181974}" dt="2020-06-24T02:56:05.839" v="1400"/>
          <ac:graphicFrameMkLst>
            <pc:docMk/>
            <pc:sldMk cId="0" sldId="440"/>
            <ac:graphicFrameMk id="39941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6:10.402" v="1402"/>
          <ac:graphicFrameMkLst>
            <pc:docMk/>
            <pc:sldMk cId="0" sldId="440"/>
            <ac:graphicFrameMk id="39942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6:23.823" v="1413" actId="1037"/>
          <ac:graphicFrameMkLst>
            <pc:docMk/>
            <pc:sldMk cId="0" sldId="440"/>
            <ac:graphicFrameMk id="3994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6:30.120" v="1419" actId="1037"/>
          <ac:graphicFrameMkLst>
            <pc:docMk/>
            <pc:sldMk cId="0" sldId="440"/>
            <ac:graphicFrameMk id="39945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6:36.964" v="1421"/>
          <ac:graphicFrameMkLst>
            <pc:docMk/>
            <pc:sldMk cId="0" sldId="440"/>
            <ac:graphicFrameMk id="3994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6:53.620" v="1426"/>
          <ac:graphicFrameMkLst>
            <pc:docMk/>
            <pc:sldMk cId="0" sldId="440"/>
            <ac:graphicFrameMk id="39947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58:21.386" v="1444"/>
        <pc:sldMkLst>
          <pc:docMk/>
          <pc:sldMk cId="0" sldId="441"/>
        </pc:sldMkLst>
        <pc:spChg chg="mod">
          <ac:chgData name="CAI JUN" userId="08ce88e1165b00db" providerId="LiveId" clId="{3806375E-A871-4F08-8AB9-14CD58181974}" dt="2020-06-24T02:57:49.214" v="1438" actId="113"/>
          <ac:spMkLst>
            <pc:docMk/>
            <pc:sldMk cId="0" sldId="441"/>
            <ac:spMk id="40962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58:21.386" v="1444"/>
          <ac:graphicFrameMkLst>
            <pc:docMk/>
            <pc:sldMk cId="0" sldId="441"/>
            <ac:graphicFrameMk id="4096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8:15.620" v="1442"/>
          <ac:graphicFrameMkLst>
            <pc:docMk/>
            <pc:sldMk cId="0" sldId="441"/>
            <ac:graphicFrameMk id="40964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18:51.125" v="898" actId="1076"/>
        <pc:sldMkLst>
          <pc:docMk/>
          <pc:sldMk cId="0" sldId="442"/>
        </pc:sldMkLst>
        <pc:spChg chg="mod">
          <ac:chgData name="CAI JUN" userId="08ce88e1165b00db" providerId="LiveId" clId="{3806375E-A871-4F08-8AB9-14CD58181974}" dt="2020-06-24T02:17:32.886" v="876" actId="6549"/>
          <ac:spMkLst>
            <pc:docMk/>
            <pc:sldMk cId="0" sldId="442"/>
            <ac:spMk id="32773" creationId="{00000000-0000-0000-0000-000000000000}"/>
          </ac:spMkLst>
        </pc:spChg>
        <pc:spChg chg="mod">
          <ac:chgData name="CAI JUN" userId="08ce88e1165b00db" providerId="LiveId" clId="{3806375E-A871-4F08-8AB9-14CD58181974}" dt="2020-06-24T02:18:48.987" v="897" actId="14100"/>
          <ac:spMkLst>
            <pc:docMk/>
            <pc:sldMk cId="0" sldId="442"/>
            <ac:spMk id="32774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18:51.125" v="898" actId="1076"/>
          <ac:graphicFrameMkLst>
            <pc:docMk/>
            <pc:sldMk cId="0" sldId="442"/>
            <ac:graphicFrameMk id="44037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19:26.291" v="902"/>
        <pc:sldMkLst>
          <pc:docMk/>
          <pc:sldMk cId="0" sldId="443"/>
        </pc:sldMkLst>
        <pc:graphicFrameChg chg="mod">
          <ac:chgData name="CAI JUN" userId="08ce88e1165b00db" providerId="LiveId" clId="{3806375E-A871-4F08-8AB9-14CD58181974}" dt="2020-06-24T02:19:12.751" v="900"/>
          <ac:graphicFrameMkLst>
            <pc:docMk/>
            <pc:sldMk cId="0" sldId="443"/>
            <ac:graphicFrameMk id="4813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19:26.291" v="902"/>
          <ac:graphicFrameMkLst>
            <pc:docMk/>
            <pc:sldMk cId="0" sldId="443"/>
            <ac:graphicFrameMk id="48135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3:05:06.714" v="1525" actId="14100"/>
        <pc:sldMkLst>
          <pc:docMk/>
          <pc:sldMk cId="0" sldId="448"/>
        </pc:sldMkLst>
        <pc:spChg chg="mod">
          <ac:chgData name="CAI JUN" userId="08ce88e1165b00db" providerId="LiveId" clId="{3806375E-A871-4F08-8AB9-14CD58181974}" dt="2020-06-24T03:05:06.714" v="1525" actId="14100"/>
          <ac:spMkLst>
            <pc:docMk/>
            <pc:sldMk cId="0" sldId="448"/>
            <ac:spMk id="53255" creationId="{00000000-0000-0000-0000-000000000000}"/>
          </ac:spMkLst>
        </pc:spChg>
      </pc:sldChg>
      <pc:sldChg chg="modSp">
        <pc:chgData name="CAI JUN" userId="08ce88e1165b00db" providerId="LiveId" clId="{3806375E-A871-4F08-8AB9-14CD58181974}" dt="2020-06-24T03:04:40.948" v="1518"/>
        <pc:sldMkLst>
          <pc:docMk/>
          <pc:sldMk cId="0" sldId="449"/>
        </pc:sldMkLst>
        <pc:graphicFrameChg chg="mod">
          <ac:chgData name="CAI JUN" userId="08ce88e1165b00db" providerId="LiveId" clId="{3806375E-A871-4F08-8AB9-14CD58181974}" dt="2020-06-24T03:04:18.902" v="1509"/>
          <ac:graphicFrameMkLst>
            <pc:docMk/>
            <pc:sldMk cId="0" sldId="449"/>
            <ac:graphicFrameMk id="5427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4:25.495" v="1512"/>
          <ac:graphicFrameMkLst>
            <pc:docMk/>
            <pc:sldMk cId="0" sldId="449"/>
            <ac:graphicFrameMk id="5427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4:32.980" v="1515"/>
          <ac:graphicFrameMkLst>
            <pc:docMk/>
            <pc:sldMk cId="0" sldId="449"/>
            <ac:graphicFrameMk id="54277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4:40.948" v="1518"/>
          <ac:graphicFrameMkLst>
            <pc:docMk/>
            <pc:sldMk cId="0" sldId="449"/>
            <ac:graphicFrameMk id="54278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3:00:46.109" v="1482"/>
        <pc:sldMkLst>
          <pc:docMk/>
          <pc:sldMk cId="0" sldId="450"/>
        </pc:sldMkLst>
        <pc:spChg chg="mod">
          <ac:chgData name="CAI JUN" userId="08ce88e1165b00db" providerId="LiveId" clId="{3806375E-A871-4F08-8AB9-14CD58181974}" dt="2020-06-24T03:00:14.562" v="1473" actId="113"/>
          <ac:spMkLst>
            <pc:docMk/>
            <pc:sldMk cId="0" sldId="450"/>
            <ac:spMk id="45058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3:00:36.702" v="1479"/>
          <ac:graphicFrameMkLst>
            <pc:docMk/>
            <pc:sldMk cId="0" sldId="450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0:46.109" v="1482"/>
          <ac:graphicFrameMkLst>
            <pc:docMk/>
            <pc:sldMk cId="0" sldId="450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0:20.952" v="1475"/>
          <ac:graphicFrameMkLst>
            <pc:docMk/>
            <pc:sldMk cId="0" sldId="450"/>
            <ac:graphicFrameMk id="197648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0:26.234" v="1477"/>
          <ac:graphicFrameMkLst>
            <pc:docMk/>
            <pc:sldMk cId="0" sldId="450"/>
            <ac:graphicFrameMk id="197650" creationId="{00000000-0000-0000-0000-000000000000}"/>
          </ac:graphicFrameMkLst>
        </pc:graphicFrameChg>
      </pc:sldChg>
      <pc:sldChg chg="addSp delSp modSp">
        <pc:chgData name="CAI JUN" userId="08ce88e1165b00db" providerId="LiveId" clId="{3806375E-A871-4F08-8AB9-14CD58181974}" dt="2020-06-24T03:01:28.406" v="1494"/>
        <pc:sldMkLst>
          <pc:docMk/>
          <pc:sldMk cId="0" sldId="451"/>
        </pc:sldMkLst>
        <pc:spChg chg="add mod">
          <ac:chgData name="CAI JUN" userId="08ce88e1165b00db" providerId="LiveId" clId="{3806375E-A871-4F08-8AB9-14CD58181974}" dt="2020-06-24T03:00:57.421" v="1484"/>
          <ac:spMkLst>
            <pc:docMk/>
            <pc:sldMk cId="0" sldId="451"/>
            <ac:spMk id="8" creationId="{1438FD1E-354D-42F7-8F39-C45294EE9289}"/>
          </ac:spMkLst>
        </pc:spChg>
        <pc:spChg chg="del">
          <ac:chgData name="CAI JUN" userId="08ce88e1165b00db" providerId="LiveId" clId="{3806375E-A871-4F08-8AB9-14CD58181974}" dt="2020-06-24T03:00:56.640" v="1483" actId="478"/>
          <ac:spMkLst>
            <pc:docMk/>
            <pc:sldMk cId="0" sldId="451"/>
            <ac:spMk id="20" creationId="{C9019495-0EBA-4BAB-8BDB-C947EE517581}"/>
          </ac:spMkLst>
        </pc:spChg>
        <pc:graphicFrameChg chg="mod">
          <ac:chgData name="CAI JUN" userId="08ce88e1165b00db" providerId="LiveId" clId="{3806375E-A871-4F08-8AB9-14CD58181974}" dt="2020-06-24T03:01:07.546" v="1486"/>
          <ac:graphicFrameMkLst>
            <pc:docMk/>
            <pc:sldMk cId="0" sldId="451"/>
            <ac:graphicFrameMk id="4608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1:17.562" v="1488"/>
          <ac:graphicFrameMkLst>
            <pc:docMk/>
            <pc:sldMk cId="0" sldId="451"/>
            <ac:graphicFrameMk id="19867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1:23.046" v="1491"/>
          <ac:graphicFrameMkLst>
            <pc:docMk/>
            <pc:sldMk cId="0" sldId="451"/>
            <ac:graphicFrameMk id="198677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1:28.406" v="1494"/>
          <ac:graphicFrameMkLst>
            <pc:docMk/>
            <pc:sldMk cId="0" sldId="451"/>
            <ac:graphicFrameMk id="198678" creationId="{00000000-0000-0000-0000-000000000000}"/>
          </ac:graphicFrameMkLst>
        </pc:graphicFrameChg>
      </pc:sldChg>
      <pc:sldChg chg="addSp delSp modSp">
        <pc:chgData name="CAI JUN" userId="08ce88e1165b00db" providerId="LiveId" clId="{3806375E-A871-4F08-8AB9-14CD58181974}" dt="2020-06-24T03:02:48.796" v="1505"/>
        <pc:sldMkLst>
          <pc:docMk/>
          <pc:sldMk cId="0" sldId="452"/>
        </pc:sldMkLst>
        <pc:spChg chg="add mod">
          <ac:chgData name="CAI JUN" userId="08ce88e1165b00db" providerId="LiveId" clId="{3806375E-A871-4F08-8AB9-14CD58181974}" dt="2020-06-24T03:02:16.234" v="1496"/>
          <ac:spMkLst>
            <pc:docMk/>
            <pc:sldMk cId="0" sldId="452"/>
            <ac:spMk id="8" creationId="{CF573B76-261D-451D-9D62-796E02EAD5E4}"/>
          </ac:spMkLst>
        </pc:spChg>
        <pc:spChg chg="del">
          <ac:chgData name="CAI JUN" userId="08ce88e1165b00db" providerId="LiveId" clId="{3806375E-A871-4F08-8AB9-14CD58181974}" dt="2020-06-24T03:02:15.734" v="1495" actId="478"/>
          <ac:spMkLst>
            <pc:docMk/>
            <pc:sldMk cId="0" sldId="452"/>
            <ac:spMk id="20" creationId="{7BC7A27B-86C0-4EBA-9E8C-5E21D62AF6B0}"/>
          </ac:spMkLst>
        </pc:spChg>
        <pc:graphicFrameChg chg="mod">
          <ac:chgData name="CAI JUN" userId="08ce88e1165b00db" providerId="LiveId" clId="{3806375E-A871-4F08-8AB9-14CD58181974}" dt="2020-06-24T03:02:30.531" v="1498"/>
          <ac:graphicFrameMkLst>
            <pc:docMk/>
            <pc:sldMk cId="0" sldId="452"/>
            <ac:graphicFrameMk id="4711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2:38.749" v="1500"/>
          <ac:graphicFrameMkLst>
            <pc:docMk/>
            <pc:sldMk cId="0" sldId="452"/>
            <ac:graphicFrameMk id="19867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2:48.796" v="1505"/>
          <ac:graphicFrameMkLst>
            <pc:docMk/>
            <pc:sldMk cId="0" sldId="452"/>
            <ac:graphicFrameMk id="199697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2:44.281" v="1503"/>
          <ac:graphicFrameMkLst>
            <pc:docMk/>
            <pc:sldMk cId="0" sldId="452"/>
            <ac:graphicFrameMk id="199698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1:42:08.349" v="181"/>
        <pc:sldMkLst>
          <pc:docMk/>
          <pc:sldMk cId="0" sldId="453"/>
        </pc:sldMkLst>
        <pc:spChg chg="mod">
          <ac:chgData name="CAI JUN" userId="08ce88e1165b00db" providerId="LiveId" clId="{3806375E-A871-4F08-8AB9-14CD58181974}" dt="2020-06-24T01:42:08.349" v="181"/>
          <ac:spMkLst>
            <pc:docMk/>
            <pc:sldMk cId="0" sldId="453"/>
            <ac:spMk id="6" creationId="{00000000-0000-0000-0000-000000000000}"/>
          </ac:spMkLst>
        </pc:spChg>
        <pc:spChg chg="mod">
          <ac:chgData name="CAI JUN" userId="08ce88e1165b00db" providerId="LiveId" clId="{3806375E-A871-4F08-8AB9-14CD58181974}" dt="2020-06-24T01:41:29.327" v="173" actId="6549"/>
          <ac:spMkLst>
            <pc:docMk/>
            <pc:sldMk cId="0" sldId="453"/>
            <ac:spMk id="53257" creationId="{00000000-0000-0000-0000-000000000000}"/>
          </ac:spMkLst>
        </pc:spChg>
      </pc:sldChg>
      <pc:sldChg chg="modSp mod">
        <pc:chgData name="CAI JUN" userId="08ce88e1165b00db" providerId="LiveId" clId="{3806375E-A871-4F08-8AB9-14CD58181974}" dt="2020-06-24T02:29:43.056" v="1100" actId="1076"/>
        <pc:sldMkLst>
          <pc:docMk/>
          <pc:sldMk cId="0" sldId="456"/>
        </pc:sldMkLst>
        <pc:graphicFrameChg chg="mod">
          <ac:chgData name="CAI JUN" userId="08ce88e1165b00db" providerId="LiveId" clId="{3806375E-A871-4F08-8AB9-14CD58181974}" dt="2020-06-24T02:29:09.759" v="1095"/>
          <ac:graphicFrameMkLst>
            <pc:docMk/>
            <pc:sldMk cId="0" sldId="456"/>
            <ac:graphicFrameMk id="3584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29:43.056" v="1100" actId="1076"/>
          <ac:graphicFrameMkLst>
            <pc:docMk/>
            <pc:sldMk cId="0" sldId="456"/>
            <ac:graphicFrameMk id="35847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3:03:05.718" v="1506"/>
        <pc:sldMkLst>
          <pc:docMk/>
          <pc:sldMk cId="0" sldId="457"/>
        </pc:sldMkLst>
        <pc:spChg chg="mod">
          <ac:chgData name="CAI JUN" userId="08ce88e1165b00db" providerId="LiveId" clId="{3806375E-A871-4F08-8AB9-14CD58181974}" dt="2020-06-24T02:16:20.697" v="841" actId="207"/>
          <ac:spMkLst>
            <pc:docMk/>
            <pc:sldMk cId="0" sldId="457"/>
            <ac:spMk id="34821" creationId="{00000000-0000-0000-0000-000000000000}"/>
          </ac:spMkLst>
        </pc:spChg>
        <pc:spChg chg="mod">
          <ac:chgData name="CAI JUN" userId="08ce88e1165b00db" providerId="LiveId" clId="{3806375E-A871-4F08-8AB9-14CD58181974}" dt="2020-06-24T02:16:20.697" v="841" actId="207"/>
          <ac:spMkLst>
            <pc:docMk/>
            <pc:sldMk cId="0" sldId="457"/>
            <ac:spMk id="34822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3:03:05.718" v="1506"/>
          <ac:graphicFrameMkLst>
            <pc:docMk/>
            <pc:sldMk cId="0" sldId="457"/>
            <ac:graphicFrameMk id="34819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2:28.999" v="1364"/>
          <ac:graphicFrameMkLst>
            <pc:docMk/>
            <pc:sldMk cId="0" sldId="457"/>
            <ac:graphicFrameMk id="34823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53:37.994" v="1375"/>
        <pc:sldMkLst>
          <pc:docMk/>
          <pc:sldMk cId="0" sldId="458"/>
        </pc:sldMkLst>
        <pc:graphicFrameChg chg="mod">
          <ac:chgData name="CAI JUN" userId="08ce88e1165b00db" providerId="LiveId" clId="{3806375E-A871-4F08-8AB9-14CD58181974}" dt="2020-06-24T02:53:24.890" v="1373"/>
          <ac:graphicFrameMkLst>
            <pc:docMk/>
            <pc:sldMk cId="0" sldId="458"/>
            <ac:graphicFrameMk id="4199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3:37.994" v="1375"/>
          <ac:graphicFrameMkLst>
            <pc:docMk/>
            <pc:sldMk cId="0" sldId="458"/>
            <ac:graphicFrameMk id="41991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59:13.997" v="1458" actId="1035"/>
        <pc:sldMkLst>
          <pc:docMk/>
          <pc:sldMk cId="0" sldId="459"/>
        </pc:sldMkLst>
        <pc:spChg chg="mod">
          <ac:chgData name="CAI JUN" userId="08ce88e1165b00db" providerId="LiveId" clId="{3806375E-A871-4F08-8AB9-14CD58181974}" dt="2020-06-24T02:59:13.997" v="1458" actId="1035"/>
          <ac:spMkLst>
            <pc:docMk/>
            <pc:sldMk cId="0" sldId="459"/>
            <ac:spMk id="59409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58:39.902" v="1446"/>
          <ac:graphicFrameMkLst>
            <pc:docMk/>
            <pc:sldMk cId="0" sldId="459"/>
            <ac:graphicFrameMk id="4301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8:54.636" v="1448"/>
          <ac:graphicFrameMkLst>
            <pc:docMk/>
            <pc:sldMk cId="0" sldId="459"/>
            <ac:graphicFrameMk id="4301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9:07.527" v="1451"/>
          <ac:graphicFrameMkLst>
            <pc:docMk/>
            <pc:sldMk cId="0" sldId="459"/>
            <ac:graphicFrameMk id="43016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22:38.134" v="1003" actId="1035"/>
        <pc:sldMkLst>
          <pc:docMk/>
          <pc:sldMk cId="0" sldId="461"/>
        </pc:sldMkLst>
        <pc:spChg chg="mod">
          <ac:chgData name="CAI JUN" userId="08ce88e1165b00db" providerId="LiveId" clId="{3806375E-A871-4F08-8AB9-14CD58181974}" dt="2020-06-24T02:22:38.134" v="1003" actId="1035"/>
          <ac:spMkLst>
            <pc:docMk/>
            <pc:sldMk cId="0" sldId="461"/>
            <ac:spMk id="5" creationId="{00000000-0000-0000-0000-000000000000}"/>
          </ac:spMkLst>
        </pc:spChg>
        <pc:spChg chg="mod">
          <ac:chgData name="CAI JUN" userId="08ce88e1165b00db" providerId="LiveId" clId="{3806375E-A871-4F08-8AB9-14CD58181974}" dt="2020-06-24T02:22:38.134" v="1003" actId="1035"/>
          <ac:spMkLst>
            <pc:docMk/>
            <pc:sldMk cId="0" sldId="461"/>
            <ac:spMk id="56326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22:07.228" v="969" actId="14100"/>
          <ac:graphicFrameMkLst>
            <pc:docMk/>
            <pc:sldMk cId="0" sldId="461"/>
            <ac:graphicFrameMk id="5632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22:38.134" v="1003" actId="1035"/>
          <ac:graphicFrameMkLst>
            <pc:docMk/>
            <pc:sldMk cId="0" sldId="461"/>
            <ac:graphicFrameMk id="56327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24:33.295" v="1059" actId="1035"/>
        <pc:sldMkLst>
          <pc:docMk/>
          <pc:sldMk cId="0" sldId="462"/>
        </pc:sldMkLst>
        <pc:graphicFrameChg chg="mod">
          <ac:chgData name="CAI JUN" userId="08ce88e1165b00db" providerId="LiveId" clId="{3806375E-A871-4F08-8AB9-14CD58181974}" dt="2020-06-24T02:24:13.853" v="1029" actId="14100"/>
          <ac:graphicFrameMkLst>
            <pc:docMk/>
            <pc:sldMk cId="0" sldId="462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24:19.174" v="1031" actId="14100"/>
          <ac:graphicFrameMkLst>
            <pc:docMk/>
            <pc:sldMk cId="0" sldId="462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24:26.949" v="1046" actId="14100"/>
          <ac:graphicFrameMkLst>
            <pc:docMk/>
            <pc:sldMk cId="0" sldId="462"/>
            <ac:graphicFrameMk id="57347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24:33.295" v="1059" actId="1035"/>
          <ac:graphicFrameMkLst>
            <pc:docMk/>
            <pc:sldMk cId="0" sldId="462"/>
            <ac:graphicFrameMk id="57349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16T04:37:00.434" v="3"/>
        <pc:sldMkLst>
          <pc:docMk/>
          <pc:sldMk cId="0" sldId="463"/>
        </pc:sldMkLst>
        <pc:graphicFrameChg chg="mod">
          <ac:chgData name="CAI JUN" userId="08ce88e1165b00db" providerId="LiveId" clId="{3806375E-A871-4F08-8AB9-14CD58181974}" dt="2020-06-16T04:36:51.621" v="1"/>
          <ac:graphicFrameMkLst>
            <pc:docMk/>
            <pc:sldMk cId="0" sldId="463"/>
            <ac:graphicFrameMk id="410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16T04:37:00.434" v="3"/>
          <ac:graphicFrameMkLst>
            <pc:docMk/>
            <pc:sldMk cId="0" sldId="463"/>
            <ac:graphicFrameMk id="4102" creationId="{00000000-0000-0000-0000-000000000000}"/>
          </ac:graphicFrameMkLst>
        </pc:graphicFrameChg>
      </pc:sldChg>
      <pc:sldChg chg="addSp modSp mod">
        <pc:chgData name="CAI JUN" userId="08ce88e1165b00db" providerId="LiveId" clId="{3806375E-A871-4F08-8AB9-14CD58181974}" dt="2020-06-24T01:57:18.050" v="412" actId="1035"/>
        <pc:sldMkLst>
          <pc:docMk/>
          <pc:sldMk cId="0" sldId="464"/>
        </pc:sldMkLst>
        <pc:spChg chg="mod">
          <ac:chgData name="CAI JUN" userId="08ce88e1165b00db" providerId="LiveId" clId="{3806375E-A871-4F08-8AB9-14CD58181974}" dt="2020-06-24T01:57:18.050" v="412" actId="1035"/>
          <ac:spMkLst>
            <pc:docMk/>
            <pc:sldMk cId="0" sldId="464"/>
            <ac:spMk id="2" creationId="{00000000-0000-0000-0000-000000000000}"/>
          </ac:spMkLst>
        </pc:spChg>
        <pc:spChg chg="mod">
          <ac:chgData name="CAI JUN" userId="08ce88e1165b00db" providerId="LiveId" clId="{3806375E-A871-4F08-8AB9-14CD58181974}" dt="2020-06-24T01:57:18.050" v="412" actId="1035"/>
          <ac:spMkLst>
            <pc:docMk/>
            <pc:sldMk cId="0" sldId="464"/>
            <ac:spMk id="19" creationId="{00000000-0000-0000-0000-000000000000}"/>
          </ac:spMkLst>
        </pc:spChg>
        <pc:spChg chg="mod">
          <ac:chgData name="CAI JUN" userId="08ce88e1165b00db" providerId="LiveId" clId="{3806375E-A871-4F08-8AB9-14CD58181974}" dt="2020-06-24T01:57:18.050" v="412" actId="1035"/>
          <ac:spMkLst>
            <pc:docMk/>
            <pc:sldMk cId="0" sldId="464"/>
            <ac:spMk id="173062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1:57:18.050" v="412" actId="1035"/>
          <ac:graphicFrameMkLst>
            <pc:docMk/>
            <pc:sldMk cId="0" sldId="464"/>
            <ac:graphicFrameMk id="7172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1:57:18.050" v="412" actId="1035"/>
          <ac:graphicFrameMkLst>
            <pc:docMk/>
            <pc:sldMk cId="0" sldId="464"/>
            <ac:graphicFrameMk id="7173" creationId="{00000000-0000-0000-0000-000000000000}"/>
          </ac:graphicFrameMkLst>
        </pc:graphicFrameChg>
        <pc:cxnChg chg="add mod">
          <ac:chgData name="CAI JUN" userId="08ce88e1165b00db" providerId="LiveId" clId="{3806375E-A871-4F08-8AB9-14CD58181974}" dt="2020-06-24T01:57:18.050" v="412" actId="1035"/>
          <ac:cxnSpMkLst>
            <pc:docMk/>
            <pc:sldMk cId="0" sldId="464"/>
            <ac:cxnSpMk id="7" creationId="{6FE4895A-A9B6-445A-B3F7-40B66253BA4E}"/>
          </ac:cxnSpMkLst>
        </pc:cxnChg>
      </pc:sldChg>
      <pc:sldChg chg="modSp del mod">
        <pc:chgData name="CAI JUN" userId="08ce88e1165b00db" providerId="LiveId" clId="{3806375E-A871-4F08-8AB9-14CD58181974}" dt="2020-06-24T01:52:44.749" v="304" actId="47"/>
        <pc:sldMkLst>
          <pc:docMk/>
          <pc:sldMk cId="0" sldId="465"/>
        </pc:sldMkLst>
        <pc:spChg chg="mod">
          <ac:chgData name="CAI JUN" userId="08ce88e1165b00db" providerId="LiveId" clId="{3806375E-A871-4F08-8AB9-14CD58181974}" dt="2020-06-24T01:25:13.914" v="60" actId="1038"/>
          <ac:spMkLst>
            <pc:docMk/>
            <pc:sldMk cId="0" sldId="465"/>
            <ac:spMk id="4" creationId="{4E3F086D-9A5A-4154-B2F2-0621074C1191}"/>
          </ac:spMkLst>
        </pc:spChg>
        <pc:spChg chg="mod">
          <ac:chgData name="CAI JUN" userId="08ce88e1165b00db" providerId="LiveId" clId="{3806375E-A871-4F08-8AB9-14CD58181974}" dt="2020-06-24T01:25:23.976" v="62"/>
          <ac:spMkLst>
            <pc:docMk/>
            <pc:sldMk cId="0" sldId="465"/>
            <ac:spMk id="13321" creationId="{00000000-0000-0000-0000-000000000000}"/>
          </ac:spMkLst>
        </pc:spChg>
        <pc:grpChg chg="mod">
          <ac:chgData name="CAI JUN" userId="08ce88e1165b00db" providerId="LiveId" clId="{3806375E-A871-4F08-8AB9-14CD58181974}" dt="2020-06-24T01:25:23.976" v="62"/>
          <ac:grpSpMkLst>
            <pc:docMk/>
            <pc:sldMk cId="0" sldId="465"/>
            <ac:grpSpMk id="13319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1:25:06.657" v="51"/>
          <ac:graphicFrameMkLst>
            <pc:docMk/>
            <pc:sldMk cId="0" sldId="465"/>
            <ac:graphicFrameMk id="1331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1:24:59.212" v="49"/>
          <ac:graphicFrameMkLst>
            <pc:docMk/>
            <pc:sldMk cId="0" sldId="465"/>
            <ac:graphicFrameMk id="13318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1:25:23.976" v="62"/>
          <ac:graphicFrameMkLst>
            <pc:docMk/>
            <pc:sldMk cId="0" sldId="465"/>
            <ac:graphicFrameMk id="13322" creationId="{00000000-0000-0000-0000-000000000000}"/>
          </ac:graphicFrameMkLst>
        </pc:graphicFrameChg>
      </pc:sldChg>
      <pc:sldChg chg="delSp modSp mod ord">
        <pc:chgData name="CAI JUN" userId="08ce88e1165b00db" providerId="LiveId" clId="{3806375E-A871-4F08-8AB9-14CD58181974}" dt="2020-06-24T02:05:41.803" v="614" actId="948"/>
        <pc:sldMkLst>
          <pc:docMk/>
          <pc:sldMk cId="0" sldId="466"/>
        </pc:sldMkLst>
        <pc:spChg chg="mod">
          <ac:chgData name="CAI JUN" userId="08ce88e1165b00db" providerId="LiveId" clId="{3806375E-A871-4F08-8AB9-14CD58181974}" dt="2020-06-24T02:05:41.803" v="614" actId="948"/>
          <ac:spMkLst>
            <pc:docMk/>
            <pc:sldMk cId="0" sldId="466"/>
            <ac:spMk id="11" creationId="{00000000-0000-0000-0000-000000000000}"/>
          </ac:spMkLst>
        </pc:spChg>
        <pc:spChg chg="del">
          <ac:chgData name="CAI JUN" userId="08ce88e1165b00db" providerId="LiveId" clId="{3806375E-A871-4F08-8AB9-14CD58181974}" dt="2020-06-24T02:03:52.956" v="594" actId="478"/>
          <ac:spMkLst>
            <pc:docMk/>
            <pc:sldMk cId="0" sldId="466"/>
            <ac:spMk id="13" creationId="{00000000-0000-0000-0000-000000000000}"/>
          </ac:spMkLst>
        </pc:spChg>
        <pc:spChg chg="mod">
          <ac:chgData name="CAI JUN" userId="08ce88e1165b00db" providerId="LiveId" clId="{3806375E-A871-4F08-8AB9-14CD58181974}" dt="2020-06-24T02:02:39.134" v="476"/>
          <ac:spMkLst>
            <pc:docMk/>
            <pc:sldMk cId="0" sldId="466"/>
            <ac:spMk id="12297" creationId="{00000000-0000-0000-0000-000000000000}"/>
          </ac:spMkLst>
        </pc:spChg>
        <pc:grpChg chg="mod">
          <ac:chgData name="CAI JUN" userId="08ce88e1165b00db" providerId="LiveId" clId="{3806375E-A871-4F08-8AB9-14CD58181974}" dt="2020-06-24T02:02:39.134" v="476"/>
          <ac:grpSpMkLst>
            <pc:docMk/>
            <pc:sldMk cId="0" sldId="466"/>
            <ac:grpSpMk id="12296" creationId="{00000000-0000-0000-0000-000000000000}"/>
          </ac:grpSpMkLst>
        </pc:grpChg>
        <pc:graphicFrameChg chg="del mod">
          <ac:chgData name="CAI JUN" userId="08ce88e1165b00db" providerId="LiveId" clId="{3806375E-A871-4F08-8AB9-14CD58181974}" dt="2020-06-24T02:03:12.521" v="481" actId="478"/>
          <ac:graphicFrameMkLst>
            <pc:docMk/>
            <pc:sldMk cId="0" sldId="466"/>
            <ac:graphicFrameMk id="12292" creationId="{00000000-0000-0000-0000-000000000000}"/>
          </ac:graphicFrameMkLst>
        </pc:graphicFrameChg>
        <pc:graphicFrameChg chg="del mod">
          <ac:chgData name="CAI JUN" userId="08ce88e1165b00db" providerId="LiveId" clId="{3806375E-A871-4F08-8AB9-14CD58181974}" dt="2020-06-24T02:03:52.956" v="594" actId="478"/>
          <ac:graphicFrameMkLst>
            <pc:docMk/>
            <pc:sldMk cId="0" sldId="466"/>
            <ac:graphicFrameMk id="1229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02:39.134" v="476"/>
          <ac:graphicFrameMkLst>
            <pc:docMk/>
            <pc:sldMk cId="0" sldId="466"/>
            <ac:graphicFrameMk id="12298" creationId="{00000000-0000-0000-0000-000000000000}"/>
          </ac:graphicFrameMkLst>
        </pc:graphicFrameChg>
      </pc:sldChg>
      <pc:sldChg chg="addSp delSp modSp mod ord">
        <pc:chgData name="CAI JUN" userId="08ce88e1165b00db" providerId="LiveId" clId="{3806375E-A871-4F08-8AB9-14CD58181974}" dt="2020-06-24T02:07:37.104" v="696"/>
        <pc:sldMkLst>
          <pc:docMk/>
          <pc:sldMk cId="0" sldId="468"/>
        </pc:sldMkLst>
        <pc:spChg chg="add mod">
          <ac:chgData name="CAI JUN" userId="08ce88e1165b00db" providerId="LiveId" clId="{3806375E-A871-4F08-8AB9-14CD58181974}" dt="2020-06-24T02:07:17.535" v="693" actId="6549"/>
          <ac:spMkLst>
            <pc:docMk/>
            <pc:sldMk cId="0" sldId="468"/>
            <ac:spMk id="9" creationId="{6EC7514A-374A-4FDE-8DFA-D62719D63E20}"/>
          </ac:spMkLst>
        </pc:spChg>
        <pc:spChg chg="del">
          <ac:chgData name="CAI JUN" userId="08ce88e1165b00db" providerId="LiveId" clId="{3806375E-A871-4F08-8AB9-14CD58181974}" dt="2020-06-24T02:06:23.564" v="615" actId="478"/>
          <ac:spMkLst>
            <pc:docMk/>
            <pc:sldMk cId="0" sldId="468"/>
            <ac:spMk id="13" creationId="{00000000-0000-0000-0000-000000000000}"/>
          </ac:spMkLst>
        </pc:spChg>
        <pc:spChg chg="mod">
          <ac:chgData name="CAI JUN" userId="08ce88e1165b00db" providerId="LiveId" clId="{3806375E-A871-4F08-8AB9-14CD58181974}" dt="2020-06-24T02:07:37.104" v="696"/>
          <ac:spMkLst>
            <pc:docMk/>
            <pc:sldMk cId="0" sldId="468"/>
            <ac:spMk id="16391" creationId="{00000000-0000-0000-0000-000000000000}"/>
          </ac:spMkLst>
        </pc:spChg>
        <pc:spChg chg="mod">
          <ac:chgData name="CAI JUN" userId="08ce88e1165b00db" providerId="LiveId" clId="{3806375E-A871-4F08-8AB9-14CD58181974}" dt="2020-06-24T02:07:29.991" v="694" actId="113"/>
          <ac:spMkLst>
            <pc:docMk/>
            <pc:sldMk cId="0" sldId="468"/>
            <ac:spMk id="173062" creationId="{00000000-0000-0000-0000-000000000000}"/>
          </ac:spMkLst>
        </pc:spChg>
        <pc:grpChg chg="mod">
          <ac:chgData name="CAI JUN" userId="08ce88e1165b00db" providerId="LiveId" clId="{3806375E-A871-4F08-8AB9-14CD58181974}" dt="2020-06-24T02:07:37.104" v="696"/>
          <ac:grpSpMkLst>
            <pc:docMk/>
            <pc:sldMk cId="0" sldId="468"/>
            <ac:grpSpMk id="16390" creationId="{00000000-0000-0000-0000-000000000000}"/>
          </ac:grpSpMkLst>
        </pc:grpChg>
        <pc:graphicFrameChg chg="del mod">
          <ac:chgData name="CAI JUN" userId="08ce88e1165b00db" providerId="LiveId" clId="{3806375E-A871-4F08-8AB9-14CD58181974}" dt="2020-06-24T02:06:23.564" v="615" actId="478"/>
          <ac:graphicFrameMkLst>
            <pc:docMk/>
            <pc:sldMk cId="0" sldId="468"/>
            <ac:graphicFrameMk id="16388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07:37.104" v="696"/>
          <ac:graphicFrameMkLst>
            <pc:docMk/>
            <pc:sldMk cId="0" sldId="468"/>
            <ac:graphicFrameMk id="16392" creationId="{00000000-0000-0000-0000-000000000000}"/>
          </ac:graphicFrameMkLst>
        </pc:graphicFrameChg>
      </pc:sldChg>
      <pc:sldChg chg="addSp delSp modSp mod">
        <pc:chgData name="CAI JUN" userId="08ce88e1165b00db" providerId="LiveId" clId="{3806375E-A871-4F08-8AB9-14CD58181974}" dt="2020-06-24T02:11:35.750" v="811" actId="14100"/>
        <pc:sldMkLst>
          <pc:docMk/>
          <pc:sldMk cId="0" sldId="470"/>
        </pc:sldMkLst>
        <pc:spChg chg="mod">
          <ac:chgData name="CAI JUN" userId="08ce88e1165b00db" providerId="LiveId" clId="{3806375E-A871-4F08-8AB9-14CD58181974}" dt="2020-06-24T02:11:35.750" v="811" actId="14100"/>
          <ac:spMkLst>
            <pc:docMk/>
            <pc:sldMk cId="0" sldId="470"/>
            <ac:spMk id="10" creationId="{827F52BB-F0C3-4D1E-A7A1-70BF5DF6CBC9}"/>
          </ac:spMkLst>
        </pc:spChg>
        <pc:spChg chg="add mod">
          <ac:chgData name="CAI JUN" userId="08ce88e1165b00db" providerId="LiveId" clId="{3806375E-A871-4F08-8AB9-14CD58181974}" dt="2020-06-24T02:10:39.478" v="786" actId="113"/>
          <ac:spMkLst>
            <pc:docMk/>
            <pc:sldMk cId="0" sldId="470"/>
            <ac:spMk id="12" creationId="{84E9F4FD-84D7-4E47-9490-84B431E3AD60}"/>
          </ac:spMkLst>
        </pc:spChg>
        <pc:spChg chg="del">
          <ac:chgData name="CAI JUN" userId="08ce88e1165b00db" providerId="LiveId" clId="{3806375E-A871-4F08-8AB9-14CD58181974}" dt="2020-06-24T02:09:39.118" v="752" actId="478"/>
          <ac:spMkLst>
            <pc:docMk/>
            <pc:sldMk cId="0" sldId="470"/>
            <ac:spMk id="13" creationId="{00000000-0000-0000-0000-000000000000}"/>
          </ac:spMkLst>
        </pc:spChg>
        <pc:spChg chg="mod">
          <ac:chgData name="CAI JUN" userId="08ce88e1165b00db" providerId="LiveId" clId="{3806375E-A871-4F08-8AB9-14CD58181974}" dt="2020-06-24T02:10:51.878" v="805"/>
          <ac:spMkLst>
            <pc:docMk/>
            <pc:sldMk cId="0" sldId="470"/>
            <ac:spMk id="15" creationId="{00000000-0000-0000-0000-000000000000}"/>
          </ac:spMkLst>
        </pc:spChg>
        <pc:spChg chg="mod">
          <ac:chgData name="CAI JUN" userId="08ce88e1165b00db" providerId="LiveId" clId="{3806375E-A871-4F08-8AB9-14CD58181974}" dt="2020-06-24T02:11:06.760" v="807"/>
          <ac:spMkLst>
            <pc:docMk/>
            <pc:sldMk cId="0" sldId="470"/>
            <ac:spMk id="19463" creationId="{00000000-0000-0000-0000-000000000000}"/>
          </ac:spMkLst>
        </pc:spChg>
        <pc:spChg chg="mod">
          <ac:chgData name="CAI JUN" userId="08ce88e1165b00db" providerId="LiveId" clId="{3806375E-A871-4F08-8AB9-14CD58181974}" dt="2020-06-24T02:10:35.828" v="785" actId="113"/>
          <ac:spMkLst>
            <pc:docMk/>
            <pc:sldMk cId="0" sldId="470"/>
            <ac:spMk id="173062" creationId="{00000000-0000-0000-0000-000000000000}"/>
          </ac:spMkLst>
        </pc:spChg>
        <pc:grpChg chg="add mod">
          <ac:chgData name="CAI JUN" userId="08ce88e1165b00db" providerId="LiveId" clId="{3806375E-A871-4F08-8AB9-14CD58181974}" dt="2020-06-24T02:11:35.750" v="811" actId="14100"/>
          <ac:grpSpMkLst>
            <pc:docMk/>
            <pc:sldMk cId="0" sldId="470"/>
            <ac:grpSpMk id="9" creationId="{E56FAF59-02D4-4A3A-AE94-9C5969FED518}"/>
          </ac:grpSpMkLst>
        </pc:grpChg>
        <pc:grpChg chg="mod">
          <ac:chgData name="CAI JUN" userId="08ce88e1165b00db" providerId="LiveId" clId="{3806375E-A871-4F08-8AB9-14CD58181974}" dt="2020-06-24T02:11:06.760" v="807"/>
          <ac:grpSpMkLst>
            <pc:docMk/>
            <pc:sldMk cId="0" sldId="470"/>
            <ac:grpSpMk id="19462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11:35.750" v="811" actId="14100"/>
          <ac:graphicFrameMkLst>
            <pc:docMk/>
            <pc:sldMk cId="0" sldId="470"/>
            <ac:graphicFrameMk id="11" creationId="{24697F84-A1D3-4638-87D1-E74C4241CE0F}"/>
          </ac:graphicFrameMkLst>
        </pc:graphicFrameChg>
        <pc:graphicFrameChg chg="del">
          <ac:chgData name="CAI JUN" userId="08ce88e1165b00db" providerId="LiveId" clId="{3806375E-A871-4F08-8AB9-14CD58181974}" dt="2020-06-24T02:09:39.118" v="752" actId="478"/>
          <ac:graphicFrameMkLst>
            <pc:docMk/>
            <pc:sldMk cId="0" sldId="470"/>
            <ac:graphicFrameMk id="1946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11:06.760" v="807"/>
          <ac:graphicFrameMkLst>
            <pc:docMk/>
            <pc:sldMk cId="0" sldId="470"/>
            <ac:graphicFrameMk id="19464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41:48.208" v="1231"/>
        <pc:sldMkLst>
          <pc:docMk/>
          <pc:sldMk cId="0" sldId="471"/>
        </pc:sldMkLst>
        <pc:spChg chg="mod">
          <ac:chgData name="CAI JUN" userId="08ce88e1165b00db" providerId="LiveId" clId="{3806375E-A871-4F08-8AB9-14CD58181974}" dt="2020-06-24T02:41:19.177" v="1220" actId="14100"/>
          <ac:spMkLst>
            <pc:docMk/>
            <pc:sldMk cId="0" sldId="471"/>
            <ac:spMk id="10" creationId="{00000000-0000-0000-0000-000000000000}"/>
          </ac:spMkLst>
        </pc:spChg>
        <pc:spChg chg="mod">
          <ac:chgData name="CAI JUN" userId="08ce88e1165b00db" providerId="LiveId" clId="{3806375E-A871-4F08-8AB9-14CD58181974}" dt="2020-06-24T02:41:38.130" v="1229" actId="14100"/>
          <ac:spMkLst>
            <pc:docMk/>
            <pc:sldMk cId="0" sldId="471"/>
            <ac:spMk id="12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41:12.802" v="1213"/>
          <ac:graphicFrameMkLst>
            <pc:docMk/>
            <pc:sldMk cId="0" sldId="471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1:31.271" v="1222"/>
          <ac:graphicFrameMkLst>
            <pc:docMk/>
            <pc:sldMk cId="0" sldId="471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1:48.208" v="1231"/>
          <ac:graphicFrameMkLst>
            <pc:docMk/>
            <pc:sldMk cId="0" sldId="471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1:06.365" v="1211"/>
          <ac:graphicFrameMkLst>
            <pc:docMk/>
            <pc:sldMk cId="0" sldId="471"/>
            <ac:graphicFrameMk id="22530" creationId="{00000000-0000-0000-0000-000000000000}"/>
          </ac:graphicFrameMkLst>
        </pc:graphicFrameChg>
      </pc:sldChg>
      <pc:sldChg chg="modSp modAnim">
        <pc:chgData name="CAI JUN" userId="08ce88e1165b00db" providerId="LiveId" clId="{3806375E-A871-4F08-8AB9-14CD58181974}" dt="2020-06-24T03:07:48.952" v="1529"/>
        <pc:sldMkLst>
          <pc:docMk/>
          <pc:sldMk cId="0" sldId="474"/>
        </pc:sldMkLst>
        <pc:spChg chg="mod">
          <ac:chgData name="CAI JUN" userId="08ce88e1165b00db" providerId="LiveId" clId="{3806375E-A871-4F08-8AB9-14CD58181974}" dt="2020-06-24T02:48:13.041" v="1308"/>
          <ac:spMkLst>
            <pc:docMk/>
            <pc:sldMk cId="0" sldId="474"/>
            <ac:spMk id="29705" creationId="{00000000-0000-0000-0000-000000000000}"/>
          </ac:spMkLst>
        </pc:spChg>
        <pc:spChg chg="mod">
          <ac:chgData name="CAI JUN" userId="08ce88e1165b00db" providerId="LiveId" clId="{3806375E-A871-4F08-8AB9-14CD58181974}" dt="2020-06-24T02:48:05.896" v="1306"/>
          <ac:spMkLst>
            <pc:docMk/>
            <pc:sldMk cId="0" sldId="474"/>
            <ac:spMk id="29711" creationId="{00000000-0000-0000-0000-000000000000}"/>
          </ac:spMkLst>
        </pc:spChg>
        <pc:grpChg chg="mod">
          <ac:chgData name="CAI JUN" userId="08ce88e1165b00db" providerId="LiveId" clId="{3806375E-A871-4F08-8AB9-14CD58181974}" dt="2020-06-24T02:48:13.041" v="1308"/>
          <ac:grpSpMkLst>
            <pc:docMk/>
            <pc:sldMk cId="0" sldId="474"/>
            <ac:grpSpMk id="15" creationId="{00000000-0000-0000-0000-000000000000}"/>
          </ac:grpSpMkLst>
        </pc:grpChg>
        <pc:grpChg chg="mod">
          <ac:chgData name="CAI JUN" userId="08ce88e1165b00db" providerId="LiveId" clId="{3806375E-A871-4F08-8AB9-14CD58181974}" dt="2020-06-24T02:48:05.896" v="1306"/>
          <ac:grpSpMkLst>
            <pc:docMk/>
            <pc:sldMk cId="0" sldId="474"/>
            <ac:grpSpMk id="180240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48:20.963" v="1310"/>
          <ac:graphicFrameMkLst>
            <pc:docMk/>
            <pc:sldMk cId="0" sldId="474"/>
            <ac:graphicFrameMk id="18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7:48.755" v="1303"/>
          <ac:graphicFrameMkLst>
            <pc:docMk/>
            <pc:sldMk cId="0" sldId="474"/>
            <ac:graphicFrameMk id="2970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8:13.041" v="1308"/>
          <ac:graphicFrameMkLst>
            <pc:docMk/>
            <pc:sldMk cId="0" sldId="474"/>
            <ac:graphicFrameMk id="2970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8:05.896" v="1306"/>
          <ac:graphicFrameMkLst>
            <pc:docMk/>
            <pc:sldMk cId="0" sldId="474"/>
            <ac:graphicFrameMk id="29712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16T04:38:55.402" v="32" actId="14100"/>
        <pc:sldMkLst>
          <pc:docMk/>
          <pc:sldMk cId="0" sldId="475"/>
        </pc:sldMkLst>
        <pc:spChg chg="mod">
          <ac:chgData name="CAI JUN" userId="08ce88e1165b00db" providerId="LiveId" clId="{3806375E-A871-4F08-8AB9-14CD58181974}" dt="2020-06-16T04:38:28.965" v="16"/>
          <ac:spMkLst>
            <pc:docMk/>
            <pc:sldMk cId="0" sldId="475"/>
            <ac:spMk id="6153" creationId="{00000000-0000-0000-0000-000000000000}"/>
          </ac:spMkLst>
        </pc:spChg>
        <pc:spChg chg="mod">
          <ac:chgData name="CAI JUN" userId="08ce88e1165b00db" providerId="LiveId" clId="{3806375E-A871-4F08-8AB9-14CD58181974}" dt="2020-06-16T04:38:37.465" v="18"/>
          <ac:spMkLst>
            <pc:docMk/>
            <pc:sldMk cId="0" sldId="475"/>
            <ac:spMk id="6154" creationId="{00000000-0000-0000-0000-000000000000}"/>
          </ac:spMkLst>
        </pc:spChg>
        <pc:grpChg chg="mod">
          <ac:chgData name="CAI JUN" userId="08ce88e1165b00db" providerId="LiveId" clId="{3806375E-A871-4F08-8AB9-14CD58181974}" dt="2020-06-16T04:38:28.965" v="16"/>
          <ac:grpSpMkLst>
            <pc:docMk/>
            <pc:sldMk cId="0" sldId="475"/>
            <ac:grpSpMk id="3" creationId="{00000000-0000-0000-0000-000000000000}"/>
          </ac:grpSpMkLst>
        </pc:grpChg>
        <pc:grpChg chg="mod">
          <ac:chgData name="CAI JUN" userId="08ce88e1165b00db" providerId="LiveId" clId="{3806375E-A871-4F08-8AB9-14CD58181974}" dt="2020-06-16T04:38:37.465" v="18"/>
          <ac:grpSpMkLst>
            <pc:docMk/>
            <pc:sldMk cId="0" sldId="475"/>
            <ac:grpSpMk id="4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16T04:38:55.402" v="32" actId="14100"/>
          <ac:graphicFrameMkLst>
            <pc:docMk/>
            <pc:sldMk cId="0" sldId="475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16T04:38:05.168" v="10"/>
          <ac:graphicFrameMkLst>
            <pc:docMk/>
            <pc:sldMk cId="0" sldId="475"/>
            <ac:graphicFrameMk id="24" creationId="{2B95AB27-472D-4623-AD61-C1A1E17059D2}"/>
          </ac:graphicFrameMkLst>
        </pc:graphicFrameChg>
        <pc:graphicFrameChg chg="mod">
          <ac:chgData name="CAI JUN" userId="08ce88e1165b00db" providerId="LiveId" clId="{3806375E-A871-4F08-8AB9-14CD58181974}" dt="2020-06-16T04:37:57.949" v="8"/>
          <ac:graphicFrameMkLst>
            <pc:docMk/>
            <pc:sldMk cId="0" sldId="475"/>
            <ac:graphicFrameMk id="6148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16T04:38:12.387" v="12"/>
          <ac:graphicFrameMkLst>
            <pc:docMk/>
            <pc:sldMk cId="0" sldId="475"/>
            <ac:graphicFrameMk id="6149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16T04:38:19.590" v="14"/>
          <ac:graphicFrameMkLst>
            <pc:docMk/>
            <pc:sldMk cId="0" sldId="475"/>
            <ac:graphicFrameMk id="615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16T04:38:50.981" v="27" actId="14100"/>
          <ac:graphicFrameMkLst>
            <pc:docMk/>
            <pc:sldMk cId="0" sldId="475"/>
            <ac:graphicFrameMk id="6151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16T04:38:39.434" v="20"/>
          <ac:graphicFrameMkLst>
            <pc:docMk/>
            <pc:sldMk cId="0" sldId="475"/>
            <ac:graphicFrameMk id="6152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44:10.349" v="1273"/>
        <pc:sldMkLst>
          <pc:docMk/>
          <pc:sldMk cId="0" sldId="476"/>
        </pc:sldMkLst>
        <pc:spChg chg="mod">
          <ac:chgData name="CAI JUN" userId="08ce88e1165b00db" providerId="LiveId" clId="{3806375E-A871-4F08-8AB9-14CD58181974}" dt="2020-06-24T02:43:47.724" v="1263" actId="1038"/>
          <ac:spMkLst>
            <pc:docMk/>
            <pc:sldMk cId="0" sldId="476"/>
            <ac:spMk id="10" creationId="{00000000-0000-0000-0000-000000000000}"/>
          </ac:spMkLst>
        </pc:spChg>
        <pc:spChg chg="mod">
          <ac:chgData name="CAI JUN" userId="08ce88e1165b00db" providerId="LiveId" clId="{3806375E-A871-4F08-8AB9-14CD58181974}" dt="2020-06-24T02:43:56.880" v="1271" actId="14100"/>
          <ac:spMkLst>
            <pc:docMk/>
            <pc:sldMk cId="0" sldId="476"/>
            <ac:spMk id="12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43:28.990" v="1245"/>
          <ac:graphicFrameMkLst>
            <pc:docMk/>
            <pc:sldMk cId="0" sldId="476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3:36.958" v="1247"/>
          <ac:graphicFrameMkLst>
            <pc:docMk/>
            <pc:sldMk cId="0" sldId="476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4:10.349" v="1273"/>
          <ac:graphicFrameMkLst>
            <pc:docMk/>
            <pc:sldMk cId="0" sldId="476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3:19.443" v="1243"/>
          <ac:graphicFrameMkLst>
            <pc:docMk/>
            <pc:sldMk cId="0" sldId="476"/>
            <ac:graphicFrameMk id="25602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45:40.271" v="1279"/>
        <pc:sldMkLst>
          <pc:docMk/>
          <pc:sldMk cId="0" sldId="477"/>
        </pc:sldMkLst>
        <pc:spChg chg="mod">
          <ac:chgData name="CAI JUN" userId="08ce88e1165b00db" providerId="LiveId" clId="{3806375E-A871-4F08-8AB9-14CD58181974}" dt="2020-06-24T02:45:24.162" v="1275"/>
          <ac:spMkLst>
            <pc:docMk/>
            <pc:sldMk cId="0" sldId="477"/>
            <ac:spMk id="26633" creationId="{00000000-0000-0000-0000-000000000000}"/>
          </ac:spMkLst>
        </pc:spChg>
        <pc:spChg chg="mod">
          <ac:chgData name="CAI JUN" userId="08ce88e1165b00db" providerId="LiveId" clId="{3806375E-A871-4F08-8AB9-14CD58181974}" dt="2020-06-24T02:45:32.880" v="1277"/>
          <ac:spMkLst>
            <pc:docMk/>
            <pc:sldMk cId="0" sldId="477"/>
            <ac:spMk id="26635" creationId="{00000000-0000-0000-0000-000000000000}"/>
          </ac:spMkLst>
        </pc:spChg>
        <pc:grpChg chg="mod">
          <ac:chgData name="CAI JUN" userId="08ce88e1165b00db" providerId="LiveId" clId="{3806375E-A871-4F08-8AB9-14CD58181974}" dt="2020-06-24T02:45:32.880" v="1277"/>
          <ac:grpSpMkLst>
            <pc:docMk/>
            <pc:sldMk cId="0" sldId="477"/>
            <ac:grpSpMk id="26629" creationId="{00000000-0000-0000-0000-000000000000}"/>
          </ac:grpSpMkLst>
        </pc:grpChg>
        <pc:grpChg chg="mod">
          <ac:chgData name="CAI JUN" userId="08ce88e1165b00db" providerId="LiveId" clId="{3806375E-A871-4F08-8AB9-14CD58181974}" dt="2020-06-24T02:45:24.162" v="1275"/>
          <ac:grpSpMkLst>
            <pc:docMk/>
            <pc:sldMk cId="0" sldId="477"/>
            <ac:grpSpMk id="26630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45:40.271" v="1279"/>
          <ac:graphicFrameMkLst>
            <pc:docMk/>
            <pc:sldMk cId="0" sldId="477"/>
            <ac:graphicFrameMk id="26628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5:24.162" v="1275"/>
          <ac:graphicFrameMkLst>
            <pc:docMk/>
            <pc:sldMk cId="0" sldId="477"/>
            <ac:graphicFrameMk id="2663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5:32.880" v="1277"/>
          <ac:graphicFrameMkLst>
            <pc:docMk/>
            <pc:sldMk cId="0" sldId="477"/>
            <ac:graphicFrameMk id="26636" creationId="{00000000-0000-0000-0000-000000000000}"/>
          </ac:graphicFrameMkLst>
        </pc:graphicFrameChg>
      </pc:sldChg>
      <pc:sldChg chg="addSp modSp mod ord">
        <pc:chgData name="CAI JUN" userId="08ce88e1165b00db" providerId="LiveId" clId="{3806375E-A871-4F08-8AB9-14CD58181974}" dt="2020-06-24T01:58:22.411" v="428" actId="1035"/>
        <pc:sldMkLst>
          <pc:docMk/>
          <pc:sldMk cId="0" sldId="478"/>
        </pc:sldMkLst>
        <pc:spChg chg="mod">
          <ac:chgData name="CAI JUN" userId="08ce88e1165b00db" providerId="LiveId" clId="{3806375E-A871-4F08-8AB9-14CD58181974}" dt="2020-06-24T01:58:15.545" v="423" actId="1036"/>
          <ac:spMkLst>
            <pc:docMk/>
            <pc:sldMk cId="0" sldId="478"/>
            <ac:spMk id="2" creationId="{00000000-0000-0000-0000-000000000000}"/>
          </ac:spMkLst>
        </pc:spChg>
        <pc:spChg chg="mod">
          <ac:chgData name="CAI JUN" userId="08ce88e1165b00db" providerId="LiveId" clId="{3806375E-A871-4F08-8AB9-14CD58181974}" dt="2020-06-24T01:58:15.545" v="423" actId="1036"/>
          <ac:spMkLst>
            <pc:docMk/>
            <pc:sldMk cId="0" sldId="478"/>
            <ac:spMk id="19" creationId="{00000000-0000-0000-0000-000000000000}"/>
          </ac:spMkLst>
        </pc:spChg>
        <pc:spChg chg="mod">
          <ac:chgData name="CAI JUN" userId="08ce88e1165b00db" providerId="LiveId" clId="{3806375E-A871-4F08-8AB9-14CD58181974}" dt="2020-06-24T01:58:22.411" v="428" actId="1035"/>
          <ac:spMkLst>
            <pc:docMk/>
            <pc:sldMk cId="0" sldId="478"/>
            <ac:spMk id="173062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1:58:22.411" v="428" actId="1035"/>
          <ac:graphicFrameMkLst>
            <pc:docMk/>
            <pc:sldMk cId="0" sldId="478"/>
            <ac:graphicFrameMk id="819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1:58:15.545" v="423" actId="1036"/>
          <ac:graphicFrameMkLst>
            <pc:docMk/>
            <pc:sldMk cId="0" sldId="478"/>
            <ac:graphicFrameMk id="8197" creationId="{00000000-0000-0000-0000-000000000000}"/>
          </ac:graphicFrameMkLst>
        </pc:graphicFrameChg>
        <pc:cxnChg chg="add mod">
          <ac:chgData name="CAI JUN" userId="08ce88e1165b00db" providerId="LiveId" clId="{3806375E-A871-4F08-8AB9-14CD58181974}" dt="2020-06-24T01:58:22.411" v="428" actId="1035"/>
          <ac:cxnSpMkLst>
            <pc:docMk/>
            <pc:sldMk cId="0" sldId="478"/>
            <ac:cxnSpMk id="4" creationId="{9D5B7034-6CB7-40D9-8EA7-CAD67740C744}"/>
          </ac:cxnSpMkLst>
        </pc:cxnChg>
      </pc:sldChg>
      <pc:sldChg chg="addSp delSp modSp del mod">
        <pc:chgData name="CAI JUN" userId="08ce88e1165b00db" providerId="LiveId" clId="{3806375E-A871-4F08-8AB9-14CD58181974}" dt="2020-06-24T02:08:41.129" v="749" actId="47"/>
        <pc:sldMkLst>
          <pc:docMk/>
          <pc:sldMk cId="0" sldId="479"/>
        </pc:sldMkLst>
        <pc:spChg chg="mod">
          <ac:chgData name="CAI JUN" userId="08ce88e1165b00db" providerId="LiveId" clId="{3806375E-A871-4F08-8AB9-14CD58181974}" dt="2020-06-24T01:29:52.530" v="140" actId="1038"/>
          <ac:spMkLst>
            <pc:docMk/>
            <pc:sldMk cId="0" sldId="479"/>
            <ac:spMk id="17" creationId="{D8F782F1-2CC1-47E7-9633-82330868513E}"/>
          </ac:spMkLst>
        </pc:spChg>
        <pc:spChg chg="mod">
          <ac:chgData name="CAI JUN" userId="08ce88e1165b00db" providerId="LiveId" clId="{3806375E-A871-4F08-8AB9-14CD58181974}" dt="2020-06-24T01:29:52.530" v="140" actId="1038"/>
          <ac:spMkLst>
            <pc:docMk/>
            <pc:sldMk cId="0" sldId="479"/>
            <ac:spMk id="18" creationId="{8B4A3F5B-A3ED-43D5-8D1D-507E4361190D}"/>
          </ac:spMkLst>
        </pc:spChg>
        <pc:spChg chg="mod">
          <ac:chgData name="CAI JUN" userId="08ce88e1165b00db" providerId="LiveId" clId="{3806375E-A871-4F08-8AB9-14CD58181974}" dt="2020-06-24T01:29:52.530" v="140" actId="1038"/>
          <ac:spMkLst>
            <pc:docMk/>
            <pc:sldMk cId="0" sldId="479"/>
            <ac:spMk id="20" creationId="{892B45E3-560D-48BB-A13B-6F7508C2371D}"/>
          </ac:spMkLst>
        </pc:spChg>
        <pc:spChg chg="mod">
          <ac:chgData name="CAI JUN" userId="08ce88e1165b00db" providerId="LiveId" clId="{3806375E-A871-4F08-8AB9-14CD58181974}" dt="2020-06-24T02:08:24.646" v="745" actId="14100"/>
          <ac:spMkLst>
            <pc:docMk/>
            <pc:sldMk cId="0" sldId="479"/>
            <ac:spMk id="5140" creationId="{00000000-0000-0000-0000-000000000000}"/>
          </ac:spMkLst>
        </pc:spChg>
        <pc:grpChg chg="del mod">
          <ac:chgData name="CAI JUN" userId="08ce88e1165b00db" providerId="LiveId" clId="{3806375E-A871-4F08-8AB9-14CD58181974}" dt="2020-06-24T02:08:27.726" v="746" actId="21"/>
          <ac:grpSpMkLst>
            <pc:docMk/>
            <pc:sldMk cId="0" sldId="479"/>
            <ac:grpSpMk id="3" creationId="{A6FC1980-783D-4416-A24E-3501836A28BA}"/>
          </ac:grpSpMkLst>
        </pc:grpChg>
        <pc:grpChg chg="add mod">
          <ac:chgData name="CAI JUN" userId="08ce88e1165b00db" providerId="LiveId" clId="{3806375E-A871-4F08-8AB9-14CD58181974}" dt="2020-06-24T01:29:52.530" v="140" actId="1038"/>
          <ac:grpSpMkLst>
            <pc:docMk/>
            <pc:sldMk cId="0" sldId="479"/>
            <ac:grpSpMk id="14" creationId="{A72A72F5-9EF4-4EAB-ACF5-7C204D35EA7A}"/>
          </ac:grpSpMkLst>
        </pc:grpChg>
        <pc:grpChg chg="mod">
          <ac:chgData name="CAI JUN" userId="08ce88e1165b00db" providerId="LiveId" clId="{3806375E-A871-4F08-8AB9-14CD58181974}" dt="2020-06-24T01:29:52.530" v="140" actId="1038"/>
          <ac:grpSpMkLst>
            <pc:docMk/>
            <pc:sldMk cId="0" sldId="479"/>
            <ac:grpSpMk id="15" creationId="{E9A777C1-275F-45A7-B558-D689458AD7BC}"/>
          </ac:grpSpMkLst>
        </pc:grpChg>
        <pc:grpChg chg="del">
          <ac:chgData name="CAI JUN" userId="08ce88e1165b00db" providerId="LiveId" clId="{3806375E-A871-4F08-8AB9-14CD58181974}" dt="2020-06-24T01:29:48.590" v="97" actId="478"/>
          <ac:grpSpMkLst>
            <pc:docMk/>
            <pc:sldMk cId="0" sldId="479"/>
            <ac:grpSpMk id="21" creationId="{6E65D538-E58B-45B8-AEAA-7DBF92B0D444}"/>
          </ac:grpSpMkLst>
        </pc:grpChg>
        <pc:graphicFrameChg chg="mod">
          <ac:chgData name="CAI JUN" userId="08ce88e1165b00db" providerId="LiveId" clId="{3806375E-A871-4F08-8AB9-14CD58181974}" dt="2020-06-24T01:29:52.530" v="140" actId="1038"/>
          <ac:graphicFrameMkLst>
            <pc:docMk/>
            <pc:sldMk cId="0" sldId="479"/>
            <ac:graphicFrameMk id="16" creationId="{7FE46228-E362-44CF-B1AE-74D541A4101B}"/>
          </ac:graphicFrameMkLst>
        </pc:graphicFrameChg>
        <pc:graphicFrameChg chg="mod">
          <ac:chgData name="CAI JUN" userId="08ce88e1165b00db" providerId="LiveId" clId="{3806375E-A871-4F08-8AB9-14CD58181974}" dt="2020-06-24T02:08:24.646" v="745" actId="14100"/>
          <ac:graphicFrameMkLst>
            <pc:docMk/>
            <pc:sldMk cId="0" sldId="479"/>
            <ac:graphicFrameMk id="19" creationId="{1F899153-AD4E-4583-9761-D88E59450959}"/>
          </ac:graphicFrameMkLst>
        </pc:graphicFrameChg>
        <pc:graphicFrameChg chg="mod">
          <ac:chgData name="CAI JUN" userId="08ce88e1165b00db" providerId="LiveId" clId="{3806375E-A871-4F08-8AB9-14CD58181974}" dt="2020-06-24T01:29:08.773" v="92"/>
          <ac:graphicFrameMkLst>
            <pc:docMk/>
            <pc:sldMk cId="0" sldId="479"/>
            <ac:graphicFrameMk id="27" creationId="{0C78EACF-CAF6-461C-8D16-395A39F05ED3}"/>
          </ac:graphicFrameMkLst>
        </pc:graphicFrameChg>
        <pc:graphicFrameChg chg="mod">
          <ac:chgData name="CAI JUN" userId="08ce88e1165b00db" providerId="LiveId" clId="{3806375E-A871-4F08-8AB9-14CD58181974}" dt="2020-06-24T01:28:54.460" v="89"/>
          <ac:graphicFrameMkLst>
            <pc:docMk/>
            <pc:sldMk cId="0" sldId="479"/>
            <ac:graphicFrameMk id="29" creationId="{BCB25BB0-6F49-4FFD-BA64-526474099C2D}"/>
          </ac:graphicFrameMkLst>
        </pc:graphicFrameChg>
        <pc:graphicFrameChg chg="mod">
          <ac:chgData name="CAI JUN" userId="08ce88e1165b00db" providerId="LiveId" clId="{3806375E-A871-4F08-8AB9-14CD58181974}" dt="2020-06-24T01:29:39.479" v="96"/>
          <ac:graphicFrameMkLst>
            <pc:docMk/>
            <pc:sldMk cId="0" sldId="479"/>
            <ac:graphicFrameMk id="11270" creationId="{00000000-0000-0000-0000-000000000000}"/>
          </ac:graphicFrameMkLst>
        </pc:graphicFrameChg>
      </pc:sldChg>
      <pc:sldChg chg="del">
        <pc:chgData name="CAI JUN" userId="08ce88e1165b00db" providerId="LiveId" clId="{3806375E-A871-4F08-8AB9-14CD58181974}" dt="2020-06-24T01:59:06.050" v="431" actId="47"/>
        <pc:sldMkLst>
          <pc:docMk/>
          <pc:sldMk cId="2505047979" sldId="480"/>
        </pc:sldMkLst>
      </pc:sldChg>
      <pc:sldChg chg="del">
        <pc:chgData name="CAI JUN" userId="08ce88e1165b00db" providerId="LiveId" clId="{3806375E-A871-4F08-8AB9-14CD58181974}" dt="2020-06-24T01:59:50.898" v="435" actId="47"/>
        <pc:sldMkLst>
          <pc:docMk/>
          <pc:sldMk cId="2268538208" sldId="481"/>
        </pc:sldMkLst>
      </pc:sldChg>
      <pc:sldChg chg="modSp mod">
        <pc:chgData name="CAI JUN" userId="08ce88e1165b00db" providerId="LiveId" clId="{3806375E-A871-4F08-8AB9-14CD58181974}" dt="2020-06-24T02:26:06.586" v="1083" actId="1036"/>
        <pc:sldMkLst>
          <pc:docMk/>
          <pc:sldMk cId="259578354" sldId="482"/>
        </pc:sldMkLst>
        <pc:spChg chg="mod">
          <ac:chgData name="CAI JUN" userId="08ce88e1165b00db" providerId="LiveId" clId="{3806375E-A871-4F08-8AB9-14CD58181974}" dt="2020-06-24T02:24:50.336" v="1062" actId="113"/>
          <ac:spMkLst>
            <pc:docMk/>
            <pc:sldMk cId="259578354" sldId="482"/>
            <ac:spMk id="2" creationId="{D698274D-9FAF-4FA4-A47A-0CE504DBCE90}"/>
          </ac:spMkLst>
        </pc:spChg>
        <pc:graphicFrameChg chg="mod">
          <ac:chgData name="CAI JUN" userId="08ce88e1165b00db" providerId="LiveId" clId="{3806375E-A871-4F08-8AB9-14CD58181974}" dt="2020-06-24T02:26:06.586" v="1083" actId="1036"/>
          <ac:graphicFrameMkLst>
            <pc:docMk/>
            <pc:sldMk cId="259578354" sldId="482"/>
            <ac:graphicFrameMk id="27" creationId="{9CD5DB40-5173-4D35-9A79-6B6CC124C816}"/>
          </ac:graphicFrameMkLst>
        </pc:graphicFrameChg>
      </pc:sldChg>
      <pc:sldChg chg="modSp mod">
        <pc:chgData name="CAI JUN" userId="08ce88e1165b00db" providerId="LiveId" clId="{3806375E-A871-4F08-8AB9-14CD58181974}" dt="2020-06-24T02:20:42.858" v="926" actId="1035"/>
        <pc:sldMkLst>
          <pc:docMk/>
          <pc:sldMk cId="2030480690" sldId="483"/>
        </pc:sldMkLst>
        <pc:spChg chg="mod">
          <ac:chgData name="CAI JUN" userId="08ce88e1165b00db" providerId="LiveId" clId="{3806375E-A871-4F08-8AB9-14CD58181974}" dt="2020-06-24T02:20:42.858" v="926" actId="1035"/>
          <ac:spMkLst>
            <pc:docMk/>
            <pc:sldMk cId="2030480690" sldId="483"/>
            <ac:spMk id="2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20:35.675" v="918" actId="1036"/>
          <ac:graphicFrameMkLst>
            <pc:docMk/>
            <pc:sldMk cId="2030480690" sldId="483"/>
            <ac:graphicFrameMk id="56324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21:46.986" v="955" actId="1035"/>
        <pc:sldMkLst>
          <pc:docMk/>
          <pc:sldMk cId="100831336" sldId="484"/>
        </pc:sldMkLst>
        <pc:spChg chg="mod">
          <ac:chgData name="CAI JUN" userId="08ce88e1165b00db" providerId="LiveId" clId="{3806375E-A871-4F08-8AB9-14CD58181974}" dt="2020-06-24T02:21:36.929" v="953" actId="1035"/>
          <ac:spMkLst>
            <pc:docMk/>
            <pc:sldMk cId="100831336" sldId="484"/>
            <ac:spMk id="2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21:46.986" v="955" actId="1035"/>
          <ac:graphicFrameMkLst>
            <pc:docMk/>
            <pc:sldMk cId="100831336" sldId="484"/>
            <ac:graphicFrameMk id="56324" creationId="{00000000-0000-0000-0000-000000000000}"/>
          </ac:graphicFrameMkLst>
        </pc:graphicFrameChg>
      </pc:sldChg>
    </pc:docChg>
  </pc:docChgLst>
  <pc:docChgLst>
    <pc:chgData name="3-210" userId="08ce88e1165b00db" providerId="LiveId" clId="{520B6409-B898-4B04-A60D-A71964DBBE8E}"/>
    <pc:docChg chg="undo custSel modSld">
      <pc:chgData name="3-210" userId="08ce88e1165b00db" providerId="LiveId" clId="{520B6409-B898-4B04-A60D-A71964DBBE8E}" dt="2020-11-24T02:33:30.819" v="194" actId="6549"/>
      <pc:docMkLst>
        <pc:docMk/>
      </pc:docMkLst>
      <pc:sldChg chg="modSp mod">
        <pc:chgData name="3-210" userId="08ce88e1165b00db" providerId="LiveId" clId="{520B6409-B898-4B04-A60D-A71964DBBE8E}" dt="2020-11-24T02:33:30.819" v="194" actId="6549"/>
        <pc:sldMkLst>
          <pc:docMk/>
          <pc:sldMk cId="0" sldId="419"/>
        </pc:sldMkLst>
        <pc:spChg chg="mod">
          <ac:chgData name="3-210" userId="08ce88e1165b00db" providerId="LiveId" clId="{520B6409-B898-4B04-A60D-A71964DBBE8E}" dt="2020-11-24T02:33:30.819" v="194" actId="6549"/>
          <ac:spMkLst>
            <pc:docMk/>
            <pc:sldMk cId="0" sldId="419"/>
            <ac:spMk id="9222" creationId="{00000000-0000-0000-0000-000000000000}"/>
          </ac:spMkLst>
        </pc:spChg>
      </pc:sldChg>
      <pc:sldChg chg="modSp mod">
        <pc:chgData name="3-210" userId="08ce88e1165b00db" providerId="LiveId" clId="{520B6409-B898-4B04-A60D-A71964DBBE8E}" dt="2020-11-24T02:30:16.047" v="162" actId="1076"/>
        <pc:sldMkLst>
          <pc:docMk/>
          <pc:sldMk cId="0" sldId="475"/>
        </pc:sldMkLst>
        <pc:spChg chg="mod">
          <ac:chgData name="3-210" userId="08ce88e1165b00db" providerId="LiveId" clId="{520B6409-B898-4B04-A60D-A71964DBBE8E}" dt="2020-11-24T02:29:56.771" v="159"/>
          <ac:spMkLst>
            <pc:docMk/>
            <pc:sldMk cId="0" sldId="475"/>
            <ac:spMk id="6153" creationId="{00000000-0000-0000-0000-000000000000}"/>
          </ac:spMkLst>
        </pc:spChg>
        <pc:spChg chg="mod">
          <ac:chgData name="3-210" userId="08ce88e1165b00db" providerId="LiveId" clId="{520B6409-B898-4B04-A60D-A71964DBBE8E}" dt="2020-11-24T02:30:04.777" v="160" actId="1076"/>
          <ac:spMkLst>
            <pc:docMk/>
            <pc:sldMk cId="0" sldId="475"/>
            <ac:spMk id="6154" creationId="{00000000-0000-0000-0000-000000000000}"/>
          </ac:spMkLst>
        </pc:spChg>
        <pc:spChg chg="mod">
          <ac:chgData name="3-210" userId="08ce88e1165b00db" providerId="LiveId" clId="{520B6409-B898-4B04-A60D-A71964DBBE8E}" dt="2020-11-24T01:37:15.144" v="18" actId="255"/>
          <ac:spMkLst>
            <pc:docMk/>
            <pc:sldMk cId="0" sldId="475"/>
            <ac:spMk id="6157" creationId="{00000000-0000-0000-0000-000000000000}"/>
          </ac:spMkLst>
        </pc:spChg>
        <pc:spChg chg="mod">
          <ac:chgData name="3-210" userId="08ce88e1165b00db" providerId="LiveId" clId="{520B6409-B898-4B04-A60D-A71964DBBE8E}" dt="2020-11-24T01:47:08.187" v="55" actId="20577"/>
          <ac:spMkLst>
            <pc:docMk/>
            <pc:sldMk cId="0" sldId="475"/>
            <ac:spMk id="6158" creationId="{00000000-0000-0000-0000-000000000000}"/>
          </ac:spMkLst>
        </pc:spChg>
        <pc:spChg chg="mod">
          <ac:chgData name="3-210" userId="08ce88e1165b00db" providerId="LiveId" clId="{520B6409-B898-4B04-A60D-A71964DBBE8E}" dt="2020-11-24T01:37:15.144" v="18" actId="255"/>
          <ac:spMkLst>
            <pc:docMk/>
            <pc:sldMk cId="0" sldId="475"/>
            <ac:spMk id="6159" creationId="{00000000-0000-0000-0000-000000000000}"/>
          </ac:spMkLst>
        </pc:spChg>
        <pc:spChg chg="mod">
          <ac:chgData name="3-210" userId="08ce88e1165b00db" providerId="LiveId" clId="{520B6409-B898-4B04-A60D-A71964DBBE8E}" dt="2020-11-24T01:51:14.093" v="153" actId="1076"/>
          <ac:spMkLst>
            <pc:docMk/>
            <pc:sldMk cId="0" sldId="475"/>
            <ac:spMk id="6161" creationId="{00000000-0000-0000-0000-000000000000}"/>
          </ac:spMkLst>
        </pc:spChg>
        <pc:spChg chg="mod">
          <ac:chgData name="3-210" userId="08ce88e1165b00db" providerId="LiveId" clId="{520B6409-B898-4B04-A60D-A71964DBBE8E}" dt="2020-11-24T01:51:14.093" v="153" actId="1076"/>
          <ac:spMkLst>
            <pc:docMk/>
            <pc:sldMk cId="0" sldId="475"/>
            <ac:spMk id="6162" creationId="{00000000-0000-0000-0000-000000000000}"/>
          </ac:spMkLst>
        </pc:spChg>
        <pc:spChg chg="mod">
          <ac:chgData name="3-210" userId="08ce88e1165b00db" providerId="LiveId" clId="{520B6409-B898-4B04-A60D-A71964DBBE8E}" dt="2020-11-24T01:51:14.093" v="153" actId="1076"/>
          <ac:spMkLst>
            <pc:docMk/>
            <pc:sldMk cId="0" sldId="475"/>
            <ac:spMk id="6163" creationId="{00000000-0000-0000-0000-000000000000}"/>
          </ac:spMkLst>
        </pc:spChg>
        <pc:grpChg chg="mod">
          <ac:chgData name="3-210" userId="08ce88e1165b00db" providerId="LiveId" clId="{520B6409-B898-4B04-A60D-A71964DBBE8E}" dt="2020-11-24T02:29:56.771" v="159"/>
          <ac:grpSpMkLst>
            <pc:docMk/>
            <pc:sldMk cId="0" sldId="475"/>
            <ac:grpSpMk id="3" creationId="{00000000-0000-0000-0000-000000000000}"/>
          </ac:grpSpMkLst>
        </pc:grpChg>
        <pc:grpChg chg="mod">
          <ac:chgData name="3-210" userId="08ce88e1165b00db" providerId="LiveId" clId="{520B6409-B898-4B04-A60D-A71964DBBE8E}" dt="2020-11-24T02:30:04.777" v="160" actId="1076"/>
          <ac:grpSpMkLst>
            <pc:docMk/>
            <pc:sldMk cId="0" sldId="475"/>
            <ac:grpSpMk id="4" creationId="{00000000-0000-0000-0000-000000000000}"/>
          </ac:grpSpMkLst>
        </pc:grpChg>
        <pc:grpChg chg="mod">
          <ac:chgData name="3-210" userId="08ce88e1165b00db" providerId="LiveId" clId="{520B6409-B898-4B04-A60D-A71964DBBE8E}" dt="2020-11-24T01:51:14.093" v="153" actId="1076"/>
          <ac:grpSpMkLst>
            <pc:docMk/>
            <pc:sldMk cId="0" sldId="475"/>
            <ac:grpSpMk id="6146" creationId="{00000000-0000-0000-0000-000000000000}"/>
          </ac:grpSpMkLst>
        </pc:grpChg>
        <pc:grpChg chg="mod">
          <ac:chgData name="3-210" userId="08ce88e1165b00db" providerId="LiveId" clId="{520B6409-B898-4B04-A60D-A71964DBBE8E}" dt="2020-11-24T01:37:15.144" v="18" actId="255"/>
          <ac:grpSpMkLst>
            <pc:docMk/>
            <pc:sldMk cId="0" sldId="475"/>
            <ac:grpSpMk id="6147" creationId="{00000000-0000-0000-0000-000000000000}"/>
          </ac:grpSpMkLst>
        </pc:grpChg>
        <pc:grpChg chg="mod">
          <ac:chgData name="3-210" userId="08ce88e1165b00db" providerId="LiveId" clId="{520B6409-B898-4B04-A60D-A71964DBBE8E}" dt="2020-11-24T01:37:15.144" v="18" actId="255"/>
          <ac:grpSpMkLst>
            <pc:docMk/>
            <pc:sldMk cId="0" sldId="475"/>
            <ac:grpSpMk id="6156" creationId="{00000000-0000-0000-0000-000000000000}"/>
          </ac:grpSpMkLst>
        </pc:grpChg>
        <pc:grpChg chg="mod">
          <ac:chgData name="3-210" userId="08ce88e1165b00db" providerId="LiveId" clId="{520B6409-B898-4B04-A60D-A71964DBBE8E}" dt="2020-11-24T01:51:14.093" v="153" actId="1076"/>
          <ac:grpSpMkLst>
            <pc:docMk/>
            <pc:sldMk cId="0" sldId="475"/>
            <ac:grpSpMk id="6160" creationId="{00000000-0000-0000-0000-000000000000}"/>
          </ac:grpSpMkLst>
        </pc:grpChg>
        <pc:graphicFrameChg chg="mod">
          <ac:chgData name="3-210" userId="08ce88e1165b00db" providerId="LiveId" clId="{520B6409-B898-4B04-A60D-A71964DBBE8E}" dt="2020-11-24T02:30:04.777" v="160" actId="1076"/>
          <ac:graphicFrameMkLst>
            <pc:docMk/>
            <pc:sldMk cId="0" sldId="475"/>
            <ac:graphicFrameMk id="2" creationId="{00000000-0000-0000-0000-000000000000}"/>
          </ac:graphicFrameMkLst>
        </pc:graphicFrameChg>
        <pc:graphicFrameChg chg="mod">
          <ac:chgData name="3-210" userId="08ce88e1165b00db" providerId="LiveId" clId="{520B6409-B898-4B04-A60D-A71964DBBE8E}" dt="2020-11-24T01:51:32.601" v="156"/>
          <ac:graphicFrameMkLst>
            <pc:docMk/>
            <pc:sldMk cId="0" sldId="475"/>
            <ac:graphicFrameMk id="6150" creationId="{00000000-0000-0000-0000-000000000000}"/>
          </ac:graphicFrameMkLst>
        </pc:graphicFrameChg>
        <pc:graphicFrameChg chg="mod">
          <ac:chgData name="3-210" userId="08ce88e1165b00db" providerId="LiveId" clId="{520B6409-B898-4B04-A60D-A71964DBBE8E}" dt="2020-11-24T02:30:10.272" v="161" actId="1076"/>
          <ac:graphicFrameMkLst>
            <pc:docMk/>
            <pc:sldMk cId="0" sldId="475"/>
            <ac:graphicFrameMk id="6151" creationId="{00000000-0000-0000-0000-000000000000}"/>
          </ac:graphicFrameMkLst>
        </pc:graphicFrameChg>
        <pc:graphicFrameChg chg="mod">
          <ac:chgData name="3-210" userId="08ce88e1165b00db" providerId="LiveId" clId="{520B6409-B898-4B04-A60D-A71964DBBE8E}" dt="2020-11-24T02:30:16.047" v="162" actId="1076"/>
          <ac:graphicFrameMkLst>
            <pc:docMk/>
            <pc:sldMk cId="0" sldId="475"/>
            <ac:graphicFrameMk id="6152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4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4" Type="http://schemas.openxmlformats.org/officeDocument/2006/relationships/image" Target="../media/image1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C2BF3408-93B3-4625-988D-4A7D5F2BA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424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5AFC1B4-FF6B-4F12-AC9D-4EB932691540}" type="slidenum">
              <a:rPr lang="en-US" altLang="zh-CN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76A7D-3248-484D-A45C-2C25101EA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1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DCF19-EDED-43D2-9C50-41E7D8B251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56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2200-919E-4552-85BA-838EDDD296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11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3DDD8-8241-40ED-B4C6-83B96265F0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67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2ABF8-5207-464D-8167-6FFB4AF175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56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C6BC6-B9A3-4820-BD35-56F6862418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64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930FA-461F-4ED7-8CAE-073EC69714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09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5E753-8D2D-444B-B01C-DD5EBAE29E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65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31FD6-EEBB-4ADA-BC25-0D2C1D4595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90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1B768-CFE5-458F-B835-61094EA78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77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81E03-C9DE-4E1E-8714-9EA591343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5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97109-4317-45E7-9F01-1DF76BE66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51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FA386481-D410-400E-8988-C9F8894EA7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8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106.png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1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3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28.bin"/><Relationship Id="rId18" Type="http://schemas.openxmlformats.org/officeDocument/2006/relationships/oleObject" Target="../embeddings/oleObject131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0.wmf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0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29.wmf"/><Relationship Id="rId19" Type="http://schemas.openxmlformats.org/officeDocument/2006/relationships/image" Target="../media/image133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3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3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3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9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69247" y="777168"/>
            <a:ext cx="7845777" cy="385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1080000" indent="-1080000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3-10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化学势与活度</a:t>
            </a: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</a:p>
          <a:p>
            <a:pPr marL="1080000" indent="-1080000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3-12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化学势与活度</a:t>
            </a: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</a:p>
          <a:p>
            <a:pPr marL="2160000" indent="-2160000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3-11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活度和活度因子的求取</a:t>
            </a:r>
            <a:endParaRPr kumimoji="1" lang="en-US" altLang="zh-CN" sz="6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700213" y="4843463"/>
            <a:ext cx="60483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Chemical Potential, Activity, and Activity Factor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668338" y="1443038"/>
            <a:ext cx="8035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满足亨利定律</a:t>
            </a:r>
            <a:r>
              <a:rPr kumimoji="1" lang="en-US" altLang="zh-CN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b="0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0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="0" i="1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="0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,B</a:t>
            </a:r>
            <a:r>
              <a:rPr kumimoji="1" lang="en-US" altLang="zh-CN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="0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的组分的化学势表达式</a:t>
            </a:r>
            <a:endParaRPr kumimoji="1" lang="zh-CN" altLang="en-US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Text Box 237"/>
          <p:cNvSpPr txBox="1">
            <a:spLocks noChangeArrowheads="1"/>
          </p:cNvSpPr>
          <p:nvPr/>
        </p:nvSpPr>
        <p:spPr bwMode="auto">
          <a:xfrm>
            <a:off x="611188" y="701675"/>
            <a:ext cx="7720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采用惯例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作为参考态，则</a:t>
            </a:r>
            <a:endParaRPr kumimoji="1"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6390" name="Group 36"/>
          <p:cNvGrpSpPr>
            <a:grpSpLocks/>
          </p:cNvGrpSpPr>
          <p:nvPr/>
        </p:nvGrpSpPr>
        <p:grpSpPr bwMode="auto">
          <a:xfrm>
            <a:off x="1733550" y="2178050"/>
            <a:ext cx="5903913" cy="949325"/>
            <a:chOff x="1460" y="3321"/>
            <a:chExt cx="3719" cy="598"/>
          </a:xfrm>
        </p:grpSpPr>
        <p:sp>
          <p:nvSpPr>
            <p:cNvPr id="16391" name="AutoShape 13"/>
            <p:cNvSpPr>
              <a:spLocks noChangeArrowheads="1"/>
            </p:cNvSpPr>
            <p:nvPr/>
          </p:nvSpPr>
          <p:spPr bwMode="auto">
            <a:xfrm>
              <a:off x="1460" y="3321"/>
              <a:ext cx="3719" cy="59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>
              <a:prstShdw prst="shdw17" dist="17961" dir="135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6392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697630"/>
                </p:ext>
              </p:extLst>
            </p:nvPr>
          </p:nvGraphicFramePr>
          <p:xfrm>
            <a:off x="2100" y="3375"/>
            <a:ext cx="2409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Equation" r:id="rId3" imgW="1244520" imgH="253800" progId="Equation.DSMT4">
                    <p:embed/>
                  </p:oleObj>
                </mc:Choice>
                <mc:Fallback>
                  <p:oleObj name="Equation" r:id="rId3" imgW="1244520" imgH="253800" progId="Equation.DSMT4">
                    <p:embed/>
                    <p:pic>
                      <p:nvPicPr>
                        <p:cNvPr id="16392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3375"/>
                          <a:ext cx="2409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6">
            <a:extLst>
              <a:ext uri="{FF2B5EF4-FFF2-40B4-BE49-F238E27FC236}">
                <a16:creationId xmlns:a16="http://schemas.microsoft.com/office/drawing/2014/main" id="{6EC7514A-374A-4FDE-8DFA-D62719D6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3721387"/>
            <a:ext cx="8126412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defRPr/>
            </a:pP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●  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理想稀溶液中，溶质满足亨利定律；</a:t>
            </a:r>
            <a:endParaRPr kumimoji="1" lang="zh-CN" altLang="en-US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60000" indent="-360000" eaLnBrk="1" hangingPunct="1">
              <a:spcBef>
                <a:spcPts val="1200"/>
              </a:spcBef>
              <a:defRPr/>
            </a:pP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●  </a:t>
            </a:r>
            <a:r>
              <a:rPr kumimoji="1"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实际溶液中，当溶质浓度很稀时，溶质满足亨利定律。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4"/>
          <p:cNvGrpSpPr>
            <a:grpSpLocks/>
          </p:cNvGrpSpPr>
          <p:nvPr/>
        </p:nvGrpSpPr>
        <p:grpSpPr bwMode="auto">
          <a:xfrm>
            <a:off x="374650" y="2686050"/>
            <a:ext cx="2508250" cy="2033588"/>
            <a:chOff x="635177" y="2687175"/>
            <a:chExt cx="2506662" cy="2031607"/>
          </a:xfrm>
        </p:grpSpPr>
        <p:grpSp>
          <p:nvGrpSpPr>
            <p:cNvPr id="17425" name="组合 30"/>
            <p:cNvGrpSpPr>
              <a:grpSpLocks/>
            </p:cNvGrpSpPr>
            <p:nvPr/>
          </p:nvGrpSpPr>
          <p:grpSpPr bwMode="auto">
            <a:xfrm>
              <a:off x="662904" y="2687175"/>
              <a:ext cx="2459362" cy="2031607"/>
              <a:chOff x="662904" y="2687175"/>
              <a:chExt cx="2459362" cy="2031607"/>
            </a:xfrm>
          </p:grpSpPr>
          <p:grpSp>
            <p:nvGrpSpPr>
              <p:cNvPr id="17427" name="Group 3"/>
              <p:cNvGrpSpPr>
                <a:grpSpLocks/>
              </p:cNvGrpSpPr>
              <p:nvPr/>
            </p:nvGrpSpPr>
            <p:grpSpPr bwMode="auto">
              <a:xfrm>
                <a:off x="662904" y="2687175"/>
                <a:ext cx="2459362" cy="2031607"/>
                <a:chOff x="-3" y="104"/>
                <a:chExt cx="1604" cy="1516"/>
              </a:xfrm>
            </p:grpSpPr>
            <p:sp>
              <p:nvSpPr>
                <p:cNvPr id="17429" name="AutoShape 6"/>
                <p:cNvSpPr>
                  <a:spLocks noChangeArrowheads="1"/>
                </p:cNvSpPr>
                <p:nvPr/>
              </p:nvSpPr>
              <p:spPr bwMode="auto">
                <a:xfrm>
                  <a:off x="0" y="104"/>
                  <a:ext cx="1576" cy="1516"/>
                </a:xfrm>
                <a:prstGeom prst="can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0" scaled="1"/>
                </a:gra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1743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-3" y="876"/>
                  <a:ext cx="1604" cy="3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dirty="0">
                      <a:solidFill>
                        <a:srgbClr val="FF0000"/>
                      </a:solidFill>
                      <a:latin typeface="黑体" pitchFamily="49" charset="-122"/>
                      <a:ea typeface="黑体" pitchFamily="49" charset="-122"/>
                    </a:rPr>
                    <a:t>虚拟</a:t>
                  </a:r>
                  <a:r>
                    <a:rPr lang="zh-CN" altLang="en-US" sz="2400" dirty="0">
                      <a:solidFill>
                        <a:srgbClr val="000000"/>
                      </a:solidFill>
                      <a:latin typeface="Symbol" pitchFamily="18" charset="2"/>
                    </a:rPr>
                    <a:t>理想稀溶液</a:t>
                  </a:r>
                  <a:endParaRPr lang="en-US" altLang="zh-CN" sz="2400" dirty="0">
                    <a:solidFill>
                      <a:srgbClr val="000000"/>
                    </a:solidFill>
                    <a:latin typeface="Symbol" pitchFamily="18" charset="2"/>
                  </a:endParaRPr>
                </a:p>
              </p:txBody>
            </p:sp>
            <p:sp>
              <p:nvSpPr>
                <p:cNvPr id="174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32" y="104"/>
                  <a:ext cx="512" cy="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solidFill>
                        <a:srgbClr val="000000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800">
                      <a:solidFill>
                        <a:srgbClr val="000000"/>
                      </a:solidFill>
                      <a:latin typeface="Times New Roman" pitchFamily="18" charset="0"/>
                    </a:rPr>
                    <a:t>, </a:t>
                  </a:r>
                  <a:r>
                    <a:rPr lang="en-US" altLang="zh-CN" sz="2800" i="1">
                      <a:solidFill>
                        <a:srgbClr val="000000"/>
                      </a:solidFill>
                      <a:latin typeface="Times New Roman" pitchFamily="18" charset="0"/>
                    </a:rPr>
                    <a:t>p</a:t>
                  </a:r>
                </a:p>
              </p:txBody>
            </p:sp>
          </p:grpSp>
          <p:graphicFrame>
            <p:nvGraphicFramePr>
              <p:cNvPr id="17428" name="对象 32"/>
              <p:cNvGraphicFramePr>
                <a:graphicFrameLocks noChangeAspect="1"/>
              </p:cNvGraphicFramePr>
              <p:nvPr/>
            </p:nvGraphicFramePr>
            <p:xfrm>
              <a:off x="873151" y="3262877"/>
              <a:ext cx="1981533" cy="528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18" name="Equation" r:id="rId3" imgW="952087" imgH="253890" progId="Equation.DSMT4">
                      <p:embed/>
                    </p:oleObj>
                  </mc:Choice>
                  <mc:Fallback>
                    <p:oleObj name="Equation" r:id="rId3" imgW="952087" imgH="253890" progId="Equation.DSMT4">
                      <p:embed/>
                      <p:pic>
                        <p:nvPicPr>
                          <p:cNvPr id="17428" name="对象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3151" y="3262877"/>
                            <a:ext cx="1981533" cy="5281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26" name="对象 39"/>
            <p:cNvGraphicFramePr>
              <a:graphicFrameLocks noChangeAspect="1"/>
            </p:cNvGraphicFramePr>
            <p:nvPr/>
          </p:nvGraphicFramePr>
          <p:xfrm>
            <a:off x="635177" y="4093182"/>
            <a:ext cx="2506662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5" imgW="1206500" imgH="241300" progId="Equation.DSMT4">
                    <p:embed/>
                  </p:oleObj>
                </mc:Choice>
                <mc:Fallback>
                  <p:oleObj name="Equation" r:id="rId5" imgW="1206500" imgH="241300" progId="Equation.DSMT4">
                    <p:embed/>
                    <p:pic>
                      <p:nvPicPr>
                        <p:cNvPr id="17426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177" y="4093182"/>
                          <a:ext cx="2506662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1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650724"/>
              </p:ext>
            </p:extLst>
          </p:nvPr>
        </p:nvGraphicFramePr>
        <p:xfrm>
          <a:off x="617538" y="4932363"/>
          <a:ext cx="45069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866600" imgH="457200" progId="Equation.DSMT4">
                  <p:embed/>
                </p:oleObj>
              </mc:Choice>
              <mc:Fallback>
                <p:oleObj name="Equation" r:id="rId7" imgW="1866600" imgH="457200" progId="Equation.DSMT4">
                  <p:embed/>
                  <p:pic>
                    <p:nvPicPr>
                      <p:cNvPr id="17411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4932363"/>
                        <a:ext cx="45069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237"/>
          <p:cNvSpPr txBox="1">
            <a:spLocks noChangeArrowheads="1"/>
          </p:cNvSpPr>
          <p:nvPr/>
        </p:nvSpPr>
        <p:spPr bwMode="auto">
          <a:xfrm>
            <a:off x="2913916" y="2912685"/>
            <a:ext cx="24179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惯例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III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的逸度和化学势</a:t>
            </a:r>
            <a:endParaRPr kumimoji="1"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741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834082"/>
              </p:ext>
            </p:extLst>
          </p:nvPr>
        </p:nvGraphicFramePr>
        <p:xfrm>
          <a:off x="2905860" y="4102219"/>
          <a:ext cx="2477593" cy="585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079280" imgH="253800" progId="Equation.DSMT4">
                  <p:embed/>
                </p:oleObj>
              </mc:Choice>
              <mc:Fallback>
                <p:oleObj name="Equation" r:id="rId9" imgW="1079280" imgH="253800" progId="Equation.DSMT4">
                  <p:embed/>
                  <p:pic>
                    <p:nvPicPr>
                      <p:cNvPr id="1741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60" y="4102219"/>
                        <a:ext cx="2477593" cy="585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4" name="组合 5"/>
          <p:cNvGrpSpPr>
            <a:grpSpLocks/>
          </p:cNvGrpSpPr>
          <p:nvPr/>
        </p:nvGrpSpPr>
        <p:grpSpPr bwMode="auto">
          <a:xfrm>
            <a:off x="566738" y="439738"/>
            <a:ext cx="8377237" cy="2246312"/>
            <a:chOff x="566738" y="439738"/>
            <a:chExt cx="8377237" cy="2246312"/>
          </a:xfrm>
        </p:grpSpPr>
        <p:grpSp>
          <p:nvGrpSpPr>
            <p:cNvPr id="17421" name="组合 4"/>
            <p:cNvGrpSpPr>
              <a:grpSpLocks/>
            </p:cNvGrpSpPr>
            <p:nvPr/>
          </p:nvGrpSpPr>
          <p:grpSpPr bwMode="auto">
            <a:xfrm>
              <a:off x="566738" y="439738"/>
              <a:ext cx="8377237" cy="2246312"/>
              <a:chOff x="566738" y="439738"/>
              <a:chExt cx="8377237" cy="2246312"/>
            </a:xfrm>
          </p:grpSpPr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566738" y="439738"/>
                <a:ext cx="8377237" cy="224631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3. </a:t>
                </a:r>
                <a:r>
                  <a:rPr lang="zh-CN" altLang="en-US" dirty="0">
                    <a:solidFill>
                      <a:srgbClr val="FF0000"/>
                    </a:solidFill>
                    <a:ea typeface="黑体" pitchFamily="2" charset="-122"/>
                  </a:rPr>
                  <a:t>惯例</a:t>
                </a:r>
                <a:r>
                  <a:rPr lang="en-US" altLang="zh-CN" dirty="0">
                    <a:solidFill>
                      <a:srgbClr val="FF0000"/>
                    </a:solidFill>
                    <a:ea typeface="黑体" pitchFamily="2" charset="-122"/>
                  </a:rPr>
                  <a:t>II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I——</a:t>
                </a:r>
                <a:r>
                  <a:rPr lang="en-US" altLang="zh-CN" i="1" dirty="0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=     =1mol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/>
                  </a:rPr>
                  <a:t>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kg</a:t>
                </a:r>
                <a:r>
                  <a:rPr lang="en-US" altLang="zh-CN" baseline="30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理想稀溶液中的溶质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(Selection III For the solute B, select the solute in and ideal dilute solution at the system temperature and pressure with a molality of  </a:t>
                </a:r>
                <a:r>
                  <a:rPr lang="en-US" altLang="zh-CN" i="1" dirty="0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=     =1mol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/>
                  </a:rPr>
                  <a:t>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kg</a:t>
                </a:r>
                <a:r>
                  <a:rPr lang="en-US" altLang="zh-CN" baseline="30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as the reference state)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17424" name="对象 3"/>
              <p:cNvGraphicFramePr>
                <a:graphicFrameLocks noChangeAspect="1"/>
              </p:cNvGraphicFramePr>
              <p:nvPr/>
            </p:nvGraphicFramePr>
            <p:xfrm>
              <a:off x="3331633" y="439738"/>
              <a:ext cx="517878" cy="488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2" name="Equation" r:id="rId11" imgW="215713" imgH="203024" progId="Equation.DSMT4">
                      <p:embed/>
                    </p:oleObj>
                  </mc:Choice>
                  <mc:Fallback>
                    <p:oleObj name="Equation" r:id="rId11" imgW="215713" imgH="203024" progId="Equation.DSMT4">
                      <p:embed/>
                      <p:pic>
                        <p:nvPicPr>
                          <p:cNvPr id="17424" name="对象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1633" y="439738"/>
                            <a:ext cx="517878" cy="488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22" name="对象 24"/>
            <p:cNvGraphicFramePr>
              <a:graphicFrameLocks noChangeAspect="1"/>
            </p:cNvGraphicFramePr>
            <p:nvPr/>
          </p:nvGraphicFramePr>
          <p:xfrm>
            <a:off x="5396092" y="1721027"/>
            <a:ext cx="517878" cy="48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" name="Equation" r:id="rId13" imgW="215713" imgH="203024" progId="Equation.DSMT4">
                    <p:embed/>
                  </p:oleObj>
                </mc:Choice>
                <mc:Fallback>
                  <p:oleObj name="Equation" r:id="rId13" imgW="215713" imgH="203024" progId="Equation.DSMT4">
                    <p:embed/>
                    <p:pic>
                      <p:nvPicPr>
                        <p:cNvPr id="17422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6092" y="1721027"/>
                          <a:ext cx="517878" cy="48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5" name="组合 1"/>
          <p:cNvGrpSpPr>
            <a:grpSpLocks/>
          </p:cNvGrpSpPr>
          <p:nvPr/>
        </p:nvGrpSpPr>
        <p:grpSpPr bwMode="auto">
          <a:xfrm>
            <a:off x="5351463" y="2557463"/>
            <a:ext cx="3646487" cy="3981450"/>
            <a:chOff x="5351463" y="2557463"/>
            <a:chExt cx="3646487" cy="3981450"/>
          </a:xfrm>
        </p:grpSpPr>
        <p:grpSp>
          <p:nvGrpSpPr>
            <p:cNvPr id="17416" name="组合 6"/>
            <p:cNvGrpSpPr>
              <a:grpSpLocks/>
            </p:cNvGrpSpPr>
            <p:nvPr/>
          </p:nvGrpSpPr>
          <p:grpSpPr bwMode="auto">
            <a:xfrm>
              <a:off x="5351463" y="2557463"/>
              <a:ext cx="3646487" cy="3981450"/>
              <a:chOff x="5114925" y="2421997"/>
              <a:chExt cx="3645958" cy="3981531"/>
            </a:xfrm>
          </p:grpSpPr>
          <p:pic>
            <p:nvPicPr>
              <p:cNvPr id="17418" name="Picture 38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4925" y="2421997"/>
                <a:ext cx="3645958" cy="3981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7419" name="直接箭头连接符 25"/>
              <p:cNvCxnSpPr>
                <a:cxnSpLocks noChangeShapeType="1"/>
              </p:cNvCxnSpPr>
              <p:nvPr/>
            </p:nvCxnSpPr>
            <p:spPr bwMode="auto">
              <a:xfrm>
                <a:off x="6496756" y="3710033"/>
                <a:ext cx="146052" cy="816811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20" name="TextBox 26"/>
              <p:cNvSpPr txBox="1">
                <a:spLocks noChangeArrowheads="1"/>
              </p:cNvSpPr>
              <p:nvPr/>
            </p:nvSpPr>
            <p:spPr bwMode="auto">
              <a:xfrm>
                <a:off x="5418668" y="2897821"/>
                <a:ext cx="2156176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200">
                    <a:latin typeface="黑体" pitchFamily="49" charset="-122"/>
                    <a:ea typeface="黑体" pitchFamily="49" charset="-122"/>
                  </a:rPr>
                  <a:t>第三种参考态</a:t>
                </a:r>
                <a:endParaRPr lang="en-US" altLang="zh-CN" sz="2200">
                  <a:latin typeface="黑体" pitchFamily="49" charset="-122"/>
                  <a:ea typeface="黑体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200">
                    <a:latin typeface="黑体" pitchFamily="49" charset="-122"/>
                    <a:ea typeface="黑体" pitchFamily="49" charset="-122"/>
                  </a:rPr>
                  <a:t>——</a:t>
                </a:r>
                <a:r>
                  <a:rPr lang="zh-CN" altLang="en-US" sz="2200">
                    <a:latin typeface="黑体" pitchFamily="49" charset="-122"/>
                    <a:ea typeface="黑体" pitchFamily="49" charset="-122"/>
                  </a:rPr>
                  <a:t>惯例</a:t>
                </a:r>
                <a:r>
                  <a:rPr lang="en-US" altLang="zh-CN" sz="220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III</a:t>
                </a:r>
                <a:endParaRPr lang="zh-CN" altLang="en-US" sz="2200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17417" name="TextBox 26"/>
            <p:cNvSpPr txBox="1">
              <a:spLocks noChangeArrowheads="1"/>
            </p:cNvSpPr>
            <p:nvPr/>
          </p:nvSpPr>
          <p:spPr bwMode="auto">
            <a:xfrm>
              <a:off x="7523717" y="5005050"/>
              <a:ext cx="107824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实验值</a:t>
              </a:r>
            </a:p>
          </p:txBody>
        </p:sp>
      </p:grpSp>
    </p:spTree>
  </p:cSld>
  <p:clrMapOvr>
    <a:masterClrMapping/>
  </p:clrMapOvr>
  <p:transition spd="med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35328" y="2937757"/>
            <a:ext cx="7954962" cy="523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惯例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IV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的逸度和化学势</a:t>
            </a:r>
          </a:p>
        </p:txBody>
      </p:sp>
      <p:graphicFrame>
        <p:nvGraphicFramePr>
          <p:cNvPr id="20483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62787"/>
              </p:ext>
            </p:extLst>
          </p:nvPr>
        </p:nvGraphicFramePr>
        <p:xfrm>
          <a:off x="2114410" y="4394345"/>
          <a:ext cx="4327805" cy="106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854000" imgH="457200" progId="Equation.DSMT4">
                  <p:embed/>
                </p:oleObj>
              </mc:Choice>
              <mc:Fallback>
                <p:oleObj name="Equation" r:id="rId3" imgW="1854000" imgH="457200" progId="Equation.DSMT4">
                  <p:embed/>
                  <p:pic>
                    <p:nvPicPr>
                      <p:cNvPr id="20483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410" y="4394345"/>
                        <a:ext cx="4327805" cy="1069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291672"/>
              </p:ext>
            </p:extLst>
          </p:nvPr>
        </p:nvGraphicFramePr>
        <p:xfrm>
          <a:off x="2687991" y="3611739"/>
          <a:ext cx="2728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079280" imgH="253800" progId="Equation.DSMT4">
                  <p:embed/>
                </p:oleObj>
              </mc:Choice>
              <mc:Fallback>
                <p:oleObj name="Equation" r:id="rId5" imgW="1079280" imgH="253800" progId="Equation.DSMT4">
                  <p:embed/>
                  <p:pic>
                    <p:nvPicPr>
                      <p:cNvPr id="2048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991" y="3611739"/>
                        <a:ext cx="2728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7" name="组合 3"/>
          <p:cNvGrpSpPr>
            <a:grpSpLocks/>
          </p:cNvGrpSpPr>
          <p:nvPr/>
        </p:nvGrpSpPr>
        <p:grpSpPr bwMode="auto">
          <a:xfrm>
            <a:off x="523875" y="541338"/>
            <a:ext cx="8377238" cy="2246312"/>
            <a:chOff x="523875" y="541338"/>
            <a:chExt cx="8377238" cy="2246312"/>
          </a:xfrm>
        </p:grpSpPr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523875" y="541338"/>
              <a:ext cx="8377238" cy="224631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rgbClr val="FF0000"/>
                  </a:solidFill>
                </a:rPr>
                <a:t>4. </a:t>
              </a:r>
              <a:r>
                <a:rPr lang="zh-CN" altLang="en-US" dirty="0">
                  <a:solidFill>
                    <a:srgbClr val="FF0000"/>
                  </a:solidFill>
                  <a:ea typeface="黑体" pitchFamily="2" charset="-122"/>
                </a:rPr>
                <a:t>惯例</a:t>
              </a:r>
              <a:r>
                <a:rPr lang="en-US" altLang="zh-CN" dirty="0">
                  <a:solidFill>
                    <a:srgbClr val="FF0000"/>
                  </a:solidFill>
                  <a:ea typeface="黑体" pitchFamily="2" charset="-122"/>
                </a:rPr>
                <a:t>IV</a:t>
              </a:r>
              <a:r>
                <a:rPr lang="en-US" altLang="zh-CN" dirty="0">
                  <a:solidFill>
                    <a:srgbClr val="FF0000"/>
                  </a:solidFill>
                </a:rPr>
                <a:t>——</a:t>
              </a:r>
              <a:r>
                <a:rPr lang="en-US" altLang="zh-CN" i="1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c</a:t>
              </a:r>
              <a:r>
                <a:rPr lang="en-US" altLang="zh-CN" baseline="-25000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B</a:t>
              </a:r>
              <a:r>
                <a:rPr lang="en-US" altLang="zh-CN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=     =1mol</a:t>
              </a:r>
              <a:r>
                <a:rPr lang="en-US" altLang="zh-CN" dirty="0">
                  <a:solidFill>
                    <a:srgbClr val="FF0000"/>
                  </a:solidFill>
                  <a:cs typeface="Times New Roman" panose="02020603050405020304" pitchFamily="18" charset="0"/>
                  <a:sym typeface="Symbol"/>
                </a:rPr>
                <a:t>dm</a:t>
              </a:r>
              <a:r>
                <a:rPr lang="en-US" altLang="zh-CN" baseline="30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-3</a:t>
              </a:r>
              <a:r>
                <a:rPr lang="zh-CN" altLang="en-US" dirty="0">
                  <a:solidFill>
                    <a:srgbClr val="FF0000"/>
                  </a:solidFill>
                </a:rPr>
                <a:t>理想稀溶液中的溶质</a:t>
              </a:r>
              <a:r>
                <a:rPr lang="en-US" altLang="zh-CN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(Selection IV For the solute B, select the solute in and ideal dilute solution at the system temperature and pressure with a concentration of  </a:t>
              </a:r>
              <a:r>
                <a:rPr lang="en-US" altLang="zh-CN" i="1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c</a:t>
              </a:r>
              <a:r>
                <a:rPr lang="en-US" altLang="zh-CN" baseline="-25000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B</a:t>
              </a:r>
              <a:r>
                <a:rPr lang="en-US" altLang="zh-CN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=      =1mol</a:t>
              </a:r>
              <a:r>
                <a:rPr lang="en-US" altLang="zh-CN" dirty="0">
                  <a:solidFill>
                    <a:srgbClr val="FF0000"/>
                  </a:solidFill>
                  <a:cs typeface="Times New Roman" panose="02020603050405020304" pitchFamily="18" charset="0"/>
                  <a:sym typeface="Symbol"/>
                </a:rPr>
                <a:t>dm</a:t>
              </a:r>
              <a:r>
                <a:rPr lang="en-US" altLang="zh-CN" baseline="30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-3</a:t>
              </a:r>
              <a:r>
                <a:rPr lang="en-US" altLang="zh-CN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as the reference state)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0489" name="对象 10"/>
            <p:cNvGraphicFramePr>
              <a:graphicFrameLocks noChangeAspect="1"/>
            </p:cNvGraphicFramePr>
            <p:nvPr/>
          </p:nvGraphicFramePr>
          <p:xfrm>
            <a:off x="3331632" y="541338"/>
            <a:ext cx="517878" cy="48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7" imgW="215713" imgH="203024" progId="Equation.DSMT4">
                    <p:embed/>
                  </p:oleObj>
                </mc:Choice>
                <mc:Fallback>
                  <p:oleObj name="Equation" r:id="rId7" imgW="215713" imgH="203024" progId="Equation.DSMT4">
                    <p:embed/>
                    <p:pic>
                      <p:nvPicPr>
                        <p:cNvPr id="20489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1632" y="541338"/>
                          <a:ext cx="517878" cy="48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对象 2"/>
            <p:cNvGraphicFramePr>
              <a:graphicFrameLocks noChangeAspect="1"/>
            </p:cNvGraphicFramePr>
            <p:nvPr/>
          </p:nvGraphicFramePr>
          <p:xfrm>
            <a:off x="6193367" y="1822627"/>
            <a:ext cx="51752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Equation" r:id="rId9" imgW="215713" imgH="203024" progId="Equation.DSMT4">
                    <p:embed/>
                  </p:oleObj>
                </mc:Choice>
                <mc:Fallback>
                  <p:oleObj name="Equation" r:id="rId9" imgW="215713" imgH="203024" progId="Equation.DSMT4">
                    <p:embed/>
                    <p:pic>
                      <p:nvPicPr>
                        <p:cNvPr id="2049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3367" y="1822627"/>
                          <a:ext cx="517525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668338" y="1443038"/>
            <a:ext cx="8035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满足亨利定律</a:t>
            </a:r>
            <a:r>
              <a:rPr kumimoji="1" lang="en-US" altLang="zh-CN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b="0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0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="0" i="1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b="0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,B</a:t>
            </a:r>
            <a:r>
              <a:rPr kumimoji="1" lang="en-US" altLang="zh-CN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b="0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的组分的化学势表达式</a:t>
            </a:r>
            <a:endParaRPr kumimoji="1" lang="zh-CN" altLang="en-US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Text Box 237"/>
          <p:cNvSpPr txBox="1">
            <a:spLocks noChangeArrowheads="1"/>
          </p:cNvSpPr>
          <p:nvPr/>
        </p:nvSpPr>
        <p:spPr bwMode="auto">
          <a:xfrm>
            <a:off x="611188" y="701675"/>
            <a:ext cx="7720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采用惯例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III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和惯例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IV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作为参考态，则</a:t>
            </a:r>
            <a:endParaRPr kumimoji="1"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9462" name="Group 30"/>
          <p:cNvGrpSpPr>
            <a:grpSpLocks/>
          </p:cNvGrpSpPr>
          <p:nvPr/>
        </p:nvGrpSpPr>
        <p:grpSpPr bwMode="auto">
          <a:xfrm>
            <a:off x="2836863" y="2105026"/>
            <a:ext cx="3790950" cy="962025"/>
            <a:chOff x="759" y="1073"/>
            <a:chExt cx="2388" cy="606"/>
          </a:xfrm>
        </p:grpSpPr>
        <p:sp>
          <p:nvSpPr>
            <p:cNvPr id="19463" name="AutoShape 20"/>
            <p:cNvSpPr>
              <a:spLocks noChangeArrowheads="1"/>
            </p:cNvSpPr>
            <p:nvPr/>
          </p:nvSpPr>
          <p:spPr bwMode="auto">
            <a:xfrm>
              <a:off x="759" y="1079"/>
              <a:ext cx="2388" cy="6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>
              <a:prstShdw prst="shdw17" dist="17961" dir="135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9464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053506"/>
                </p:ext>
              </p:extLst>
            </p:nvPr>
          </p:nvGraphicFramePr>
          <p:xfrm>
            <a:off x="968" y="1073"/>
            <a:ext cx="196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3" imgW="1307880" imgH="393480" progId="Equation.DSMT4">
                    <p:embed/>
                  </p:oleObj>
                </mc:Choice>
                <mc:Fallback>
                  <p:oleObj name="Equation" r:id="rId3" imgW="1307880" imgH="393480" progId="Equation.DSMT4">
                    <p:embed/>
                    <p:pic>
                      <p:nvPicPr>
                        <p:cNvPr id="1946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1073"/>
                          <a:ext cx="1968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E56FAF59-02D4-4A3A-AE94-9C5969FED518}"/>
              </a:ext>
            </a:extLst>
          </p:cNvPr>
          <p:cNvGrpSpPr>
            <a:grpSpLocks/>
          </p:cNvGrpSpPr>
          <p:nvPr/>
        </p:nvGrpSpPr>
        <p:grpSpPr bwMode="auto">
          <a:xfrm>
            <a:off x="2836070" y="4451353"/>
            <a:ext cx="3790950" cy="952500"/>
            <a:chOff x="1596" y="3312"/>
            <a:chExt cx="2388" cy="600"/>
          </a:xfrm>
        </p:grpSpPr>
        <p:sp>
          <p:nvSpPr>
            <p:cNvPr id="10" name="AutoShape 20">
              <a:extLst>
                <a:ext uri="{FF2B5EF4-FFF2-40B4-BE49-F238E27FC236}">
                  <a16:creationId xmlns:a16="http://schemas.microsoft.com/office/drawing/2014/main" id="{827F52BB-F0C3-4D1E-A7A1-70BF5DF6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3312"/>
              <a:ext cx="2388" cy="6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>
              <a:prstShdw prst="shdw17" dist="17961" dir="135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1" name="Object 21">
              <a:extLst>
                <a:ext uri="{FF2B5EF4-FFF2-40B4-BE49-F238E27FC236}">
                  <a16:creationId xmlns:a16="http://schemas.microsoft.com/office/drawing/2014/main" id="{24697F84-A1D3-4638-87D1-E74C4241CE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61522"/>
                </p:ext>
              </p:extLst>
            </p:nvPr>
          </p:nvGraphicFramePr>
          <p:xfrm>
            <a:off x="1819" y="3319"/>
            <a:ext cx="1969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5" imgW="1307880" imgH="393480" progId="Equation.DSMT4">
                    <p:embed/>
                  </p:oleObj>
                </mc:Choice>
                <mc:Fallback>
                  <p:oleObj name="Equation" r:id="rId5" imgW="1307880" imgH="393480" progId="Equation.DSMT4">
                    <p:embed/>
                    <p:pic>
                      <p:nvPicPr>
                        <p:cNvPr id="11" name="Object 21">
                          <a:extLst>
                            <a:ext uri="{FF2B5EF4-FFF2-40B4-BE49-F238E27FC236}">
                              <a16:creationId xmlns:a16="http://schemas.microsoft.com/office/drawing/2014/main" id="{24697F84-A1D3-4638-87D1-E74C4241CE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9" y="3319"/>
                          <a:ext cx="1969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6">
            <a:extLst>
              <a:ext uri="{FF2B5EF4-FFF2-40B4-BE49-F238E27FC236}">
                <a16:creationId xmlns:a16="http://schemas.microsoft.com/office/drawing/2014/main" id="{84E9F4FD-84D7-4E47-9490-84B431E3A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3661758"/>
            <a:ext cx="8031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满足亨利定律</a:t>
            </a:r>
            <a:r>
              <a:rPr kumimoji="1" lang="en-US" altLang="zh-CN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b="0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0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="0" i="1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b="0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,B</a:t>
            </a:r>
            <a:r>
              <a:rPr kumimoji="1" lang="en-US" altLang="zh-CN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b="0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的组分的化学势表达式</a:t>
            </a:r>
            <a:endParaRPr kumimoji="1" lang="zh-CN" altLang="en-US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12"/>
          <p:cNvGrpSpPr>
            <a:grpSpLocks/>
          </p:cNvGrpSpPr>
          <p:nvPr/>
        </p:nvGrpSpPr>
        <p:grpSpPr bwMode="auto">
          <a:xfrm>
            <a:off x="2310696" y="3127378"/>
            <a:ext cx="3879850" cy="1901825"/>
            <a:chOff x="5607425" y="3160887"/>
            <a:chExt cx="3878824" cy="1901866"/>
          </a:xfrm>
        </p:grpSpPr>
        <p:grpSp>
          <p:nvGrpSpPr>
            <p:cNvPr id="21520" name="组合 6"/>
            <p:cNvGrpSpPr>
              <a:grpSpLocks/>
            </p:cNvGrpSpPr>
            <p:nvPr/>
          </p:nvGrpSpPr>
          <p:grpSpPr bwMode="auto">
            <a:xfrm>
              <a:off x="7168444" y="3160887"/>
              <a:ext cx="1202088" cy="600464"/>
              <a:chOff x="7326490" y="3375378"/>
              <a:chExt cx="1202088" cy="600464"/>
            </a:xfrm>
          </p:grpSpPr>
          <p:sp>
            <p:nvSpPr>
              <p:cNvPr id="21525" name="矩形 5"/>
              <p:cNvSpPr>
                <a:spLocks noChangeArrowheads="1"/>
              </p:cNvSpPr>
              <p:nvPr/>
            </p:nvSpPr>
            <p:spPr bwMode="auto">
              <a:xfrm>
                <a:off x="7326490" y="3375378"/>
                <a:ext cx="801511" cy="600464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 bwMode="auto">
              <a:xfrm>
                <a:off x="8128634" y="3375378"/>
                <a:ext cx="399944" cy="6000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1521" name="TextBox 7"/>
            <p:cNvSpPr txBox="1">
              <a:spLocks noChangeArrowheads="1"/>
            </p:cNvSpPr>
            <p:nvPr/>
          </p:nvSpPr>
          <p:spPr bwMode="auto">
            <a:xfrm>
              <a:off x="5607425" y="4242034"/>
              <a:ext cx="18289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拉乌尔定律</a:t>
              </a:r>
            </a:p>
          </p:txBody>
        </p:sp>
        <p:cxnSp>
          <p:nvCxnSpPr>
            <p:cNvPr id="21522" name="直接箭头连接符 9"/>
            <p:cNvCxnSpPr>
              <a:cxnSpLocks noChangeShapeType="1"/>
            </p:cNvCxnSpPr>
            <p:nvPr/>
          </p:nvCxnSpPr>
          <p:spPr bwMode="auto">
            <a:xfrm flipH="1">
              <a:off x="6521896" y="3761351"/>
              <a:ext cx="646548" cy="496716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23" name="TextBox 38"/>
            <p:cNvSpPr txBox="1">
              <a:spLocks noChangeArrowheads="1"/>
            </p:cNvSpPr>
            <p:nvPr/>
          </p:nvSpPr>
          <p:spPr bwMode="auto">
            <a:xfrm>
              <a:off x="7650322" y="4231756"/>
              <a:ext cx="183592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偏离拉乌尔定律的程度</a:t>
              </a:r>
            </a:p>
          </p:txBody>
        </p:sp>
        <p:cxnSp>
          <p:nvCxnSpPr>
            <p:cNvPr id="21524" name="直接箭头连接符 11"/>
            <p:cNvCxnSpPr>
              <a:cxnSpLocks noChangeShapeType="1"/>
            </p:cNvCxnSpPr>
            <p:nvPr/>
          </p:nvCxnSpPr>
          <p:spPr bwMode="auto">
            <a:xfrm>
              <a:off x="8369308" y="3761351"/>
              <a:ext cx="198977" cy="496716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2010659" y="5229228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  ——</a:t>
            </a:r>
            <a:r>
              <a:rPr kumimoji="1" lang="zh-CN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活度</a:t>
            </a:r>
            <a:endParaRPr kumimoji="1" lang="zh-CN" altLang="en-US" sz="28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4444296" y="5226053"/>
            <a:ext cx="276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FF"/>
                </a:solidFill>
                <a:latin typeface="Symbol" pitchFamily="18" charset="2"/>
                <a:ea typeface="黑体" pitchFamily="49" charset="-122"/>
                <a:sym typeface="Symbol" pitchFamily="18" charset="2"/>
              </a:rPr>
              <a:t>g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——</a:t>
            </a:r>
            <a:r>
              <a:rPr kumimoji="1" lang="zh-CN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活度因子</a:t>
            </a:r>
            <a:endParaRPr kumimoji="1" lang="zh-CN" altLang="en-US" sz="28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622654" y="621773"/>
            <a:ext cx="81502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5. 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实际液态或固态混合物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所有组分以惯例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做参考态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(real liquid or solid mixture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for all components use selection I as reference state)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151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357808"/>
              </p:ext>
            </p:extLst>
          </p:nvPr>
        </p:nvGraphicFramePr>
        <p:xfrm>
          <a:off x="2602442" y="3063701"/>
          <a:ext cx="375443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333440" imgH="241200" progId="Equation.DSMT4">
                  <p:embed/>
                </p:oleObj>
              </mc:Choice>
              <mc:Fallback>
                <p:oleObj name="Equation" r:id="rId3" imgW="1333440" imgH="241200" progId="Equation.DSMT4">
                  <p:embed/>
                  <p:pic>
                    <p:nvPicPr>
                      <p:cNvPr id="2151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442" y="3063701"/>
                        <a:ext cx="3754438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943858" y="2205655"/>
            <a:ext cx="70223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液态或固态混合物中各组分的逸度表达式</a:t>
            </a:r>
            <a:endParaRPr kumimoji="1" lang="zh-CN" altLang="en-US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3" name="对象 2">
            <a:extLst>
              <a:ext uri="{FF2B5EF4-FFF2-40B4-BE49-F238E27FC236}">
                <a16:creationId xmlns:a16="http://schemas.microsoft.com/office/drawing/2014/main" id="{8122AA23-0BBE-43FD-A565-9FF65284D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832290"/>
              </p:ext>
            </p:extLst>
          </p:nvPr>
        </p:nvGraphicFramePr>
        <p:xfrm>
          <a:off x="6979847" y="3100213"/>
          <a:ext cx="16097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23" name="对象 2">
                        <a:extLst>
                          <a:ext uri="{FF2B5EF4-FFF2-40B4-BE49-F238E27FC236}">
                            <a16:creationId xmlns:a16="http://schemas.microsoft.com/office/drawing/2014/main" id="{8122AA23-0BBE-43FD-A565-9FF65284D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9847" y="3100213"/>
                        <a:ext cx="16097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14507"/>
              </p:ext>
            </p:extLst>
          </p:nvPr>
        </p:nvGraphicFramePr>
        <p:xfrm>
          <a:off x="2854325" y="730250"/>
          <a:ext cx="33210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257120" imgH="241200" progId="Equation.DSMT4">
                  <p:embed/>
                </p:oleObj>
              </mc:Choice>
              <mc:Fallback>
                <p:oleObj name="Equation" r:id="rId3" imgW="1257120" imgH="241200" progId="Equation.DSMT4">
                  <p:embed/>
                  <p:pic>
                    <p:nvPicPr>
                      <p:cNvPr id="2253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730250"/>
                        <a:ext cx="33210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805755"/>
              </p:ext>
            </p:extLst>
          </p:nvPr>
        </p:nvGraphicFramePr>
        <p:xfrm>
          <a:off x="1531938" y="1882775"/>
          <a:ext cx="66357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539800" imgH="444240" progId="Equation.DSMT4">
                  <p:embed/>
                </p:oleObj>
              </mc:Choice>
              <mc:Fallback>
                <p:oleObj name="Equation" r:id="rId5" imgW="2539800" imgH="4442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1882775"/>
                        <a:ext cx="663575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658820"/>
              </p:ext>
            </p:extLst>
          </p:nvPr>
        </p:nvGraphicFramePr>
        <p:xfrm>
          <a:off x="2849563" y="3748088"/>
          <a:ext cx="31511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206360" imgH="241200" progId="Equation.DSMT4">
                  <p:embed/>
                </p:oleObj>
              </mc:Choice>
              <mc:Fallback>
                <p:oleObj name="Equation" r:id="rId7" imgW="1206360" imgH="241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3748088"/>
                        <a:ext cx="31511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381233"/>
              </p:ext>
            </p:extLst>
          </p:nvPr>
        </p:nvGraphicFramePr>
        <p:xfrm>
          <a:off x="2951163" y="5737225"/>
          <a:ext cx="34178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1307880" imgH="241200" progId="Equation.DSMT4">
                  <p:embed/>
                </p:oleObj>
              </mc:Choice>
              <mc:Fallback>
                <p:oleObj name="Equation" r:id="rId9" imgW="1307880" imgH="2412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5737225"/>
                        <a:ext cx="3417887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任意多边形 9"/>
          <p:cNvSpPr>
            <a:spLocks/>
          </p:cNvSpPr>
          <p:nvPr/>
        </p:nvSpPr>
        <p:spPr bwMode="auto">
          <a:xfrm>
            <a:off x="5171013" y="1908175"/>
            <a:ext cx="2875499" cy="1082675"/>
          </a:xfrm>
          <a:custGeom>
            <a:avLst/>
            <a:gdLst>
              <a:gd name="T0" fmla="*/ 351063 w 3083076"/>
              <a:gd name="T1" fmla="*/ 44467 h 1251163"/>
              <a:gd name="T2" fmla="*/ 351063 w 3083076"/>
              <a:gd name="T3" fmla="*/ 44467 h 1251163"/>
              <a:gd name="T4" fmla="*/ 283347 w 3083076"/>
              <a:gd name="T5" fmla="*/ 69101 h 1251163"/>
              <a:gd name="T6" fmla="*/ 249493 w 3083076"/>
              <a:gd name="T7" fmla="*/ 73207 h 1251163"/>
              <a:gd name="T8" fmla="*/ 170494 w 3083076"/>
              <a:gd name="T9" fmla="*/ 93734 h 1251163"/>
              <a:gd name="T10" fmla="*/ 114062 w 3083076"/>
              <a:gd name="T11" fmla="*/ 118367 h 1251163"/>
              <a:gd name="T12" fmla="*/ 80207 w 3083076"/>
              <a:gd name="T13" fmla="*/ 143001 h 1251163"/>
              <a:gd name="T14" fmla="*/ 57636 w 3083076"/>
              <a:gd name="T15" fmla="*/ 159422 h 1251163"/>
              <a:gd name="T16" fmla="*/ 35064 w 3083076"/>
              <a:gd name="T17" fmla="*/ 184055 h 1251163"/>
              <a:gd name="T18" fmla="*/ 23781 w 3083076"/>
              <a:gd name="T19" fmla="*/ 196371 h 1251163"/>
              <a:gd name="T20" fmla="*/ 12492 w 3083076"/>
              <a:gd name="T21" fmla="*/ 208688 h 1251163"/>
              <a:gd name="T22" fmla="*/ 12492 w 3083076"/>
              <a:gd name="T23" fmla="*/ 303114 h 1251163"/>
              <a:gd name="T24" fmla="*/ 46353 w 3083076"/>
              <a:gd name="T25" fmla="*/ 335958 h 1251163"/>
              <a:gd name="T26" fmla="*/ 102779 w 3083076"/>
              <a:gd name="T27" fmla="*/ 372907 h 1251163"/>
              <a:gd name="T28" fmla="*/ 204349 w 3083076"/>
              <a:gd name="T29" fmla="*/ 401646 h 1251163"/>
              <a:gd name="T30" fmla="*/ 238204 w 3083076"/>
              <a:gd name="T31" fmla="*/ 409857 h 1251163"/>
              <a:gd name="T32" fmla="*/ 305919 w 3083076"/>
              <a:gd name="T33" fmla="*/ 418068 h 1251163"/>
              <a:gd name="T34" fmla="*/ 339774 w 3083076"/>
              <a:gd name="T35" fmla="*/ 422173 h 1251163"/>
              <a:gd name="T36" fmla="*/ 1084624 w 3083076"/>
              <a:gd name="T37" fmla="*/ 430385 h 1251163"/>
              <a:gd name="T38" fmla="*/ 1400617 w 3083076"/>
              <a:gd name="T39" fmla="*/ 438596 h 1251163"/>
              <a:gd name="T40" fmla="*/ 1931039 w 3083076"/>
              <a:gd name="T41" fmla="*/ 442701 h 1251163"/>
              <a:gd name="T42" fmla="*/ 2382463 w 3083076"/>
              <a:gd name="T43" fmla="*/ 450912 h 1251163"/>
              <a:gd name="T44" fmla="*/ 2427606 w 3083076"/>
              <a:gd name="T45" fmla="*/ 455017 h 1251163"/>
              <a:gd name="T46" fmla="*/ 2845175 w 3083076"/>
              <a:gd name="T47" fmla="*/ 446806 h 1251163"/>
              <a:gd name="T48" fmla="*/ 2901602 w 3083076"/>
              <a:gd name="T49" fmla="*/ 438596 h 1251163"/>
              <a:gd name="T50" fmla="*/ 2980600 w 3083076"/>
              <a:gd name="T51" fmla="*/ 430385 h 1251163"/>
              <a:gd name="T52" fmla="*/ 3048315 w 3083076"/>
              <a:gd name="T53" fmla="*/ 405752 h 1251163"/>
              <a:gd name="T54" fmla="*/ 3082170 w 3083076"/>
              <a:gd name="T55" fmla="*/ 393436 h 1251163"/>
              <a:gd name="T56" fmla="*/ 3070887 w 3083076"/>
              <a:gd name="T57" fmla="*/ 348273 h 1251163"/>
              <a:gd name="T58" fmla="*/ 3048315 w 3083076"/>
              <a:gd name="T59" fmla="*/ 335958 h 1251163"/>
              <a:gd name="T60" fmla="*/ 2991883 w 3083076"/>
              <a:gd name="T61" fmla="*/ 307220 h 1251163"/>
              <a:gd name="T62" fmla="*/ 2946745 w 3083076"/>
              <a:gd name="T63" fmla="*/ 282586 h 1251163"/>
              <a:gd name="T64" fmla="*/ 2777460 w 3083076"/>
              <a:gd name="T65" fmla="*/ 270270 h 1251163"/>
              <a:gd name="T66" fmla="*/ 2698462 w 3083076"/>
              <a:gd name="T67" fmla="*/ 266164 h 1251163"/>
              <a:gd name="T68" fmla="*/ 2574320 w 3083076"/>
              <a:gd name="T69" fmla="*/ 253848 h 1251163"/>
              <a:gd name="T70" fmla="*/ 2529176 w 3083076"/>
              <a:gd name="T71" fmla="*/ 216899 h 1251163"/>
              <a:gd name="T72" fmla="*/ 2517893 w 3083076"/>
              <a:gd name="T73" fmla="*/ 204582 h 1251163"/>
              <a:gd name="T74" fmla="*/ 2506604 w 3083076"/>
              <a:gd name="T75" fmla="*/ 192266 h 1251163"/>
              <a:gd name="T76" fmla="*/ 2495322 w 3083076"/>
              <a:gd name="T77" fmla="*/ 28046 h 1251163"/>
              <a:gd name="T78" fmla="*/ 2438895 w 3083076"/>
              <a:gd name="T79" fmla="*/ 15729 h 1251163"/>
              <a:gd name="T80" fmla="*/ 2314753 w 3083076"/>
              <a:gd name="T81" fmla="*/ 7518 h 1251163"/>
              <a:gd name="T82" fmla="*/ 1987472 w 3083076"/>
              <a:gd name="T83" fmla="*/ 3414 h 1251163"/>
              <a:gd name="T84" fmla="*/ 757343 w 3083076"/>
              <a:gd name="T85" fmla="*/ 11624 h 1251163"/>
              <a:gd name="T86" fmla="*/ 689627 w 3083076"/>
              <a:gd name="T87" fmla="*/ 15729 h 1251163"/>
              <a:gd name="T88" fmla="*/ 599346 w 3083076"/>
              <a:gd name="T89" fmla="*/ 23940 h 1251163"/>
              <a:gd name="T90" fmla="*/ 531631 w 3083076"/>
              <a:gd name="T91" fmla="*/ 32152 h 1251163"/>
              <a:gd name="T92" fmla="*/ 497776 w 3083076"/>
              <a:gd name="T93" fmla="*/ 36258 h 1251163"/>
              <a:gd name="T94" fmla="*/ 351063 w 3083076"/>
              <a:gd name="T95" fmla="*/ 44467 h 125116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083076" h="1251163">
                <a:moveTo>
                  <a:pt x="351165" y="122274"/>
                </a:moveTo>
                <a:lnTo>
                  <a:pt x="351165" y="122274"/>
                </a:lnTo>
                <a:cubicBezTo>
                  <a:pt x="328587" y="144852"/>
                  <a:pt x="308635" y="170405"/>
                  <a:pt x="283431" y="190008"/>
                </a:cubicBezTo>
                <a:cubicBezTo>
                  <a:pt x="274038" y="197314"/>
                  <a:pt x="259248" y="194381"/>
                  <a:pt x="249565" y="201297"/>
                </a:cubicBezTo>
                <a:cubicBezTo>
                  <a:pt x="155819" y="268258"/>
                  <a:pt x="247062" y="232234"/>
                  <a:pt x="170542" y="257741"/>
                </a:cubicBezTo>
                <a:cubicBezTo>
                  <a:pt x="114492" y="341820"/>
                  <a:pt x="186526" y="238561"/>
                  <a:pt x="114098" y="325474"/>
                </a:cubicBezTo>
                <a:cubicBezTo>
                  <a:pt x="82195" y="363757"/>
                  <a:pt x="98200" y="351281"/>
                  <a:pt x="80231" y="393208"/>
                </a:cubicBezTo>
                <a:cubicBezTo>
                  <a:pt x="73602" y="408676"/>
                  <a:pt x="63904" y="422738"/>
                  <a:pt x="57654" y="438363"/>
                </a:cubicBezTo>
                <a:cubicBezTo>
                  <a:pt x="48815" y="460460"/>
                  <a:pt x="42602" y="483519"/>
                  <a:pt x="35076" y="506097"/>
                </a:cubicBezTo>
                <a:lnTo>
                  <a:pt x="23787" y="539963"/>
                </a:lnTo>
                <a:lnTo>
                  <a:pt x="12498" y="573830"/>
                </a:lnTo>
                <a:cubicBezTo>
                  <a:pt x="-3825" y="704415"/>
                  <a:pt x="-4505" y="663441"/>
                  <a:pt x="12498" y="833474"/>
                </a:cubicBezTo>
                <a:cubicBezTo>
                  <a:pt x="20666" y="915148"/>
                  <a:pt x="17232" y="865522"/>
                  <a:pt x="46365" y="923786"/>
                </a:cubicBezTo>
                <a:cubicBezTo>
                  <a:pt x="74755" y="980565"/>
                  <a:pt x="31625" y="954205"/>
                  <a:pt x="102809" y="1025386"/>
                </a:cubicBezTo>
                <a:cubicBezTo>
                  <a:pt x="155863" y="1078439"/>
                  <a:pt x="123393" y="1050397"/>
                  <a:pt x="204409" y="1104408"/>
                </a:cubicBezTo>
                <a:cubicBezTo>
                  <a:pt x="215698" y="1111934"/>
                  <a:pt x="225405" y="1122696"/>
                  <a:pt x="238276" y="1126986"/>
                </a:cubicBezTo>
                <a:lnTo>
                  <a:pt x="306009" y="1149563"/>
                </a:lnTo>
                <a:lnTo>
                  <a:pt x="339876" y="1160852"/>
                </a:lnTo>
                <a:cubicBezTo>
                  <a:pt x="598675" y="1247120"/>
                  <a:pt x="361764" y="1171951"/>
                  <a:pt x="1084942" y="1183430"/>
                </a:cubicBezTo>
                <a:cubicBezTo>
                  <a:pt x="1179393" y="1191301"/>
                  <a:pt x="1309825" y="1203113"/>
                  <a:pt x="1401031" y="1206008"/>
                </a:cubicBezTo>
                <a:cubicBezTo>
                  <a:pt x="1577841" y="1211621"/>
                  <a:pt x="1754750" y="1213534"/>
                  <a:pt x="1931609" y="1217297"/>
                </a:cubicBezTo>
                <a:cubicBezTo>
                  <a:pt x="2100415" y="1273566"/>
                  <a:pt x="1920739" y="1217317"/>
                  <a:pt x="2383165" y="1239874"/>
                </a:cubicBezTo>
                <a:cubicBezTo>
                  <a:pt x="2398661" y="1240630"/>
                  <a:pt x="2413268" y="1247400"/>
                  <a:pt x="2428320" y="1251163"/>
                </a:cubicBezTo>
                <a:cubicBezTo>
                  <a:pt x="2567550" y="1243637"/>
                  <a:pt x="2707204" y="1241805"/>
                  <a:pt x="2846009" y="1228586"/>
                </a:cubicBezTo>
                <a:cubicBezTo>
                  <a:pt x="2866182" y="1226665"/>
                  <a:pt x="2883480" y="1213123"/>
                  <a:pt x="2902454" y="1206008"/>
                </a:cubicBezTo>
                <a:cubicBezTo>
                  <a:pt x="2934847" y="1193861"/>
                  <a:pt x="2945889" y="1192327"/>
                  <a:pt x="2981476" y="1183430"/>
                </a:cubicBezTo>
                <a:lnTo>
                  <a:pt x="3049209" y="1115697"/>
                </a:lnTo>
                <a:lnTo>
                  <a:pt x="3083076" y="1081830"/>
                </a:lnTo>
                <a:cubicBezTo>
                  <a:pt x="3079313" y="1040437"/>
                  <a:pt x="3080496" y="998293"/>
                  <a:pt x="3071787" y="957652"/>
                </a:cubicBezTo>
                <a:cubicBezTo>
                  <a:pt x="3068944" y="944386"/>
                  <a:pt x="3057095" y="934826"/>
                  <a:pt x="3049209" y="923786"/>
                </a:cubicBezTo>
                <a:cubicBezTo>
                  <a:pt x="3040681" y="911847"/>
                  <a:pt x="3001636" y="862505"/>
                  <a:pt x="2992765" y="844763"/>
                </a:cubicBezTo>
                <a:cubicBezTo>
                  <a:pt x="2974814" y="808861"/>
                  <a:pt x="2992054" y="801722"/>
                  <a:pt x="2947609" y="777030"/>
                </a:cubicBezTo>
                <a:cubicBezTo>
                  <a:pt x="2896371" y="748564"/>
                  <a:pt x="2833628" y="750082"/>
                  <a:pt x="2778276" y="743163"/>
                </a:cubicBezTo>
                <a:cubicBezTo>
                  <a:pt x="2751873" y="739863"/>
                  <a:pt x="2725595" y="735637"/>
                  <a:pt x="2699254" y="731874"/>
                </a:cubicBezTo>
                <a:cubicBezTo>
                  <a:pt x="2613317" y="703230"/>
                  <a:pt x="2654857" y="713964"/>
                  <a:pt x="2575076" y="698008"/>
                </a:cubicBezTo>
                <a:cubicBezTo>
                  <a:pt x="2539297" y="644339"/>
                  <a:pt x="2556788" y="677012"/>
                  <a:pt x="2529920" y="596408"/>
                </a:cubicBezTo>
                <a:lnTo>
                  <a:pt x="2518631" y="562541"/>
                </a:lnTo>
                <a:lnTo>
                  <a:pt x="2507342" y="528674"/>
                </a:lnTo>
                <a:cubicBezTo>
                  <a:pt x="2503579" y="378156"/>
                  <a:pt x="2516861" y="226240"/>
                  <a:pt x="2496054" y="77119"/>
                </a:cubicBezTo>
                <a:cubicBezTo>
                  <a:pt x="2493022" y="55388"/>
                  <a:pt x="2459234" y="53065"/>
                  <a:pt x="2439609" y="43252"/>
                </a:cubicBezTo>
                <a:cubicBezTo>
                  <a:pt x="2406747" y="26821"/>
                  <a:pt x="2341610" y="22089"/>
                  <a:pt x="2315431" y="20674"/>
                </a:cubicBezTo>
                <a:cubicBezTo>
                  <a:pt x="2206400" y="14781"/>
                  <a:pt x="2097180" y="13149"/>
                  <a:pt x="1988054" y="9386"/>
                </a:cubicBezTo>
                <a:cubicBezTo>
                  <a:pt x="1604063" y="13188"/>
                  <a:pt x="1162238" y="-25848"/>
                  <a:pt x="757565" y="31963"/>
                </a:cubicBezTo>
                <a:cubicBezTo>
                  <a:pt x="734906" y="35200"/>
                  <a:pt x="712409" y="39489"/>
                  <a:pt x="689831" y="43252"/>
                </a:cubicBezTo>
                <a:cubicBezTo>
                  <a:pt x="587078" y="77504"/>
                  <a:pt x="749361" y="24964"/>
                  <a:pt x="599520" y="65830"/>
                </a:cubicBezTo>
                <a:cubicBezTo>
                  <a:pt x="576560" y="72092"/>
                  <a:pt x="554365" y="80882"/>
                  <a:pt x="531787" y="88408"/>
                </a:cubicBezTo>
                <a:cubicBezTo>
                  <a:pt x="520498" y="92171"/>
                  <a:pt x="509658" y="97741"/>
                  <a:pt x="497920" y="99697"/>
                </a:cubicBezTo>
                <a:cubicBezTo>
                  <a:pt x="407917" y="114698"/>
                  <a:pt x="375624" y="118511"/>
                  <a:pt x="351165" y="122274"/>
                </a:cubicBezTo>
                <a:close/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81600" y="3048000"/>
            <a:ext cx="294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组分</a:t>
            </a:r>
            <a:r>
              <a:rPr lang="en-US" altLang="zh-CN" sz="2400" i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惯例</a:t>
            </a:r>
            <a:r>
              <a:rPr lang="en-US" altLang="zh-CN" sz="2400"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的化学势</a:t>
            </a: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3618534" y="3773488"/>
            <a:ext cx="2041871" cy="5873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679825" y="4354513"/>
            <a:ext cx="19986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理想溶液组分</a:t>
            </a:r>
            <a:r>
              <a:rPr lang="en-US" altLang="zh-CN" sz="2400" i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的化学势</a:t>
            </a:r>
          </a:p>
        </p:txBody>
      </p:sp>
      <p:sp>
        <p:nvSpPr>
          <p:cNvPr id="13" name="下箭头 12"/>
          <p:cNvSpPr>
            <a:spLocks noChangeArrowheads="1"/>
          </p:cNvSpPr>
          <p:nvPr/>
        </p:nvSpPr>
        <p:spPr bwMode="auto">
          <a:xfrm>
            <a:off x="4311650" y="1365250"/>
            <a:ext cx="328613" cy="430213"/>
          </a:xfrm>
          <a:prstGeom prst="downArrow">
            <a:avLst>
              <a:gd name="adj1" fmla="val 50000"/>
              <a:gd name="adj2" fmla="val 4995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4" name="下箭头 23"/>
          <p:cNvSpPr>
            <a:spLocks noChangeArrowheads="1"/>
          </p:cNvSpPr>
          <p:nvPr/>
        </p:nvSpPr>
        <p:spPr bwMode="auto">
          <a:xfrm>
            <a:off x="4351338" y="3227388"/>
            <a:ext cx="328612" cy="428625"/>
          </a:xfrm>
          <a:prstGeom prst="downArrow">
            <a:avLst>
              <a:gd name="adj1" fmla="val 50000"/>
              <a:gd name="adj2" fmla="val 497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" name="下箭头 24"/>
          <p:cNvSpPr>
            <a:spLocks noChangeArrowheads="1"/>
          </p:cNvSpPr>
          <p:nvPr/>
        </p:nvSpPr>
        <p:spPr bwMode="auto">
          <a:xfrm>
            <a:off x="4441825" y="5253038"/>
            <a:ext cx="327025" cy="428625"/>
          </a:xfrm>
          <a:prstGeom prst="downArrow">
            <a:avLst>
              <a:gd name="adj1" fmla="val 50000"/>
              <a:gd name="adj2" fmla="val 500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22" grpId="0"/>
      <p:bldP spid="1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57225" y="636588"/>
            <a:ext cx="797877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用惯例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做参考态，活度因子表示偏离拉乌尔定律的程度。溶液中各组分的逸度和化学势表达式：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957388" y="5710238"/>
            <a:ext cx="197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理想溶液</a:t>
            </a:r>
          </a:p>
        </p:txBody>
      </p:sp>
      <p:graphicFrame>
        <p:nvGraphicFramePr>
          <p:cNvPr id="2355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245916"/>
              </p:ext>
            </p:extLst>
          </p:nvPr>
        </p:nvGraphicFramePr>
        <p:xfrm>
          <a:off x="4535488" y="5699125"/>
          <a:ext cx="22145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838080" imgH="228600" progId="Equation.DSMT4">
                  <p:embed/>
                </p:oleObj>
              </mc:Choice>
              <mc:Fallback>
                <p:oleObj name="Equation" r:id="rId3" imgW="838080" imgH="228600" progId="Equation.DSMT4">
                  <p:embed/>
                  <p:pic>
                    <p:nvPicPr>
                      <p:cNvPr id="2355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5699125"/>
                        <a:ext cx="221456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7" name="组合 2"/>
          <p:cNvGrpSpPr>
            <a:grpSpLocks/>
          </p:cNvGrpSpPr>
          <p:nvPr/>
        </p:nvGrpSpPr>
        <p:grpSpPr bwMode="auto">
          <a:xfrm>
            <a:off x="874712" y="1804988"/>
            <a:ext cx="7626352" cy="3614737"/>
            <a:chOff x="874712" y="1805517"/>
            <a:chExt cx="7626353" cy="3614739"/>
          </a:xfrm>
        </p:grpSpPr>
        <p:grpSp>
          <p:nvGrpSpPr>
            <p:cNvPr id="23558" name="Group 22"/>
            <p:cNvGrpSpPr>
              <a:grpSpLocks/>
            </p:cNvGrpSpPr>
            <p:nvPr/>
          </p:nvGrpSpPr>
          <p:grpSpPr bwMode="auto">
            <a:xfrm>
              <a:off x="874712" y="1805517"/>
              <a:ext cx="7626353" cy="3614739"/>
              <a:chOff x="551" y="2724"/>
              <a:chExt cx="4804" cy="2277"/>
            </a:xfrm>
          </p:grpSpPr>
          <p:sp>
            <p:nvSpPr>
              <p:cNvPr id="23560" name="AutoShape 23"/>
              <p:cNvSpPr>
                <a:spLocks noChangeArrowheads="1"/>
              </p:cNvSpPr>
              <p:nvPr/>
            </p:nvSpPr>
            <p:spPr bwMode="auto">
              <a:xfrm>
                <a:off x="551" y="2724"/>
                <a:ext cx="4804" cy="2277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>
                <a:noFill/>
              </a:ln>
              <a:effectLst>
                <a:prstShdw prst="shdw17" dist="17961" dir="13500000">
                  <a:srgbClr val="5C7A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aphicFrame>
            <p:nvGraphicFramePr>
              <p:cNvPr id="23561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0704496"/>
                  </p:ext>
                </p:extLst>
              </p:nvPr>
            </p:nvGraphicFramePr>
            <p:xfrm>
              <a:off x="1699" y="2843"/>
              <a:ext cx="2509" cy="15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39" name="Equation" r:id="rId5" imgW="1422360" imgH="901440" progId="Equation.DSMT4">
                      <p:embed/>
                    </p:oleObj>
                  </mc:Choice>
                  <mc:Fallback>
                    <p:oleObj name="Equation" r:id="rId5" imgW="1422360" imgH="901440" progId="Equation.DSMT4">
                      <p:embed/>
                      <p:pic>
                        <p:nvPicPr>
                          <p:cNvPr id="23561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9" y="2843"/>
                            <a:ext cx="2509" cy="15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99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559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683314"/>
                </p:ext>
              </p:extLst>
            </p:nvPr>
          </p:nvGraphicFramePr>
          <p:xfrm>
            <a:off x="1423988" y="4742394"/>
            <a:ext cx="6491288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Equation" r:id="rId7" imgW="2654280" imgH="241200" progId="Equation.DSMT4">
                    <p:embed/>
                  </p:oleObj>
                </mc:Choice>
                <mc:Fallback>
                  <p:oleObj name="Equation" r:id="rId7" imgW="2654280" imgH="241200" progId="Equation.DSMT4">
                    <p:embed/>
                    <p:pic>
                      <p:nvPicPr>
                        <p:cNvPr id="23559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988" y="4742394"/>
                          <a:ext cx="6491288" cy="587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12"/>
          <p:cNvGrpSpPr>
            <a:grpSpLocks/>
          </p:cNvGrpSpPr>
          <p:nvPr/>
        </p:nvGrpSpPr>
        <p:grpSpPr bwMode="auto">
          <a:xfrm>
            <a:off x="2717450" y="4468171"/>
            <a:ext cx="3879850" cy="1881634"/>
            <a:chOff x="5607425" y="3181074"/>
            <a:chExt cx="3878824" cy="1881697"/>
          </a:xfrm>
        </p:grpSpPr>
        <p:grpSp>
          <p:nvGrpSpPr>
            <p:cNvPr id="24592" name="组合 6"/>
            <p:cNvGrpSpPr>
              <a:grpSpLocks/>
            </p:cNvGrpSpPr>
            <p:nvPr/>
          </p:nvGrpSpPr>
          <p:grpSpPr bwMode="auto">
            <a:xfrm>
              <a:off x="6635728" y="3181074"/>
              <a:ext cx="1996738" cy="559719"/>
              <a:chOff x="6793774" y="3395565"/>
              <a:chExt cx="1996738" cy="559719"/>
            </a:xfrm>
          </p:grpSpPr>
          <p:sp>
            <p:nvSpPr>
              <p:cNvPr id="24597" name="矩形 5"/>
              <p:cNvSpPr>
                <a:spLocks noChangeArrowheads="1"/>
              </p:cNvSpPr>
              <p:nvPr/>
            </p:nvSpPr>
            <p:spPr bwMode="auto">
              <a:xfrm>
                <a:off x="6793774" y="3402669"/>
                <a:ext cx="1349782" cy="545877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 bwMode="auto">
              <a:xfrm>
                <a:off x="8155374" y="3395565"/>
                <a:ext cx="635138" cy="5597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4593" name="TextBox 7"/>
            <p:cNvSpPr txBox="1">
              <a:spLocks noChangeArrowheads="1"/>
            </p:cNvSpPr>
            <p:nvPr/>
          </p:nvSpPr>
          <p:spPr bwMode="auto">
            <a:xfrm>
              <a:off x="5607425" y="4242034"/>
              <a:ext cx="1828942" cy="46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亨利定律</a:t>
              </a:r>
            </a:p>
          </p:txBody>
        </p:sp>
        <p:cxnSp>
          <p:nvCxnSpPr>
            <p:cNvPr id="24594" name="直接箭头连接符 9"/>
            <p:cNvCxnSpPr>
              <a:cxnSpLocks noChangeShapeType="1"/>
            </p:cNvCxnSpPr>
            <p:nvPr/>
          </p:nvCxnSpPr>
          <p:spPr bwMode="auto">
            <a:xfrm flipH="1">
              <a:off x="6521896" y="3750062"/>
              <a:ext cx="646548" cy="496716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95" name="TextBox 38"/>
            <p:cNvSpPr txBox="1">
              <a:spLocks noChangeArrowheads="1"/>
            </p:cNvSpPr>
            <p:nvPr/>
          </p:nvSpPr>
          <p:spPr bwMode="auto">
            <a:xfrm>
              <a:off x="7650322" y="4231756"/>
              <a:ext cx="1835927" cy="83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偏离亨利定律的程度</a:t>
              </a:r>
            </a:p>
          </p:txBody>
        </p:sp>
        <p:cxnSp>
          <p:nvCxnSpPr>
            <p:cNvPr id="24596" name="直接箭头连接符 11"/>
            <p:cNvCxnSpPr>
              <a:cxnSpLocks noChangeShapeType="1"/>
            </p:cNvCxnSpPr>
            <p:nvPr/>
          </p:nvCxnSpPr>
          <p:spPr bwMode="auto">
            <a:xfrm>
              <a:off x="8369308" y="3750062"/>
              <a:ext cx="198977" cy="496716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457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971393"/>
              </p:ext>
            </p:extLst>
          </p:nvPr>
        </p:nvGraphicFramePr>
        <p:xfrm>
          <a:off x="2627138" y="4368185"/>
          <a:ext cx="5082636" cy="672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930320" imgH="253800" progId="Equation.DSMT4">
                  <p:embed/>
                </p:oleObj>
              </mc:Choice>
              <mc:Fallback>
                <p:oleObj name="Equation" r:id="rId3" imgW="1930320" imgH="253800" progId="Equation.DSMT4">
                  <p:embed/>
                  <p:pic>
                    <p:nvPicPr>
                      <p:cNvPr id="2457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138" y="4368185"/>
                        <a:ext cx="5082636" cy="672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498475" y="500063"/>
            <a:ext cx="8399463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6. 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实际溶液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溶剂用惯例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溶质用惯例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II(real solution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use selection I for solvent A and selection II for solute B as reference states)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585787" y="3563923"/>
            <a:ext cx="8224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实际溶液中溶质的逸度表达式</a:t>
            </a:r>
            <a:endParaRPr kumimoji="1" lang="zh-CN" altLang="en-US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458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302594"/>
              </p:ext>
            </p:extLst>
          </p:nvPr>
        </p:nvGraphicFramePr>
        <p:xfrm>
          <a:off x="2765323" y="2734840"/>
          <a:ext cx="3740468" cy="62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447560" imgH="241200" progId="Equation.DSMT4">
                  <p:embed/>
                </p:oleObj>
              </mc:Choice>
              <mc:Fallback>
                <p:oleObj name="Equation" r:id="rId5" imgW="1447560" imgH="241200" progId="Equation.DSMT4">
                  <p:embed/>
                  <p:pic>
                    <p:nvPicPr>
                      <p:cNvPr id="2458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323" y="2734840"/>
                        <a:ext cx="3740468" cy="626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6">
            <a:extLst>
              <a:ext uri="{FF2B5EF4-FFF2-40B4-BE49-F238E27FC236}">
                <a16:creationId xmlns:a16="http://schemas.microsoft.com/office/drawing/2014/main" id="{03A41F12-F6C9-4B3A-BD9C-2EA5995E3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63" y="2068145"/>
            <a:ext cx="8224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实际溶液中溶剂的逸度表达式</a:t>
            </a:r>
            <a:endParaRPr kumimoji="1" lang="zh-CN" altLang="en-US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43554"/>
              </p:ext>
            </p:extLst>
          </p:nvPr>
        </p:nvGraphicFramePr>
        <p:xfrm>
          <a:off x="2097088" y="714375"/>
          <a:ext cx="48355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828800" imgH="253800" progId="Equation.DSMT4">
                  <p:embed/>
                </p:oleObj>
              </mc:Choice>
              <mc:Fallback>
                <p:oleObj name="Equation" r:id="rId3" imgW="1828800" imgH="253800" progId="Equation.DSMT4">
                  <p:embed/>
                  <p:pic>
                    <p:nvPicPr>
                      <p:cNvPr id="2560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714375"/>
                        <a:ext cx="483552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510059"/>
              </p:ext>
            </p:extLst>
          </p:nvPr>
        </p:nvGraphicFramePr>
        <p:xfrm>
          <a:off x="1084263" y="1898650"/>
          <a:ext cx="75311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2882880" imgH="431640" progId="Equation.DSMT4">
                  <p:embed/>
                </p:oleObj>
              </mc:Choice>
              <mc:Fallback>
                <p:oleObj name="Equation" r:id="rId5" imgW="2882880" imgH="4316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898650"/>
                        <a:ext cx="75311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421916"/>
              </p:ext>
            </p:extLst>
          </p:nvPr>
        </p:nvGraphicFramePr>
        <p:xfrm>
          <a:off x="2519363" y="3732213"/>
          <a:ext cx="3814762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1460160" imgH="253800" progId="Equation.DSMT4">
                  <p:embed/>
                </p:oleObj>
              </mc:Choice>
              <mc:Fallback>
                <p:oleObj name="Equation" r:id="rId7" imgW="1460160" imgH="2538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3732213"/>
                        <a:ext cx="3814762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935403"/>
              </p:ext>
            </p:extLst>
          </p:nvPr>
        </p:nvGraphicFramePr>
        <p:xfrm>
          <a:off x="2619375" y="5721350"/>
          <a:ext cx="40814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1562040" imgH="253800" progId="Equation.DSMT4">
                  <p:embed/>
                </p:oleObj>
              </mc:Choice>
              <mc:Fallback>
                <p:oleObj name="Equation" r:id="rId9" imgW="1562040" imgH="2538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5721350"/>
                        <a:ext cx="40814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任意多边形 9"/>
          <p:cNvSpPr>
            <a:spLocks/>
          </p:cNvSpPr>
          <p:nvPr/>
        </p:nvSpPr>
        <p:spPr bwMode="auto">
          <a:xfrm>
            <a:off x="4775769" y="1908175"/>
            <a:ext cx="3373005" cy="1082675"/>
          </a:xfrm>
          <a:custGeom>
            <a:avLst/>
            <a:gdLst>
              <a:gd name="T0" fmla="*/ 589970 w 3083076"/>
              <a:gd name="T1" fmla="*/ 44467 h 1251163"/>
              <a:gd name="T2" fmla="*/ 589970 w 3083076"/>
              <a:gd name="T3" fmla="*/ 44467 h 1251163"/>
              <a:gd name="T4" fmla="*/ 476172 w 3083076"/>
              <a:gd name="T5" fmla="*/ 69101 h 1251163"/>
              <a:gd name="T6" fmla="*/ 419278 w 3083076"/>
              <a:gd name="T7" fmla="*/ 73207 h 1251163"/>
              <a:gd name="T8" fmla="*/ 286516 w 3083076"/>
              <a:gd name="T9" fmla="*/ 93734 h 1251163"/>
              <a:gd name="T10" fmla="*/ 191687 w 3083076"/>
              <a:gd name="T11" fmla="*/ 118367 h 1251163"/>
              <a:gd name="T12" fmla="*/ 134790 w 3083076"/>
              <a:gd name="T13" fmla="*/ 143001 h 1251163"/>
              <a:gd name="T14" fmla="*/ 96859 w 3083076"/>
              <a:gd name="T15" fmla="*/ 159422 h 1251163"/>
              <a:gd name="T16" fmla="*/ 58928 w 3083076"/>
              <a:gd name="T17" fmla="*/ 184055 h 1251163"/>
              <a:gd name="T18" fmla="*/ 39963 w 3083076"/>
              <a:gd name="T19" fmla="*/ 196371 h 1251163"/>
              <a:gd name="T20" fmla="*/ 20995 w 3083076"/>
              <a:gd name="T21" fmla="*/ 208688 h 1251163"/>
              <a:gd name="T22" fmla="*/ 20995 w 3083076"/>
              <a:gd name="T23" fmla="*/ 303114 h 1251163"/>
              <a:gd name="T24" fmla="*/ 77896 w 3083076"/>
              <a:gd name="T25" fmla="*/ 335958 h 1251163"/>
              <a:gd name="T26" fmla="*/ 172723 w 3083076"/>
              <a:gd name="T27" fmla="*/ 372907 h 1251163"/>
              <a:gd name="T28" fmla="*/ 343415 w 3083076"/>
              <a:gd name="T29" fmla="*/ 401646 h 1251163"/>
              <a:gd name="T30" fmla="*/ 400310 w 3083076"/>
              <a:gd name="T31" fmla="*/ 409857 h 1251163"/>
              <a:gd name="T32" fmla="*/ 514105 w 3083076"/>
              <a:gd name="T33" fmla="*/ 418068 h 1251163"/>
              <a:gd name="T34" fmla="*/ 571002 w 3083076"/>
              <a:gd name="T35" fmla="*/ 422173 h 1251163"/>
              <a:gd name="T36" fmla="*/ 1822739 w 3083076"/>
              <a:gd name="T37" fmla="*/ 430385 h 1251163"/>
              <a:gd name="T38" fmla="*/ 2353777 w 3083076"/>
              <a:gd name="T39" fmla="*/ 438596 h 1251163"/>
              <a:gd name="T40" fmla="*/ 3245166 w 3083076"/>
              <a:gd name="T41" fmla="*/ 442701 h 1251163"/>
              <a:gd name="T42" fmla="*/ 4003793 w 3083076"/>
              <a:gd name="T43" fmla="*/ 450912 h 1251163"/>
              <a:gd name="T44" fmla="*/ 4079657 w 3083076"/>
              <a:gd name="T45" fmla="*/ 455017 h 1251163"/>
              <a:gd name="T46" fmla="*/ 4781390 w 3083076"/>
              <a:gd name="T47" fmla="*/ 446806 h 1251163"/>
              <a:gd name="T48" fmla="*/ 4876219 w 3083076"/>
              <a:gd name="T49" fmla="*/ 438596 h 1251163"/>
              <a:gd name="T50" fmla="*/ 5008978 w 3083076"/>
              <a:gd name="T51" fmla="*/ 430385 h 1251163"/>
              <a:gd name="T52" fmla="*/ 5122773 w 3083076"/>
              <a:gd name="T53" fmla="*/ 405752 h 1251163"/>
              <a:gd name="T54" fmla="*/ 5179669 w 3083076"/>
              <a:gd name="T55" fmla="*/ 393436 h 1251163"/>
              <a:gd name="T56" fmla="*/ 5160706 w 3083076"/>
              <a:gd name="T57" fmla="*/ 348273 h 1251163"/>
              <a:gd name="T58" fmla="*/ 5122773 w 3083076"/>
              <a:gd name="T59" fmla="*/ 335958 h 1251163"/>
              <a:gd name="T60" fmla="*/ 5027943 w 3083076"/>
              <a:gd name="T61" fmla="*/ 307220 h 1251163"/>
              <a:gd name="T62" fmla="*/ 4952080 w 3083076"/>
              <a:gd name="T63" fmla="*/ 282586 h 1251163"/>
              <a:gd name="T64" fmla="*/ 4667595 w 3083076"/>
              <a:gd name="T65" fmla="*/ 270270 h 1251163"/>
              <a:gd name="T66" fmla="*/ 4534835 w 3083076"/>
              <a:gd name="T67" fmla="*/ 266164 h 1251163"/>
              <a:gd name="T68" fmla="*/ 4326212 w 3083076"/>
              <a:gd name="T69" fmla="*/ 253848 h 1251163"/>
              <a:gd name="T70" fmla="*/ 4250349 w 3083076"/>
              <a:gd name="T71" fmla="*/ 216899 h 1251163"/>
              <a:gd name="T72" fmla="*/ 4231385 w 3083076"/>
              <a:gd name="T73" fmla="*/ 204582 h 1251163"/>
              <a:gd name="T74" fmla="*/ 4212418 w 3083076"/>
              <a:gd name="T75" fmla="*/ 192266 h 1251163"/>
              <a:gd name="T76" fmla="*/ 4193454 w 3083076"/>
              <a:gd name="T77" fmla="*/ 28046 h 1251163"/>
              <a:gd name="T78" fmla="*/ 4098625 w 3083076"/>
              <a:gd name="T79" fmla="*/ 15729 h 1251163"/>
              <a:gd name="T80" fmla="*/ 3890001 w 3083076"/>
              <a:gd name="T81" fmla="*/ 7518 h 1251163"/>
              <a:gd name="T82" fmla="*/ 3339998 w 3083076"/>
              <a:gd name="T83" fmla="*/ 3414 h 1251163"/>
              <a:gd name="T84" fmla="*/ 1272735 w 3083076"/>
              <a:gd name="T85" fmla="*/ 11624 h 1251163"/>
              <a:gd name="T86" fmla="*/ 1158939 w 3083076"/>
              <a:gd name="T87" fmla="*/ 15729 h 1251163"/>
              <a:gd name="T88" fmla="*/ 1007215 w 3083076"/>
              <a:gd name="T89" fmla="*/ 23940 h 1251163"/>
              <a:gd name="T90" fmla="*/ 893421 w 3083076"/>
              <a:gd name="T91" fmla="*/ 32152 h 1251163"/>
              <a:gd name="T92" fmla="*/ 836523 w 3083076"/>
              <a:gd name="T93" fmla="*/ 36258 h 1251163"/>
              <a:gd name="T94" fmla="*/ 589970 w 3083076"/>
              <a:gd name="T95" fmla="*/ 44467 h 125116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083076" h="1251163">
                <a:moveTo>
                  <a:pt x="351165" y="122274"/>
                </a:moveTo>
                <a:lnTo>
                  <a:pt x="351165" y="122274"/>
                </a:lnTo>
                <a:cubicBezTo>
                  <a:pt x="328587" y="144852"/>
                  <a:pt x="308635" y="170405"/>
                  <a:pt x="283431" y="190008"/>
                </a:cubicBezTo>
                <a:cubicBezTo>
                  <a:pt x="274038" y="197314"/>
                  <a:pt x="259248" y="194381"/>
                  <a:pt x="249565" y="201297"/>
                </a:cubicBezTo>
                <a:cubicBezTo>
                  <a:pt x="155819" y="268258"/>
                  <a:pt x="247062" y="232234"/>
                  <a:pt x="170542" y="257741"/>
                </a:cubicBezTo>
                <a:cubicBezTo>
                  <a:pt x="114492" y="341820"/>
                  <a:pt x="186526" y="238561"/>
                  <a:pt x="114098" y="325474"/>
                </a:cubicBezTo>
                <a:cubicBezTo>
                  <a:pt x="82195" y="363757"/>
                  <a:pt x="98200" y="351281"/>
                  <a:pt x="80231" y="393208"/>
                </a:cubicBezTo>
                <a:cubicBezTo>
                  <a:pt x="73602" y="408676"/>
                  <a:pt x="63904" y="422738"/>
                  <a:pt x="57654" y="438363"/>
                </a:cubicBezTo>
                <a:cubicBezTo>
                  <a:pt x="48815" y="460460"/>
                  <a:pt x="42602" y="483519"/>
                  <a:pt x="35076" y="506097"/>
                </a:cubicBezTo>
                <a:lnTo>
                  <a:pt x="23787" y="539963"/>
                </a:lnTo>
                <a:lnTo>
                  <a:pt x="12498" y="573830"/>
                </a:lnTo>
                <a:cubicBezTo>
                  <a:pt x="-3825" y="704415"/>
                  <a:pt x="-4505" y="663441"/>
                  <a:pt x="12498" y="833474"/>
                </a:cubicBezTo>
                <a:cubicBezTo>
                  <a:pt x="20666" y="915148"/>
                  <a:pt x="17232" y="865522"/>
                  <a:pt x="46365" y="923786"/>
                </a:cubicBezTo>
                <a:cubicBezTo>
                  <a:pt x="74755" y="980565"/>
                  <a:pt x="31625" y="954205"/>
                  <a:pt x="102809" y="1025386"/>
                </a:cubicBezTo>
                <a:cubicBezTo>
                  <a:pt x="155863" y="1078439"/>
                  <a:pt x="123393" y="1050397"/>
                  <a:pt x="204409" y="1104408"/>
                </a:cubicBezTo>
                <a:cubicBezTo>
                  <a:pt x="215698" y="1111934"/>
                  <a:pt x="225405" y="1122696"/>
                  <a:pt x="238276" y="1126986"/>
                </a:cubicBezTo>
                <a:lnTo>
                  <a:pt x="306009" y="1149563"/>
                </a:lnTo>
                <a:lnTo>
                  <a:pt x="339876" y="1160852"/>
                </a:lnTo>
                <a:cubicBezTo>
                  <a:pt x="598675" y="1247120"/>
                  <a:pt x="361764" y="1171951"/>
                  <a:pt x="1084942" y="1183430"/>
                </a:cubicBezTo>
                <a:cubicBezTo>
                  <a:pt x="1179393" y="1191301"/>
                  <a:pt x="1309825" y="1203113"/>
                  <a:pt x="1401031" y="1206008"/>
                </a:cubicBezTo>
                <a:cubicBezTo>
                  <a:pt x="1577841" y="1211621"/>
                  <a:pt x="1754750" y="1213534"/>
                  <a:pt x="1931609" y="1217297"/>
                </a:cubicBezTo>
                <a:cubicBezTo>
                  <a:pt x="2100415" y="1273566"/>
                  <a:pt x="1920739" y="1217317"/>
                  <a:pt x="2383165" y="1239874"/>
                </a:cubicBezTo>
                <a:cubicBezTo>
                  <a:pt x="2398661" y="1240630"/>
                  <a:pt x="2413268" y="1247400"/>
                  <a:pt x="2428320" y="1251163"/>
                </a:cubicBezTo>
                <a:cubicBezTo>
                  <a:pt x="2567550" y="1243637"/>
                  <a:pt x="2707204" y="1241805"/>
                  <a:pt x="2846009" y="1228586"/>
                </a:cubicBezTo>
                <a:cubicBezTo>
                  <a:pt x="2866182" y="1226665"/>
                  <a:pt x="2883480" y="1213123"/>
                  <a:pt x="2902454" y="1206008"/>
                </a:cubicBezTo>
                <a:cubicBezTo>
                  <a:pt x="2934847" y="1193861"/>
                  <a:pt x="2945889" y="1192327"/>
                  <a:pt x="2981476" y="1183430"/>
                </a:cubicBezTo>
                <a:lnTo>
                  <a:pt x="3049209" y="1115697"/>
                </a:lnTo>
                <a:lnTo>
                  <a:pt x="3083076" y="1081830"/>
                </a:lnTo>
                <a:cubicBezTo>
                  <a:pt x="3079313" y="1040437"/>
                  <a:pt x="3080496" y="998293"/>
                  <a:pt x="3071787" y="957652"/>
                </a:cubicBezTo>
                <a:cubicBezTo>
                  <a:pt x="3068944" y="944386"/>
                  <a:pt x="3057095" y="934826"/>
                  <a:pt x="3049209" y="923786"/>
                </a:cubicBezTo>
                <a:cubicBezTo>
                  <a:pt x="3040681" y="911847"/>
                  <a:pt x="3001636" y="862505"/>
                  <a:pt x="2992765" y="844763"/>
                </a:cubicBezTo>
                <a:cubicBezTo>
                  <a:pt x="2974814" y="808861"/>
                  <a:pt x="2992054" y="801722"/>
                  <a:pt x="2947609" y="777030"/>
                </a:cubicBezTo>
                <a:cubicBezTo>
                  <a:pt x="2896371" y="748564"/>
                  <a:pt x="2833628" y="750082"/>
                  <a:pt x="2778276" y="743163"/>
                </a:cubicBezTo>
                <a:cubicBezTo>
                  <a:pt x="2751873" y="739863"/>
                  <a:pt x="2725595" y="735637"/>
                  <a:pt x="2699254" y="731874"/>
                </a:cubicBezTo>
                <a:cubicBezTo>
                  <a:pt x="2613317" y="703230"/>
                  <a:pt x="2654857" y="713964"/>
                  <a:pt x="2575076" y="698008"/>
                </a:cubicBezTo>
                <a:cubicBezTo>
                  <a:pt x="2539297" y="644339"/>
                  <a:pt x="2556788" y="677012"/>
                  <a:pt x="2529920" y="596408"/>
                </a:cubicBezTo>
                <a:lnTo>
                  <a:pt x="2518631" y="562541"/>
                </a:lnTo>
                <a:lnTo>
                  <a:pt x="2507342" y="528674"/>
                </a:lnTo>
                <a:cubicBezTo>
                  <a:pt x="2503579" y="378156"/>
                  <a:pt x="2516861" y="226240"/>
                  <a:pt x="2496054" y="77119"/>
                </a:cubicBezTo>
                <a:cubicBezTo>
                  <a:pt x="2493022" y="55388"/>
                  <a:pt x="2459234" y="53065"/>
                  <a:pt x="2439609" y="43252"/>
                </a:cubicBezTo>
                <a:cubicBezTo>
                  <a:pt x="2406747" y="26821"/>
                  <a:pt x="2341610" y="22089"/>
                  <a:pt x="2315431" y="20674"/>
                </a:cubicBezTo>
                <a:cubicBezTo>
                  <a:pt x="2206400" y="14781"/>
                  <a:pt x="2097180" y="13149"/>
                  <a:pt x="1988054" y="9386"/>
                </a:cubicBezTo>
                <a:cubicBezTo>
                  <a:pt x="1604063" y="13188"/>
                  <a:pt x="1162238" y="-25848"/>
                  <a:pt x="757565" y="31963"/>
                </a:cubicBezTo>
                <a:cubicBezTo>
                  <a:pt x="734906" y="35200"/>
                  <a:pt x="712409" y="39489"/>
                  <a:pt x="689831" y="43252"/>
                </a:cubicBezTo>
                <a:cubicBezTo>
                  <a:pt x="587078" y="77504"/>
                  <a:pt x="749361" y="24964"/>
                  <a:pt x="599520" y="65830"/>
                </a:cubicBezTo>
                <a:cubicBezTo>
                  <a:pt x="576560" y="72092"/>
                  <a:pt x="554365" y="80882"/>
                  <a:pt x="531787" y="88408"/>
                </a:cubicBezTo>
                <a:cubicBezTo>
                  <a:pt x="520498" y="92171"/>
                  <a:pt x="509658" y="97741"/>
                  <a:pt x="497920" y="99697"/>
                </a:cubicBezTo>
                <a:cubicBezTo>
                  <a:pt x="407917" y="114698"/>
                  <a:pt x="375624" y="118511"/>
                  <a:pt x="351165" y="122274"/>
                </a:cubicBezTo>
                <a:close/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81600" y="3048000"/>
            <a:ext cx="294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溶质惯例</a:t>
            </a:r>
            <a:r>
              <a:rPr lang="en-US" altLang="zh-CN" sz="2400">
                <a:latin typeface="Times New Roman" pitchFamily="18" charset="0"/>
                <a:ea typeface="黑体" pitchFamily="49" charset="-122"/>
              </a:rPr>
              <a:t>II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的化学势</a:t>
            </a: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3369061" y="3773488"/>
            <a:ext cx="2348374" cy="5873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589338" y="4354513"/>
            <a:ext cx="22129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理想稀溶液中溶质的化学势</a:t>
            </a:r>
          </a:p>
        </p:txBody>
      </p:sp>
      <p:sp>
        <p:nvSpPr>
          <p:cNvPr id="13" name="下箭头 12"/>
          <p:cNvSpPr>
            <a:spLocks noChangeArrowheads="1"/>
          </p:cNvSpPr>
          <p:nvPr/>
        </p:nvSpPr>
        <p:spPr bwMode="auto">
          <a:xfrm>
            <a:off x="4311650" y="1365250"/>
            <a:ext cx="328613" cy="430213"/>
          </a:xfrm>
          <a:prstGeom prst="downArrow">
            <a:avLst>
              <a:gd name="adj1" fmla="val 50000"/>
              <a:gd name="adj2" fmla="val 4995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4" name="下箭头 23"/>
          <p:cNvSpPr>
            <a:spLocks noChangeArrowheads="1"/>
          </p:cNvSpPr>
          <p:nvPr/>
        </p:nvSpPr>
        <p:spPr bwMode="auto">
          <a:xfrm>
            <a:off x="4351338" y="3227388"/>
            <a:ext cx="328612" cy="428625"/>
          </a:xfrm>
          <a:prstGeom prst="downArrow">
            <a:avLst>
              <a:gd name="adj1" fmla="val 50000"/>
              <a:gd name="adj2" fmla="val 497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" name="下箭头 24"/>
          <p:cNvSpPr>
            <a:spLocks noChangeArrowheads="1"/>
          </p:cNvSpPr>
          <p:nvPr/>
        </p:nvSpPr>
        <p:spPr bwMode="auto">
          <a:xfrm>
            <a:off x="4441825" y="5253038"/>
            <a:ext cx="327025" cy="428625"/>
          </a:xfrm>
          <a:prstGeom prst="downArrow">
            <a:avLst>
              <a:gd name="adj1" fmla="val 50000"/>
              <a:gd name="adj2" fmla="val 500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22" grpId="0"/>
      <p:bldP spid="1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35000" y="625475"/>
            <a:ext cx="79787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用惯例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II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做参考态，活度因子表示偏离亨利定律的程度。溶液中溶质的逸度和化学势表达式：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682750" y="5710238"/>
            <a:ext cx="22494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理想稀溶液</a:t>
            </a:r>
          </a:p>
        </p:txBody>
      </p:sp>
      <p:graphicFrame>
        <p:nvGraphicFramePr>
          <p:cNvPr id="2662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867467"/>
              </p:ext>
            </p:extLst>
          </p:nvPr>
        </p:nvGraphicFramePr>
        <p:xfrm>
          <a:off x="4364038" y="5543550"/>
          <a:ext cx="25495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1054080" imgH="431640" progId="Equation.DSMT4">
                  <p:embed/>
                </p:oleObj>
              </mc:Choice>
              <mc:Fallback>
                <p:oleObj name="Equation" r:id="rId3" imgW="1054080" imgH="431640" progId="Equation.DSMT4">
                  <p:embed/>
                  <p:pic>
                    <p:nvPicPr>
                      <p:cNvPr id="2662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8" y="5543550"/>
                        <a:ext cx="25495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9" name="组合 4"/>
          <p:cNvGrpSpPr>
            <a:grpSpLocks/>
          </p:cNvGrpSpPr>
          <p:nvPr/>
        </p:nvGrpSpPr>
        <p:grpSpPr bwMode="auto">
          <a:xfrm>
            <a:off x="1422400" y="3509963"/>
            <a:ext cx="6535738" cy="2033587"/>
            <a:chOff x="2878666" y="1929167"/>
            <a:chExt cx="6536267" cy="2033234"/>
          </a:xfrm>
        </p:grpSpPr>
        <p:sp>
          <p:nvSpPr>
            <p:cNvPr id="26635" name="AutoShape 23"/>
            <p:cNvSpPr>
              <a:spLocks noChangeArrowheads="1"/>
            </p:cNvSpPr>
            <p:nvPr/>
          </p:nvSpPr>
          <p:spPr bwMode="auto">
            <a:xfrm>
              <a:off x="2878666" y="1929167"/>
              <a:ext cx="6536267" cy="20332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>
              <a:prstShdw prst="shdw17" dist="17961" dir="135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6636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2302585"/>
                </p:ext>
              </p:extLst>
            </p:nvPr>
          </p:nvGraphicFramePr>
          <p:xfrm>
            <a:off x="4401202" y="2084715"/>
            <a:ext cx="4659689" cy="1804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Equation" r:id="rId5" imgW="1828800" imgH="711000" progId="Equation.DSMT4">
                    <p:embed/>
                  </p:oleObj>
                </mc:Choice>
                <mc:Fallback>
                  <p:oleObj name="Equation" r:id="rId5" imgW="1828800" imgH="711000" progId="Equation.DSMT4">
                    <p:embed/>
                    <p:pic>
                      <p:nvPicPr>
                        <p:cNvPr id="26636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202" y="2084715"/>
                          <a:ext cx="4659689" cy="1804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0" name="组合 5"/>
          <p:cNvGrpSpPr>
            <a:grpSpLocks/>
          </p:cNvGrpSpPr>
          <p:nvPr/>
        </p:nvGrpSpPr>
        <p:grpSpPr bwMode="auto">
          <a:xfrm>
            <a:off x="1422400" y="1625600"/>
            <a:ext cx="6475413" cy="1763713"/>
            <a:chOff x="1422400" y="1704622"/>
            <a:chExt cx="6475413" cy="1764246"/>
          </a:xfrm>
        </p:grpSpPr>
        <p:sp>
          <p:nvSpPr>
            <p:cNvPr id="26633" name="AutoShape 23"/>
            <p:cNvSpPr>
              <a:spLocks noChangeArrowheads="1"/>
            </p:cNvSpPr>
            <p:nvPr/>
          </p:nvSpPr>
          <p:spPr bwMode="auto">
            <a:xfrm>
              <a:off x="1422400" y="1704622"/>
              <a:ext cx="6475413" cy="176424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135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663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2234595"/>
                </p:ext>
              </p:extLst>
            </p:nvPr>
          </p:nvGraphicFramePr>
          <p:xfrm>
            <a:off x="3221038" y="1774493"/>
            <a:ext cx="3965575" cy="165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7" imgW="1574640" imgH="660240" progId="Equation.DSMT4">
                    <p:embed/>
                  </p:oleObj>
                </mc:Choice>
                <mc:Fallback>
                  <p:oleObj name="Equation" r:id="rId7" imgW="1574640" imgH="660240" progId="Equation.DSMT4">
                    <p:embed/>
                    <p:pic>
                      <p:nvPicPr>
                        <p:cNvPr id="2663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1038" y="1774493"/>
                          <a:ext cx="3965575" cy="165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682750" y="2214563"/>
            <a:ext cx="14732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溶剂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709738" y="4256088"/>
            <a:ext cx="14732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溶质</a:t>
            </a:r>
          </a:p>
        </p:txBody>
      </p:sp>
    </p:spTree>
  </p:cSld>
  <p:clrMapOvr>
    <a:masterClrMapping/>
  </p:clrMapOvr>
  <p:transition spd="med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595313" y="819150"/>
            <a:ext cx="8020050" cy="523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无论气体、液体还是固体，逸度的表达式总是：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9138" y="2752725"/>
            <a:ext cx="8266112" cy="5222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气、液、固的逸度都是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用气体标准态作为参考态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</a:p>
        </p:txBody>
      </p:sp>
      <p:graphicFrame>
        <p:nvGraphicFramePr>
          <p:cNvPr id="4100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192961"/>
              </p:ext>
            </p:extLst>
          </p:nvPr>
        </p:nvGraphicFramePr>
        <p:xfrm>
          <a:off x="1746250" y="1603375"/>
          <a:ext cx="54149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298600" imgH="419040" progId="Equation.DSMT4">
                  <p:embed/>
                </p:oleObj>
              </mc:Choice>
              <mc:Fallback>
                <p:oleObj name="Equation" r:id="rId3" imgW="2298600" imgH="419040" progId="Equation.DSMT4">
                  <p:embed/>
                  <p:pic>
                    <p:nvPicPr>
                      <p:cNvPr id="410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1603375"/>
                        <a:ext cx="5414963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19138" y="4879975"/>
            <a:ext cx="8020050" cy="1384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逸度因子表示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实际物质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与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同温同压同组成下的理想气体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的化学势之差</a:t>
            </a:r>
            <a:r>
              <a:rPr lang="zh-CN" altLang="en-US" dirty="0">
                <a:solidFill>
                  <a:srgbClr val="0000FF"/>
                </a:solidFill>
              </a:rPr>
              <a:t>，对于溶液和固体，这个差别很大，计算和实验测量都比较困难。</a:t>
            </a:r>
          </a:p>
        </p:txBody>
      </p:sp>
      <p:graphicFrame>
        <p:nvGraphicFramePr>
          <p:cNvPr id="410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276696"/>
              </p:ext>
            </p:extLst>
          </p:nvPr>
        </p:nvGraphicFramePr>
        <p:xfrm>
          <a:off x="1042988" y="3524250"/>
          <a:ext cx="752316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060360" imgH="457200" progId="Equation.DSMT4">
                  <p:embed/>
                </p:oleObj>
              </mc:Choice>
              <mc:Fallback>
                <p:oleObj name="Equation" r:id="rId5" imgW="3060360" imgH="457200" progId="Equation.DSMT4">
                  <p:embed/>
                  <p:pic>
                    <p:nvPicPr>
                      <p:cNvPr id="410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24250"/>
                        <a:ext cx="7523162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924094"/>
              </p:ext>
            </p:extLst>
          </p:nvPr>
        </p:nvGraphicFramePr>
        <p:xfrm>
          <a:off x="2644775" y="2152650"/>
          <a:ext cx="41338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384200" imgH="253800" progId="Equation.DSMT4">
                  <p:embed/>
                </p:oleObj>
              </mc:Choice>
              <mc:Fallback>
                <p:oleObj name="Equation" r:id="rId3" imgW="1384200" imgH="253800" progId="Equation.DSMT4">
                  <p:embed/>
                  <p:pic>
                    <p:nvPicPr>
                      <p:cNvPr id="276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2152650"/>
                        <a:ext cx="41338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045338"/>
              </p:ext>
            </p:extLst>
          </p:nvPr>
        </p:nvGraphicFramePr>
        <p:xfrm>
          <a:off x="2998788" y="4324350"/>
          <a:ext cx="41322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1384200" imgH="253800" progId="Equation.DSMT4">
                  <p:embed/>
                </p:oleObj>
              </mc:Choice>
              <mc:Fallback>
                <p:oleObj name="Equation" r:id="rId5" imgW="1384200" imgH="253800" progId="Equation.DSMT4">
                  <p:embed/>
                  <p:pic>
                    <p:nvPicPr>
                      <p:cNvPr id="276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4324350"/>
                        <a:ext cx="413226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4225925" y="337185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defRPr/>
            </a:pPr>
            <a:r>
              <a:rPr kumimoji="1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理想稀溶液</a:t>
            </a:r>
            <a:endParaRPr kumimoji="1" lang="zh-CN" altLang="en-US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4273550" y="5613400"/>
            <a:ext cx="260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defRPr/>
            </a:pPr>
            <a:r>
              <a:rPr kumimoji="1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理想稀溶液</a:t>
            </a:r>
            <a:endParaRPr kumimoji="1" lang="zh-CN" altLang="en-US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76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642540"/>
              </p:ext>
            </p:extLst>
          </p:nvPr>
        </p:nvGraphicFramePr>
        <p:xfrm>
          <a:off x="6978650" y="5559425"/>
          <a:ext cx="12096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2765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0" y="5559425"/>
                        <a:ext cx="120967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199931"/>
              </p:ext>
            </p:extLst>
          </p:nvPr>
        </p:nvGraphicFramePr>
        <p:xfrm>
          <a:off x="1397000" y="3084513"/>
          <a:ext cx="22145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838080" imgH="406080" progId="Equation.DSMT4">
                  <p:embed/>
                </p:oleObj>
              </mc:Choice>
              <mc:Fallback>
                <p:oleObj name="Equation" r:id="rId9" imgW="838080" imgH="406080" progId="Equation.DSMT4">
                  <p:embed/>
                  <p:pic>
                    <p:nvPicPr>
                      <p:cNvPr id="276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3084513"/>
                        <a:ext cx="22145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039692"/>
              </p:ext>
            </p:extLst>
          </p:nvPr>
        </p:nvGraphicFramePr>
        <p:xfrm>
          <a:off x="6829425" y="3363913"/>
          <a:ext cx="13763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520560" imgH="241200" progId="Equation.DSMT4">
                  <p:embed/>
                </p:oleObj>
              </mc:Choice>
              <mc:Fallback>
                <p:oleObj name="Equation" r:id="rId11" imgW="520560" imgH="241200" progId="Equation.DSMT4">
                  <p:embed/>
                  <p:pic>
                    <p:nvPicPr>
                      <p:cNvPr id="27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3363913"/>
                        <a:ext cx="13763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881242"/>
              </p:ext>
            </p:extLst>
          </p:nvPr>
        </p:nvGraphicFramePr>
        <p:xfrm>
          <a:off x="1560513" y="5405438"/>
          <a:ext cx="21828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825480" imgH="406080" progId="Equation.DSMT4">
                  <p:embed/>
                </p:oleObj>
              </mc:Choice>
              <mc:Fallback>
                <p:oleObj name="Equation" r:id="rId13" imgW="825480" imgH="406080" progId="Equation.DSMT4">
                  <p:embed/>
                  <p:pic>
                    <p:nvPicPr>
                      <p:cNvPr id="27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5405438"/>
                        <a:ext cx="218281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2"/>
          <p:cNvSpPr txBox="1">
            <a:spLocks noChangeArrowheads="1"/>
          </p:cNvSpPr>
          <p:nvPr/>
        </p:nvSpPr>
        <p:spPr bwMode="auto">
          <a:xfrm>
            <a:off x="498475" y="584200"/>
            <a:ext cx="8399463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7. 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实际溶液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溶剂用惯例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溶质用惯例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III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或惯例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IV(real solution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use selection I for solvent A and selection III or IV for solute B as reference states)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593725" y="653585"/>
            <a:ext cx="14478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讨论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675" name="Text Box 8"/>
          <p:cNvSpPr txBox="1">
            <a:spLocks noChangeArrowheads="1"/>
          </p:cNvSpPr>
          <p:nvPr/>
        </p:nvSpPr>
        <p:spPr bwMode="auto">
          <a:xfrm>
            <a:off x="2041557" y="681640"/>
            <a:ext cx="66716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参考态可以有多种选择，溶液中各组分逸度和化学势的表达式也有多种：</a:t>
            </a:r>
            <a:endParaRPr kumimoji="1" lang="en-US" altLang="zh-CN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867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946034"/>
              </p:ext>
            </p:extLst>
          </p:nvPr>
        </p:nvGraphicFramePr>
        <p:xfrm>
          <a:off x="1235075" y="1762125"/>
          <a:ext cx="66611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2476440" imgH="457200" progId="Equation.DSMT4">
                  <p:embed/>
                </p:oleObj>
              </mc:Choice>
              <mc:Fallback>
                <p:oleObj name="Equation" r:id="rId3" imgW="2476440" imgH="457200" progId="Equation.DSMT4">
                  <p:embed/>
                  <p:pic>
                    <p:nvPicPr>
                      <p:cNvPr id="2867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762125"/>
                        <a:ext cx="66611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049002"/>
              </p:ext>
            </p:extLst>
          </p:nvPr>
        </p:nvGraphicFramePr>
        <p:xfrm>
          <a:off x="1147763" y="3000375"/>
          <a:ext cx="6723062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2654280" imgH="1054080" progId="Equation.DSMT4">
                  <p:embed/>
                </p:oleObj>
              </mc:Choice>
              <mc:Fallback>
                <p:oleObj name="Equation" r:id="rId5" imgW="2654280" imgH="1054080" progId="Equation.DSMT4">
                  <p:embed/>
                  <p:pic>
                    <p:nvPicPr>
                      <p:cNvPr id="28677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3000375"/>
                        <a:ext cx="6723062" cy="266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853800"/>
              </p:ext>
            </p:extLst>
          </p:nvPr>
        </p:nvGraphicFramePr>
        <p:xfrm>
          <a:off x="1211263" y="5762625"/>
          <a:ext cx="711041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2514600" imgH="241200" progId="Equation.DSMT4">
                  <p:embed/>
                </p:oleObj>
              </mc:Choice>
              <mc:Fallback>
                <p:oleObj name="Equation" r:id="rId7" imgW="2514600" imgH="241200" progId="Equation.DSMT4">
                  <p:embed/>
                  <p:pic>
                    <p:nvPicPr>
                      <p:cNvPr id="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5762625"/>
                        <a:ext cx="7110412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593725" y="653584"/>
            <a:ext cx="1736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讨论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699" name="Text Box 8"/>
          <p:cNvSpPr txBox="1">
            <a:spLocks noChangeArrowheads="1"/>
          </p:cNvSpPr>
          <p:nvPr/>
        </p:nvSpPr>
        <p:spPr bwMode="auto">
          <a:xfrm>
            <a:off x="2097088" y="664580"/>
            <a:ext cx="66024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活度和活度因子的数值取决于参考状态的选择，常用的有四种。</a:t>
            </a:r>
            <a:endParaRPr kumimoji="1" lang="en-US" altLang="zh-CN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970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379059"/>
              </p:ext>
            </p:extLst>
          </p:nvPr>
        </p:nvGraphicFramePr>
        <p:xfrm>
          <a:off x="2860675" y="2081213"/>
          <a:ext cx="32750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1206360" imgH="241200" progId="Equation.DSMT4">
                  <p:embed/>
                </p:oleObj>
              </mc:Choice>
              <mc:Fallback>
                <p:oleObj name="Equation" r:id="rId3" imgW="1206360" imgH="241200" progId="Equation.DSMT4">
                  <p:embed/>
                  <p:pic>
                    <p:nvPicPr>
                      <p:cNvPr id="2970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2081213"/>
                        <a:ext cx="32750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0240" name="Group 16"/>
          <p:cNvGrpSpPr>
            <a:grpSpLocks/>
          </p:cNvGrpSpPr>
          <p:nvPr/>
        </p:nvGrpSpPr>
        <p:grpSpPr bwMode="auto">
          <a:xfrm>
            <a:off x="1479550" y="2952713"/>
            <a:ext cx="4210050" cy="1133475"/>
            <a:chOff x="1380" y="2226"/>
            <a:chExt cx="2652" cy="714"/>
          </a:xfrm>
        </p:grpSpPr>
        <p:sp>
          <p:nvSpPr>
            <p:cNvPr id="29711" name="Rectangle 2"/>
            <p:cNvSpPr>
              <a:spLocks noChangeArrowheads="1"/>
            </p:cNvSpPr>
            <p:nvPr/>
          </p:nvSpPr>
          <p:spPr bwMode="auto">
            <a:xfrm>
              <a:off x="1380" y="2244"/>
              <a:ext cx="2652" cy="696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971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558845"/>
                </p:ext>
              </p:extLst>
            </p:nvPr>
          </p:nvGraphicFramePr>
          <p:xfrm>
            <a:off x="1810" y="2226"/>
            <a:ext cx="1713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name="Equation" r:id="rId5" imgW="1054080" imgH="419040" progId="Equation.DSMT4">
                    <p:embed/>
                  </p:oleObj>
                </mc:Choice>
                <mc:Fallback>
                  <p:oleObj name="Equation" r:id="rId5" imgW="1054080" imgH="419040" progId="Equation.DSMT4">
                    <p:embed/>
                    <p:pic>
                      <p:nvPicPr>
                        <p:cNvPr id="2971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0" y="2226"/>
                          <a:ext cx="1713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5" name="Group 13"/>
          <p:cNvGrpSpPr>
            <a:grpSpLocks/>
          </p:cNvGrpSpPr>
          <p:nvPr/>
        </p:nvGrpSpPr>
        <p:grpSpPr bwMode="auto">
          <a:xfrm>
            <a:off x="5689600" y="3225763"/>
            <a:ext cx="3009900" cy="588962"/>
            <a:chOff x="3134" y="3259"/>
            <a:chExt cx="1896" cy="371"/>
          </a:xfrm>
        </p:grpSpPr>
        <p:sp>
          <p:nvSpPr>
            <p:cNvPr id="29709" name="Text Box 12"/>
            <p:cNvSpPr txBox="1">
              <a:spLocks noChangeArrowheads="1"/>
            </p:cNvSpPr>
            <p:nvPr/>
          </p:nvSpPr>
          <p:spPr bwMode="auto">
            <a:xfrm>
              <a:off x="3581" y="3259"/>
              <a:ext cx="1449" cy="371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zh-CN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活度的定义</a:t>
              </a:r>
              <a:endParaRPr kumimoji="1" lang="zh-CN" altLang="en-US" sz="28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3134" y="3432"/>
              <a:ext cx="447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4000500" y="4599845"/>
            <a:ext cx="4570413" cy="588962"/>
            <a:chOff x="2256" y="3331"/>
            <a:chExt cx="2821" cy="371"/>
          </a:xfrm>
        </p:grpSpPr>
        <p:sp>
          <p:nvSpPr>
            <p:cNvPr id="29707" name="Line 3"/>
            <p:cNvSpPr>
              <a:spLocks noChangeShapeType="1"/>
            </p:cNvSpPr>
            <p:nvPr/>
          </p:nvSpPr>
          <p:spPr bwMode="auto">
            <a:xfrm>
              <a:off x="2256" y="3504"/>
              <a:ext cx="90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Text Box 4"/>
            <p:cNvSpPr txBox="1">
              <a:spLocks noChangeArrowheads="1"/>
            </p:cNvSpPr>
            <p:nvPr/>
          </p:nvSpPr>
          <p:spPr bwMode="auto">
            <a:xfrm>
              <a:off x="3156" y="3331"/>
              <a:ext cx="1921" cy="371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zh-CN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活度因子的定义</a:t>
              </a:r>
              <a:endParaRPr kumimoji="1" lang="zh-CN" altLang="en-US" sz="280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190750" y="4344259"/>
            <a:ext cx="1809750" cy="1135063"/>
            <a:chOff x="1380" y="3158"/>
            <a:chExt cx="1140" cy="715"/>
          </a:xfrm>
        </p:grpSpPr>
        <p:sp>
          <p:nvSpPr>
            <p:cNvPr id="29705" name="Rectangle 15"/>
            <p:cNvSpPr>
              <a:spLocks noChangeArrowheads="1"/>
            </p:cNvSpPr>
            <p:nvPr/>
          </p:nvSpPr>
          <p:spPr bwMode="auto">
            <a:xfrm>
              <a:off x="1380" y="3168"/>
              <a:ext cx="1140" cy="69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970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5522473"/>
                </p:ext>
              </p:extLst>
            </p:nvPr>
          </p:nvGraphicFramePr>
          <p:xfrm>
            <a:off x="1510" y="3158"/>
            <a:ext cx="844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" name="Equation" r:id="rId7" imgW="507960" imgH="431640" progId="Equation.DSMT4">
                    <p:embed/>
                  </p:oleObj>
                </mc:Choice>
                <mc:Fallback>
                  <p:oleObj name="Equation" r:id="rId7" imgW="507960" imgH="431640" progId="Equation.DSMT4">
                    <p:embed/>
                    <p:pic>
                      <p:nvPicPr>
                        <p:cNvPr id="2970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3158"/>
                          <a:ext cx="844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413759D-2E2B-49EA-A4F9-CDA7A262E155}"/>
              </a:ext>
            </a:extLst>
          </p:cNvPr>
          <p:cNvSpPr/>
          <p:nvPr/>
        </p:nvSpPr>
        <p:spPr>
          <a:xfrm>
            <a:off x="743740" y="2119267"/>
            <a:ext cx="14470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ea typeface="黑体" pitchFamily="49" charset="-122"/>
              </a:rPr>
              <a:t>惯例</a:t>
            </a:r>
            <a:r>
              <a:rPr kumimoji="1" lang="en-US" altLang="zh-CN" sz="3200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Ⅰ</a:t>
            </a:r>
            <a:endParaRPr lang="zh-CN" altLang="en-US" sz="3200" dirty="0"/>
          </a:p>
        </p:txBody>
      </p:sp>
      <p:graphicFrame>
        <p:nvGraphicFramePr>
          <p:cNvPr id="1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09107"/>
              </p:ext>
            </p:extLst>
          </p:nvPr>
        </p:nvGraphicFramePr>
        <p:xfrm>
          <a:off x="3876675" y="5702300"/>
          <a:ext cx="16525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583920" imgH="291960" progId="Equation.DSMT4">
                  <p:embed/>
                </p:oleObj>
              </mc:Choice>
              <mc:Fallback>
                <p:oleObj name="Equation" r:id="rId9" imgW="583920" imgH="291960" progId="Equation.DSMT4">
                  <p:embed/>
                  <p:pic>
                    <p:nvPicPr>
                      <p:cNvPr id="1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5702300"/>
                        <a:ext cx="16525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8"/>
          <p:cNvSpPr>
            <a:spLocks noChangeArrowheads="1"/>
          </p:cNvSpPr>
          <p:nvPr/>
        </p:nvSpPr>
        <p:spPr bwMode="auto">
          <a:xfrm>
            <a:off x="2247900" y="4323425"/>
            <a:ext cx="2209800" cy="11430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2190750" y="2915582"/>
            <a:ext cx="4210050" cy="11049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307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922825"/>
              </p:ext>
            </p:extLst>
          </p:nvPr>
        </p:nvGraphicFramePr>
        <p:xfrm>
          <a:off x="2603500" y="2078038"/>
          <a:ext cx="37877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1396800" imgH="253800" progId="Equation.DSMT4">
                  <p:embed/>
                </p:oleObj>
              </mc:Choice>
              <mc:Fallback>
                <p:oleObj name="Equation" r:id="rId3" imgW="1396800" imgH="253800" progId="Equation.DSMT4">
                  <p:embed/>
                  <p:pic>
                    <p:nvPicPr>
                      <p:cNvPr id="3072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078038"/>
                        <a:ext cx="378777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528259"/>
              </p:ext>
            </p:extLst>
          </p:nvPr>
        </p:nvGraphicFramePr>
        <p:xfrm>
          <a:off x="2384425" y="4281488"/>
          <a:ext cx="18669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723600" imgH="444240" progId="Equation.DSMT4">
                  <p:embed/>
                </p:oleObj>
              </mc:Choice>
              <mc:Fallback>
                <p:oleObj name="Equation" r:id="rId5" imgW="723600" imgH="444240" progId="Equation.DSMT4">
                  <p:embed/>
                  <p:pic>
                    <p:nvPicPr>
                      <p:cNvPr id="307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4281488"/>
                        <a:ext cx="186690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146541"/>
              </p:ext>
            </p:extLst>
          </p:nvPr>
        </p:nvGraphicFramePr>
        <p:xfrm>
          <a:off x="2641600" y="2895600"/>
          <a:ext cx="33083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1282680" imgH="431640" progId="Equation.DSMT4">
                  <p:embed/>
                </p:oleObj>
              </mc:Choice>
              <mc:Fallback>
                <p:oleObj name="Equation" r:id="rId7" imgW="1282680" imgH="431640" progId="Equation.DSMT4">
                  <p:embed/>
                  <p:pic>
                    <p:nvPicPr>
                      <p:cNvPr id="307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895600"/>
                        <a:ext cx="33083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>
            <a:extLst>
              <a:ext uri="{FF2B5EF4-FFF2-40B4-BE49-F238E27FC236}">
                <a16:creationId xmlns:a16="http://schemas.microsoft.com/office/drawing/2014/main" id="{0A8F6F7E-34F4-4E05-898C-089591F97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653584"/>
            <a:ext cx="1736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讨论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536F6690-3B09-4FD2-9C5F-E959A53CB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664580"/>
            <a:ext cx="66024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活度和活度因子的数值取决于参考状态的选择，常用的有四种。</a:t>
            </a:r>
            <a:endParaRPr kumimoji="1" lang="en-US" altLang="zh-CN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C94E70-E825-4337-B292-231E06CEBD5B}"/>
              </a:ext>
            </a:extLst>
          </p:cNvPr>
          <p:cNvSpPr/>
          <p:nvPr/>
        </p:nvSpPr>
        <p:spPr>
          <a:xfrm>
            <a:off x="743740" y="2119267"/>
            <a:ext cx="14470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ea typeface="黑体" pitchFamily="49" charset="-122"/>
              </a:rPr>
              <a:t>惯例</a:t>
            </a:r>
            <a:r>
              <a:rPr kumimoji="1" lang="en-US" altLang="zh-CN" sz="3200" dirty="0" err="1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ⅠI</a:t>
            </a:r>
            <a:endParaRPr lang="zh-CN" altLang="en-US" sz="3200" dirty="0"/>
          </a:p>
        </p:txBody>
      </p:sp>
      <p:graphicFrame>
        <p:nvGraphicFramePr>
          <p:cNvPr id="1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3416"/>
              </p:ext>
            </p:extLst>
          </p:nvPr>
        </p:nvGraphicFramePr>
        <p:xfrm>
          <a:off x="2401888" y="5691188"/>
          <a:ext cx="2044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723600" imgH="291960" progId="Equation.DSMT4">
                  <p:embed/>
                </p:oleObj>
              </mc:Choice>
              <mc:Fallback>
                <p:oleObj name="Equation" r:id="rId9" imgW="723600" imgH="291960" progId="Equation.DSMT4">
                  <p:embed/>
                  <p:pic>
                    <p:nvPicPr>
                      <p:cNvPr id="1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5691188"/>
                        <a:ext cx="2044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组合 2"/>
          <p:cNvGrpSpPr>
            <a:grpSpLocks/>
          </p:cNvGrpSpPr>
          <p:nvPr/>
        </p:nvGrpSpPr>
        <p:grpSpPr bwMode="auto">
          <a:xfrm>
            <a:off x="534988" y="2546275"/>
            <a:ext cx="4054475" cy="3182247"/>
            <a:chOff x="591240" y="2551289"/>
            <a:chExt cx="4055372" cy="3182410"/>
          </a:xfrm>
        </p:grpSpPr>
        <p:graphicFrame>
          <p:nvGraphicFramePr>
            <p:cNvPr id="3175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5468438"/>
                </p:ext>
              </p:extLst>
            </p:nvPr>
          </p:nvGraphicFramePr>
          <p:xfrm>
            <a:off x="1329590" y="4504089"/>
            <a:ext cx="2292857" cy="1146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" name="Equation" r:id="rId3" imgW="888840" imgH="444240" progId="Equation.DSMT4">
                    <p:embed/>
                  </p:oleObj>
                </mc:Choice>
                <mc:Fallback>
                  <p:oleObj name="Equation" r:id="rId3" imgW="888840" imgH="444240" progId="Equation.DSMT4">
                    <p:embed/>
                    <p:pic>
                      <p:nvPicPr>
                        <p:cNvPr id="3175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9590" y="4504089"/>
                          <a:ext cx="2292857" cy="1146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55" name="组合 2"/>
            <p:cNvGrpSpPr>
              <a:grpSpLocks/>
            </p:cNvGrpSpPr>
            <p:nvPr/>
          </p:nvGrpSpPr>
          <p:grpSpPr bwMode="auto">
            <a:xfrm>
              <a:off x="591240" y="2551289"/>
              <a:ext cx="4055372" cy="3182410"/>
              <a:chOff x="2171700" y="1694039"/>
              <a:chExt cx="4055372" cy="3182410"/>
            </a:xfrm>
          </p:grpSpPr>
          <p:sp>
            <p:nvSpPr>
              <p:cNvPr id="31757" name="Rectangle 3"/>
              <p:cNvSpPr>
                <a:spLocks noChangeArrowheads="1"/>
              </p:cNvSpPr>
              <p:nvPr/>
            </p:nvSpPr>
            <p:spPr bwMode="auto">
              <a:xfrm>
                <a:off x="2171700" y="1694039"/>
                <a:ext cx="4055372" cy="3182410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aphicFrame>
            <p:nvGraphicFramePr>
              <p:cNvPr id="31758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5826526"/>
                  </p:ext>
                </p:extLst>
              </p:nvPr>
            </p:nvGraphicFramePr>
            <p:xfrm>
              <a:off x="2576602" y="2579984"/>
              <a:ext cx="3307495" cy="11144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1" name="Equation" r:id="rId5" imgW="1282680" imgH="431640" progId="Equation.DSMT4">
                      <p:embed/>
                    </p:oleObj>
                  </mc:Choice>
                  <mc:Fallback>
                    <p:oleObj name="Equation" r:id="rId5" imgW="1282680" imgH="431640" progId="Equation.DSMT4">
                      <p:embed/>
                      <p:pic>
                        <p:nvPicPr>
                          <p:cNvPr id="31758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6602" y="2579984"/>
                            <a:ext cx="3307495" cy="11144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756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9136439"/>
                </p:ext>
              </p:extLst>
            </p:nvPr>
          </p:nvGraphicFramePr>
          <p:xfrm>
            <a:off x="727795" y="2637093"/>
            <a:ext cx="3790200" cy="684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2" name="Equation" r:id="rId7" imgW="1396800" imgH="253800" progId="Equation.DSMT4">
                    <p:embed/>
                  </p:oleObj>
                </mc:Choice>
                <mc:Fallback>
                  <p:oleObj name="Equation" r:id="rId7" imgW="1396800" imgH="253800" progId="Equation.DSMT4">
                    <p:embed/>
                    <p:pic>
                      <p:nvPicPr>
                        <p:cNvPr id="31756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795" y="2637093"/>
                          <a:ext cx="3790200" cy="684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49" name="组合 3"/>
          <p:cNvGrpSpPr>
            <a:grpSpLocks/>
          </p:cNvGrpSpPr>
          <p:nvPr/>
        </p:nvGrpSpPr>
        <p:grpSpPr bwMode="auto">
          <a:xfrm>
            <a:off x="4802188" y="2535163"/>
            <a:ext cx="4105275" cy="3193360"/>
            <a:chOff x="4869771" y="2551290"/>
            <a:chExt cx="4104896" cy="3193523"/>
          </a:xfrm>
        </p:grpSpPr>
        <p:graphicFrame>
          <p:nvGraphicFramePr>
            <p:cNvPr id="31750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4214406"/>
                </p:ext>
              </p:extLst>
            </p:nvPr>
          </p:nvGraphicFramePr>
          <p:xfrm>
            <a:off x="5041205" y="2637094"/>
            <a:ext cx="3755678" cy="684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3" name="Equation" r:id="rId9" imgW="1384200" imgH="253800" progId="Equation.DSMT4">
                    <p:embed/>
                  </p:oleObj>
                </mc:Choice>
                <mc:Fallback>
                  <p:oleObj name="Equation" r:id="rId9" imgW="1384200" imgH="253800" progId="Equation.DSMT4">
                    <p:embed/>
                    <p:pic>
                      <p:nvPicPr>
                        <p:cNvPr id="3175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1205" y="2637094"/>
                          <a:ext cx="3755678" cy="684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1" name="Rectangle 3"/>
            <p:cNvSpPr>
              <a:spLocks noChangeArrowheads="1"/>
            </p:cNvSpPr>
            <p:nvPr/>
          </p:nvSpPr>
          <p:spPr bwMode="auto">
            <a:xfrm>
              <a:off x="4869771" y="2551290"/>
              <a:ext cx="4104896" cy="319352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3175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5427014"/>
                </p:ext>
              </p:extLst>
            </p:nvPr>
          </p:nvGraphicFramePr>
          <p:xfrm>
            <a:off x="5828532" y="4524728"/>
            <a:ext cx="2290551" cy="1147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4" name="Equation" r:id="rId11" imgW="888840" imgH="444240" progId="Equation.DSMT4">
                    <p:embed/>
                  </p:oleObj>
                </mc:Choice>
                <mc:Fallback>
                  <p:oleObj name="Equation" r:id="rId11" imgW="888840" imgH="444240" progId="Equation.DSMT4">
                    <p:embed/>
                    <p:pic>
                      <p:nvPicPr>
                        <p:cNvPr id="3175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8532" y="4524728"/>
                          <a:ext cx="2290551" cy="1147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005328"/>
                </p:ext>
              </p:extLst>
            </p:nvPr>
          </p:nvGraphicFramePr>
          <p:xfrm>
            <a:off x="5290419" y="3403896"/>
            <a:ext cx="3276298" cy="1114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5" name="Equation" r:id="rId13" imgW="1269720" imgH="431640" progId="Equation.DSMT4">
                    <p:embed/>
                  </p:oleObj>
                </mc:Choice>
                <mc:Fallback>
                  <p:oleObj name="Equation" r:id="rId13" imgW="1269720" imgH="431640" progId="Equation.DSMT4">
                    <p:embed/>
                    <p:pic>
                      <p:nvPicPr>
                        <p:cNvPr id="3175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0419" y="3403896"/>
                          <a:ext cx="3276298" cy="1114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7">
            <a:extLst>
              <a:ext uri="{FF2B5EF4-FFF2-40B4-BE49-F238E27FC236}">
                <a16:creationId xmlns:a16="http://schemas.microsoft.com/office/drawing/2014/main" id="{940CB11F-EFDB-400B-923E-1DC3833E0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653584"/>
            <a:ext cx="1736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讨论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817DB2A4-D93C-4D33-A0CF-4A9E22F27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664580"/>
            <a:ext cx="66024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活度和活度因子的数值取决于参考状态的选择，常用的有四种。</a:t>
            </a:r>
            <a:endParaRPr kumimoji="1" lang="en-US" altLang="zh-CN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500651-71D2-4DF3-ABAD-AB0604A9974D}"/>
              </a:ext>
            </a:extLst>
          </p:cNvPr>
          <p:cNvSpPr/>
          <p:nvPr/>
        </p:nvSpPr>
        <p:spPr>
          <a:xfrm>
            <a:off x="1748450" y="1938643"/>
            <a:ext cx="1558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ea typeface="黑体" pitchFamily="49" charset="-122"/>
              </a:rPr>
              <a:t>惯例</a:t>
            </a:r>
            <a:r>
              <a:rPr kumimoji="1" lang="en-US" altLang="zh-CN" sz="3200" dirty="0" err="1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ⅠII</a:t>
            </a:r>
            <a:endParaRPr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010F83C-04A1-4CE9-BA2D-C2B929F29F70}"/>
              </a:ext>
            </a:extLst>
          </p:cNvPr>
          <p:cNvSpPr/>
          <p:nvPr/>
        </p:nvSpPr>
        <p:spPr>
          <a:xfrm>
            <a:off x="6183903" y="1923226"/>
            <a:ext cx="1639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ea typeface="黑体" pitchFamily="49" charset="-122"/>
              </a:rPr>
              <a:t>惯例</a:t>
            </a:r>
            <a:r>
              <a:rPr kumimoji="1" lang="en-US" altLang="zh-CN" sz="3200" dirty="0" err="1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ⅠV</a:t>
            </a:r>
            <a:endParaRPr lang="zh-CN" altLang="en-US" sz="3200" dirty="0"/>
          </a:p>
        </p:txBody>
      </p:sp>
      <p:graphicFrame>
        <p:nvGraphicFramePr>
          <p:cNvPr id="2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009571"/>
              </p:ext>
            </p:extLst>
          </p:nvPr>
        </p:nvGraphicFramePr>
        <p:xfrm>
          <a:off x="1516063" y="5815013"/>
          <a:ext cx="20462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15" imgW="723600" imgH="291960" progId="Equation.DSMT4">
                  <p:embed/>
                </p:oleObj>
              </mc:Choice>
              <mc:Fallback>
                <p:oleObj name="Equation" r:id="rId15" imgW="723600" imgH="291960" progId="Equation.DSMT4">
                  <p:embed/>
                  <p:pic>
                    <p:nvPicPr>
                      <p:cNvPr id="2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5815013"/>
                        <a:ext cx="20462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727241"/>
              </p:ext>
            </p:extLst>
          </p:nvPr>
        </p:nvGraphicFramePr>
        <p:xfrm>
          <a:off x="5759450" y="5729288"/>
          <a:ext cx="20097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17" imgW="711000" imgH="291960" progId="Equation.DSMT4">
                  <p:embed/>
                </p:oleObj>
              </mc:Choice>
              <mc:Fallback>
                <p:oleObj name="Equation" r:id="rId17" imgW="711000" imgH="291960" progId="Equation.DSMT4">
                  <p:embed/>
                  <p:pic>
                    <p:nvPicPr>
                      <p:cNvPr id="2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5729288"/>
                        <a:ext cx="20097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237101"/>
              </p:ext>
            </p:extLst>
          </p:nvPr>
        </p:nvGraphicFramePr>
        <p:xfrm>
          <a:off x="2657475" y="3382963"/>
          <a:ext cx="32321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1091880" imgH="241200" progId="Equation.DSMT4">
                  <p:embed/>
                </p:oleObj>
              </mc:Choice>
              <mc:Fallback>
                <p:oleObj name="Equation" r:id="rId3" imgW="1091880" imgH="241200" progId="Equation.DSMT4">
                  <p:embed/>
                  <p:pic>
                    <p:nvPicPr>
                      <p:cNvPr id="3277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3382963"/>
                        <a:ext cx="32321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Text Box 41"/>
          <p:cNvSpPr txBox="1">
            <a:spLocks noChangeArrowheads="1"/>
          </p:cNvSpPr>
          <p:nvPr/>
        </p:nvSpPr>
        <p:spPr bwMode="auto">
          <a:xfrm>
            <a:off x="887413" y="1501564"/>
            <a:ext cx="78374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无论哪种惯例，活度和活度因子都是无因次量，是没有单位的</a:t>
            </a:r>
            <a:r>
              <a:rPr kumimoji="1" lang="zh-CN" altLang="en-US" sz="2800" dirty="0">
                <a:solidFill>
                  <a:srgbClr val="0000FF"/>
                </a:solidFill>
                <a:ea typeface="黑体" pitchFamily="49" charset="-122"/>
              </a:rPr>
              <a:t>“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校正”浓度，类似于逸度是</a:t>
            </a:r>
            <a:r>
              <a:rPr kumimoji="1" lang="zh-CN" altLang="en-US" sz="2800" dirty="0">
                <a:solidFill>
                  <a:srgbClr val="0000FF"/>
                </a:solidFill>
                <a:ea typeface="黑体" pitchFamily="49" charset="-122"/>
              </a:rPr>
              <a:t>“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校正</a:t>
            </a:r>
            <a:r>
              <a:rPr kumimoji="1" lang="zh-CN" altLang="en-US" sz="2800" dirty="0">
                <a:solidFill>
                  <a:srgbClr val="0000FF"/>
                </a:solidFill>
                <a:ea typeface="黑体" pitchFamily="49" charset="-122"/>
              </a:rPr>
              <a:t>”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压力。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6C0E8875-ADFC-4037-90A0-F4632345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653584"/>
            <a:ext cx="1736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讨论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85D034D8-D5D4-4C95-BDD9-6A4324BD4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675835"/>
            <a:ext cx="66024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活度可看成一种“校正”浓度</a:t>
            </a:r>
            <a:endParaRPr kumimoji="1" lang="en-US" altLang="zh-CN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593725" y="653584"/>
            <a:ext cx="18121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讨论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94571" name="Group 11"/>
          <p:cNvGrpSpPr>
            <a:grpSpLocks/>
          </p:cNvGrpSpPr>
          <p:nvPr/>
        </p:nvGrpSpPr>
        <p:grpSpPr bwMode="auto">
          <a:xfrm>
            <a:off x="5409244" y="3757572"/>
            <a:ext cx="2928939" cy="2260605"/>
            <a:chOff x="927" y="2946"/>
            <a:chExt cx="1845" cy="1424"/>
          </a:xfrm>
        </p:grpSpPr>
        <p:sp>
          <p:nvSpPr>
            <p:cNvPr id="33800" name="Text Box 12"/>
            <p:cNvSpPr txBox="1">
              <a:spLocks noChangeArrowheads="1"/>
            </p:cNvSpPr>
            <p:nvPr/>
          </p:nvSpPr>
          <p:spPr bwMode="auto">
            <a:xfrm>
              <a:off x="927" y="3769"/>
              <a:ext cx="1845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相对于活度参考态的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相对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逸度</a:t>
              </a:r>
              <a:endPara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801" name="Rectangle 13"/>
            <p:cNvSpPr>
              <a:spLocks noChangeArrowheads="1"/>
            </p:cNvSpPr>
            <p:nvPr/>
          </p:nvSpPr>
          <p:spPr bwMode="auto">
            <a:xfrm>
              <a:off x="1362" y="2946"/>
              <a:ext cx="950" cy="82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aphicFrame>
        <p:nvGraphicFramePr>
          <p:cNvPr id="3379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811696"/>
              </p:ext>
            </p:extLst>
          </p:nvPr>
        </p:nvGraphicFramePr>
        <p:xfrm>
          <a:off x="1782763" y="3790950"/>
          <a:ext cx="579755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1968480" imgH="431640" progId="Equation.DSMT4">
                  <p:embed/>
                </p:oleObj>
              </mc:Choice>
              <mc:Fallback>
                <p:oleObj name="Equation" r:id="rId3" imgW="1968480" imgH="431640" progId="Equation.DSMT4">
                  <p:embed/>
                  <p:pic>
                    <p:nvPicPr>
                      <p:cNvPr id="3379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3790950"/>
                        <a:ext cx="579755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E4F7D0CA-401C-44EA-89CD-715DCE686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051" y="1559247"/>
            <a:ext cx="783810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逸度与化学势等价，而活度是为了方便计算液相和固相的逸度引进的，逸度是普遍的，气液固都有逸度，活度只针对液体和固体，是一种相对于活度参考态的相对逸度。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C9A8D5B-2C62-46F4-81C4-F0F3EA9A4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67" y="691765"/>
            <a:ext cx="3981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活度与逸度的关系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935934"/>
              </p:ext>
            </p:extLst>
          </p:nvPr>
        </p:nvGraphicFramePr>
        <p:xfrm>
          <a:off x="3224213" y="2254250"/>
          <a:ext cx="22764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799920" imgH="241200" progId="Equation.DSMT4">
                  <p:embed/>
                </p:oleObj>
              </mc:Choice>
              <mc:Fallback>
                <p:oleObj name="Equation" r:id="rId3" imgW="799920" imgH="241200" progId="Equation.DSMT4">
                  <p:embed/>
                  <p:pic>
                    <p:nvPicPr>
                      <p:cNvPr id="348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2254250"/>
                        <a:ext cx="227647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Box 1"/>
          <p:cNvSpPr txBox="1">
            <a:spLocks noChangeArrowheads="1"/>
          </p:cNvSpPr>
          <p:nvPr/>
        </p:nvSpPr>
        <p:spPr bwMode="auto">
          <a:xfrm>
            <a:off x="839967" y="1668694"/>
            <a:ext cx="77201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气相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逸度用逸度因子表示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4822" name="TextBox 11"/>
          <p:cNvSpPr txBox="1">
            <a:spLocks noChangeArrowheads="1"/>
          </p:cNvSpPr>
          <p:nvPr/>
        </p:nvSpPr>
        <p:spPr bwMode="auto">
          <a:xfrm>
            <a:off x="839967" y="3096481"/>
            <a:ext cx="78556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液相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和固相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S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逸度既可以用逸度因子表示也可以用活度因子表示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4823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391611"/>
              </p:ext>
            </p:extLst>
          </p:nvPr>
        </p:nvGraphicFramePr>
        <p:xfrm>
          <a:off x="1554163" y="4284663"/>
          <a:ext cx="62928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2222280" imgH="241200" progId="Equation.DSMT4">
                  <p:embed/>
                </p:oleObj>
              </mc:Choice>
              <mc:Fallback>
                <p:oleObj name="Equation" r:id="rId5" imgW="2222280" imgH="241200" progId="Equation.DSMT4">
                  <p:embed/>
                  <p:pic>
                    <p:nvPicPr>
                      <p:cNvPr id="34823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4284663"/>
                        <a:ext cx="629285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>
            <a:extLst>
              <a:ext uri="{FF2B5EF4-FFF2-40B4-BE49-F238E27FC236}">
                <a16:creationId xmlns:a16="http://schemas.microsoft.com/office/drawing/2014/main" id="{197D8019-B676-4CF0-918B-CAFED48E0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653584"/>
            <a:ext cx="18121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讨论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8FDEF0EE-B182-4726-9FD8-16CAA89F7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67" y="691765"/>
            <a:ext cx="3981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活度与逸度的关系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914400" y="2236296"/>
            <a:ext cx="7939088" cy="946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逸度因子表示实际体系偏离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同温同压同组成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的理想气体的程度。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914400" y="5381554"/>
            <a:ext cx="7888288" cy="946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活度因子表示实际体系偏离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同温同压同组成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的理想（稀）溶液的程度。</a:t>
            </a:r>
          </a:p>
        </p:txBody>
      </p:sp>
      <p:graphicFrame>
        <p:nvGraphicFramePr>
          <p:cNvPr id="3584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78757"/>
              </p:ext>
            </p:extLst>
          </p:nvPr>
        </p:nvGraphicFramePr>
        <p:xfrm>
          <a:off x="1341438" y="1274992"/>
          <a:ext cx="69246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3060360" imgH="419040" progId="Equation.DSMT4">
                  <p:embed/>
                </p:oleObj>
              </mc:Choice>
              <mc:Fallback>
                <p:oleObj name="Equation" r:id="rId3" imgW="3060360" imgH="419040" progId="Equation.DSMT4">
                  <p:embed/>
                  <p:pic>
                    <p:nvPicPr>
                      <p:cNvPr id="3584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1274992"/>
                        <a:ext cx="69246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20101"/>
              </p:ext>
            </p:extLst>
          </p:nvPr>
        </p:nvGraphicFramePr>
        <p:xfrm>
          <a:off x="889000" y="4315216"/>
          <a:ext cx="78295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3377880" imgH="419040" progId="Equation.DSMT4">
                  <p:embed/>
                </p:oleObj>
              </mc:Choice>
              <mc:Fallback>
                <p:oleObj name="Equation" r:id="rId5" imgW="3377880" imgH="419040" progId="Equation.DSMT4">
                  <p:embed/>
                  <p:pic>
                    <p:nvPicPr>
                      <p:cNvPr id="3584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315216"/>
                        <a:ext cx="782955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>
            <a:extLst>
              <a:ext uri="{FF2B5EF4-FFF2-40B4-BE49-F238E27FC236}">
                <a16:creationId xmlns:a16="http://schemas.microsoft.com/office/drawing/2014/main" id="{7527DF26-7F80-49F8-A7D2-C19284FDC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653584"/>
            <a:ext cx="18121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讨论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7E687F8C-68B4-456E-9089-B6625B65E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67" y="691765"/>
            <a:ext cx="3981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活度与逸度的关系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0" name="对象 2">
            <a:extLst>
              <a:ext uri="{FF2B5EF4-FFF2-40B4-BE49-F238E27FC236}">
                <a16:creationId xmlns:a16="http://schemas.microsoft.com/office/drawing/2014/main" id="{87A3E82F-1D83-400D-A79B-A1A323B36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639701"/>
              </p:ext>
            </p:extLst>
          </p:nvPr>
        </p:nvGraphicFramePr>
        <p:xfrm>
          <a:off x="1125052" y="3266205"/>
          <a:ext cx="7415668" cy="96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3200400" imgH="419040" progId="Equation.DSMT4">
                  <p:embed/>
                </p:oleObj>
              </mc:Choice>
              <mc:Fallback>
                <p:oleObj name="Equation" r:id="rId7" imgW="3200400" imgH="419040" progId="Equation.DSMT4">
                  <p:embed/>
                  <p:pic>
                    <p:nvPicPr>
                      <p:cNvPr id="10" name="对象 2">
                        <a:extLst>
                          <a:ext uri="{FF2B5EF4-FFF2-40B4-BE49-F238E27FC236}">
                            <a16:creationId xmlns:a16="http://schemas.microsoft.com/office/drawing/2014/main" id="{87A3E82F-1D83-400D-A79B-A1A323B36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052" y="3266205"/>
                        <a:ext cx="7415668" cy="969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497229"/>
              </p:ext>
            </p:extLst>
          </p:nvPr>
        </p:nvGraphicFramePr>
        <p:xfrm>
          <a:off x="1935163" y="4979255"/>
          <a:ext cx="21748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876240" imgH="431640" progId="Equation.DSMT4">
                  <p:embed/>
                </p:oleObj>
              </mc:Choice>
              <mc:Fallback>
                <p:oleObj name="Equation" r:id="rId3" imgW="876240" imgH="431640" progId="Equation.DSMT4">
                  <p:embed/>
                  <p:pic>
                    <p:nvPicPr>
                      <p:cNvPr id="3686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4979255"/>
                        <a:ext cx="21748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81739"/>
              </p:ext>
            </p:extLst>
          </p:nvPr>
        </p:nvGraphicFramePr>
        <p:xfrm>
          <a:off x="5091113" y="4953855"/>
          <a:ext cx="26162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1054080" imgH="431640" progId="Equation.DSMT4">
                  <p:embed/>
                </p:oleObj>
              </mc:Choice>
              <mc:Fallback>
                <p:oleObj name="Equation" r:id="rId5" imgW="1054080" imgH="431640" progId="Equation.DSMT4">
                  <p:embed/>
                  <p:pic>
                    <p:nvPicPr>
                      <p:cNvPr id="3686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953855"/>
                        <a:ext cx="26162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946150" y="1646497"/>
            <a:ext cx="7793038" cy="13731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测定气相总压和组成：当液（固）相与气相成相平衡时，各组分的两相逸度相等，就可以用气相逸度来得到液（固）相逸度，从而得到活度。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946150" y="3307807"/>
            <a:ext cx="7702550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若所有组分都用惯例</a:t>
            </a:r>
            <a:r>
              <a:rPr lang="en-US" altLang="zh-CN" dirty="0"/>
              <a:t>I</a:t>
            </a:r>
            <a:r>
              <a:rPr lang="zh-CN" altLang="en-US" dirty="0"/>
              <a:t>作参考态，则：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B3E23B-D6EA-4950-ACA6-C47BDC397950}"/>
              </a:ext>
            </a:extLst>
          </p:cNvPr>
          <p:cNvGrpSpPr/>
          <p:nvPr/>
        </p:nvGrpSpPr>
        <p:grpSpPr>
          <a:xfrm>
            <a:off x="1477963" y="4186723"/>
            <a:ext cx="6788478" cy="668315"/>
            <a:chOff x="1353784" y="4533001"/>
            <a:chExt cx="6788478" cy="668315"/>
          </a:xfrm>
        </p:grpSpPr>
        <p:graphicFrame>
          <p:nvGraphicFramePr>
            <p:cNvPr id="3687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1755032"/>
                </p:ext>
              </p:extLst>
            </p:nvPr>
          </p:nvGraphicFramePr>
          <p:xfrm>
            <a:off x="1353784" y="4550833"/>
            <a:ext cx="6650037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2" name="Equation" r:id="rId7" imgW="2539800" imgH="241200" progId="Equation.DSMT4">
                    <p:embed/>
                  </p:oleObj>
                </mc:Choice>
                <mc:Fallback>
                  <p:oleObj name="Equation" r:id="rId7" imgW="2539800" imgH="241200" progId="Equation.DSMT4">
                    <p:embed/>
                    <p:pic>
                      <p:nvPicPr>
                        <p:cNvPr id="3687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784" y="4550833"/>
                          <a:ext cx="6650037" cy="627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4670400-9037-4D09-AF38-D35C0B9B0AA0}"/>
                </a:ext>
              </a:extLst>
            </p:cNvPr>
            <p:cNvSpPr/>
            <p:nvPr/>
          </p:nvSpPr>
          <p:spPr bwMode="auto">
            <a:xfrm>
              <a:off x="2282810" y="4541944"/>
              <a:ext cx="2309313" cy="65937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279277-5930-43EA-B39C-8182EEBE994B}"/>
                </a:ext>
              </a:extLst>
            </p:cNvPr>
            <p:cNvSpPr/>
            <p:nvPr/>
          </p:nvSpPr>
          <p:spPr bwMode="auto">
            <a:xfrm>
              <a:off x="4975431" y="4533001"/>
              <a:ext cx="3166831" cy="66596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" name="Text Box 6">
            <a:extLst>
              <a:ext uri="{FF2B5EF4-FFF2-40B4-BE49-F238E27FC236}">
                <a16:creationId xmlns:a16="http://schemas.microsoft.com/office/drawing/2014/main" id="{967DC251-3525-4C2D-8143-A35B92929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653584"/>
            <a:ext cx="18121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讨论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9D0A745C-742B-4F79-AB03-F78098F3B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66" y="682887"/>
            <a:ext cx="6772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活度因子的求取</a:t>
            </a:r>
            <a:r>
              <a: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由相平衡数据计算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717550" y="698500"/>
            <a:ext cx="8020050" cy="22463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如果直接以液体、固体或溶质作为参考态，那么溶液化学势的计算可以简化为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计算实际溶液和参考态液体、固体或溶质的化学势之差</a:t>
            </a:r>
            <a:r>
              <a:rPr lang="zh-CN" altLang="en-US" dirty="0">
                <a:solidFill>
                  <a:srgbClr val="0000FF"/>
                </a:solidFill>
              </a:rPr>
              <a:t>，这个差别远比溶液和理想气体的差别小，由此引出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活度</a:t>
            </a:r>
            <a:r>
              <a:rPr lang="zh-CN" altLang="en-US" dirty="0">
                <a:solidFill>
                  <a:srgbClr val="0000FF"/>
                </a:solidFill>
              </a:rPr>
              <a:t>的概念。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725488" y="3292475"/>
            <a:ext cx="8020050" cy="138499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实际应用中，不可能得到化学势绝对大小，能够测量的是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化学势的变化</a:t>
            </a:r>
            <a:r>
              <a:rPr lang="zh-CN" altLang="en-US" dirty="0">
                <a:solidFill>
                  <a:srgbClr val="0000FF"/>
                </a:solidFill>
              </a:rPr>
              <a:t>，选择合适的参考态可以减少工作量。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20196" y="4878388"/>
            <a:ext cx="8020050" cy="954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在溶液组分化学势的表达式中，根据实际情况，经常使用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四种参考态</a:t>
            </a:r>
            <a:r>
              <a:rPr lang="en-US" altLang="zh-CN" dirty="0">
                <a:solidFill>
                  <a:srgbClr val="0000FF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四种惯例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95300" y="533400"/>
            <a:ext cx="802005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29.2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时，实验测得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CS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(A)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与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COCH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(B)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的混合物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=0.540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=69.79kPa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y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=0.400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，已知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=56.66kPa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=34.93kPa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，试求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g 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128455"/>
              </p:ext>
            </p:extLst>
          </p:nvPr>
        </p:nvGraphicFramePr>
        <p:xfrm>
          <a:off x="1267503" y="2012039"/>
          <a:ext cx="7578725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3263760" imgH="977760" progId="Equation.DSMT4">
                  <p:embed/>
                </p:oleObj>
              </mc:Choice>
              <mc:Fallback>
                <p:oleObj name="Equation" r:id="rId3" imgW="3263760" imgH="977760" progId="Equation.DSMT4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503" y="2012039"/>
                        <a:ext cx="7578725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018813"/>
              </p:ext>
            </p:extLst>
          </p:nvPr>
        </p:nvGraphicFramePr>
        <p:xfrm>
          <a:off x="1267503" y="4467725"/>
          <a:ext cx="5722937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2527200" imgH="685800" progId="Equation.DSMT4">
                  <p:embed/>
                </p:oleObj>
              </mc:Choice>
              <mc:Fallback>
                <p:oleObj name="Equation" r:id="rId5" imgW="2527200" imgH="685800" progId="Equation.DSMT4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503" y="4467725"/>
                        <a:ext cx="5722937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93178"/>
              </p:ext>
            </p:extLst>
          </p:nvPr>
        </p:nvGraphicFramePr>
        <p:xfrm>
          <a:off x="1428750" y="2555875"/>
          <a:ext cx="61039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2628720" imgH="431640" progId="Equation.DSMT4">
                  <p:embed/>
                </p:oleObj>
              </mc:Choice>
              <mc:Fallback>
                <p:oleObj name="Equation" r:id="rId3" imgW="2628720" imgH="431640" progId="Equation.DSMT4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555875"/>
                        <a:ext cx="61039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417072"/>
              </p:ext>
            </p:extLst>
          </p:nvPr>
        </p:nvGraphicFramePr>
        <p:xfrm>
          <a:off x="1482725" y="3638550"/>
          <a:ext cx="503237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2222280" imgH="685800" progId="Equation.DSMT4">
                  <p:embed/>
                </p:oleObj>
              </mc:Choice>
              <mc:Fallback>
                <p:oleObj name="Equation" r:id="rId5" imgW="2222280" imgH="685800" progId="Equation.DSMT4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3638550"/>
                        <a:ext cx="5032375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>
            <a:extLst>
              <a:ext uri="{FF2B5EF4-FFF2-40B4-BE49-F238E27FC236}">
                <a16:creationId xmlns:a16="http://schemas.microsoft.com/office/drawing/2014/main" id="{4E67048C-FDA2-485F-8B83-AF21E2A67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33400"/>
            <a:ext cx="802005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29.2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时，实验测得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CS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(A)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与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COCH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(B)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的混合物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=0.540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=69.79kPa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y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=0.400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，已知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=56.66kPa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=34.93kPa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，试求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g 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689357"/>
              </p:ext>
            </p:extLst>
          </p:nvPr>
        </p:nvGraphicFramePr>
        <p:xfrm>
          <a:off x="1365250" y="2901950"/>
          <a:ext cx="25066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990360" imgH="431640" progId="Equation.DSMT4">
                  <p:embed/>
                </p:oleObj>
              </mc:Choice>
              <mc:Fallback>
                <p:oleObj name="Equation" r:id="rId3" imgW="990360" imgH="431640" progId="Equation.DSMT4">
                  <p:embed/>
                  <p:pic>
                    <p:nvPicPr>
                      <p:cNvPr id="3994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2901950"/>
                        <a:ext cx="250666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7511"/>
              </p:ext>
            </p:extLst>
          </p:nvPr>
        </p:nvGraphicFramePr>
        <p:xfrm>
          <a:off x="4805363" y="2901950"/>
          <a:ext cx="30845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1218960" imgH="431640" progId="Equation.DSMT4">
                  <p:embed/>
                </p:oleObj>
              </mc:Choice>
              <mc:Fallback>
                <p:oleObj name="Equation" r:id="rId5" imgW="1218960" imgH="431640" progId="Equation.DSMT4">
                  <p:embed/>
                  <p:pic>
                    <p:nvPicPr>
                      <p:cNvPr id="3994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2901950"/>
                        <a:ext cx="308451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12739"/>
              </p:ext>
            </p:extLst>
          </p:nvPr>
        </p:nvGraphicFramePr>
        <p:xfrm>
          <a:off x="808037" y="4233863"/>
          <a:ext cx="75469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2793960" imgH="253800" progId="Equation.DSMT4">
                  <p:embed/>
                </p:oleObj>
              </mc:Choice>
              <mc:Fallback>
                <p:oleObj name="Equation" r:id="rId7" imgW="2793960" imgH="253800" progId="Equation.DSMT4">
                  <p:embed/>
                  <p:pic>
                    <p:nvPicPr>
                      <p:cNvPr id="3994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7" y="4233863"/>
                        <a:ext cx="754697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049020"/>
              </p:ext>
            </p:extLst>
          </p:nvPr>
        </p:nvGraphicFramePr>
        <p:xfrm>
          <a:off x="1168929" y="2138363"/>
          <a:ext cx="66706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9" imgW="2400120" imgH="241200" progId="Equation.DSMT4">
                  <p:embed/>
                </p:oleObj>
              </mc:Choice>
              <mc:Fallback>
                <p:oleObj name="Equation" r:id="rId9" imgW="2400120" imgH="241200" progId="Equation.DSMT4">
                  <p:embed/>
                  <p:pic>
                    <p:nvPicPr>
                      <p:cNvPr id="3994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929" y="2138363"/>
                        <a:ext cx="6670675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057488"/>
              </p:ext>
            </p:extLst>
          </p:nvPr>
        </p:nvGraphicFramePr>
        <p:xfrm>
          <a:off x="1412875" y="4854575"/>
          <a:ext cx="1928813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11" imgW="761760" imgH="444240" progId="Equation.DSMT4">
                  <p:embed/>
                </p:oleObj>
              </mc:Choice>
              <mc:Fallback>
                <p:oleObj name="Equation" r:id="rId11" imgW="761760" imgH="444240" progId="Equation.DSMT4">
                  <p:embed/>
                  <p:pic>
                    <p:nvPicPr>
                      <p:cNvPr id="3994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4854575"/>
                        <a:ext cx="1928813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372820"/>
              </p:ext>
            </p:extLst>
          </p:nvPr>
        </p:nvGraphicFramePr>
        <p:xfrm>
          <a:off x="4386263" y="4870450"/>
          <a:ext cx="39243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13" imgW="1549080" imgH="444240" progId="Equation.DSMT4">
                  <p:embed/>
                </p:oleObj>
              </mc:Choice>
              <mc:Fallback>
                <p:oleObj name="Equation" r:id="rId13" imgW="1549080" imgH="444240" progId="Equation.DSMT4">
                  <p:embed/>
                  <p:pic>
                    <p:nvPicPr>
                      <p:cNvPr id="3994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4870450"/>
                        <a:ext cx="39243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806449" y="1381776"/>
            <a:ext cx="7531100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当溶剂用惯例</a:t>
            </a:r>
            <a:r>
              <a:rPr lang="en-US" altLang="zh-CN" dirty="0"/>
              <a:t>I</a:t>
            </a:r>
            <a:r>
              <a:rPr lang="zh-CN" altLang="en-US" dirty="0"/>
              <a:t>，溶质用惯例</a:t>
            </a:r>
            <a:r>
              <a:rPr lang="en-US" altLang="zh-CN" dirty="0"/>
              <a:t>II</a:t>
            </a:r>
            <a:r>
              <a:rPr lang="zh-CN" altLang="en-US" dirty="0"/>
              <a:t>作参考态时：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2A9960-8B69-4FE2-8B3F-41B7B3A0E751}"/>
              </a:ext>
            </a:extLst>
          </p:cNvPr>
          <p:cNvSpPr/>
          <p:nvPr/>
        </p:nvSpPr>
        <p:spPr bwMode="auto">
          <a:xfrm>
            <a:off x="1150660" y="2179608"/>
            <a:ext cx="2654496" cy="6593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87A7C5-AD43-4C4C-BEF0-04D06CB0895D}"/>
              </a:ext>
            </a:extLst>
          </p:cNvPr>
          <p:cNvSpPr/>
          <p:nvPr/>
        </p:nvSpPr>
        <p:spPr bwMode="auto">
          <a:xfrm>
            <a:off x="4213291" y="2170665"/>
            <a:ext cx="3787999" cy="6659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59E711-7EB9-46A8-B420-E75C87AACF62}"/>
              </a:ext>
            </a:extLst>
          </p:cNvPr>
          <p:cNvSpPr/>
          <p:nvPr/>
        </p:nvSpPr>
        <p:spPr bwMode="auto">
          <a:xfrm>
            <a:off x="670884" y="4228543"/>
            <a:ext cx="2654496" cy="6593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611722-D947-43A7-9094-A7A54DABF821}"/>
              </a:ext>
            </a:extLst>
          </p:cNvPr>
          <p:cNvSpPr/>
          <p:nvPr/>
        </p:nvSpPr>
        <p:spPr bwMode="auto">
          <a:xfrm>
            <a:off x="3712325" y="4230889"/>
            <a:ext cx="4914109" cy="6659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C3F3301D-6AE8-41A4-8F6E-918ABE497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653584"/>
            <a:ext cx="18121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讨论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D713FBF2-D2A2-44E0-AAAC-451285C5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66" y="682887"/>
            <a:ext cx="6772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活度因子的求取</a:t>
            </a:r>
            <a:r>
              <a: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由相平衡数据计算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95300" y="533400"/>
            <a:ext cx="802005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时，对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O(A)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与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COCH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(B)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组成的溶液，实验测得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=0.1791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=21.30kPa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y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=0.8782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，已知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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=30.61kPa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,B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=185kPa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，试求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g 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g 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891087"/>
              </p:ext>
            </p:extLst>
          </p:nvPr>
        </p:nvGraphicFramePr>
        <p:xfrm>
          <a:off x="1127125" y="2765425"/>
          <a:ext cx="68294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3" imgW="2717640" imgH="431640" progId="Equation.DSMT4">
                  <p:embed/>
                </p:oleObj>
              </mc:Choice>
              <mc:Fallback>
                <p:oleObj name="Equation" r:id="rId3" imgW="2717640" imgH="431640" progId="Equation.DSMT4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765425"/>
                        <a:ext cx="682942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108129"/>
              </p:ext>
            </p:extLst>
          </p:nvPr>
        </p:nvGraphicFramePr>
        <p:xfrm>
          <a:off x="1173163" y="4195763"/>
          <a:ext cx="60769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5" imgW="2450880" imgH="444240" progId="Equation.DSMT4">
                  <p:embed/>
                </p:oleObj>
              </mc:Choice>
              <mc:Fallback>
                <p:oleObj name="Equation" r:id="rId5" imgW="2450880" imgH="444240" progId="Equation.DSMT4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4195763"/>
                        <a:ext cx="6076950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799590" y="1327151"/>
            <a:ext cx="8024813" cy="946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溶剂的活度因子也可以由其他方法测定，比如测量渗透压</a:t>
            </a:r>
            <a:r>
              <a:rPr lang="en-US" altLang="zh-CN" i="1" dirty="0">
                <a:latin typeface="Symbol" pitchFamily="18" charset="2"/>
              </a:rPr>
              <a:t>P</a:t>
            </a:r>
            <a:r>
              <a:rPr lang="zh-CN" altLang="en-US" dirty="0"/>
              <a:t>。</a:t>
            </a:r>
          </a:p>
        </p:txBody>
      </p:sp>
      <p:grpSp>
        <p:nvGrpSpPr>
          <p:cNvPr id="41989" name="Group 23"/>
          <p:cNvGrpSpPr>
            <a:grpSpLocks/>
          </p:cNvGrpSpPr>
          <p:nvPr/>
        </p:nvGrpSpPr>
        <p:grpSpPr bwMode="auto">
          <a:xfrm>
            <a:off x="5957888" y="3224213"/>
            <a:ext cx="2971800" cy="3124200"/>
            <a:chOff x="3639" y="2031"/>
            <a:chExt cx="1872" cy="1968"/>
          </a:xfrm>
        </p:grpSpPr>
        <p:grpSp>
          <p:nvGrpSpPr>
            <p:cNvPr id="41992" name="Group 18"/>
            <p:cNvGrpSpPr>
              <a:grpSpLocks/>
            </p:cNvGrpSpPr>
            <p:nvPr/>
          </p:nvGrpSpPr>
          <p:grpSpPr bwMode="auto">
            <a:xfrm>
              <a:off x="3639" y="2031"/>
              <a:ext cx="1872" cy="1968"/>
              <a:chOff x="3639" y="2031"/>
              <a:chExt cx="1872" cy="1968"/>
            </a:xfrm>
          </p:grpSpPr>
          <p:pic>
            <p:nvPicPr>
              <p:cNvPr id="41996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9" y="2031"/>
                <a:ext cx="1872" cy="1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383" name="Text Box 15"/>
              <p:cNvSpPr txBox="1">
                <a:spLocks noChangeArrowheads="1"/>
              </p:cNvSpPr>
              <p:nvPr/>
            </p:nvSpPr>
            <p:spPr bwMode="auto">
              <a:xfrm>
                <a:off x="5184" y="2633"/>
                <a:ext cx="312" cy="44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>
                    <a:solidFill>
                      <a:srgbClr val="000000"/>
                    </a:solidFill>
                    <a:ea typeface="黑体" pitchFamily="2" charset="-122"/>
                  </a:rPr>
                  <a:t>溶液</a:t>
                </a:r>
              </a:p>
            </p:txBody>
          </p:sp>
          <p:sp>
            <p:nvSpPr>
              <p:cNvPr id="58384" name="Text Box 16"/>
              <p:cNvSpPr txBox="1">
                <a:spLocks noChangeArrowheads="1"/>
              </p:cNvSpPr>
              <p:nvPr/>
            </p:nvSpPr>
            <p:spPr bwMode="auto">
              <a:xfrm>
                <a:off x="4122" y="2665"/>
                <a:ext cx="642" cy="250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>
                    <a:solidFill>
                      <a:srgbClr val="000000"/>
                    </a:solidFill>
                    <a:ea typeface="黑体" pitchFamily="2" charset="-122"/>
                  </a:rPr>
                  <a:t>半透膜</a:t>
                </a:r>
              </a:p>
            </p:txBody>
          </p:sp>
          <p:sp>
            <p:nvSpPr>
              <p:cNvPr id="41999" name="Line 17"/>
              <p:cNvSpPr>
                <a:spLocks noChangeShapeType="1"/>
              </p:cNvSpPr>
              <p:nvPr/>
            </p:nvSpPr>
            <p:spPr bwMode="auto">
              <a:xfrm>
                <a:off x="4433" y="2919"/>
                <a:ext cx="427" cy="7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1F7A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3734" y="3481"/>
              <a:ext cx="603" cy="25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rgbClr val="000000"/>
                  </a:solidFill>
                  <a:ea typeface="黑体" pitchFamily="2" charset="-122"/>
                </a:rPr>
                <a:t>纯溶剂</a:t>
              </a:r>
            </a:p>
          </p:txBody>
        </p:sp>
        <p:graphicFrame>
          <p:nvGraphicFramePr>
            <p:cNvPr id="41994" name="Object 19"/>
            <p:cNvGraphicFramePr>
              <a:graphicFrameLocks noChangeAspect="1"/>
            </p:cNvGraphicFramePr>
            <p:nvPr/>
          </p:nvGraphicFramePr>
          <p:xfrm>
            <a:off x="4554" y="3603"/>
            <a:ext cx="16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0" name="Equation" r:id="rId4" imgW="152268" imgH="164957" progId="Equation.DSMT4">
                    <p:embed/>
                  </p:oleObj>
                </mc:Choice>
                <mc:Fallback>
                  <p:oleObj name="Equation" r:id="rId4" imgW="152268" imgH="164957" progId="Equation.DSMT4">
                    <p:embed/>
                    <p:pic>
                      <p:nvPicPr>
                        <p:cNvPr id="41994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4" y="3603"/>
                          <a:ext cx="168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5" name="Object 20"/>
            <p:cNvGraphicFramePr>
              <a:graphicFrameLocks noChangeAspect="1"/>
            </p:cNvGraphicFramePr>
            <p:nvPr/>
          </p:nvGraphicFramePr>
          <p:xfrm>
            <a:off x="4936" y="3589"/>
            <a:ext cx="49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1" name="Equation" r:id="rId6" imgW="444307" imgH="190417" progId="Equation.DSMT4">
                    <p:embed/>
                  </p:oleObj>
                </mc:Choice>
                <mc:Fallback>
                  <p:oleObj name="Equation" r:id="rId6" imgW="444307" imgH="190417" progId="Equation.DSMT4">
                    <p:embed/>
                    <p:pic>
                      <p:nvPicPr>
                        <p:cNvPr id="41995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6" y="3589"/>
                          <a:ext cx="49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987881"/>
              </p:ext>
            </p:extLst>
          </p:nvPr>
        </p:nvGraphicFramePr>
        <p:xfrm>
          <a:off x="1042988" y="2486025"/>
          <a:ext cx="534987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8" imgW="2577960" imgH="711000" progId="Equation.DSMT4">
                  <p:embed/>
                </p:oleObj>
              </mc:Choice>
              <mc:Fallback>
                <p:oleObj name="Equation" r:id="rId8" imgW="2577960" imgH="711000" progId="Equation.DSMT4">
                  <p:embed/>
                  <p:pic>
                    <p:nvPicPr>
                      <p:cNvPr id="4199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86025"/>
                        <a:ext cx="5349875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28138"/>
              </p:ext>
            </p:extLst>
          </p:nvPr>
        </p:nvGraphicFramePr>
        <p:xfrm>
          <a:off x="958850" y="4175125"/>
          <a:ext cx="46355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10" imgW="2108160" imgH="609480" progId="Equation.DSMT4">
                  <p:embed/>
                </p:oleObj>
              </mc:Choice>
              <mc:Fallback>
                <p:oleObj name="Equation" r:id="rId10" imgW="2108160" imgH="609480" progId="Equation.DSMT4">
                  <p:embed/>
                  <p:pic>
                    <p:nvPicPr>
                      <p:cNvPr id="4199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4175125"/>
                        <a:ext cx="46355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6">
            <a:extLst>
              <a:ext uri="{FF2B5EF4-FFF2-40B4-BE49-F238E27FC236}">
                <a16:creationId xmlns:a16="http://schemas.microsoft.com/office/drawing/2014/main" id="{EBB4D37C-FDCA-4F1B-AC81-8D64E6AC7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653584"/>
            <a:ext cx="18121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讨论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D9F44629-6E75-416F-9BCF-0AB9247BA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66" y="682887"/>
            <a:ext cx="6772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活度因子的求取</a:t>
            </a:r>
            <a:r>
              <a: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由相平衡数据计算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774701" y="1318319"/>
            <a:ext cx="8001310" cy="946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/>
              <a:t>当溶质不挥发时，不能通过测定分压得到溶质的活度因子，可以采用</a:t>
            </a:r>
            <a:r>
              <a:rPr lang="en-US" altLang="zh-CN" dirty="0"/>
              <a:t>Gibbs-</a:t>
            </a:r>
            <a:r>
              <a:rPr lang="en-US" altLang="zh-CN" dirty="0" err="1"/>
              <a:t>Duhem</a:t>
            </a:r>
            <a:r>
              <a:rPr lang="zh-CN" altLang="en-US" dirty="0"/>
              <a:t>公式计算。</a:t>
            </a:r>
          </a:p>
        </p:txBody>
      </p:sp>
      <p:graphicFrame>
        <p:nvGraphicFramePr>
          <p:cNvPr id="430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632543"/>
              </p:ext>
            </p:extLst>
          </p:nvPr>
        </p:nvGraphicFramePr>
        <p:xfrm>
          <a:off x="1827213" y="2379663"/>
          <a:ext cx="46513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3" imgW="2108160" imgH="228600" progId="Equation.DSMT4">
                  <p:embed/>
                </p:oleObj>
              </mc:Choice>
              <mc:Fallback>
                <p:oleObj name="Equation" r:id="rId3" imgW="2108160" imgH="228600" progId="Equation.DSMT4">
                  <p:embed/>
                  <p:pic>
                    <p:nvPicPr>
                      <p:cNvPr id="4301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379663"/>
                        <a:ext cx="46513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953624"/>
              </p:ext>
            </p:extLst>
          </p:nvPr>
        </p:nvGraphicFramePr>
        <p:xfrm>
          <a:off x="698500" y="2998788"/>
          <a:ext cx="787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5" imgW="3568680" imgH="241200" progId="Equation.DSMT4">
                  <p:embed/>
                </p:oleObj>
              </mc:Choice>
              <mc:Fallback>
                <p:oleObj name="Equation" r:id="rId5" imgW="3568680" imgH="241200" progId="Equation.DSMT4">
                  <p:embed/>
                  <p:pic>
                    <p:nvPicPr>
                      <p:cNvPr id="4301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998788"/>
                        <a:ext cx="7874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774699" y="3759268"/>
            <a:ext cx="8024813" cy="181588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实验测定全浓度范围的溶剂的活度因子，溶质的活度因子就可以用上式积分得到，积分限为：当体系为纯溶剂时，采用惯例</a:t>
            </a:r>
            <a:r>
              <a:rPr lang="en-US" altLang="zh-CN" dirty="0"/>
              <a:t>II</a:t>
            </a:r>
            <a:r>
              <a:rPr lang="zh-CN" altLang="en-US" dirty="0"/>
              <a:t>、</a:t>
            </a:r>
            <a:r>
              <a:rPr lang="en-US" altLang="zh-CN" dirty="0"/>
              <a:t>III</a:t>
            </a:r>
            <a:r>
              <a:rPr lang="zh-CN" altLang="en-US" dirty="0"/>
              <a:t>、</a:t>
            </a:r>
            <a:r>
              <a:rPr lang="en-US" altLang="zh-CN" dirty="0"/>
              <a:t>IV</a:t>
            </a:r>
            <a:r>
              <a:rPr lang="zh-CN" altLang="en-US" dirty="0"/>
              <a:t>的溶质活度因子为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430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457624"/>
              </p:ext>
            </p:extLst>
          </p:nvPr>
        </p:nvGraphicFramePr>
        <p:xfrm>
          <a:off x="2741613" y="5622925"/>
          <a:ext cx="378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7" imgW="1714320" imgH="431640" progId="Equation.DSMT4">
                  <p:embed/>
                </p:oleObj>
              </mc:Choice>
              <mc:Fallback>
                <p:oleObj name="Equation" r:id="rId7" imgW="1714320" imgH="431640" progId="Equation.DSMT4">
                  <p:embed/>
                  <p:pic>
                    <p:nvPicPr>
                      <p:cNvPr id="4301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5622925"/>
                        <a:ext cx="3784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>
            <a:extLst>
              <a:ext uri="{FF2B5EF4-FFF2-40B4-BE49-F238E27FC236}">
                <a16:creationId xmlns:a16="http://schemas.microsoft.com/office/drawing/2014/main" id="{161B7A87-D8A1-44A9-92B5-590323487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653584"/>
            <a:ext cx="18121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讨论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D0685C9-C382-4870-9770-53C7C52A1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67" y="682887"/>
            <a:ext cx="6434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活度因子的求取</a:t>
            </a:r>
            <a:r>
              <a:rPr kumimoji="1"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由相平衡数据计算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0"/>
          <p:cNvSpPr txBox="1">
            <a:spLocks noChangeArrowheads="1"/>
          </p:cNvSpPr>
          <p:nvPr/>
        </p:nvSpPr>
        <p:spPr bwMode="auto">
          <a:xfrm>
            <a:off x="512763" y="519113"/>
            <a:ext cx="8002587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8. 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不同惯例间活度因子的换算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(conversion among activity factors of various selections)</a:t>
            </a:r>
            <a:endParaRPr kumimoji="1"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31825" y="1670050"/>
            <a:ext cx="8169275" cy="13731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惯例的选择以方便为准则，各种惯例都是等价的，可以互相转换。转换的出发点：无论采用什么惯例，化学势不变，即逸度不变。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31825" y="3922713"/>
            <a:ext cx="8156575" cy="2400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dirty="0"/>
              <a:t>只要测得饱和蒸汽压和亨利常数，采用各种惯例计算得到的活度因子就可互换。</a:t>
            </a:r>
          </a:p>
          <a:p>
            <a:pPr algn="just">
              <a:spcBef>
                <a:spcPts val="1200"/>
              </a:spcBef>
              <a:defRPr/>
            </a:pPr>
            <a:r>
              <a:rPr lang="zh-CN" altLang="en-US" dirty="0"/>
              <a:t>对于</a:t>
            </a:r>
            <a:r>
              <a:rPr lang="en-US" altLang="zh-CN" dirty="0" err="1"/>
              <a:t>NaCl</a:t>
            </a:r>
            <a:r>
              <a:rPr lang="zh-CN" altLang="en-US" dirty="0"/>
              <a:t>这样的盐，饱和蒸汽压很难测定，对于甲烷这样的气体，常温常压下不可能是液体，这些物质一般不采用惯例</a:t>
            </a:r>
            <a:r>
              <a:rPr lang="en-US" altLang="zh-CN" dirty="0"/>
              <a:t>I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4403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108077"/>
              </p:ext>
            </p:extLst>
          </p:nvPr>
        </p:nvGraphicFramePr>
        <p:xfrm>
          <a:off x="773112" y="3175000"/>
          <a:ext cx="78867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3" imgW="3251160" imgH="253800" progId="Equation.DSMT4">
                  <p:embed/>
                </p:oleObj>
              </mc:Choice>
              <mc:Fallback>
                <p:oleObj name="Equation" r:id="rId3" imgW="3251160" imgH="253800" progId="Equation.DSMT4">
                  <p:embed/>
                  <p:pic>
                    <p:nvPicPr>
                      <p:cNvPr id="4403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3175000"/>
                        <a:ext cx="78867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89657" y="529872"/>
            <a:ext cx="829309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某物质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(B)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溶解在水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(A)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中形成溶液。已知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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 6.67kPa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, 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B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 20.0kPa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 设气体服从理想气体状态方程。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试求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以及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g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g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之间的关系。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求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 0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及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 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时的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B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g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g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381000" y="3181350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: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(1)</a:t>
            </a:r>
            <a:endParaRPr kumimoji="1" lang="en-US" altLang="zh-CN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976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525109"/>
              </p:ext>
            </p:extLst>
          </p:nvPr>
        </p:nvGraphicFramePr>
        <p:xfrm>
          <a:off x="2593181" y="3176591"/>
          <a:ext cx="35067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3" imgW="1371600" imgH="253800" progId="Equation.DSMT4">
                  <p:embed/>
                </p:oleObj>
              </mc:Choice>
              <mc:Fallback>
                <p:oleObj name="Equation" r:id="rId3" imgW="1371600" imgH="253800" progId="Equation.DSMT4">
                  <p:embed/>
                  <p:pic>
                    <p:nvPicPr>
                      <p:cNvPr id="1976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181" y="3176591"/>
                        <a:ext cx="350678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071879"/>
              </p:ext>
            </p:extLst>
          </p:nvPr>
        </p:nvGraphicFramePr>
        <p:xfrm>
          <a:off x="2546350" y="3876675"/>
          <a:ext cx="36004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5" imgW="1460160" imgH="457200" progId="Equation.DSMT4">
                  <p:embed/>
                </p:oleObj>
              </mc:Choice>
              <mc:Fallback>
                <p:oleObj name="Equation" r:id="rId5" imgW="1460160" imgH="457200" progId="Equation.DSMT4">
                  <p:embed/>
                  <p:pic>
                    <p:nvPicPr>
                      <p:cNvPr id="1976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3876675"/>
                        <a:ext cx="36004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169367"/>
              </p:ext>
            </p:extLst>
          </p:nvPr>
        </p:nvGraphicFramePr>
        <p:xfrm>
          <a:off x="2344738" y="4935538"/>
          <a:ext cx="41576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7" imgW="1625400" imgH="253800" progId="Equation.DSMT4">
                  <p:embed/>
                </p:oleObj>
              </mc:Choice>
              <mc:Fallback>
                <p:oleObj name="Equation" r:id="rId7" imgW="1625400" imgH="253800" progId="Equation.DSMT4">
                  <p:embed/>
                  <p:pic>
                    <p:nvPicPr>
                      <p:cNvPr id="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4935538"/>
                        <a:ext cx="415766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74636"/>
              </p:ext>
            </p:extLst>
          </p:nvPr>
        </p:nvGraphicFramePr>
        <p:xfrm>
          <a:off x="2670175" y="5510213"/>
          <a:ext cx="359886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9" imgW="1460160" imgH="457200" progId="Equation.DSMT4">
                  <p:embed/>
                </p:oleObj>
              </mc:Choice>
              <mc:Fallback>
                <p:oleObj name="Equation" r:id="rId9" imgW="1460160" imgH="457200" progId="Equation.DSMT4">
                  <p:embed/>
                  <p:pic>
                    <p:nvPicPr>
                      <p:cNvPr id="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5510213"/>
                        <a:ext cx="359886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5"/>
          <p:cNvSpPr txBox="1">
            <a:spLocks noChangeArrowheads="1"/>
          </p:cNvSpPr>
          <p:nvPr/>
        </p:nvSpPr>
        <p:spPr bwMode="auto">
          <a:xfrm>
            <a:off x="381000" y="3181350"/>
            <a:ext cx="268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: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(2)</a:t>
            </a:r>
            <a:endParaRPr kumimoji="1" lang="en-US" altLang="zh-CN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4608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47871"/>
              </p:ext>
            </p:extLst>
          </p:nvPr>
        </p:nvGraphicFramePr>
        <p:xfrm>
          <a:off x="1848963" y="3261461"/>
          <a:ext cx="5446073" cy="570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3" imgW="2336760" imgH="241200" progId="Equation.DSMT4">
                  <p:embed/>
                </p:oleObj>
              </mc:Choice>
              <mc:Fallback>
                <p:oleObj name="Equation" r:id="rId3" imgW="2336760" imgH="241200" progId="Equation.DSMT4">
                  <p:embed/>
                  <p:pic>
                    <p:nvPicPr>
                      <p:cNvPr id="4608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963" y="3261461"/>
                        <a:ext cx="5446073" cy="570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351579"/>
              </p:ext>
            </p:extLst>
          </p:nvPr>
        </p:nvGraphicFramePr>
        <p:xfrm>
          <a:off x="2853359" y="5215658"/>
          <a:ext cx="1021107" cy="56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19867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359" y="5215658"/>
                        <a:ext cx="1021107" cy="562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564786"/>
              </p:ext>
            </p:extLst>
          </p:nvPr>
        </p:nvGraphicFramePr>
        <p:xfrm>
          <a:off x="5055267" y="5262295"/>
          <a:ext cx="1227391" cy="58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7" imgW="495000" imgH="241200" progId="Equation.DSMT4">
                  <p:embed/>
                </p:oleObj>
              </mc:Choice>
              <mc:Fallback>
                <p:oleObj name="Equation" r:id="rId7" imgW="495000" imgH="241200" progId="Equation.DSMT4">
                  <p:embed/>
                  <p:pic>
                    <p:nvPicPr>
                      <p:cNvPr id="1986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5267" y="5262295"/>
                        <a:ext cx="1227391" cy="587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73756"/>
              </p:ext>
            </p:extLst>
          </p:nvPr>
        </p:nvGraphicFramePr>
        <p:xfrm>
          <a:off x="1875234" y="4153598"/>
          <a:ext cx="4717079" cy="60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9" imgW="1892160" imgH="241200" progId="Equation.DSMT4">
                  <p:embed/>
                </p:oleObj>
              </mc:Choice>
              <mc:Fallback>
                <p:oleObj name="Equation" r:id="rId9" imgW="1892160" imgH="241200" progId="Equation.DSMT4">
                  <p:embed/>
                  <p:pic>
                    <p:nvPicPr>
                      <p:cNvPr id="1986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234" y="4153598"/>
                        <a:ext cx="4717079" cy="600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1438FD1E-354D-42F7-8F39-C45294EE9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57" y="529872"/>
            <a:ext cx="829309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某物质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(B)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溶解在水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(A)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中形成溶液。已知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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 6.67kPa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, 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B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 20.0kPa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 设气体服从理想气体状态方程。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试求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以及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g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g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之间的关系。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求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 0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及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 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时的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B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g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g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15"/>
          <p:cNvSpPr txBox="1">
            <a:spLocks noChangeArrowheads="1"/>
          </p:cNvSpPr>
          <p:nvPr/>
        </p:nvSpPr>
        <p:spPr bwMode="auto">
          <a:xfrm>
            <a:off x="381000" y="3181350"/>
            <a:ext cx="268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: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(2)</a:t>
            </a:r>
            <a:endParaRPr kumimoji="1" lang="en-US" altLang="zh-CN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996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294040"/>
              </p:ext>
            </p:extLst>
          </p:nvPr>
        </p:nvGraphicFramePr>
        <p:xfrm>
          <a:off x="2807920" y="5244520"/>
          <a:ext cx="931011" cy="54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3" imgW="393480" imgH="228600" progId="Equation.DSMT4">
                  <p:embed/>
                </p:oleObj>
              </mc:Choice>
              <mc:Fallback>
                <p:oleObj name="Equation" r:id="rId3" imgW="393480" imgH="228600" progId="Equation.DSMT4">
                  <p:embed/>
                  <p:pic>
                    <p:nvPicPr>
                      <p:cNvPr id="1996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920" y="5244520"/>
                        <a:ext cx="931011" cy="547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916610"/>
              </p:ext>
            </p:extLst>
          </p:nvPr>
        </p:nvGraphicFramePr>
        <p:xfrm>
          <a:off x="4794242" y="5218552"/>
          <a:ext cx="1831990" cy="57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5" imgW="761760" imgH="241200" progId="Equation.DSMT4">
                  <p:embed/>
                </p:oleObj>
              </mc:Choice>
              <mc:Fallback>
                <p:oleObj name="Equation" r:id="rId5" imgW="761760" imgH="241200" progId="Equation.DSMT4">
                  <p:embed/>
                  <p:pic>
                    <p:nvPicPr>
                      <p:cNvPr id="1996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42" y="5218552"/>
                        <a:ext cx="1831990" cy="570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877579"/>
              </p:ext>
            </p:extLst>
          </p:nvPr>
        </p:nvGraphicFramePr>
        <p:xfrm>
          <a:off x="1747350" y="3260512"/>
          <a:ext cx="5731224" cy="555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7" imgW="2387520" imgH="228600" progId="Equation.DSMT4">
                  <p:embed/>
                </p:oleObj>
              </mc:Choice>
              <mc:Fallback>
                <p:oleObj name="Equation" r:id="rId7" imgW="2387520" imgH="228600" progId="Equation.DSMT4">
                  <p:embed/>
                  <p:pic>
                    <p:nvPicPr>
                      <p:cNvPr id="471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350" y="3260512"/>
                        <a:ext cx="5731224" cy="555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447815"/>
              </p:ext>
            </p:extLst>
          </p:nvPr>
        </p:nvGraphicFramePr>
        <p:xfrm>
          <a:off x="1647950" y="4153598"/>
          <a:ext cx="5605212" cy="60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9" imgW="2247840" imgH="241200" progId="Equation.DSMT4">
                  <p:embed/>
                </p:oleObj>
              </mc:Choice>
              <mc:Fallback>
                <p:oleObj name="Equation" r:id="rId9" imgW="2247840" imgH="241200" progId="Equation.DSMT4">
                  <p:embed/>
                  <p:pic>
                    <p:nvPicPr>
                      <p:cNvPr id="1986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950" y="4153598"/>
                        <a:ext cx="5605212" cy="600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CF573B76-261D-451D-9D62-796E02EAD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57" y="529872"/>
            <a:ext cx="829309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某物质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(B)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溶解在水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(A)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中形成溶液。已知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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 6.67kPa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, 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B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 20.0kPa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 设气体服从理想气体状态方程。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试求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以及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g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g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之间的关系。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求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 0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及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 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时的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B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g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g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0"/>
          <p:cNvGrpSpPr>
            <a:grpSpLocks/>
          </p:cNvGrpSpPr>
          <p:nvPr/>
        </p:nvGrpSpPr>
        <p:grpSpPr bwMode="auto">
          <a:xfrm>
            <a:off x="2020536" y="1946303"/>
            <a:ext cx="6411912" cy="896380"/>
            <a:chOff x="2235205" y="1472441"/>
            <a:chExt cx="6412084" cy="895977"/>
          </a:xfrm>
        </p:grpSpPr>
        <p:grpSp>
          <p:nvGrpSpPr>
            <p:cNvPr id="6160" name="组合 6"/>
            <p:cNvGrpSpPr>
              <a:grpSpLocks/>
            </p:cNvGrpSpPr>
            <p:nvPr/>
          </p:nvGrpSpPr>
          <p:grpSpPr bwMode="auto">
            <a:xfrm>
              <a:off x="2235205" y="1783643"/>
              <a:ext cx="6412084" cy="584775"/>
              <a:chOff x="1693333" y="1783643"/>
              <a:chExt cx="6412084" cy="584775"/>
            </a:xfrm>
          </p:grpSpPr>
          <p:sp>
            <p:nvSpPr>
              <p:cNvPr id="6162" name="TextBox 2"/>
              <p:cNvSpPr txBox="1">
                <a:spLocks noChangeArrowheads="1"/>
              </p:cNvSpPr>
              <p:nvPr/>
            </p:nvSpPr>
            <p:spPr bwMode="auto">
              <a:xfrm>
                <a:off x="1693333" y="1783643"/>
                <a:ext cx="641208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理想气体        实际气、液、固</a:t>
                </a:r>
              </a:p>
            </p:txBody>
          </p:sp>
          <p:sp>
            <p:nvSpPr>
              <p:cNvPr id="6163" name="右箭头 5"/>
              <p:cNvSpPr>
                <a:spLocks noChangeArrowheads="1"/>
              </p:cNvSpPr>
              <p:nvPr/>
            </p:nvSpPr>
            <p:spPr bwMode="auto">
              <a:xfrm>
                <a:off x="3838217" y="1963141"/>
                <a:ext cx="959556" cy="293512"/>
              </a:xfrm>
              <a:prstGeom prst="rightArrow">
                <a:avLst>
                  <a:gd name="adj1" fmla="val 50000"/>
                  <a:gd name="adj2" fmla="val 5000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sp>
          <p:nvSpPr>
            <p:cNvPr id="6161" name="TextBox 8"/>
            <p:cNvSpPr txBox="1">
              <a:spLocks noChangeArrowheads="1"/>
            </p:cNvSpPr>
            <p:nvPr/>
          </p:nvSpPr>
          <p:spPr bwMode="auto">
            <a:xfrm>
              <a:off x="4005822" y="1472441"/>
              <a:ext cx="1708088" cy="52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逸度因子</a:t>
              </a:r>
            </a:p>
          </p:txBody>
        </p:sp>
      </p:grpSp>
      <p:grpSp>
        <p:nvGrpSpPr>
          <p:cNvPr id="6147" name="组合 11"/>
          <p:cNvGrpSpPr>
            <a:grpSpLocks/>
          </p:cNvGrpSpPr>
          <p:nvPr/>
        </p:nvGrpSpPr>
        <p:grpSpPr bwMode="auto">
          <a:xfrm>
            <a:off x="881240" y="3557233"/>
            <a:ext cx="7235825" cy="893762"/>
            <a:chOff x="1061155" y="2630898"/>
            <a:chExt cx="7236178" cy="894631"/>
          </a:xfrm>
        </p:grpSpPr>
        <p:grpSp>
          <p:nvGrpSpPr>
            <p:cNvPr id="6156" name="组合 7"/>
            <p:cNvGrpSpPr>
              <a:grpSpLocks/>
            </p:cNvGrpSpPr>
            <p:nvPr/>
          </p:nvGrpSpPr>
          <p:grpSpPr bwMode="auto">
            <a:xfrm>
              <a:off x="1061155" y="2940754"/>
              <a:ext cx="7236178" cy="584775"/>
              <a:chOff x="1061155" y="2940754"/>
              <a:chExt cx="7236178" cy="584775"/>
            </a:xfrm>
          </p:grpSpPr>
          <p:sp>
            <p:nvSpPr>
              <p:cNvPr id="6158" name="TextBox 3"/>
              <p:cNvSpPr txBox="1">
                <a:spLocks noChangeArrowheads="1"/>
              </p:cNvSpPr>
              <p:nvPr/>
            </p:nvSpPr>
            <p:spPr bwMode="auto">
              <a:xfrm>
                <a:off x="1061155" y="2940754"/>
                <a:ext cx="723617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理想（稀）溶液        溶液、固溶体</a:t>
                </a:r>
              </a:p>
            </p:txBody>
          </p:sp>
          <p:sp>
            <p:nvSpPr>
              <p:cNvPr id="6159" name="右箭头 4"/>
              <p:cNvSpPr>
                <a:spLocks noChangeArrowheads="1"/>
              </p:cNvSpPr>
              <p:nvPr/>
            </p:nvSpPr>
            <p:spPr bwMode="auto">
              <a:xfrm>
                <a:off x="4419600" y="3120252"/>
                <a:ext cx="959556" cy="293512"/>
              </a:xfrm>
              <a:prstGeom prst="rightArrow">
                <a:avLst>
                  <a:gd name="adj1" fmla="val 50000"/>
                  <a:gd name="adj2" fmla="val 5000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sp>
          <p:nvSpPr>
            <p:cNvPr id="6157" name="TextBox 9"/>
            <p:cNvSpPr txBox="1">
              <a:spLocks noChangeArrowheads="1"/>
            </p:cNvSpPr>
            <p:nvPr/>
          </p:nvSpPr>
          <p:spPr bwMode="auto">
            <a:xfrm>
              <a:off x="4068855" y="2630898"/>
              <a:ext cx="1642844" cy="523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活度因子</a:t>
              </a:r>
            </a:p>
          </p:txBody>
        </p:sp>
      </p:grpSp>
      <p:graphicFrame>
        <p:nvGraphicFramePr>
          <p:cNvPr id="6148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602919"/>
              </p:ext>
            </p:extLst>
          </p:nvPr>
        </p:nvGraphicFramePr>
        <p:xfrm>
          <a:off x="2711450" y="796925"/>
          <a:ext cx="34401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460160" imgH="419040" progId="Equation.DSMT4">
                  <p:embed/>
                </p:oleObj>
              </mc:Choice>
              <mc:Fallback>
                <p:oleObj name="Equation" r:id="rId3" imgW="1460160" imgH="419040" progId="Equation.DSMT4">
                  <p:embed/>
                  <p:pic>
                    <p:nvPicPr>
                      <p:cNvPr id="6148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796925"/>
                        <a:ext cx="3440113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793795"/>
              </p:ext>
            </p:extLst>
          </p:nvPr>
        </p:nvGraphicFramePr>
        <p:xfrm>
          <a:off x="2346325" y="2843213"/>
          <a:ext cx="11953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507960" imgH="228600" progId="Equation.DSMT4">
                  <p:embed/>
                </p:oleObj>
              </mc:Choice>
              <mc:Fallback>
                <p:oleObj name="Equation" r:id="rId5" imgW="507960" imgH="228600" progId="Equation.DSMT4">
                  <p:embed/>
                  <p:pic>
                    <p:nvPicPr>
                      <p:cNvPr id="6149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2843213"/>
                        <a:ext cx="11953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908975"/>
              </p:ext>
            </p:extLst>
          </p:nvPr>
        </p:nvGraphicFramePr>
        <p:xfrm>
          <a:off x="5753100" y="2843213"/>
          <a:ext cx="14366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609480" imgH="228600" progId="Equation.DSMT4">
                  <p:embed/>
                </p:oleObj>
              </mc:Choice>
              <mc:Fallback>
                <p:oleObj name="Equation" r:id="rId7" imgW="609480" imgH="228600" progId="Equation.DSMT4">
                  <p:embed/>
                  <p:pic>
                    <p:nvPicPr>
                      <p:cNvPr id="615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843213"/>
                        <a:ext cx="14366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188998"/>
              </p:ext>
            </p:extLst>
          </p:nvPr>
        </p:nvGraphicFramePr>
        <p:xfrm>
          <a:off x="5622072" y="4760550"/>
          <a:ext cx="2678436" cy="143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6152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072" y="4760550"/>
                        <a:ext cx="2678436" cy="1436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843492" y="4474278"/>
            <a:ext cx="3728508" cy="1150306"/>
            <a:chOff x="832203" y="4733925"/>
            <a:chExt cx="3728508" cy="1150306"/>
          </a:xfrm>
        </p:grpSpPr>
        <p:graphicFrame>
          <p:nvGraphicFramePr>
            <p:cNvPr id="6151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4569104"/>
                </p:ext>
              </p:extLst>
            </p:nvPr>
          </p:nvGraphicFramePr>
          <p:xfrm>
            <a:off x="1285649" y="5149218"/>
            <a:ext cx="2432050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11" imgW="1054080" imgH="317160" progId="Equation.DSMT4">
                    <p:embed/>
                  </p:oleObj>
                </mc:Choice>
                <mc:Fallback>
                  <p:oleObj name="Equation" r:id="rId11" imgW="1054080" imgH="317160" progId="Equation.DSMT4">
                    <p:embed/>
                    <p:pic>
                      <p:nvPicPr>
                        <p:cNvPr id="6151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649" y="5149218"/>
                          <a:ext cx="2432050" cy="735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Box 17"/>
            <p:cNvSpPr txBox="1">
              <a:spLocks noChangeArrowheads="1"/>
            </p:cNvSpPr>
            <p:nvPr/>
          </p:nvSpPr>
          <p:spPr bwMode="auto">
            <a:xfrm>
              <a:off x="832203" y="4733925"/>
              <a:ext cx="37285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若组分 </a:t>
              </a:r>
              <a:r>
                <a:rPr lang="en-US" altLang="zh-CN" sz="2400" i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满足拉乌尔定律</a:t>
              </a:r>
            </a:p>
          </p:txBody>
        </p:sp>
      </p:grpSp>
      <p:sp>
        <p:nvSpPr>
          <p:cNvPr id="6155" name="矩形 19"/>
          <p:cNvSpPr>
            <a:spLocks noChangeArrowheads="1"/>
          </p:cNvSpPr>
          <p:nvPr/>
        </p:nvSpPr>
        <p:spPr bwMode="auto">
          <a:xfrm>
            <a:off x="809625" y="989013"/>
            <a:ext cx="1595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出发点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87377" y="5676538"/>
            <a:ext cx="3308350" cy="881125"/>
            <a:chOff x="832203" y="5504507"/>
            <a:chExt cx="3308350" cy="881125"/>
          </a:xfrm>
        </p:grpSpPr>
        <p:sp>
          <p:nvSpPr>
            <p:cNvPr id="6154" name="TextBox 18"/>
            <p:cNvSpPr txBox="1">
              <a:spLocks noChangeArrowheads="1"/>
            </p:cNvSpPr>
            <p:nvPr/>
          </p:nvSpPr>
          <p:spPr bwMode="auto">
            <a:xfrm>
              <a:off x="832203" y="5504507"/>
              <a:ext cx="3308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若组分 </a:t>
              </a:r>
              <a:r>
                <a:rPr lang="en-US" altLang="zh-CN" sz="2400" i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满足亨利定律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8260147"/>
                </p:ext>
              </p:extLst>
            </p:nvPr>
          </p:nvGraphicFramePr>
          <p:xfrm>
            <a:off x="1618014" y="5833182"/>
            <a:ext cx="1479550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13" imgW="647640" imgH="241200" progId="Equation.DSMT4">
                    <p:embed/>
                  </p:oleObj>
                </mc:Choice>
                <mc:Fallback>
                  <p:oleObj name="Equation" r:id="rId13" imgW="647640" imgH="241200" progId="Equation.DSMT4">
                    <p:embed/>
                    <p:pic>
                      <p:nvPicPr>
                        <p:cNvPr id="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014" y="5833182"/>
                          <a:ext cx="1479550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184DC1-244B-4D08-986A-00BC176FBEA0}"/>
              </a:ext>
            </a:extLst>
          </p:cNvPr>
          <p:cNvGrpSpPr/>
          <p:nvPr/>
        </p:nvGrpSpPr>
        <p:grpSpPr>
          <a:xfrm>
            <a:off x="6520217" y="798904"/>
            <a:ext cx="2164468" cy="986642"/>
            <a:chOff x="6719889" y="1049993"/>
            <a:chExt cx="2164468" cy="986642"/>
          </a:xfrm>
        </p:grpSpPr>
        <p:sp>
          <p:nvSpPr>
            <p:cNvPr id="23" name="TextBox 8">
              <a:extLst>
                <a:ext uri="{FF2B5EF4-FFF2-40B4-BE49-F238E27FC236}">
                  <a16:creationId xmlns:a16="http://schemas.microsoft.com/office/drawing/2014/main" id="{313A22E5-737C-48CB-96E8-93F6454FA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889" y="1049993"/>
              <a:ext cx="21644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逸度参考态</a:t>
              </a:r>
            </a:p>
          </p:txBody>
        </p:sp>
        <p:graphicFrame>
          <p:nvGraphicFramePr>
            <p:cNvPr id="24" name="对象 12">
              <a:extLst>
                <a:ext uri="{FF2B5EF4-FFF2-40B4-BE49-F238E27FC236}">
                  <a16:creationId xmlns:a16="http://schemas.microsoft.com/office/drawing/2014/main" id="{2B95AB27-472D-4623-AD61-C1A1E17059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5484281"/>
                </p:ext>
              </p:extLst>
            </p:nvPr>
          </p:nvGraphicFramePr>
          <p:xfrm>
            <a:off x="7224306" y="1468310"/>
            <a:ext cx="1047750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15" imgW="444240" imgH="241200" progId="Equation.DSMT4">
                    <p:embed/>
                  </p:oleObj>
                </mc:Choice>
                <mc:Fallback>
                  <p:oleObj name="Equation" r:id="rId15" imgW="444240" imgH="241200" progId="Equation.DSMT4">
                    <p:embed/>
                    <p:pic>
                      <p:nvPicPr>
                        <p:cNvPr id="24" name="对象 12">
                          <a:extLst>
                            <a:ext uri="{FF2B5EF4-FFF2-40B4-BE49-F238E27FC236}">
                              <a16:creationId xmlns:a16="http://schemas.microsoft.com/office/drawing/2014/main" id="{2B95AB27-472D-4623-AD61-C1A1E17059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4306" y="1468310"/>
                          <a:ext cx="1047750" cy="56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2"/>
          <p:cNvSpPr>
            <a:spLocks noChangeArrowheads="1"/>
          </p:cNvSpPr>
          <p:nvPr/>
        </p:nvSpPr>
        <p:spPr bwMode="auto">
          <a:xfrm>
            <a:off x="590550" y="2209800"/>
            <a:ext cx="7981950" cy="3524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8131" name="Text Box 8"/>
          <p:cNvSpPr txBox="1">
            <a:spLocks noChangeArrowheads="1"/>
          </p:cNvSpPr>
          <p:nvPr/>
        </p:nvSpPr>
        <p:spPr bwMode="auto">
          <a:xfrm>
            <a:off x="590550" y="620713"/>
            <a:ext cx="8110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9. 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渗透因子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(osmotic factor)</a:t>
            </a:r>
            <a:endParaRPr kumimoji="1"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48132" name="Object 11"/>
          <p:cNvGraphicFramePr>
            <a:graphicFrameLocks noChangeAspect="1"/>
          </p:cNvGraphicFramePr>
          <p:nvPr/>
        </p:nvGraphicFramePr>
        <p:xfrm>
          <a:off x="323850" y="2038350"/>
          <a:ext cx="8534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文档" r:id="rId3" imgW="4604851" imgH="1934890" progId="Word.Document.8">
                  <p:embed/>
                </p:oleObj>
              </mc:Choice>
              <mc:Fallback>
                <p:oleObj name="文档" r:id="rId3" imgW="4604851" imgH="1934890" progId="Word.Document.8">
                  <p:embed/>
                  <p:pic>
                    <p:nvPicPr>
                      <p:cNvPr id="4813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38350"/>
                        <a:ext cx="85344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558800" y="5780088"/>
            <a:ext cx="2236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理想稀溶液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813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317732"/>
              </p:ext>
            </p:extLst>
          </p:nvPr>
        </p:nvGraphicFramePr>
        <p:xfrm>
          <a:off x="1968500" y="1144588"/>
          <a:ext cx="488156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5" imgW="2095200" imgH="457200" progId="Equation.DSMT4">
                  <p:embed/>
                </p:oleObj>
              </mc:Choice>
              <mc:Fallback>
                <p:oleObj name="Equation" r:id="rId5" imgW="2095200" imgH="457200" progId="Equation.DSMT4">
                  <p:embed/>
                  <p:pic>
                    <p:nvPicPr>
                      <p:cNvPr id="4813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1144588"/>
                        <a:ext cx="4881563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93654"/>
              </p:ext>
            </p:extLst>
          </p:nvPr>
        </p:nvGraphicFramePr>
        <p:xfrm>
          <a:off x="3009900" y="5780088"/>
          <a:ext cx="20764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7" imgW="787320" imgH="228600" progId="Equation.DSMT4">
                  <p:embed/>
                </p:oleObj>
              </mc:Choice>
              <mc:Fallback>
                <p:oleObj name="Equation" r:id="rId7" imgW="787320" imgH="228600" progId="Equation.DSMT4">
                  <p:embed/>
                  <p:pic>
                    <p:nvPicPr>
                      <p:cNvPr id="4813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5780088"/>
                        <a:ext cx="20764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565150"/>
            <a:ext cx="8208963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10. 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标准状态和参考状态的关系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(relations between the thermodynamic standard state and the reference state of the activity)</a:t>
            </a:r>
            <a:endParaRPr kumimoji="1" lang="zh-CN" altLang="en-US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854075" y="2090738"/>
            <a:ext cx="77041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热力学标准状态：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气态、液态或固态体系中的每一种组分都有相应的热力学标准状态</a:t>
            </a:r>
            <a:endParaRPr kumimoji="1" lang="zh-CN" altLang="en-US" dirty="0">
              <a:latin typeface="宋体" pitchFamily="2" charset="-122"/>
            </a:endParaRP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831850" y="3245200"/>
            <a:ext cx="7704138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逸度的参考状态：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无论何种聚集态，逸度参考状态只有一种，即热力学标准状态气体</a:t>
            </a: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850371" y="4366148"/>
            <a:ext cx="79009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活度的参考状态：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只针对溶液中的组分，有多种</a:t>
            </a:r>
            <a:endParaRPr kumimoji="1" lang="zh-CN" altLang="en-US" dirty="0">
              <a:latin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67303" y="5125782"/>
            <a:ext cx="79009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化学势的数值不受参考态选择的影响；逸度只有一种参考态，谈不上影响；活度有多种参考态可选，不同参考态下的活度不等。</a:t>
            </a:r>
            <a:endParaRPr kumimoji="1"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752475" y="984250"/>
            <a:ext cx="3389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热力学标准状态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50179" name="组合 2"/>
          <p:cNvGrpSpPr>
            <a:grpSpLocks/>
          </p:cNvGrpSpPr>
          <p:nvPr/>
        </p:nvGrpSpPr>
        <p:grpSpPr bwMode="auto">
          <a:xfrm>
            <a:off x="144463" y="1703388"/>
            <a:ext cx="8877300" cy="3603625"/>
            <a:chOff x="119047" y="2664094"/>
            <a:chExt cx="8877300" cy="3603372"/>
          </a:xfrm>
        </p:grpSpPr>
        <p:sp>
          <p:nvSpPr>
            <p:cNvPr id="50182" name="Text Box 23"/>
            <p:cNvSpPr txBox="1">
              <a:spLocks noChangeArrowheads="1"/>
            </p:cNvSpPr>
            <p:nvPr/>
          </p:nvSpPr>
          <p:spPr bwMode="auto">
            <a:xfrm>
              <a:off x="119047" y="2664095"/>
              <a:ext cx="8877300" cy="3595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气态组分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—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下处于理想气体状态的气态纯物质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液态和固态组分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—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下的液态和固态纯物质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溶液中的溶质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—</a:t>
              </a:r>
              <a:endParaRPr kumimoji="1"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		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下具有理想稀溶液特性的虚拟纯溶质</a:t>
              </a:r>
              <a:endPara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		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下质量摩尔浓度为         的理想稀溶液</a:t>
              </a:r>
              <a:endParaRPr kumimoji="1"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中的溶质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		下浓度为          的理想稀溶液中的溶质</a:t>
              </a:r>
            </a:p>
          </p:txBody>
        </p:sp>
        <p:graphicFrame>
          <p:nvGraphicFramePr>
            <p:cNvPr id="50183" name="Object 31"/>
            <p:cNvGraphicFramePr>
              <a:graphicFrameLocks noChangeAspect="1"/>
            </p:cNvGraphicFramePr>
            <p:nvPr/>
          </p:nvGraphicFramePr>
          <p:xfrm>
            <a:off x="4929188" y="4638689"/>
            <a:ext cx="1660525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38" name="公式" r:id="rId3" imgW="710891" imgH="241195" progId="Equation.3">
                    <p:embed/>
                  </p:oleObj>
                </mc:Choice>
                <mc:Fallback>
                  <p:oleObj name="公式" r:id="rId3" imgW="710891" imgH="241195" progId="Equation.3">
                    <p:embed/>
                    <p:pic>
                      <p:nvPicPr>
                        <p:cNvPr id="5018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188" y="4638689"/>
                          <a:ext cx="1660525" cy="563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4" name="Object 26"/>
            <p:cNvGraphicFramePr>
              <a:graphicFrameLocks noChangeAspect="1"/>
            </p:cNvGraphicFramePr>
            <p:nvPr/>
          </p:nvGraphicFramePr>
          <p:xfrm>
            <a:off x="1963738" y="2664094"/>
            <a:ext cx="566598" cy="536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39" name="Equation" r:id="rId5" imgW="241300" imgH="228600" progId="Equation.DSMT4">
                    <p:embed/>
                  </p:oleObj>
                </mc:Choice>
                <mc:Fallback>
                  <p:oleObj name="Equation" r:id="rId5" imgW="241300" imgH="228600" progId="Equation.DSMT4">
                    <p:embed/>
                    <p:pic>
                      <p:nvPicPr>
                        <p:cNvPr id="5018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738" y="2664094"/>
                          <a:ext cx="566598" cy="536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5" name="Object 27"/>
            <p:cNvGraphicFramePr>
              <a:graphicFrameLocks noChangeAspect="1"/>
            </p:cNvGraphicFramePr>
            <p:nvPr/>
          </p:nvGraphicFramePr>
          <p:xfrm>
            <a:off x="1525588" y="4133866"/>
            <a:ext cx="623888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0" name="Equation" r:id="rId7" imgW="241300" imgH="228600" progId="Equation.DSMT4">
                    <p:embed/>
                  </p:oleObj>
                </mc:Choice>
                <mc:Fallback>
                  <p:oleObj name="Equation" r:id="rId7" imgW="241300" imgH="228600" progId="Equation.DSMT4">
                    <p:embed/>
                    <p:pic>
                      <p:nvPicPr>
                        <p:cNvPr id="5018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588" y="4133866"/>
                          <a:ext cx="623888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6" name="Object 28"/>
            <p:cNvGraphicFramePr>
              <a:graphicFrameLocks noChangeAspect="1"/>
            </p:cNvGraphicFramePr>
            <p:nvPr/>
          </p:nvGraphicFramePr>
          <p:xfrm>
            <a:off x="1506538" y="4667266"/>
            <a:ext cx="623888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1" name="Equation" r:id="rId9" imgW="241300" imgH="228600" progId="Equation.DSMT4">
                    <p:embed/>
                  </p:oleObj>
                </mc:Choice>
                <mc:Fallback>
                  <p:oleObj name="Equation" r:id="rId9" imgW="241300" imgH="228600" progId="Equation.DSMT4">
                    <p:embed/>
                    <p:pic>
                      <p:nvPicPr>
                        <p:cNvPr id="5018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538" y="4667266"/>
                          <a:ext cx="623888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7" name="Object 29"/>
            <p:cNvGraphicFramePr>
              <a:graphicFrameLocks noChangeAspect="1"/>
            </p:cNvGraphicFramePr>
            <p:nvPr/>
          </p:nvGraphicFramePr>
          <p:xfrm>
            <a:off x="1525588" y="5676916"/>
            <a:ext cx="623888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2" name="Equation" r:id="rId11" imgW="241300" imgH="228600" progId="Equation.DSMT4">
                    <p:embed/>
                  </p:oleObj>
                </mc:Choice>
                <mc:Fallback>
                  <p:oleObj name="Equation" r:id="rId11" imgW="241300" imgH="228600" progId="Equation.DSMT4">
                    <p:embed/>
                    <p:pic>
                      <p:nvPicPr>
                        <p:cNvPr id="5018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588" y="5676916"/>
                          <a:ext cx="623888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8" name="Object 30"/>
            <p:cNvGraphicFramePr>
              <a:graphicFrameLocks noChangeAspect="1"/>
            </p:cNvGraphicFramePr>
            <p:nvPr/>
          </p:nvGraphicFramePr>
          <p:xfrm>
            <a:off x="3498851" y="5672152"/>
            <a:ext cx="1778000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3" name="公式" r:id="rId13" imgW="761669" imgH="215806" progId="Equation.3">
                    <p:embed/>
                  </p:oleObj>
                </mc:Choice>
                <mc:Fallback>
                  <p:oleObj name="公式" r:id="rId13" imgW="761669" imgH="215806" progId="Equation.3">
                    <p:embed/>
                    <p:pic>
                      <p:nvPicPr>
                        <p:cNvPr id="5018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8851" y="5672152"/>
                          <a:ext cx="1778000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9" name="对象 1"/>
            <p:cNvGraphicFramePr>
              <a:graphicFrameLocks noChangeAspect="1"/>
            </p:cNvGraphicFramePr>
            <p:nvPr/>
          </p:nvGraphicFramePr>
          <p:xfrm>
            <a:off x="3087699" y="3144839"/>
            <a:ext cx="566737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4" name="Equation" r:id="rId15" imgW="241300" imgH="228600" progId="Equation.DSMT4">
                    <p:embed/>
                  </p:oleObj>
                </mc:Choice>
                <mc:Fallback>
                  <p:oleObj name="Equation" r:id="rId15" imgW="241300" imgH="228600" progId="Equation.DSMT4">
                    <p:embed/>
                    <p:pic>
                      <p:nvPicPr>
                        <p:cNvPr id="50189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699" y="3144839"/>
                          <a:ext cx="566737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80" name="对象 1"/>
          <p:cNvGraphicFramePr>
            <a:graphicFrameLocks noChangeAspect="1"/>
          </p:cNvGraphicFramePr>
          <p:nvPr/>
        </p:nvGraphicFramePr>
        <p:xfrm>
          <a:off x="7950200" y="1703388"/>
          <a:ext cx="9921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16" imgW="444307" imgH="241195" progId="Equation.DSMT4">
                  <p:embed/>
                </p:oleObj>
              </mc:Choice>
              <mc:Fallback>
                <p:oleObj name="Equation" r:id="rId16" imgW="444307" imgH="241195" progId="Equation.DSMT4">
                  <p:embed/>
                  <p:pic>
                    <p:nvPicPr>
                      <p:cNvPr id="5018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200" y="1703388"/>
                        <a:ext cx="99218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对象 2"/>
          <p:cNvGraphicFramePr>
            <a:graphicFrameLocks noChangeAspect="1"/>
          </p:cNvGraphicFramePr>
          <p:nvPr/>
        </p:nvGraphicFramePr>
        <p:xfrm>
          <a:off x="7332663" y="2190750"/>
          <a:ext cx="11382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18" imgW="508000" imgH="241300" progId="Equation.DSMT4">
                  <p:embed/>
                </p:oleObj>
              </mc:Choice>
              <mc:Fallback>
                <p:oleObj name="Equation" r:id="rId18" imgW="508000" imgH="241300" progId="Equation.DSMT4">
                  <p:embed/>
                  <p:pic>
                    <p:nvPicPr>
                      <p:cNvPr id="5018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663" y="2190750"/>
                        <a:ext cx="113823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550863" y="1833563"/>
            <a:ext cx="7486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逸度的参考状态就是气体的标准状态</a:t>
            </a:r>
            <a:endParaRPr kumimoji="1"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51203" name="Group 9"/>
          <p:cNvGrpSpPr>
            <a:grpSpLocks/>
          </p:cNvGrpSpPr>
          <p:nvPr/>
        </p:nvGrpSpPr>
        <p:grpSpPr bwMode="auto">
          <a:xfrm>
            <a:off x="862013" y="2936875"/>
            <a:ext cx="7859712" cy="1031875"/>
            <a:chOff x="543" y="1576"/>
            <a:chExt cx="4951" cy="650"/>
          </a:xfrm>
        </p:grpSpPr>
        <p:sp>
          <p:nvSpPr>
            <p:cNvPr id="191494" name="Text Box 6"/>
            <p:cNvSpPr txBox="1">
              <a:spLocks noChangeArrowheads="1"/>
            </p:cNvSpPr>
            <p:nvPr/>
          </p:nvSpPr>
          <p:spPr bwMode="auto">
            <a:xfrm>
              <a:off x="543" y="1592"/>
              <a:ext cx="495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ts val="600"/>
                </a:spcBef>
                <a:spcAft>
                  <a:spcPts val="300"/>
                </a:spcAft>
                <a:defRPr/>
              </a:pPr>
              <a:r>
                <a:rPr kumimoji="1" lang="en-US" altLang="zh-CN" sz="3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——</a:t>
              </a:r>
              <a:r>
                <a:rPr kumimoji="1" lang="zh-CN" altLang="en-US" dirty="0">
                  <a:solidFill>
                    <a:srgbClr val="000000"/>
                  </a:solidFill>
                  <a:ea typeface="黑体" pitchFamily="2" charset="-122"/>
                </a:rPr>
                <a:t>温度为</a:t>
              </a:r>
              <a:r>
                <a:rPr kumimoji="1" lang="en-US" altLang="zh-CN" i="1" dirty="0">
                  <a:solidFill>
                    <a:srgbClr val="000000"/>
                  </a:solidFill>
                  <a:ea typeface="黑体" pitchFamily="2" charset="-12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ea typeface="黑体" pitchFamily="2" charset="-122"/>
                </a:rPr>
                <a:t> </a:t>
              </a:r>
              <a:r>
                <a:rPr kumimoji="1" lang="zh-CN" altLang="en-US" dirty="0">
                  <a:solidFill>
                    <a:srgbClr val="000000"/>
                  </a:solidFill>
                  <a:ea typeface="黑体" pitchFamily="2" charset="-122"/>
                </a:rPr>
                <a:t>压力为    的处于理想气体状态的气态纯物质。</a:t>
              </a:r>
            </a:p>
          </p:txBody>
        </p:sp>
        <p:graphicFrame>
          <p:nvGraphicFramePr>
            <p:cNvPr id="51206" name="Object 10"/>
            <p:cNvGraphicFramePr>
              <a:graphicFrameLocks noChangeAspect="1"/>
            </p:cNvGraphicFramePr>
            <p:nvPr/>
          </p:nvGraphicFramePr>
          <p:xfrm>
            <a:off x="2616" y="1576"/>
            <a:ext cx="393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2" name="Equation" r:id="rId3" imgW="241300" imgH="228600" progId="Equation.DSMT4">
                    <p:embed/>
                  </p:oleObj>
                </mc:Choice>
                <mc:Fallback>
                  <p:oleObj name="Equation" r:id="rId3" imgW="241300" imgH="228600" progId="Equation.DSMT4">
                    <p:embed/>
                    <p:pic>
                      <p:nvPicPr>
                        <p:cNvPr id="5120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576"/>
                          <a:ext cx="393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4" name="对象 1"/>
          <p:cNvGraphicFramePr>
            <a:graphicFrameLocks noChangeAspect="1"/>
          </p:cNvGraphicFramePr>
          <p:nvPr/>
        </p:nvGraphicFramePr>
        <p:xfrm>
          <a:off x="6181725" y="3465513"/>
          <a:ext cx="9921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5" imgW="444307" imgH="241195" progId="Equation.DSMT4">
                  <p:embed/>
                </p:oleObj>
              </mc:Choice>
              <mc:Fallback>
                <p:oleObj name="Equation" r:id="rId5" imgW="444307" imgH="241195" progId="Equation.DSMT4">
                  <p:embed/>
                  <p:pic>
                    <p:nvPicPr>
                      <p:cNvPr id="5120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3465513"/>
                        <a:ext cx="99218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2984500" y="1171575"/>
            <a:ext cx="3306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活度的参考状态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442913" y="2092325"/>
            <a:ext cx="799941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液态或固态混合物的组分，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或溶液中的溶剂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en-US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</a:t>
            </a:r>
            <a:r>
              <a:rPr kumimoji="1"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惯例</a:t>
            </a:r>
            <a:r>
              <a:rPr kumimoji="1" lang="en-US" altLang="zh-CN" sz="3000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Ⅰ</a:t>
            </a:r>
            <a:r>
              <a:rPr kumimoji="1" lang="en-US" altLang="zh-CN" sz="3000" dirty="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—</a:t>
            </a:r>
            <a:r>
              <a:rPr kumimoji="1" lang="zh-CN" altLang="en-US" dirty="0">
                <a:solidFill>
                  <a:srgbClr val="000000"/>
                </a:solidFill>
              </a:rPr>
              <a:t>系统温度、压力下纯组分液体或固体</a:t>
            </a:r>
          </a:p>
        </p:txBody>
      </p:sp>
      <p:graphicFrame>
        <p:nvGraphicFramePr>
          <p:cNvPr id="52228" name="对象 1"/>
          <p:cNvGraphicFramePr>
            <a:graphicFrameLocks noChangeAspect="1"/>
          </p:cNvGraphicFramePr>
          <p:nvPr/>
        </p:nvGraphicFramePr>
        <p:xfrm>
          <a:off x="8321675" y="3344863"/>
          <a:ext cx="4254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3" imgW="190417" imgH="241195" progId="Equation.DSMT4">
                  <p:embed/>
                </p:oleObj>
              </mc:Choice>
              <mc:Fallback>
                <p:oleObj name="Equation" r:id="rId3" imgW="190417" imgH="241195" progId="Equation.DSMT4">
                  <p:embed/>
                  <p:pic>
                    <p:nvPicPr>
                      <p:cNvPr id="5222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1675" y="3344863"/>
                        <a:ext cx="4254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矩形 1"/>
          <p:cNvSpPr>
            <a:spLocks noChangeArrowheads="1"/>
          </p:cNvSpPr>
          <p:nvPr/>
        </p:nvSpPr>
        <p:spPr bwMode="auto">
          <a:xfrm>
            <a:off x="473074" y="4049408"/>
            <a:ext cx="84144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它不是液态和固态组分的标准态，差别在压强！一个是系统压强，一个是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0.1MPa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。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5223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197814"/>
              </p:ext>
            </p:extLst>
          </p:nvPr>
        </p:nvGraphicFramePr>
        <p:xfrm>
          <a:off x="7752556" y="4732846"/>
          <a:ext cx="11382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5" imgW="508000" imgH="241300" progId="Equation.DSMT4">
                  <p:embed/>
                </p:oleObj>
              </mc:Choice>
              <mc:Fallback>
                <p:oleObj name="Equation" r:id="rId5" imgW="508000" imgH="241300" progId="Equation.DSMT4">
                  <p:embed/>
                  <p:pic>
                    <p:nvPicPr>
                      <p:cNvPr id="5223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2556" y="4732846"/>
                        <a:ext cx="113823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3190875" y="568325"/>
            <a:ext cx="3297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活度的参考状态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71513" y="1089025"/>
            <a:ext cx="7999412" cy="468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溶质</a:t>
            </a:r>
            <a:r>
              <a:rPr kumimoji="1" lang="en-US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</a:t>
            </a:r>
            <a:r>
              <a:rPr kumimoji="1"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惯例</a:t>
            </a:r>
            <a:r>
              <a:rPr kumimoji="1" lang="en-US" altLang="zh-CN" sz="3200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II</a:t>
            </a:r>
            <a:endParaRPr kumimoji="1" lang="en-US" altLang="zh-CN" sz="3000" dirty="0">
              <a:solidFill>
                <a:srgbClr val="FF0000"/>
              </a:solidFill>
              <a:ea typeface="黑体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dirty="0">
                <a:solidFill>
                  <a:srgbClr val="000000"/>
                </a:solidFill>
              </a:rPr>
              <a:t>系统温度、压力下，具有理想稀溶液特性的液态或固态虚拟纯组分</a:t>
            </a:r>
            <a:r>
              <a:rPr kumimoji="1" lang="en-US" altLang="zh-CN" dirty="0">
                <a:solidFill>
                  <a:srgbClr val="000000"/>
                </a:solidFill>
              </a:rPr>
              <a:t>B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溶质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—</a:t>
            </a:r>
            <a:r>
              <a:rPr kumimoji="1"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惯例</a:t>
            </a:r>
            <a:r>
              <a:rPr kumimoji="1" lang="en-US" altLang="zh-CN" sz="3200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III</a:t>
            </a:r>
            <a:endParaRPr kumimoji="1" lang="en-US" altLang="zh-CN" sz="3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dirty="0">
                <a:solidFill>
                  <a:srgbClr val="000000"/>
                </a:solidFill>
              </a:rPr>
              <a:t>系统温度、压力下质量摩尔浓度为</a:t>
            </a:r>
            <a:r>
              <a:rPr kumimoji="1" lang="en-US" altLang="zh-CN" dirty="0">
                <a:solidFill>
                  <a:srgbClr val="000000"/>
                </a:solidFill>
              </a:rPr>
              <a:t>1mol</a:t>
            </a:r>
            <a:r>
              <a:rPr kumimoji="1" lang="en-US" altLang="en-US" dirty="0">
                <a:solidFill>
                  <a:srgbClr val="000000"/>
                </a:solidFill>
              </a:rPr>
              <a:t>·</a:t>
            </a:r>
            <a:r>
              <a:rPr kumimoji="1" lang="en-US" altLang="zh-CN" dirty="0">
                <a:solidFill>
                  <a:srgbClr val="000000"/>
                </a:solidFill>
              </a:rPr>
              <a:t>kg</a:t>
            </a:r>
            <a:r>
              <a:rPr kumimoji="1" lang="en-US" altLang="zh-CN" baseline="30000" dirty="0">
                <a:solidFill>
                  <a:srgbClr val="000000"/>
                </a:solidFill>
              </a:rPr>
              <a:t>-1</a:t>
            </a:r>
            <a:r>
              <a:rPr kumimoji="1" lang="zh-CN" altLang="en-US" dirty="0">
                <a:solidFill>
                  <a:srgbClr val="000000"/>
                </a:solidFill>
              </a:rPr>
              <a:t>的理想稀溶液溶质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溶质</a:t>
            </a:r>
            <a:r>
              <a:rPr kumimoji="1" lang="en-US" altLang="zh-CN" sz="3000" dirty="0">
                <a:solidFill>
                  <a:srgbClr val="000000"/>
                </a:solidFill>
                <a:latin typeface="Times New Roman"/>
                <a:ea typeface="黑体" pitchFamily="2" charset="-122"/>
              </a:rPr>
              <a:t>—</a:t>
            </a:r>
            <a:r>
              <a:rPr kumimoji="1"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惯例</a:t>
            </a:r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Ⅳ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dirty="0">
                <a:solidFill>
                  <a:srgbClr val="000000"/>
                </a:solidFill>
              </a:rPr>
              <a:t>系统温度、压力下浓度为</a:t>
            </a:r>
            <a:r>
              <a:rPr kumimoji="1" lang="en-US" altLang="zh-CN" dirty="0">
                <a:solidFill>
                  <a:srgbClr val="000000"/>
                </a:solidFill>
              </a:rPr>
              <a:t>1mol</a:t>
            </a:r>
            <a:r>
              <a:rPr kumimoji="1" lang="en-US" altLang="en-US" dirty="0">
                <a:solidFill>
                  <a:srgbClr val="000000"/>
                </a:solidFill>
              </a:rPr>
              <a:t>·</a:t>
            </a:r>
            <a:r>
              <a:rPr kumimoji="1" lang="en-US" altLang="zh-CN" dirty="0">
                <a:solidFill>
                  <a:srgbClr val="000000"/>
                </a:solidFill>
              </a:rPr>
              <a:t>dm</a:t>
            </a:r>
            <a:r>
              <a:rPr kumimoji="1" lang="en-US" altLang="zh-CN" baseline="30000" dirty="0">
                <a:solidFill>
                  <a:srgbClr val="000000"/>
                </a:solidFill>
              </a:rPr>
              <a:t>-3</a:t>
            </a:r>
            <a:r>
              <a:rPr kumimoji="1" lang="zh-CN" altLang="en-US" dirty="0">
                <a:solidFill>
                  <a:srgbClr val="000000"/>
                </a:solidFill>
              </a:rPr>
              <a:t>的理想稀溶液溶质</a:t>
            </a:r>
          </a:p>
        </p:txBody>
      </p:sp>
      <p:graphicFrame>
        <p:nvGraphicFramePr>
          <p:cNvPr id="53252" name="对象 1"/>
          <p:cNvGraphicFramePr>
            <a:graphicFrameLocks noChangeAspect="1"/>
          </p:cNvGraphicFramePr>
          <p:nvPr/>
        </p:nvGraphicFramePr>
        <p:xfrm>
          <a:off x="7064375" y="2179638"/>
          <a:ext cx="6524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3" imgW="291973" imgH="253890" progId="Equation.DSMT4">
                  <p:embed/>
                </p:oleObj>
              </mc:Choice>
              <mc:Fallback>
                <p:oleObj name="Equation" r:id="rId3" imgW="291973" imgH="253890" progId="Equation.DSMT4">
                  <p:embed/>
                  <p:pic>
                    <p:nvPicPr>
                      <p:cNvPr id="5325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75" y="2179638"/>
                        <a:ext cx="65246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对象 2"/>
          <p:cNvGraphicFramePr>
            <a:graphicFrameLocks noChangeAspect="1"/>
          </p:cNvGraphicFramePr>
          <p:nvPr/>
        </p:nvGraphicFramePr>
        <p:xfrm>
          <a:off x="7038975" y="3732213"/>
          <a:ext cx="62388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5" imgW="279279" imgH="253890" progId="Equation.DSMT4">
                  <p:embed/>
                </p:oleObj>
              </mc:Choice>
              <mc:Fallback>
                <p:oleObj name="Equation" r:id="rId5" imgW="279279" imgH="253890" progId="Equation.DSMT4">
                  <p:embed/>
                  <p:pic>
                    <p:nvPicPr>
                      <p:cNvPr id="5325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3732213"/>
                        <a:ext cx="62388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对象 3"/>
          <p:cNvGraphicFramePr>
            <a:graphicFrameLocks noChangeAspect="1"/>
          </p:cNvGraphicFramePr>
          <p:nvPr/>
        </p:nvGraphicFramePr>
        <p:xfrm>
          <a:off x="7123113" y="5210175"/>
          <a:ext cx="6238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7" imgW="279279" imgH="253890" progId="Equation.DSMT4">
                  <p:embed/>
                </p:oleObj>
              </mc:Choice>
              <mc:Fallback>
                <p:oleObj name="Equation" r:id="rId7" imgW="279279" imgH="253890" progId="Equation.DSMT4">
                  <p:embed/>
                  <p:pic>
                    <p:nvPicPr>
                      <p:cNvPr id="5325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5210175"/>
                        <a:ext cx="62388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矩形 7"/>
          <p:cNvSpPr>
            <a:spLocks noChangeArrowheads="1"/>
          </p:cNvSpPr>
          <p:nvPr/>
        </p:nvSpPr>
        <p:spPr bwMode="auto">
          <a:xfrm>
            <a:off x="671513" y="5876925"/>
            <a:ext cx="8123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它们都不是溶液中溶质的标准态，差别仅在压强！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510961"/>
              </p:ext>
            </p:extLst>
          </p:nvPr>
        </p:nvGraphicFramePr>
        <p:xfrm>
          <a:off x="825500" y="1344613"/>
          <a:ext cx="707548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3" imgW="3136680" imgH="457200" progId="Equation.DSMT4">
                  <p:embed/>
                </p:oleObj>
              </mc:Choice>
              <mc:Fallback>
                <p:oleObj name="Equation" r:id="rId3" imgW="3136680" imgH="457200" progId="Equation.DSMT4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344613"/>
                        <a:ext cx="7075488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623888" y="735013"/>
            <a:ext cx="82089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惯例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I~IV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的化学势与标准态化学势的关系</a:t>
            </a:r>
            <a:endParaRPr kumimoji="1" lang="zh-CN" altLang="en-US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5427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527362"/>
              </p:ext>
            </p:extLst>
          </p:nvPr>
        </p:nvGraphicFramePr>
        <p:xfrm>
          <a:off x="704850" y="2473325"/>
          <a:ext cx="782637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Equation" r:id="rId5" imgW="3479760" imgH="457200" progId="Equation.DSMT4">
                  <p:embed/>
                </p:oleObj>
              </mc:Choice>
              <mc:Fallback>
                <p:oleObj name="Equation" r:id="rId5" imgW="3479760" imgH="457200" progId="Equation.DSMT4">
                  <p:embed/>
                  <p:pic>
                    <p:nvPicPr>
                      <p:cNvPr id="5427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473325"/>
                        <a:ext cx="782637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518621"/>
              </p:ext>
            </p:extLst>
          </p:nvPr>
        </p:nvGraphicFramePr>
        <p:xfrm>
          <a:off x="655638" y="3692525"/>
          <a:ext cx="7964487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7" imgW="3479760" imgH="457200" progId="Equation.DSMT4">
                  <p:embed/>
                </p:oleObj>
              </mc:Choice>
              <mc:Fallback>
                <p:oleObj name="Equation" r:id="rId7" imgW="3479760" imgH="457200" progId="Equation.DSMT4">
                  <p:embed/>
                  <p:pic>
                    <p:nvPicPr>
                      <p:cNvPr id="5427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3692525"/>
                        <a:ext cx="7964487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971953"/>
              </p:ext>
            </p:extLst>
          </p:nvPr>
        </p:nvGraphicFramePr>
        <p:xfrm>
          <a:off x="712788" y="4902200"/>
          <a:ext cx="79692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Equation" r:id="rId9" imgW="3466800" imgH="457200" progId="Equation.DSMT4">
                  <p:embed/>
                </p:oleObj>
              </mc:Choice>
              <mc:Fallback>
                <p:oleObj name="Equation" r:id="rId9" imgW="3466800" imgH="457200" progId="Equation.DSMT4">
                  <p:embed/>
                  <p:pic>
                    <p:nvPicPr>
                      <p:cNvPr id="54278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4902200"/>
                        <a:ext cx="79692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665163" y="4881659"/>
            <a:ext cx="81851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括号中是纯液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固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体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的化学势，液体区别于理想气体的复杂性部分地隐藏其中，从这里引出第一种参考态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惯例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654050" y="740479"/>
            <a:ext cx="5329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满足拉乌尔定律的组分的逸度</a:t>
            </a:r>
            <a:endParaRPr kumimoji="1"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17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584697"/>
              </p:ext>
            </p:extLst>
          </p:nvPr>
        </p:nvGraphicFramePr>
        <p:xfrm>
          <a:off x="1576388" y="2067983"/>
          <a:ext cx="6478587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806560" imgH="1193760" progId="Equation.DSMT4">
                  <p:embed/>
                </p:oleObj>
              </mc:Choice>
              <mc:Fallback>
                <p:oleObj name="Equation" r:id="rId3" imgW="2806560" imgH="1193760" progId="Equation.DSMT4">
                  <p:embed/>
                  <p:pic>
                    <p:nvPicPr>
                      <p:cNvPr id="717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2067983"/>
                        <a:ext cx="6478587" cy="275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985251"/>
              </p:ext>
            </p:extLst>
          </p:nvPr>
        </p:nvGraphicFramePr>
        <p:xfrm>
          <a:off x="5868793" y="696653"/>
          <a:ext cx="1442191" cy="61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571320" imgH="241200" progId="Equation.DSMT4">
                  <p:embed/>
                </p:oleObj>
              </mc:Choice>
              <mc:Fallback>
                <p:oleObj name="Equation" r:id="rId5" imgW="571320" imgH="241200" progId="Equation.DSMT4">
                  <p:embed/>
                  <p:pic>
                    <p:nvPicPr>
                      <p:cNvPr id="7173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793" y="696653"/>
                        <a:ext cx="1442191" cy="611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65163" y="1491367"/>
            <a:ext cx="53292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满足拉乌尔定律的组分的化学势</a:t>
            </a:r>
            <a:endParaRPr kumimoji="1"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E4895A-A9B6-445A-B3F7-40B66253BA4E}"/>
              </a:ext>
            </a:extLst>
          </p:cNvPr>
          <p:cNvCxnSpPr/>
          <p:nvPr/>
        </p:nvCxnSpPr>
        <p:spPr bwMode="auto">
          <a:xfrm>
            <a:off x="2296001" y="4210755"/>
            <a:ext cx="293768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566738" y="541338"/>
            <a:ext cx="8010525" cy="18161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惯例</a:t>
            </a:r>
            <a:r>
              <a:rPr lang="en-US" altLang="zh-CN" dirty="0">
                <a:solidFill>
                  <a:srgbClr val="FF0000"/>
                </a:solidFill>
              </a:rPr>
              <a:t>I——</a:t>
            </a:r>
            <a:r>
              <a:rPr lang="zh-CN" altLang="en-US" dirty="0">
                <a:solidFill>
                  <a:srgbClr val="FF0000"/>
                </a:solidFill>
              </a:rPr>
              <a:t>系统温度压力下的纯液体或纯固体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(Selection I Select the liquid or solid pure component at the system temperature and pressure as the reference state)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9219" name="组合 1"/>
          <p:cNvGrpSpPr>
            <a:grpSpLocks/>
          </p:cNvGrpSpPr>
          <p:nvPr/>
        </p:nvGrpSpPr>
        <p:grpSpPr bwMode="auto">
          <a:xfrm>
            <a:off x="482600" y="2523598"/>
            <a:ext cx="2459038" cy="2127250"/>
            <a:chOff x="663211" y="2354758"/>
            <a:chExt cx="2459363" cy="2126755"/>
          </a:xfrm>
        </p:grpSpPr>
        <p:grpSp>
          <p:nvGrpSpPr>
            <p:cNvPr id="9224" name="Group 3"/>
            <p:cNvGrpSpPr>
              <a:grpSpLocks/>
            </p:cNvGrpSpPr>
            <p:nvPr/>
          </p:nvGrpSpPr>
          <p:grpSpPr bwMode="auto">
            <a:xfrm>
              <a:off x="663211" y="2354758"/>
              <a:ext cx="2459363" cy="2126755"/>
              <a:chOff x="-31" y="33"/>
              <a:chExt cx="1604" cy="1587"/>
            </a:xfrm>
          </p:grpSpPr>
          <p:sp>
            <p:nvSpPr>
              <p:cNvPr id="9226" name="AutoShape 6"/>
              <p:cNvSpPr>
                <a:spLocks noChangeArrowheads="1"/>
              </p:cNvSpPr>
              <p:nvPr/>
            </p:nvSpPr>
            <p:spPr bwMode="auto">
              <a:xfrm>
                <a:off x="0" y="35"/>
                <a:ext cx="1573" cy="1585"/>
              </a:xfrm>
              <a:prstGeom prst="can">
                <a:avLst>
                  <a:gd name="adj" fmla="val 24999"/>
                </a:avLst>
              </a:prstGeom>
              <a:gradFill rotWithShape="0">
                <a:gsLst>
                  <a:gs pos="0">
                    <a:srgbClr val="5E9EFF"/>
                  </a:gs>
                  <a:gs pos="20000">
                    <a:srgbClr val="85C2FF"/>
                  </a:gs>
                  <a:gs pos="35001">
                    <a:srgbClr val="C4D6EB"/>
                  </a:gs>
                  <a:gs pos="50000">
                    <a:srgbClr val="FFEBFA"/>
                  </a:gs>
                  <a:gs pos="64999">
                    <a:srgbClr val="C4D6EB"/>
                  </a:gs>
                  <a:gs pos="80000">
                    <a:srgbClr val="85C2FF"/>
                  </a:gs>
                  <a:gs pos="100000">
                    <a:srgbClr val="5E9EFF"/>
                  </a:gs>
                </a:gsLst>
                <a:lin ang="0" scaled="1"/>
              </a:gra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9227" name="Text Box 7"/>
              <p:cNvSpPr txBox="1">
                <a:spLocks noChangeArrowheads="1"/>
              </p:cNvSpPr>
              <p:nvPr/>
            </p:nvSpPr>
            <p:spPr bwMode="auto">
              <a:xfrm>
                <a:off x="-31" y="1092"/>
                <a:ext cx="1604" cy="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Symbol" pitchFamily="18" charset="2"/>
                  </a:rPr>
                  <a:t>纯液体或纯固体</a:t>
                </a:r>
                <a:endParaRPr lang="en-US" altLang="zh-CN" sz="2400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  <p:sp>
            <p:nvSpPr>
              <p:cNvPr id="9228" name="Text Box 8"/>
              <p:cNvSpPr txBox="1">
                <a:spLocks noChangeArrowheads="1"/>
              </p:cNvSpPr>
              <p:nvPr/>
            </p:nvSpPr>
            <p:spPr bwMode="auto">
              <a:xfrm>
                <a:off x="645" y="33"/>
                <a:ext cx="600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0" i="1" dirty="0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CN" sz="2800" b="0" i="1" dirty="0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graphicFrame>
          <p:nvGraphicFramePr>
            <p:cNvPr id="9225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1648602"/>
                </p:ext>
              </p:extLst>
            </p:nvPr>
          </p:nvGraphicFramePr>
          <p:xfrm>
            <a:off x="1269716" y="3118695"/>
            <a:ext cx="1332089" cy="561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571320" imgH="241200" progId="Equation.DSMT4">
                    <p:embed/>
                  </p:oleObj>
                </mc:Choice>
                <mc:Fallback>
                  <p:oleObj name="Equation" r:id="rId3" imgW="571320" imgH="241200" progId="Equation.DSMT4">
                    <p:embed/>
                    <p:pic>
                      <p:nvPicPr>
                        <p:cNvPr id="9225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9716" y="3118695"/>
                          <a:ext cx="1332089" cy="561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475082"/>
              </p:ext>
            </p:extLst>
          </p:nvPr>
        </p:nvGraphicFramePr>
        <p:xfrm>
          <a:off x="3286014" y="3471547"/>
          <a:ext cx="5034560" cy="103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158920" imgH="444240" progId="Equation.DSMT4">
                  <p:embed/>
                </p:oleObj>
              </mc:Choice>
              <mc:Fallback>
                <p:oleObj name="Equation" r:id="rId5" imgW="2158920" imgH="444240" progId="Equation.DSMT4">
                  <p:embed/>
                  <p:pic>
                    <p:nvPicPr>
                      <p:cNvPr id="922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014" y="3471547"/>
                        <a:ext cx="5034560" cy="1038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237"/>
          <p:cNvSpPr txBox="1">
            <a:spLocks noChangeArrowheads="1"/>
          </p:cNvSpPr>
          <p:nvPr/>
        </p:nvSpPr>
        <p:spPr bwMode="auto">
          <a:xfrm>
            <a:off x="3173413" y="2403971"/>
            <a:ext cx="5553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惯例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的逸度和化学势</a:t>
            </a:r>
            <a:endParaRPr kumimoji="1"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2" name="Text Box 237"/>
          <p:cNvSpPr txBox="1">
            <a:spLocks noChangeArrowheads="1"/>
          </p:cNvSpPr>
          <p:nvPr/>
        </p:nvSpPr>
        <p:spPr bwMode="auto">
          <a:xfrm>
            <a:off x="566738" y="5132587"/>
            <a:ext cx="81597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使用惯例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要求：在体系温度和压强下，物质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能够以与溶液相同的物态存在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，并且其逸度容易测定。若不满足这些要求，选择其它惯例作为参考态。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22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232555"/>
              </p:ext>
            </p:extLst>
          </p:nvPr>
        </p:nvGraphicFramePr>
        <p:xfrm>
          <a:off x="4367983" y="2956421"/>
          <a:ext cx="2576558" cy="593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054080" imgH="241200" progId="Equation.DSMT4">
                  <p:embed/>
                </p:oleObj>
              </mc:Choice>
              <mc:Fallback>
                <p:oleObj name="Equation" r:id="rId7" imgW="1054080" imgH="241200" progId="Equation.DSMT4">
                  <p:embed/>
                  <p:pic>
                    <p:nvPicPr>
                      <p:cNvPr id="922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983" y="2956421"/>
                        <a:ext cx="2576558" cy="593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95AF61B4-CB68-4F61-A8E2-4279DCB1568A}"/>
              </a:ext>
            </a:extLst>
          </p:cNvPr>
          <p:cNvGrpSpPr/>
          <p:nvPr/>
        </p:nvGrpSpPr>
        <p:grpSpPr>
          <a:xfrm>
            <a:off x="3404695" y="4496405"/>
            <a:ext cx="4915879" cy="581025"/>
            <a:chOff x="566738" y="612395"/>
            <a:chExt cx="4915879" cy="581025"/>
          </a:xfrm>
        </p:grpSpPr>
        <p:sp>
          <p:nvSpPr>
            <p:cNvPr id="14" name="Text Box 20">
              <a:extLst>
                <a:ext uri="{FF2B5EF4-FFF2-40B4-BE49-F238E27FC236}">
                  <a16:creationId xmlns:a16="http://schemas.microsoft.com/office/drawing/2014/main" id="{B8D75155-2DB6-4597-968A-17D28E37B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738" y="640089"/>
              <a:ext cx="2721072" cy="5238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0000FF"/>
                  </a:solidFill>
                  <a:latin typeface="宋体" panose="02010600030101010101" pitchFamily="2" charset="-122"/>
                </a:rPr>
                <a:t>压强不高时：</a:t>
              </a:r>
              <a:endParaRPr lang="zh-CN" altLang="en-US" dirty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对象 2">
              <a:extLst>
                <a:ext uri="{FF2B5EF4-FFF2-40B4-BE49-F238E27FC236}">
                  <a16:creationId xmlns:a16="http://schemas.microsoft.com/office/drawing/2014/main" id="{B0C7E047-4AEC-4D18-902D-27973F00DC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7718984"/>
                </p:ext>
              </p:extLst>
            </p:nvPr>
          </p:nvGraphicFramePr>
          <p:xfrm>
            <a:off x="2877529" y="612395"/>
            <a:ext cx="2605088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9" imgW="1079280" imgH="241200" progId="Equation.DSMT4">
                    <p:embed/>
                  </p:oleObj>
                </mc:Choice>
                <mc:Fallback>
                  <p:oleObj name="Equation" r:id="rId9" imgW="1079280" imgH="241200" progId="Equation.DSMT4">
                    <p:embed/>
                    <p:pic>
                      <p:nvPicPr>
                        <p:cNvPr id="15" name="对象 2">
                          <a:extLst>
                            <a:ext uri="{FF2B5EF4-FFF2-40B4-BE49-F238E27FC236}">
                              <a16:creationId xmlns:a16="http://schemas.microsoft.com/office/drawing/2014/main" id="{B0C7E047-4AEC-4D18-902D-27973F00DC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7529" y="612395"/>
                          <a:ext cx="2605088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668338" y="1443038"/>
            <a:ext cx="8035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满足拉乌尔定律的组分的化学势表达式</a:t>
            </a:r>
            <a:endParaRPr kumimoji="1" lang="zh-CN" altLang="en-US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68338" y="3429000"/>
            <a:ext cx="812641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defRPr/>
            </a:pP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●  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理想溶液中，各组分都满足拉乌尔定律；</a:t>
            </a:r>
            <a:endParaRPr kumimoji="1" lang="en-US" altLang="zh-CN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●  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理想稀溶液中，溶剂满足拉乌尔定律；</a:t>
            </a:r>
            <a:endParaRPr kumimoji="1" lang="zh-CN" altLang="en-US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60000" indent="-360000" eaLnBrk="1" hangingPunct="1">
              <a:spcBef>
                <a:spcPts val="1200"/>
              </a:spcBef>
              <a:defRPr/>
            </a:pP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●  </a:t>
            </a:r>
            <a:r>
              <a:rPr kumimoji="1"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实际溶液中，当溶质浓度很稀时，溶剂满足拉乌尔定律。</a:t>
            </a:r>
          </a:p>
        </p:txBody>
      </p:sp>
      <p:sp>
        <p:nvSpPr>
          <p:cNvPr id="15" name="Text Box 237"/>
          <p:cNvSpPr txBox="1">
            <a:spLocks noChangeArrowheads="1"/>
          </p:cNvSpPr>
          <p:nvPr/>
        </p:nvSpPr>
        <p:spPr bwMode="auto">
          <a:xfrm>
            <a:off x="611188" y="701675"/>
            <a:ext cx="7720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采用惯例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作为参考态，则</a:t>
            </a:r>
            <a:endParaRPr kumimoji="1"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2296" name="组合 16"/>
          <p:cNvGrpSpPr>
            <a:grpSpLocks/>
          </p:cNvGrpSpPr>
          <p:nvPr/>
        </p:nvGrpSpPr>
        <p:grpSpPr bwMode="auto">
          <a:xfrm>
            <a:off x="1941513" y="2235200"/>
            <a:ext cx="5238750" cy="758825"/>
            <a:chOff x="3690939" y="5339643"/>
            <a:chExt cx="5238572" cy="758647"/>
          </a:xfrm>
        </p:grpSpPr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>
              <a:off x="3690939" y="5339643"/>
              <a:ext cx="5238572" cy="758647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>
              <a:prstShdw prst="shdw17" dist="17961" dir="135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2298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3440524"/>
                </p:ext>
              </p:extLst>
            </p:nvPr>
          </p:nvGraphicFramePr>
          <p:xfrm>
            <a:off x="4713254" y="5374560"/>
            <a:ext cx="3130444" cy="690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1091880" imgH="241200" progId="Equation.DSMT4">
                    <p:embed/>
                  </p:oleObj>
                </mc:Choice>
                <mc:Fallback>
                  <p:oleObj name="Equation" r:id="rId3" imgW="1091880" imgH="241200" progId="Equation.DSMT4">
                    <p:embed/>
                    <p:pic>
                      <p:nvPicPr>
                        <p:cNvPr id="12298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254" y="5374560"/>
                          <a:ext cx="3130444" cy="690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665163" y="4847967"/>
            <a:ext cx="83439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括号中是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虚拟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纯液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固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体 </a:t>
            </a:r>
            <a:r>
              <a:rPr kumimoji="1"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的化学势，液体区别于理想气体的复杂性部分地隐藏其中，从这里引出第二种参考态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惯例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665162" y="715610"/>
            <a:ext cx="53292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满足亨利定律的组分的逸度</a:t>
            </a:r>
            <a:endParaRPr kumimoji="1"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19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29344"/>
              </p:ext>
            </p:extLst>
          </p:nvPr>
        </p:nvGraphicFramePr>
        <p:xfrm>
          <a:off x="1451769" y="2008892"/>
          <a:ext cx="6770688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2933640" imgH="1180800" progId="Equation.DSMT4">
                  <p:embed/>
                </p:oleObj>
              </mc:Choice>
              <mc:Fallback>
                <p:oleObj name="Equation" r:id="rId4" imgW="2933640" imgH="1180800" progId="Equation.DSMT4">
                  <p:embed/>
                  <p:pic>
                    <p:nvPicPr>
                      <p:cNvPr id="819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769" y="2008892"/>
                        <a:ext cx="6770688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587288"/>
              </p:ext>
            </p:extLst>
          </p:nvPr>
        </p:nvGraphicFramePr>
        <p:xfrm>
          <a:off x="5555704" y="725831"/>
          <a:ext cx="1797438" cy="62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698400" imgH="241200" progId="Equation.DSMT4">
                  <p:embed/>
                </p:oleObj>
              </mc:Choice>
              <mc:Fallback>
                <p:oleObj name="Equation" r:id="rId6" imgW="698400" imgH="241200" progId="Equation.DSMT4">
                  <p:embed/>
                  <p:pic>
                    <p:nvPicPr>
                      <p:cNvPr id="8197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704" y="725831"/>
                        <a:ext cx="1797438" cy="623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65163" y="1401293"/>
            <a:ext cx="5329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满足亨利定律的组分的化学势</a:t>
            </a:r>
            <a:endParaRPr kumimoji="1"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D5B7034-6CB7-40D9-8EA7-CAD67740C744}"/>
              </a:ext>
            </a:extLst>
          </p:cNvPr>
          <p:cNvCxnSpPr/>
          <p:nvPr/>
        </p:nvCxnSpPr>
        <p:spPr bwMode="auto">
          <a:xfrm>
            <a:off x="2144889" y="4120443"/>
            <a:ext cx="3149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66738" y="439738"/>
            <a:ext cx="8377237" cy="22463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惯例</a:t>
            </a:r>
            <a:r>
              <a:rPr lang="en-US" altLang="zh-CN" dirty="0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I——</a:t>
            </a:r>
            <a:r>
              <a:rPr lang="zh-CN" altLang="en-US" dirty="0">
                <a:solidFill>
                  <a:srgbClr val="FF0000"/>
                </a:solidFill>
              </a:rPr>
              <a:t>系统温度压力下满足理想稀溶液特征的的虚拟纯液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固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体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(Selection II For the solute B, select the liquid or solid pseudo pure component B with the characteristic of an ideal dilute solution at the system temperature and pressure as the reference state)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33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438371"/>
              </p:ext>
            </p:extLst>
          </p:nvPr>
        </p:nvGraphicFramePr>
        <p:xfrm>
          <a:off x="1071563" y="5100647"/>
          <a:ext cx="40782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688760" imgH="431640" progId="Equation.DSMT4">
                  <p:embed/>
                </p:oleObj>
              </mc:Choice>
              <mc:Fallback>
                <p:oleObj name="Equation" r:id="rId3" imgW="1688760" imgH="431640" progId="Equation.DSMT4">
                  <p:embed/>
                  <p:pic>
                    <p:nvPicPr>
                      <p:cNvPr id="1433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100647"/>
                        <a:ext cx="407828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" name="组合 13"/>
          <p:cNvGrpSpPr>
            <a:grpSpLocks/>
          </p:cNvGrpSpPr>
          <p:nvPr/>
        </p:nvGrpSpPr>
        <p:grpSpPr bwMode="auto">
          <a:xfrm>
            <a:off x="342549" y="2918016"/>
            <a:ext cx="2459038" cy="2124075"/>
            <a:chOff x="662904" y="2594707"/>
            <a:chExt cx="2459361" cy="2124075"/>
          </a:xfrm>
        </p:grpSpPr>
        <p:grpSp>
          <p:nvGrpSpPr>
            <p:cNvPr id="14351" name="Group 3"/>
            <p:cNvGrpSpPr>
              <a:grpSpLocks/>
            </p:cNvGrpSpPr>
            <p:nvPr/>
          </p:nvGrpSpPr>
          <p:grpSpPr bwMode="auto">
            <a:xfrm>
              <a:off x="662904" y="2594707"/>
              <a:ext cx="2459361" cy="2124075"/>
              <a:chOff x="-3" y="35"/>
              <a:chExt cx="1604" cy="1585"/>
            </a:xfrm>
          </p:grpSpPr>
          <p:sp>
            <p:nvSpPr>
              <p:cNvPr id="14353" name="AutoShape 6"/>
              <p:cNvSpPr>
                <a:spLocks noChangeArrowheads="1"/>
              </p:cNvSpPr>
              <p:nvPr/>
            </p:nvSpPr>
            <p:spPr bwMode="auto">
              <a:xfrm>
                <a:off x="0" y="35"/>
                <a:ext cx="1479" cy="1585"/>
              </a:xfrm>
              <a:prstGeom prst="can">
                <a:avLst>
                  <a:gd name="adj" fmla="val 25001"/>
                </a:avLst>
              </a:prstGeom>
              <a:gradFill rotWithShape="0">
                <a:gsLst>
                  <a:gs pos="0">
                    <a:srgbClr val="5E9EFF"/>
                  </a:gs>
                  <a:gs pos="20000">
                    <a:srgbClr val="85C2FF"/>
                  </a:gs>
                  <a:gs pos="35001">
                    <a:srgbClr val="C4D6EB"/>
                  </a:gs>
                  <a:gs pos="50000">
                    <a:srgbClr val="FFEBFA"/>
                  </a:gs>
                  <a:gs pos="64999">
                    <a:srgbClr val="C4D6EB"/>
                  </a:gs>
                  <a:gs pos="80000">
                    <a:srgbClr val="85C2FF"/>
                  </a:gs>
                  <a:gs pos="100000">
                    <a:srgbClr val="5E9EFF"/>
                  </a:gs>
                </a:gsLst>
                <a:lin ang="0" scaled="1"/>
              </a:gra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4354" name="Text Box 7"/>
              <p:cNvSpPr txBox="1">
                <a:spLocks noChangeArrowheads="1"/>
              </p:cNvSpPr>
              <p:nvPr/>
            </p:nvSpPr>
            <p:spPr bwMode="auto">
              <a:xfrm>
                <a:off x="-3" y="1092"/>
                <a:ext cx="1604" cy="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虚拟</a:t>
                </a:r>
                <a:r>
                  <a:rPr lang="zh-CN" altLang="en-US" sz="2400">
                    <a:solidFill>
                      <a:srgbClr val="000000"/>
                    </a:solidFill>
                    <a:latin typeface="Symbol" pitchFamily="18" charset="2"/>
                  </a:rPr>
                  <a:t>纯液</a:t>
                </a:r>
                <a:r>
                  <a:rPr lang="en-US" altLang="zh-CN" sz="240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r>
                  <a:rPr lang="zh-CN" altLang="en-US" sz="2400">
                    <a:solidFill>
                      <a:srgbClr val="000000"/>
                    </a:solidFill>
                    <a:latin typeface="Symbol" pitchFamily="18" charset="2"/>
                  </a:rPr>
                  <a:t>固</a:t>
                </a:r>
                <a:r>
                  <a:rPr lang="en-US" altLang="zh-CN" sz="240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r>
                  <a:rPr lang="zh-CN" altLang="en-US" sz="2400">
                    <a:solidFill>
                      <a:srgbClr val="000000"/>
                    </a:solidFill>
                    <a:latin typeface="Symbol" pitchFamily="18" charset="2"/>
                  </a:rPr>
                  <a:t>体</a:t>
                </a:r>
                <a:endParaRPr lang="en-US" altLang="zh-CN" sz="2400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  <p:sp>
            <p:nvSpPr>
              <p:cNvPr id="14355" name="Text Box 8"/>
              <p:cNvSpPr txBox="1">
                <a:spLocks noChangeArrowheads="1"/>
              </p:cNvSpPr>
              <p:nvPr/>
            </p:nvSpPr>
            <p:spPr bwMode="auto">
              <a:xfrm>
                <a:off x="483" y="40"/>
                <a:ext cx="512" cy="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0" i="1" dirty="0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, </a:t>
                </a:r>
                <a:r>
                  <a:rPr lang="en-US" altLang="zh-CN" sz="2800" b="0" i="1" dirty="0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graphicFrame>
          <p:nvGraphicFramePr>
            <p:cNvPr id="14352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4316203"/>
                </p:ext>
              </p:extLst>
            </p:nvPr>
          </p:nvGraphicFramePr>
          <p:xfrm>
            <a:off x="1109051" y="3347182"/>
            <a:ext cx="1532138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736560" imgH="253800" progId="Equation.DSMT4">
                    <p:embed/>
                  </p:oleObj>
                </mc:Choice>
                <mc:Fallback>
                  <p:oleObj name="Equation" r:id="rId5" imgW="736560" imgH="253800" progId="Equation.DSMT4">
                    <p:embed/>
                    <p:pic>
                      <p:nvPicPr>
                        <p:cNvPr id="14352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051" y="3347182"/>
                          <a:ext cx="1532138" cy="528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473632"/>
              </p:ext>
            </p:extLst>
          </p:nvPr>
        </p:nvGraphicFramePr>
        <p:xfrm>
          <a:off x="2848418" y="4125984"/>
          <a:ext cx="2162174" cy="631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876240" imgH="253800" progId="Equation.DSMT4">
                  <p:embed/>
                </p:oleObj>
              </mc:Choice>
              <mc:Fallback>
                <p:oleObj name="Equation" r:id="rId7" imgW="876240" imgH="253800" progId="Equation.DSMT4">
                  <p:embed/>
                  <p:pic>
                    <p:nvPicPr>
                      <p:cNvPr id="14341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418" y="4125984"/>
                        <a:ext cx="2162174" cy="631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237"/>
          <p:cNvSpPr txBox="1">
            <a:spLocks noChangeArrowheads="1"/>
          </p:cNvSpPr>
          <p:nvPr/>
        </p:nvSpPr>
        <p:spPr bwMode="auto">
          <a:xfrm>
            <a:off x="2962807" y="2920981"/>
            <a:ext cx="23590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惯例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的逸度和化学势</a:t>
            </a:r>
            <a:endParaRPr kumimoji="1"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4343" name="组合 1"/>
          <p:cNvGrpSpPr>
            <a:grpSpLocks/>
          </p:cNvGrpSpPr>
          <p:nvPr/>
        </p:nvGrpSpPr>
        <p:grpSpPr bwMode="auto">
          <a:xfrm>
            <a:off x="5149850" y="2543175"/>
            <a:ext cx="3851275" cy="4097338"/>
            <a:chOff x="5149850" y="2543175"/>
            <a:chExt cx="3851275" cy="4097338"/>
          </a:xfrm>
        </p:grpSpPr>
        <p:grpSp>
          <p:nvGrpSpPr>
            <p:cNvPr id="14344" name="组合 12"/>
            <p:cNvGrpSpPr>
              <a:grpSpLocks/>
            </p:cNvGrpSpPr>
            <p:nvPr/>
          </p:nvGrpSpPr>
          <p:grpSpPr bwMode="auto">
            <a:xfrm>
              <a:off x="5149850" y="2543175"/>
              <a:ext cx="3851275" cy="4097338"/>
              <a:chOff x="5149145" y="2542458"/>
              <a:chExt cx="3851275" cy="4098408"/>
            </a:xfrm>
          </p:grpSpPr>
          <p:pic>
            <p:nvPicPr>
              <p:cNvPr id="14346" name="Picture 18" descr="03-08c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9145" y="2542458"/>
                <a:ext cx="3851275" cy="4098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347" name="直接箭头连接符 5"/>
              <p:cNvCxnSpPr>
                <a:cxnSpLocks noChangeShapeType="1"/>
              </p:cNvCxnSpPr>
              <p:nvPr/>
            </p:nvCxnSpPr>
            <p:spPr bwMode="auto">
              <a:xfrm flipV="1">
                <a:off x="7843432" y="2933379"/>
                <a:ext cx="939323" cy="359891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48" name="TextBox 7"/>
              <p:cNvSpPr txBox="1">
                <a:spLocks noChangeArrowheads="1"/>
              </p:cNvSpPr>
              <p:nvPr/>
            </p:nvSpPr>
            <p:spPr bwMode="auto">
              <a:xfrm>
                <a:off x="6016979" y="2943311"/>
                <a:ext cx="2029655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latin typeface="黑体" pitchFamily="49" charset="-122"/>
                    <a:ea typeface="黑体" pitchFamily="49" charset="-122"/>
                  </a:rPr>
                  <a:t>第二种参考态</a:t>
                </a:r>
                <a:r>
                  <a:rPr lang="en-US" altLang="zh-CN" sz="2400">
                    <a:latin typeface="黑体" pitchFamily="49" charset="-122"/>
                    <a:ea typeface="黑体" pitchFamily="49" charset="-122"/>
                  </a:rPr>
                  <a:t>——</a:t>
                </a:r>
                <a:r>
                  <a:rPr lang="zh-CN" altLang="en-US" sz="2400">
                    <a:latin typeface="黑体" pitchFamily="49" charset="-122"/>
                    <a:ea typeface="黑体" pitchFamily="49" charset="-122"/>
                  </a:rPr>
                  <a:t>惯例</a:t>
                </a:r>
                <a:r>
                  <a:rPr lang="en-US" altLang="zh-CN" sz="240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II</a:t>
                </a:r>
                <a:endParaRPr lang="zh-CN" altLang="en-US" sz="2400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cxnSp>
            <p:nvCxnSpPr>
              <p:cNvPr id="14349" name="直接箭头连接符 37"/>
              <p:cNvCxnSpPr>
                <a:cxnSpLocks noChangeShapeType="1"/>
              </p:cNvCxnSpPr>
              <p:nvPr/>
            </p:nvCxnSpPr>
            <p:spPr bwMode="auto">
              <a:xfrm>
                <a:off x="8692444" y="4441409"/>
                <a:ext cx="146756" cy="64988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50" name="TextBox 40"/>
              <p:cNvSpPr txBox="1">
                <a:spLocks noChangeArrowheads="1"/>
              </p:cNvSpPr>
              <p:nvPr/>
            </p:nvSpPr>
            <p:spPr bwMode="auto">
              <a:xfrm>
                <a:off x="7974303" y="4005990"/>
                <a:ext cx="101482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latin typeface="黑体" pitchFamily="49" charset="-122"/>
                    <a:ea typeface="黑体" pitchFamily="49" charset="-122"/>
                  </a:rPr>
                  <a:t>惯例</a:t>
                </a:r>
                <a:r>
                  <a:rPr lang="en-US" altLang="zh-CN" sz="240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I</a:t>
                </a:r>
                <a:endParaRPr lang="zh-CN" altLang="en-US" sz="2400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14345" name="TextBox 26"/>
            <p:cNvSpPr txBox="1">
              <a:spLocks noChangeArrowheads="1"/>
            </p:cNvSpPr>
            <p:nvPr/>
          </p:nvSpPr>
          <p:spPr bwMode="auto">
            <a:xfrm>
              <a:off x="7032511" y="5005049"/>
              <a:ext cx="107824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实验值</a:t>
              </a:r>
            </a:p>
          </p:txBody>
        </p:sp>
      </p:grp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10091</TotalTime>
  <Words>2400</Words>
  <Application>Microsoft Office PowerPoint</Application>
  <PresentationFormat>全屏显示(4:3)</PresentationFormat>
  <Paragraphs>182</Paragraphs>
  <Slides>46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MathType 6.0 Equation</vt:lpstr>
      <vt:lpstr>文档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691</cp:revision>
  <dcterms:created xsi:type="dcterms:W3CDTF">1998-06-15T09:16:02Z</dcterms:created>
  <dcterms:modified xsi:type="dcterms:W3CDTF">2020-12-02T00:53:52Z</dcterms:modified>
</cp:coreProperties>
</file>