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460" r:id="rId2"/>
    <p:sldId id="461" r:id="rId3"/>
    <p:sldId id="483" r:id="rId4"/>
    <p:sldId id="484" r:id="rId5"/>
    <p:sldId id="462" r:id="rId6"/>
    <p:sldId id="48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3806375E-A871-4F08-8AB9-14CD58181974}"/>
    <pc:docChg chg="undo custSel delSld modSld sldOrd">
      <pc:chgData name="CAI JUN" userId="08ce88e1165b00db" providerId="LiveId" clId="{3806375E-A871-4F08-8AB9-14CD58181974}" dt="2020-06-24T03:07:48.952" v="1529"/>
      <pc:docMkLst>
        <pc:docMk/>
      </pc:docMkLst>
      <pc:sldChg chg="addSp modSp mod ord">
        <pc:chgData name="CAI JUN" userId="08ce88e1165b00db" providerId="LiveId" clId="{3806375E-A871-4F08-8AB9-14CD58181974}" dt="2020-06-24T02:08:34.637" v="748" actId="1076"/>
        <pc:sldMkLst>
          <pc:docMk/>
          <pc:sldMk cId="0" sldId="419"/>
        </pc:sldMkLst>
        <pc:spChg chg="mod">
          <ac:chgData name="CAI JUN" userId="08ce88e1165b00db" providerId="LiveId" clId="{3806375E-A871-4F08-8AB9-14CD58181974}" dt="2020-06-24T02:08:34.637" v="748" actId="1076"/>
          <ac:spMkLst>
            <pc:docMk/>
            <pc:sldMk cId="0" sldId="419"/>
            <ac:spMk id="14" creationId="{B8D75155-2DB6-4597-968A-17D28E37BE0B}"/>
          </ac:spMkLst>
        </pc:spChg>
        <pc:spChg chg="mod">
          <ac:chgData name="CAI JUN" userId="08ce88e1165b00db" providerId="LiveId" clId="{3806375E-A871-4F08-8AB9-14CD58181974}" dt="2020-06-24T02:07:57.255" v="698" actId="1076"/>
          <ac:spMkLst>
            <pc:docMk/>
            <pc:sldMk cId="0" sldId="419"/>
            <ac:spMk id="36" creationId="{00000000-0000-0000-0000-000000000000}"/>
          </ac:spMkLst>
        </pc:spChg>
        <pc:spChg chg="mod">
          <ac:chgData name="CAI JUN" userId="08ce88e1165b00db" providerId="LiveId" clId="{3806375E-A871-4F08-8AB9-14CD58181974}" dt="2020-06-24T02:07:53.630" v="697" actId="1076"/>
          <ac:spMkLst>
            <pc:docMk/>
            <pc:sldMk cId="0" sldId="419"/>
            <ac:spMk id="9222" creationId="{00000000-0000-0000-0000-000000000000}"/>
          </ac:spMkLst>
        </pc:spChg>
        <pc:spChg chg="mod">
          <ac:chgData name="CAI JUN" userId="08ce88e1165b00db" providerId="LiveId" clId="{3806375E-A871-4F08-8AB9-14CD58181974}" dt="2020-06-24T01:26:26.056" v="64"/>
          <ac:spMkLst>
            <pc:docMk/>
            <pc:sldMk cId="0" sldId="419"/>
            <ac:spMk id="9226" creationId="{00000000-0000-0000-0000-000000000000}"/>
          </ac:spMkLst>
        </pc:spChg>
        <pc:spChg chg="mod">
          <ac:chgData name="CAI JUN" userId="08ce88e1165b00db" providerId="LiveId" clId="{3806375E-A871-4F08-8AB9-14CD58181974}" dt="2020-06-24T01:26:26.056" v="64"/>
          <ac:spMkLst>
            <pc:docMk/>
            <pc:sldMk cId="0" sldId="419"/>
            <ac:spMk id="9227" creationId="{00000000-0000-0000-0000-000000000000}"/>
          </ac:spMkLst>
        </pc:spChg>
        <pc:spChg chg="mod">
          <ac:chgData name="CAI JUN" userId="08ce88e1165b00db" providerId="LiveId" clId="{3806375E-A871-4F08-8AB9-14CD58181974}" dt="2020-06-24T01:26:31.638" v="65" actId="113"/>
          <ac:spMkLst>
            <pc:docMk/>
            <pc:sldMk cId="0" sldId="419"/>
            <ac:spMk id="9228" creationId="{00000000-0000-0000-0000-000000000000}"/>
          </ac:spMkLst>
        </pc:spChg>
        <pc:grpChg chg="add mod">
          <ac:chgData name="CAI JUN" userId="08ce88e1165b00db" providerId="LiveId" clId="{3806375E-A871-4F08-8AB9-14CD58181974}" dt="2020-06-24T02:08:34.637" v="748" actId="1076"/>
          <ac:grpSpMkLst>
            <pc:docMk/>
            <pc:sldMk cId="0" sldId="419"/>
            <ac:grpSpMk id="13" creationId="{95AF61B4-CB68-4F61-A8E2-4279DCB1568A}"/>
          </ac:grpSpMkLst>
        </pc:grpChg>
        <pc:grpChg chg="mod">
          <ac:chgData name="CAI JUN" userId="08ce88e1165b00db" providerId="LiveId" clId="{3806375E-A871-4F08-8AB9-14CD58181974}" dt="2020-06-24T01:26:26.056" v="64"/>
          <ac:grpSpMkLst>
            <pc:docMk/>
            <pc:sldMk cId="0" sldId="419"/>
            <ac:grpSpMk id="921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1:26:26.056" v="64"/>
          <ac:grpSpMkLst>
            <pc:docMk/>
            <pc:sldMk cId="0" sldId="419"/>
            <ac:grpSpMk id="922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08:34.637" v="748" actId="1076"/>
          <ac:graphicFrameMkLst>
            <pc:docMk/>
            <pc:sldMk cId="0" sldId="419"/>
            <ac:graphicFrameMk id="15" creationId="{B0C7E047-4AEC-4D18-902D-27973F00DCF4}"/>
          </ac:graphicFrameMkLst>
        </pc:graphicFrameChg>
        <pc:graphicFrameChg chg="mod">
          <ac:chgData name="CAI JUN" userId="08ce88e1165b00db" providerId="LiveId" clId="{3806375E-A871-4F08-8AB9-14CD58181974}" dt="2020-06-24T02:08:00.380" v="700" actId="1076"/>
          <ac:graphicFrameMkLst>
            <pc:docMk/>
            <pc:sldMk cId="0" sldId="419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7:58.838" v="699" actId="1076"/>
          <ac:graphicFrameMkLst>
            <pc:docMk/>
            <pc:sldMk cId="0" sldId="419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6:26.056" v="64"/>
          <ac:graphicFrameMkLst>
            <pc:docMk/>
            <pc:sldMk cId="0" sldId="419"/>
            <ac:graphicFrameMk id="9225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38:26.395" v="1139" actId="1076"/>
        <pc:sldMkLst>
          <pc:docMk/>
          <pc:sldMk cId="0" sldId="421"/>
        </pc:sldMkLst>
        <pc:spChg chg="mod">
          <ac:chgData name="CAI JUN" userId="08ce88e1165b00db" providerId="LiveId" clId="{3806375E-A871-4F08-8AB9-14CD58181974}" dt="2020-06-24T02:37:58.379" v="1124" actId="1076"/>
          <ac:spMkLst>
            <pc:docMk/>
            <pc:sldMk cId="0" sldId="421"/>
            <ac:spMk id="44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3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4" creationId="{00000000-0000-0000-0000-000000000000}"/>
          </ac:spMkLst>
        </pc:spChg>
        <pc:spChg chg="mod">
          <ac:chgData name="CAI JUN" userId="08ce88e1165b00db" providerId="LiveId" clId="{3806375E-A871-4F08-8AB9-14CD58181974}" dt="2020-06-24T02:38:01.723" v="1125" actId="1076"/>
          <ac:spMkLst>
            <pc:docMk/>
            <pc:sldMk cId="0" sldId="421"/>
            <ac:spMk id="14355" creationId="{00000000-0000-0000-0000-000000000000}"/>
          </ac:spMkLst>
        </pc:spChg>
        <pc:grpChg chg="mod">
          <ac:chgData name="CAI JUN" userId="08ce88e1165b00db" providerId="LiveId" clId="{3806375E-A871-4F08-8AB9-14CD58181974}" dt="2020-06-24T02:38:01.723" v="1125" actId="1076"/>
          <ac:grpSpMkLst>
            <pc:docMk/>
            <pc:sldMk cId="0" sldId="421"/>
            <ac:grpSpMk id="14340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38:01.723" v="1125" actId="1076"/>
          <ac:grpSpMkLst>
            <pc:docMk/>
            <pc:sldMk cId="0" sldId="421"/>
            <ac:grpSpMk id="14351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38:26.395" v="1139" actId="1076"/>
          <ac:graphicFrameMkLst>
            <pc:docMk/>
            <pc:sldMk cId="0" sldId="421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8:08.426" v="1136" actId="14100"/>
          <ac:graphicFrameMkLst>
            <pc:docMk/>
            <pc:sldMk cId="0" sldId="421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8:01.723" v="1125" actId="1076"/>
          <ac:graphicFrameMkLst>
            <pc:docMk/>
            <pc:sldMk cId="0" sldId="421"/>
            <ac:graphicFrameMk id="14352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39:43.035" v="1180" actId="1038"/>
        <pc:sldMkLst>
          <pc:docMk/>
          <pc:sldMk cId="0" sldId="422"/>
        </pc:sldMkLst>
        <pc:spChg chg="mod">
          <ac:chgData name="CAI JUN" userId="08ce88e1165b00db" providerId="LiveId" clId="{3806375E-A871-4F08-8AB9-14CD58181974}" dt="2020-06-24T02:39:19.066" v="1162" actId="1076"/>
          <ac:spMkLst>
            <pc:docMk/>
            <pc:sldMk cId="0" sldId="422"/>
            <ac:spMk id="4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39:36.050" v="1166"/>
          <ac:graphicFrameMkLst>
            <pc:docMk/>
            <pc:sldMk cId="0" sldId="422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39:43.035" v="1180" actId="1038"/>
          <ac:graphicFrameMkLst>
            <pc:docMk/>
            <pc:sldMk cId="0" sldId="422"/>
            <ac:graphicFrameMk id="17413" creationId="{00000000-0000-0000-0000-000000000000}"/>
          </ac:graphicFrameMkLst>
        </pc:graphicFrameChg>
      </pc:sldChg>
      <pc:sldChg chg="delSp modSp mod ord">
        <pc:chgData name="CAI JUN" userId="08ce88e1165b00db" providerId="LiveId" clId="{3806375E-A871-4F08-8AB9-14CD58181974}" dt="2020-06-24T02:40:48.818" v="1209" actId="14100"/>
        <pc:sldMkLst>
          <pc:docMk/>
          <pc:sldMk cId="0" sldId="423"/>
        </pc:sldMkLst>
        <pc:spChg chg="mod">
          <ac:chgData name="CAI JUN" userId="08ce88e1165b00db" providerId="LiveId" clId="{3806375E-A871-4F08-8AB9-14CD58181974}" dt="2020-06-24T02:40:29.656" v="1202" actId="1076"/>
          <ac:spMkLst>
            <pc:docMk/>
            <pc:sldMk cId="0" sldId="423"/>
            <ac:spMk id="23" creationId="{00000000-0000-0000-0000-000000000000}"/>
          </ac:spMkLst>
        </pc:spChg>
        <pc:spChg chg="del">
          <ac:chgData name="CAI JUN" userId="08ce88e1165b00db" providerId="LiveId" clId="{3806375E-A871-4F08-8AB9-14CD58181974}" dt="2020-06-24T02:10:08.177" v="768" actId="21"/>
          <ac:spMkLst>
            <pc:docMk/>
            <pc:sldMk cId="0" sldId="423"/>
            <ac:spMk id="29" creationId="{00000000-0000-0000-0000-000000000000}"/>
          </ac:spMkLst>
        </pc:spChg>
        <pc:grpChg chg="del">
          <ac:chgData name="CAI JUN" userId="08ce88e1165b00db" providerId="LiveId" clId="{3806375E-A871-4F08-8AB9-14CD58181974}" dt="2020-06-24T02:09:44.788" v="753" actId="21"/>
          <ac:grpSpMkLst>
            <pc:docMk/>
            <pc:sldMk cId="0" sldId="423"/>
            <ac:grpSpMk id="2048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0:48.818" v="1209" actId="14100"/>
          <ac:graphicFrameMkLst>
            <pc:docMk/>
            <pc:sldMk cId="0" sldId="423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0:31.172" v="1203" actId="1076"/>
          <ac:graphicFrameMkLst>
            <pc:docMk/>
            <pc:sldMk cId="0" sldId="423"/>
            <ac:graphicFrameMk id="20486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01:04.470" v="471" actId="1036"/>
        <pc:sldMkLst>
          <pc:docMk/>
          <pc:sldMk cId="0" sldId="424"/>
        </pc:sldMkLst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33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45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07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08" creationId="{00000000-0000-0000-0000-000000000000}"/>
          </ac:spMkLst>
        </pc:spChg>
        <pc:spChg chg="mod">
          <ac:chgData name="CAI JUN" userId="08ce88e1165b00db" providerId="LiveId" clId="{3806375E-A871-4F08-8AB9-14CD58181974}" dt="2020-06-24T02:01:04.470" v="471" actId="1036"/>
          <ac:spMkLst>
            <pc:docMk/>
            <pc:sldMk cId="0" sldId="424"/>
            <ac:spMk id="21509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1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3" creationId="{00000000-0000-0000-0000-000000000000}"/>
          </ac:spMkLst>
        </pc:spChg>
        <pc:spChg chg="mod">
          <ac:chgData name="CAI JUN" userId="08ce88e1165b00db" providerId="LiveId" clId="{3806375E-A871-4F08-8AB9-14CD58181974}" dt="2020-06-24T02:00:55.715" v="460" actId="1035"/>
          <ac:spMkLst>
            <pc:docMk/>
            <pc:sldMk cId="0" sldId="424"/>
            <ac:spMk id="21525" creationId="{00000000-0000-0000-0000-000000000000}"/>
          </ac:spMkLst>
        </pc:spChg>
        <pc:grpChg chg="mod">
          <ac:chgData name="CAI JUN" userId="08ce88e1165b00db" providerId="LiveId" clId="{3806375E-A871-4F08-8AB9-14CD58181974}" dt="2020-06-24T02:00:55.715" v="460" actId="1035"/>
          <ac:grpSpMkLst>
            <pc:docMk/>
            <pc:sldMk cId="0" sldId="424"/>
            <ac:grpSpMk id="21506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00:55.715" v="460" actId="1035"/>
          <ac:grpSpMkLst>
            <pc:docMk/>
            <pc:sldMk cId="0" sldId="424"/>
            <ac:grpSpMk id="2152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00:55.715" v="460" actId="1035"/>
          <ac:graphicFrameMkLst>
            <pc:docMk/>
            <pc:sldMk cId="0" sldId="424"/>
            <ac:graphicFrameMk id="23" creationId="{8122AA23-0BBE-43FD-A565-9FF65284D9D3}"/>
          </ac:graphicFrameMkLst>
        </pc:graphicFrameChg>
        <pc:graphicFrameChg chg="mod">
          <ac:chgData name="CAI JUN" userId="08ce88e1165b00db" providerId="LiveId" clId="{3806375E-A871-4F08-8AB9-14CD58181974}" dt="2020-06-24T02:00:55.715" v="460" actId="1035"/>
          <ac:graphicFrameMkLst>
            <pc:docMk/>
            <pc:sldMk cId="0" sldId="424"/>
            <ac:graphicFrameMk id="21511" creationId="{00000000-0000-0000-0000-000000000000}"/>
          </ac:graphicFrameMkLst>
        </pc:graphicFrameChg>
        <pc:cxnChg chg="mod">
          <ac:chgData name="CAI JUN" userId="08ce88e1165b00db" providerId="LiveId" clId="{3806375E-A871-4F08-8AB9-14CD58181974}" dt="2020-06-24T02:00:55.715" v="460" actId="1035"/>
          <ac:cxnSpMkLst>
            <pc:docMk/>
            <pc:sldMk cId="0" sldId="424"/>
            <ac:cxnSpMk id="21522" creationId="{00000000-0000-0000-0000-000000000000}"/>
          </ac:cxnSpMkLst>
        </pc:cxnChg>
        <pc:cxnChg chg="mod">
          <ac:chgData name="CAI JUN" userId="08ce88e1165b00db" providerId="LiveId" clId="{3806375E-A871-4F08-8AB9-14CD58181974}" dt="2020-06-24T02:00:55.715" v="460" actId="1035"/>
          <ac:cxnSpMkLst>
            <pc:docMk/>
            <pc:sldMk cId="0" sldId="424"/>
            <ac:cxnSpMk id="21524" creationId="{00000000-0000-0000-0000-000000000000}"/>
          </ac:cxnSpMkLst>
        </pc:cxnChg>
      </pc:sldChg>
      <pc:sldChg chg="modSp">
        <pc:chgData name="CAI JUN" userId="08ce88e1165b00db" providerId="LiveId" clId="{3806375E-A871-4F08-8AB9-14CD58181974}" dt="2020-06-24T02:42:57.333" v="1241"/>
        <pc:sldMkLst>
          <pc:docMk/>
          <pc:sldMk cId="0" sldId="425"/>
        </pc:sldMkLst>
        <pc:spChg chg="mod">
          <ac:chgData name="CAI JUN" userId="08ce88e1165b00db" providerId="LiveId" clId="{3806375E-A871-4F08-8AB9-14CD58181974}" dt="2020-06-24T02:42:44.912" v="1239" actId="14100"/>
          <ac:spMkLst>
            <pc:docMk/>
            <pc:sldMk cId="0" sldId="425"/>
            <ac:spMk id="23560" creationId="{00000000-0000-0000-0000-000000000000}"/>
          </ac:spMkLst>
        </pc:spChg>
        <pc:grpChg chg="mod">
          <ac:chgData name="CAI JUN" userId="08ce88e1165b00db" providerId="LiveId" clId="{3806375E-A871-4F08-8AB9-14CD58181974}" dt="2020-06-24T02:42:44.912" v="1239" actId="14100"/>
          <ac:grpSpMkLst>
            <pc:docMk/>
            <pc:sldMk cId="0" sldId="425"/>
            <ac:grpSpMk id="23557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2:44.912" v="1239" actId="14100"/>
          <ac:grpSpMkLst>
            <pc:docMk/>
            <pc:sldMk cId="0" sldId="425"/>
            <ac:grpSpMk id="23558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2:57.333" v="1241"/>
          <ac:graphicFrameMkLst>
            <pc:docMk/>
            <pc:sldMk cId="0" sldId="425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2:44.912" v="1239" actId="14100"/>
          <ac:graphicFrameMkLst>
            <pc:docMk/>
            <pc:sldMk cId="0" sldId="425"/>
            <ac:graphicFrameMk id="2355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2:44.912" v="1239" actId="14100"/>
          <ac:graphicFrameMkLst>
            <pc:docMk/>
            <pc:sldMk cId="0" sldId="425"/>
            <ac:graphicFrameMk id="23561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6:39.804" v="1292"/>
        <pc:sldMkLst>
          <pc:docMk/>
          <pc:sldMk cId="0" sldId="429"/>
        </pc:sldMkLst>
        <pc:graphicFrameChg chg="mod">
          <ac:chgData name="CAI JUN" userId="08ce88e1165b00db" providerId="LiveId" clId="{3806375E-A871-4F08-8AB9-14CD58181974}" dt="2020-06-24T02:45:57.958" v="1281"/>
          <ac:graphicFrameMkLst>
            <pc:docMk/>
            <pc:sldMk cId="0" sldId="429"/>
            <ac:graphicFrameMk id="276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22.554" v="1288"/>
          <ac:graphicFrameMkLst>
            <pc:docMk/>
            <pc:sldMk cId="0" sldId="429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39.804" v="1292"/>
          <ac:graphicFrameMkLst>
            <pc:docMk/>
            <pc:sldMk cId="0" sldId="429"/>
            <ac:graphicFrameMk id="2765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06.724" v="1283"/>
          <ac:graphicFrameMkLst>
            <pc:docMk/>
            <pc:sldMk cId="0" sldId="429"/>
            <ac:graphicFrameMk id="2765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14.648" v="1285"/>
          <ac:graphicFrameMkLst>
            <pc:docMk/>
            <pc:sldMk cId="0" sldId="429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32.476" v="1290"/>
          <ac:graphicFrameMkLst>
            <pc:docMk/>
            <pc:sldMk cId="0" sldId="429"/>
            <ac:graphicFrameMk id="2765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7:06.179" v="1299"/>
        <pc:sldMkLst>
          <pc:docMk/>
          <pc:sldMk cId="0" sldId="430"/>
        </pc:sldMkLst>
        <pc:graphicFrameChg chg="mod">
          <ac:chgData name="CAI JUN" userId="08ce88e1165b00db" providerId="LiveId" clId="{3806375E-A871-4F08-8AB9-14CD58181974}" dt="2020-06-24T02:47:06.179" v="1299"/>
          <ac:graphicFrameMkLst>
            <pc:docMk/>
            <pc:sldMk cId="0" sldId="43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6:53.398" v="1295"/>
          <ac:graphicFrameMkLst>
            <pc:docMk/>
            <pc:sldMk cId="0" sldId="430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7:00.086" v="1297"/>
          <ac:graphicFrameMkLst>
            <pc:docMk/>
            <pc:sldMk cId="0" sldId="430"/>
            <ac:graphicFrameMk id="2867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9:07.246" v="1319"/>
        <pc:sldMkLst>
          <pc:docMk/>
          <pc:sldMk cId="0" sldId="432"/>
        </pc:sldMkLst>
        <pc:graphicFrameChg chg="mod">
          <ac:chgData name="CAI JUN" userId="08ce88e1165b00db" providerId="LiveId" clId="{3806375E-A871-4F08-8AB9-14CD58181974}" dt="2020-06-24T02:49:07.246" v="1319"/>
          <ac:graphicFrameMkLst>
            <pc:docMk/>
            <pc:sldMk cId="0" sldId="432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40.277" v="1313"/>
          <ac:graphicFrameMkLst>
            <pc:docMk/>
            <pc:sldMk cId="0" sldId="432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57.715" v="1317"/>
          <ac:graphicFrameMkLst>
            <pc:docMk/>
            <pc:sldMk cId="0" sldId="432"/>
            <ac:graphicFrameMk id="3072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52.043" v="1315"/>
          <ac:graphicFrameMkLst>
            <pc:docMk/>
            <pc:sldMk cId="0" sldId="432"/>
            <ac:graphicFrameMk id="3072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0:31.105" v="1337"/>
        <pc:sldMkLst>
          <pc:docMk/>
          <pc:sldMk cId="0" sldId="433"/>
        </pc:sldMkLst>
        <pc:spChg chg="mod">
          <ac:chgData name="CAI JUN" userId="08ce88e1165b00db" providerId="LiveId" clId="{3806375E-A871-4F08-8AB9-14CD58181974}" dt="2020-06-24T02:50:14.887" v="1332"/>
          <ac:spMkLst>
            <pc:docMk/>
            <pc:sldMk cId="0" sldId="433"/>
            <ac:spMk id="31751" creationId="{00000000-0000-0000-0000-000000000000}"/>
          </ac:spMkLst>
        </pc:spChg>
        <pc:spChg chg="mod">
          <ac:chgData name="CAI JUN" userId="08ce88e1165b00db" providerId="LiveId" clId="{3806375E-A871-4F08-8AB9-14CD58181974}" dt="2020-06-24T02:49:43.918" v="1325"/>
          <ac:spMkLst>
            <pc:docMk/>
            <pc:sldMk cId="0" sldId="433"/>
            <ac:spMk id="31757" creationId="{00000000-0000-0000-0000-000000000000}"/>
          </ac:spMkLst>
        </pc:spChg>
        <pc:grpChg chg="mod">
          <ac:chgData name="CAI JUN" userId="08ce88e1165b00db" providerId="LiveId" clId="{3806375E-A871-4F08-8AB9-14CD58181974}" dt="2020-06-24T02:49:43.918" v="1325"/>
          <ac:grpSpMkLst>
            <pc:docMk/>
            <pc:sldMk cId="0" sldId="433"/>
            <ac:grpSpMk id="31747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50:14.887" v="1332"/>
          <ac:grpSpMkLst>
            <pc:docMk/>
            <pc:sldMk cId="0" sldId="433"/>
            <ac:grpSpMk id="3174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9:43.918" v="1325"/>
          <ac:grpSpMkLst>
            <pc:docMk/>
            <pc:sldMk cId="0" sldId="433"/>
            <ac:grpSpMk id="31755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50:31.105" v="1337"/>
          <ac:graphicFrameMkLst>
            <pc:docMk/>
            <pc:sldMk cId="0" sldId="433"/>
            <ac:graphicFrameMk id="2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23.855" v="1335"/>
          <ac:graphicFrameMkLst>
            <pc:docMk/>
            <pc:sldMk cId="0" sldId="433"/>
            <ac:graphicFrameMk id="2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0:14.887" v="1332"/>
          <ac:graphicFrameMkLst>
            <pc:docMk/>
            <pc:sldMk cId="0" sldId="433"/>
            <ac:graphicFrameMk id="3175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4.121" v="1326"/>
          <ac:graphicFrameMkLst>
            <pc:docMk/>
            <pc:sldMk cId="0" sldId="433"/>
            <ac:graphicFrameMk id="3175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3.918" v="1325"/>
          <ac:graphicFrameMkLst>
            <pc:docMk/>
            <pc:sldMk cId="0" sldId="433"/>
            <ac:graphicFrameMk id="3175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9:43.918" v="1325"/>
          <ac:graphicFrameMkLst>
            <pc:docMk/>
            <pc:sldMk cId="0" sldId="433"/>
            <ac:graphicFrameMk id="31758" creationId="{00000000-0000-0000-0000-000000000000}"/>
          </ac:graphicFrameMkLst>
        </pc:graphicFrameChg>
      </pc:sldChg>
      <pc:sldChg chg="delSp modSp mod">
        <pc:chgData name="CAI JUN" userId="08ce88e1165b00db" providerId="LiveId" clId="{3806375E-A871-4F08-8AB9-14CD58181974}" dt="2020-06-24T02:51:49.764" v="1359"/>
        <pc:sldMkLst>
          <pc:docMk/>
          <pc:sldMk cId="0" sldId="435"/>
        </pc:sldMkLst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75" creationId="{00000000-0000-0000-0000-000000000000}"/>
          </ac:spMkLst>
        </pc:spChg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79" creationId="{00000000-0000-0000-0000-000000000000}"/>
          </ac:spMkLst>
        </pc:spChg>
        <pc:spChg chg="del">
          <ac:chgData name="CAI JUN" userId="08ce88e1165b00db" providerId="LiveId" clId="{3806375E-A871-4F08-8AB9-14CD58181974}" dt="2020-06-24T02:50:57.107" v="1341" actId="478"/>
          <ac:spMkLst>
            <pc:docMk/>
            <pc:sldMk cId="0" sldId="435"/>
            <ac:spMk id="32783" creationId="{00000000-0000-0000-0000-000000000000}"/>
          </ac:spMkLst>
        </pc:spChg>
        <pc:spChg chg="mod">
          <ac:chgData name="CAI JUN" userId="08ce88e1165b00db" providerId="LiveId" clId="{3806375E-A871-4F08-8AB9-14CD58181974}" dt="2020-06-24T02:15:11.402" v="840" actId="313"/>
          <ac:spMkLst>
            <pc:docMk/>
            <pc:sldMk cId="0" sldId="435"/>
            <ac:spMk id="3278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1:49.764" v="1359"/>
          <ac:graphicFrameMkLst>
            <pc:docMk/>
            <pc:sldMk cId="0" sldId="435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3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78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1" creationId="{00000000-0000-0000-0000-000000000000}"/>
          </ac:graphicFrameMkLst>
        </pc:graphicFrameChg>
        <pc:graphicFrameChg chg="del">
          <ac:chgData name="CAI JUN" userId="08ce88e1165b00db" providerId="LiveId" clId="{3806375E-A871-4F08-8AB9-14CD58181974}" dt="2020-06-24T02:50:57.107" v="1341" actId="478"/>
          <ac:graphicFrameMkLst>
            <pc:docMk/>
            <pc:sldMk cId="0" sldId="435"/>
            <ac:graphicFrameMk id="3278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1:38.420" v="1356"/>
        <pc:sldMkLst>
          <pc:docMk/>
          <pc:sldMk cId="0" sldId="436"/>
        </pc:sldMkLst>
        <pc:spChg chg="mod">
          <ac:chgData name="CAI JUN" userId="08ce88e1165b00db" providerId="LiveId" clId="{3806375E-A871-4F08-8AB9-14CD58181974}" dt="2020-06-24T02:51:15.967" v="1354" actId="1037"/>
          <ac:spMkLst>
            <pc:docMk/>
            <pc:sldMk cId="0" sldId="436"/>
            <ac:spMk id="33800" creationId="{00000000-0000-0000-0000-000000000000}"/>
          </ac:spMkLst>
        </pc:spChg>
        <pc:spChg chg="mod">
          <ac:chgData name="CAI JUN" userId="08ce88e1165b00db" providerId="LiveId" clId="{3806375E-A871-4F08-8AB9-14CD58181974}" dt="2020-06-24T02:51:15.967" v="1354" actId="1037"/>
          <ac:spMkLst>
            <pc:docMk/>
            <pc:sldMk cId="0" sldId="436"/>
            <ac:spMk id="33801" creationId="{00000000-0000-0000-0000-000000000000}"/>
          </ac:spMkLst>
        </pc:spChg>
        <pc:grpChg chg="mod">
          <ac:chgData name="CAI JUN" userId="08ce88e1165b00db" providerId="LiveId" clId="{3806375E-A871-4F08-8AB9-14CD58181974}" dt="2020-06-24T02:51:15.967" v="1354" actId="1037"/>
          <ac:grpSpMkLst>
            <pc:docMk/>
            <pc:sldMk cId="0" sldId="436"/>
            <ac:grpSpMk id="194571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51:38.420" v="1356"/>
          <ac:graphicFrameMkLst>
            <pc:docMk/>
            <pc:sldMk cId="0" sldId="436"/>
            <ac:graphicFrameMk id="33798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2:58.311" v="1371"/>
        <pc:sldMkLst>
          <pc:docMk/>
          <pc:sldMk cId="0" sldId="437"/>
        </pc:sldMkLst>
        <pc:spChg chg="mod">
          <ac:chgData name="CAI JUN" userId="08ce88e1165b00db" providerId="LiveId" clId="{3806375E-A871-4F08-8AB9-14CD58181974}" dt="2020-06-24T02:52:46.295" v="1366"/>
          <ac:spMkLst>
            <pc:docMk/>
            <pc:sldMk cId="0" sldId="437"/>
            <ac:spMk id="2" creationId="{44670400-9037-4D09-AF38-D35C0B9B0AA0}"/>
          </ac:spMkLst>
        </pc:spChg>
        <pc:spChg chg="mod">
          <ac:chgData name="CAI JUN" userId="08ce88e1165b00db" providerId="LiveId" clId="{3806375E-A871-4F08-8AB9-14CD58181974}" dt="2020-06-24T02:52:46.295" v="1366"/>
          <ac:spMkLst>
            <pc:docMk/>
            <pc:sldMk cId="0" sldId="437"/>
            <ac:spMk id="12" creationId="{62279277-5930-43EA-B39C-8182EEBE994B}"/>
          </ac:spMkLst>
        </pc:spChg>
        <pc:grpChg chg="mod">
          <ac:chgData name="CAI JUN" userId="08ce88e1165b00db" providerId="LiveId" clId="{3806375E-A871-4F08-8AB9-14CD58181974}" dt="2020-06-24T02:52:46.295" v="1366"/>
          <ac:grpSpMkLst>
            <pc:docMk/>
            <pc:sldMk cId="0" sldId="437"/>
            <ac:grpSpMk id="3" creationId="{E4B3E23B-D6EA-4950-ACA6-C47BDC397950}"/>
          </ac:grpSpMkLst>
        </pc:grpChg>
        <pc:graphicFrameChg chg="mod">
          <ac:chgData name="CAI JUN" userId="08ce88e1165b00db" providerId="LiveId" clId="{3806375E-A871-4F08-8AB9-14CD58181974}" dt="2020-06-24T02:52:53.936" v="1368"/>
          <ac:graphicFrameMkLst>
            <pc:docMk/>
            <pc:sldMk cId="0" sldId="437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58.311" v="1371"/>
          <ac:graphicFrameMkLst>
            <pc:docMk/>
            <pc:sldMk cId="0" sldId="437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46.295" v="1366"/>
          <ac:graphicFrameMkLst>
            <pc:docMk/>
            <pc:sldMk cId="0" sldId="437"/>
            <ac:graphicFrameMk id="3687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4:45.542" v="1390"/>
        <pc:sldMkLst>
          <pc:docMk/>
          <pc:sldMk cId="0" sldId="438"/>
        </pc:sldMkLst>
        <pc:spChg chg="mod">
          <ac:chgData name="CAI JUN" userId="08ce88e1165b00db" providerId="LiveId" clId="{3806375E-A871-4F08-8AB9-14CD58181974}" dt="2020-06-24T02:54:33.244" v="1386" actId="113"/>
          <ac:spMkLst>
            <pc:docMk/>
            <pc:sldMk cId="0" sldId="438"/>
            <ac:spMk id="37890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4:40.636" v="1388"/>
          <ac:graphicFrameMkLst>
            <pc:docMk/>
            <pc:sldMk cId="0" sldId="438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4:45.542" v="1390"/>
          <ac:graphicFrameMkLst>
            <pc:docMk/>
            <pc:sldMk cId="0" sldId="438"/>
            <ac:graphicFrameMk id="37892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2:55:10.480" v="1396"/>
        <pc:sldMkLst>
          <pc:docMk/>
          <pc:sldMk cId="0" sldId="439"/>
        </pc:sldMkLst>
        <pc:spChg chg="add mod">
          <ac:chgData name="CAI JUN" userId="08ce88e1165b00db" providerId="LiveId" clId="{3806375E-A871-4F08-8AB9-14CD58181974}" dt="2020-06-24T02:55:10.480" v="1396"/>
          <ac:spMkLst>
            <pc:docMk/>
            <pc:sldMk cId="0" sldId="439"/>
            <ac:spMk id="5" creationId="{4E67048C-FDA2-485F-8B83-AF21E2A679EF}"/>
          </ac:spMkLst>
        </pc:spChg>
        <pc:spChg chg="del">
          <ac:chgData name="CAI JUN" userId="08ce88e1165b00db" providerId="LiveId" clId="{3806375E-A871-4F08-8AB9-14CD58181974}" dt="2020-06-24T02:55:10.011" v="1395" actId="478"/>
          <ac:spMkLst>
            <pc:docMk/>
            <pc:sldMk cId="0" sldId="439"/>
            <ac:spMk id="3891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4:54.792" v="1392"/>
          <ac:graphicFrameMkLst>
            <pc:docMk/>
            <pc:sldMk cId="0" sldId="439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4:59.761" v="1394"/>
          <ac:graphicFrameMkLst>
            <pc:docMk/>
            <pc:sldMk cId="0" sldId="439"/>
            <ac:graphicFrameMk id="38916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6:53.620" v="1426"/>
        <pc:sldMkLst>
          <pc:docMk/>
          <pc:sldMk cId="0" sldId="440"/>
        </pc:sldMkLst>
        <pc:graphicFrameChg chg="mod">
          <ac:chgData name="CAI JUN" userId="08ce88e1165b00db" providerId="LiveId" clId="{3806375E-A871-4F08-8AB9-14CD58181974}" dt="2020-06-24T02:56:05.839" v="1400"/>
          <ac:graphicFrameMkLst>
            <pc:docMk/>
            <pc:sldMk cId="0" sldId="440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10.402" v="1402"/>
          <ac:graphicFrameMkLst>
            <pc:docMk/>
            <pc:sldMk cId="0" sldId="440"/>
            <ac:graphicFrameMk id="3994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23.823" v="1413" actId="1037"/>
          <ac:graphicFrameMkLst>
            <pc:docMk/>
            <pc:sldMk cId="0" sldId="440"/>
            <ac:graphicFrameMk id="3994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30.120" v="1419" actId="1037"/>
          <ac:graphicFrameMkLst>
            <pc:docMk/>
            <pc:sldMk cId="0" sldId="440"/>
            <ac:graphicFrameMk id="3994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36.964" v="1421"/>
          <ac:graphicFrameMkLst>
            <pc:docMk/>
            <pc:sldMk cId="0" sldId="440"/>
            <ac:graphicFrameMk id="3994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6:53.620" v="1426"/>
          <ac:graphicFrameMkLst>
            <pc:docMk/>
            <pc:sldMk cId="0" sldId="440"/>
            <ac:graphicFrameMk id="39947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58:21.386" v="1444"/>
        <pc:sldMkLst>
          <pc:docMk/>
          <pc:sldMk cId="0" sldId="441"/>
        </pc:sldMkLst>
        <pc:spChg chg="mod">
          <ac:chgData name="CAI JUN" userId="08ce88e1165b00db" providerId="LiveId" clId="{3806375E-A871-4F08-8AB9-14CD58181974}" dt="2020-06-24T02:57:49.214" v="1438" actId="113"/>
          <ac:spMkLst>
            <pc:docMk/>
            <pc:sldMk cId="0" sldId="441"/>
            <ac:spMk id="409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8:21.386" v="1444"/>
          <ac:graphicFrameMkLst>
            <pc:docMk/>
            <pc:sldMk cId="0" sldId="441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8:15.620" v="1442"/>
          <ac:graphicFrameMkLst>
            <pc:docMk/>
            <pc:sldMk cId="0" sldId="441"/>
            <ac:graphicFrameMk id="4096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18:51.125" v="898" actId="1076"/>
        <pc:sldMkLst>
          <pc:docMk/>
          <pc:sldMk cId="0" sldId="442"/>
        </pc:sldMkLst>
        <pc:spChg chg="mod">
          <ac:chgData name="CAI JUN" userId="08ce88e1165b00db" providerId="LiveId" clId="{3806375E-A871-4F08-8AB9-14CD58181974}" dt="2020-06-24T02:17:32.886" v="876" actId="6549"/>
          <ac:spMkLst>
            <pc:docMk/>
            <pc:sldMk cId="0" sldId="442"/>
            <ac:spMk id="32773" creationId="{00000000-0000-0000-0000-000000000000}"/>
          </ac:spMkLst>
        </pc:spChg>
        <pc:spChg chg="mod">
          <ac:chgData name="CAI JUN" userId="08ce88e1165b00db" providerId="LiveId" clId="{3806375E-A871-4F08-8AB9-14CD58181974}" dt="2020-06-24T02:18:48.987" v="897" actId="14100"/>
          <ac:spMkLst>
            <pc:docMk/>
            <pc:sldMk cId="0" sldId="442"/>
            <ac:spMk id="32774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18:51.125" v="898" actId="1076"/>
          <ac:graphicFrameMkLst>
            <pc:docMk/>
            <pc:sldMk cId="0" sldId="442"/>
            <ac:graphicFrameMk id="4403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19:26.291" v="902"/>
        <pc:sldMkLst>
          <pc:docMk/>
          <pc:sldMk cId="0" sldId="443"/>
        </pc:sldMkLst>
        <pc:graphicFrameChg chg="mod">
          <ac:chgData name="CAI JUN" userId="08ce88e1165b00db" providerId="LiveId" clId="{3806375E-A871-4F08-8AB9-14CD58181974}" dt="2020-06-24T02:19:12.751" v="900"/>
          <ac:graphicFrameMkLst>
            <pc:docMk/>
            <pc:sldMk cId="0" sldId="443"/>
            <ac:graphicFrameMk id="4813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19:26.291" v="902"/>
          <ac:graphicFrameMkLst>
            <pc:docMk/>
            <pc:sldMk cId="0" sldId="443"/>
            <ac:graphicFrameMk id="48135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3:05:06.714" v="1525" actId="14100"/>
        <pc:sldMkLst>
          <pc:docMk/>
          <pc:sldMk cId="0" sldId="448"/>
        </pc:sldMkLst>
        <pc:spChg chg="mod">
          <ac:chgData name="CAI JUN" userId="08ce88e1165b00db" providerId="LiveId" clId="{3806375E-A871-4F08-8AB9-14CD58181974}" dt="2020-06-24T03:05:06.714" v="1525" actId="14100"/>
          <ac:spMkLst>
            <pc:docMk/>
            <pc:sldMk cId="0" sldId="448"/>
            <ac:spMk id="53255" creationId="{00000000-0000-0000-0000-000000000000}"/>
          </ac:spMkLst>
        </pc:spChg>
      </pc:sldChg>
      <pc:sldChg chg="modSp">
        <pc:chgData name="CAI JUN" userId="08ce88e1165b00db" providerId="LiveId" clId="{3806375E-A871-4F08-8AB9-14CD58181974}" dt="2020-06-24T03:04:40.948" v="1518"/>
        <pc:sldMkLst>
          <pc:docMk/>
          <pc:sldMk cId="0" sldId="449"/>
        </pc:sldMkLst>
        <pc:graphicFrameChg chg="mod">
          <ac:chgData name="CAI JUN" userId="08ce88e1165b00db" providerId="LiveId" clId="{3806375E-A871-4F08-8AB9-14CD58181974}" dt="2020-06-24T03:04:18.902" v="1509"/>
          <ac:graphicFrameMkLst>
            <pc:docMk/>
            <pc:sldMk cId="0" sldId="449"/>
            <ac:graphicFrameMk id="5427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25.495" v="1512"/>
          <ac:graphicFrameMkLst>
            <pc:docMk/>
            <pc:sldMk cId="0" sldId="449"/>
            <ac:graphicFrameMk id="542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32.980" v="1515"/>
          <ac:graphicFrameMkLst>
            <pc:docMk/>
            <pc:sldMk cId="0" sldId="449"/>
            <ac:graphicFrameMk id="5427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4:40.948" v="1518"/>
          <ac:graphicFrameMkLst>
            <pc:docMk/>
            <pc:sldMk cId="0" sldId="449"/>
            <ac:graphicFrameMk id="54278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3:00:46.109" v="1482"/>
        <pc:sldMkLst>
          <pc:docMk/>
          <pc:sldMk cId="0" sldId="450"/>
        </pc:sldMkLst>
        <pc:spChg chg="mod">
          <ac:chgData name="CAI JUN" userId="08ce88e1165b00db" providerId="LiveId" clId="{3806375E-A871-4F08-8AB9-14CD58181974}" dt="2020-06-24T03:00:14.562" v="1473" actId="113"/>
          <ac:spMkLst>
            <pc:docMk/>
            <pc:sldMk cId="0" sldId="450"/>
            <ac:spMk id="45058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3:00:36.702" v="1479"/>
          <ac:graphicFrameMkLst>
            <pc:docMk/>
            <pc:sldMk cId="0" sldId="450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46.109" v="1482"/>
          <ac:graphicFrameMkLst>
            <pc:docMk/>
            <pc:sldMk cId="0" sldId="450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20.952" v="1475"/>
          <ac:graphicFrameMkLst>
            <pc:docMk/>
            <pc:sldMk cId="0" sldId="450"/>
            <ac:graphicFrameMk id="19764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0:26.234" v="1477"/>
          <ac:graphicFrameMkLst>
            <pc:docMk/>
            <pc:sldMk cId="0" sldId="450"/>
            <ac:graphicFrameMk id="197650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3:01:28.406" v="1494"/>
        <pc:sldMkLst>
          <pc:docMk/>
          <pc:sldMk cId="0" sldId="451"/>
        </pc:sldMkLst>
        <pc:spChg chg="add mod">
          <ac:chgData name="CAI JUN" userId="08ce88e1165b00db" providerId="LiveId" clId="{3806375E-A871-4F08-8AB9-14CD58181974}" dt="2020-06-24T03:00:57.421" v="1484"/>
          <ac:spMkLst>
            <pc:docMk/>
            <pc:sldMk cId="0" sldId="451"/>
            <ac:spMk id="8" creationId="{1438FD1E-354D-42F7-8F39-C45294EE9289}"/>
          </ac:spMkLst>
        </pc:spChg>
        <pc:spChg chg="del">
          <ac:chgData name="CAI JUN" userId="08ce88e1165b00db" providerId="LiveId" clId="{3806375E-A871-4F08-8AB9-14CD58181974}" dt="2020-06-24T03:00:56.640" v="1483" actId="478"/>
          <ac:spMkLst>
            <pc:docMk/>
            <pc:sldMk cId="0" sldId="451"/>
            <ac:spMk id="20" creationId="{C9019495-0EBA-4BAB-8BDB-C947EE517581}"/>
          </ac:spMkLst>
        </pc:spChg>
        <pc:graphicFrameChg chg="mod">
          <ac:chgData name="CAI JUN" userId="08ce88e1165b00db" providerId="LiveId" clId="{3806375E-A871-4F08-8AB9-14CD58181974}" dt="2020-06-24T03:01:07.546" v="1486"/>
          <ac:graphicFrameMkLst>
            <pc:docMk/>
            <pc:sldMk cId="0" sldId="451"/>
            <ac:graphicFrameMk id="4608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17.562" v="1488"/>
          <ac:graphicFrameMkLst>
            <pc:docMk/>
            <pc:sldMk cId="0" sldId="451"/>
            <ac:graphicFrameMk id="19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23.046" v="1491"/>
          <ac:graphicFrameMkLst>
            <pc:docMk/>
            <pc:sldMk cId="0" sldId="451"/>
            <ac:graphicFrameMk id="19867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1:28.406" v="1494"/>
          <ac:graphicFrameMkLst>
            <pc:docMk/>
            <pc:sldMk cId="0" sldId="451"/>
            <ac:graphicFrameMk id="198678" creationId="{00000000-0000-0000-0000-000000000000}"/>
          </ac:graphicFrameMkLst>
        </pc:graphicFrameChg>
      </pc:sldChg>
      <pc:sldChg chg="addSp delSp modSp">
        <pc:chgData name="CAI JUN" userId="08ce88e1165b00db" providerId="LiveId" clId="{3806375E-A871-4F08-8AB9-14CD58181974}" dt="2020-06-24T03:02:48.796" v="1505"/>
        <pc:sldMkLst>
          <pc:docMk/>
          <pc:sldMk cId="0" sldId="452"/>
        </pc:sldMkLst>
        <pc:spChg chg="add mod">
          <ac:chgData name="CAI JUN" userId="08ce88e1165b00db" providerId="LiveId" clId="{3806375E-A871-4F08-8AB9-14CD58181974}" dt="2020-06-24T03:02:16.234" v="1496"/>
          <ac:spMkLst>
            <pc:docMk/>
            <pc:sldMk cId="0" sldId="452"/>
            <ac:spMk id="8" creationId="{CF573B76-261D-451D-9D62-796E02EAD5E4}"/>
          </ac:spMkLst>
        </pc:spChg>
        <pc:spChg chg="del">
          <ac:chgData name="CAI JUN" userId="08ce88e1165b00db" providerId="LiveId" clId="{3806375E-A871-4F08-8AB9-14CD58181974}" dt="2020-06-24T03:02:15.734" v="1495" actId="478"/>
          <ac:spMkLst>
            <pc:docMk/>
            <pc:sldMk cId="0" sldId="452"/>
            <ac:spMk id="20" creationId="{7BC7A27B-86C0-4EBA-9E8C-5E21D62AF6B0}"/>
          </ac:spMkLst>
        </pc:spChg>
        <pc:graphicFrameChg chg="mod">
          <ac:chgData name="CAI JUN" userId="08ce88e1165b00db" providerId="LiveId" clId="{3806375E-A871-4F08-8AB9-14CD58181974}" dt="2020-06-24T03:02:30.531" v="1498"/>
          <ac:graphicFrameMkLst>
            <pc:docMk/>
            <pc:sldMk cId="0" sldId="452"/>
            <ac:graphicFrameMk id="4711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38.749" v="1500"/>
          <ac:graphicFrameMkLst>
            <pc:docMk/>
            <pc:sldMk cId="0" sldId="452"/>
            <ac:graphicFrameMk id="19867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48.796" v="1505"/>
          <ac:graphicFrameMkLst>
            <pc:docMk/>
            <pc:sldMk cId="0" sldId="452"/>
            <ac:graphicFrameMk id="19969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3:02:44.281" v="1503"/>
          <ac:graphicFrameMkLst>
            <pc:docMk/>
            <pc:sldMk cId="0" sldId="452"/>
            <ac:graphicFrameMk id="199698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1:42:08.349" v="181"/>
        <pc:sldMkLst>
          <pc:docMk/>
          <pc:sldMk cId="0" sldId="453"/>
        </pc:sldMkLst>
        <pc:spChg chg="mod">
          <ac:chgData name="CAI JUN" userId="08ce88e1165b00db" providerId="LiveId" clId="{3806375E-A871-4F08-8AB9-14CD58181974}" dt="2020-06-24T01:42:08.349" v="181"/>
          <ac:spMkLst>
            <pc:docMk/>
            <pc:sldMk cId="0" sldId="453"/>
            <ac:spMk id="6" creationId="{00000000-0000-0000-0000-000000000000}"/>
          </ac:spMkLst>
        </pc:spChg>
        <pc:spChg chg="mod">
          <ac:chgData name="CAI JUN" userId="08ce88e1165b00db" providerId="LiveId" clId="{3806375E-A871-4F08-8AB9-14CD58181974}" dt="2020-06-24T01:41:29.327" v="173" actId="6549"/>
          <ac:spMkLst>
            <pc:docMk/>
            <pc:sldMk cId="0" sldId="453"/>
            <ac:spMk id="53257" creationId="{00000000-0000-0000-0000-000000000000}"/>
          </ac:spMkLst>
        </pc:spChg>
      </pc:sldChg>
      <pc:sldChg chg="modSp mod">
        <pc:chgData name="CAI JUN" userId="08ce88e1165b00db" providerId="LiveId" clId="{3806375E-A871-4F08-8AB9-14CD58181974}" dt="2020-06-24T02:29:43.056" v="1100" actId="1076"/>
        <pc:sldMkLst>
          <pc:docMk/>
          <pc:sldMk cId="0" sldId="456"/>
        </pc:sldMkLst>
        <pc:graphicFrameChg chg="mod">
          <ac:chgData name="CAI JUN" userId="08ce88e1165b00db" providerId="LiveId" clId="{3806375E-A871-4F08-8AB9-14CD58181974}" dt="2020-06-24T02:29:09.759" v="1095"/>
          <ac:graphicFrameMkLst>
            <pc:docMk/>
            <pc:sldMk cId="0" sldId="456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9:43.056" v="1100" actId="1076"/>
          <ac:graphicFrameMkLst>
            <pc:docMk/>
            <pc:sldMk cId="0" sldId="456"/>
            <ac:graphicFrameMk id="35847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3:03:05.718" v="1506"/>
        <pc:sldMkLst>
          <pc:docMk/>
          <pc:sldMk cId="0" sldId="457"/>
        </pc:sldMkLst>
        <pc:spChg chg="mod">
          <ac:chgData name="CAI JUN" userId="08ce88e1165b00db" providerId="LiveId" clId="{3806375E-A871-4F08-8AB9-14CD58181974}" dt="2020-06-24T02:16:20.697" v="841" actId="207"/>
          <ac:spMkLst>
            <pc:docMk/>
            <pc:sldMk cId="0" sldId="457"/>
            <ac:spMk id="34821" creationId="{00000000-0000-0000-0000-000000000000}"/>
          </ac:spMkLst>
        </pc:spChg>
        <pc:spChg chg="mod">
          <ac:chgData name="CAI JUN" userId="08ce88e1165b00db" providerId="LiveId" clId="{3806375E-A871-4F08-8AB9-14CD58181974}" dt="2020-06-24T02:16:20.697" v="841" actId="207"/>
          <ac:spMkLst>
            <pc:docMk/>
            <pc:sldMk cId="0" sldId="457"/>
            <ac:spMk id="3482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3:03:05.718" v="1506"/>
          <ac:graphicFrameMkLst>
            <pc:docMk/>
            <pc:sldMk cId="0" sldId="457"/>
            <ac:graphicFrameMk id="3481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2:28.999" v="1364"/>
          <ac:graphicFrameMkLst>
            <pc:docMk/>
            <pc:sldMk cId="0" sldId="457"/>
            <ac:graphicFrameMk id="34823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3:37.994" v="1375"/>
        <pc:sldMkLst>
          <pc:docMk/>
          <pc:sldMk cId="0" sldId="458"/>
        </pc:sldMkLst>
        <pc:graphicFrameChg chg="mod">
          <ac:chgData name="CAI JUN" userId="08ce88e1165b00db" providerId="LiveId" clId="{3806375E-A871-4F08-8AB9-14CD58181974}" dt="2020-06-24T02:53:24.890" v="1373"/>
          <ac:graphicFrameMkLst>
            <pc:docMk/>
            <pc:sldMk cId="0" sldId="458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3:37.994" v="1375"/>
          <ac:graphicFrameMkLst>
            <pc:docMk/>
            <pc:sldMk cId="0" sldId="458"/>
            <ac:graphicFrameMk id="41991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59:13.997" v="1458" actId="1035"/>
        <pc:sldMkLst>
          <pc:docMk/>
          <pc:sldMk cId="0" sldId="459"/>
        </pc:sldMkLst>
        <pc:spChg chg="mod">
          <ac:chgData name="CAI JUN" userId="08ce88e1165b00db" providerId="LiveId" clId="{3806375E-A871-4F08-8AB9-14CD58181974}" dt="2020-06-24T02:59:13.997" v="1458" actId="1035"/>
          <ac:spMkLst>
            <pc:docMk/>
            <pc:sldMk cId="0" sldId="459"/>
            <ac:spMk id="59409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58:39.902" v="1446"/>
          <ac:graphicFrameMkLst>
            <pc:docMk/>
            <pc:sldMk cId="0" sldId="459"/>
            <ac:graphicFrameMk id="4301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8:54.636" v="1448"/>
          <ac:graphicFrameMkLst>
            <pc:docMk/>
            <pc:sldMk cId="0" sldId="459"/>
            <ac:graphicFrameMk id="4301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59:07.527" v="1451"/>
          <ac:graphicFrameMkLst>
            <pc:docMk/>
            <pc:sldMk cId="0" sldId="459"/>
            <ac:graphicFrameMk id="43016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2:38.134" v="1003" actId="1035"/>
        <pc:sldMkLst>
          <pc:docMk/>
          <pc:sldMk cId="0" sldId="461"/>
        </pc:sldMkLst>
        <pc:spChg chg="mod">
          <ac:chgData name="CAI JUN" userId="08ce88e1165b00db" providerId="LiveId" clId="{3806375E-A871-4F08-8AB9-14CD58181974}" dt="2020-06-24T02:22:38.134" v="1003" actId="1035"/>
          <ac:spMkLst>
            <pc:docMk/>
            <pc:sldMk cId="0" sldId="461"/>
            <ac:spMk id="5" creationId="{00000000-0000-0000-0000-000000000000}"/>
          </ac:spMkLst>
        </pc:spChg>
        <pc:spChg chg="mod">
          <ac:chgData name="CAI JUN" userId="08ce88e1165b00db" providerId="LiveId" clId="{3806375E-A871-4F08-8AB9-14CD58181974}" dt="2020-06-24T02:22:38.134" v="1003" actId="1035"/>
          <ac:spMkLst>
            <pc:docMk/>
            <pc:sldMk cId="0" sldId="461"/>
            <ac:spMk id="56326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2:07.228" v="969" actId="14100"/>
          <ac:graphicFrameMkLst>
            <pc:docMk/>
            <pc:sldMk cId="0" sldId="461"/>
            <ac:graphicFrameMk id="5632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2:38.134" v="1003" actId="1035"/>
          <ac:graphicFrameMkLst>
            <pc:docMk/>
            <pc:sldMk cId="0" sldId="461"/>
            <ac:graphicFrameMk id="56327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4:33.295" v="1059" actId="1035"/>
        <pc:sldMkLst>
          <pc:docMk/>
          <pc:sldMk cId="0" sldId="462"/>
        </pc:sldMkLst>
        <pc:graphicFrameChg chg="mod">
          <ac:chgData name="CAI JUN" userId="08ce88e1165b00db" providerId="LiveId" clId="{3806375E-A871-4F08-8AB9-14CD58181974}" dt="2020-06-24T02:24:13.853" v="1029" actId="14100"/>
          <ac:graphicFrameMkLst>
            <pc:docMk/>
            <pc:sldMk cId="0" sldId="46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19.174" v="1031" actId="14100"/>
          <ac:graphicFrameMkLst>
            <pc:docMk/>
            <pc:sldMk cId="0" sldId="462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26.949" v="1046" actId="14100"/>
          <ac:graphicFrameMkLst>
            <pc:docMk/>
            <pc:sldMk cId="0" sldId="462"/>
            <ac:graphicFrameMk id="57347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24:33.295" v="1059" actId="1035"/>
          <ac:graphicFrameMkLst>
            <pc:docMk/>
            <pc:sldMk cId="0" sldId="462"/>
            <ac:graphicFrameMk id="57349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16T04:37:00.434" v="3"/>
        <pc:sldMkLst>
          <pc:docMk/>
          <pc:sldMk cId="0" sldId="463"/>
        </pc:sldMkLst>
        <pc:graphicFrameChg chg="mod">
          <ac:chgData name="CAI JUN" userId="08ce88e1165b00db" providerId="LiveId" clId="{3806375E-A871-4F08-8AB9-14CD58181974}" dt="2020-06-16T04:36:51.621" v="1"/>
          <ac:graphicFrameMkLst>
            <pc:docMk/>
            <pc:sldMk cId="0" sldId="463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7:00.434" v="3"/>
          <ac:graphicFrameMkLst>
            <pc:docMk/>
            <pc:sldMk cId="0" sldId="463"/>
            <ac:graphicFrameMk id="4102" creationId="{00000000-0000-0000-0000-000000000000}"/>
          </ac:graphicFrameMkLst>
        </pc:graphicFrameChg>
      </pc:sldChg>
      <pc:sldChg chg="addSp modSp mod">
        <pc:chgData name="CAI JUN" userId="08ce88e1165b00db" providerId="LiveId" clId="{3806375E-A871-4F08-8AB9-14CD58181974}" dt="2020-06-24T01:57:18.050" v="412" actId="1035"/>
        <pc:sldMkLst>
          <pc:docMk/>
          <pc:sldMk cId="0" sldId="464"/>
        </pc:sldMkLst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2" creationId="{00000000-0000-0000-0000-000000000000}"/>
          </ac:spMkLst>
        </pc:spChg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19" creationId="{00000000-0000-0000-0000-000000000000}"/>
          </ac:spMkLst>
        </pc:spChg>
        <pc:spChg chg="mod">
          <ac:chgData name="CAI JUN" userId="08ce88e1165b00db" providerId="LiveId" clId="{3806375E-A871-4F08-8AB9-14CD58181974}" dt="2020-06-24T01:57:18.050" v="412" actId="1035"/>
          <ac:spMkLst>
            <pc:docMk/>
            <pc:sldMk cId="0" sldId="464"/>
            <ac:spMk id="1730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1:57:18.050" v="412" actId="1035"/>
          <ac:graphicFrameMkLst>
            <pc:docMk/>
            <pc:sldMk cId="0" sldId="464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57:18.050" v="412" actId="1035"/>
          <ac:graphicFrameMkLst>
            <pc:docMk/>
            <pc:sldMk cId="0" sldId="464"/>
            <ac:graphicFrameMk id="7173" creationId="{00000000-0000-0000-0000-000000000000}"/>
          </ac:graphicFrameMkLst>
        </pc:graphicFrameChg>
        <pc:cxnChg chg="add mod">
          <ac:chgData name="CAI JUN" userId="08ce88e1165b00db" providerId="LiveId" clId="{3806375E-A871-4F08-8AB9-14CD58181974}" dt="2020-06-24T01:57:18.050" v="412" actId="1035"/>
          <ac:cxnSpMkLst>
            <pc:docMk/>
            <pc:sldMk cId="0" sldId="464"/>
            <ac:cxnSpMk id="7" creationId="{6FE4895A-A9B6-445A-B3F7-40B66253BA4E}"/>
          </ac:cxnSpMkLst>
        </pc:cxnChg>
      </pc:sldChg>
      <pc:sldChg chg="modSp del mod">
        <pc:chgData name="CAI JUN" userId="08ce88e1165b00db" providerId="LiveId" clId="{3806375E-A871-4F08-8AB9-14CD58181974}" dt="2020-06-24T01:52:44.749" v="304" actId="47"/>
        <pc:sldMkLst>
          <pc:docMk/>
          <pc:sldMk cId="0" sldId="465"/>
        </pc:sldMkLst>
        <pc:spChg chg="mod">
          <ac:chgData name="CAI JUN" userId="08ce88e1165b00db" providerId="LiveId" clId="{3806375E-A871-4F08-8AB9-14CD58181974}" dt="2020-06-24T01:25:13.914" v="60" actId="1038"/>
          <ac:spMkLst>
            <pc:docMk/>
            <pc:sldMk cId="0" sldId="465"/>
            <ac:spMk id="4" creationId="{4E3F086D-9A5A-4154-B2F2-0621074C1191}"/>
          </ac:spMkLst>
        </pc:spChg>
        <pc:spChg chg="mod">
          <ac:chgData name="CAI JUN" userId="08ce88e1165b00db" providerId="LiveId" clId="{3806375E-A871-4F08-8AB9-14CD58181974}" dt="2020-06-24T01:25:23.976" v="62"/>
          <ac:spMkLst>
            <pc:docMk/>
            <pc:sldMk cId="0" sldId="465"/>
            <ac:spMk id="13321" creationId="{00000000-0000-0000-0000-000000000000}"/>
          </ac:spMkLst>
        </pc:spChg>
        <pc:grpChg chg="mod">
          <ac:chgData name="CAI JUN" userId="08ce88e1165b00db" providerId="LiveId" clId="{3806375E-A871-4F08-8AB9-14CD58181974}" dt="2020-06-24T01:25:23.976" v="62"/>
          <ac:grpSpMkLst>
            <pc:docMk/>
            <pc:sldMk cId="0" sldId="465"/>
            <ac:grpSpMk id="13319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1:25:06.657" v="51"/>
          <ac:graphicFrameMkLst>
            <pc:docMk/>
            <pc:sldMk cId="0" sldId="465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4:59.212" v="49"/>
          <ac:graphicFrameMkLst>
            <pc:docMk/>
            <pc:sldMk cId="0" sldId="465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25:23.976" v="62"/>
          <ac:graphicFrameMkLst>
            <pc:docMk/>
            <pc:sldMk cId="0" sldId="465"/>
            <ac:graphicFrameMk id="13322" creationId="{00000000-0000-0000-0000-000000000000}"/>
          </ac:graphicFrameMkLst>
        </pc:graphicFrameChg>
      </pc:sldChg>
      <pc:sldChg chg="delSp modSp mod ord">
        <pc:chgData name="CAI JUN" userId="08ce88e1165b00db" providerId="LiveId" clId="{3806375E-A871-4F08-8AB9-14CD58181974}" dt="2020-06-24T02:05:41.803" v="614" actId="948"/>
        <pc:sldMkLst>
          <pc:docMk/>
          <pc:sldMk cId="0" sldId="466"/>
        </pc:sldMkLst>
        <pc:spChg chg="mod">
          <ac:chgData name="CAI JUN" userId="08ce88e1165b00db" providerId="LiveId" clId="{3806375E-A871-4F08-8AB9-14CD58181974}" dt="2020-06-24T02:05:41.803" v="614" actId="948"/>
          <ac:spMkLst>
            <pc:docMk/>
            <pc:sldMk cId="0" sldId="466"/>
            <ac:spMk id="11" creationId="{00000000-0000-0000-0000-000000000000}"/>
          </ac:spMkLst>
        </pc:spChg>
        <pc:spChg chg="del">
          <ac:chgData name="CAI JUN" userId="08ce88e1165b00db" providerId="LiveId" clId="{3806375E-A871-4F08-8AB9-14CD58181974}" dt="2020-06-24T02:03:52.956" v="594" actId="478"/>
          <ac:spMkLst>
            <pc:docMk/>
            <pc:sldMk cId="0" sldId="466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02:39.134" v="476"/>
          <ac:spMkLst>
            <pc:docMk/>
            <pc:sldMk cId="0" sldId="466"/>
            <ac:spMk id="12297" creationId="{00000000-0000-0000-0000-000000000000}"/>
          </ac:spMkLst>
        </pc:spChg>
        <pc:grpChg chg="mod">
          <ac:chgData name="CAI JUN" userId="08ce88e1165b00db" providerId="LiveId" clId="{3806375E-A871-4F08-8AB9-14CD58181974}" dt="2020-06-24T02:02:39.134" v="476"/>
          <ac:grpSpMkLst>
            <pc:docMk/>
            <pc:sldMk cId="0" sldId="466"/>
            <ac:grpSpMk id="12296" creationId="{00000000-0000-0000-0000-000000000000}"/>
          </ac:grpSpMkLst>
        </pc:grpChg>
        <pc:graphicFrameChg chg="del mod">
          <ac:chgData name="CAI JUN" userId="08ce88e1165b00db" providerId="LiveId" clId="{3806375E-A871-4F08-8AB9-14CD58181974}" dt="2020-06-24T02:03:12.521" v="481" actId="478"/>
          <ac:graphicFrameMkLst>
            <pc:docMk/>
            <pc:sldMk cId="0" sldId="466"/>
            <ac:graphicFrameMk id="12292" creationId="{00000000-0000-0000-0000-000000000000}"/>
          </ac:graphicFrameMkLst>
        </pc:graphicFrameChg>
        <pc:graphicFrameChg chg="del mod">
          <ac:chgData name="CAI JUN" userId="08ce88e1165b00db" providerId="LiveId" clId="{3806375E-A871-4F08-8AB9-14CD58181974}" dt="2020-06-24T02:03:52.956" v="594" actId="478"/>
          <ac:graphicFrameMkLst>
            <pc:docMk/>
            <pc:sldMk cId="0" sldId="466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2:39.134" v="476"/>
          <ac:graphicFrameMkLst>
            <pc:docMk/>
            <pc:sldMk cId="0" sldId="466"/>
            <ac:graphicFrameMk id="12298" creationId="{00000000-0000-0000-0000-000000000000}"/>
          </ac:graphicFrameMkLst>
        </pc:graphicFrameChg>
      </pc:sldChg>
      <pc:sldChg chg="addSp delSp modSp mod ord">
        <pc:chgData name="CAI JUN" userId="08ce88e1165b00db" providerId="LiveId" clId="{3806375E-A871-4F08-8AB9-14CD58181974}" dt="2020-06-24T02:07:37.104" v="696"/>
        <pc:sldMkLst>
          <pc:docMk/>
          <pc:sldMk cId="0" sldId="468"/>
        </pc:sldMkLst>
        <pc:spChg chg="add mod">
          <ac:chgData name="CAI JUN" userId="08ce88e1165b00db" providerId="LiveId" clId="{3806375E-A871-4F08-8AB9-14CD58181974}" dt="2020-06-24T02:07:17.535" v="693" actId="6549"/>
          <ac:spMkLst>
            <pc:docMk/>
            <pc:sldMk cId="0" sldId="468"/>
            <ac:spMk id="9" creationId="{6EC7514A-374A-4FDE-8DFA-D62719D63E20}"/>
          </ac:spMkLst>
        </pc:spChg>
        <pc:spChg chg="del">
          <ac:chgData name="CAI JUN" userId="08ce88e1165b00db" providerId="LiveId" clId="{3806375E-A871-4F08-8AB9-14CD58181974}" dt="2020-06-24T02:06:23.564" v="615" actId="478"/>
          <ac:spMkLst>
            <pc:docMk/>
            <pc:sldMk cId="0" sldId="468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07:37.104" v="696"/>
          <ac:spMkLst>
            <pc:docMk/>
            <pc:sldMk cId="0" sldId="468"/>
            <ac:spMk id="16391" creationId="{00000000-0000-0000-0000-000000000000}"/>
          </ac:spMkLst>
        </pc:spChg>
        <pc:spChg chg="mod">
          <ac:chgData name="CAI JUN" userId="08ce88e1165b00db" providerId="LiveId" clId="{3806375E-A871-4F08-8AB9-14CD58181974}" dt="2020-06-24T02:07:29.991" v="694" actId="113"/>
          <ac:spMkLst>
            <pc:docMk/>
            <pc:sldMk cId="0" sldId="468"/>
            <ac:spMk id="173062" creationId="{00000000-0000-0000-0000-000000000000}"/>
          </ac:spMkLst>
        </pc:spChg>
        <pc:grpChg chg="mod">
          <ac:chgData name="CAI JUN" userId="08ce88e1165b00db" providerId="LiveId" clId="{3806375E-A871-4F08-8AB9-14CD58181974}" dt="2020-06-24T02:07:37.104" v="696"/>
          <ac:grpSpMkLst>
            <pc:docMk/>
            <pc:sldMk cId="0" sldId="468"/>
            <ac:grpSpMk id="16390" creationId="{00000000-0000-0000-0000-000000000000}"/>
          </ac:grpSpMkLst>
        </pc:grpChg>
        <pc:graphicFrameChg chg="del mod">
          <ac:chgData name="CAI JUN" userId="08ce88e1165b00db" providerId="LiveId" clId="{3806375E-A871-4F08-8AB9-14CD58181974}" dt="2020-06-24T02:06:23.564" v="615" actId="478"/>
          <ac:graphicFrameMkLst>
            <pc:docMk/>
            <pc:sldMk cId="0" sldId="468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07:37.104" v="696"/>
          <ac:graphicFrameMkLst>
            <pc:docMk/>
            <pc:sldMk cId="0" sldId="468"/>
            <ac:graphicFrameMk id="16392" creationId="{00000000-0000-0000-0000-000000000000}"/>
          </ac:graphicFrameMkLst>
        </pc:graphicFrameChg>
      </pc:sldChg>
      <pc:sldChg chg="addSp delSp modSp mod">
        <pc:chgData name="CAI JUN" userId="08ce88e1165b00db" providerId="LiveId" clId="{3806375E-A871-4F08-8AB9-14CD58181974}" dt="2020-06-24T02:11:35.750" v="811" actId="14100"/>
        <pc:sldMkLst>
          <pc:docMk/>
          <pc:sldMk cId="0" sldId="470"/>
        </pc:sldMkLst>
        <pc:spChg chg="mod">
          <ac:chgData name="CAI JUN" userId="08ce88e1165b00db" providerId="LiveId" clId="{3806375E-A871-4F08-8AB9-14CD58181974}" dt="2020-06-24T02:11:35.750" v="811" actId="14100"/>
          <ac:spMkLst>
            <pc:docMk/>
            <pc:sldMk cId="0" sldId="470"/>
            <ac:spMk id="10" creationId="{827F52BB-F0C3-4D1E-A7A1-70BF5DF6CBC9}"/>
          </ac:spMkLst>
        </pc:spChg>
        <pc:spChg chg="add mod">
          <ac:chgData name="CAI JUN" userId="08ce88e1165b00db" providerId="LiveId" clId="{3806375E-A871-4F08-8AB9-14CD58181974}" dt="2020-06-24T02:10:39.478" v="786" actId="113"/>
          <ac:spMkLst>
            <pc:docMk/>
            <pc:sldMk cId="0" sldId="470"/>
            <ac:spMk id="12" creationId="{84E9F4FD-84D7-4E47-9490-84B431E3AD60}"/>
          </ac:spMkLst>
        </pc:spChg>
        <pc:spChg chg="del">
          <ac:chgData name="CAI JUN" userId="08ce88e1165b00db" providerId="LiveId" clId="{3806375E-A871-4F08-8AB9-14CD58181974}" dt="2020-06-24T02:09:39.118" v="752" actId="478"/>
          <ac:spMkLst>
            <pc:docMk/>
            <pc:sldMk cId="0" sldId="470"/>
            <ac:spMk id="13" creationId="{00000000-0000-0000-0000-000000000000}"/>
          </ac:spMkLst>
        </pc:spChg>
        <pc:spChg chg="mod">
          <ac:chgData name="CAI JUN" userId="08ce88e1165b00db" providerId="LiveId" clId="{3806375E-A871-4F08-8AB9-14CD58181974}" dt="2020-06-24T02:10:51.878" v="805"/>
          <ac:spMkLst>
            <pc:docMk/>
            <pc:sldMk cId="0" sldId="470"/>
            <ac:spMk id="15" creationId="{00000000-0000-0000-0000-000000000000}"/>
          </ac:spMkLst>
        </pc:spChg>
        <pc:spChg chg="mod">
          <ac:chgData name="CAI JUN" userId="08ce88e1165b00db" providerId="LiveId" clId="{3806375E-A871-4F08-8AB9-14CD58181974}" dt="2020-06-24T02:11:06.760" v="807"/>
          <ac:spMkLst>
            <pc:docMk/>
            <pc:sldMk cId="0" sldId="470"/>
            <ac:spMk id="19463" creationId="{00000000-0000-0000-0000-000000000000}"/>
          </ac:spMkLst>
        </pc:spChg>
        <pc:spChg chg="mod">
          <ac:chgData name="CAI JUN" userId="08ce88e1165b00db" providerId="LiveId" clId="{3806375E-A871-4F08-8AB9-14CD58181974}" dt="2020-06-24T02:10:35.828" v="785" actId="113"/>
          <ac:spMkLst>
            <pc:docMk/>
            <pc:sldMk cId="0" sldId="470"/>
            <ac:spMk id="173062" creationId="{00000000-0000-0000-0000-000000000000}"/>
          </ac:spMkLst>
        </pc:spChg>
        <pc:grpChg chg="add mod">
          <ac:chgData name="CAI JUN" userId="08ce88e1165b00db" providerId="LiveId" clId="{3806375E-A871-4F08-8AB9-14CD58181974}" dt="2020-06-24T02:11:35.750" v="811" actId="14100"/>
          <ac:grpSpMkLst>
            <pc:docMk/>
            <pc:sldMk cId="0" sldId="470"/>
            <ac:grpSpMk id="9" creationId="{E56FAF59-02D4-4A3A-AE94-9C5969FED518}"/>
          </ac:grpSpMkLst>
        </pc:grpChg>
        <pc:grpChg chg="mod">
          <ac:chgData name="CAI JUN" userId="08ce88e1165b00db" providerId="LiveId" clId="{3806375E-A871-4F08-8AB9-14CD58181974}" dt="2020-06-24T02:11:06.760" v="807"/>
          <ac:grpSpMkLst>
            <pc:docMk/>
            <pc:sldMk cId="0" sldId="470"/>
            <ac:grpSpMk id="19462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11:35.750" v="811" actId="14100"/>
          <ac:graphicFrameMkLst>
            <pc:docMk/>
            <pc:sldMk cId="0" sldId="470"/>
            <ac:graphicFrameMk id="11" creationId="{24697F84-A1D3-4638-87D1-E74C4241CE0F}"/>
          </ac:graphicFrameMkLst>
        </pc:graphicFrameChg>
        <pc:graphicFrameChg chg="del">
          <ac:chgData name="CAI JUN" userId="08ce88e1165b00db" providerId="LiveId" clId="{3806375E-A871-4F08-8AB9-14CD58181974}" dt="2020-06-24T02:09:39.118" v="752" actId="478"/>
          <ac:graphicFrameMkLst>
            <pc:docMk/>
            <pc:sldMk cId="0" sldId="470"/>
            <ac:graphicFrameMk id="1946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11:06.760" v="807"/>
          <ac:graphicFrameMkLst>
            <pc:docMk/>
            <pc:sldMk cId="0" sldId="470"/>
            <ac:graphicFrameMk id="19464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1:48.208" v="1231"/>
        <pc:sldMkLst>
          <pc:docMk/>
          <pc:sldMk cId="0" sldId="471"/>
        </pc:sldMkLst>
        <pc:spChg chg="mod">
          <ac:chgData name="CAI JUN" userId="08ce88e1165b00db" providerId="LiveId" clId="{3806375E-A871-4F08-8AB9-14CD58181974}" dt="2020-06-24T02:41:19.177" v="1220" actId="14100"/>
          <ac:spMkLst>
            <pc:docMk/>
            <pc:sldMk cId="0" sldId="471"/>
            <ac:spMk id="10" creationId="{00000000-0000-0000-0000-000000000000}"/>
          </ac:spMkLst>
        </pc:spChg>
        <pc:spChg chg="mod">
          <ac:chgData name="CAI JUN" userId="08ce88e1165b00db" providerId="LiveId" clId="{3806375E-A871-4F08-8AB9-14CD58181974}" dt="2020-06-24T02:41:38.130" v="1229" actId="14100"/>
          <ac:spMkLst>
            <pc:docMk/>
            <pc:sldMk cId="0" sldId="471"/>
            <ac:spMk id="1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41:12.802" v="1213"/>
          <ac:graphicFrameMkLst>
            <pc:docMk/>
            <pc:sldMk cId="0" sldId="471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31.271" v="1222"/>
          <ac:graphicFrameMkLst>
            <pc:docMk/>
            <pc:sldMk cId="0" sldId="471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48.208" v="1231"/>
          <ac:graphicFrameMkLst>
            <pc:docMk/>
            <pc:sldMk cId="0" sldId="471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1:06.365" v="1211"/>
          <ac:graphicFrameMkLst>
            <pc:docMk/>
            <pc:sldMk cId="0" sldId="471"/>
            <ac:graphicFrameMk id="22530" creationId="{00000000-0000-0000-0000-000000000000}"/>
          </ac:graphicFrameMkLst>
        </pc:graphicFrameChg>
      </pc:sldChg>
      <pc:sldChg chg="modSp modAnim">
        <pc:chgData name="CAI JUN" userId="08ce88e1165b00db" providerId="LiveId" clId="{3806375E-A871-4F08-8AB9-14CD58181974}" dt="2020-06-24T03:07:48.952" v="1529"/>
        <pc:sldMkLst>
          <pc:docMk/>
          <pc:sldMk cId="0" sldId="474"/>
        </pc:sldMkLst>
        <pc:spChg chg="mod">
          <ac:chgData name="CAI JUN" userId="08ce88e1165b00db" providerId="LiveId" clId="{3806375E-A871-4F08-8AB9-14CD58181974}" dt="2020-06-24T02:48:13.041" v="1308"/>
          <ac:spMkLst>
            <pc:docMk/>
            <pc:sldMk cId="0" sldId="474"/>
            <ac:spMk id="29705" creationId="{00000000-0000-0000-0000-000000000000}"/>
          </ac:spMkLst>
        </pc:spChg>
        <pc:spChg chg="mod">
          <ac:chgData name="CAI JUN" userId="08ce88e1165b00db" providerId="LiveId" clId="{3806375E-A871-4F08-8AB9-14CD58181974}" dt="2020-06-24T02:48:05.896" v="1306"/>
          <ac:spMkLst>
            <pc:docMk/>
            <pc:sldMk cId="0" sldId="474"/>
            <ac:spMk id="29711" creationId="{00000000-0000-0000-0000-000000000000}"/>
          </ac:spMkLst>
        </pc:spChg>
        <pc:grpChg chg="mod">
          <ac:chgData name="CAI JUN" userId="08ce88e1165b00db" providerId="LiveId" clId="{3806375E-A871-4F08-8AB9-14CD58181974}" dt="2020-06-24T02:48:13.041" v="1308"/>
          <ac:grpSpMkLst>
            <pc:docMk/>
            <pc:sldMk cId="0" sldId="474"/>
            <ac:grpSpMk id="15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8:05.896" v="1306"/>
          <ac:grpSpMkLst>
            <pc:docMk/>
            <pc:sldMk cId="0" sldId="474"/>
            <ac:grpSpMk id="18024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8:20.963" v="1310"/>
          <ac:graphicFrameMkLst>
            <pc:docMk/>
            <pc:sldMk cId="0" sldId="474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7:48.755" v="1303"/>
          <ac:graphicFrameMkLst>
            <pc:docMk/>
            <pc:sldMk cId="0" sldId="474"/>
            <ac:graphicFrameMk id="2970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13.041" v="1308"/>
          <ac:graphicFrameMkLst>
            <pc:docMk/>
            <pc:sldMk cId="0" sldId="474"/>
            <ac:graphicFrameMk id="2970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8:05.896" v="1306"/>
          <ac:graphicFrameMkLst>
            <pc:docMk/>
            <pc:sldMk cId="0" sldId="474"/>
            <ac:graphicFrameMk id="29712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16T04:38:55.402" v="32" actId="14100"/>
        <pc:sldMkLst>
          <pc:docMk/>
          <pc:sldMk cId="0" sldId="475"/>
        </pc:sldMkLst>
        <pc:spChg chg="mod">
          <ac:chgData name="CAI JUN" userId="08ce88e1165b00db" providerId="LiveId" clId="{3806375E-A871-4F08-8AB9-14CD58181974}" dt="2020-06-16T04:38:28.965" v="16"/>
          <ac:spMkLst>
            <pc:docMk/>
            <pc:sldMk cId="0" sldId="475"/>
            <ac:spMk id="6153" creationId="{00000000-0000-0000-0000-000000000000}"/>
          </ac:spMkLst>
        </pc:spChg>
        <pc:spChg chg="mod">
          <ac:chgData name="CAI JUN" userId="08ce88e1165b00db" providerId="LiveId" clId="{3806375E-A871-4F08-8AB9-14CD58181974}" dt="2020-06-16T04:38:37.465" v="18"/>
          <ac:spMkLst>
            <pc:docMk/>
            <pc:sldMk cId="0" sldId="475"/>
            <ac:spMk id="6154" creationId="{00000000-0000-0000-0000-000000000000}"/>
          </ac:spMkLst>
        </pc:spChg>
        <pc:grpChg chg="mod">
          <ac:chgData name="CAI JUN" userId="08ce88e1165b00db" providerId="LiveId" clId="{3806375E-A871-4F08-8AB9-14CD58181974}" dt="2020-06-16T04:38:28.965" v="16"/>
          <ac:grpSpMkLst>
            <pc:docMk/>
            <pc:sldMk cId="0" sldId="475"/>
            <ac:grpSpMk id="3" creationId="{00000000-0000-0000-0000-000000000000}"/>
          </ac:grpSpMkLst>
        </pc:grpChg>
        <pc:grpChg chg="mod">
          <ac:chgData name="CAI JUN" userId="08ce88e1165b00db" providerId="LiveId" clId="{3806375E-A871-4F08-8AB9-14CD58181974}" dt="2020-06-16T04:38:37.465" v="18"/>
          <ac:grpSpMkLst>
            <pc:docMk/>
            <pc:sldMk cId="0" sldId="475"/>
            <ac:grpSpMk id="4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16T04:38:55.402" v="32" actId="14100"/>
          <ac:graphicFrameMkLst>
            <pc:docMk/>
            <pc:sldMk cId="0" sldId="47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05.168" v="10"/>
          <ac:graphicFrameMkLst>
            <pc:docMk/>
            <pc:sldMk cId="0" sldId="475"/>
            <ac:graphicFrameMk id="24" creationId="{2B95AB27-472D-4623-AD61-C1A1E17059D2}"/>
          </ac:graphicFrameMkLst>
        </pc:graphicFrameChg>
        <pc:graphicFrameChg chg="mod">
          <ac:chgData name="CAI JUN" userId="08ce88e1165b00db" providerId="LiveId" clId="{3806375E-A871-4F08-8AB9-14CD58181974}" dt="2020-06-16T04:37:57.949" v="8"/>
          <ac:graphicFrameMkLst>
            <pc:docMk/>
            <pc:sldMk cId="0" sldId="475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12.387" v="12"/>
          <ac:graphicFrameMkLst>
            <pc:docMk/>
            <pc:sldMk cId="0" sldId="475"/>
            <ac:graphicFrameMk id="6149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19.590" v="14"/>
          <ac:graphicFrameMkLst>
            <pc:docMk/>
            <pc:sldMk cId="0" sldId="475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50.981" v="27" actId="14100"/>
          <ac:graphicFrameMkLst>
            <pc:docMk/>
            <pc:sldMk cId="0" sldId="475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16T04:38:39.434" v="20"/>
          <ac:graphicFrameMkLst>
            <pc:docMk/>
            <pc:sldMk cId="0" sldId="475"/>
            <ac:graphicFrameMk id="615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4:10.349" v="1273"/>
        <pc:sldMkLst>
          <pc:docMk/>
          <pc:sldMk cId="0" sldId="476"/>
        </pc:sldMkLst>
        <pc:spChg chg="mod">
          <ac:chgData name="CAI JUN" userId="08ce88e1165b00db" providerId="LiveId" clId="{3806375E-A871-4F08-8AB9-14CD58181974}" dt="2020-06-24T02:43:47.724" v="1263" actId="1038"/>
          <ac:spMkLst>
            <pc:docMk/>
            <pc:sldMk cId="0" sldId="476"/>
            <ac:spMk id="10" creationId="{00000000-0000-0000-0000-000000000000}"/>
          </ac:spMkLst>
        </pc:spChg>
        <pc:spChg chg="mod">
          <ac:chgData name="CAI JUN" userId="08ce88e1165b00db" providerId="LiveId" clId="{3806375E-A871-4F08-8AB9-14CD58181974}" dt="2020-06-24T02:43:56.880" v="1271" actId="14100"/>
          <ac:spMkLst>
            <pc:docMk/>
            <pc:sldMk cId="0" sldId="476"/>
            <ac:spMk id="1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43:28.990" v="1245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3:36.958" v="1247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4:10.349" v="1273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3:19.443" v="1243"/>
          <ac:graphicFrameMkLst>
            <pc:docMk/>
            <pc:sldMk cId="0" sldId="476"/>
            <ac:graphicFrameMk id="25602" creationId="{00000000-0000-0000-0000-000000000000}"/>
          </ac:graphicFrameMkLst>
        </pc:graphicFrameChg>
      </pc:sldChg>
      <pc:sldChg chg="modSp">
        <pc:chgData name="CAI JUN" userId="08ce88e1165b00db" providerId="LiveId" clId="{3806375E-A871-4F08-8AB9-14CD58181974}" dt="2020-06-24T02:45:40.271" v="1279"/>
        <pc:sldMkLst>
          <pc:docMk/>
          <pc:sldMk cId="0" sldId="477"/>
        </pc:sldMkLst>
        <pc:spChg chg="mod">
          <ac:chgData name="CAI JUN" userId="08ce88e1165b00db" providerId="LiveId" clId="{3806375E-A871-4F08-8AB9-14CD58181974}" dt="2020-06-24T02:45:24.162" v="1275"/>
          <ac:spMkLst>
            <pc:docMk/>
            <pc:sldMk cId="0" sldId="477"/>
            <ac:spMk id="26633" creationId="{00000000-0000-0000-0000-000000000000}"/>
          </ac:spMkLst>
        </pc:spChg>
        <pc:spChg chg="mod">
          <ac:chgData name="CAI JUN" userId="08ce88e1165b00db" providerId="LiveId" clId="{3806375E-A871-4F08-8AB9-14CD58181974}" dt="2020-06-24T02:45:32.880" v="1277"/>
          <ac:spMkLst>
            <pc:docMk/>
            <pc:sldMk cId="0" sldId="477"/>
            <ac:spMk id="26635" creationId="{00000000-0000-0000-0000-000000000000}"/>
          </ac:spMkLst>
        </pc:spChg>
        <pc:grpChg chg="mod">
          <ac:chgData name="CAI JUN" userId="08ce88e1165b00db" providerId="LiveId" clId="{3806375E-A871-4F08-8AB9-14CD58181974}" dt="2020-06-24T02:45:32.880" v="1277"/>
          <ac:grpSpMkLst>
            <pc:docMk/>
            <pc:sldMk cId="0" sldId="477"/>
            <ac:grpSpMk id="26629" creationId="{00000000-0000-0000-0000-000000000000}"/>
          </ac:grpSpMkLst>
        </pc:grpChg>
        <pc:grpChg chg="mod">
          <ac:chgData name="CAI JUN" userId="08ce88e1165b00db" providerId="LiveId" clId="{3806375E-A871-4F08-8AB9-14CD58181974}" dt="2020-06-24T02:45:24.162" v="1275"/>
          <ac:grpSpMkLst>
            <pc:docMk/>
            <pc:sldMk cId="0" sldId="477"/>
            <ac:grpSpMk id="26630" creationId="{00000000-0000-0000-0000-000000000000}"/>
          </ac:grpSpMkLst>
        </pc:grpChg>
        <pc:graphicFrameChg chg="mod">
          <ac:chgData name="CAI JUN" userId="08ce88e1165b00db" providerId="LiveId" clId="{3806375E-A871-4F08-8AB9-14CD58181974}" dt="2020-06-24T02:45:40.271" v="1279"/>
          <ac:graphicFrameMkLst>
            <pc:docMk/>
            <pc:sldMk cId="0" sldId="477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5:24.162" v="1275"/>
          <ac:graphicFrameMkLst>
            <pc:docMk/>
            <pc:sldMk cId="0" sldId="477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2:45:32.880" v="1277"/>
          <ac:graphicFrameMkLst>
            <pc:docMk/>
            <pc:sldMk cId="0" sldId="477"/>
            <ac:graphicFrameMk id="26636" creationId="{00000000-0000-0000-0000-000000000000}"/>
          </ac:graphicFrameMkLst>
        </pc:graphicFrameChg>
      </pc:sldChg>
      <pc:sldChg chg="addSp modSp mod ord">
        <pc:chgData name="CAI JUN" userId="08ce88e1165b00db" providerId="LiveId" clId="{3806375E-A871-4F08-8AB9-14CD58181974}" dt="2020-06-24T01:58:22.411" v="428" actId="1035"/>
        <pc:sldMkLst>
          <pc:docMk/>
          <pc:sldMk cId="0" sldId="478"/>
        </pc:sldMkLst>
        <pc:spChg chg="mod">
          <ac:chgData name="CAI JUN" userId="08ce88e1165b00db" providerId="LiveId" clId="{3806375E-A871-4F08-8AB9-14CD58181974}" dt="2020-06-24T01:58:15.545" v="423" actId="1036"/>
          <ac:spMkLst>
            <pc:docMk/>
            <pc:sldMk cId="0" sldId="478"/>
            <ac:spMk id="2" creationId="{00000000-0000-0000-0000-000000000000}"/>
          </ac:spMkLst>
        </pc:spChg>
        <pc:spChg chg="mod">
          <ac:chgData name="CAI JUN" userId="08ce88e1165b00db" providerId="LiveId" clId="{3806375E-A871-4F08-8AB9-14CD58181974}" dt="2020-06-24T01:58:15.545" v="423" actId="1036"/>
          <ac:spMkLst>
            <pc:docMk/>
            <pc:sldMk cId="0" sldId="478"/>
            <ac:spMk id="19" creationId="{00000000-0000-0000-0000-000000000000}"/>
          </ac:spMkLst>
        </pc:spChg>
        <pc:spChg chg="mod">
          <ac:chgData name="CAI JUN" userId="08ce88e1165b00db" providerId="LiveId" clId="{3806375E-A871-4F08-8AB9-14CD58181974}" dt="2020-06-24T01:58:22.411" v="428" actId="1035"/>
          <ac:spMkLst>
            <pc:docMk/>
            <pc:sldMk cId="0" sldId="478"/>
            <ac:spMk id="17306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1:58:22.411" v="428" actId="1035"/>
          <ac:graphicFrameMkLst>
            <pc:docMk/>
            <pc:sldMk cId="0" sldId="478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3806375E-A871-4F08-8AB9-14CD58181974}" dt="2020-06-24T01:58:15.545" v="423" actId="1036"/>
          <ac:graphicFrameMkLst>
            <pc:docMk/>
            <pc:sldMk cId="0" sldId="478"/>
            <ac:graphicFrameMk id="8197" creationId="{00000000-0000-0000-0000-000000000000}"/>
          </ac:graphicFrameMkLst>
        </pc:graphicFrameChg>
        <pc:cxnChg chg="add mod">
          <ac:chgData name="CAI JUN" userId="08ce88e1165b00db" providerId="LiveId" clId="{3806375E-A871-4F08-8AB9-14CD58181974}" dt="2020-06-24T01:58:22.411" v="428" actId="1035"/>
          <ac:cxnSpMkLst>
            <pc:docMk/>
            <pc:sldMk cId="0" sldId="478"/>
            <ac:cxnSpMk id="4" creationId="{9D5B7034-6CB7-40D9-8EA7-CAD67740C744}"/>
          </ac:cxnSpMkLst>
        </pc:cxnChg>
      </pc:sldChg>
      <pc:sldChg chg="addSp delSp modSp del mod">
        <pc:chgData name="CAI JUN" userId="08ce88e1165b00db" providerId="LiveId" clId="{3806375E-A871-4F08-8AB9-14CD58181974}" dt="2020-06-24T02:08:41.129" v="749" actId="47"/>
        <pc:sldMkLst>
          <pc:docMk/>
          <pc:sldMk cId="0" sldId="479"/>
        </pc:sldMkLst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17" creationId="{D8F782F1-2CC1-47E7-9633-82330868513E}"/>
          </ac:spMkLst>
        </pc:spChg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18" creationId="{8B4A3F5B-A3ED-43D5-8D1D-507E4361190D}"/>
          </ac:spMkLst>
        </pc:spChg>
        <pc:spChg chg="mod">
          <ac:chgData name="CAI JUN" userId="08ce88e1165b00db" providerId="LiveId" clId="{3806375E-A871-4F08-8AB9-14CD58181974}" dt="2020-06-24T01:29:52.530" v="140" actId="1038"/>
          <ac:spMkLst>
            <pc:docMk/>
            <pc:sldMk cId="0" sldId="479"/>
            <ac:spMk id="20" creationId="{892B45E3-560D-48BB-A13B-6F7508C2371D}"/>
          </ac:spMkLst>
        </pc:spChg>
        <pc:spChg chg="mod">
          <ac:chgData name="CAI JUN" userId="08ce88e1165b00db" providerId="LiveId" clId="{3806375E-A871-4F08-8AB9-14CD58181974}" dt="2020-06-24T02:08:24.646" v="745" actId="14100"/>
          <ac:spMkLst>
            <pc:docMk/>
            <pc:sldMk cId="0" sldId="479"/>
            <ac:spMk id="5140" creationId="{00000000-0000-0000-0000-000000000000}"/>
          </ac:spMkLst>
        </pc:spChg>
        <pc:grpChg chg="del mod">
          <ac:chgData name="CAI JUN" userId="08ce88e1165b00db" providerId="LiveId" clId="{3806375E-A871-4F08-8AB9-14CD58181974}" dt="2020-06-24T02:08:27.726" v="746" actId="21"/>
          <ac:grpSpMkLst>
            <pc:docMk/>
            <pc:sldMk cId="0" sldId="479"/>
            <ac:grpSpMk id="3" creationId="{A6FC1980-783D-4416-A24E-3501836A28BA}"/>
          </ac:grpSpMkLst>
        </pc:grpChg>
        <pc:grpChg chg="add mod">
          <ac:chgData name="CAI JUN" userId="08ce88e1165b00db" providerId="LiveId" clId="{3806375E-A871-4F08-8AB9-14CD58181974}" dt="2020-06-24T01:29:52.530" v="140" actId="1038"/>
          <ac:grpSpMkLst>
            <pc:docMk/>
            <pc:sldMk cId="0" sldId="479"/>
            <ac:grpSpMk id="14" creationId="{A72A72F5-9EF4-4EAB-ACF5-7C204D35EA7A}"/>
          </ac:grpSpMkLst>
        </pc:grpChg>
        <pc:grpChg chg="mod">
          <ac:chgData name="CAI JUN" userId="08ce88e1165b00db" providerId="LiveId" clId="{3806375E-A871-4F08-8AB9-14CD58181974}" dt="2020-06-24T01:29:52.530" v="140" actId="1038"/>
          <ac:grpSpMkLst>
            <pc:docMk/>
            <pc:sldMk cId="0" sldId="479"/>
            <ac:grpSpMk id="15" creationId="{E9A777C1-275F-45A7-B558-D689458AD7BC}"/>
          </ac:grpSpMkLst>
        </pc:grpChg>
        <pc:grpChg chg="del">
          <ac:chgData name="CAI JUN" userId="08ce88e1165b00db" providerId="LiveId" clId="{3806375E-A871-4F08-8AB9-14CD58181974}" dt="2020-06-24T01:29:48.590" v="97" actId="478"/>
          <ac:grpSpMkLst>
            <pc:docMk/>
            <pc:sldMk cId="0" sldId="479"/>
            <ac:grpSpMk id="21" creationId="{6E65D538-E58B-45B8-AEAA-7DBF92B0D444}"/>
          </ac:grpSpMkLst>
        </pc:grpChg>
        <pc:graphicFrameChg chg="mod">
          <ac:chgData name="CAI JUN" userId="08ce88e1165b00db" providerId="LiveId" clId="{3806375E-A871-4F08-8AB9-14CD58181974}" dt="2020-06-24T01:29:52.530" v="140" actId="1038"/>
          <ac:graphicFrameMkLst>
            <pc:docMk/>
            <pc:sldMk cId="0" sldId="479"/>
            <ac:graphicFrameMk id="16" creationId="{7FE46228-E362-44CF-B1AE-74D541A4101B}"/>
          </ac:graphicFrameMkLst>
        </pc:graphicFrameChg>
        <pc:graphicFrameChg chg="mod">
          <ac:chgData name="CAI JUN" userId="08ce88e1165b00db" providerId="LiveId" clId="{3806375E-A871-4F08-8AB9-14CD58181974}" dt="2020-06-24T02:08:24.646" v="745" actId="14100"/>
          <ac:graphicFrameMkLst>
            <pc:docMk/>
            <pc:sldMk cId="0" sldId="479"/>
            <ac:graphicFrameMk id="19" creationId="{1F899153-AD4E-4583-9761-D88E59450959}"/>
          </ac:graphicFrameMkLst>
        </pc:graphicFrameChg>
        <pc:graphicFrameChg chg="mod">
          <ac:chgData name="CAI JUN" userId="08ce88e1165b00db" providerId="LiveId" clId="{3806375E-A871-4F08-8AB9-14CD58181974}" dt="2020-06-24T01:29:08.773" v="92"/>
          <ac:graphicFrameMkLst>
            <pc:docMk/>
            <pc:sldMk cId="0" sldId="479"/>
            <ac:graphicFrameMk id="27" creationId="{0C78EACF-CAF6-461C-8D16-395A39F05ED3}"/>
          </ac:graphicFrameMkLst>
        </pc:graphicFrameChg>
        <pc:graphicFrameChg chg="mod">
          <ac:chgData name="CAI JUN" userId="08ce88e1165b00db" providerId="LiveId" clId="{3806375E-A871-4F08-8AB9-14CD58181974}" dt="2020-06-24T01:28:54.460" v="89"/>
          <ac:graphicFrameMkLst>
            <pc:docMk/>
            <pc:sldMk cId="0" sldId="479"/>
            <ac:graphicFrameMk id="29" creationId="{BCB25BB0-6F49-4FFD-BA64-526474099C2D}"/>
          </ac:graphicFrameMkLst>
        </pc:graphicFrameChg>
        <pc:graphicFrameChg chg="mod">
          <ac:chgData name="CAI JUN" userId="08ce88e1165b00db" providerId="LiveId" clId="{3806375E-A871-4F08-8AB9-14CD58181974}" dt="2020-06-24T01:29:39.479" v="96"/>
          <ac:graphicFrameMkLst>
            <pc:docMk/>
            <pc:sldMk cId="0" sldId="479"/>
            <ac:graphicFrameMk id="11270" creationId="{00000000-0000-0000-0000-000000000000}"/>
          </ac:graphicFrameMkLst>
        </pc:graphicFrameChg>
      </pc:sldChg>
      <pc:sldChg chg="del">
        <pc:chgData name="CAI JUN" userId="08ce88e1165b00db" providerId="LiveId" clId="{3806375E-A871-4F08-8AB9-14CD58181974}" dt="2020-06-24T01:59:06.050" v="431" actId="47"/>
        <pc:sldMkLst>
          <pc:docMk/>
          <pc:sldMk cId="2505047979" sldId="480"/>
        </pc:sldMkLst>
      </pc:sldChg>
      <pc:sldChg chg="del">
        <pc:chgData name="CAI JUN" userId="08ce88e1165b00db" providerId="LiveId" clId="{3806375E-A871-4F08-8AB9-14CD58181974}" dt="2020-06-24T01:59:50.898" v="435" actId="47"/>
        <pc:sldMkLst>
          <pc:docMk/>
          <pc:sldMk cId="2268538208" sldId="481"/>
        </pc:sldMkLst>
      </pc:sldChg>
      <pc:sldChg chg="modSp mod">
        <pc:chgData name="CAI JUN" userId="08ce88e1165b00db" providerId="LiveId" clId="{3806375E-A871-4F08-8AB9-14CD58181974}" dt="2020-06-24T02:26:06.586" v="1083" actId="1036"/>
        <pc:sldMkLst>
          <pc:docMk/>
          <pc:sldMk cId="259578354" sldId="482"/>
        </pc:sldMkLst>
        <pc:spChg chg="mod">
          <ac:chgData name="CAI JUN" userId="08ce88e1165b00db" providerId="LiveId" clId="{3806375E-A871-4F08-8AB9-14CD58181974}" dt="2020-06-24T02:24:50.336" v="1062" actId="113"/>
          <ac:spMkLst>
            <pc:docMk/>
            <pc:sldMk cId="259578354" sldId="482"/>
            <ac:spMk id="2" creationId="{D698274D-9FAF-4FA4-A47A-0CE504DBCE90}"/>
          </ac:spMkLst>
        </pc:spChg>
        <pc:graphicFrameChg chg="mod">
          <ac:chgData name="CAI JUN" userId="08ce88e1165b00db" providerId="LiveId" clId="{3806375E-A871-4F08-8AB9-14CD58181974}" dt="2020-06-24T02:26:06.586" v="1083" actId="1036"/>
          <ac:graphicFrameMkLst>
            <pc:docMk/>
            <pc:sldMk cId="259578354" sldId="482"/>
            <ac:graphicFrameMk id="27" creationId="{9CD5DB40-5173-4D35-9A79-6B6CC124C816}"/>
          </ac:graphicFrameMkLst>
        </pc:graphicFrameChg>
      </pc:sldChg>
      <pc:sldChg chg="modSp mod">
        <pc:chgData name="CAI JUN" userId="08ce88e1165b00db" providerId="LiveId" clId="{3806375E-A871-4F08-8AB9-14CD58181974}" dt="2020-06-24T02:20:42.858" v="926" actId="1035"/>
        <pc:sldMkLst>
          <pc:docMk/>
          <pc:sldMk cId="2030480690" sldId="483"/>
        </pc:sldMkLst>
        <pc:spChg chg="mod">
          <ac:chgData name="CAI JUN" userId="08ce88e1165b00db" providerId="LiveId" clId="{3806375E-A871-4F08-8AB9-14CD58181974}" dt="2020-06-24T02:20:42.858" v="926" actId="1035"/>
          <ac:spMkLst>
            <pc:docMk/>
            <pc:sldMk cId="2030480690" sldId="483"/>
            <ac:spMk id="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0:35.675" v="918" actId="1036"/>
          <ac:graphicFrameMkLst>
            <pc:docMk/>
            <pc:sldMk cId="2030480690" sldId="483"/>
            <ac:graphicFrameMk id="56324" creationId="{00000000-0000-0000-0000-000000000000}"/>
          </ac:graphicFrameMkLst>
        </pc:graphicFrameChg>
      </pc:sldChg>
      <pc:sldChg chg="modSp mod">
        <pc:chgData name="CAI JUN" userId="08ce88e1165b00db" providerId="LiveId" clId="{3806375E-A871-4F08-8AB9-14CD58181974}" dt="2020-06-24T02:21:46.986" v="955" actId="1035"/>
        <pc:sldMkLst>
          <pc:docMk/>
          <pc:sldMk cId="100831336" sldId="484"/>
        </pc:sldMkLst>
        <pc:spChg chg="mod">
          <ac:chgData name="CAI JUN" userId="08ce88e1165b00db" providerId="LiveId" clId="{3806375E-A871-4F08-8AB9-14CD58181974}" dt="2020-06-24T02:21:36.929" v="953" actId="1035"/>
          <ac:spMkLst>
            <pc:docMk/>
            <pc:sldMk cId="100831336" sldId="484"/>
            <ac:spMk id="2" creationId="{00000000-0000-0000-0000-000000000000}"/>
          </ac:spMkLst>
        </pc:spChg>
        <pc:graphicFrameChg chg="mod">
          <ac:chgData name="CAI JUN" userId="08ce88e1165b00db" providerId="LiveId" clId="{3806375E-A871-4F08-8AB9-14CD58181974}" dt="2020-06-24T02:21:46.986" v="955" actId="1035"/>
          <ac:graphicFrameMkLst>
            <pc:docMk/>
            <pc:sldMk cId="100831336" sldId="484"/>
            <ac:graphicFrameMk id="56324" creationId="{00000000-0000-0000-0000-000000000000}"/>
          </ac:graphicFrameMkLst>
        </pc:graphicFrameChg>
      </pc:sldChg>
    </pc:docChg>
  </pc:docChgLst>
  <pc:docChgLst>
    <pc:chgData name="Cai Jun" userId="57e790d697ad4281" providerId="LiveId" clId="{E027D17D-2F2F-4839-A5AF-017CAE70E69A}"/>
    <pc:docChg chg="delSld">
      <pc:chgData name="Cai Jun" userId="57e790d697ad4281" providerId="LiveId" clId="{E027D17D-2F2F-4839-A5AF-017CAE70E69A}" dt="2020-06-29T01:03:25.501" v="45" actId="47"/>
      <pc:docMkLst>
        <pc:docMk/>
      </pc:docMkLst>
      <pc:sldChg chg="del">
        <pc:chgData name="Cai Jun" userId="57e790d697ad4281" providerId="LiveId" clId="{E027D17D-2F2F-4839-A5AF-017CAE70E69A}" dt="2020-06-29T01:03:13.202" v="0" actId="47"/>
        <pc:sldMkLst>
          <pc:docMk/>
          <pc:sldMk cId="0" sldId="417"/>
        </pc:sldMkLst>
      </pc:sldChg>
      <pc:sldChg chg="del">
        <pc:chgData name="Cai Jun" userId="57e790d697ad4281" providerId="LiveId" clId="{E027D17D-2F2F-4839-A5AF-017CAE70E69A}" dt="2020-06-29T01:03:14.068" v="5" actId="47"/>
        <pc:sldMkLst>
          <pc:docMk/>
          <pc:sldMk cId="0" sldId="419"/>
        </pc:sldMkLst>
      </pc:sldChg>
      <pc:sldChg chg="del">
        <pc:chgData name="Cai Jun" userId="57e790d697ad4281" providerId="LiveId" clId="{E027D17D-2F2F-4839-A5AF-017CAE70E69A}" dt="2020-06-29T01:03:14.585" v="8" actId="47"/>
        <pc:sldMkLst>
          <pc:docMk/>
          <pc:sldMk cId="0" sldId="421"/>
        </pc:sldMkLst>
      </pc:sldChg>
      <pc:sldChg chg="del">
        <pc:chgData name="Cai Jun" userId="57e790d697ad4281" providerId="LiveId" clId="{E027D17D-2F2F-4839-A5AF-017CAE70E69A}" dt="2020-06-29T01:03:14.945" v="10" actId="47"/>
        <pc:sldMkLst>
          <pc:docMk/>
          <pc:sldMk cId="0" sldId="422"/>
        </pc:sldMkLst>
      </pc:sldChg>
      <pc:sldChg chg="del">
        <pc:chgData name="Cai Jun" userId="57e790d697ad4281" providerId="LiveId" clId="{E027D17D-2F2F-4839-A5AF-017CAE70E69A}" dt="2020-06-29T01:03:15.116" v="11" actId="47"/>
        <pc:sldMkLst>
          <pc:docMk/>
          <pc:sldMk cId="0" sldId="423"/>
        </pc:sldMkLst>
      </pc:sldChg>
      <pc:sldChg chg="del">
        <pc:chgData name="Cai Jun" userId="57e790d697ad4281" providerId="LiveId" clId="{E027D17D-2F2F-4839-A5AF-017CAE70E69A}" dt="2020-06-29T01:03:15.460" v="13" actId="47"/>
        <pc:sldMkLst>
          <pc:docMk/>
          <pc:sldMk cId="0" sldId="424"/>
        </pc:sldMkLst>
      </pc:sldChg>
      <pc:sldChg chg="del">
        <pc:chgData name="Cai Jun" userId="57e790d697ad4281" providerId="LiveId" clId="{E027D17D-2F2F-4839-A5AF-017CAE70E69A}" dt="2020-06-29T01:03:15.835" v="15" actId="47"/>
        <pc:sldMkLst>
          <pc:docMk/>
          <pc:sldMk cId="0" sldId="425"/>
        </pc:sldMkLst>
      </pc:sldChg>
      <pc:sldChg chg="del">
        <pc:chgData name="Cai Jun" userId="57e790d697ad4281" providerId="LiveId" clId="{E027D17D-2F2F-4839-A5AF-017CAE70E69A}" dt="2020-06-29T01:03:16.007" v="16" actId="47"/>
        <pc:sldMkLst>
          <pc:docMk/>
          <pc:sldMk cId="0" sldId="426"/>
        </pc:sldMkLst>
      </pc:sldChg>
      <pc:sldChg chg="del">
        <pc:chgData name="Cai Jun" userId="57e790d697ad4281" providerId="LiveId" clId="{E027D17D-2F2F-4839-A5AF-017CAE70E69A}" dt="2020-06-29T01:03:16.507" v="19" actId="47"/>
        <pc:sldMkLst>
          <pc:docMk/>
          <pc:sldMk cId="0" sldId="429"/>
        </pc:sldMkLst>
      </pc:sldChg>
      <pc:sldChg chg="del">
        <pc:chgData name="Cai Jun" userId="57e790d697ad4281" providerId="LiveId" clId="{E027D17D-2F2F-4839-A5AF-017CAE70E69A}" dt="2020-06-29T01:03:16.695" v="20" actId="47"/>
        <pc:sldMkLst>
          <pc:docMk/>
          <pc:sldMk cId="0" sldId="430"/>
        </pc:sldMkLst>
      </pc:sldChg>
      <pc:sldChg chg="del">
        <pc:chgData name="Cai Jun" userId="57e790d697ad4281" providerId="LiveId" clId="{E027D17D-2F2F-4839-A5AF-017CAE70E69A}" dt="2020-06-29T01:03:17.604" v="22" actId="47"/>
        <pc:sldMkLst>
          <pc:docMk/>
          <pc:sldMk cId="0" sldId="432"/>
        </pc:sldMkLst>
      </pc:sldChg>
      <pc:sldChg chg="del">
        <pc:chgData name="Cai Jun" userId="57e790d697ad4281" providerId="LiveId" clId="{E027D17D-2F2F-4839-A5AF-017CAE70E69A}" dt="2020-06-29T01:03:18.025" v="23" actId="47"/>
        <pc:sldMkLst>
          <pc:docMk/>
          <pc:sldMk cId="0" sldId="433"/>
        </pc:sldMkLst>
      </pc:sldChg>
      <pc:sldChg chg="del">
        <pc:chgData name="Cai Jun" userId="57e790d697ad4281" providerId="LiveId" clId="{E027D17D-2F2F-4839-A5AF-017CAE70E69A}" dt="2020-06-29T01:03:18.433" v="24" actId="47"/>
        <pc:sldMkLst>
          <pc:docMk/>
          <pc:sldMk cId="0" sldId="435"/>
        </pc:sldMkLst>
      </pc:sldChg>
      <pc:sldChg chg="del">
        <pc:chgData name="Cai Jun" userId="57e790d697ad4281" providerId="LiveId" clId="{E027D17D-2F2F-4839-A5AF-017CAE70E69A}" dt="2020-06-29T01:03:18.846" v="25" actId="47"/>
        <pc:sldMkLst>
          <pc:docMk/>
          <pc:sldMk cId="0" sldId="436"/>
        </pc:sldMkLst>
      </pc:sldChg>
      <pc:sldChg chg="del">
        <pc:chgData name="Cai Jun" userId="57e790d697ad4281" providerId="LiveId" clId="{E027D17D-2F2F-4839-A5AF-017CAE70E69A}" dt="2020-06-29T01:03:19.714" v="28" actId="47"/>
        <pc:sldMkLst>
          <pc:docMk/>
          <pc:sldMk cId="0" sldId="437"/>
        </pc:sldMkLst>
      </pc:sldChg>
      <pc:sldChg chg="del">
        <pc:chgData name="Cai Jun" userId="57e790d697ad4281" providerId="LiveId" clId="{E027D17D-2F2F-4839-A5AF-017CAE70E69A}" dt="2020-06-29T01:03:20.340" v="29" actId="47"/>
        <pc:sldMkLst>
          <pc:docMk/>
          <pc:sldMk cId="0" sldId="438"/>
        </pc:sldMkLst>
      </pc:sldChg>
      <pc:sldChg chg="del">
        <pc:chgData name="Cai Jun" userId="57e790d697ad4281" providerId="LiveId" clId="{E027D17D-2F2F-4839-A5AF-017CAE70E69A}" dt="2020-06-29T01:03:20.668" v="30" actId="47"/>
        <pc:sldMkLst>
          <pc:docMk/>
          <pc:sldMk cId="0" sldId="439"/>
        </pc:sldMkLst>
      </pc:sldChg>
      <pc:sldChg chg="del">
        <pc:chgData name="Cai Jun" userId="57e790d697ad4281" providerId="LiveId" clId="{E027D17D-2F2F-4839-A5AF-017CAE70E69A}" dt="2020-06-29T01:03:20.871" v="31" actId="47"/>
        <pc:sldMkLst>
          <pc:docMk/>
          <pc:sldMk cId="0" sldId="440"/>
        </pc:sldMkLst>
      </pc:sldChg>
      <pc:sldChg chg="del">
        <pc:chgData name="Cai Jun" userId="57e790d697ad4281" providerId="LiveId" clId="{E027D17D-2F2F-4839-A5AF-017CAE70E69A}" dt="2020-06-29T01:03:21.309" v="32" actId="47"/>
        <pc:sldMkLst>
          <pc:docMk/>
          <pc:sldMk cId="0" sldId="441"/>
        </pc:sldMkLst>
      </pc:sldChg>
      <pc:sldChg chg="del">
        <pc:chgData name="Cai Jun" userId="57e790d697ad4281" providerId="LiveId" clId="{E027D17D-2F2F-4839-A5AF-017CAE70E69A}" dt="2020-06-29T01:03:22.136" v="35" actId="47"/>
        <pc:sldMkLst>
          <pc:docMk/>
          <pc:sldMk cId="0" sldId="442"/>
        </pc:sldMkLst>
      </pc:sldChg>
      <pc:sldChg chg="del">
        <pc:chgData name="Cai Jun" userId="57e790d697ad4281" providerId="LiveId" clId="{E027D17D-2F2F-4839-A5AF-017CAE70E69A}" dt="2020-06-29T01:03:23.351" v="39" actId="47"/>
        <pc:sldMkLst>
          <pc:docMk/>
          <pc:sldMk cId="0" sldId="443"/>
        </pc:sldMkLst>
      </pc:sldChg>
      <pc:sldChg chg="del">
        <pc:chgData name="Cai Jun" userId="57e790d697ad4281" providerId="LiveId" clId="{E027D17D-2F2F-4839-A5AF-017CAE70E69A}" dt="2020-06-29T01:03:23.648" v="40" actId="47"/>
        <pc:sldMkLst>
          <pc:docMk/>
          <pc:sldMk cId="0" sldId="444"/>
        </pc:sldMkLst>
      </pc:sldChg>
      <pc:sldChg chg="del">
        <pc:chgData name="Cai Jun" userId="57e790d697ad4281" providerId="LiveId" clId="{E027D17D-2F2F-4839-A5AF-017CAE70E69A}" dt="2020-06-29T01:03:23.851" v="41" actId="47"/>
        <pc:sldMkLst>
          <pc:docMk/>
          <pc:sldMk cId="0" sldId="445"/>
        </pc:sldMkLst>
      </pc:sldChg>
      <pc:sldChg chg="del">
        <pc:chgData name="Cai Jun" userId="57e790d697ad4281" providerId="LiveId" clId="{E027D17D-2F2F-4839-A5AF-017CAE70E69A}" dt="2020-06-29T01:03:24.046" v="42" actId="47"/>
        <pc:sldMkLst>
          <pc:docMk/>
          <pc:sldMk cId="0" sldId="446"/>
        </pc:sldMkLst>
      </pc:sldChg>
      <pc:sldChg chg="del">
        <pc:chgData name="Cai Jun" userId="57e790d697ad4281" providerId="LiveId" clId="{E027D17D-2F2F-4839-A5AF-017CAE70E69A}" dt="2020-06-29T01:03:24.485" v="43" actId="47"/>
        <pc:sldMkLst>
          <pc:docMk/>
          <pc:sldMk cId="0" sldId="447"/>
        </pc:sldMkLst>
      </pc:sldChg>
      <pc:sldChg chg="del">
        <pc:chgData name="Cai Jun" userId="57e790d697ad4281" providerId="LiveId" clId="{E027D17D-2F2F-4839-A5AF-017CAE70E69A}" dt="2020-06-29T01:03:25.142" v="44" actId="47"/>
        <pc:sldMkLst>
          <pc:docMk/>
          <pc:sldMk cId="0" sldId="448"/>
        </pc:sldMkLst>
      </pc:sldChg>
      <pc:sldChg chg="del">
        <pc:chgData name="Cai Jun" userId="57e790d697ad4281" providerId="LiveId" clId="{E027D17D-2F2F-4839-A5AF-017CAE70E69A}" dt="2020-06-29T01:03:25.501" v="45" actId="47"/>
        <pc:sldMkLst>
          <pc:docMk/>
          <pc:sldMk cId="0" sldId="449"/>
        </pc:sldMkLst>
      </pc:sldChg>
      <pc:sldChg chg="del">
        <pc:chgData name="Cai Jun" userId="57e790d697ad4281" providerId="LiveId" clId="{E027D17D-2F2F-4839-A5AF-017CAE70E69A}" dt="2020-06-29T01:03:22.387" v="36" actId="47"/>
        <pc:sldMkLst>
          <pc:docMk/>
          <pc:sldMk cId="0" sldId="450"/>
        </pc:sldMkLst>
      </pc:sldChg>
      <pc:sldChg chg="del">
        <pc:chgData name="Cai Jun" userId="57e790d697ad4281" providerId="LiveId" clId="{E027D17D-2F2F-4839-A5AF-017CAE70E69A}" dt="2020-06-29T01:03:22.730" v="37" actId="47"/>
        <pc:sldMkLst>
          <pc:docMk/>
          <pc:sldMk cId="0" sldId="451"/>
        </pc:sldMkLst>
      </pc:sldChg>
      <pc:sldChg chg="del">
        <pc:chgData name="Cai Jun" userId="57e790d697ad4281" providerId="LiveId" clId="{E027D17D-2F2F-4839-A5AF-017CAE70E69A}" dt="2020-06-29T01:03:23.084" v="38" actId="47"/>
        <pc:sldMkLst>
          <pc:docMk/>
          <pc:sldMk cId="0" sldId="452"/>
        </pc:sldMkLst>
      </pc:sldChg>
      <pc:sldChg chg="del">
        <pc:chgData name="Cai Jun" userId="57e790d697ad4281" providerId="LiveId" clId="{E027D17D-2F2F-4839-A5AF-017CAE70E69A}" dt="2020-06-29T01:03:13.543" v="2" actId="47"/>
        <pc:sldMkLst>
          <pc:docMk/>
          <pc:sldMk cId="0" sldId="453"/>
        </pc:sldMkLst>
      </pc:sldChg>
      <pc:sldChg chg="del">
        <pc:chgData name="Cai Jun" userId="57e790d697ad4281" providerId="LiveId" clId="{E027D17D-2F2F-4839-A5AF-017CAE70E69A}" dt="2020-06-29T01:03:19.542" v="27" actId="47"/>
        <pc:sldMkLst>
          <pc:docMk/>
          <pc:sldMk cId="0" sldId="456"/>
        </pc:sldMkLst>
      </pc:sldChg>
      <pc:sldChg chg="del">
        <pc:chgData name="Cai Jun" userId="57e790d697ad4281" providerId="LiveId" clId="{E027D17D-2F2F-4839-A5AF-017CAE70E69A}" dt="2020-06-29T01:03:19.236" v="26" actId="47"/>
        <pc:sldMkLst>
          <pc:docMk/>
          <pc:sldMk cId="0" sldId="457"/>
        </pc:sldMkLst>
      </pc:sldChg>
      <pc:sldChg chg="del">
        <pc:chgData name="Cai Jun" userId="57e790d697ad4281" providerId="LiveId" clId="{E027D17D-2F2F-4839-A5AF-017CAE70E69A}" dt="2020-06-29T01:03:21.512" v="33" actId="47"/>
        <pc:sldMkLst>
          <pc:docMk/>
          <pc:sldMk cId="0" sldId="458"/>
        </pc:sldMkLst>
      </pc:sldChg>
      <pc:sldChg chg="del">
        <pc:chgData name="Cai Jun" userId="57e790d697ad4281" providerId="LiveId" clId="{E027D17D-2F2F-4839-A5AF-017CAE70E69A}" dt="2020-06-29T01:03:21.825" v="34" actId="47"/>
        <pc:sldMkLst>
          <pc:docMk/>
          <pc:sldMk cId="0" sldId="459"/>
        </pc:sldMkLst>
      </pc:sldChg>
      <pc:sldChg chg="del">
        <pc:chgData name="Cai Jun" userId="57e790d697ad4281" providerId="LiveId" clId="{E027D17D-2F2F-4839-A5AF-017CAE70E69A}" dt="2020-06-29T01:03:13.464" v="1" actId="47"/>
        <pc:sldMkLst>
          <pc:docMk/>
          <pc:sldMk cId="0" sldId="463"/>
        </pc:sldMkLst>
      </pc:sldChg>
      <pc:sldChg chg="del">
        <pc:chgData name="Cai Jun" userId="57e790d697ad4281" providerId="LiveId" clId="{E027D17D-2F2F-4839-A5AF-017CAE70E69A}" dt="2020-06-29T01:03:13.896" v="4" actId="47"/>
        <pc:sldMkLst>
          <pc:docMk/>
          <pc:sldMk cId="0" sldId="464"/>
        </pc:sldMkLst>
      </pc:sldChg>
      <pc:sldChg chg="del">
        <pc:chgData name="Cai Jun" userId="57e790d697ad4281" providerId="LiveId" clId="{E027D17D-2F2F-4839-A5AF-017CAE70E69A}" dt="2020-06-29T01:03:14.226" v="6" actId="47"/>
        <pc:sldMkLst>
          <pc:docMk/>
          <pc:sldMk cId="0" sldId="466"/>
        </pc:sldMkLst>
      </pc:sldChg>
      <pc:sldChg chg="del">
        <pc:chgData name="Cai Jun" userId="57e790d697ad4281" providerId="LiveId" clId="{E027D17D-2F2F-4839-A5AF-017CAE70E69A}" dt="2020-06-29T01:03:14.757" v="9" actId="47"/>
        <pc:sldMkLst>
          <pc:docMk/>
          <pc:sldMk cId="0" sldId="468"/>
        </pc:sldMkLst>
      </pc:sldChg>
      <pc:sldChg chg="del">
        <pc:chgData name="Cai Jun" userId="57e790d697ad4281" providerId="LiveId" clId="{E027D17D-2F2F-4839-A5AF-017CAE70E69A}" dt="2020-06-29T01:03:15.288" v="12" actId="47"/>
        <pc:sldMkLst>
          <pc:docMk/>
          <pc:sldMk cId="0" sldId="470"/>
        </pc:sldMkLst>
      </pc:sldChg>
      <pc:sldChg chg="del">
        <pc:chgData name="Cai Jun" userId="57e790d697ad4281" providerId="LiveId" clId="{E027D17D-2F2F-4839-A5AF-017CAE70E69A}" dt="2020-06-29T01:03:15.648" v="14" actId="47"/>
        <pc:sldMkLst>
          <pc:docMk/>
          <pc:sldMk cId="0" sldId="471"/>
        </pc:sldMkLst>
      </pc:sldChg>
      <pc:sldChg chg="del">
        <pc:chgData name="Cai Jun" userId="57e790d697ad4281" providerId="LiveId" clId="{E027D17D-2F2F-4839-A5AF-017CAE70E69A}" dt="2020-06-29T01:03:17.189" v="21" actId="47"/>
        <pc:sldMkLst>
          <pc:docMk/>
          <pc:sldMk cId="0" sldId="474"/>
        </pc:sldMkLst>
      </pc:sldChg>
      <pc:sldChg chg="del">
        <pc:chgData name="Cai Jun" userId="57e790d697ad4281" providerId="LiveId" clId="{E027D17D-2F2F-4839-A5AF-017CAE70E69A}" dt="2020-06-29T01:03:13.732" v="3" actId="47"/>
        <pc:sldMkLst>
          <pc:docMk/>
          <pc:sldMk cId="0" sldId="475"/>
        </pc:sldMkLst>
      </pc:sldChg>
      <pc:sldChg chg="del">
        <pc:chgData name="Cai Jun" userId="57e790d697ad4281" providerId="LiveId" clId="{E027D17D-2F2F-4839-A5AF-017CAE70E69A}" dt="2020-06-29T01:03:16.179" v="17" actId="47"/>
        <pc:sldMkLst>
          <pc:docMk/>
          <pc:sldMk cId="0" sldId="476"/>
        </pc:sldMkLst>
      </pc:sldChg>
      <pc:sldChg chg="del">
        <pc:chgData name="Cai Jun" userId="57e790d697ad4281" providerId="LiveId" clId="{E027D17D-2F2F-4839-A5AF-017CAE70E69A}" dt="2020-06-29T01:03:16.382" v="18" actId="47"/>
        <pc:sldMkLst>
          <pc:docMk/>
          <pc:sldMk cId="0" sldId="477"/>
        </pc:sldMkLst>
      </pc:sldChg>
      <pc:sldChg chg="del">
        <pc:chgData name="Cai Jun" userId="57e790d697ad4281" providerId="LiveId" clId="{E027D17D-2F2F-4839-A5AF-017CAE70E69A}" dt="2020-06-29T01:03:14.413" v="7" actId="47"/>
        <pc:sldMkLst>
          <pc:docMk/>
          <pc:sldMk cId="0" sldId="4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C2BF3408-93B3-4625-988D-4A7D5F2BA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4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76A7D-3248-484D-A45C-2C25101EA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1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DCF19-EDED-43D2-9C50-41E7D8B25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5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2200-919E-4552-85BA-838EDDD29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11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DDD8-8241-40ED-B4C6-83B96265F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6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ABF8-5207-464D-8167-6FFB4AF17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5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C6BC6-B9A3-4820-BD35-56F686241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6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930FA-461F-4ED7-8CAE-073EC69714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0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E753-8D2D-444B-B01C-DD5EBAE29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1FD6-EEBB-4ADA-BC25-0D2C1D459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1B768-CFE5-458F-B835-61094EA78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7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1E03-C9DE-4E1E-8714-9EA591343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7109-4317-45E7-9F01-1DF76BE66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5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FA386481-D410-400E-8988-C9F8894EA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43050" y="1743075"/>
            <a:ext cx="5791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3-13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混合性质与              </a:t>
            </a:r>
            <a:endParaRPr kumimoji="1"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超额函数</a:t>
            </a:r>
            <a:endParaRPr kumimoji="1"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299" name="TextBox 1"/>
          <p:cNvSpPr txBox="1">
            <a:spLocks noChangeArrowheads="1"/>
          </p:cNvSpPr>
          <p:nvPr/>
        </p:nvSpPr>
        <p:spPr bwMode="auto">
          <a:xfrm>
            <a:off x="928688" y="3929063"/>
            <a:ext cx="771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Mixing Properties and Excess Functions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81370" y="5715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7538" y="621040"/>
            <a:ext cx="3197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混合热力学函数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825500" y="1165048"/>
            <a:ext cx="7521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一定温度和压力下，由纯物质混合形成混合物时，广延性质的变化。</a:t>
            </a:r>
          </a:p>
        </p:txBody>
      </p:sp>
      <p:graphicFrame>
        <p:nvGraphicFramePr>
          <p:cNvPr id="563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55226"/>
              </p:ext>
            </p:extLst>
          </p:nvPr>
        </p:nvGraphicFramePr>
        <p:xfrm>
          <a:off x="1550727" y="2061832"/>
          <a:ext cx="5590109" cy="10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61960" imgH="431640" progId="Equation.DSMT4">
                  <p:embed/>
                </p:oleObj>
              </mc:Choice>
              <mc:Fallback>
                <p:oleObj name="Equation" r:id="rId3" imgW="2361960" imgH="431640" progId="Equation.DSMT4">
                  <p:embed/>
                  <p:pic>
                    <p:nvPicPr>
                      <p:cNvPr id="5632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727" y="2061832"/>
                        <a:ext cx="5590109" cy="102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2775" y="2967893"/>
            <a:ext cx="3197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超额函数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900113" y="3555470"/>
            <a:ext cx="7521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实际混合物的混合热力学函数与理想混合物的混合热力学函数之差。</a:t>
            </a:r>
          </a:p>
        </p:txBody>
      </p:sp>
      <p:graphicFrame>
        <p:nvGraphicFramePr>
          <p:cNvPr id="5632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74612"/>
              </p:ext>
            </p:extLst>
          </p:nvPr>
        </p:nvGraphicFramePr>
        <p:xfrm>
          <a:off x="939415" y="4498249"/>
          <a:ext cx="7852551" cy="210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454200" imgH="927000" progId="Equation.DSMT4">
                  <p:embed/>
                </p:oleObj>
              </mc:Choice>
              <mc:Fallback>
                <p:oleObj name="Equation" r:id="rId5" imgW="3454200" imgH="927000" progId="Equation.DSMT4">
                  <p:embed/>
                  <p:pic>
                    <p:nvPicPr>
                      <p:cNvPr id="5632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415" y="4498249"/>
                        <a:ext cx="7852551" cy="210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1370" y="5715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5655" y="576427"/>
            <a:ext cx="774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理想溶液的热力学函数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63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72382"/>
              </p:ext>
            </p:extLst>
          </p:nvPr>
        </p:nvGraphicFramePr>
        <p:xfrm>
          <a:off x="1598526" y="1186840"/>
          <a:ext cx="5313536" cy="534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336760" imgH="2349360" progId="Equation.DSMT4">
                  <p:embed/>
                </p:oleObj>
              </mc:Choice>
              <mc:Fallback>
                <p:oleObj name="Equation" r:id="rId3" imgW="2336760" imgH="2349360" progId="Equation.DSMT4">
                  <p:embed/>
                  <p:pic>
                    <p:nvPicPr>
                      <p:cNvPr id="5632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526" y="1186840"/>
                        <a:ext cx="5313536" cy="534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48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9201" y="598462"/>
            <a:ext cx="774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理想溶液的混合热力学函数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63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98498"/>
              </p:ext>
            </p:extLst>
          </p:nvPr>
        </p:nvGraphicFramePr>
        <p:xfrm>
          <a:off x="1041288" y="1080905"/>
          <a:ext cx="7190721" cy="548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162240" imgH="2412720" progId="Equation.DSMT4">
                  <p:embed/>
                </p:oleObj>
              </mc:Choice>
              <mc:Fallback>
                <p:oleObj name="Equation" r:id="rId3" imgW="3162240" imgH="2412720" progId="Equation.DSMT4">
                  <p:embed/>
                  <p:pic>
                    <p:nvPicPr>
                      <p:cNvPr id="5632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88" y="1080905"/>
                        <a:ext cx="7190721" cy="5482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1370" y="5715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10083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546175" y="563963"/>
            <a:ext cx="752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最重要的超额函数就是超额吉氏函数。</a:t>
            </a:r>
          </a:p>
        </p:txBody>
      </p:sp>
      <p:graphicFrame>
        <p:nvGraphicFramePr>
          <p:cNvPr id="573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16256"/>
              </p:ext>
            </p:extLst>
          </p:nvPr>
        </p:nvGraphicFramePr>
        <p:xfrm>
          <a:off x="1996969" y="2135676"/>
          <a:ext cx="5146886" cy="196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197080" imgH="838080" progId="Equation.DSMT4">
                  <p:embed/>
                </p:oleObj>
              </mc:Choice>
              <mc:Fallback>
                <p:oleObj name="Equation" r:id="rId3" imgW="2197080" imgH="838080" progId="Equation.DSMT4">
                  <p:embed/>
                  <p:pic>
                    <p:nvPicPr>
                      <p:cNvPr id="5734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969" y="2135676"/>
                        <a:ext cx="5146886" cy="1964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872325" y="1129228"/>
            <a:ext cx="752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假定所有组分都采用惯例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734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0499"/>
              </p:ext>
            </p:extLst>
          </p:nvPr>
        </p:nvGraphicFramePr>
        <p:xfrm>
          <a:off x="969108" y="1613700"/>
          <a:ext cx="7461902" cy="56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200400" imgH="241200" progId="Equation.DSMT4">
                  <p:embed/>
                </p:oleObj>
              </mc:Choice>
              <mc:Fallback>
                <p:oleObj name="Equation" r:id="rId5" imgW="3200400" imgH="241200" progId="Equation.DSMT4">
                  <p:embed/>
                  <p:pic>
                    <p:nvPicPr>
                      <p:cNvPr id="5734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108" y="1613700"/>
                        <a:ext cx="7461902" cy="56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92785"/>
              </p:ext>
            </p:extLst>
          </p:nvPr>
        </p:nvGraphicFramePr>
        <p:xfrm>
          <a:off x="1876779" y="4087099"/>
          <a:ext cx="3587042" cy="105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562040" imgH="457200" progId="Equation.DSMT4">
                  <p:embed/>
                </p:oleObj>
              </mc:Choice>
              <mc:Fallback>
                <p:oleObj name="Equation" r:id="rId7" imgW="156204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79" y="4087099"/>
                        <a:ext cx="3587042" cy="1050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2859" y="5122561"/>
            <a:ext cx="784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因此超额吉氏函数的表达式称为活度因子模型。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48373"/>
              </p:ext>
            </p:extLst>
          </p:nvPr>
        </p:nvGraphicFramePr>
        <p:xfrm>
          <a:off x="2569485" y="5772820"/>
          <a:ext cx="4097104" cy="57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714320" imgH="241200" progId="Equation.DSMT4">
                  <p:embed/>
                </p:oleObj>
              </mc:Choice>
              <mc:Fallback>
                <p:oleObj name="Equation" r:id="rId9" imgW="171432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85" y="5772820"/>
                        <a:ext cx="4097104" cy="57651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97972" y="4071217"/>
            <a:ext cx="284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偏摩尔超额吉氏函数代表活度因子！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81370" y="5715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了解一下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8274D-9FAF-4FA4-A47A-0CE504DB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36" y="564784"/>
            <a:ext cx="82152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van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Laar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假设混合时体积和熵的变化与理想溶液相同，即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S</a:t>
            </a:r>
            <a:r>
              <a:rPr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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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，再假设流体性质可由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van der Waals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方程描述，并设计热力学过程得到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7" name="对象 2">
            <a:extLst>
              <a:ext uri="{FF2B5EF4-FFF2-40B4-BE49-F238E27FC236}">
                <a16:creationId xmlns:a16="http://schemas.microsoft.com/office/drawing/2014/main" id="{9CD5DB40-5173-4D35-9A79-6B6CC124C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43020"/>
              </p:ext>
            </p:extLst>
          </p:nvPr>
        </p:nvGraphicFramePr>
        <p:xfrm>
          <a:off x="2062894" y="5264100"/>
          <a:ext cx="4821893" cy="127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120760" imgH="558720" progId="Equation.DSMT4">
                  <p:embed/>
                </p:oleObj>
              </mc:Choice>
              <mc:Fallback>
                <p:oleObj name="Equation" r:id="rId3" imgW="2120760" imgH="558720" progId="Equation.DSMT4">
                  <p:embed/>
                  <p:pic>
                    <p:nvPicPr>
                      <p:cNvPr id="27" name="对象 2">
                        <a:extLst>
                          <a:ext uri="{FF2B5EF4-FFF2-40B4-BE49-F238E27FC236}">
                            <a16:creationId xmlns:a16="http://schemas.microsoft.com/office/drawing/2014/main" id="{9CD5DB40-5173-4D35-9A79-6B6CC124C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94" y="5264100"/>
                        <a:ext cx="4821893" cy="127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FA4506AB-BC5B-4DBC-9AED-492BEB357A65}"/>
              </a:ext>
            </a:extLst>
          </p:cNvPr>
          <p:cNvGrpSpPr/>
          <p:nvPr/>
        </p:nvGrpSpPr>
        <p:grpSpPr>
          <a:xfrm>
            <a:off x="1225069" y="1948802"/>
            <a:ext cx="6877563" cy="3236595"/>
            <a:chOff x="1225069" y="1948802"/>
            <a:chExt cx="6877563" cy="32365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56BACFB-EC1C-4314-9F80-67627416011C}"/>
                </a:ext>
              </a:extLst>
            </p:cNvPr>
            <p:cNvGrpSpPr/>
            <p:nvPr/>
          </p:nvGrpSpPr>
          <p:grpSpPr>
            <a:xfrm>
              <a:off x="1225069" y="1948802"/>
              <a:ext cx="6877563" cy="3236595"/>
              <a:chOff x="874882" y="1772356"/>
              <a:chExt cx="6877563" cy="3236595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5B702A-379B-4BCA-8F10-E0A2F88D3C43}"/>
                  </a:ext>
                </a:extLst>
              </p:cNvPr>
              <p:cNvSpPr txBox="1"/>
              <p:nvPr/>
            </p:nvSpPr>
            <p:spPr>
              <a:xfrm>
                <a:off x="1377244" y="1772356"/>
                <a:ext cx="1444978" cy="70788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纯液体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</a:t>
                </a:r>
              </a:p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纯液体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09CDF6F9-4628-4367-B736-744B240D5A00}"/>
                  </a:ext>
                </a:extLst>
              </p:cNvPr>
              <p:cNvCxnSpPr>
                <a:cxnSpLocks/>
                <a:stCxn id="3" idx="3"/>
                <a:endCxn id="7" idx="1"/>
              </p:cNvCxnSpPr>
              <p:nvPr/>
            </p:nvCxnSpPr>
            <p:spPr bwMode="auto">
              <a:xfrm flipV="1">
                <a:off x="2822222" y="2126298"/>
                <a:ext cx="2675467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A7E76A-5E79-4791-8982-D1297A451AFC}"/>
                  </a:ext>
                </a:extLst>
              </p:cNvPr>
              <p:cNvSpPr txBox="1"/>
              <p:nvPr/>
            </p:nvSpPr>
            <p:spPr>
              <a:xfrm>
                <a:off x="5497689" y="1926243"/>
                <a:ext cx="1540931" cy="40011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溶液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A+B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359C70-2C0C-4441-AF12-EB28B4906882}"/>
                  </a:ext>
                </a:extLst>
              </p:cNvPr>
              <p:cNvSpPr txBox="1"/>
              <p:nvPr/>
            </p:nvSpPr>
            <p:spPr>
              <a:xfrm>
                <a:off x="874882" y="3026348"/>
                <a:ext cx="2444046" cy="70788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，实际气体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</a:t>
                </a:r>
              </a:p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，实际气体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933F53-9F1D-4A72-B4CA-8E357F17B4AE}"/>
                  </a:ext>
                </a:extLst>
              </p:cNvPr>
              <p:cNvSpPr txBox="1"/>
              <p:nvPr/>
            </p:nvSpPr>
            <p:spPr>
              <a:xfrm>
                <a:off x="4795149" y="3198167"/>
                <a:ext cx="2957296" cy="40011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，实际气体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A+B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F9DFA6-7CBD-45CB-AB25-C667D7237ADA}"/>
                  </a:ext>
                </a:extLst>
              </p:cNvPr>
              <p:cNvSpPr txBox="1"/>
              <p:nvPr/>
            </p:nvSpPr>
            <p:spPr>
              <a:xfrm>
                <a:off x="874882" y="4301065"/>
                <a:ext cx="2444046" cy="70788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，理想气体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</a:t>
                </a:r>
              </a:p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，理想气体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AF72BB3-B684-4A03-97FF-689C098CF899}"/>
                  </a:ext>
                </a:extLst>
              </p:cNvPr>
              <p:cNvSpPr txBox="1"/>
              <p:nvPr/>
            </p:nvSpPr>
            <p:spPr>
              <a:xfrm>
                <a:off x="4795149" y="4454953"/>
                <a:ext cx="2957296" cy="40011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=0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，理想气体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A+B</a:t>
                </a:r>
                <a:endParaRPr lang="zh-CN" altLang="en-US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D83DAB7-E2EA-4481-B993-E3D0859873AD}"/>
                  </a:ext>
                </a:extLst>
              </p:cNvPr>
              <p:cNvCxnSpPr>
                <a:stCxn id="8" idx="2"/>
                <a:endCxn id="10" idx="0"/>
              </p:cNvCxnSpPr>
              <p:nvPr/>
            </p:nvCxnSpPr>
            <p:spPr bwMode="auto">
              <a:xfrm>
                <a:off x="2096905" y="3734234"/>
                <a:ext cx="0" cy="5668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57A7C91-617D-42C1-B1F5-F5FE3653A482}"/>
                  </a:ext>
                </a:extLst>
              </p:cNvPr>
              <p:cNvCxnSpPr>
                <a:stCxn id="3" idx="2"/>
                <a:endCxn id="8" idx="0"/>
              </p:cNvCxnSpPr>
              <p:nvPr/>
            </p:nvCxnSpPr>
            <p:spPr bwMode="auto">
              <a:xfrm flipH="1">
                <a:off x="2096905" y="2480242"/>
                <a:ext cx="2828" cy="54610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E3AA31A-0805-4991-94F1-F84A86B0E14C}"/>
                  </a:ext>
                </a:extLst>
              </p:cNvPr>
              <p:cNvCxnSpPr>
                <a:stCxn id="9" idx="0"/>
                <a:endCxn id="7" idx="2"/>
              </p:cNvCxnSpPr>
              <p:nvPr/>
            </p:nvCxnSpPr>
            <p:spPr bwMode="auto">
              <a:xfrm flipH="1" flipV="1">
                <a:off x="6268155" y="2326353"/>
                <a:ext cx="5642" cy="87181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1F90ACA-E4BE-4647-BF65-FC6E9FACE269}"/>
                  </a:ext>
                </a:extLst>
              </p:cNvPr>
              <p:cNvCxnSpPr>
                <a:stCxn id="11" idx="0"/>
                <a:endCxn id="9" idx="2"/>
              </p:cNvCxnSpPr>
              <p:nvPr/>
            </p:nvCxnSpPr>
            <p:spPr bwMode="auto">
              <a:xfrm flipV="1">
                <a:off x="6273797" y="3598277"/>
                <a:ext cx="0" cy="8566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97B35A5-7057-43EC-99A3-9BE83DB229AA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 bwMode="auto">
              <a:xfrm>
                <a:off x="3318928" y="4655008"/>
                <a:ext cx="147622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36" name="对象 2">
              <a:extLst>
                <a:ext uri="{FF2B5EF4-FFF2-40B4-BE49-F238E27FC236}">
                  <a16:creationId xmlns:a16="http://schemas.microsoft.com/office/drawing/2014/main" id="{A6501E72-9686-4D01-BCA1-078999A712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329860"/>
                </p:ext>
              </p:extLst>
            </p:nvPr>
          </p:nvGraphicFramePr>
          <p:xfrm>
            <a:off x="3239341" y="1966531"/>
            <a:ext cx="2541603" cy="384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600200" imgH="241200" progId="Equation.DSMT4">
                    <p:embed/>
                  </p:oleObj>
                </mc:Choice>
                <mc:Fallback>
                  <p:oleObj name="Equation" r:id="rId5" imgW="1600200" imgH="241200" progId="Equation.DSMT4">
                    <p:embed/>
                    <p:pic>
                      <p:nvPicPr>
                        <p:cNvPr id="36" name="对象 2">
                          <a:extLst>
                            <a:ext uri="{FF2B5EF4-FFF2-40B4-BE49-F238E27FC236}">
                              <a16:creationId xmlns:a16="http://schemas.microsoft.com/office/drawing/2014/main" id="{A6501E72-9686-4D01-BCA1-078999A712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341" y="1966531"/>
                          <a:ext cx="2541603" cy="384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E4F6B02-5790-4149-873E-9D1AFD9DADE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 bwMode="auto">
            <a:xfrm>
              <a:off x="1727431" y="2302745"/>
              <a:ext cx="14449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B27196D-2197-4AB7-9D64-EAE5BAF11055}"/>
                </a:ext>
              </a:extLst>
            </p:cNvPr>
            <p:cNvCxnSpPr/>
            <p:nvPr/>
          </p:nvCxnSpPr>
          <p:spPr bwMode="auto">
            <a:xfrm>
              <a:off x="1244741" y="3561456"/>
              <a:ext cx="24216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BCCCF73-CA9A-4A0A-B58C-1FF9C26B21EC}"/>
                </a:ext>
              </a:extLst>
            </p:cNvPr>
            <p:cNvCxnSpPr/>
            <p:nvPr/>
          </p:nvCxnSpPr>
          <p:spPr bwMode="auto">
            <a:xfrm>
              <a:off x="1239095" y="4831457"/>
              <a:ext cx="24216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CA8558F6-5A77-4D7B-8EA7-ED7B9DC4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70" y="5715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259578354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10030</TotalTime>
  <Words>200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690</cp:revision>
  <dcterms:created xsi:type="dcterms:W3CDTF">1998-06-15T09:16:02Z</dcterms:created>
  <dcterms:modified xsi:type="dcterms:W3CDTF">2020-06-29T01:03:33Z</dcterms:modified>
</cp:coreProperties>
</file>