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512" r:id="rId2"/>
    <p:sldId id="513" r:id="rId3"/>
    <p:sldId id="514" r:id="rId4"/>
    <p:sldId id="515" r:id="rId5"/>
    <p:sldId id="51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EE15E6E9-15C3-464A-9ACD-CBF528995EF6}"/>
    <pc:docChg chg="delSld">
      <pc:chgData name="Cai Jun" userId="57e790d697ad4281" providerId="LiveId" clId="{EE15E6E9-15C3-464A-9ACD-CBF528995EF6}" dt="2020-06-29T01:04:22.463" v="36" actId="47"/>
      <pc:docMkLst>
        <pc:docMk/>
      </pc:docMkLst>
      <pc:sldChg chg="del">
        <pc:chgData name="Cai Jun" userId="57e790d697ad4281" providerId="LiveId" clId="{EE15E6E9-15C3-464A-9ACD-CBF528995EF6}" dt="2020-06-29T01:04:14.926" v="0" actId="47"/>
        <pc:sldMkLst>
          <pc:docMk/>
          <pc:sldMk cId="0" sldId="417"/>
        </pc:sldMkLst>
      </pc:sldChg>
      <pc:sldChg chg="del">
        <pc:chgData name="Cai Jun" userId="57e790d697ad4281" providerId="LiveId" clId="{EE15E6E9-15C3-464A-9ACD-CBF528995EF6}" dt="2020-06-29T01:04:15.115" v="1" actId="47"/>
        <pc:sldMkLst>
          <pc:docMk/>
          <pc:sldMk cId="0" sldId="418"/>
        </pc:sldMkLst>
      </pc:sldChg>
      <pc:sldChg chg="del">
        <pc:chgData name="Cai Jun" userId="57e790d697ad4281" providerId="LiveId" clId="{EE15E6E9-15C3-464A-9ACD-CBF528995EF6}" dt="2020-06-29T01:04:15.616" v="4" actId="47"/>
        <pc:sldMkLst>
          <pc:docMk/>
          <pc:sldMk cId="0" sldId="419"/>
        </pc:sldMkLst>
      </pc:sldChg>
      <pc:sldChg chg="del">
        <pc:chgData name="Cai Jun" userId="57e790d697ad4281" providerId="LiveId" clId="{EE15E6E9-15C3-464A-9ACD-CBF528995EF6}" dt="2020-06-29T01:04:16.132" v="7" actId="47"/>
        <pc:sldMkLst>
          <pc:docMk/>
          <pc:sldMk cId="0" sldId="420"/>
        </pc:sldMkLst>
      </pc:sldChg>
      <pc:sldChg chg="del">
        <pc:chgData name="Cai Jun" userId="57e790d697ad4281" providerId="LiveId" clId="{EE15E6E9-15C3-464A-9ACD-CBF528995EF6}" dt="2020-06-29T01:04:16.304" v="8" actId="47"/>
        <pc:sldMkLst>
          <pc:docMk/>
          <pc:sldMk cId="0" sldId="422"/>
        </pc:sldMkLst>
      </pc:sldChg>
      <pc:sldChg chg="del">
        <pc:chgData name="Cai Jun" userId="57e790d697ad4281" providerId="LiveId" clId="{EE15E6E9-15C3-464A-9ACD-CBF528995EF6}" dt="2020-06-29T01:04:16.499" v="9" actId="47"/>
        <pc:sldMkLst>
          <pc:docMk/>
          <pc:sldMk cId="0" sldId="423"/>
        </pc:sldMkLst>
      </pc:sldChg>
      <pc:sldChg chg="del">
        <pc:chgData name="Cai Jun" userId="57e790d697ad4281" providerId="LiveId" clId="{EE15E6E9-15C3-464A-9ACD-CBF528995EF6}" dt="2020-06-29T01:04:16.672" v="10" actId="47"/>
        <pc:sldMkLst>
          <pc:docMk/>
          <pc:sldMk cId="0" sldId="425"/>
        </pc:sldMkLst>
      </pc:sldChg>
      <pc:sldChg chg="del">
        <pc:chgData name="Cai Jun" userId="57e790d697ad4281" providerId="LiveId" clId="{EE15E6E9-15C3-464A-9ACD-CBF528995EF6}" dt="2020-06-29T01:04:16.844" v="11" actId="47"/>
        <pc:sldMkLst>
          <pc:docMk/>
          <pc:sldMk cId="0" sldId="426"/>
        </pc:sldMkLst>
      </pc:sldChg>
      <pc:sldChg chg="del">
        <pc:chgData name="Cai Jun" userId="57e790d697ad4281" providerId="LiveId" clId="{EE15E6E9-15C3-464A-9ACD-CBF528995EF6}" dt="2020-06-29T01:04:17.016" v="12" actId="47"/>
        <pc:sldMkLst>
          <pc:docMk/>
          <pc:sldMk cId="0" sldId="427"/>
        </pc:sldMkLst>
      </pc:sldChg>
      <pc:sldChg chg="del">
        <pc:chgData name="Cai Jun" userId="57e790d697ad4281" providerId="LiveId" clId="{EE15E6E9-15C3-464A-9ACD-CBF528995EF6}" dt="2020-06-29T01:04:17.179" v="13" actId="47"/>
        <pc:sldMkLst>
          <pc:docMk/>
          <pc:sldMk cId="0" sldId="428"/>
        </pc:sldMkLst>
      </pc:sldChg>
      <pc:sldChg chg="del">
        <pc:chgData name="Cai Jun" userId="57e790d697ad4281" providerId="LiveId" clId="{EE15E6E9-15C3-464A-9ACD-CBF528995EF6}" dt="2020-06-29T01:04:17.336" v="14" actId="47"/>
        <pc:sldMkLst>
          <pc:docMk/>
          <pc:sldMk cId="0" sldId="429"/>
        </pc:sldMkLst>
      </pc:sldChg>
      <pc:sldChg chg="del">
        <pc:chgData name="Cai Jun" userId="57e790d697ad4281" providerId="LiveId" clId="{EE15E6E9-15C3-464A-9ACD-CBF528995EF6}" dt="2020-06-29T01:04:17.508" v="15" actId="47"/>
        <pc:sldMkLst>
          <pc:docMk/>
          <pc:sldMk cId="0" sldId="430"/>
        </pc:sldMkLst>
      </pc:sldChg>
      <pc:sldChg chg="del">
        <pc:chgData name="Cai Jun" userId="57e790d697ad4281" providerId="LiveId" clId="{EE15E6E9-15C3-464A-9ACD-CBF528995EF6}" dt="2020-06-29T01:04:18.760" v="19" actId="47"/>
        <pc:sldMkLst>
          <pc:docMk/>
          <pc:sldMk cId="0" sldId="432"/>
        </pc:sldMkLst>
      </pc:sldChg>
      <pc:sldChg chg="del">
        <pc:chgData name="Cai Jun" userId="57e790d697ad4281" providerId="LiveId" clId="{EE15E6E9-15C3-464A-9ACD-CBF528995EF6}" dt="2020-06-29T01:04:18.947" v="20" actId="47"/>
        <pc:sldMkLst>
          <pc:docMk/>
          <pc:sldMk cId="0" sldId="433"/>
        </pc:sldMkLst>
      </pc:sldChg>
      <pc:sldChg chg="del">
        <pc:chgData name="Cai Jun" userId="57e790d697ad4281" providerId="LiveId" clId="{EE15E6E9-15C3-464A-9ACD-CBF528995EF6}" dt="2020-06-29T01:04:22.463" v="36" actId="47"/>
        <pc:sldMkLst>
          <pc:docMk/>
          <pc:sldMk cId="0" sldId="434"/>
        </pc:sldMkLst>
      </pc:sldChg>
      <pc:sldChg chg="del">
        <pc:chgData name="Cai Jun" userId="57e790d697ad4281" providerId="LiveId" clId="{EE15E6E9-15C3-464A-9ACD-CBF528995EF6}" dt="2020-06-29T01:04:18.015" v="17" actId="47"/>
        <pc:sldMkLst>
          <pc:docMk/>
          <pc:sldMk cId="0" sldId="486"/>
        </pc:sldMkLst>
      </pc:sldChg>
      <pc:sldChg chg="del">
        <pc:chgData name="Cai Jun" userId="57e790d697ad4281" providerId="LiveId" clId="{EE15E6E9-15C3-464A-9ACD-CBF528995EF6}" dt="2020-06-29T01:04:18.446" v="18" actId="47"/>
        <pc:sldMkLst>
          <pc:docMk/>
          <pc:sldMk cId="0" sldId="488"/>
        </pc:sldMkLst>
      </pc:sldChg>
      <pc:sldChg chg="del">
        <pc:chgData name="Cai Jun" userId="57e790d697ad4281" providerId="LiveId" clId="{EE15E6E9-15C3-464A-9ACD-CBF528995EF6}" dt="2020-06-29T01:04:19.291" v="21" actId="47"/>
        <pc:sldMkLst>
          <pc:docMk/>
          <pc:sldMk cId="0" sldId="492"/>
        </pc:sldMkLst>
      </pc:sldChg>
      <pc:sldChg chg="del">
        <pc:chgData name="Cai Jun" userId="57e790d697ad4281" providerId="LiveId" clId="{EE15E6E9-15C3-464A-9ACD-CBF528995EF6}" dt="2020-06-29T01:04:19.506" v="22" actId="47"/>
        <pc:sldMkLst>
          <pc:docMk/>
          <pc:sldMk cId="0" sldId="493"/>
        </pc:sldMkLst>
      </pc:sldChg>
      <pc:sldChg chg="del">
        <pc:chgData name="Cai Jun" userId="57e790d697ad4281" providerId="LiveId" clId="{EE15E6E9-15C3-464A-9ACD-CBF528995EF6}" dt="2020-06-29T01:04:19.678" v="23" actId="47"/>
        <pc:sldMkLst>
          <pc:docMk/>
          <pc:sldMk cId="0" sldId="494"/>
        </pc:sldMkLst>
      </pc:sldChg>
      <pc:sldChg chg="del">
        <pc:chgData name="Cai Jun" userId="57e790d697ad4281" providerId="LiveId" clId="{EE15E6E9-15C3-464A-9ACD-CBF528995EF6}" dt="2020-06-29T01:04:19.851" v="24" actId="47"/>
        <pc:sldMkLst>
          <pc:docMk/>
          <pc:sldMk cId="0" sldId="496"/>
        </pc:sldMkLst>
      </pc:sldChg>
      <pc:sldChg chg="del">
        <pc:chgData name="Cai Jun" userId="57e790d697ad4281" providerId="LiveId" clId="{EE15E6E9-15C3-464A-9ACD-CBF528995EF6}" dt="2020-06-29T01:04:20.039" v="25" actId="47"/>
        <pc:sldMkLst>
          <pc:docMk/>
          <pc:sldMk cId="0" sldId="497"/>
        </pc:sldMkLst>
      </pc:sldChg>
      <pc:sldChg chg="del">
        <pc:chgData name="Cai Jun" userId="57e790d697ad4281" providerId="LiveId" clId="{EE15E6E9-15C3-464A-9ACD-CBF528995EF6}" dt="2020-06-29T01:04:20.226" v="26" actId="47"/>
        <pc:sldMkLst>
          <pc:docMk/>
          <pc:sldMk cId="0" sldId="498"/>
        </pc:sldMkLst>
      </pc:sldChg>
      <pc:sldChg chg="del">
        <pc:chgData name="Cai Jun" userId="57e790d697ad4281" providerId="LiveId" clId="{EE15E6E9-15C3-464A-9ACD-CBF528995EF6}" dt="2020-06-29T01:04:20.406" v="27" actId="47"/>
        <pc:sldMkLst>
          <pc:docMk/>
          <pc:sldMk cId="0" sldId="499"/>
        </pc:sldMkLst>
      </pc:sldChg>
      <pc:sldChg chg="del">
        <pc:chgData name="Cai Jun" userId="57e790d697ad4281" providerId="LiveId" clId="{EE15E6E9-15C3-464A-9ACD-CBF528995EF6}" dt="2020-06-29T01:04:20.579" v="28" actId="47"/>
        <pc:sldMkLst>
          <pc:docMk/>
          <pc:sldMk cId="0" sldId="500"/>
        </pc:sldMkLst>
      </pc:sldChg>
      <pc:sldChg chg="del">
        <pc:chgData name="Cai Jun" userId="57e790d697ad4281" providerId="LiveId" clId="{EE15E6E9-15C3-464A-9ACD-CBF528995EF6}" dt="2020-06-29T01:04:20.751" v="29" actId="47"/>
        <pc:sldMkLst>
          <pc:docMk/>
          <pc:sldMk cId="0" sldId="501"/>
        </pc:sldMkLst>
      </pc:sldChg>
      <pc:sldChg chg="del">
        <pc:chgData name="Cai Jun" userId="57e790d697ad4281" providerId="LiveId" clId="{EE15E6E9-15C3-464A-9ACD-CBF528995EF6}" dt="2020-06-29T01:04:20.923" v="30" actId="47"/>
        <pc:sldMkLst>
          <pc:docMk/>
          <pc:sldMk cId="0" sldId="502"/>
        </pc:sldMkLst>
      </pc:sldChg>
      <pc:sldChg chg="del">
        <pc:chgData name="Cai Jun" userId="57e790d697ad4281" providerId="LiveId" clId="{EE15E6E9-15C3-464A-9ACD-CBF528995EF6}" dt="2020-06-29T01:04:21.095" v="31" actId="47"/>
        <pc:sldMkLst>
          <pc:docMk/>
          <pc:sldMk cId="0" sldId="505"/>
        </pc:sldMkLst>
      </pc:sldChg>
      <pc:sldChg chg="del">
        <pc:chgData name="Cai Jun" userId="57e790d697ad4281" providerId="LiveId" clId="{EE15E6E9-15C3-464A-9ACD-CBF528995EF6}" dt="2020-06-29T01:04:21.282" v="32" actId="47"/>
        <pc:sldMkLst>
          <pc:docMk/>
          <pc:sldMk cId="0" sldId="506"/>
        </pc:sldMkLst>
      </pc:sldChg>
      <pc:sldChg chg="del">
        <pc:chgData name="Cai Jun" userId="57e790d697ad4281" providerId="LiveId" clId="{EE15E6E9-15C3-464A-9ACD-CBF528995EF6}" dt="2020-06-29T01:04:21.454" v="33" actId="47"/>
        <pc:sldMkLst>
          <pc:docMk/>
          <pc:sldMk cId="0" sldId="508"/>
        </pc:sldMkLst>
      </pc:sldChg>
      <pc:sldChg chg="del">
        <pc:chgData name="Cai Jun" userId="57e790d697ad4281" providerId="LiveId" clId="{EE15E6E9-15C3-464A-9ACD-CBF528995EF6}" dt="2020-06-29T01:04:21.932" v="34" actId="47"/>
        <pc:sldMkLst>
          <pc:docMk/>
          <pc:sldMk cId="0" sldId="509"/>
        </pc:sldMkLst>
      </pc:sldChg>
      <pc:sldChg chg="del">
        <pc:chgData name="Cai Jun" userId="57e790d697ad4281" providerId="LiveId" clId="{EE15E6E9-15C3-464A-9ACD-CBF528995EF6}" dt="2020-06-29T01:04:22.276" v="35" actId="47"/>
        <pc:sldMkLst>
          <pc:docMk/>
          <pc:sldMk cId="0" sldId="510"/>
        </pc:sldMkLst>
      </pc:sldChg>
      <pc:sldChg chg="del">
        <pc:chgData name="Cai Jun" userId="57e790d697ad4281" providerId="LiveId" clId="{EE15E6E9-15C3-464A-9ACD-CBF528995EF6}" dt="2020-06-29T01:04:15.287" v="2" actId="47"/>
        <pc:sldMkLst>
          <pc:docMk/>
          <pc:sldMk cId="0" sldId="511"/>
        </pc:sldMkLst>
      </pc:sldChg>
      <pc:sldChg chg="del">
        <pc:chgData name="Cai Jun" userId="57e790d697ad4281" providerId="LiveId" clId="{EE15E6E9-15C3-464A-9ACD-CBF528995EF6}" dt="2020-06-29T01:04:15.459" v="3" actId="47"/>
        <pc:sldMkLst>
          <pc:docMk/>
          <pc:sldMk cId="0" sldId="517"/>
        </pc:sldMkLst>
      </pc:sldChg>
      <pc:sldChg chg="del">
        <pc:chgData name="Cai Jun" userId="57e790d697ad4281" providerId="LiveId" clId="{EE15E6E9-15C3-464A-9ACD-CBF528995EF6}" dt="2020-06-29T01:04:15.944" v="6" actId="47"/>
        <pc:sldMkLst>
          <pc:docMk/>
          <pc:sldMk cId="0" sldId="518"/>
        </pc:sldMkLst>
      </pc:sldChg>
      <pc:sldChg chg="del">
        <pc:chgData name="Cai Jun" userId="57e790d697ad4281" providerId="LiveId" clId="{EE15E6E9-15C3-464A-9ACD-CBF528995EF6}" dt="2020-06-29T01:04:17.680" v="16" actId="47"/>
        <pc:sldMkLst>
          <pc:docMk/>
          <pc:sldMk cId="0" sldId="520"/>
        </pc:sldMkLst>
      </pc:sldChg>
      <pc:sldChg chg="del">
        <pc:chgData name="Cai Jun" userId="57e790d697ad4281" providerId="LiveId" clId="{EE15E6E9-15C3-464A-9ACD-CBF528995EF6}" dt="2020-06-29T01:04:15.788" v="5" actId="47"/>
        <pc:sldMkLst>
          <pc:docMk/>
          <pc:sldMk cId="0" sldId="521"/>
        </pc:sldMkLst>
      </pc:sldChg>
    </pc:docChg>
  </pc:docChgLst>
  <pc:docChgLst>
    <pc:chgData name="Cai Jun" userId="57e790d697ad4281" providerId="LiveId" clId="{5D3ADF21-06AD-4F41-A292-B95933847666}"/>
    <pc:docChg chg="custSel delSld modSld">
      <pc:chgData name="Cai Jun" userId="57e790d697ad4281" providerId="LiveId" clId="{5D3ADF21-06AD-4F41-A292-B95933847666}" dt="2020-06-22T08:18:53.845" v="389" actId="14100"/>
      <pc:docMkLst>
        <pc:docMk/>
      </pc:docMkLst>
      <pc:sldChg chg="modSp mod">
        <pc:chgData name="Cai Jun" userId="57e790d697ad4281" providerId="LiveId" clId="{5D3ADF21-06AD-4F41-A292-B95933847666}" dt="2020-06-22T08:05:08.776" v="16" actId="113"/>
        <pc:sldMkLst>
          <pc:docMk/>
          <pc:sldMk cId="0" sldId="418"/>
        </pc:sldMkLst>
        <pc:spChg chg="mod">
          <ac:chgData name="Cai Jun" userId="57e790d697ad4281" providerId="LiveId" clId="{5D3ADF21-06AD-4F41-A292-B95933847666}" dt="2020-06-22T08:04:42.591" v="10" actId="113"/>
          <ac:spMkLst>
            <pc:docMk/>
            <pc:sldMk cId="0" sldId="418"/>
            <ac:spMk id="9219" creationId="{00000000-0000-0000-0000-000000000000}"/>
          </ac:spMkLst>
        </pc:spChg>
        <pc:spChg chg="mod">
          <ac:chgData name="Cai Jun" userId="57e790d697ad4281" providerId="LiveId" clId="{5D3ADF21-06AD-4F41-A292-B95933847666}" dt="2020-06-22T08:05:08.776" v="16" actId="113"/>
          <ac:spMkLst>
            <pc:docMk/>
            <pc:sldMk cId="0" sldId="418"/>
            <ac:spMk id="9222" creationId="{00000000-0000-0000-0000-000000000000}"/>
          </ac:spMkLst>
        </pc:spChg>
        <pc:spChg chg="mod">
          <ac:chgData name="Cai Jun" userId="57e790d697ad4281" providerId="LiveId" clId="{5D3ADF21-06AD-4F41-A292-B95933847666}" dt="2020-06-22T08:05:05.937" v="15" actId="113"/>
          <ac:spMkLst>
            <pc:docMk/>
            <pc:sldMk cId="0" sldId="418"/>
            <ac:spMk id="9223" creationId="{00000000-0000-0000-0000-000000000000}"/>
          </ac:spMkLst>
        </pc:spChg>
        <pc:spChg chg="mod">
          <ac:chgData name="Cai Jun" userId="57e790d697ad4281" providerId="LiveId" clId="{5D3ADF21-06AD-4F41-A292-B95933847666}" dt="2020-06-22T08:05:02.340" v="14" actId="113"/>
          <ac:spMkLst>
            <pc:docMk/>
            <pc:sldMk cId="0" sldId="418"/>
            <ac:spMk id="9224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04:53.724" v="13"/>
          <ac:graphicFrameMkLst>
            <pc:docMk/>
            <pc:sldMk cId="0" sldId="418"/>
            <ac:graphicFrameMk id="9220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4:35.437" v="9"/>
          <ac:graphicFrameMkLst>
            <pc:docMk/>
            <pc:sldMk cId="0" sldId="418"/>
            <ac:graphicFrameMk id="9221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6:40.371" v="42"/>
        <pc:sldMkLst>
          <pc:docMk/>
          <pc:sldMk cId="0" sldId="419"/>
        </pc:sldMkLst>
        <pc:graphicFrameChg chg="mod">
          <ac:chgData name="Cai Jun" userId="57e790d697ad4281" providerId="LiveId" clId="{5D3ADF21-06AD-4F41-A292-B95933847666}" dt="2020-06-22T08:06:40.371" v="42"/>
          <ac:graphicFrameMkLst>
            <pc:docMk/>
            <pc:sldMk cId="0" sldId="419"/>
            <ac:graphicFrameMk id="12290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7:26.165" v="52"/>
        <pc:sldMkLst>
          <pc:docMk/>
          <pc:sldMk cId="0" sldId="420"/>
        </pc:sldMkLst>
        <pc:spChg chg="mod">
          <ac:chgData name="Cai Jun" userId="57e790d697ad4281" providerId="LiveId" clId="{5D3ADF21-06AD-4F41-A292-B95933847666}" dt="2020-06-22T08:07:18.846" v="50"/>
          <ac:spMkLst>
            <pc:docMk/>
            <pc:sldMk cId="0" sldId="420"/>
            <ac:spMk id="161811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07:26.165" v="52"/>
          <ac:graphicFrameMkLst>
            <pc:docMk/>
            <pc:sldMk cId="0" sldId="420"/>
            <ac:graphicFrameMk id="15366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7:37.183" v="55"/>
        <pc:sldMkLst>
          <pc:docMk/>
          <pc:sldMk cId="0" sldId="423"/>
        </pc:sldMkLst>
        <pc:graphicFrameChg chg="mod">
          <ac:chgData name="Cai Jun" userId="57e790d697ad4281" providerId="LiveId" clId="{5D3ADF21-06AD-4F41-A292-B95933847666}" dt="2020-06-22T08:07:37.183" v="55"/>
          <ac:graphicFrameMkLst>
            <pc:docMk/>
            <pc:sldMk cId="0" sldId="423"/>
            <ac:graphicFrameMk id="17415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7:53.118" v="60"/>
        <pc:sldMkLst>
          <pc:docMk/>
          <pc:sldMk cId="0" sldId="426"/>
        </pc:sldMkLst>
        <pc:graphicFrameChg chg="mod">
          <ac:chgData name="Cai Jun" userId="57e790d697ad4281" providerId="LiveId" clId="{5D3ADF21-06AD-4F41-A292-B95933847666}" dt="2020-06-22T08:07:47.937" v="58"/>
          <ac:graphicFrameMkLst>
            <pc:docMk/>
            <pc:sldMk cId="0" sldId="426"/>
            <ac:graphicFrameMk id="19467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7:53.118" v="60"/>
          <ac:graphicFrameMkLst>
            <pc:docMk/>
            <pc:sldMk cId="0" sldId="426"/>
            <ac:graphicFrameMk id="19468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8:06.822" v="65"/>
        <pc:sldMkLst>
          <pc:docMk/>
          <pc:sldMk cId="0" sldId="427"/>
        </pc:sldMkLst>
        <pc:graphicFrameChg chg="mod">
          <ac:chgData name="Cai Jun" userId="57e790d697ad4281" providerId="LiveId" clId="{5D3ADF21-06AD-4F41-A292-B95933847666}" dt="2020-06-22T08:08:01.400" v="63"/>
          <ac:graphicFrameMkLst>
            <pc:docMk/>
            <pc:sldMk cId="0" sldId="427"/>
            <ac:graphicFrameMk id="20487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8:06.822" v="65"/>
          <ac:graphicFrameMkLst>
            <pc:docMk/>
            <pc:sldMk cId="0" sldId="427"/>
            <ac:graphicFrameMk id="20499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8:19.841" v="69"/>
        <pc:sldMkLst>
          <pc:docMk/>
          <pc:sldMk cId="0" sldId="428"/>
        </pc:sldMkLst>
        <pc:graphicFrameChg chg="mod">
          <ac:chgData name="Cai Jun" userId="57e790d697ad4281" providerId="LiveId" clId="{5D3ADF21-06AD-4F41-A292-B95933847666}" dt="2020-06-22T08:08:14.439" v="67"/>
          <ac:graphicFrameMkLst>
            <pc:docMk/>
            <pc:sldMk cId="0" sldId="428"/>
            <ac:graphicFrameMk id="21510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8:19.841" v="69"/>
          <ac:graphicFrameMkLst>
            <pc:docMk/>
            <pc:sldMk cId="0" sldId="428"/>
            <ac:graphicFrameMk id="21530" creationId="{00000000-0000-0000-0000-000000000000}"/>
          </ac:graphicFrameMkLst>
        </pc:graphicFrameChg>
      </pc:sldChg>
      <pc:sldChg chg="addSp delSp modSp mod">
        <pc:chgData name="Cai Jun" userId="57e790d697ad4281" providerId="LiveId" clId="{5D3ADF21-06AD-4F41-A292-B95933847666}" dt="2020-06-22T08:08:29.560" v="71"/>
        <pc:sldMkLst>
          <pc:docMk/>
          <pc:sldMk cId="0" sldId="429"/>
        </pc:sldMkLst>
        <pc:graphicFrameChg chg="add mod">
          <ac:chgData name="Cai Jun" userId="57e790d697ad4281" providerId="LiveId" clId="{5D3ADF21-06AD-4F41-A292-B95933847666}" dt="2020-06-22T08:08:29.560" v="71"/>
          <ac:graphicFrameMkLst>
            <pc:docMk/>
            <pc:sldMk cId="0" sldId="429"/>
            <ac:graphicFrameMk id="39" creationId="{40E97C9E-C4EA-40B7-8CEB-A8F933E37B9E}"/>
          </ac:graphicFrameMkLst>
        </pc:graphicFrameChg>
        <pc:graphicFrameChg chg="add mod">
          <ac:chgData name="Cai Jun" userId="57e790d697ad4281" providerId="LiveId" clId="{5D3ADF21-06AD-4F41-A292-B95933847666}" dt="2020-06-22T08:08:29.560" v="71"/>
          <ac:graphicFrameMkLst>
            <pc:docMk/>
            <pc:sldMk cId="0" sldId="429"/>
            <ac:graphicFrameMk id="40" creationId="{C97E65C7-5F9D-49CE-986C-A1D63E4F6D56}"/>
          </ac:graphicFrameMkLst>
        </pc:graphicFrameChg>
        <pc:graphicFrameChg chg="del">
          <ac:chgData name="Cai Jun" userId="57e790d697ad4281" providerId="LiveId" clId="{5D3ADF21-06AD-4F41-A292-B95933847666}" dt="2020-06-22T08:08:29.135" v="70" actId="478"/>
          <ac:graphicFrameMkLst>
            <pc:docMk/>
            <pc:sldMk cId="0" sldId="429"/>
            <ac:graphicFrameMk id="22534" creationId="{00000000-0000-0000-0000-000000000000}"/>
          </ac:graphicFrameMkLst>
        </pc:graphicFrameChg>
        <pc:graphicFrameChg chg="del">
          <ac:chgData name="Cai Jun" userId="57e790d697ad4281" providerId="LiveId" clId="{5D3ADF21-06AD-4F41-A292-B95933847666}" dt="2020-06-22T08:08:29.135" v="70" actId="478"/>
          <ac:graphicFrameMkLst>
            <pc:docMk/>
            <pc:sldMk cId="0" sldId="429"/>
            <ac:graphicFrameMk id="22558" creationId="{00000000-0000-0000-0000-000000000000}"/>
          </ac:graphicFrameMkLst>
        </pc:graphicFrameChg>
      </pc:sldChg>
      <pc:sldChg chg="addSp delSp modSp mod">
        <pc:chgData name="Cai Jun" userId="57e790d697ad4281" providerId="LiveId" clId="{5D3ADF21-06AD-4F41-A292-B95933847666}" dt="2020-06-22T08:08:33.348" v="73"/>
        <pc:sldMkLst>
          <pc:docMk/>
          <pc:sldMk cId="0" sldId="430"/>
        </pc:sldMkLst>
        <pc:graphicFrameChg chg="add mod">
          <ac:chgData name="Cai Jun" userId="57e790d697ad4281" providerId="LiveId" clId="{5D3ADF21-06AD-4F41-A292-B95933847666}" dt="2020-06-22T08:08:33.348" v="73"/>
          <ac:graphicFrameMkLst>
            <pc:docMk/>
            <pc:sldMk cId="0" sldId="430"/>
            <ac:graphicFrameMk id="39" creationId="{8A9DCC03-7308-4735-BABB-C5475EB02B2F}"/>
          </ac:graphicFrameMkLst>
        </pc:graphicFrameChg>
        <pc:graphicFrameChg chg="add mod">
          <ac:chgData name="Cai Jun" userId="57e790d697ad4281" providerId="LiveId" clId="{5D3ADF21-06AD-4F41-A292-B95933847666}" dt="2020-06-22T08:08:33.348" v="73"/>
          <ac:graphicFrameMkLst>
            <pc:docMk/>
            <pc:sldMk cId="0" sldId="430"/>
            <ac:graphicFrameMk id="40" creationId="{6F18BE7E-2669-42A2-8E01-02AE332134C0}"/>
          </ac:graphicFrameMkLst>
        </pc:graphicFrameChg>
        <pc:graphicFrameChg chg="del">
          <ac:chgData name="Cai Jun" userId="57e790d697ad4281" providerId="LiveId" clId="{5D3ADF21-06AD-4F41-A292-B95933847666}" dt="2020-06-22T08:08:32.901" v="72" actId="478"/>
          <ac:graphicFrameMkLst>
            <pc:docMk/>
            <pc:sldMk cId="0" sldId="430"/>
            <ac:graphicFrameMk id="23555" creationId="{00000000-0000-0000-0000-000000000000}"/>
          </ac:graphicFrameMkLst>
        </pc:graphicFrameChg>
        <pc:graphicFrameChg chg="del">
          <ac:chgData name="Cai Jun" userId="57e790d697ad4281" providerId="LiveId" clId="{5D3ADF21-06AD-4F41-A292-B95933847666}" dt="2020-06-22T08:08:32.901" v="72" actId="478"/>
          <ac:graphicFrameMkLst>
            <pc:docMk/>
            <pc:sldMk cId="0" sldId="430"/>
            <ac:graphicFrameMk id="23579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9:23.027" v="100"/>
        <pc:sldMkLst>
          <pc:docMk/>
          <pc:sldMk cId="0" sldId="486"/>
        </pc:sldMkLst>
        <pc:graphicFrameChg chg="mod">
          <ac:chgData name="Cai Jun" userId="57e790d697ad4281" providerId="LiveId" clId="{5D3ADF21-06AD-4F41-A292-B95933847666}" dt="2020-06-22T08:09:14.516" v="98"/>
          <ac:graphicFrameMkLst>
            <pc:docMk/>
            <pc:sldMk cId="0" sldId="486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9:23.027" v="100"/>
          <ac:graphicFrameMkLst>
            <pc:docMk/>
            <pc:sldMk cId="0" sldId="486"/>
            <ac:graphicFrameMk id="25608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10:19.072" v="111"/>
        <pc:sldMkLst>
          <pc:docMk/>
          <pc:sldMk cId="0" sldId="492"/>
        </pc:sldMkLst>
        <pc:graphicFrameChg chg="mod">
          <ac:chgData name="Cai Jun" userId="57e790d697ad4281" providerId="LiveId" clId="{5D3ADF21-06AD-4F41-A292-B95933847666}" dt="2020-06-22T08:10:13.983" v="109"/>
          <ac:graphicFrameMkLst>
            <pc:docMk/>
            <pc:sldMk cId="0" sldId="492"/>
            <ac:graphicFrameMk id="29700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0:19.072" v="111"/>
          <ac:graphicFrameMkLst>
            <pc:docMk/>
            <pc:sldMk cId="0" sldId="492"/>
            <ac:graphicFrameMk id="29701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0:08.800" v="107"/>
          <ac:graphicFrameMkLst>
            <pc:docMk/>
            <pc:sldMk cId="0" sldId="492"/>
            <ac:graphicFrameMk id="29702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9:36.295" v="102"/>
          <ac:graphicFrameMkLst>
            <pc:docMk/>
            <pc:sldMk cId="0" sldId="492"/>
            <ac:graphicFrameMk id="29703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10:36.246" v="116"/>
        <pc:sldMkLst>
          <pc:docMk/>
          <pc:sldMk cId="0" sldId="493"/>
        </pc:sldMkLst>
        <pc:graphicFrameChg chg="mod">
          <ac:chgData name="Cai Jun" userId="57e790d697ad4281" providerId="LiveId" clId="{5D3ADF21-06AD-4F41-A292-B95933847666}" dt="2020-06-22T08:10:30.117" v="114"/>
          <ac:graphicFrameMkLst>
            <pc:docMk/>
            <pc:sldMk cId="0" sldId="493"/>
            <ac:graphicFrameMk id="30723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0:36.246" v="116"/>
          <ac:graphicFrameMkLst>
            <pc:docMk/>
            <pc:sldMk cId="0" sldId="493"/>
            <ac:graphicFrameMk id="30724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10:52.970" v="118"/>
        <pc:sldMkLst>
          <pc:docMk/>
          <pc:sldMk cId="0" sldId="494"/>
        </pc:sldMkLst>
        <pc:graphicFrameChg chg="mod">
          <ac:chgData name="Cai Jun" userId="57e790d697ad4281" providerId="LiveId" clId="{5D3ADF21-06AD-4F41-A292-B95933847666}" dt="2020-06-22T08:10:52.970" v="118"/>
          <ac:graphicFrameMkLst>
            <pc:docMk/>
            <pc:sldMk cId="0" sldId="494"/>
            <ac:graphicFrameMk id="31762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11:26.090" v="128" actId="113"/>
        <pc:sldMkLst>
          <pc:docMk/>
          <pc:sldMk cId="0" sldId="496"/>
        </pc:sldMkLst>
        <pc:spChg chg="mod">
          <ac:chgData name="Cai Jun" userId="57e790d697ad4281" providerId="LiveId" clId="{5D3ADF21-06AD-4F41-A292-B95933847666}" dt="2020-06-22T08:11:14.386" v="124" actId="113"/>
          <ac:spMkLst>
            <pc:docMk/>
            <pc:sldMk cId="0" sldId="496"/>
            <ac:spMk id="32770" creationId="{00000000-0000-0000-0000-000000000000}"/>
          </ac:spMkLst>
        </pc:spChg>
        <pc:spChg chg="mod">
          <ac:chgData name="Cai Jun" userId="57e790d697ad4281" providerId="LiveId" clId="{5D3ADF21-06AD-4F41-A292-B95933847666}" dt="2020-06-22T08:11:26.090" v="128" actId="113"/>
          <ac:spMkLst>
            <pc:docMk/>
            <pc:sldMk cId="0" sldId="496"/>
            <ac:spMk id="32771" creationId="{00000000-0000-0000-0000-000000000000}"/>
          </ac:spMkLst>
        </pc:spChg>
      </pc:sldChg>
      <pc:sldChg chg="modSp mod">
        <pc:chgData name="Cai Jun" userId="57e790d697ad4281" providerId="LiveId" clId="{5D3ADF21-06AD-4F41-A292-B95933847666}" dt="2020-06-22T08:12:09.032" v="138" actId="113"/>
        <pc:sldMkLst>
          <pc:docMk/>
          <pc:sldMk cId="0" sldId="497"/>
        </pc:sldMkLst>
        <pc:spChg chg="mod">
          <ac:chgData name="Cai Jun" userId="57e790d697ad4281" providerId="LiveId" clId="{5D3ADF21-06AD-4F41-A292-B95933847666}" dt="2020-06-22T08:12:04.580" v="137" actId="113"/>
          <ac:spMkLst>
            <pc:docMk/>
            <pc:sldMk cId="0" sldId="497"/>
            <ac:spMk id="33794" creationId="{00000000-0000-0000-0000-000000000000}"/>
          </ac:spMkLst>
        </pc:spChg>
        <pc:spChg chg="mod">
          <ac:chgData name="Cai Jun" userId="57e790d697ad4281" providerId="LiveId" clId="{5D3ADF21-06AD-4F41-A292-B95933847666}" dt="2020-06-22T08:12:09.032" v="138" actId="113"/>
          <ac:spMkLst>
            <pc:docMk/>
            <pc:sldMk cId="0" sldId="497"/>
            <ac:spMk id="33796" creationId="{00000000-0000-0000-0000-000000000000}"/>
          </ac:spMkLst>
        </pc:spChg>
      </pc:sldChg>
      <pc:sldChg chg="addSp delSp modSp">
        <pc:chgData name="Cai Jun" userId="57e790d697ad4281" providerId="LiveId" clId="{5D3ADF21-06AD-4F41-A292-B95933847666}" dt="2020-06-22T08:12:36.514" v="140"/>
        <pc:sldMkLst>
          <pc:docMk/>
          <pc:sldMk cId="0" sldId="498"/>
        </pc:sldMkLst>
        <pc:spChg chg="add mod">
          <ac:chgData name="Cai Jun" userId="57e790d697ad4281" providerId="LiveId" clId="{5D3ADF21-06AD-4F41-A292-B95933847666}" dt="2020-06-22T08:12:36.514" v="140"/>
          <ac:spMkLst>
            <pc:docMk/>
            <pc:sldMk cId="0" sldId="498"/>
            <ac:spMk id="30" creationId="{A2DA89D2-83FF-4C43-A072-6B5CFA5DB22A}"/>
          </ac:spMkLst>
        </pc:spChg>
        <pc:spChg chg="add mod">
          <ac:chgData name="Cai Jun" userId="57e790d697ad4281" providerId="LiveId" clId="{5D3ADF21-06AD-4F41-A292-B95933847666}" dt="2020-06-22T08:12:36.514" v="140"/>
          <ac:spMkLst>
            <pc:docMk/>
            <pc:sldMk cId="0" sldId="498"/>
            <ac:spMk id="31" creationId="{E308D369-03A7-4AD7-9B56-521460D7C6BA}"/>
          </ac:spMkLst>
        </pc:spChg>
        <pc:spChg chg="del">
          <ac:chgData name="Cai Jun" userId="57e790d697ad4281" providerId="LiveId" clId="{5D3ADF21-06AD-4F41-A292-B95933847666}" dt="2020-06-22T08:12:36.129" v="139" actId="478"/>
          <ac:spMkLst>
            <pc:docMk/>
            <pc:sldMk cId="0" sldId="498"/>
            <ac:spMk id="34818" creationId="{00000000-0000-0000-0000-000000000000}"/>
          </ac:spMkLst>
        </pc:spChg>
        <pc:spChg chg="del">
          <ac:chgData name="Cai Jun" userId="57e790d697ad4281" providerId="LiveId" clId="{5D3ADF21-06AD-4F41-A292-B95933847666}" dt="2020-06-22T08:12:36.129" v="139" actId="478"/>
          <ac:spMkLst>
            <pc:docMk/>
            <pc:sldMk cId="0" sldId="498"/>
            <ac:spMk id="34835" creationId="{00000000-0000-0000-0000-000000000000}"/>
          </ac:spMkLst>
        </pc:spChg>
      </pc:sldChg>
      <pc:sldChg chg="addSp delSp modSp">
        <pc:chgData name="Cai Jun" userId="57e790d697ad4281" providerId="LiveId" clId="{5D3ADF21-06AD-4F41-A292-B95933847666}" dt="2020-06-22T08:12:42.859" v="142"/>
        <pc:sldMkLst>
          <pc:docMk/>
          <pc:sldMk cId="0" sldId="499"/>
        </pc:sldMkLst>
        <pc:spChg chg="add mod">
          <ac:chgData name="Cai Jun" userId="57e790d697ad4281" providerId="LiveId" clId="{5D3ADF21-06AD-4F41-A292-B95933847666}" dt="2020-06-22T08:12:42.859" v="142"/>
          <ac:spMkLst>
            <pc:docMk/>
            <pc:sldMk cId="0" sldId="499"/>
            <ac:spMk id="30" creationId="{FDD625D7-1648-4C35-98EB-E9D1E43C2B0B}"/>
          </ac:spMkLst>
        </pc:spChg>
        <pc:spChg chg="add mod">
          <ac:chgData name="Cai Jun" userId="57e790d697ad4281" providerId="LiveId" clId="{5D3ADF21-06AD-4F41-A292-B95933847666}" dt="2020-06-22T08:12:42.859" v="142"/>
          <ac:spMkLst>
            <pc:docMk/>
            <pc:sldMk cId="0" sldId="499"/>
            <ac:spMk id="31" creationId="{07770375-CA9A-4AF3-A4C8-B6735E13445A}"/>
          </ac:spMkLst>
        </pc:spChg>
        <pc:spChg chg="del">
          <ac:chgData name="Cai Jun" userId="57e790d697ad4281" providerId="LiveId" clId="{5D3ADF21-06AD-4F41-A292-B95933847666}" dt="2020-06-22T08:12:42.442" v="141" actId="478"/>
          <ac:spMkLst>
            <pc:docMk/>
            <pc:sldMk cId="0" sldId="499"/>
            <ac:spMk id="35842" creationId="{00000000-0000-0000-0000-000000000000}"/>
          </ac:spMkLst>
        </pc:spChg>
        <pc:spChg chg="del">
          <ac:chgData name="Cai Jun" userId="57e790d697ad4281" providerId="LiveId" clId="{5D3ADF21-06AD-4F41-A292-B95933847666}" dt="2020-06-22T08:12:42.442" v="141" actId="478"/>
          <ac:spMkLst>
            <pc:docMk/>
            <pc:sldMk cId="0" sldId="499"/>
            <ac:spMk id="35859" creationId="{00000000-0000-0000-0000-000000000000}"/>
          </ac:spMkLst>
        </pc:spChg>
      </pc:sldChg>
      <pc:sldChg chg="addSp delSp modSp">
        <pc:chgData name="Cai Jun" userId="57e790d697ad4281" providerId="LiveId" clId="{5D3ADF21-06AD-4F41-A292-B95933847666}" dt="2020-06-22T08:12:48.843" v="144"/>
        <pc:sldMkLst>
          <pc:docMk/>
          <pc:sldMk cId="0" sldId="500"/>
        </pc:sldMkLst>
        <pc:spChg chg="add mod">
          <ac:chgData name="Cai Jun" userId="57e790d697ad4281" providerId="LiveId" clId="{5D3ADF21-06AD-4F41-A292-B95933847666}" dt="2020-06-22T08:12:48.843" v="144"/>
          <ac:spMkLst>
            <pc:docMk/>
            <pc:sldMk cId="0" sldId="500"/>
            <ac:spMk id="30" creationId="{D533D73E-769A-448F-9CE8-25694E1FB718}"/>
          </ac:spMkLst>
        </pc:spChg>
        <pc:spChg chg="add mod">
          <ac:chgData name="Cai Jun" userId="57e790d697ad4281" providerId="LiveId" clId="{5D3ADF21-06AD-4F41-A292-B95933847666}" dt="2020-06-22T08:12:48.843" v="144"/>
          <ac:spMkLst>
            <pc:docMk/>
            <pc:sldMk cId="0" sldId="500"/>
            <ac:spMk id="31" creationId="{20C0A7F7-68FC-4DA1-80FF-A3CD7843EB19}"/>
          </ac:spMkLst>
        </pc:spChg>
        <pc:spChg chg="del">
          <ac:chgData name="Cai Jun" userId="57e790d697ad4281" providerId="LiveId" clId="{5D3ADF21-06AD-4F41-A292-B95933847666}" dt="2020-06-22T08:12:48.529" v="143" actId="478"/>
          <ac:spMkLst>
            <pc:docMk/>
            <pc:sldMk cId="0" sldId="500"/>
            <ac:spMk id="36866" creationId="{00000000-0000-0000-0000-000000000000}"/>
          </ac:spMkLst>
        </pc:spChg>
        <pc:spChg chg="del">
          <ac:chgData name="Cai Jun" userId="57e790d697ad4281" providerId="LiveId" clId="{5D3ADF21-06AD-4F41-A292-B95933847666}" dt="2020-06-22T08:12:48.529" v="143" actId="478"/>
          <ac:spMkLst>
            <pc:docMk/>
            <pc:sldMk cId="0" sldId="500"/>
            <ac:spMk id="36883" creationId="{00000000-0000-0000-0000-000000000000}"/>
          </ac:spMkLst>
        </pc:spChg>
      </pc:sldChg>
      <pc:sldChg chg="addSp delSp modSp">
        <pc:chgData name="Cai Jun" userId="57e790d697ad4281" providerId="LiveId" clId="{5D3ADF21-06AD-4F41-A292-B95933847666}" dt="2020-06-22T08:12:55.221" v="146"/>
        <pc:sldMkLst>
          <pc:docMk/>
          <pc:sldMk cId="0" sldId="501"/>
        </pc:sldMkLst>
        <pc:spChg chg="add mod">
          <ac:chgData name="Cai Jun" userId="57e790d697ad4281" providerId="LiveId" clId="{5D3ADF21-06AD-4F41-A292-B95933847666}" dt="2020-06-22T08:12:55.221" v="146"/>
          <ac:spMkLst>
            <pc:docMk/>
            <pc:sldMk cId="0" sldId="501"/>
            <ac:spMk id="34" creationId="{34CAF93C-3F2C-4276-8D12-1E488870826F}"/>
          </ac:spMkLst>
        </pc:spChg>
        <pc:spChg chg="add mod">
          <ac:chgData name="Cai Jun" userId="57e790d697ad4281" providerId="LiveId" clId="{5D3ADF21-06AD-4F41-A292-B95933847666}" dt="2020-06-22T08:12:55.221" v="146"/>
          <ac:spMkLst>
            <pc:docMk/>
            <pc:sldMk cId="0" sldId="501"/>
            <ac:spMk id="35" creationId="{5AA90769-2E8B-431A-9DAE-8A10F803D9A4}"/>
          </ac:spMkLst>
        </pc:spChg>
        <pc:spChg chg="del">
          <ac:chgData name="Cai Jun" userId="57e790d697ad4281" providerId="LiveId" clId="{5D3ADF21-06AD-4F41-A292-B95933847666}" dt="2020-06-22T08:12:54.854" v="145" actId="478"/>
          <ac:spMkLst>
            <pc:docMk/>
            <pc:sldMk cId="0" sldId="501"/>
            <ac:spMk id="37890" creationId="{00000000-0000-0000-0000-000000000000}"/>
          </ac:spMkLst>
        </pc:spChg>
        <pc:spChg chg="del">
          <ac:chgData name="Cai Jun" userId="57e790d697ad4281" providerId="LiveId" clId="{5D3ADF21-06AD-4F41-A292-B95933847666}" dt="2020-06-22T08:12:54.854" v="145" actId="478"/>
          <ac:spMkLst>
            <pc:docMk/>
            <pc:sldMk cId="0" sldId="501"/>
            <ac:spMk id="37907" creationId="{00000000-0000-0000-0000-000000000000}"/>
          </ac:spMkLst>
        </pc:spChg>
      </pc:sldChg>
      <pc:sldChg chg="addSp delSp modSp">
        <pc:chgData name="Cai Jun" userId="57e790d697ad4281" providerId="LiveId" clId="{5D3ADF21-06AD-4F41-A292-B95933847666}" dt="2020-06-22T08:15:15.213" v="164"/>
        <pc:sldMkLst>
          <pc:docMk/>
          <pc:sldMk cId="0" sldId="502"/>
        </pc:sldMkLst>
        <pc:spChg chg="add mod">
          <ac:chgData name="Cai Jun" userId="57e790d697ad4281" providerId="LiveId" clId="{5D3ADF21-06AD-4F41-A292-B95933847666}" dt="2020-06-22T08:13:03.389" v="148"/>
          <ac:spMkLst>
            <pc:docMk/>
            <pc:sldMk cId="0" sldId="502"/>
            <ac:spMk id="11" creationId="{FEFBA383-5A07-49F0-9411-E74E4B2E5F78}"/>
          </ac:spMkLst>
        </pc:spChg>
        <pc:spChg chg="add mod">
          <ac:chgData name="Cai Jun" userId="57e790d697ad4281" providerId="LiveId" clId="{5D3ADF21-06AD-4F41-A292-B95933847666}" dt="2020-06-22T08:13:03.389" v="148"/>
          <ac:spMkLst>
            <pc:docMk/>
            <pc:sldMk cId="0" sldId="502"/>
            <ac:spMk id="12" creationId="{B3B4558E-2F52-454B-9E46-DDD760D6ADF2}"/>
          </ac:spMkLst>
        </pc:spChg>
        <pc:spChg chg="del">
          <ac:chgData name="Cai Jun" userId="57e790d697ad4281" providerId="LiveId" clId="{5D3ADF21-06AD-4F41-A292-B95933847666}" dt="2020-06-22T08:13:02.967" v="147" actId="478"/>
          <ac:spMkLst>
            <pc:docMk/>
            <pc:sldMk cId="0" sldId="502"/>
            <ac:spMk id="38914" creationId="{00000000-0000-0000-0000-000000000000}"/>
          </ac:spMkLst>
        </pc:spChg>
        <pc:spChg chg="del">
          <ac:chgData name="Cai Jun" userId="57e790d697ad4281" providerId="LiveId" clId="{5D3ADF21-06AD-4F41-A292-B95933847666}" dt="2020-06-22T08:13:02.967" v="147" actId="478"/>
          <ac:spMkLst>
            <pc:docMk/>
            <pc:sldMk cId="0" sldId="502"/>
            <ac:spMk id="38915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14:59.116" v="160"/>
          <ac:graphicFrameMkLst>
            <pc:docMk/>
            <pc:sldMk cId="0" sldId="502"/>
            <ac:graphicFrameMk id="38916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5:07.244" v="162"/>
          <ac:graphicFrameMkLst>
            <pc:docMk/>
            <pc:sldMk cId="0" sldId="502"/>
            <ac:graphicFrameMk id="38919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5:15.213" v="164"/>
          <ac:graphicFrameMkLst>
            <pc:docMk/>
            <pc:sldMk cId="0" sldId="502"/>
            <ac:graphicFrameMk id="38920" creationId="{00000000-0000-0000-0000-000000000000}"/>
          </ac:graphicFrameMkLst>
        </pc:graphicFrameChg>
      </pc:sldChg>
      <pc:sldChg chg="addSp delSp modSp">
        <pc:chgData name="Cai Jun" userId="57e790d697ad4281" providerId="LiveId" clId="{5D3ADF21-06AD-4F41-A292-B95933847666}" dt="2020-06-22T08:15:48.984" v="171"/>
        <pc:sldMkLst>
          <pc:docMk/>
          <pc:sldMk cId="0" sldId="505"/>
        </pc:sldMkLst>
        <pc:spChg chg="add mod">
          <ac:chgData name="Cai Jun" userId="57e790d697ad4281" providerId="LiveId" clId="{5D3ADF21-06AD-4F41-A292-B95933847666}" dt="2020-06-22T08:13:11.121" v="150"/>
          <ac:spMkLst>
            <pc:docMk/>
            <pc:sldMk cId="0" sldId="505"/>
            <ac:spMk id="12" creationId="{567A7D99-A51B-4FB9-A245-825636FA1D3D}"/>
          </ac:spMkLst>
        </pc:spChg>
        <pc:spChg chg="add mod">
          <ac:chgData name="Cai Jun" userId="57e790d697ad4281" providerId="LiveId" clId="{5D3ADF21-06AD-4F41-A292-B95933847666}" dt="2020-06-22T08:13:11.121" v="150"/>
          <ac:spMkLst>
            <pc:docMk/>
            <pc:sldMk cId="0" sldId="505"/>
            <ac:spMk id="13" creationId="{815B0305-E87E-4C23-9F5D-85D8C45D6AC7}"/>
          </ac:spMkLst>
        </pc:spChg>
        <pc:spChg chg="del">
          <ac:chgData name="Cai Jun" userId="57e790d697ad4281" providerId="LiveId" clId="{5D3ADF21-06AD-4F41-A292-B95933847666}" dt="2020-06-22T08:13:10.729" v="149" actId="478"/>
          <ac:spMkLst>
            <pc:docMk/>
            <pc:sldMk cId="0" sldId="505"/>
            <ac:spMk id="39940" creationId="{00000000-0000-0000-0000-000000000000}"/>
          </ac:spMkLst>
        </pc:spChg>
        <pc:spChg chg="del">
          <ac:chgData name="Cai Jun" userId="57e790d697ad4281" providerId="LiveId" clId="{5D3ADF21-06AD-4F41-A292-B95933847666}" dt="2020-06-22T08:13:10.729" v="149" actId="478"/>
          <ac:spMkLst>
            <pc:docMk/>
            <pc:sldMk cId="0" sldId="505"/>
            <ac:spMk id="39941" creationId="{00000000-0000-0000-0000-000000000000}"/>
          </ac:spMkLst>
        </pc:spChg>
        <pc:graphicFrameChg chg="del">
          <ac:chgData name="Cai Jun" userId="57e790d697ad4281" providerId="LiveId" clId="{5D3ADF21-06AD-4F41-A292-B95933847666}" dt="2020-06-22T08:13:10.729" v="149" actId="478"/>
          <ac:graphicFrameMkLst>
            <pc:docMk/>
            <pc:sldMk cId="0" sldId="505"/>
            <ac:graphicFrameMk id="39939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5:32.033" v="169"/>
          <ac:graphicFrameMkLst>
            <pc:docMk/>
            <pc:sldMk cId="0" sldId="505"/>
            <ac:graphicFrameMk id="39942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5:23.279" v="167"/>
          <ac:graphicFrameMkLst>
            <pc:docMk/>
            <pc:sldMk cId="0" sldId="505"/>
            <ac:graphicFrameMk id="39943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5:48.984" v="171"/>
          <ac:graphicFrameMkLst>
            <pc:docMk/>
            <pc:sldMk cId="0" sldId="505"/>
            <ac:graphicFrameMk id="39945" creationId="{00000000-0000-0000-0000-000000000000}"/>
          </ac:graphicFrameMkLst>
        </pc:graphicFrameChg>
      </pc:sldChg>
      <pc:sldChg chg="addSp delSp modSp mod">
        <pc:chgData name="Cai Jun" userId="57e790d697ad4281" providerId="LiveId" clId="{5D3ADF21-06AD-4F41-A292-B95933847666}" dt="2020-06-22T08:17:15.249" v="185" actId="1076"/>
        <pc:sldMkLst>
          <pc:docMk/>
          <pc:sldMk cId="0" sldId="506"/>
        </pc:sldMkLst>
        <pc:spChg chg="add mod">
          <ac:chgData name="Cai Jun" userId="57e790d697ad4281" providerId="LiveId" clId="{5D3ADF21-06AD-4F41-A292-B95933847666}" dt="2020-06-22T08:13:18.769" v="152"/>
          <ac:spMkLst>
            <pc:docMk/>
            <pc:sldMk cId="0" sldId="506"/>
            <ac:spMk id="28" creationId="{FCF9FBAD-565F-4E93-9CDE-CD4DA9874CF1}"/>
          </ac:spMkLst>
        </pc:spChg>
        <pc:spChg chg="add mod">
          <ac:chgData name="Cai Jun" userId="57e790d697ad4281" providerId="LiveId" clId="{5D3ADF21-06AD-4F41-A292-B95933847666}" dt="2020-06-22T08:13:18.769" v="152"/>
          <ac:spMkLst>
            <pc:docMk/>
            <pc:sldMk cId="0" sldId="506"/>
            <ac:spMk id="29" creationId="{29509789-A9DF-45CB-B2E1-D40B6B4466E6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65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66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67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69" creationId="{00000000-0000-0000-0000-000000000000}"/>
          </ac:spMkLst>
        </pc:spChg>
        <pc:spChg chg="del">
          <ac:chgData name="Cai Jun" userId="57e790d697ad4281" providerId="LiveId" clId="{5D3ADF21-06AD-4F41-A292-B95933847666}" dt="2020-06-22T08:13:18.317" v="151" actId="478"/>
          <ac:spMkLst>
            <pc:docMk/>
            <pc:sldMk cId="0" sldId="506"/>
            <ac:spMk id="40974" creationId="{00000000-0000-0000-0000-000000000000}"/>
          </ac:spMkLst>
        </pc:spChg>
        <pc:spChg chg="del">
          <ac:chgData name="Cai Jun" userId="57e790d697ad4281" providerId="LiveId" clId="{5D3ADF21-06AD-4F41-A292-B95933847666}" dt="2020-06-22T08:13:18.317" v="151" actId="478"/>
          <ac:spMkLst>
            <pc:docMk/>
            <pc:sldMk cId="0" sldId="506"/>
            <ac:spMk id="40975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76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77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78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79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40981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196620" creationId="{00000000-0000-0000-0000-000000000000}"/>
          </ac:spMkLst>
        </pc:spChg>
        <pc:spChg chg="del">
          <ac:chgData name="Cai Jun" userId="57e790d697ad4281" providerId="LiveId" clId="{5D3ADF21-06AD-4F41-A292-B95933847666}" dt="2020-06-22T08:16:25.404" v="172" actId="478"/>
          <ac:spMkLst>
            <pc:docMk/>
            <pc:sldMk cId="0" sldId="506"/>
            <ac:spMk id="196628" creationId="{00000000-0000-0000-0000-000000000000}"/>
          </ac:spMkLst>
        </pc:spChg>
        <pc:grpChg chg="del">
          <ac:chgData name="Cai Jun" userId="57e790d697ad4281" providerId="LiveId" clId="{5D3ADF21-06AD-4F41-A292-B95933847666}" dt="2020-06-22T08:16:25.404" v="172" actId="478"/>
          <ac:grpSpMkLst>
            <pc:docMk/>
            <pc:sldMk cId="0" sldId="506"/>
            <ac:grpSpMk id="40964" creationId="{00000000-0000-0000-0000-000000000000}"/>
          </ac:grpSpMkLst>
        </pc:grpChg>
        <pc:grpChg chg="del">
          <ac:chgData name="Cai Jun" userId="57e790d697ad4281" providerId="LiveId" clId="{5D3ADF21-06AD-4F41-A292-B95933847666}" dt="2020-06-22T08:16:25.404" v="172" actId="478"/>
          <ac:grpSpMkLst>
            <pc:docMk/>
            <pc:sldMk cId="0" sldId="506"/>
            <ac:grpSpMk id="40970" creationId="{00000000-0000-0000-0000-000000000000}"/>
          </ac:grpSpMkLst>
        </pc:grpChg>
        <pc:graphicFrameChg chg="add mod">
          <ac:chgData name="Cai Jun" userId="57e790d697ad4281" providerId="LiveId" clId="{5D3ADF21-06AD-4F41-A292-B95933847666}" dt="2020-06-22T08:16:25.980" v="173"/>
          <ac:graphicFrameMkLst>
            <pc:docMk/>
            <pc:sldMk cId="0" sldId="506"/>
            <ac:graphicFrameMk id="30" creationId="{AB32FDC9-96F2-495F-8C8C-0D0F89CFE1C2}"/>
          </ac:graphicFrameMkLst>
        </pc:graphicFrameChg>
        <pc:graphicFrameChg chg="mod">
          <ac:chgData name="Cai Jun" userId="57e790d697ad4281" providerId="LiveId" clId="{5D3ADF21-06AD-4F41-A292-B95933847666}" dt="2020-06-22T08:17:15.249" v="185" actId="1076"/>
          <ac:graphicFrameMkLst>
            <pc:docMk/>
            <pc:sldMk cId="0" sldId="506"/>
            <ac:graphicFrameMk id="40962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7:12.436" v="183" actId="1076"/>
          <ac:graphicFrameMkLst>
            <pc:docMk/>
            <pc:sldMk cId="0" sldId="506"/>
            <ac:graphicFrameMk id="40972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7:13.936" v="184" actId="1076"/>
          <ac:graphicFrameMkLst>
            <pc:docMk/>
            <pc:sldMk cId="0" sldId="506"/>
            <ac:graphicFrameMk id="40973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7:06.672" v="182" actId="1076"/>
          <ac:graphicFrameMkLst>
            <pc:docMk/>
            <pc:sldMk cId="0" sldId="506"/>
            <ac:graphicFrameMk id="40980" creationId="{00000000-0000-0000-0000-000000000000}"/>
          </ac:graphicFrameMkLst>
        </pc:graphicFrameChg>
      </pc:sldChg>
      <pc:sldChg chg="del">
        <pc:chgData name="Cai Jun" userId="57e790d697ad4281" providerId="LiveId" clId="{5D3ADF21-06AD-4F41-A292-B95933847666}" dt="2020-06-22T08:17:18.172" v="186" actId="47"/>
        <pc:sldMkLst>
          <pc:docMk/>
          <pc:sldMk cId="0" sldId="507"/>
        </pc:sldMkLst>
      </pc:sldChg>
      <pc:sldChg chg="addSp delSp modSp mod">
        <pc:chgData name="Cai Jun" userId="57e790d697ad4281" providerId="LiveId" clId="{5D3ADF21-06AD-4F41-A292-B95933847666}" dt="2020-06-22T08:17:52.646" v="206" actId="1036"/>
        <pc:sldMkLst>
          <pc:docMk/>
          <pc:sldMk cId="0" sldId="508"/>
        </pc:sldMkLst>
        <pc:spChg chg="add mod">
          <ac:chgData name="Cai Jun" userId="57e790d697ad4281" providerId="LiveId" clId="{5D3ADF21-06AD-4F41-A292-B95933847666}" dt="2020-06-22T08:14:28.740" v="158"/>
          <ac:spMkLst>
            <pc:docMk/>
            <pc:sldMk cId="0" sldId="508"/>
            <ac:spMk id="8" creationId="{035F5662-6881-41BF-9822-6B7E82164010}"/>
          </ac:spMkLst>
        </pc:spChg>
        <pc:spChg chg="add mod">
          <ac:chgData name="Cai Jun" userId="57e790d697ad4281" providerId="LiveId" clId="{5D3ADF21-06AD-4F41-A292-B95933847666}" dt="2020-06-22T08:14:28.740" v="158"/>
          <ac:spMkLst>
            <pc:docMk/>
            <pc:sldMk cId="0" sldId="508"/>
            <ac:spMk id="9" creationId="{0FAAFFF4-11D0-4DE5-84B8-A815C4DCCBDF}"/>
          </ac:spMkLst>
        </pc:spChg>
        <pc:spChg chg="del">
          <ac:chgData name="Cai Jun" userId="57e790d697ad4281" providerId="LiveId" clId="{5D3ADF21-06AD-4F41-A292-B95933847666}" dt="2020-06-22T08:14:28.404" v="157" actId="478"/>
          <ac:spMkLst>
            <pc:docMk/>
            <pc:sldMk cId="0" sldId="508"/>
            <ac:spMk id="43014" creationId="{00000000-0000-0000-0000-000000000000}"/>
          </ac:spMkLst>
        </pc:spChg>
        <pc:spChg chg="del">
          <ac:chgData name="Cai Jun" userId="57e790d697ad4281" providerId="LiveId" clId="{5D3ADF21-06AD-4F41-A292-B95933847666}" dt="2020-06-22T08:14:28.404" v="157" actId="478"/>
          <ac:spMkLst>
            <pc:docMk/>
            <pc:sldMk cId="0" sldId="508"/>
            <ac:spMk id="43015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17:52.646" v="206" actId="1036"/>
          <ac:graphicFrameMkLst>
            <pc:docMk/>
            <pc:sldMk cId="0" sldId="508"/>
            <ac:graphicFrameMk id="43011" creationId="{00000000-0000-0000-0000-000000000000}"/>
          </ac:graphicFrameMkLst>
        </pc:graphicFrameChg>
        <pc:graphicFrameChg chg="del">
          <ac:chgData name="Cai Jun" userId="57e790d697ad4281" providerId="LiveId" clId="{5D3ADF21-06AD-4F41-A292-B95933847666}" dt="2020-06-22T08:14:28.404" v="157" actId="478"/>
          <ac:graphicFrameMkLst>
            <pc:docMk/>
            <pc:sldMk cId="0" sldId="508"/>
            <ac:graphicFrameMk id="43012" creationId="{00000000-0000-0000-0000-000000000000}"/>
          </ac:graphicFrameMkLst>
        </pc:graphicFrameChg>
        <pc:graphicFrameChg chg="del">
          <ac:chgData name="Cai Jun" userId="57e790d697ad4281" providerId="LiveId" clId="{5D3ADF21-06AD-4F41-A292-B95933847666}" dt="2020-06-22T08:17:46.504" v="196" actId="478"/>
          <ac:graphicFrameMkLst>
            <pc:docMk/>
            <pc:sldMk cId="0" sldId="508"/>
            <ac:graphicFrameMk id="43013" creationId="{00000000-0000-0000-0000-000000000000}"/>
          </ac:graphicFrameMkLst>
        </pc:graphicFrameChg>
      </pc:sldChg>
      <pc:sldChg chg="addSp delSp modSp mod">
        <pc:chgData name="Cai Jun" userId="57e790d697ad4281" providerId="LiveId" clId="{5D3ADF21-06AD-4F41-A292-B95933847666}" dt="2020-06-22T08:18:39.139" v="344" actId="1035"/>
        <pc:sldMkLst>
          <pc:docMk/>
          <pc:sldMk cId="0" sldId="509"/>
        </pc:sldMkLst>
        <pc:spChg chg="add mod">
          <ac:chgData name="Cai Jun" userId="57e790d697ad4281" providerId="LiveId" clId="{5D3ADF21-06AD-4F41-A292-B95933847666}" dt="2020-06-22T08:14:22.047" v="156"/>
          <ac:spMkLst>
            <pc:docMk/>
            <pc:sldMk cId="0" sldId="509"/>
            <ac:spMk id="9" creationId="{793BDBC5-E49C-4787-94A0-1151FC409CA2}"/>
          </ac:spMkLst>
        </pc:spChg>
        <pc:spChg chg="add mod">
          <ac:chgData name="Cai Jun" userId="57e790d697ad4281" providerId="LiveId" clId="{5D3ADF21-06AD-4F41-A292-B95933847666}" dt="2020-06-22T08:14:22.047" v="156"/>
          <ac:spMkLst>
            <pc:docMk/>
            <pc:sldMk cId="0" sldId="509"/>
            <ac:spMk id="10" creationId="{DE9BA992-CFAF-429E-847B-E544FD1FDFDD}"/>
          </ac:spMkLst>
        </pc:spChg>
        <pc:spChg chg="del">
          <ac:chgData name="Cai Jun" userId="57e790d697ad4281" providerId="LiveId" clId="{5D3ADF21-06AD-4F41-A292-B95933847666}" dt="2020-06-22T08:14:21.742" v="155" actId="478"/>
          <ac:spMkLst>
            <pc:docMk/>
            <pc:sldMk cId="0" sldId="509"/>
            <ac:spMk id="44039" creationId="{00000000-0000-0000-0000-000000000000}"/>
          </ac:spMkLst>
        </pc:spChg>
        <pc:spChg chg="del">
          <ac:chgData name="Cai Jun" userId="57e790d697ad4281" providerId="LiveId" clId="{5D3ADF21-06AD-4F41-A292-B95933847666}" dt="2020-06-22T08:14:21.742" v="155" actId="478"/>
          <ac:spMkLst>
            <pc:docMk/>
            <pc:sldMk cId="0" sldId="509"/>
            <ac:spMk id="44040" creationId="{00000000-0000-0000-0000-000000000000}"/>
          </ac:spMkLst>
        </pc:spChg>
        <pc:graphicFrameChg chg="del">
          <ac:chgData name="Cai Jun" userId="57e790d697ad4281" providerId="LiveId" clId="{5D3ADF21-06AD-4F41-A292-B95933847666}" dt="2020-06-22T08:14:21.742" v="155" actId="478"/>
          <ac:graphicFrameMkLst>
            <pc:docMk/>
            <pc:sldMk cId="0" sldId="509"/>
            <ac:graphicFrameMk id="44035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8:06.989" v="235" actId="14100"/>
          <ac:graphicFrameMkLst>
            <pc:docMk/>
            <pc:sldMk cId="0" sldId="509"/>
            <ac:graphicFrameMk id="44036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8:21.022" v="274" actId="1035"/>
          <ac:graphicFrameMkLst>
            <pc:docMk/>
            <pc:sldMk cId="0" sldId="509"/>
            <ac:graphicFrameMk id="44037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18:39.139" v="344" actId="1035"/>
          <ac:graphicFrameMkLst>
            <pc:docMk/>
            <pc:sldMk cId="0" sldId="509"/>
            <ac:graphicFrameMk id="44038" creationId="{00000000-0000-0000-0000-000000000000}"/>
          </ac:graphicFrameMkLst>
        </pc:graphicFrameChg>
      </pc:sldChg>
      <pc:sldChg chg="addSp delSp modSp mod">
        <pc:chgData name="Cai Jun" userId="57e790d697ad4281" providerId="LiveId" clId="{5D3ADF21-06AD-4F41-A292-B95933847666}" dt="2020-06-22T08:18:53.845" v="389" actId="14100"/>
        <pc:sldMkLst>
          <pc:docMk/>
          <pc:sldMk cId="0" sldId="510"/>
        </pc:sldMkLst>
        <pc:spChg chg="add mod">
          <ac:chgData name="Cai Jun" userId="57e790d697ad4281" providerId="LiveId" clId="{5D3ADF21-06AD-4F41-A292-B95933847666}" dt="2020-06-22T08:14:15.993" v="154"/>
          <ac:spMkLst>
            <pc:docMk/>
            <pc:sldMk cId="0" sldId="510"/>
            <ac:spMk id="6" creationId="{AB590082-4FD9-4313-96A6-58FBBF32C396}"/>
          </ac:spMkLst>
        </pc:spChg>
        <pc:spChg chg="add mod">
          <ac:chgData name="Cai Jun" userId="57e790d697ad4281" providerId="LiveId" clId="{5D3ADF21-06AD-4F41-A292-B95933847666}" dt="2020-06-22T08:14:15.993" v="154"/>
          <ac:spMkLst>
            <pc:docMk/>
            <pc:sldMk cId="0" sldId="510"/>
            <ac:spMk id="7" creationId="{DC8C941C-FF19-4067-9FBD-E174D3392B0C}"/>
          </ac:spMkLst>
        </pc:spChg>
        <pc:spChg chg="del">
          <ac:chgData name="Cai Jun" userId="57e790d697ad4281" providerId="LiveId" clId="{5D3ADF21-06AD-4F41-A292-B95933847666}" dt="2020-06-22T08:14:15.554" v="153" actId="478"/>
          <ac:spMkLst>
            <pc:docMk/>
            <pc:sldMk cId="0" sldId="510"/>
            <ac:spMk id="45060" creationId="{00000000-0000-0000-0000-000000000000}"/>
          </ac:spMkLst>
        </pc:spChg>
        <pc:spChg chg="del">
          <ac:chgData name="Cai Jun" userId="57e790d697ad4281" providerId="LiveId" clId="{5D3ADF21-06AD-4F41-A292-B95933847666}" dt="2020-06-22T08:14:15.554" v="153" actId="478"/>
          <ac:spMkLst>
            <pc:docMk/>
            <pc:sldMk cId="0" sldId="510"/>
            <ac:spMk id="45061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18:53.845" v="389" actId="14100"/>
          <ac:graphicFrameMkLst>
            <pc:docMk/>
            <pc:sldMk cId="0" sldId="510"/>
            <ac:graphicFrameMk id="45059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5:56.373" v="31" actId="207"/>
        <pc:sldMkLst>
          <pc:docMk/>
          <pc:sldMk cId="0" sldId="511"/>
        </pc:sldMkLst>
        <pc:spChg chg="mod">
          <ac:chgData name="Cai Jun" userId="57e790d697ad4281" providerId="LiveId" clId="{5D3ADF21-06AD-4F41-A292-B95933847666}" dt="2020-06-22T08:05:56.373" v="31" actId="207"/>
          <ac:spMkLst>
            <pc:docMk/>
            <pc:sldMk cId="0" sldId="511"/>
            <ac:spMk id="10244" creationId="{00000000-0000-0000-0000-000000000000}"/>
          </ac:spMkLst>
        </pc:spChg>
        <pc:spChg chg="mod">
          <ac:chgData name="Cai Jun" userId="57e790d697ad4281" providerId="LiveId" clId="{5D3ADF21-06AD-4F41-A292-B95933847666}" dt="2020-06-22T08:05:26.689" v="21"/>
          <ac:spMkLst>
            <pc:docMk/>
            <pc:sldMk cId="0" sldId="511"/>
            <ac:spMk id="10250" creationId="{00000000-0000-0000-0000-000000000000}"/>
          </ac:spMkLst>
        </pc:spChg>
        <pc:grpChg chg="mod">
          <ac:chgData name="Cai Jun" userId="57e790d697ad4281" providerId="LiveId" clId="{5D3ADF21-06AD-4F41-A292-B95933847666}" dt="2020-06-22T08:05:26.689" v="21"/>
          <ac:grpSpMkLst>
            <pc:docMk/>
            <pc:sldMk cId="0" sldId="511"/>
            <ac:grpSpMk id="10245" creationId="{00000000-0000-0000-0000-000000000000}"/>
          </ac:grpSpMkLst>
        </pc:grpChg>
        <pc:graphicFrameChg chg="mod">
          <ac:chgData name="Cai Jun" userId="57e790d697ad4281" providerId="LiveId" clId="{5D3ADF21-06AD-4F41-A292-B95933847666}" dt="2020-06-22T08:05:40.539" v="23"/>
          <ac:graphicFrameMkLst>
            <pc:docMk/>
            <pc:sldMk cId="0" sldId="511"/>
            <ac:graphicFrameMk id="10243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5:19.025" v="18"/>
          <ac:graphicFrameMkLst>
            <pc:docMk/>
            <pc:sldMk cId="0" sldId="511"/>
            <ac:graphicFrameMk id="10247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5:26.689" v="21"/>
          <ac:graphicFrameMkLst>
            <pc:docMk/>
            <pc:sldMk cId="0" sldId="511"/>
            <ac:graphicFrameMk id="10249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4:07.549" v="3"/>
        <pc:sldMkLst>
          <pc:docMk/>
          <pc:sldMk cId="0" sldId="515"/>
        </pc:sldMkLst>
        <pc:spChg chg="mod">
          <ac:chgData name="Cai Jun" userId="57e790d697ad4281" providerId="LiveId" clId="{5D3ADF21-06AD-4F41-A292-B95933847666}" dt="2020-06-22T08:03:55.483" v="1" actId="207"/>
          <ac:spMkLst>
            <pc:docMk/>
            <pc:sldMk cId="0" sldId="515"/>
            <ac:spMk id="6148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04:07.549" v="3"/>
          <ac:graphicFrameMkLst>
            <pc:docMk/>
            <pc:sldMk cId="0" sldId="515"/>
            <ac:graphicFrameMk id="6147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4:24.594" v="7" actId="207"/>
        <pc:sldMkLst>
          <pc:docMk/>
          <pc:sldMk cId="0" sldId="516"/>
        </pc:sldMkLst>
        <pc:spChg chg="mod">
          <ac:chgData name="Cai Jun" userId="57e790d697ad4281" providerId="LiveId" clId="{5D3ADF21-06AD-4F41-A292-B95933847666}" dt="2020-06-22T08:04:24.594" v="7" actId="207"/>
          <ac:spMkLst>
            <pc:docMk/>
            <pc:sldMk cId="0" sldId="516"/>
            <ac:spMk id="7173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04:19.030" v="5"/>
          <ac:graphicFrameMkLst>
            <pc:docMk/>
            <pc:sldMk cId="0" sldId="516"/>
            <ac:graphicFrameMk id="7174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6:29.491" v="40"/>
        <pc:sldMkLst>
          <pc:docMk/>
          <pc:sldMk cId="0" sldId="517"/>
        </pc:sldMkLst>
        <pc:spChg chg="mod">
          <ac:chgData name="Cai Jun" userId="57e790d697ad4281" providerId="LiveId" clId="{5D3ADF21-06AD-4F41-A292-B95933847666}" dt="2020-06-22T08:06:06.441" v="33"/>
          <ac:spMkLst>
            <pc:docMk/>
            <pc:sldMk cId="0" sldId="517"/>
            <ac:spMk id="11275" creationId="{00000000-0000-0000-0000-000000000000}"/>
          </ac:spMkLst>
        </pc:spChg>
        <pc:grpChg chg="mod">
          <ac:chgData name="Cai Jun" userId="57e790d697ad4281" providerId="LiveId" clId="{5D3ADF21-06AD-4F41-A292-B95933847666}" dt="2020-06-22T08:06:06.441" v="33"/>
          <ac:grpSpMkLst>
            <pc:docMk/>
            <pc:sldMk cId="0" sldId="517"/>
            <ac:grpSpMk id="11269" creationId="{00000000-0000-0000-0000-000000000000}"/>
          </ac:grpSpMkLst>
        </pc:grpChg>
        <pc:graphicFrameChg chg="mod">
          <ac:chgData name="Cai Jun" userId="57e790d697ad4281" providerId="LiveId" clId="{5D3ADF21-06AD-4F41-A292-B95933847666}" dt="2020-06-22T08:06:19.825" v="37"/>
          <ac:graphicFrameMkLst>
            <pc:docMk/>
            <pc:sldMk cId="0" sldId="517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6:29.491" v="40"/>
          <ac:graphicFrameMkLst>
            <pc:docMk/>
            <pc:sldMk cId="0" sldId="517"/>
            <ac:graphicFrameMk id="11270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6:13.115" v="35"/>
          <ac:graphicFrameMkLst>
            <pc:docMk/>
            <pc:sldMk cId="0" sldId="517"/>
            <ac:graphicFrameMk id="11272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6:06.441" v="33"/>
          <ac:graphicFrameMkLst>
            <pc:docMk/>
            <pc:sldMk cId="0" sldId="517"/>
            <ac:graphicFrameMk id="11274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7:08.725" v="48"/>
        <pc:sldMkLst>
          <pc:docMk/>
          <pc:sldMk cId="0" sldId="518"/>
        </pc:sldMkLst>
        <pc:spChg chg="mod">
          <ac:chgData name="Cai Jun" userId="57e790d697ad4281" providerId="LiveId" clId="{5D3ADF21-06AD-4F41-A292-B95933847666}" dt="2020-06-22T08:07:08.725" v="48"/>
          <ac:spMkLst>
            <pc:docMk/>
            <pc:sldMk cId="0" sldId="518"/>
            <ac:spMk id="154675" creationId="{00000000-0000-0000-0000-000000000000}"/>
          </ac:spMkLst>
        </pc:spChg>
        <pc:graphicFrameChg chg="mod">
          <ac:chgData name="Cai Jun" userId="57e790d697ad4281" providerId="LiveId" clId="{5D3ADF21-06AD-4F41-A292-B95933847666}" dt="2020-06-22T08:07:00.206" v="46"/>
          <ac:graphicFrameMkLst>
            <pc:docMk/>
            <pc:sldMk cId="0" sldId="518"/>
            <ac:graphicFrameMk id="14339" creationId="{00000000-0000-0000-0000-000000000000}"/>
          </ac:graphicFrameMkLst>
        </pc:graphicFrameChg>
      </pc:sldChg>
      <pc:sldChg chg="modSp mod">
        <pc:chgData name="Cai Jun" userId="57e790d697ad4281" providerId="LiveId" clId="{5D3ADF21-06AD-4F41-A292-B95933847666}" dt="2020-06-22T08:08:57.385" v="96" actId="14100"/>
        <pc:sldMkLst>
          <pc:docMk/>
          <pc:sldMk cId="0" sldId="520"/>
        </pc:sldMkLst>
        <pc:graphicFrameChg chg="mod">
          <ac:chgData name="Cai Jun" userId="57e790d697ad4281" providerId="LiveId" clId="{5D3ADF21-06AD-4F41-A292-B95933847666}" dt="2020-06-22T08:08:57.385" v="96" actId="14100"/>
          <ac:graphicFrameMkLst>
            <pc:docMk/>
            <pc:sldMk cId="0" sldId="520"/>
            <ac:graphicFrameMk id="24581" creationId="{00000000-0000-0000-0000-000000000000}"/>
          </ac:graphicFrameMkLst>
        </pc:graphicFrameChg>
        <pc:graphicFrameChg chg="mod">
          <ac:chgData name="Cai Jun" userId="57e790d697ad4281" providerId="LiveId" clId="{5D3ADF21-06AD-4F41-A292-B95933847666}" dt="2020-06-22T08:08:50.262" v="78"/>
          <ac:graphicFrameMkLst>
            <pc:docMk/>
            <pc:sldMk cId="0" sldId="520"/>
            <ac:graphicFrameMk id="24582" creationId="{00000000-0000-0000-0000-000000000000}"/>
          </ac:graphicFrameMkLst>
        </pc:graphicFrameChg>
      </pc:sldChg>
      <pc:sldChg chg="modSp">
        <pc:chgData name="Cai Jun" userId="57e790d697ad4281" providerId="LiveId" clId="{5D3ADF21-06AD-4F41-A292-B95933847666}" dt="2020-06-22T08:06:49.783" v="44"/>
        <pc:sldMkLst>
          <pc:docMk/>
          <pc:sldMk cId="0" sldId="521"/>
        </pc:sldMkLst>
        <pc:graphicFrameChg chg="mod">
          <ac:chgData name="Cai Jun" userId="57e790d697ad4281" providerId="LiveId" clId="{5D3ADF21-06AD-4F41-A292-B95933847666}" dt="2020-06-22T08:06:49.783" v="44"/>
          <ac:graphicFrameMkLst>
            <pc:docMk/>
            <pc:sldMk cId="0" sldId="521"/>
            <ac:graphicFrameMk id="1331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24E1160C-B2E3-4B02-9192-210018310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201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FEE5B-ACAD-47F7-855E-0F56C2D06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CDC95-B43B-4E4D-A5E0-EA33E6706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0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3C3B4-6E93-46A1-A96B-7F07AFF0F4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29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614DD-B9F2-4675-8B0A-BB0B6E40F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98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D528D-4EC2-4BB3-85B6-6A9368BBD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4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2067-8065-4401-829B-3D1E7967E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0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CC77-92DB-45AD-A8A8-F3EF43872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8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774B-2DF3-40A8-A3A5-B3029FC92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5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608A5-2073-459C-B9ED-154FC03CE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41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15BB7-A4B6-4B4F-850F-0EC85929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8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50DAF-A209-4110-A32C-9F95B3730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93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0C678-1EBD-4C9B-8208-6063E6049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8932F7D8-5131-46FD-B446-CAB018191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2950" y="1733550"/>
            <a:ext cx="78105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第四章 相平衡</a:t>
            </a:r>
            <a:endParaRPr kumimoji="1" lang="zh-CN" altLang="en-US" sz="6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Phase Equilibria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667000" y="1752600"/>
            <a:ext cx="40386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809750" indent="-1809750" algn="jus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言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00100" y="1219200"/>
            <a:ext cx="75247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相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指系统中具有完全相同的物理性质和化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        学组成的均匀部分。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762000" y="2628900"/>
            <a:ext cx="72009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相变化过程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物质从一个相转移至另一相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        的过程。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527050" y="776288"/>
            <a:ext cx="8261350" cy="10763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619250" indent="-1619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相平衡：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研究一个多相系统达到相平衡时，温度、压力和各相组成间的关系。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614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53908"/>
              </p:ext>
            </p:extLst>
          </p:nvPr>
        </p:nvGraphicFramePr>
        <p:xfrm>
          <a:off x="1096963" y="4667250"/>
          <a:ext cx="6759575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844720" imgH="736560" progId="Equation.DSMT4">
                  <p:embed/>
                </p:oleObj>
              </mc:Choice>
              <mc:Fallback>
                <p:oleObj name="Equation" r:id="rId3" imgW="2844720" imgH="736560" progId="Equation.DSMT4">
                  <p:embed/>
                  <p:pic>
                    <p:nvPicPr>
                      <p:cNvPr id="61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667250"/>
                        <a:ext cx="6759575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527050" y="2911475"/>
            <a:ext cx="8064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例：三元系两相平衡。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+ 2 = 3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，在温度、压强和两相组成共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个变量中，只要已知其中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个，就可以通过求解下列方程组（即相平衡条件），得到其它变量取值。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6149" name="组合 6"/>
          <p:cNvGrpSpPr>
            <a:grpSpLocks/>
          </p:cNvGrpSpPr>
          <p:nvPr/>
        </p:nvGrpSpPr>
        <p:grpSpPr bwMode="auto">
          <a:xfrm>
            <a:off x="590550" y="2198688"/>
            <a:ext cx="7265988" cy="519112"/>
            <a:chOff x="533400" y="2819400"/>
            <a:chExt cx="7267785" cy="519113"/>
          </a:xfrm>
        </p:grpSpPr>
        <p:sp>
          <p:nvSpPr>
            <p:cNvPr id="6150" name="AutoShape 13"/>
            <p:cNvSpPr>
              <a:spLocks noChangeArrowheads="1"/>
            </p:cNvSpPr>
            <p:nvPr/>
          </p:nvSpPr>
          <p:spPr bwMode="auto">
            <a:xfrm>
              <a:off x="533400" y="2971800"/>
              <a:ext cx="223838" cy="261938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151" name="Text Box 14"/>
            <p:cNvSpPr txBox="1">
              <a:spLocks noChangeArrowheads="1"/>
            </p:cNvSpPr>
            <p:nvPr/>
          </p:nvSpPr>
          <p:spPr bwMode="auto">
            <a:xfrm>
              <a:off x="741554" y="2819400"/>
              <a:ext cx="7059631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利用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相平衡条件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进行理论计算。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546100" y="765175"/>
            <a:ext cx="8185150" cy="10763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619250" indent="-1619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相平衡：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研究一个多相系统达到相平衡时，温度、压力和各相组成间的关系。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7171" name="组合 1"/>
          <p:cNvGrpSpPr>
            <a:grpSpLocks/>
          </p:cNvGrpSpPr>
          <p:nvPr/>
        </p:nvGrpSpPr>
        <p:grpSpPr bwMode="auto">
          <a:xfrm>
            <a:off x="587375" y="2216150"/>
            <a:ext cx="2838450" cy="519113"/>
            <a:chOff x="609600" y="2475706"/>
            <a:chExt cx="2838450" cy="519113"/>
          </a:xfrm>
        </p:grpSpPr>
        <p:sp>
          <p:nvSpPr>
            <p:cNvPr id="7175" name="Text Box 13"/>
            <p:cNvSpPr txBox="1">
              <a:spLocks noChangeArrowheads="1"/>
            </p:cNvSpPr>
            <p:nvPr/>
          </p:nvSpPr>
          <p:spPr bwMode="auto">
            <a:xfrm>
              <a:off x="609600" y="2475706"/>
              <a:ext cx="2838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直接实验测定</a:t>
              </a:r>
            </a:p>
          </p:txBody>
        </p:sp>
        <p:sp>
          <p:nvSpPr>
            <p:cNvPr id="7176" name="AutoShape 14"/>
            <p:cNvSpPr>
              <a:spLocks noChangeArrowheads="1"/>
            </p:cNvSpPr>
            <p:nvPr/>
          </p:nvSpPr>
          <p:spPr bwMode="auto">
            <a:xfrm>
              <a:off x="609600" y="2604294"/>
              <a:ext cx="223838" cy="261938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2735263"/>
            <a:ext cx="3906838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527050" y="2968625"/>
            <a:ext cx="38036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例：二元系气液平衡。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+ 2 = 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，实验测定一定温度下，压强与组成的关系。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71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897009"/>
              </p:ext>
            </p:extLst>
          </p:nvPr>
        </p:nvGraphicFramePr>
        <p:xfrm>
          <a:off x="1220788" y="4959350"/>
          <a:ext cx="1930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812520" imgH="457200" progId="Equation.DSMT4">
                  <p:embed/>
                </p:oleObj>
              </mc:Choice>
              <mc:Fallback>
                <p:oleObj name="Equation" r:id="rId4" imgW="812520" imgH="457200" progId="Equation.DSMT4">
                  <p:embed/>
                  <p:pic>
                    <p:nvPicPr>
                      <p:cNvPr id="717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959350"/>
                        <a:ext cx="1930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7389</TotalTime>
  <Words>175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楷体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562</cp:revision>
  <dcterms:created xsi:type="dcterms:W3CDTF">1998-06-15T09:16:02Z</dcterms:created>
  <dcterms:modified xsi:type="dcterms:W3CDTF">2020-06-29T01:04:31Z</dcterms:modified>
</cp:coreProperties>
</file>