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3"/>
  </p:notesMasterIdLst>
  <p:sldIdLst>
    <p:sldId id="486" r:id="rId2"/>
    <p:sldId id="487" r:id="rId3"/>
    <p:sldId id="490" r:id="rId4"/>
    <p:sldId id="491" r:id="rId5"/>
    <p:sldId id="505" r:id="rId6"/>
    <p:sldId id="492" r:id="rId7"/>
    <p:sldId id="493" r:id="rId8"/>
    <p:sldId id="494" r:id="rId9"/>
    <p:sldId id="495" r:id="rId10"/>
    <p:sldId id="531" r:id="rId11"/>
    <p:sldId id="509" r:id="rId12"/>
    <p:sldId id="510" r:id="rId13"/>
    <p:sldId id="496" r:id="rId14"/>
    <p:sldId id="517" r:id="rId15"/>
    <p:sldId id="518" r:id="rId16"/>
    <p:sldId id="519" r:id="rId17"/>
    <p:sldId id="520" r:id="rId18"/>
    <p:sldId id="521" r:id="rId19"/>
    <p:sldId id="512" r:id="rId20"/>
    <p:sldId id="526" r:id="rId21"/>
    <p:sldId id="527" r:id="rId22"/>
    <p:sldId id="528" r:id="rId23"/>
    <p:sldId id="529" r:id="rId24"/>
    <p:sldId id="516" r:id="rId25"/>
    <p:sldId id="497" r:id="rId26"/>
    <p:sldId id="498" r:id="rId27"/>
    <p:sldId id="499" r:id="rId28"/>
    <p:sldId id="532" r:id="rId29"/>
    <p:sldId id="500" r:id="rId30"/>
    <p:sldId id="503" r:id="rId31"/>
    <p:sldId id="504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7646DE45-E5A0-4190-B669-EF59E5820BED}"/>
    <pc:docChg chg="custSel delSld modSld">
      <pc:chgData name="Cai Jun" userId="57e790d697ad4281" providerId="LiveId" clId="{7646DE45-E5A0-4190-B669-EF59E5820BED}" dt="2020-06-29T01:28:16.020" v="136" actId="1038"/>
      <pc:docMkLst>
        <pc:docMk/>
      </pc:docMkLst>
      <pc:sldChg chg="del">
        <pc:chgData name="Cai Jun" userId="57e790d697ad4281" providerId="LiveId" clId="{7646DE45-E5A0-4190-B669-EF59E5820BED}" dt="2020-06-29T01:23:14.167" v="0" actId="47"/>
        <pc:sldMkLst>
          <pc:docMk/>
          <pc:sldMk cId="0" sldId="417"/>
        </pc:sldMkLst>
      </pc:sldChg>
      <pc:sldChg chg="del">
        <pc:chgData name="Cai Jun" userId="57e790d697ad4281" providerId="LiveId" clId="{7646DE45-E5A0-4190-B669-EF59E5820BED}" dt="2020-06-29T01:23:14.569" v="1" actId="47"/>
        <pc:sldMkLst>
          <pc:docMk/>
          <pc:sldMk cId="0" sldId="479"/>
        </pc:sldMkLst>
      </pc:sldChg>
      <pc:sldChg chg="del">
        <pc:chgData name="Cai Jun" userId="57e790d697ad4281" providerId="LiveId" clId="{7646DE45-E5A0-4190-B669-EF59E5820BED}" dt="2020-06-29T01:23:15.078" v="2" actId="47"/>
        <pc:sldMkLst>
          <pc:docMk/>
          <pc:sldMk cId="0" sldId="480"/>
        </pc:sldMkLst>
      </pc:sldChg>
      <pc:sldChg chg="addSp delSp modSp mod">
        <pc:chgData name="Cai Jun" userId="57e790d697ad4281" providerId="LiveId" clId="{7646DE45-E5A0-4190-B669-EF59E5820BED}" dt="2020-06-29T01:28:16.020" v="136" actId="1038"/>
        <pc:sldMkLst>
          <pc:docMk/>
          <pc:sldMk cId="0" sldId="500"/>
        </pc:sldMkLst>
        <pc:spChg chg="mod">
          <ac:chgData name="Cai Jun" userId="57e790d697ad4281" providerId="LiveId" clId="{7646DE45-E5A0-4190-B669-EF59E5820BED}" dt="2020-06-29T01:27:56.688" v="113" actId="1076"/>
          <ac:spMkLst>
            <pc:docMk/>
            <pc:sldMk cId="0" sldId="500"/>
            <ac:spMk id="33799" creationId="{00000000-0000-0000-0000-000000000000}"/>
          </ac:spMkLst>
        </pc:spChg>
        <pc:grpChg chg="mod">
          <ac:chgData name="Cai Jun" userId="57e790d697ad4281" providerId="LiveId" clId="{7646DE45-E5A0-4190-B669-EF59E5820BED}" dt="2020-06-29T01:27:56.688" v="113" actId="1076"/>
          <ac:grpSpMkLst>
            <pc:docMk/>
            <pc:sldMk cId="0" sldId="500"/>
            <ac:grpSpMk id="33794" creationId="{00000000-0000-0000-0000-000000000000}"/>
          </ac:grpSpMkLst>
        </pc:grpChg>
        <pc:graphicFrameChg chg="add del mod">
          <ac:chgData name="Cai Jun" userId="57e790d697ad4281" providerId="LiveId" clId="{7646DE45-E5A0-4190-B669-EF59E5820BED}" dt="2020-06-29T01:27:53.340" v="112" actId="478"/>
          <ac:graphicFrameMkLst>
            <pc:docMk/>
            <pc:sldMk cId="0" sldId="500"/>
            <ac:graphicFrameMk id="11" creationId="{CD6E75D7-7A05-4C3C-8226-F11157E4F65E}"/>
          </ac:graphicFrameMkLst>
        </pc:graphicFrameChg>
        <pc:graphicFrameChg chg="mod">
          <ac:chgData name="Cai Jun" userId="57e790d697ad4281" providerId="LiveId" clId="{7646DE45-E5A0-4190-B669-EF59E5820BED}" dt="2020-06-29T01:28:03.290" v="118" actId="1038"/>
          <ac:graphicFrameMkLst>
            <pc:docMk/>
            <pc:sldMk cId="0" sldId="500"/>
            <ac:graphicFrameMk id="33800" creationId="{00000000-0000-0000-0000-000000000000}"/>
          </ac:graphicFrameMkLst>
        </pc:graphicFrameChg>
        <pc:graphicFrameChg chg="mod">
          <ac:chgData name="Cai Jun" userId="57e790d697ad4281" providerId="LiveId" clId="{7646DE45-E5A0-4190-B669-EF59E5820BED}" dt="2020-06-29T01:27:56.688" v="113" actId="1076"/>
          <ac:graphicFrameMkLst>
            <pc:docMk/>
            <pc:sldMk cId="0" sldId="500"/>
            <ac:graphicFrameMk id="33801" creationId="{00000000-0000-0000-0000-000000000000}"/>
          </ac:graphicFrameMkLst>
        </pc:graphicFrameChg>
        <pc:graphicFrameChg chg="mod">
          <ac:chgData name="Cai Jun" userId="57e790d697ad4281" providerId="LiveId" clId="{7646DE45-E5A0-4190-B669-EF59E5820BED}" dt="2020-06-29T01:28:16.020" v="136" actId="1038"/>
          <ac:graphicFrameMkLst>
            <pc:docMk/>
            <pc:sldMk cId="0" sldId="500"/>
            <ac:graphicFrameMk id="33802" creationId="{00000000-0000-0000-0000-000000000000}"/>
          </ac:graphicFrameMkLst>
        </pc:graphicFrameChg>
        <pc:graphicFrameChg chg="mod">
          <ac:chgData name="Cai Jun" userId="57e790d697ad4281" providerId="LiveId" clId="{7646DE45-E5A0-4190-B669-EF59E5820BED}" dt="2020-06-29T01:26:30.736" v="68" actId="14100"/>
          <ac:graphicFrameMkLst>
            <pc:docMk/>
            <pc:sldMk cId="0" sldId="500"/>
            <ac:graphicFrameMk id="124936" creationId="{00000000-0000-0000-0000-000000000000}"/>
          </ac:graphicFrameMkLst>
        </pc:graphicFrameChg>
        <pc:graphicFrameChg chg="mod">
          <ac:chgData name="Cai Jun" userId="57e790d697ad4281" providerId="LiveId" clId="{7646DE45-E5A0-4190-B669-EF59E5820BED}" dt="2020-06-29T01:26:37.809" v="80" actId="1037"/>
          <ac:graphicFrameMkLst>
            <pc:docMk/>
            <pc:sldMk cId="0" sldId="500"/>
            <ac:graphicFrameMk id="124937" creationId="{00000000-0000-0000-0000-000000000000}"/>
          </ac:graphicFrameMkLst>
        </pc:graphicFrameChg>
        <pc:graphicFrameChg chg="mod">
          <ac:chgData name="Cai Jun" userId="57e790d697ad4281" providerId="LiveId" clId="{7646DE45-E5A0-4190-B669-EF59E5820BED}" dt="2020-06-29T01:26:43.500" v="91" actId="1038"/>
          <ac:graphicFrameMkLst>
            <pc:docMk/>
            <pc:sldMk cId="0" sldId="500"/>
            <ac:graphicFrameMk id="124938" creationId="{00000000-0000-0000-0000-000000000000}"/>
          </ac:graphicFrameMkLst>
        </pc:graphicFrameChg>
      </pc:sldChg>
      <pc:sldChg chg="modSp">
        <pc:chgData name="Cai Jun" userId="57e790d697ad4281" providerId="LiveId" clId="{7646DE45-E5A0-4190-B669-EF59E5820BED}" dt="2020-06-29T01:23:45.735" v="4"/>
        <pc:sldMkLst>
          <pc:docMk/>
          <pc:sldMk cId="1524307575" sldId="532"/>
        </pc:sldMkLst>
        <pc:graphicFrameChg chg="mod">
          <ac:chgData name="Cai Jun" userId="57e790d697ad4281" providerId="LiveId" clId="{7646DE45-E5A0-4190-B669-EF59E5820BED}" dt="2020-06-29T01:23:45.735" v="4"/>
          <ac:graphicFrameMkLst>
            <pc:docMk/>
            <pc:sldMk cId="1524307575" sldId="532"/>
            <ac:graphicFrameMk id="32785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5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5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5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2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C8F8861-52B6-40BD-8268-46185E994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557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0C25643-3BD3-4E1F-81CD-B46AA06170E3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4C6BA-6E23-4896-AF71-4E723540F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22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CB4D1-F3E1-4E73-97EE-662E2642F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63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D43EE-803F-4B22-9B5A-8B4F6352C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35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F54F-0B54-461A-8D77-C40E4BD593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04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5DC0A-1BE0-4FE8-A504-49DFFF6E9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7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7F86F-A5E0-4EB6-8C2B-1B672BAF3F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44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F9C29-458E-4FBB-B186-742AC43A8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86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2A7A0-FA89-40C3-807F-9833E5788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00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3D95-3D76-4AFA-935D-164C753BC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43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9BDFD-61C0-4DCA-BB34-EAD02B5FA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304D5-1926-4810-87DC-311BE204FB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66ED4-FE94-4B05-B811-70F2AEDE3A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8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E72C-AF6E-4E7A-B196-7FD6BF5E5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5EF87A82-4504-4515-B65B-B66F02A5DC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1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1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1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1.jpe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1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3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11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11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1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11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34.jpe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jpeg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55.bin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1259417" y="1733550"/>
            <a:ext cx="6846006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1809750" indent="-1809750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4-4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两组分系统的气液液平衡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800225" y="3905250"/>
            <a:ext cx="6048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Binary Vapor-Liquid-Liquid Equilibria</a:t>
            </a:r>
          </a:p>
        </p:txBody>
      </p:sp>
    </p:spTree>
  </p:cSld>
  <p:clrMapOvr>
    <a:masterClrMapping/>
  </p:clrMapOvr>
  <p:transition spd="med">
    <p:split orient="vert"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115050" y="1238250"/>
            <a:ext cx="2095500" cy="2057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6134100" y="3619500"/>
            <a:ext cx="2076450" cy="1524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34100" y="3163888"/>
            <a:ext cx="2076450" cy="392112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chemeClr val="tx1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365" name="Group 65"/>
          <p:cNvGrpSpPr>
            <a:grpSpLocks/>
          </p:cNvGrpSpPr>
          <p:nvPr/>
        </p:nvGrpSpPr>
        <p:grpSpPr bwMode="auto">
          <a:xfrm>
            <a:off x="6115050" y="1143000"/>
            <a:ext cx="2095500" cy="4076700"/>
            <a:chOff x="3864" y="996"/>
            <a:chExt cx="1320" cy="2568"/>
          </a:xfrm>
        </p:grpSpPr>
        <p:sp>
          <p:nvSpPr>
            <p:cNvPr id="15377" name="Line 66"/>
            <p:cNvSpPr>
              <a:spLocks noChangeShapeType="1"/>
            </p:cNvSpPr>
            <p:nvPr/>
          </p:nvSpPr>
          <p:spPr bwMode="auto">
            <a:xfrm>
              <a:off x="5184" y="996"/>
              <a:ext cx="0" cy="2568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67"/>
            <p:cNvSpPr>
              <a:spLocks noChangeShapeType="1"/>
            </p:cNvSpPr>
            <p:nvPr/>
          </p:nvSpPr>
          <p:spPr bwMode="auto">
            <a:xfrm>
              <a:off x="3864" y="996"/>
              <a:ext cx="0" cy="2568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68"/>
            <p:cNvSpPr>
              <a:spLocks noChangeShapeType="1"/>
            </p:cNvSpPr>
            <p:nvPr/>
          </p:nvSpPr>
          <p:spPr bwMode="auto">
            <a:xfrm>
              <a:off x="3864" y="3540"/>
              <a:ext cx="1320" cy="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5366" name="Picture 69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Line 70"/>
          <p:cNvSpPr>
            <a:spLocks noChangeShapeType="1"/>
          </p:cNvSpPr>
          <p:nvPr/>
        </p:nvSpPr>
        <p:spPr bwMode="auto">
          <a:xfrm>
            <a:off x="1552575" y="1943100"/>
            <a:ext cx="0" cy="2286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4D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Oval 71"/>
          <p:cNvSpPr>
            <a:spLocks noChangeArrowheads="1"/>
          </p:cNvSpPr>
          <p:nvPr/>
        </p:nvSpPr>
        <p:spPr bwMode="auto">
          <a:xfrm>
            <a:off x="1514475" y="1866900"/>
            <a:ext cx="76200" cy="76200"/>
          </a:xfrm>
          <a:prstGeom prst="ellipse">
            <a:avLst/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rgbClr val="00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5369" name="Object 270"/>
          <p:cNvGraphicFramePr>
            <a:graphicFrameLocks noChangeAspect="1"/>
          </p:cNvGraphicFramePr>
          <p:nvPr/>
        </p:nvGraphicFramePr>
        <p:xfrm>
          <a:off x="1473200" y="1500188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4" imgW="241195" imgH="203112" progId="Equation.3">
                  <p:embed/>
                </p:oleObj>
              </mc:Choice>
              <mc:Fallback>
                <p:oleObj name="公式" r:id="rId4" imgW="241195" imgH="203112" progId="Equation.3">
                  <p:embed/>
                  <p:pic>
                    <p:nvPicPr>
                      <p:cNvPr id="15369" name="Objec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500188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273"/>
          <p:cNvSpPr txBox="1">
            <a:spLocks noChangeArrowheads="1"/>
          </p:cNvSpPr>
          <p:nvPr/>
        </p:nvSpPr>
        <p:spPr bwMode="auto">
          <a:xfrm>
            <a:off x="1276350" y="39433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15371" name="Oval 276"/>
          <p:cNvSpPr>
            <a:spLocks noChangeArrowheads="1"/>
          </p:cNvSpPr>
          <p:nvPr/>
        </p:nvSpPr>
        <p:spPr bwMode="auto">
          <a:xfrm>
            <a:off x="1514475" y="3924300"/>
            <a:ext cx="76200" cy="76200"/>
          </a:xfrm>
          <a:prstGeom prst="ellipse">
            <a:avLst/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rgbClr val="00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72" name="Text Box 344"/>
          <p:cNvSpPr txBox="1">
            <a:spLocks noChangeArrowheads="1"/>
          </p:cNvSpPr>
          <p:nvPr/>
        </p:nvSpPr>
        <p:spPr bwMode="auto">
          <a:xfrm>
            <a:off x="1681163" y="5705475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sp>
        <p:nvSpPr>
          <p:cNvPr id="16" name="Line 342"/>
          <p:cNvSpPr>
            <a:spLocks noChangeShapeType="1"/>
          </p:cNvSpPr>
          <p:nvPr/>
        </p:nvSpPr>
        <p:spPr bwMode="auto">
          <a:xfrm>
            <a:off x="1543050" y="3676650"/>
            <a:ext cx="1866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245225" y="5530850"/>
          <a:ext cx="18462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117115" imgH="203112" progId="Equation.DSMT4">
                  <p:embed/>
                </p:oleObj>
              </mc:Choice>
              <mc:Fallback>
                <p:oleObj name="Equation" r:id="rId6" imgW="1117115" imgH="203112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5530850"/>
                        <a:ext cx="18462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74"/>
          <p:cNvSpPr txBox="1">
            <a:spLocks noChangeArrowheads="1"/>
          </p:cNvSpPr>
          <p:nvPr/>
        </p:nvSpPr>
        <p:spPr bwMode="auto">
          <a:xfrm>
            <a:off x="1489075" y="33639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5376" name="TextBox 18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9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Line 70"/>
          <p:cNvSpPr>
            <a:spLocks noChangeShapeType="1"/>
          </p:cNvSpPr>
          <p:nvPr/>
        </p:nvSpPr>
        <p:spPr bwMode="auto">
          <a:xfrm>
            <a:off x="1552575" y="1943100"/>
            <a:ext cx="0" cy="2286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4D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Oval 71"/>
          <p:cNvSpPr>
            <a:spLocks noChangeArrowheads="1"/>
          </p:cNvSpPr>
          <p:nvPr/>
        </p:nvSpPr>
        <p:spPr bwMode="auto">
          <a:xfrm>
            <a:off x="1514475" y="1866900"/>
            <a:ext cx="76200" cy="76200"/>
          </a:xfrm>
          <a:prstGeom prst="ellipse">
            <a:avLst/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rgbClr val="00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6389" name="组合 1"/>
          <p:cNvGrpSpPr>
            <a:grpSpLocks/>
          </p:cNvGrpSpPr>
          <p:nvPr/>
        </p:nvGrpSpPr>
        <p:grpSpPr bwMode="auto">
          <a:xfrm>
            <a:off x="6115050" y="1143000"/>
            <a:ext cx="2095500" cy="4076700"/>
            <a:chOff x="6115050" y="1143000"/>
            <a:chExt cx="2095500" cy="4076700"/>
          </a:xfrm>
        </p:grpSpPr>
        <p:sp>
          <p:nvSpPr>
            <p:cNvPr id="16411" name="Rectangle 73"/>
            <p:cNvSpPr>
              <a:spLocks noChangeArrowheads="1"/>
            </p:cNvSpPr>
            <p:nvPr/>
          </p:nvSpPr>
          <p:spPr bwMode="auto">
            <a:xfrm>
              <a:off x="6115050" y="1295400"/>
              <a:ext cx="2095500" cy="386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6412" name="Rectangle 74"/>
            <p:cNvSpPr>
              <a:spLocks noChangeArrowheads="1"/>
            </p:cNvSpPr>
            <p:nvPr/>
          </p:nvSpPr>
          <p:spPr bwMode="auto">
            <a:xfrm>
              <a:off x="6134100" y="3619500"/>
              <a:ext cx="2076450" cy="1524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6134100" y="2895600"/>
              <a:ext cx="2051050" cy="41910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414" name="Group 133"/>
            <p:cNvGrpSpPr>
              <a:grpSpLocks/>
            </p:cNvGrpSpPr>
            <p:nvPr/>
          </p:nvGrpSpPr>
          <p:grpSpPr bwMode="auto">
            <a:xfrm>
              <a:off x="6115050" y="1143000"/>
              <a:ext cx="2095500" cy="4076700"/>
              <a:chOff x="3864" y="996"/>
              <a:chExt cx="1320" cy="2568"/>
            </a:xfrm>
          </p:grpSpPr>
          <p:sp>
            <p:nvSpPr>
              <p:cNvPr id="16415" name="Line 134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6" name="Line 135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Line 136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" name="Line 266"/>
          <p:cNvSpPr>
            <a:spLocks noChangeShapeType="1"/>
          </p:cNvSpPr>
          <p:nvPr/>
        </p:nvSpPr>
        <p:spPr bwMode="auto">
          <a:xfrm>
            <a:off x="1428750" y="3295650"/>
            <a:ext cx="150495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" name="Object 267"/>
          <p:cNvGraphicFramePr>
            <a:graphicFrameLocks noChangeAspect="1"/>
          </p:cNvGraphicFramePr>
          <p:nvPr/>
        </p:nvGraphicFramePr>
        <p:xfrm>
          <a:off x="847725" y="3454400"/>
          <a:ext cx="3365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4" imgW="266353" imgH="215619" progId="Equation.3">
                  <p:embed/>
                </p:oleObj>
              </mc:Choice>
              <mc:Fallback>
                <p:oleObj name="公式" r:id="rId4" imgW="266353" imgH="215619" progId="Equation.3">
                  <p:embed/>
                  <p:pic>
                    <p:nvPicPr>
                      <p:cNvPr id="138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454400"/>
                        <a:ext cx="3365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Oval 268"/>
          <p:cNvSpPr>
            <a:spLocks noChangeArrowheads="1"/>
          </p:cNvSpPr>
          <p:nvPr/>
        </p:nvSpPr>
        <p:spPr bwMode="auto">
          <a:xfrm>
            <a:off x="1514475" y="3248025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40" name="Line 269"/>
          <p:cNvSpPr>
            <a:spLocks noChangeShapeType="1"/>
          </p:cNvSpPr>
          <p:nvPr/>
        </p:nvSpPr>
        <p:spPr bwMode="auto">
          <a:xfrm flipV="1">
            <a:off x="1114425" y="3305175"/>
            <a:ext cx="295275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4" name="Object 270"/>
          <p:cNvGraphicFramePr>
            <a:graphicFrameLocks noChangeAspect="1"/>
          </p:cNvGraphicFramePr>
          <p:nvPr/>
        </p:nvGraphicFramePr>
        <p:xfrm>
          <a:off x="1473200" y="1500188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6" imgW="241195" imgH="203112" progId="Equation.3">
                  <p:embed/>
                </p:oleObj>
              </mc:Choice>
              <mc:Fallback>
                <p:oleObj name="公式" r:id="rId6" imgW="241195" imgH="203112" progId="Equation.3">
                  <p:embed/>
                  <p:pic>
                    <p:nvPicPr>
                      <p:cNvPr id="16394" name="Objec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500188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271"/>
          <p:cNvGraphicFramePr>
            <a:graphicFrameLocks noChangeAspect="1"/>
          </p:cNvGraphicFramePr>
          <p:nvPr/>
        </p:nvGraphicFramePr>
        <p:xfrm>
          <a:off x="2981325" y="3065463"/>
          <a:ext cx="336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8" imgW="266584" imgH="228501" progId="Equation.3">
                  <p:embed/>
                </p:oleObj>
              </mc:Choice>
              <mc:Fallback>
                <p:oleObj name="公式" r:id="rId8" imgW="266584" imgH="228501" progId="Equation.3">
                  <p:embed/>
                  <p:pic>
                    <p:nvPicPr>
                      <p:cNvPr id="142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065463"/>
                        <a:ext cx="3365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272"/>
          <p:cNvGraphicFramePr>
            <a:graphicFrameLocks noChangeAspect="1"/>
          </p:cNvGraphicFramePr>
          <p:nvPr/>
        </p:nvGraphicFramePr>
        <p:xfrm>
          <a:off x="6275388" y="5353050"/>
          <a:ext cx="1784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1079500" imgH="419100" progId="Equation.3">
                  <p:embed/>
                </p:oleObj>
              </mc:Choice>
              <mc:Fallback>
                <p:oleObj name="Equation" r:id="rId10" imgW="1079500" imgH="419100" progId="Equation.3">
                  <p:embed/>
                  <p:pic>
                    <p:nvPicPr>
                      <p:cNvPr id="143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5353050"/>
                        <a:ext cx="17843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273"/>
          <p:cNvSpPr txBox="1">
            <a:spLocks noChangeArrowheads="1"/>
          </p:cNvSpPr>
          <p:nvPr/>
        </p:nvSpPr>
        <p:spPr bwMode="auto">
          <a:xfrm>
            <a:off x="1276350" y="39433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145" name="Text Box 274"/>
          <p:cNvSpPr txBox="1">
            <a:spLocks noChangeArrowheads="1"/>
          </p:cNvSpPr>
          <p:nvPr/>
        </p:nvSpPr>
        <p:spPr bwMode="auto">
          <a:xfrm>
            <a:off x="1489075" y="29575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16399" name="Oval 276"/>
          <p:cNvSpPr>
            <a:spLocks noChangeArrowheads="1"/>
          </p:cNvSpPr>
          <p:nvPr/>
        </p:nvSpPr>
        <p:spPr bwMode="auto">
          <a:xfrm>
            <a:off x="1514475" y="3924300"/>
            <a:ext cx="76200" cy="76200"/>
          </a:xfrm>
          <a:prstGeom prst="ellipse">
            <a:avLst/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rgbClr val="00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400" name="Line 342"/>
          <p:cNvSpPr>
            <a:spLocks noChangeShapeType="1"/>
          </p:cNvSpPr>
          <p:nvPr/>
        </p:nvSpPr>
        <p:spPr bwMode="auto">
          <a:xfrm>
            <a:off x="1543050" y="3676650"/>
            <a:ext cx="1866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Text Box 344"/>
          <p:cNvSpPr txBox="1">
            <a:spLocks noChangeArrowheads="1"/>
          </p:cNvSpPr>
          <p:nvPr/>
        </p:nvSpPr>
        <p:spPr bwMode="auto">
          <a:xfrm>
            <a:off x="1681163" y="5705475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sp>
        <p:nvSpPr>
          <p:cNvPr id="16402" name="Oval 310"/>
          <p:cNvSpPr>
            <a:spLocks noChangeArrowheads="1"/>
          </p:cNvSpPr>
          <p:nvPr/>
        </p:nvSpPr>
        <p:spPr bwMode="auto">
          <a:xfrm flipH="1">
            <a:off x="6378575" y="3524250"/>
            <a:ext cx="47625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403" name="Oval 311"/>
          <p:cNvSpPr>
            <a:spLocks noChangeArrowheads="1"/>
          </p:cNvSpPr>
          <p:nvPr/>
        </p:nvSpPr>
        <p:spPr bwMode="auto">
          <a:xfrm flipH="1">
            <a:off x="6867525" y="3529013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404" name="Oval 318"/>
          <p:cNvSpPr>
            <a:spLocks noChangeArrowheads="1"/>
          </p:cNvSpPr>
          <p:nvPr/>
        </p:nvSpPr>
        <p:spPr bwMode="auto">
          <a:xfrm flipH="1">
            <a:off x="7553325" y="3500438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405" name="Oval 321"/>
          <p:cNvSpPr>
            <a:spLocks noChangeArrowheads="1"/>
          </p:cNvSpPr>
          <p:nvPr/>
        </p:nvSpPr>
        <p:spPr bwMode="auto">
          <a:xfrm flipH="1">
            <a:off x="6699250" y="3333750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406" name="Oval 324"/>
          <p:cNvSpPr>
            <a:spLocks noChangeArrowheads="1"/>
          </p:cNvSpPr>
          <p:nvPr/>
        </p:nvSpPr>
        <p:spPr bwMode="auto">
          <a:xfrm flipH="1">
            <a:off x="7812088" y="3579813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407" name="Oval 333"/>
          <p:cNvSpPr>
            <a:spLocks noChangeArrowheads="1"/>
          </p:cNvSpPr>
          <p:nvPr/>
        </p:nvSpPr>
        <p:spPr bwMode="auto">
          <a:xfrm flipH="1">
            <a:off x="8032750" y="3425825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408" name="Oval 334"/>
          <p:cNvSpPr>
            <a:spLocks noChangeArrowheads="1"/>
          </p:cNvSpPr>
          <p:nvPr/>
        </p:nvSpPr>
        <p:spPr bwMode="auto">
          <a:xfrm flipH="1">
            <a:off x="7280275" y="3440113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409" name="Text Box 274"/>
          <p:cNvSpPr txBox="1">
            <a:spLocks noChangeArrowheads="1"/>
          </p:cNvSpPr>
          <p:nvPr/>
        </p:nvSpPr>
        <p:spPr bwMode="auto">
          <a:xfrm>
            <a:off x="1489075" y="33639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6410" name="TextBox 159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9" grpId="0" animBg="1"/>
      <p:bldP spid="140" grpId="0" animBg="1"/>
      <p:bldP spid="14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9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Line 70"/>
          <p:cNvSpPr>
            <a:spLocks noChangeShapeType="1"/>
          </p:cNvSpPr>
          <p:nvPr/>
        </p:nvSpPr>
        <p:spPr bwMode="auto">
          <a:xfrm>
            <a:off x="1552575" y="1943100"/>
            <a:ext cx="0" cy="2286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4D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1514475" y="1866900"/>
            <a:ext cx="76200" cy="76200"/>
          </a:xfrm>
          <a:prstGeom prst="ellipse">
            <a:avLst/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rgbClr val="00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7413" name="Line 266"/>
          <p:cNvSpPr>
            <a:spLocks noChangeShapeType="1"/>
          </p:cNvSpPr>
          <p:nvPr/>
        </p:nvSpPr>
        <p:spPr bwMode="auto">
          <a:xfrm>
            <a:off x="1428750" y="3295650"/>
            <a:ext cx="150495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4" name="Object 267"/>
          <p:cNvGraphicFramePr>
            <a:graphicFrameLocks noChangeAspect="1"/>
          </p:cNvGraphicFramePr>
          <p:nvPr/>
        </p:nvGraphicFramePr>
        <p:xfrm>
          <a:off x="847725" y="3454400"/>
          <a:ext cx="3365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4" imgW="266353" imgH="215619" progId="Equation.3">
                  <p:embed/>
                </p:oleObj>
              </mc:Choice>
              <mc:Fallback>
                <p:oleObj name="公式" r:id="rId4" imgW="266353" imgH="215619" progId="Equation.3">
                  <p:embed/>
                  <p:pic>
                    <p:nvPicPr>
                      <p:cNvPr id="17414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454400"/>
                        <a:ext cx="3365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Oval 268"/>
          <p:cNvSpPr>
            <a:spLocks noChangeArrowheads="1"/>
          </p:cNvSpPr>
          <p:nvPr/>
        </p:nvSpPr>
        <p:spPr bwMode="auto">
          <a:xfrm>
            <a:off x="1514475" y="3248025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7416" name="Line 269"/>
          <p:cNvSpPr>
            <a:spLocks noChangeShapeType="1"/>
          </p:cNvSpPr>
          <p:nvPr/>
        </p:nvSpPr>
        <p:spPr bwMode="auto">
          <a:xfrm flipV="1">
            <a:off x="1114425" y="3305175"/>
            <a:ext cx="295275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7" name="Object 270"/>
          <p:cNvGraphicFramePr>
            <a:graphicFrameLocks noChangeAspect="1"/>
          </p:cNvGraphicFramePr>
          <p:nvPr/>
        </p:nvGraphicFramePr>
        <p:xfrm>
          <a:off x="1473200" y="1500188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6" imgW="241195" imgH="203112" progId="Equation.3">
                  <p:embed/>
                </p:oleObj>
              </mc:Choice>
              <mc:Fallback>
                <p:oleObj name="公式" r:id="rId6" imgW="241195" imgH="203112" progId="Equation.3">
                  <p:embed/>
                  <p:pic>
                    <p:nvPicPr>
                      <p:cNvPr id="17417" name="Objec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500188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271"/>
          <p:cNvGraphicFramePr>
            <a:graphicFrameLocks noChangeAspect="1"/>
          </p:cNvGraphicFramePr>
          <p:nvPr/>
        </p:nvGraphicFramePr>
        <p:xfrm>
          <a:off x="2981325" y="3065463"/>
          <a:ext cx="336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8" imgW="266584" imgH="228501" progId="Equation.3">
                  <p:embed/>
                </p:oleObj>
              </mc:Choice>
              <mc:Fallback>
                <p:oleObj name="公式" r:id="rId8" imgW="266584" imgH="228501" progId="Equation.3">
                  <p:embed/>
                  <p:pic>
                    <p:nvPicPr>
                      <p:cNvPr id="17418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065463"/>
                        <a:ext cx="3365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273"/>
          <p:cNvSpPr txBox="1">
            <a:spLocks noChangeArrowheads="1"/>
          </p:cNvSpPr>
          <p:nvPr/>
        </p:nvSpPr>
        <p:spPr bwMode="auto">
          <a:xfrm>
            <a:off x="1276350" y="39433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17420" name="Text Box 274"/>
          <p:cNvSpPr txBox="1">
            <a:spLocks noChangeArrowheads="1"/>
          </p:cNvSpPr>
          <p:nvPr/>
        </p:nvSpPr>
        <p:spPr bwMode="auto">
          <a:xfrm>
            <a:off x="1485900" y="29527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274" name="Text Box 275"/>
          <p:cNvSpPr txBox="1">
            <a:spLocks noChangeArrowheads="1"/>
          </p:cNvSpPr>
          <p:nvPr/>
        </p:nvSpPr>
        <p:spPr bwMode="auto">
          <a:xfrm>
            <a:off x="1504950" y="2457450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</a:p>
        </p:txBody>
      </p:sp>
      <p:sp>
        <p:nvSpPr>
          <p:cNvPr id="17422" name="Oval 276"/>
          <p:cNvSpPr>
            <a:spLocks noChangeArrowheads="1"/>
          </p:cNvSpPr>
          <p:nvPr/>
        </p:nvSpPr>
        <p:spPr bwMode="auto">
          <a:xfrm>
            <a:off x="1514475" y="3924300"/>
            <a:ext cx="76200" cy="76200"/>
          </a:xfrm>
          <a:prstGeom prst="ellipse">
            <a:avLst/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rgbClr val="00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7423" name="Rectangle 278"/>
          <p:cNvSpPr>
            <a:spLocks noChangeArrowheads="1"/>
          </p:cNvSpPr>
          <p:nvPr/>
        </p:nvSpPr>
        <p:spPr bwMode="auto">
          <a:xfrm>
            <a:off x="6115050" y="1268413"/>
            <a:ext cx="2095500" cy="3867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7424" name="Group 280"/>
          <p:cNvGrpSpPr>
            <a:grpSpLocks/>
          </p:cNvGrpSpPr>
          <p:nvPr/>
        </p:nvGrpSpPr>
        <p:grpSpPr bwMode="auto">
          <a:xfrm>
            <a:off x="6261100" y="1998663"/>
            <a:ext cx="1779588" cy="3057525"/>
            <a:chOff x="3968" y="1480"/>
            <a:chExt cx="1121" cy="1926"/>
          </a:xfrm>
        </p:grpSpPr>
        <p:sp>
          <p:nvSpPr>
            <p:cNvPr id="17437" name="Oval 281"/>
            <p:cNvSpPr>
              <a:spLocks noChangeArrowheads="1"/>
            </p:cNvSpPr>
            <p:nvPr/>
          </p:nvSpPr>
          <p:spPr bwMode="auto">
            <a:xfrm flipH="1">
              <a:off x="4292" y="2548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38" name="Oval 282"/>
            <p:cNvSpPr>
              <a:spLocks noChangeArrowheads="1"/>
            </p:cNvSpPr>
            <p:nvPr/>
          </p:nvSpPr>
          <p:spPr bwMode="auto">
            <a:xfrm flipH="1">
              <a:off x="4210" y="2787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39" name="Oval 283"/>
            <p:cNvSpPr>
              <a:spLocks noChangeArrowheads="1"/>
            </p:cNvSpPr>
            <p:nvPr/>
          </p:nvSpPr>
          <p:spPr bwMode="auto">
            <a:xfrm flipH="1">
              <a:off x="4390" y="2861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0" name="Oval 284"/>
            <p:cNvSpPr>
              <a:spLocks noChangeArrowheads="1"/>
            </p:cNvSpPr>
            <p:nvPr/>
          </p:nvSpPr>
          <p:spPr bwMode="auto">
            <a:xfrm flipH="1">
              <a:off x="4614" y="2540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1" name="Oval 285"/>
            <p:cNvSpPr>
              <a:spLocks noChangeArrowheads="1"/>
            </p:cNvSpPr>
            <p:nvPr/>
          </p:nvSpPr>
          <p:spPr bwMode="auto">
            <a:xfrm flipH="1">
              <a:off x="4479" y="3168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2" name="Oval 286"/>
            <p:cNvSpPr>
              <a:spLocks noChangeArrowheads="1"/>
            </p:cNvSpPr>
            <p:nvPr/>
          </p:nvSpPr>
          <p:spPr bwMode="auto">
            <a:xfrm flipH="1">
              <a:off x="4614" y="3130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3" name="Oval 287"/>
            <p:cNvSpPr>
              <a:spLocks noChangeArrowheads="1"/>
            </p:cNvSpPr>
            <p:nvPr/>
          </p:nvSpPr>
          <p:spPr bwMode="auto">
            <a:xfrm flipH="1">
              <a:off x="4352" y="3287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4" name="Oval 288"/>
            <p:cNvSpPr>
              <a:spLocks noChangeArrowheads="1"/>
            </p:cNvSpPr>
            <p:nvPr/>
          </p:nvSpPr>
          <p:spPr bwMode="auto">
            <a:xfrm flipH="1">
              <a:off x="4150" y="3161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5" name="Oval 289"/>
            <p:cNvSpPr>
              <a:spLocks noChangeArrowheads="1"/>
            </p:cNvSpPr>
            <p:nvPr/>
          </p:nvSpPr>
          <p:spPr bwMode="auto">
            <a:xfrm flipH="1">
              <a:off x="4636" y="3287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6" name="Oval 290"/>
            <p:cNvSpPr>
              <a:spLocks noChangeArrowheads="1"/>
            </p:cNvSpPr>
            <p:nvPr/>
          </p:nvSpPr>
          <p:spPr bwMode="auto">
            <a:xfrm flipH="1">
              <a:off x="4950" y="2772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7" name="Oval 291"/>
            <p:cNvSpPr>
              <a:spLocks noChangeArrowheads="1"/>
            </p:cNvSpPr>
            <p:nvPr/>
          </p:nvSpPr>
          <p:spPr bwMode="auto">
            <a:xfrm flipH="1">
              <a:off x="4785" y="3295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8" name="Oval 292"/>
            <p:cNvSpPr>
              <a:spLocks noChangeArrowheads="1"/>
            </p:cNvSpPr>
            <p:nvPr/>
          </p:nvSpPr>
          <p:spPr bwMode="auto">
            <a:xfrm flipH="1">
              <a:off x="3992" y="2683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49" name="Oval 293"/>
            <p:cNvSpPr>
              <a:spLocks noChangeArrowheads="1"/>
            </p:cNvSpPr>
            <p:nvPr/>
          </p:nvSpPr>
          <p:spPr bwMode="auto">
            <a:xfrm flipH="1">
              <a:off x="4412" y="2667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0" name="Oval 294"/>
            <p:cNvSpPr>
              <a:spLocks noChangeArrowheads="1"/>
            </p:cNvSpPr>
            <p:nvPr/>
          </p:nvSpPr>
          <p:spPr bwMode="auto">
            <a:xfrm flipH="1">
              <a:off x="4011" y="3298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1" name="Oval 295"/>
            <p:cNvSpPr>
              <a:spLocks noChangeArrowheads="1"/>
            </p:cNvSpPr>
            <p:nvPr/>
          </p:nvSpPr>
          <p:spPr bwMode="auto">
            <a:xfrm flipH="1">
              <a:off x="4793" y="2563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2" name="Oval 296"/>
            <p:cNvSpPr>
              <a:spLocks noChangeArrowheads="1"/>
            </p:cNvSpPr>
            <p:nvPr/>
          </p:nvSpPr>
          <p:spPr bwMode="auto">
            <a:xfrm flipH="1">
              <a:off x="4741" y="2966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3" name="Oval 297"/>
            <p:cNvSpPr>
              <a:spLocks noChangeArrowheads="1"/>
            </p:cNvSpPr>
            <p:nvPr/>
          </p:nvSpPr>
          <p:spPr bwMode="auto">
            <a:xfrm flipH="1">
              <a:off x="4531" y="3377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4" name="Oval 298"/>
            <p:cNvSpPr>
              <a:spLocks noChangeArrowheads="1"/>
            </p:cNvSpPr>
            <p:nvPr/>
          </p:nvSpPr>
          <p:spPr bwMode="auto">
            <a:xfrm flipH="1">
              <a:off x="4935" y="2929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5" name="Oval 299"/>
            <p:cNvSpPr>
              <a:spLocks noChangeArrowheads="1"/>
            </p:cNvSpPr>
            <p:nvPr/>
          </p:nvSpPr>
          <p:spPr bwMode="auto">
            <a:xfrm flipH="1">
              <a:off x="4793" y="2876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6" name="Oval 300"/>
            <p:cNvSpPr>
              <a:spLocks noChangeArrowheads="1"/>
            </p:cNvSpPr>
            <p:nvPr/>
          </p:nvSpPr>
          <p:spPr bwMode="auto">
            <a:xfrm flipH="1">
              <a:off x="4927" y="3130"/>
              <a:ext cx="30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7" name="Oval 301"/>
            <p:cNvSpPr>
              <a:spLocks noChangeArrowheads="1"/>
            </p:cNvSpPr>
            <p:nvPr/>
          </p:nvSpPr>
          <p:spPr bwMode="auto">
            <a:xfrm flipH="1">
              <a:off x="4036" y="2453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8" name="Oval 302"/>
            <p:cNvSpPr>
              <a:spLocks noChangeArrowheads="1"/>
            </p:cNvSpPr>
            <p:nvPr/>
          </p:nvSpPr>
          <p:spPr bwMode="auto">
            <a:xfrm flipH="1">
              <a:off x="4404" y="3041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59" name="Oval 303"/>
            <p:cNvSpPr>
              <a:spLocks noChangeArrowheads="1"/>
            </p:cNvSpPr>
            <p:nvPr/>
          </p:nvSpPr>
          <p:spPr bwMode="auto">
            <a:xfrm flipH="1">
              <a:off x="4531" y="2787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0" name="Oval 304"/>
            <p:cNvSpPr>
              <a:spLocks noChangeArrowheads="1"/>
            </p:cNvSpPr>
            <p:nvPr/>
          </p:nvSpPr>
          <p:spPr bwMode="auto">
            <a:xfrm flipH="1">
              <a:off x="4961" y="2460"/>
              <a:ext cx="30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1" name="Oval 305"/>
            <p:cNvSpPr>
              <a:spLocks noChangeArrowheads="1"/>
            </p:cNvSpPr>
            <p:nvPr/>
          </p:nvSpPr>
          <p:spPr bwMode="auto">
            <a:xfrm flipH="1">
              <a:off x="4092" y="2964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2" name="Oval 306"/>
            <p:cNvSpPr>
              <a:spLocks noChangeArrowheads="1"/>
            </p:cNvSpPr>
            <p:nvPr/>
          </p:nvSpPr>
          <p:spPr bwMode="auto">
            <a:xfrm flipH="1">
              <a:off x="4778" y="2734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3" name="Oval 307"/>
            <p:cNvSpPr>
              <a:spLocks noChangeArrowheads="1"/>
            </p:cNvSpPr>
            <p:nvPr/>
          </p:nvSpPr>
          <p:spPr bwMode="auto">
            <a:xfrm flipH="1">
              <a:off x="4793" y="3093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4" name="Oval 308"/>
            <p:cNvSpPr>
              <a:spLocks noChangeArrowheads="1"/>
            </p:cNvSpPr>
            <p:nvPr/>
          </p:nvSpPr>
          <p:spPr bwMode="auto">
            <a:xfrm flipH="1">
              <a:off x="5055" y="3319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5" name="Oval 309"/>
            <p:cNvSpPr>
              <a:spLocks noChangeArrowheads="1"/>
            </p:cNvSpPr>
            <p:nvPr/>
          </p:nvSpPr>
          <p:spPr bwMode="auto">
            <a:xfrm flipH="1">
              <a:off x="3992" y="1480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6" name="Oval 310"/>
            <p:cNvSpPr>
              <a:spLocks noChangeArrowheads="1"/>
            </p:cNvSpPr>
            <p:nvPr/>
          </p:nvSpPr>
          <p:spPr bwMode="auto">
            <a:xfrm flipH="1">
              <a:off x="4042" y="1851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7" name="Oval 311"/>
            <p:cNvSpPr>
              <a:spLocks noChangeArrowheads="1"/>
            </p:cNvSpPr>
            <p:nvPr/>
          </p:nvSpPr>
          <p:spPr bwMode="auto">
            <a:xfrm flipH="1">
              <a:off x="4222" y="1925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8" name="Oval 312"/>
            <p:cNvSpPr>
              <a:spLocks noChangeArrowheads="1"/>
            </p:cNvSpPr>
            <p:nvPr/>
          </p:nvSpPr>
          <p:spPr bwMode="auto">
            <a:xfrm flipH="1">
              <a:off x="4578" y="1568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69" name="Oval 313"/>
            <p:cNvSpPr>
              <a:spLocks noChangeArrowheads="1"/>
            </p:cNvSpPr>
            <p:nvPr/>
          </p:nvSpPr>
          <p:spPr bwMode="auto">
            <a:xfrm flipH="1">
              <a:off x="4311" y="2232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0" name="Oval 314"/>
            <p:cNvSpPr>
              <a:spLocks noChangeArrowheads="1"/>
            </p:cNvSpPr>
            <p:nvPr/>
          </p:nvSpPr>
          <p:spPr bwMode="auto">
            <a:xfrm flipH="1">
              <a:off x="4446" y="2194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1" name="Oval 315"/>
            <p:cNvSpPr>
              <a:spLocks noChangeArrowheads="1"/>
            </p:cNvSpPr>
            <p:nvPr/>
          </p:nvSpPr>
          <p:spPr bwMode="auto">
            <a:xfrm flipH="1">
              <a:off x="4184" y="2351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2" name="Oval 316"/>
            <p:cNvSpPr>
              <a:spLocks noChangeArrowheads="1"/>
            </p:cNvSpPr>
            <p:nvPr/>
          </p:nvSpPr>
          <p:spPr bwMode="auto">
            <a:xfrm flipH="1">
              <a:off x="4918" y="2057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3" name="Oval 317"/>
            <p:cNvSpPr>
              <a:spLocks noChangeArrowheads="1"/>
            </p:cNvSpPr>
            <p:nvPr/>
          </p:nvSpPr>
          <p:spPr bwMode="auto">
            <a:xfrm flipH="1">
              <a:off x="4468" y="2351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4" name="Oval 318"/>
            <p:cNvSpPr>
              <a:spLocks noChangeArrowheads="1"/>
            </p:cNvSpPr>
            <p:nvPr/>
          </p:nvSpPr>
          <p:spPr bwMode="auto">
            <a:xfrm flipH="1">
              <a:off x="4782" y="1836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5" name="Oval 319"/>
            <p:cNvSpPr>
              <a:spLocks noChangeArrowheads="1"/>
            </p:cNvSpPr>
            <p:nvPr/>
          </p:nvSpPr>
          <p:spPr bwMode="auto">
            <a:xfrm flipH="1">
              <a:off x="4617" y="2359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6" name="Oval 320"/>
            <p:cNvSpPr>
              <a:spLocks noChangeArrowheads="1"/>
            </p:cNvSpPr>
            <p:nvPr/>
          </p:nvSpPr>
          <p:spPr bwMode="auto">
            <a:xfrm flipH="1">
              <a:off x="3968" y="1963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7" name="Oval 321"/>
            <p:cNvSpPr>
              <a:spLocks noChangeArrowheads="1"/>
            </p:cNvSpPr>
            <p:nvPr/>
          </p:nvSpPr>
          <p:spPr bwMode="auto">
            <a:xfrm flipH="1">
              <a:off x="4244" y="1731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8" name="Oval 322"/>
            <p:cNvSpPr>
              <a:spLocks noChangeArrowheads="1"/>
            </p:cNvSpPr>
            <p:nvPr/>
          </p:nvSpPr>
          <p:spPr bwMode="auto">
            <a:xfrm flipH="1">
              <a:off x="4035" y="2194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79" name="Oval 323"/>
            <p:cNvSpPr>
              <a:spLocks noChangeArrowheads="1"/>
            </p:cNvSpPr>
            <p:nvPr/>
          </p:nvSpPr>
          <p:spPr bwMode="auto">
            <a:xfrm flipH="1">
              <a:off x="5021" y="1519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0" name="Oval 324"/>
            <p:cNvSpPr>
              <a:spLocks noChangeArrowheads="1"/>
            </p:cNvSpPr>
            <p:nvPr/>
          </p:nvSpPr>
          <p:spPr bwMode="auto">
            <a:xfrm flipH="1">
              <a:off x="4945" y="1886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1" name="Oval 325"/>
            <p:cNvSpPr>
              <a:spLocks noChangeArrowheads="1"/>
            </p:cNvSpPr>
            <p:nvPr/>
          </p:nvSpPr>
          <p:spPr bwMode="auto">
            <a:xfrm flipH="1">
              <a:off x="5059" y="2693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2" name="Oval 326"/>
            <p:cNvSpPr>
              <a:spLocks noChangeArrowheads="1"/>
            </p:cNvSpPr>
            <p:nvPr/>
          </p:nvSpPr>
          <p:spPr bwMode="auto">
            <a:xfrm flipH="1">
              <a:off x="5019" y="2233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3" name="Oval 327"/>
            <p:cNvSpPr>
              <a:spLocks noChangeArrowheads="1"/>
            </p:cNvSpPr>
            <p:nvPr/>
          </p:nvSpPr>
          <p:spPr bwMode="auto">
            <a:xfrm flipH="1">
              <a:off x="4625" y="1940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4" name="Oval 328"/>
            <p:cNvSpPr>
              <a:spLocks noChangeArrowheads="1"/>
            </p:cNvSpPr>
            <p:nvPr/>
          </p:nvSpPr>
          <p:spPr bwMode="auto">
            <a:xfrm flipH="1">
              <a:off x="4759" y="2194"/>
              <a:ext cx="30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5" name="Oval 329"/>
            <p:cNvSpPr>
              <a:spLocks noChangeArrowheads="1"/>
            </p:cNvSpPr>
            <p:nvPr/>
          </p:nvSpPr>
          <p:spPr bwMode="auto">
            <a:xfrm flipH="1">
              <a:off x="4012" y="1709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6" name="Oval 330"/>
            <p:cNvSpPr>
              <a:spLocks noChangeArrowheads="1"/>
            </p:cNvSpPr>
            <p:nvPr/>
          </p:nvSpPr>
          <p:spPr bwMode="auto">
            <a:xfrm flipH="1">
              <a:off x="4236" y="2105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7" name="Oval 331"/>
            <p:cNvSpPr>
              <a:spLocks noChangeArrowheads="1"/>
            </p:cNvSpPr>
            <p:nvPr/>
          </p:nvSpPr>
          <p:spPr bwMode="auto">
            <a:xfrm flipH="1">
              <a:off x="4435" y="1635"/>
              <a:ext cx="30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8" name="Oval 332"/>
            <p:cNvSpPr>
              <a:spLocks noChangeArrowheads="1"/>
            </p:cNvSpPr>
            <p:nvPr/>
          </p:nvSpPr>
          <p:spPr bwMode="auto">
            <a:xfrm flipH="1">
              <a:off x="4805" y="1524"/>
              <a:ext cx="30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89" name="Oval 333"/>
            <p:cNvSpPr>
              <a:spLocks noChangeArrowheads="1"/>
            </p:cNvSpPr>
            <p:nvPr/>
          </p:nvSpPr>
          <p:spPr bwMode="auto">
            <a:xfrm flipH="1">
              <a:off x="4416" y="2052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90" name="Oval 334"/>
            <p:cNvSpPr>
              <a:spLocks noChangeArrowheads="1"/>
            </p:cNvSpPr>
            <p:nvPr/>
          </p:nvSpPr>
          <p:spPr bwMode="auto">
            <a:xfrm flipH="1">
              <a:off x="4610" y="1798"/>
              <a:ext cx="29" cy="3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91" name="Oval 335"/>
            <p:cNvSpPr>
              <a:spLocks noChangeArrowheads="1"/>
            </p:cNvSpPr>
            <p:nvPr/>
          </p:nvSpPr>
          <p:spPr bwMode="auto">
            <a:xfrm flipH="1">
              <a:off x="4625" y="2157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92" name="Oval 336"/>
            <p:cNvSpPr>
              <a:spLocks noChangeArrowheads="1"/>
            </p:cNvSpPr>
            <p:nvPr/>
          </p:nvSpPr>
          <p:spPr bwMode="auto">
            <a:xfrm flipH="1">
              <a:off x="4311" y="1507"/>
              <a:ext cx="29" cy="2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80" name="Rectangle 337"/>
          <p:cNvSpPr>
            <a:spLocks noChangeArrowheads="1"/>
          </p:cNvSpPr>
          <p:nvPr/>
        </p:nvSpPr>
        <p:spPr bwMode="auto">
          <a:xfrm>
            <a:off x="6134100" y="1711325"/>
            <a:ext cx="2057400" cy="388938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chemeClr val="tx1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26" name="Rectangle 74"/>
          <p:cNvSpPr>
            <a:spLocks noChangeArrowheads="1"/>
          </p:cNvSpPr>
          <p:nvPr/>
        </p:nvSpPr>
        <p:spPr bwMode="auto">
          <a:xfrm>
            <a:off x="6134100" y="5056188"/>
            <a:ext cx="2076450" cy="873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7427" name="Group 338"/>
          <p:cNvGrpSpPr>
            <a:grpSpLocks/>
          </p:cNvGrpSpPr>
          <p:nvPr/>
        </p:nvGrpSpPr>
        <p:grpSpPr bwMode="auto">
          <a:xfrm>
            <a:off x="6115050" y="1128713"/>
            <a:ext cx="2095500" cy="4083050"/>
            <a:chOff x="3864" y="992"/>
            <a:chExt cx="1320" cy="2572"/>
          </a:xfrm>
        </p:grpSpPr>
        <p:sp>
          <p:nvSpPr>
            <p:cNvPr id="17434" name="Line 339"/>
            <p:cNvSpPr>
              <a:spLocks noChangeShapeType="1"/>
            </p:cNvSpPr>
            <p:nvPr/>
          </p:nvSpPr>
          <p:spPr bwMode="auto">
            <a:xfrm>
              <a:off x="5184" y="992"/>
              <a:ext cx="0" cy="2572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340"/>
            <p:cNvSpPr>
              <a:spLocks noChangeShapeType="1"/>
            </p:cNvSpPr>
            <p:nvPr/>
          </p:nvSpPr>
          <p:spPr bwMode="auto">
            <a:xfrm>
              <a:off x="3864" y="992"/>
              <a:ext cx="0" cy="2572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41"/>
            <p:cNvSpPr>
              <a:spLocks noChangeShapeType="1"/>
            </p:cNvSpPr>
            <p:nvPr/>
          </p:nvSpPr>
          <p:spPr bwMode="auto">
            <a:xfrm>
              <a:off x="3864" y="3547"/>
              <a:ext cx="1320" cy="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8" name="Line 342"/>
          <p:cNvSpPr>
            <a:spLocks noChangeShapeType="1"/>
          </p:cNvSpPr>
          <p:nvPr/>
        </p:nvSpPr>
        <p:spPr bwMode="auto">
          <a:xfrm>
            <a:off x="1543050" y="3676650"/>
            <a:ext cx="1866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" name="Line 343"/>
          <p:cNvSpPr>
            <a:spLocks noChangeShapeType="1"/>
          </p:cNvSpPr>
          <p:nvPr/>
        </p:nvSpPr>
        <p:spPr bwMode="auto">
          <a:xfrm flipH="1">
            <a:off x="1371600" y="2781300"/>
            <a:ext cx="1714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0" name="Text Box 344"/>
          <p:cNvSpPr txBox="1">
            <a:spLocks noChangeArrowheads="1"/>
          </p:cNvSpPr>
          <p:nvPr/>
        </p:nvSpPr>
        <p:spPr bwMode="auto">
          <a:xfrm>
            <a:off x="1681163" y="5705475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369050" y="5530850"/>
          <a:ext cx="15954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965200" imgH="203200" progId="Equation.DSMT4">
                  <p:embed/>
                </p:oleObj>
              </mc:Choice>
              <mc:Fallback>
                <p:oleObj name="Equation" r:id="rId10" imgW="965200" imgH="203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5530850"/>
                        <a:ext cx="15954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74"/>
          <p:cNvSpPr txBox="1">
            <a:spLocks noChangeArrowheads="1"/>
          </p:cNvSpPr>
          <p:nvPr/>
        </p:nvSpPr>
        <p:spPr bwMode="auto">
          <a:xfrm>
            <a:off x="1489075" y="33639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7433" name="TextBox 348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utoUpdateAnimBg="0"/>
      <p:bldP spid="3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6038850" y="868363"/>
            <a:ext cx="2095500" cy="4076700"/>
            <a:chOff x="3846" y="732"/>
            <a:chExt cx="1320" cy="2568"/>
          </a:xfrm>
        </p:grpSpPr>
        <p:sp>
          <p:nvSpPr>
            <p:cNvPr id="18446" name="Rectangle 3"/>
            <p:cNvSpPr>
              <a:spLocks noChangeArrowheads="1"/>
            </p:cNvSpPr>
            <p:nvPr/>
          </p:nvSpPr>
          <p:spPr bwMode="auto">
            <a:xfrm>
              <a:off x="3846" y="828"/>
              <a:ext cx="1320" cy="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8447" name="Rectangle 4"/>
            <p:cNvSpPr>
              <a:spLocks noChangeArrowheads="1"/>
            </p:cNvSpPr>
            <p:nvPr/>
          </p:nvSpPr>
          <p:spPr bwMode="auto">
            <a:xfrm>
              <a:off x="3858" y="2328"/>
              <a:ext cx="1308" cy="92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20837" name="Rectangle 5"/>
            <p:cNvSpPr>
              <a:spLocks noChangeArrowheads="1"/>
            </p:cNvSpPr>
            <p:nvPr/>
          </p:nvSpPr>
          <p:spPr bwMode="auto">
            <a:xfrm>
              <a:off x="3858" y="2064"/>
              <a:ext cx="1292" cy="26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9" name="Rectangle 6"/>
            <p:cNvSpPr>
              <a:spLocks noChangeArrowheads="1"/>
            </p:cNvSpPr>
            <p:nvPr/>
          </p:nvSpPr>
          <p:spPr bwMode="auto">
            <a:xfrm>
              <a:off x="3846" y="2784"/>
              <a:ext cx="1320" cy="48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18450" name="Group 7"/>
            <p:cNvGrpSpPr>
              <a:grpSpLocks/>
            </p:cNvGrpSpPr>
            <p:nvPr/>
          </p:nvGrpSpPr>
          <p:grpSpPr bwMode="auto">
            <a:xfrm>
              <a:off x="3846" y="732"/>
              <a:ext cx="1320" cy="2568"/>
              <a:chOff x="3864" y="996"/>
              <a:chExt cx="1320" cy="2568"/>
            </a:xfrm>
          </p:grpSpPr>
          <p:sp>
            <p:nvSpPr>
              <p:cNvPr id="18451" name="Line 8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2" name="Line 9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3" name="Line 10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8435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6" name="Group 12"/>
          <p:cNvGrpSpPr>
            <a:grpSpLocks/>
          </p:cNvGrpSpPr>
          <p:nvPr/>
        </p:nvGrpSpPr>
        <p:grpSpPr bwMode="auto">
          <a:xfrm>
            <a:off x="2667000" y="1924050"/>
            <a:ext cx="76200" cy="2838450"/>
            <a:chOff x="1692" y="1176"/>
            <a:chExt cx="48" cy="1788"/>
          </a:xfrm>
        </p:grpSpPr>
        <p:sp>
          <p:nvSpPr>
            <p:cNvPr id="18444" name="Line 13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Oval 14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aphicFrame>
        <p:nvGraphicFramePr>
          <p:cNvPr id="18437" name="Object 214"/>
          <p:cNvGraphicFramePr>
            <a:graphicFrameLocks noChangeAspect="1"/>
          </p:cNvGraphicFramePr>
          <p:nvPr/>
        </p:nvGraphicFramePr>
        <p:xfrm>
          <a:off x="2844800" y="1700213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4" imgW="241195" imgH="203112" progId="Equation.3">
                  <p:embed/>
                </p:oleObj>
              </mc:Choice>
              <mc:Fallback>
                <p:oleObj name="公式" r:id="rId4" imgW="241195" imgH="203112" progId="Equation.3">
                  <p:embed/>
                  <p:pic>
                    <p:nvPicPr>
                      <p:cNvPr id="18437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700213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19"/>
          <p:cNvGraphicFramePr>
            <a:graphicFrameLocks noChangeAspect="1"/>
          </p:cNvGraphicFramePr>
          <p:nvPr/>
        </p:nvGraphicFramePr>
        <p:xfrm>
          <a:off x="5605463" y="5283200"/>
          <a:ext cx="34020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2057400" imgH="469900" progId="Equation.DSMT4">
                  <p:embed/>
                </p:oleObj>
              </mc:Choice>
              <mc:Fallback>
                <p:oleObj name="Equation" r:id="rId6" imgW="2057400" imgH="469900" progId="Equation.DSMT4">
                  <p:embed/>
                  <p:pic>
                    <p:nvPicPr>
                      <p:cNvPr id="18438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5283200"/>
                        <a:ext cx="340201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221"/>
          <p:cNvSpPr>
            <a:spLocks noChangeShapeType="1"/>
          </p:cNvSpPr>
          <p:nvPr/>
        </p:nvSpPr>
        <p:spPr bwMode="auto">
          <a:xfrm>
            <a:off x="2705100" y="1943100"/>
            <a:ext cx="0" cy="3181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Text Box 222"/>
          <p:cNvSpPr txBox="1">
            <a:spLocks noChangeArrowheads="1"/>
          </p:cNvSpPr>
          <p:nvPr/>
        </p:nvSpPr>
        <p:spPr bwMode="auto">
          <a:xfrm>
            <a:off x="2343150" y="41529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18442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sp>
        <p:nvSpPr>
          <p:cNvPr id="18443" name="TextBox 20"/>
          <p:cNvSpPr txBox="1">
            <a:spLocks noChangeArrowheads="1"/>
          </p:cNvSpPr>
          <p:nvPr/>
        </p:nvSpPr>
        <p:spPr bwMode="auto">
          <a:xfrm>
            <a:off x="6762750" y="703263"/>
            <a:ext cx="804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ransition spd="med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" name="Group 12"/>
          <p:cNvGrpSpPr>
            <a:grpSpLocks/>
          </p:cNvGrpSpPr>
          <p:nvPr/>
        </p:nvGrpSpPr>
        <p:grpSpPr bwMode="auto">
          <a:xfrm>
            <a:off x="2667000" y="1924050"/>
            <a:ext cx="76200" cy="2838450"/>
            <a:chOff x="1692" y="1176"/>
            <a:chExt cx="48" cy="1788"/>
          </a:xfrm>
        </p:grpSpPr>
        <p:sp>
          <p:nvSpPr>
            <p:cNvPr id="19535" name="Line 13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6" name="Oval 14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9460" name="Group 15"/>
          <p:cNvGrpSpPr>
            <a:grpSpLocks/>
          </p:cNvGrpSpPr>
          <p:nvPr/>
        </p:nvGrpSpPr>
        <p:grpSpPr bwMode="auto">
          <a:xfrm>
            <a:off x="6037263" y="869950"/>
            <a:ext cx="2095500" cy="4076700"/>
            <a:chOff x="2424" y="732"/>
            <a:chExt cx="1320" cy="2568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2424" y="828"/>
              <a:ext cx="1320" cy="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2436" y="2378"/>
              <a:ext cx="1308" cy="87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436" y="2056"/>
              <a:ext cx="1292" cy="26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473" name="Group 19"/>
            <p:cNvGrpSpPr>
              <a:grpSpLocks/>
            </p:cNvGrpSpPr>
            <p:nvPr/>
          </p:nvGrpSpPr>
          <p:grpSpPr bwMode="auto">
            <a:xfrm>
              <a:off x="2516" y="2322"/>
              <a:ext cx="1121" cy="926"/>
              <a:chOff x="3968" y="1606"/>
              <a:chExt cx="1121" cy="1800"/>
            </a:xfrm>
          </p:grpSpPr>
          <p:sp>
            <p:nvSpPr>
              <p:cNvPr id="19479" name="Oval 20"/>
              <p:cNvSpPr>
                <a:spLocks noChangeArrowheads="1"/>
              </p:cNvSpPr>
              <p:nvPr/>
            </p:nvSpPr>
            <p:spPr bwMode="auto">
              <a:xfrm flipH="1">
                <a:off x="4292" y="2548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0" name="Oval 21"/>
              <p:cNvSpPr>
                <a:spLocks noChangeArrowheads="1"/>
              </p:cNvSpPr>
              <p:nvPr/>
            </p:nvSpPr>
            <p:spPr bwMode="auto">
              <a:xfrm flipH="1">
                <a:off x="4210" y="2787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1" name="Oval 22"/>
              <p:cNvSpPr>
                <a:spLocks noChangeArrowheads="1"/>
              </p:cNvSpPr>
              <p:nvPr/>
            </p:nvSpPr>
            <p:spPr bwMode="auto">
              <a:xfrm flipH="1">
                <a:off x="4390" y="2861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2" name="Oval 23"/>
              <p:cNvSpPr>
                <a:spLocks noChangeArrowheads="1"/>
              </p:cNvSpPr>
              <p:nvPr/>
            </p:nvSpPr>
            <p:spPr bwMode="auto">
              <a:xfrm flipH="1">
                <a:off x="4614" y="2540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3" name="Oval 24"/>
              <p:cNvSpPr>
                <a:spLocks noChangeArrowheads="1"/>
              </p:cNvSpPr>
              <p:nvPr/>
            </p:nvSpPr>
            <p:spPr bwMode="auto">
              <a:xfrm flipH="1">
                <a:off x="4479" y="3168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4" name="Oval 25"/>
              <p:cNvSpPr>
                <a:spLocks noChangeArrowheads="1"/>
              </p:cNvSpPr>
              <p:nvPr/>
            </p:nvSpPr>
            <p:spPr bwMode="auto">
              <a:xfrm flipH="1">
                <a:off x="4614" y="3130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5" name="Oval 26"/>
              <p:cNvSpPr>
                <a:spLocks noChangeArrowheads="1"/>
              </p:cNvSpPr>
              <p:nvPr/>
            </p:nvSpPr>
            <p:spPr bwMode="auto">
              <a:xfrm flipH="1">
                <a:off x="4352" y="3287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6" name="Oval 27"/>
              <p:cNvSpPr>
                <a:spLocks noChangeArrowheads="1"/>
              </p:cNvSpPr>
              <p:nvPr/>
            </p:nvSpPr>
            <p:spPr bwMode="auto">
              <a:xfrm flipH="1">
                <a:off x="4150" y="3161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7" name="Oval 28"/>
              <p:cNvSpPr>
                <a:spLocks noChangeArrowheads="1"/>
              </p:cNvSpPr>
              <p:nvPr/>
            </p:nvSpPr>
            <p:spPr bwMode="auto">
              <a:xfrm flipH="1">
                <a:off x="4636" y="3287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8" name="Oval 29"/>
              <p:cNvSpPr>
                <a:spLocks noChangeArrowheads="1"/>
              </p:cNvSpPr>
              <p:nvPr/>
            </p:nvSpPr>
            <p:spPr bwMode="auto">
              <a:xfrm flipH="1">
                <a:off x="4950" y="2772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89" name="Oval 30"/>
              <p:cNvSpPr>
                <a:spLocks noChangeArrowheads="1"/>
              </p:cNvSpPr>
              <p:nvPr/>
            </p:nvSpPr>
            <p:spPr bwMode="auto">
              <a:xfrm flipH="1">
                <a:off x="4785" y="3295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0" name="Oval 31"/>
              <p:cNvSpPr>
                <a:spLocks noChangeArrowheads="1"/>
              </p:cNvSpPr>
              <p:nvPr/>
            </p:nvSpPr>
            <p:spPr bwMode="auto">
              <a:xfrm flipH="1">
                <a:off x="3992" y="268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1" name="Oval 32"/>
              <p:cNvSpPr>
                <a:spLocks noChangeArrowheads="1"/>
              </p:cNvSpPr>
              <p:nvPr/>
            </p:nvSpPr>
            <p:spPr bwMode="auto">
              <a:xfrm flipH="1">
                <a:off x="4412" y="2667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2" name="Oval 33"/>
              <p:cNvSpPr>
                <a:spLocks noChangeArrowheads="1"/>
              </p:cNvSpPr>
              <p:nvPr/>
            </p:nvSpPr>
            <p:spPr bwMode="auto">
              <a:xfrm flipH="1">
                <a:off x="4011" y="3298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3" name="Oval 34"/>
              <p:cNvSpPr>
                <a:spLocks noChangeArrowheads="1"/>
              </p:cNvSpPr>
              <p:nvPr/>
            </p:nvSpPr>
            <p:spPr bwMode="auto">
              <a:xfrm flipH="1">
                <a:off x="4793" y="256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4" name="Oval 35"/>
              <p:cNvSpPr>
                <a:spLocks noChangeArrowheads="1"/>
              </p:cNvSpPr>
              <p:nvPr/>
            </p:nvSpPr>
            <p:spPr bwMode="auto">
              <a:xfrm flipH="1">
                <a:off x="4741" y="2966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5" name="Oval 36"/>
              <p:cNvSpPr>
                <a:spLocks noChangeArrowheads="1"/>
              </p:cNvSpPr>
              <p:nvPr/>
            </p:nvSpPr>
            <p:spPr bwMode="auto">
              <a:xfrm flipH="1">
                <a:off x="4531" y="3377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6" name="Oval 37"/>
              <p:cNvSpPr>
                <a:spLocks noChangeArrowheads="1"/>
              </p:cNvSpPr>
              <p:nvPr/>
            </p:nvSpPr>
            <p:spPr bwMode="auto">
              <a:xfrm flipH="1">
                <a:off x="4935" y="2929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7" name="Oval 38"/>
              <p:cNvSpPr>
                <a:spLocks noChangeArrowheads="1"/>
              </p:cNvSpPr>
              <p:nvPr/>
            </p:nvSpPr>
            <p:spPr bwMode="auto">
              <a:xfrm flipH="1">
                <a:off x="4793" y="2876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8" name="Oval 39"/>
              <p:cNvSpPr>
                <a:spLocks noChangeArrowheads="1"/>
              </p:cNvSpPr>
              <p:nvPr/>
            </p:nvSpPr>
            <p:spPr bwMode="auto">
              <a:xfrm flipH="1">
                <a:off x="4927" y="3130"/>
                <a:ext cx="30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99" name="Oval 40"/>
              <p:cNvSpPr>
                <a:spLocks noChangeArrowheads="1"/>
              </p:cNvSpPr>
              <p:nvPr/>
            </p:nvSpPr>
            <p:spPr bwMode="auto">
              <a:xfrm flipH="1">
                <a:off x="4036" y="2453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0" name="Oval 41"/>
              <p:cNvSpPr>
                <a:spLocks noChangeArrowheads="1"/>
              </p:cNvSpPr>
              <p:nvPr/>
            </p:nvSpPr>
            <p:spPr bwMode="auto">
              <a:xfrm flipH="1">
                <a:off x="4404" y="3041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1" name="Oval 42"/>
              <p:cNvSpPr>
                <a:spLocks noChangeArrowheads="1"/>
              </p:cNvSpPr>
              <p:nvPr/>
            </p:nvSpPr>
            <p:spPr bwMode="auto">
              <a:xfrm flipH="1">
                <a:off x="4531" y="2787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2" name="Oval 43"/>
              <p:cNvSpPr>
                <a:spLocks noChangeArrowheads="1"/>
              </p:cNvSpPr>
              <p:nvPr/>
            </p:nvSpPr>
            <p:spPr bwMode="auto">
              <a:xfrm flipH="1">
                <a:off x="4961" y="2460"/>
                <a:ext cx="30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3" name="Oval 44"/>
              <p:cNvSpPr>
                <a:spLocks noChangeArrowheads="1"/>
              </p:cNvSpPr>
              <p:nvPr/>
            </p:nvSpPr>
            <p:spPr bwMode="auto">
              <a:xfrm flipH="1">
                <a:off x="4092" y="2964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4" name="Oval 45"/>
              <p:cNvSpPr>
                <a:spLocks noChangeArrowheads="1"/>
              </p:cNvSpPr>
              <p:nvPr/>
            </p:nvSpPr>
            <p:spPr bwMode="auto">
              <a:xfrm flipH="1">
                <a:off x="4778" y="2734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5" name="Oval 46"/>
              <p:cNvSpPr>
                <a:spLocks noChangeArrowheads="1"/>
              </p:cNvSpPr>
              <p:nvPr/>
            </p:nvSpPr>
            <p:spPr bwMode="auto">
              <a:xfrm flipH="1">
                <a:off x="4793" y="309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6" name="Oval 47"/>
              <p:cNvSpPr>
                <a:spLocks noChangeArrowheads="1"/>
              </p:cNvSpPr>
              <p:nvPr/>
            </p:nvSpPr>
            <p:spPr bwMode="auto">
              <a:xfrm flipH="1">
                <a:off x="5055" y="3319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7" name="Oval 48"/>
              <p:cNvSpPr>
                <a:spLocks noChangeArrowheads="1"/>
              </p:cNvSpPr>
              <p:nvPr/>
            </p:nvSpPr>
            <p:spPr bwMode="auto">
              <a:xfrm flipH="1">
                <a:off x="3992" y="1606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8" name="Oval 49"/>
              <p:cNvSpPr>
                <a:spLocks noChangeArrowheads="1"/>
              </p:cNvSpPr>
              <p:nvPr/>
            </p:nvSpPr>
            <p:spPr bwMode="auto">
              <a:xfrm flipH="1">
                <a:off x="4042" y="1851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09" name="Oval 50"/>
              <p:cNvSpPr>
                <a:spLocks noChangeArrowheads="1"/>
              </p:cNvSpPr>
              <p:nvPr/>
            </p:nvSpPr>
            <p:spPr bwMode="auto">
              <a:xfrm flipH="1">
                <a:off x="4222" y="1925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0" name="Oval 51"/>
              <p:cNvSpPr>
                <a:spLocks noChangeArrowheads="1"/>
              </p:cNvSpPr>
              <p:nvPr/>
            </p:nvSpPr>
            <p:spPr bwMode="auto">
              <a:xfrm flipH="1">
                <a:off x="4578" y="1652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1" name="Oval 52"/>
              <p:cNvSpPr>
                <a:spLocks noChangeArrowheads="1"/>
              </p:cNvSpPr>
              <p:nvPr/>
            </p:nvSpPr>
            <p:spPr bwMode="auto">
              <a:xfrm flipH="1">
                <a:off x="4311" y="2232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2" name="Oval 53"/>
              <p:cNvSpPr>
                <a:spLocks noChangeArrowheads="1"/>
              </p:cNvSpPr>
              <p:nvPr/>
            </p:nvSpPr>
            <p:spPr bwMode="auto">
              <a:xfrm flipH="1">
                <a:off x="4446" y="2194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3" name="Oval 54"/>
              <p:cNvSpPr>
                <a:spLocks noChangeArrowheads="1"/>
              </p:cNvSpPr>
              <p:nvPr/>
            </p:nvSpPr>
            <p:spPr bwMode="auto">
              <a:xfrm flipH="1">
                <a:off x="4184" y="2351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4" name="Oval 55"/>
              <p:cNvSpPr>
                <a:spLocks noChangeArrowheads="1"/>
              </p:cNvSpPr>
              <p:nvPr/>
            </p:nvSpPr>
            <p:spPr bwMode="auto">
              <a:xfrm flipH="1">
                <a:off x="4918" y="2057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5" name="Oval 56"/>
              <p:cNvSpPr>
                <a:spLocks noChangeArrowheads="1"/>
              </p:cNvSpPr>
              <p:nvPr/>
            </p:nvSpPr>
            <p:spPr bwMode="auto">
              <a:xfrm flipH="1">
                <a:off x="4468" y="2351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6" name="Oval 57"/>
              <p:cNvSpPr>
                <a:spLocks noChangeArrowheads="1"/>
              </p:cNvSpPr>
              <p:nvPr/>
            </p:nvSpPr>
            <p:spPr bwMode="auto">
              <a:xfrm flipH="1">
                <a:off x="4782" y="1836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7" name="Oval 58"/>
              <p:cNvSpPr>
                <a:spLocks noChangeArrowheads="1"/>
              </p:cNvSpPr>
              <p:nvPr/>
            </p:nvSpPr>
            <p:spPr bwMode="auto">
              <a:xfrm flipH="1">
                <a:off x="4617" y="2359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8" name="Oval 59"/>
              <p:cNvSpPr>
                <a:spLocks noChangeArrowheads="1"/>
              </p:cNvSpPr>
              <p:nvPr/>
            </p:nvSpPr>
            <p:spPr bwMode="auto">
              <a:xfrm flipH="1">
                <a:off x="3968" y="196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19" name="Oval 60"/>
              <p:cNvSpPr>
                <a:spLocks noChangeArrowheads="1"/>
              </p:cNvSpPr>
              <p:nvPr/>
            </p:nvSpPr>
            <p:spPr bwMode="auto">
              <a:xfrm flipH="1">
                <a:off x="4244" y="1731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0" name="Oval 61"/>
              <p:cNvSpPr>
                <a:spLocks noChangeArrowheads="1"/>
              </p:cNvSpPr>
              <p:nvPr/>
            </p:nvSpPr>
            <p:spPr bwMode="auto">
              <a:xfrm flipH="1">
                <a:off x="4035" y="2194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1" name="Oval 62"/>
              <p:cNvSpPr>
                <a:spLocks noChangeArrowheads="1"/>
              </p:cNvSpPr>
              <p:nvPr/>
            </p:nvSpPr>
            <p:spPr bwMode="auto">
              <a:xfrm flipH="1">
                <a:off x="5021" y="1631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2" name="Oval 63"/>
              <p:cNvSpPr>
                <a:spLocks noChangeArrowheads="1"/>
              </p:cNvSpPr>
              <p:nvPr/>
            </p:nvSpPr>
            <p:spPr bwMode="auto">
              <a:xfrm flipH="1">
                <a:off x="4945" y="1886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3" name="Oval 64"/>
              <p:cNvSpPr>
                <a:spLocks noChangeArrowheads="1"/>
              </p:cNvSpPr>
              <p:nvPr/>
            </p:nvSpPr>
            <p:spPr bwMode="auto">
              <a:xfrm flipH="1">
                <a:off x="5059" y="2693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4" name="Oval 65"/>
              <p:cNvSpPr>
                <a:spLocks noChangeArrowheads="1"/>
              </p:cNvSpPr>
              <p:nvPr/>
            </p:nvSpPr>
            <p:spPr bwMode="auto">
              <a:xfrm flipH="1">
                <a:off x="5019" y="223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5" name="Oval 66"/>
              <p:cNvSpPr>
                <a:spLocks noChangeArrowheads="1"/>
              </p:cNvSpPr>
              <p:nvPr/>
            </p:nvSpPr>
            <p:spPr bwMode="auto">
              <a:xfrm flipH="1">
                <a:off x="4625" y="1940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6" name="Oval 67"/>
              <p:cNvSpPr>
                <a:spLocks noChangeArrowheads="1"/>
              </p:cNvSpPr>
              <p:nvPr/>
            </p:nvSpPr>
            <p:spPr bwMode="auto">
              <a:xfrm flipH="1">
                <a:off x="4759" y="2194"/>
                <a:ext cx="30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7" name="Oval 68"/>
              <p:cNvSpPr>
                <a:spLocks noChangeArrowheads="1"/>
              </p:cNvSpPr>
              <p:nvPr/>
            </p:nvSpPr>
            <p:spPr bwMode="auto">
              <a:xfrm flipH="1">
                <a:off x="4012" y="1709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8" name="Oval 69"/>
              <p:cNvSpPr>
                <a:spLocks noChangeArrowheads="1"/>
              </p:cNvSpPr>
              <p:nvPr/>
            </p:nvSpPr>
            <p:spPr bwMode="auto">
              <a:xfrm flipH="1">
                <a:off x="4236" y="2105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29" name="Oval 70"/>
              <p:cNvSpPr>
                <a:spLocks noChangeArrowheads="1"/>
              </p:cNvSpPr>
              <p:nvPr/>
            </p:nvSpPr>
            <p:spPr bwMode="auto">
              <a:xfrm flipH="1">
                <a:off x="4435" y="1635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30" name="Oval 71"/>
              <p:cNvSpPr>
                <a:spLocks noChangeArrowheads="1"/>
              </p:cNvSpPr>
              <p:nvPr/>
            </p:nvSpPr>
            <p:spPr bwMode="auto">
              <a:xfrm flipH="1">
                <a:off x="4805" y="1650"/>
                <a:ext cx="30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31" name="Oval 72"/>
              <p:cNvSpPr>
                <a:spLocks noChangeArrowheads="1"/>
              </p:cNvSpPr>
              <p:nvPr/>
            </p:nvSpPr>
            <p:spPr bwMode="auto">
              <a:xfrm flipH="1">
                <a:off x="4416" y="2052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32" name="Oval 73"/>
              <p:cNvSpPr>
                <a:spLocks noChangeArrowheads="1"/>
              </p:cNvSpPr>
              <p:nvPr/>
            </p:nvSpPr>
            <p:spPr bwMode="auto">
              <a:xfrm flipH="1">
                <a:off x="4610" y="1798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33" name="Oval 74"/>
              <p:cNvSpPr>
                <a:spLocks noChangeArrowheads="1"/>
              </p:cNvSpPr>
              <p:nvPr/>
            </p:nvSpPr>
            <p:spPr bwMode="auto">
              <a:xfrm flipH="1">
                <a:off x="4625" y="2157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34" name="Oval 75"/>
              <p:cNvSpPr>
                <a:spLocks noChangeArrowheads="1"/>
              </p:cNvSpPr>
              <p:nvPr/>
            </p:nvSpPr>
            <p:spPr bwMode="auto">
              <a:xfrm flipH="1">
                <a:off x="4290" y="1619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19474" name="Rectangle 76"/>
            <p:cNvSpPr>
              <a:spLocks noChangeArrowheads="1"/>
            </p:cNvSpPr>
            <p:nvPr/>
          </p:nvSpPr>
          <p:spPr bwMode="auto">
            <a:xfrm>
              <a:off x="2424" y="2779"/>
              <a:ext cx="1320" cy="4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19475" name="Group 77"/>
            <p:cNvGrpSpPr>
              <a:grpSpLocks/>
            </p:cNvGrpSpPr>
            <p:nvPr/>
          </p:nvGrpSpPr>
          <p:grpSpPr bwMode="auto">
            <a:xfrm>
              <a:off x="2424" y="732"/>
              <a:ext cx="1320" cy="2568"/>
              <a:chOff x="3864" y="996"/>
              <a:chExt cx="1320" cy="2568"/>
            </a:xfrm>
          </p:grpSpPr>
          <p:sp>
            <p:nvSpPr>
              <p:cNvPr id="19476" name="Line 78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Line 79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8" name="Line 80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9461" name="Object 214"/>
          <p:cNvGraphicFramePr>
            <a:graphicFrameLocks noChangeAspect="1"/>
          </p:cNvGraphicFramePr>
          <p:nvPr/>
        </p:nvGraphicFramePr>
        <p:xfrm>
          <a:off x="2844800" y="1700213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4" imgW="241195" imgH="203112" progId="Equation.3">
                  <p:embed/>
                </p:oleObj>
              </mc:Choice>
              <mc:Fallback>
                <p:oleObj name="公式" r:id="rId4" imgW="241195" imgH="203112" progId="Equation.3">
                  <p:embed/>
                  <p:pic>
                    <p:nvPicPr>
                      <p:cNvPr id="19461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700213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Object 218"/>
          <p:cNvGraphicFramePr>
            <a:graphicFrameLocks noChangeAspect="1"/>
          </p:cNvGraphicFramePr>
          <p:nvPr/>
        </p:nvGraphicFramePr>
        <p:xfrm>
          <a:off x="5646738" y="5124450"/>
          <a:ext cx="32734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981200" imgH="469900" progId="Equation.DSMT4">
                  <p:embed/>
                </p:oleObj>
              </mc:Choice>
              <mc:Fallback>
                <p:oleObj name="Equation" r:id="rId6" imgW="1981200" imgH="469900" progId="Equation.DSMT4">
                  <p:embed/>
                  <p:pic>
                    <p:nvPicPr>
                      <p:cNvPr id="228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5124450"/>
                        <a:ext cx="32734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221"/>
          <p:cNvSpPr>
            <a:spLocks noChangeShapeType="1"/>
          </p:cNvSpPr>
          <p:nvPr/>
        </p:nvSpPr>
        <p:spPr bwMode="auto">
          <a:xfrm>
            <a:off x="2705100" y="1943100"/>
            <a:ext cx="0" cy="3181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Text Box 222"/>
          <p:cNvSpPr txBox="1">
            <a:spLocks noChangeArrowheads="1"/>
          </p:cNvSpPr>
          <p:nvPr/>
        </p:nvSpPr>
        <p:spPr bwMode="auto">
          <a:xfrm>
            <a:off x="2343150" y="41529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233" name="Text Box 223"/>
          <p:cNvSpPr txBox="1">
            <a:spLocks noChangeArrowheads="1"/>
          </p:cNvSpPr>
          <p:nvPr/>
        </p:nvSpPr>
        <p:spPr bwMode="auto">
          <a:xfrm>
            <a:off x="2247900" y="35814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graphicFrame>
        <p:nvGraphicFramePr>
          <p:cNvPr id="236" name="Object 226"/>
          <p:cNvGraphicFramePr>
            <a:graphicFrameLocks noChangeAspect="1"/>
          </p:cNvGraphicFramePr>
          <p:nvPr/>
        </p:nvGraphicFramePr>
        <p:xfrm>
          <a:off x="585788" y="6029325"/>
          <a:ext cx="4691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2171700" imgH="228600" progId="Equation.DSMT4">
                  <p:embed/>
                </p:oleObj>
              </mc:Choice>
              <mc:Fallback>
                <p:oleObj name="Equation" r:id="rId8" imgW="2171700" imgH="228600" progId="Equation.DSMT4">
                  <p:embed/>
                  <p:pic>
                    <p:nvPicPr>
                      <p:cNvPr id="236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6029325"/>
                        <a:ext cx="46910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sp>
        <p:nvSpPr>
          <p:cNvPr id="19469" name="TextBox 88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12"/>
          <p:cNvGrpSpPr>
            <a:grpSpLocks/>
          </p:cNvGrpSpPr>
          <p:nvPr/>
        </p:nvGrpSpPr>
        <p:grpSpPr bwMode="auto">
          <a:xfrm>
            <a:off x="2667000" y="1924050"/>
            <a:ext cx="76200" cy="2838450"/>
            <a:chOff x="1692" y="1176"/>
            <a:chExt cx="48" cy="1788"/>
          </a:xfrm>
        </p:grpSpPr>
        <p:sp>
          <p:nvSpPr>
            <p:cNvPr id="20563" name="Line 13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4" name="Oval 14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aphicFrame>
        <p:nvGraphicFramePr>
          <p:cNvPr id="20484" name="Object 214"/>
          <p:cNvGraphicFramePr>
            <a:graphicFrameLocks noChangeAspect="1"/>
          </p:cNvGraphicFramePr>
          <p:nvPr/>
        </p:nvGraphicFramePr>
        <p:xfrm>
          <a:off x="2844800" y="1700213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4" imgW="241195" imgH="203112" progId="Equation.3">
                  <p:embed/>
                </p:oleObj>
              </mc:Choice>
              <mc:Fallback>
                <p:oleObj name="公式" r:id="rId4" imgW="241195" imgH="203112" progId="Equation.3">
                  <p:embed/>
                  <p:pic>
                    <p:nvPicPr>
                      <p:cNvPr id="20484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700213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组合 85"/>
          <p:cNvGrpSpPr>
            <a:grpSpLocks/>
          </p:cNvGrpSpPr>
          <p:nvPr/>
        </p:nvGrpSpPr>
        <p:grpSpPr bwMode="auto">
          <a:xfrm>
            <a:off x="6042025" y="855663"/>
            <a:ext cx="2117725" cy="4076700"/>
            <a:chOff x="9415493" y="879528"/>
            <a:chExt cx="2117726" cy="4076700"/>
          </a:xfrm>
        </p:grpSpPr>
        <p:grpSp>
          <p:nvGrpSpPr>
            <p:cNvPr id="20494" name="Group 15"/>
            <p:cNvGrpSpPr>
              <a:grpSpLocks/>
            </p:cNvGrpSpPr>
            <p:nvPr/>
          </p:nvGrpSpPr>
          <p:grpSpPr bwMode="auto">
            <a:xfrm>
              <a:off x="9415493" y="879528"/>
              <a:ext cx="2117726" cy="4076700"/>
              <a:chOff x="2424" y="732"/>
              <a:chExt cx="1334" cy="2568"/>
            </a:xfrm>
          </p:grpSpPr>
          <p:sp>
            <p:nvSpPr>
              <p:cNvPr id="20498" name="Rectangle 16"/>
              <p:cNvSpPr>
                <a:spLocks noChangeArrowheads="1"/>
              </p:cNvSpPr>
              <p:nvPr/>
            </p:nvSpPr>
            <p:spPr bwMode="auto">
              <a:xfrm>
                <a:off x="2424" y="828"/>
                <a:ext cx="1320" cy="24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0">
                  <a:latin typeface="Times New Roman" pitchFamily="18" charset="0"/>
                </a:endParaRPr>
              </a:p>
            </p:txBody>
          </p:sp>
          <p:sp>
            <p:nvSpPr>
              <p:cNvPr id="92" name="Rectangle 18"/>
              <p:cNvSpPr>
                <a:spLocks noChangeArrowheads="1"/>
              </p:cNvSpPr>
              <p:nvPr/>
            </p:nvSpPr>
            <p:spPr bwMode="auto">
              <a:xfrm>
                <a:off x="2436" y="1800"/>
                <a:ext cx="1292" cy="26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chemeClr val="tx1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  <p:grpSp>
            <p:nvGrpSpPr>
              <p:cNvPr id="20500" name="Group 19"/>
              <p:cNvGrpSpPr>
                <a:grpSpLocks/>
              </p:cNvGrpSpPr>
              <p:nvPr/>
            </p:nvGrpSpPr>
            <p:grpSpPr bwMode="auto">
              <a:xfrm>
                <a:off x="2516" y="2260"/>
                <a:ext cx="1121" cy="990"/>
                <a:chOff x="3968" y="1480"/>
                <a:chExt cx="1121" cy="1926"/>
              </a:xfrm>
            </p:grpSpPr>
            <p:sp>
              <p:nvSpPr>
                <p:cNvPr id="20507" name="Oval 20"/>
                <p:cNvSpPr>
                  <a:spLocks noChangeArrowheads="1"/>
                </p:cNvSpPr>
                <p:nvPr/>
              </p:nvSpPr>
              <p:spPr bwMode="auto">
                <a:xfrm flipH="1">
                  <a:off x="4292" y="2548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08" name="Oval 21"/>
                <p:cNvSpPr>
                  <a:spLocks noChangeArrowheads="1"/>
                </p:cNvSpPr>
                <p:nvPr/>
              </p:nvSpPr>
              <p:spPr bwMode="auto">
                <a:xfrm flipH="1">
                  <a:off x="4210" y="2787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09" name="Oval 22"/>
                <p:cNvSpPr>
                  <a:spLocks noChangeArrowheads="1"/>
                </p:cNvSpPr>
                <p:nvPr/>
              </p:nvSpPr>
              <p:spPr bwMode="auto">
                <a:xfrm flipH="1">
                  <a:off x="4390" y="2861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0" name="Oval 23"/>
                <p:cNvSpPr>
                  <a:spLocks noChangeArrowheads="1"/>
                </p:cNvSpPr>
                <p:nvPr/>
              </p:nvSpPr>
              <p:spPr bwMode="auto">
                <a:xfrm flipH="1">
                  <a:off x="4614" y="2540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1" name="Oval 24"/>
                <p:cNvSpPr>
                  <a:spLocks noChangeArrowheads="1"/>
                </p:cNvSpPr>
                <p:nvPr/>
              </p:nvSpPr>
              <p:spPr bwMode="auto">
                <a:xfrm flipH="1">
                  <a:off x="4479" y="3168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2" name="Oval 25"/>
                <p:cNvSpPr>
                  <a:spLocks noChangeArrowheads="1"/>
                </p:cNvSpPr>
                <p:nvPr/>
              </p:nvSpPr>
              <p:spPr bwMode="auto">
                <a:xfrm flipH="1">
                  <a:off x="4614" y="3130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3" name="Oval 26"/>
                <p:cNvSpPr>
                  <a:spLocks noChangeArrowheads="1"/>
                </p:cNvSpPr>
                <p:nvPr/>
              </p:nvSpPr>
              <p:spPr bwMode="auto">
                <a:xfrm flipH="1">
                  <a:off x="4352" y="328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4" name="Oval 27"/>
                <p:cNvSpPr>
                  <a:spLocks noChangeArrowheads="1"/>
                </p:cNvSpPr>
                <p:nvPr/>
              </p:nvSpPr>
              <p:spPr bwMode="auto">
                <a:xfrm flipH="1">
                  <a:off x="4150" y="316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5" name="Oval 28"/>
                <p:cNvSpPr>
                  <a:spLocks noChangeArrowheads="1"/>
                </p:cNvSpPr>
                <p:nvPr/>
              </p:nvSpPr>
              <p:spPr bwMode="auto">
                <a:xfrm flipH="1">
                  <a:off x="4636" y="328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6" name="Oval 29"/>
                <p:cNvSpPr>
                  <a:spLocks noChangeArrowheads="1"/>
                </p:cNvSpPr>
                <p:nvPr/>
              </p:nvSpPr>
              <p:spPr bwMode="auto">
                <a:xfrm flipH="1">
                  <a:off x="4950" y="2772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7" name="Oval 30"/>
                <p:cNvSpPr>
                  <a:spLocks noChangeArrowheads="1"/>
                </p:cNvSpPr>
                <p:nvPr/>
              </p:nvSpPr>
              <p:spPr bwMode="auto">
                <a:xfrm flipH="1">
                  <a:off x="4785" y="3295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8" name="Oval 31"/>
                <p:cNvSpPr>
                  <a:spLocks noChangeArrowheads="1"/>
                </p:cNvSpPr>
                <p:nvPr/>
              </p:nvSpPr>
              <p:spPr bwMode="auto">
                <a:xfrm flipH="1">
                  <a:off x="3992" y="268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19" name="Oval 32"/>
                <p:cNvSpPr>
                  <a:spLocks noChangeArrowheads="1"/>
                </p:cNvSpPr>
                <p:nvPr/>
              </p:nvSpPr>
              <p:spPr bwMode="auto">
                <a:xfrm flipH="1">
                  <a:off x="4412" y="2667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0" name="Oval 33"/>
                <p:cNvSpPr>
                  <a:spLocks noChangeArrowheads="1"/>
                </p:cNvSpPr>
                <p:nvPr/>
              </p:nvSpPr>
              <p:spPr bwMode="auto">
                <a:xfrm flipH="1">
                  <a:off x="4011" y="3298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1" name="Oval 34"/>
                <p:cNvSpPr>
                  <a:spLocks noChangeArrowheads="1"/>
                </p:cNvSpPr>
                <p:nvPr/>
              </p:nvSpPr>
              <p:spPr bwMode="auto">
                <a:xfrm flipH="1">
                  <a:off x="4793" y="256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2" name="Oval 35"/>
                <p:cNvSpPr>
                  <a:spLocks noChangeArrowheads="1"/>
                </p:cNvSpPr>
                <p:nvPr/>
              </p:nvSpPr>
              <p:spPr bwMode="auto">
                <a:xfrm flipH="1">
                  <a:off x="4741" y="2966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3" name="Oval 36"/>
                <p:cNvSpPr>
                  <a:spLocks noChangeArrowheads="1"/>
                </p:cNvSpPr>
                <p:nvPr/>
              </p:nvSpPr>
              <p:spPr bwMode="auto">
                <a:xfrm flipH="1">
                  <a:off x="4531" y="3377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4" name="Oval 37"/>
                <p:cNvSpPr>
                  <a:spLocks noChangeArrowheads="1"/>
                </p:cNvSpPr>
                <p:nvPr/>
              </p:nvSpPr>
              <p:spPr bwMode="auto">
                <a:xfrm flipH="1">
                  <a:off x="4935" y="2929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5" name="Oval 38"/>
                <p:cNvSpPr>
                  <a:spLocks noChangeArrowheads="1"/>
                </p:cNvSpPr>
                <p:nvPr/>
              </p:nvSpPr>
              <p:spPr bwMode="auto">
                <a:xfrm flipH="1">
                  <a:off x="4793" y="2876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6" name="Oval 39"/>
                <p:cNvSpPr>
                  <a:spLocks noChangeArrowheads="1"/>
                </p:cNvSpPr>
                <p:nvPr/>
              </p:nvSpPr>
              <p:spPr bwMode="auto">
                <a:xfrm flipH="1">
                  <a:off x="4927" y="3130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7" name="Oval 40"/>
                <p:cNvSpPr>
                  <a:spLocks noChangeArrowheads="1"/>
                </p:cNvSpPr>
                <p:nvPr/>
              </p:nvSpPr>
              <p:spPr bwMode="auto">
                <a:xfrm flipH="1">
                  <a:off x="4036" y="2453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8" name="Oval 41"/>
                <p:cNvSpPr>
                  <a:spLocks noChangeArrowheads="1"/>
                </p:cNvSpPr>
                <p:nvPr/>
              </p:nvSpPr>
              <p:spPr bwMode="auto">
                <a:xfrm flipH="1">
                  <a:off x="4404" y="3041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29" name="Oval 42"/>
                <p:cNvSpPr>
                  <a:spLocks noChangeArrowheads="1"/>
                </p:cNvSpPr>
                <p:nvPr/>
              </p:nvSpPr>
              <p:spPr bwMode="auto">
                <a:xfrm flipH="1">
                  <a:off x="4531" y="2787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0" name="Oval 43"/>
                <p:cNvSpPr>
                  <a:spLocks noChangeArrowheads="1"/>
                </p:cNvSpPr>
                <p:nvPr/>
              </p:nvSpPr>
              <p:spPr bwMode="auto">
                <a:xfrm flipH="1">
                  <a:off x="4961" y="2460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1" name="Oval 44"/>
                <p:cNvSpPr>
                  <a:spLocks noChangeArrowheads="1"/>
                </p:cNvSpPr>
                <p:nvPr/>
              </p:nvSpPr>
              <p:spPr bwMode="auto">
                <a:xfrm flipH="1">
                  <a:off x="4092" y="296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2" name="Oval 45"/>
                <p:cNvSpPr>
                  <a:spLocks noChangeArrowheads="1"/>
                </p:cNvSpPr>
                <p:nvPr/>
              </p:nvSpPr>
              <p:spPr bwMode="auto">
                <a:xfrm flipH="1">
                  <a:off x="4778" y="273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3" name="Oval 46"/>
                <p:cNvSpPr>
                  <a:spLocks noChangeArrowheads="1"/>
                </p:cNvSpPr>
                <p:nvPr/>
              </p:nvSpPr>
              <p:spPr bwMode="auto">
                <a:xfrm flipH="1">
                  <a:off x="4793" y="309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4" name="Oval 47"/>
                <p:cNvSpPr>
                  <a:spLocks noChangeArrowheads="1"/>
                </p:cNvSpPr>
                <p:nvPr/>
              </p:nvSpPr>
              <p:spPr bwMode="auto">
                <a:xfrm flipH="1">
                  <a:off x="5055" y="3319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5" name="Oval 48"/>
                <p:cNvSpPr>
                  <a:spLocks noChangeArrowheads="1"/>
                </p:cNvSpPr>
                <p:nvPr/>
              </p:nvSpPr>
              <p:spPr bwMode="auto">
                <a:xfrm flipH="1">
                  <a:off x="3992" y="1480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6" name="Oval 49"/>
                <p:cNvSpPr>
                  <a:spLocks noChangeArrowheads="1"/>
                </p:cNvSpPr>
                <p:nvPr/>
              </p:nvSpPr>
              <p:spPr bwMode="auto">
                <a:xfrm flipH="1">
                  <a:off x="4042" y="1851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7" name="Oval 50"/>
                <p:cNvSpPr>
                  <a:spLocks noChangeArrowheads="1"/>
                </p:cNvSpPr>
                <p:nvPr/>
              </p:nvSpPr>
              <p:spPr bwMode="auto">
                <a:xfrm flipH="1">
                  <a:off x="4222" y="1925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8" name="Oval 51"/>
                <p:cNvSpPr>
                  <a:spLocks noChangeArrowheads="1"/>
                </p:cNvSpPr>
                <p:nvPr/>
              </p:nvSpPr>
              <p:spPr bwMode="auto">
                <a:xfrm flipH="1">
                  <a:off x="4578" y="1568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39" name="Oval 52"/>
                <p:cNvSpPr>
                  <a:spLocks noChangeArrowheads="1"/>
                </p:cNvSpPr>
                <p:nvPr/>
              </p:nvSpPr>
              <p:spPr bwMode="auto">
                <a:xfrm flipH="1">
                  <a:off x="4311" y="2232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0" name="Oval 53"/>
                <p:cNvSpPr>
                  <a:spLocks noChangeArrowheads="1"/>
                </p:cNvSpPr>
                <p:nvPr/>
              </p:nvSpPr>
              <p:spPr bwMode="auto">
                <a:xfrm flipH="1">
                  <a:off x="4446" y="219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1" name="Oval 54"/>
                <p:cNvSpPr>
                  <a:spLocks noChangeArrowheads="1"/>
                </p:cNvSpPr>
                <p:nvPr/>
              </p:nvSpPr>
              <p:spPr bwMode="auto">
                <a:xfrm flipH="1">
                  <a:off x="4184" y="235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2" name="Oval 55"/>
                <p:cNvSpPr>
                  <a:spLocks noChangeArrowheads="1"/>
                </p:cNvSpPr>
                <p:nvPr/>
              </p:nvSpPr>
              <p:spPr bwMode="auto">
                <a:xfrm flipH="1">
                  <a:off x="4918" y="205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3" name="Oval 56"/>
                <p:cNvSpPr>
                  <a:spLocks noChangeArrowheads="1"/>
                </p:cNvSpPr>
                <p:nvPr/>
              </p:nvSpPr>
              <p:spPr bwMode="auto">
                <a:xfrm flipH="1">
                  <a:off x="4468" y="235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4" name="Oval 57"/>
                <p:cNvSpPr>
                  <a:spLocks noChangeArrowheads="1"/>
                </p:cNvSpPr>
                <p:nvPr/>
              </p:nvSpPr>
              <p:spPr bwMode="auto">
                <a:xfrm flipH="1">
                  <a:off x="4782" y="1836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5" name="Oval 58"/>
                <p:cNvSpPr>
                  <a:spLocks noChangeArrowheads="1"/>
                </p:cNvSpPr>
                <p:nvPr/>
              </p:nvSpPr>
              <p:spPr bwMode="auto">
                <a:xfrm flipH="1">
                  <a:off x="4617" y="2359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6" name="Oval 59"/>
                <p:cNvSpPr>
                  <a:spLocks noChangeArrowheads="1"/>
                </p:cNvSpPr>
                <p:nvPr/>
              </p:nvSpPr>
              <p:spPr bwMode="auto">
                <a:xfrm flipH="1">
                  <a:off x="3968" y="196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7" name="Oval 60"/>
                <p:cNvSpPr>
                  <a:spLocks noChangeArrowheads="1"/>
                </p:cNvSpPr>
                <p:nvPr/>
              </p:nvSpPr>
              <p:spPr bwMode="auto">
                <a:xfrm flipH="1">
                  <a:off x="4244" y="1731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8" name="Oval 61"/>
                <p:cNvSpPr>
                  <a:spLocks noChangeArrowheads="1"/>
                </p:cNvSpPr>
                <p:nvPr/>
              </p:nvSpPr>
              <p:spPr bwMode="auto">
                <a:xfrm flipH="1">
                  <a:off x="4035" y="219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49" name="Oval 62"/>
                <p:cNvSpPr>
                  <a:spLocks noChangeArrowheads="1"/>
                </p:cNvSpPr>
                <p:nvPr/>
              </p:nvSpPr>
              <p:spPr bwMode="auto">
                <a:xfrm flipH="1">
                  <a:off x="5021" y="1519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0" name="Oval 63"/>
                <p:cNvSpPr>
                  <a:spLocks noChangeArrowheads="1"/>
                </p:cNvSpPr>
                <p:nvPr/>
              </p:nvSpPr>
              <p:spPr bwMode="auto">
                <a:xfrm flipH="1">
                  <a:off x="4945" y="1886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1" name="Oval 64"/>
                <p:cNvSpPr>
                  <a:spLocks noChangeArrowheads="1"/>
                </p:cNvSpPr>
                <p:nvPr/>
              </p:nvSpPr>
              <p:spPr bwMode="auto">
                <a:xfrm flipH="1">
                  <a:off x="5059" y="2693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2" name="Oval 65"/>
                <p:cNvSpPr>
                  <a:spLocks noChangeArrowheads="1"/>
                </p:cNvSpPr>
                <p:nvPr/>
              </p:nvSpPr>
              <p:spPr bwMode="auto">
                <a:xfrm flipH="1">
                  <a:off x="5019" y="223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3" name="Oval 66"/>
                <p:cNvSpPr>
                  <a:spLocks noChangeArrowheads="1"/>
                </p:cNvSpPr>
                <p:nvPr/>
              </p:nvSpPr>
              <p:spPr bwMode="auto">
                <a:xfrm flipH="1">
                  <a:off x="4625" y="1940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4" name="Oval 67"/>
                <p:cNvSpPr>
                  <a:spLocks noChangeArrowheads="1"/>
                </p:cNvSpPr>
                <p:nvPr/>
              </p:nvSpPr>
              <p:spPr bwMode="auto">
                <a:xfrm flipH="1">
                  <a:off x="4759" y="2194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5" name="Oval 68"/>
                <p:cNvSpPr>
                  <a:spLocks noChangeArrowheads="1"/>
                </p:cNvSpPr>
                <p:nvPr/>
              </p:nvSpPr>
              <p:spPr bwMode="auto">
                <a:xfrm flipH="1">
                  <a:off x="4012" y="1709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6" name="Oval 69"/>
                <p:cNvSpPr>
                  <a:spLocks noChangeArrowheads="1"/>
                </p:cNvSpPr>
                <p:nvPr/>
              </p:nvSpPr>
              <p:spPr bwMode="auto">
                <a:xfrm flipH="1">
                  <a:off x="4236" y="2105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7" name="Oval 70"/>
                <p:cNvSpPr>
                  <a:spLocks noChangeArrowheads="1"/>
                </p:cNvSpPr>
                <p:nvPr/>
              </p:nvSpPr>
              <p:spPr bwMode="auto">
                <a:xfrm flipH="1">
                  <a:off x="4435" y="1635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8" name="Oval 71"/>
                <p:cNvSpPr>
                  <a:spLocks noChangeArrowheads="1"/>
                </p:cNvSpPr>
                <p:nvPr/>
              </p:nvSpPr>
              <p:spPr bwMode="auto">
                <a:xfrm flipH="1">
                  <a:off x="4805" y="1524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59" name="Oval 72"/>
                <p:cNvSpPr>
                  <a:spLocks noChangeArrowheads="1"/>
                </p:cNvSpPr>
                <p:nvPr/>
              </p:nvSpPr>
              <p:spPr bwMode="auto">
                <a:xfrm flipH="1">
                  <a:off x="4416" y="2052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60" name="Oval 73"/>
                <p:cNvSpPr>
                  <a:spLocks noChangeArrowheads="1"/>
                </p:cNvSpPr>
                <p:nvPr/>
              </p:nvSpPr>
              <p:spPr bwMode="auto">
                <a:xfrm flipH="1">
                  <a:off x="4610" y="1798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61" name="Oval 74"/>
                <p:cNvSpPr>
                  <a:spLocks noChangeArrowheads="1"/>
                </p:cNvSpPr>
                <p:nvPr/>
              </p:nvSpPr>
              <p:spPr bwMode="auto">
                <a:xfrm flipH="1">
                  <a:off x="4625" y="215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  <p:sp>
              <p:nvSpPr>
                <p:cNvPr id="20562" name="Oval 75"/>
                <p:cNvSpPr>
                  <a:spLocks noChangeArrowheads="1"/>
                </p:cNvSpPr>
                <p:nvPr/>
              </p:nvSpPr>
              <p:spPr bwMode="auto">
                <a:xfrm flipH="1">
                  <a:off x="4311" y="150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0501" name="Rectangle 17"/>
              <p:cNvSpPr>
                <a:spLocks noChangeArrowheads="1"/>
              </p:cNvSpPr>
              <p:nvPr/>
            </p:nvSpPr>
            <p:spPr bwMode="auto">
              <a:xfrm>
                <a:off x="2450" y="2489"/>
                <a:ext cx="1308" cy="481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0">
                  <a:latin typeface="Times New Roman" pitchFamily="18" charset="0"/>
                </a:endParaRPr>
              </a:p>
            </p:txBody>
          </p:sp>
          <p:sp>
            <p:nvSpPr>
              <p:cNvPr id="20502" name="Rectangle 76"/>
              <p:cNvSpPr>
                <a:spLocks noChangeArrowheads="1"/>
              </p:cNvSpPr>
              <p:nvPr/>
            </p:nvSpPr>
            <p:spPr bwMode="auto">
              <a:xfrm>
                <a:off x="2424" y="2798"/>
                <a:ext cx="1320" cy="46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0">
                  <a:latin typeface="Times New Roman" pitchFamily="18" charset="0"/>
                </a:endParaRPr>
              </a:p>
            </p:txBody>
          </p:sp>
          <p:grpSp>
            <p:nvGrpSpPr>
              <p:cNvPr id="20503" name="Group 77"/>
              <p:cNvGrpSpPr>
                <a:grpSpLocks/>
              </p:cNvGrpSpPr>
              <p:nvPr/>
            </p:nvGrpSpPr>
            <p:grpSpPr bwMode="auto">
              <a:xfrm>
                <a:off x="2424" y="732"/>
                <a:ext cx="1320" cy="2568"/>
                <a:chOff x="3864" y="996"/>
                <a:chExt cx="1320" cy="2568"/>
              </a:xfrm>
            </p:grpSpPr>
            <p:sp>
              <p:nvSpPr>
                <p:cNvPr id="20504" name="Line 78"/>
                <p:cNvSpPr>
                  <a:spLocks noChangeShapeType="1"/>
                </p:cNvSpPr>
                <p:nvPr/>
              </p:nvSpPr>
              <p:spPr bwMode="auto">
                <a:xfrm>
                  <a:off x="5184" y="996"/>
                  <a:ext cx="0" cy="2568"/>
                </a:xfrm>
                <a:prstGeom prst="line">
                  <a:avLst/>
                </a:prstGeom>
                <a:noFill/>
                <a:ln w="762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5" name="Line 79"/>
                <p:cNvSpPr>
                  <a:spLocks noChangeShapeType="1"/>
                </p:cNvSpPr>
                <p:nvPr/>
              </p:nvSpPr>
              <p:spPr bwMode="auto">
                <a:xfrm>
                  <a:off x="3864" y="996"/>
                  <a:ext cx="0" cy="2568"/>
                </a:xfrm>
                <a:prstGeom prst="line">
                  <a:avLst/>
                </a:prstGeom>
                <a:noFill/>
                <a:ln w="762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6" name="Line 80"/>
                <p:cNvSpPr>
                  <a:spLocks noChangeShapeType="1"/>
                </p:cNvSpPr>
                <p:nvPr/>
              </p:nvSpPr>
              <p:spPr bwMode="auto">
                <a:xfrm>
                  <a:off x="3864" y="3540"/>
                  <a:ext cx="1320" cy="0"/>
                </a:xfrm>
                <a:prstGeom prst="line">
                  <a:avLst/>
                </a:prstGeom>
                <a:noFill/>
                <a:ln w="762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495" name="Oval 48"/>
            <p:cNvSpPr>
              <a:spLocks noChangeArrowheads="1"/>
            </p:cNvSpPr>
            <p:nvPr/>
          </p:nvSpPr>
          <p:spPr bwMode="auto">
            <a:xfrm flipH="1">
              <a:off x="9766791" y="3162668"/>
              <a:ext cx="47625" cy="23664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0">
                <a:latin typeface="Times New Roman" pitchFamily="18" charset="0"/>
              </a:endParaRPr>
            </a:p>
          </p:txBody>
        </p:sp>
        <p:sp>
          <p:nvSpPr>
            <p:cNvPr id="20496" name="Oval 48"/>
            <p:cNvSpPr>
              <a:spLocks noChangeArrowheads="1"/>
            </p:cNvSpPr>
            <p:nvPr/>
          </p:nvSpPr>
          <p:spPr bwMode="auto">
            <a:xfrm flipH="1">
              <a:off x="10415703" y="3192164"/>
              <a:ext cx="47625" cy="23664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0">
                <a:latin typeface="Times New Roman" pitchFamily="18" charset="0"/>
              </a:endParaRPr>
            </a:p>
          </p:txBody>
        </p:sp>
        <p:sp>
          <p:nvSpPr>
            <p:cNvPr id="20497" name="Oval 48"/>
            <p:cNvSpPr>
              <a:spLocks noChangeArrowheads="1"/>
            </p:cNvSpPr>
            <p:nvPr/>
          </p:nvSpPr>
          <p:spPr bwMode="auto">
            <a:xfrm flipH="1">
              <a:off x="10754907" y="3147920"/>
              <a:ext cx="47625" cy="23664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0">
                <a:latin typeface="Times New Roman" pitchFamily="18" charset="0"/>
              </a:endParaRPr>
            </a:p>
          </p:txBody>
        </p:sp>
      </p:grpSp>
      <p:sp>
        <p:nvSpPr>
          <p:cNvPr id="20486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221"/>
          <p:cNvSpPr>
            <a:spLocks noChangeShapeType="1"/>
          </p:cNvSpPr>
          <p:nvPr/>
        </p:nvSpPr>
        <p:spPr bwMode="auto">
          <a:xfrm>
            <a:off x="2705100" y="1943100"/>
            <a:ext cx="0" cy="3181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Text Box 222"/>
          <p:cNvSpPr txBox="1">
            <a:spLocks noChangeArrowheads="1"/>
          </p:cNvSpPr>
          <p:nvPr/>
        </p:nvSpPr>
        <p:spPr bwMode="auto">
          <a:xfrm>
            <a:off x="2343150" y="41529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20489" name="Text Box 223"/>
          <p:cNvSpPr txBox="1">
            <a:spLocks noChangeArrowheads="1"/>
          </p:cNvSpPr>
          <p:nvPr/>
        </p:nvSpPr>
        <p:spPr bwMode="auto">
          <a:xfrm>
            <a:off x="2247900" y="35814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graphicFrame>
        <p:nvGraphicFramePr>
          <p:cNvPr id="20490" name="Object 226"/>
          <p:cNvGraphicFramePr>
            <a:graphicFrameLocks noChangeAspect="1"/>
          </p:cNvGraphicFramePr>
          <p:nvPr/>
        </p:nvGraphicFramePr>
        <p:xfrm>
          <a:off x="585788" y="6029325"/>
          <a:ext cx="4691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2171700" imgH="228600" progId="Equation.DSMT4">
                  <p:embed/>
                </p:oleObj>
              </mc:Choice>
              <mc:Fallback>
                <p:oleObj name="Equation" r:id="rId6" imgW="2171700" imgH="228600" progId="Equation.DSMT4">
                  <p:embed/>
                  <p:pic>
                    <p:nvPicPr>
                      <p:cNvPr id="2049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6029325"/>
                        <a:ext cx="46910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graphicFrame>
        <p:nvGraphicFramePr>
          <p:cNvPr id="243" name="对象 242"/>
          <p:cNvGraphicFramePr>
            <a:graphicFrameLocks noChangeAspect="1"/>
          </p:cNvGraphicFramePr>
          <p:nvPr/>
        </p:nvGraphicFramePr>
        <p:xfrm>
          <a:off x="5662613" y="5233988"/>
          <a:ext cx="32321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955800" imgH="723900" progId="Equation.DSMT4">
                  <p:embed/>
                </p:oleObj>
              </mc:Choice>
              <mc:Fallback>
                <p:oleObj name="Equation" r:id="rId8" imgW="1955800" imgH="723900" progId="Equation.DSMT4">
                  <p:embed/>
                  <p:pic>
                    <p:nvPicPr>
                      <p:cNvPr id="243" name="对象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5233988"/>
                        <a:ext cx="32321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Box 158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Group 12"/>
          <p:cNvGrpSpPr>
            <a:grpSpLocks/>
          </p:cNvGrpSpPr>
          <p:nvPr/>
        </p:nvGrpSpPr>
        <p:grpSpPr bwMode="auto">
          <a:xfrm>
            <a:off x="2667000" y="1924050"/>
            <a:ext cx="76200" cy="2838450"/>
            <a:chOff x="1692" y="1176"/>
            <a:chExt cx="48" cy="1788"/>
          </a:xfrm>
        </p:grpSpPr>
        <p:sp>
          <p:nvSpPr>
            <p:cNvPr id="21588" name="Line 13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9" name="Oval 14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aphicFrame>
        <p:nvGraphicFramePr>
          <p:cNvPr id="21508" name="Object 214"/>
          <p:cNvGraphicFramePr>
            <a:graphicFrameLocks noChangeAspect="1"/>
          </p:cNvGraphicFramePr>
          <p:nvPr/>
        </p:nvGraphicFramePr>
        <p:xfrm>
          <a:off x="2844800" y="1700213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4" imgW="241195" imgH="203112" progId="Equation.3">
                  <p:embed/>
                </p:oleObj>
              </mc:Choice>
              <mc:Fallback>
                <p:oleObj name="公式" r:id="rId4" imgW="241195" imgH="203112" progId="Equation.3">
                  <p:embed/>
                  <p:pic>
                    <p:nvPicPr>
                      <p:cNvPr id="21508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700213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9" name="组合 155"/>
          <p:cNvGrpSpPr>
            <a:grpSpLocks/>
          </p:cNvGrpSpPr>
          <p:nvPr/>
        </p:nvGrpSpPr>
        <p:grpSpPr bwMode="auto">
          <a:xfrm>
            <a:off x="6046788" y="873125"/>
            <a:ext cx="2095500" cy="4076700"/>
            <a:chOff x="7213600" y="879911"/>
            <a:chExt cx="2095500" cy="4076700"/>
          </a:xfrm>
        </p:grpSpPr>
        <p:grpSp>
          <p:nvGrpSpPr>
            <p:cNvPr id="21518" name="Group 81"/>
            <p:cNvGrpSpPr>
              <a:grpSpLocks/>
            </p:cNvGrpSpPr>
            <p:nvPr/>
          </p:nvGrpSpPr>
          <p:grpSpPr bwMode="auto">
            <a:xfrm>
              <a:off x="7213600" y="879911"/>
              <a:ext cx="2095500" cy="4076700"/>
              <a:chOff x="1050" y="744"/>
              <a:chExt cx="1320" cy="2568"/>
            </a:xfrm>
          </p:grpSpPr>
          <p:sp>
            <p:nvSpPr>
              <p:cNvPr id="21523" name="Rectangle 82"/>
              <p:cNvSpPr>
                <a:spLocks noChangeArrowheads="1"/>
              </p:cNvSpPr>
              <p:nvPr/>
            </p:nvSpPr>
            <p:spPr bwMode="auto">
              <a:xfrm>
                <a:off x="1050" y="840"/>
                <a:ext cx="1320" cy="24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1524" name="Rectangle 83"/>
              <p:cNvSpPr>
                <a:spLocks noChangeArrowheads="1"/>
              </p:cNvSpPr>
              <p:nvPr/>
            </p:nvSpPr>
            <p:spPr bwMode="auto">
              <a:xfrm>
                <a:off x="1062" y="2845"/>
                <a:ext cx="1308" cy="419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64" name="Rectangle 84"/>
              <p:cNvSpPr>
                <a:spLocks noChangeArrowheads="1"/>
              </p:cNvSpPr>
              <p:nvPr/>
            </p:nvSpPr>
            <p:spPr bwMode="auto">
              <a:xfrm>
                <a:off x="1071" y="1634"/>
                <a:ext cx="1292" cy="26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chemeClr val="tx1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1526" name="Group 85"/>
              <p:cNvGrpSpPr>
                <a:grpSpLocks/>
              </p:cNvGrpSpPr>
              <p:nvPr/>
            </p:nvGrpSpPr>
            <p:grpSpPr bwMode="auto">
              <a:xfrm>
                <a:off x="1142" y="2164"/>
                <a:ext cx="1121" cy="1098"/>
                <a:chOff x="3968" y="1480"/>
                <a:chExt cx="1121" cy="1926"/>
              </a:xfrm>
            </p:grpSpPr>
            <p:sp>
              <p:nvSpPr>
                <p:cNvPr id="21532" name="Oval 86"/>
                <p:cNvSpPr>
                  <a:spLocks noChangeArrowheads="1"/>
                </p:cNvSpPr>
                <p:nvPr/>
              </p:nvSpPr>
              <p:spPr bwMode="auto">
                <a:xfrm flipH="1">
                  <a:off x="4292" y="2548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33" name="Oval 87"/>
                <p:cNvSpPr>
                  <a:spLocks noChangeArrowheads="1"/>
                </p:cNvSpPr>
                <p:nvPr/>
              </p:nvSpPr>
              <p:spPr bwMode="auto">
                <a:xfrm flipH="1">
                  <a:off x="4210" y="2787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34" name="Oval 88"/>
                <p:cNvSpPr>
                  <a:spLocks noChangeArrowheads="1"/>
                </p:cNvSpPr>
                <p:nvPr/>
              </p:nvSpPr>
              <p:spPr bwMode="auto">
                <a:xfrm flipH="1">
                  <a:off x="4390" y="2861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35" name="Oval 89"/>
                <p:cNvSpPr>
                  <a:spLocks noChangeArrowheads="1"/>
                </p:cNvSpPr>
                <p:nvPr/>
              </p:nvSpPr>
              <p:spPr bwMode="auto">
                <a:xfrm flipH="1">
                  <a:off x="4614" y="2540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36" name="Oval 90"/>
                <p:cNvSpPr>
                  <a:spLocks noChangeArrowheads="1"/>
                </p:cNvSpPr>
                <p:nvPr/>
              </p:nvSpPr>
              <p:spPr bwMode="auto">
                <a:xfrm flipH="1">
                  <a:off x="4479" y="3168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37" name="Oval 91"/>
                <p:cNvSpPr>
                  <a:spLocks noChangeArrowheads="1"/>
                </p:cNvSpPr>
                <p:nvPr/>
              </p:nvSpPr>
              <p:spPr bwMode="auto">
                <a:xfrm flipH="1">
                  <a:off x="4614" y="3130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38" name="Oval 92"/>
                <p:cNvSpPr>
                  <a:spLocks noChangeArrowheads="1"/>
                </p:cNvSpPr>
                <p:nvPr/>
              </p:nvSpPr>
              <p:spPr bwMode="auto">
                <a:xfrm flipH="1">
                  <a:off x="4352" y="328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39" name="Oval 93"/>
                <p:cNvSpPr>
                  <a:spLocks noChangeArrowheads="1"/>
                </p:cNvSpPr>
                <p:nvPr/>
              </p:nvSpPr>
              <p:spPr bwMode="auto">
                <a:xfrm flipH="1">
                  <a:off x="4150" y="316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0" name="Oval 94"/>
                <p:cNvSpPr>
                  <a:spLocks noChangeArrowheads="1"/>
                </p:cNvSpPr>
                <p:nvPr/>
              </p:nvSpPr>
              <p:spPr bwMode="auto">
                <a:xfrm flipH="1">
                  <a:off x="4636" y="328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1" name="Oval 95"/>
                <p:cNvSpPr>
                  <a:spLocks noChangeArrowheads="1"/>
                </p:cNvSpPr>
                <p:nvPr/>
              </p:nvSpPr>
              <p:spPr bwMode="auto">
                <a:xfrm flipH="1">
                  <a:off x="4950" y="2772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2" name="Oval 96"/>
                <p:cNvSpPr>
                  <a:spLocks noChangeArrowheads="1"/>
                </p:cNvSpPr>
                <p:nvPr/>
              </p:nvSpPr>
              <p:spPr bwMode="auto">
                <a:xfrm flipH="1">
                  <a:off x="4785" y="3295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3" name="Oval 97"/>
                <p:cNvSpPr>
                  <a:spLocks noChangeArrowheads="1"/>
                </p:cNvSpPr>
                <p:nvPr/>
              </p:nvSpPr>
              <p:spPr bwMode="auto">
                <a:xfrm flipH="1">
                  <a:off x="3992" y="268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4" name="Oval 98"/>
                <p:cNvSpPr>
                  <a:spLocks noChangeArrowheads="1"/>
                </p:cNvSpPr>
                <p:nvPr/>
              </p:nvSpPr>
              <p:spPr bwMode="auto">
                <a:xfrm flipH="1">
                  <a:off x="4412" y="2667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5" name="Oval 99"/>
                <p:cNvSpPr>
                  <a:spLocks noChangeArrowheads="1"/>
                </p:cNvSpPr>
                <p:nvPr/>
              </p:nvSpPr>
              <p:spPr bwMode="auto">
                <a:xfrm flipH="1">
                  <a:off x="4011" y="3298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6" name="Oval 100"/>
                <p:cNvSpPr>
                  <a:spLocks noChangeArrowheads="1"/>
                </p:cNvSpPr>
                <p:nvPr/>
              </p:nvSpPr>
              <p:spPr bwMode="auto">
                <a:xfrm flipH="1">
                  <a:off x="4793" y="256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7" name="Oval 101"/>
                <p:cNvSpPr>
                  <a:spLocks noChangeArrowheads="1"/>
                </p:cNvSpPr>
                <p:nvPr/>
              </p:nvSpPr>
              <p:spPr bwMode="auto">
                <a:xfrm flipH="1">
                  <a:off x="4741" y="2966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8" name="Oval 102"/>
                <p:cNvSpPr>
                  <a:spLocks noChangeArrowheads="1"/>
                </p:cNvSpPr>
                <p:nvPr/>
              </p:nvSpPr>
              <p:spPr bwMode="auto">
                <a:xfrm flipH="1">
                  <a:off x="4531" y="3377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49" name="Oval 103"/>
                <p:cNvSpPr>
                  <a:spLocks noChangeArrowheads="1"/>
                </p:cNvSpPr>
                <p:nvPr/>
              </p:nvSpPr>
              <p:spPr bwMode="auto">
                <a:xfrm flipH="1">
                  <a:off x="4935" y="2929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0" name="Oval 104"/>
                <p:cNvSpPr>
                  <a:spLocks noChangeArrowheads="1"/>
                </p:cNvSpPr>
                <p:nvPr/>
              </p:nvSpPr>
              <p:spPr bwMode="auto">
                <a:xfrm flipH="1">
                  <a:off x="4793" y="2876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1" name="Oval 105"/>
                <p:cNvSpPr>
                  <a:spLocks noChangeArrowheads="1"/>
                </p:cNvSpPr>
                <p:nvPr/>
              </p:nvSpPr>
              <p:spPr bwMode="auto">
                <a:xfrm flipH="1">
                  <a:off x="4927" y="3130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2" name="Oval 106"/>
                <p:cNvSpPr>
                  <a:spLocks noChangeArrowheads="1"/>
                </p:cNvSpPr>
                <p:nvPr/>
              </p:nvSpPr>
              <p:spPr bwMode="auto">
                <a:xfrm flipH="1">
                  <a:off x="4036" y="2453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3" name="Oval 107"/>
                <p:cNvSpPr>
                  <a:spLocks noChangeArrowheads="1"/>
                </p:cNvSpPr>
                <p:nvPr/>
              </p:nvSpPr>
              <p:spPr bwMode="auto">
                <a:xfrm flipH="1">
                  <a:off x="4404" y="3041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4" name="Oval 108"/>
                <p:cNvSpPr>
                  <a:spLocks noChangeArrowheads="1"/>
                </p:cNvSpPr>
                <p:nvPr/>
              </p:nvSpPr>
              <p:spPr bwMode="auto">
                <a:xfrm flipH="1">
                  <a:off x="4531" y="2787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5" name="Oval 109"/>
                <p:cNvSpPr>
                  <a:spLocks noChangeArrowheads="1"/>
                </p:cNvSpPr>
                <p:nvPr/>
              </p:nvSpPr>
              <p:spPr bwMode="auto">
                <a:xfrm flipH="1">
                  <a:off x="4961" y="2460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6" name="Oval 110"/>
                <p:cNvSpPr>
                  <a:spLocks noChangeArrowheads="1"/>
                </p:cNvSpPr>
                <p:nvPr/>
              </p:nvSpPr>
              <p:spPr bwMode="auto">
                <a:xfrm flipH="1">
                  <a:off x="4092" y="296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7" name="Oval 111"/>
                <p:cNvSpPr>
                  <a:spLocks noChangeArrowheads="1"/>
                </p:cNvSpPr>
                <p:nvPr/>
              </p:nvSpPr>
              <p:spPr bwMode="auto">
                <a:xfrm flipH="1">
                  <a:off x="4778" y="273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8" name="Oval 112"/>
                <p:cNvSpPr>
                  <a:spLocks noChangeArrowheads="1"/>
                </p:cNvSpPr>
                <p:nvPr/>
              </p:nvSpPr>
              <p:spPr bwMode="auto">
                <a:xfrm flipH="1">
                  <a:off x="4793" y="309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59" name="Oval 113"/>
                <p:cNvSpPr>
                  <a:spLocks noChangeArrowheads="1"/>
                </p:cNvSpPr>
                <p:nvPr/>
              </p:nvSpPr>
              <p:spPr bwMode="auto">
                <a:xfrm flipH="1">
                  <a:off x="5055" y="3319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0" name="Oval 114"/>
                <p:cNvSpPr>
                  <a:spLocks noChangeArrowheads="1"/>
                </p:cNvSpPr>
                <p:nvPr/>
              </p:nvSpPr>
              <p:spPr bwMode="auto">
                <a:xfrm flipH="1">
                  <a:off x="3992" y="1480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1" name="Oval 115"/>
                <p:cNvSpPr>
                  <a:spLocks noChangeArrowheads="1"/>
                </p:cNvSpPr>
                <p:nvPr/>
              </p:nvSpPr>
              <p:spPr bwMode="auto">
                <a:xfrm flipH="1">
                  <a:off x="4042" y="1851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2" name="Oval 116"/>
                <p:cNvSpPr>
                  <a:spLocks noChangeArrowheads="1"/>
                </p:cNvSpPr>
                <p:nvPr/>
              </p:nvSpPr>
              <p:spPr bwMode="auto">
                <a:xfrm flipH="1">
                  <a:off x="4222" y="1925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3" name="Oval 117"/>
                <p:cNvSpPr>
                  <a:spLocks noChangeArrowheads="1"/>
                </p:cNvSpPr>
                <p:nvPr/>
              </p:nvSpPr>
              <p:spPr bwMode="auto">
                <a:xfrm flipH="1">
                  <a:off x="4578" y="1568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4" name="Oval 118"/>
                <p:cNvSpPr>
                  <a:spLocks noChangeArrowheads="1"/>
                </p:cNvSpPr>
                <p:nvPr/>
              </p:nvSpPr>
              <p:spPr bwMode="auto">
                <a:xfrm flipH="1">
                  <a:off x="4311" y="2232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5" name="Oval 119"/>
                <p:cNvSpPr>
                  <a:spLocks noChangeArrowheads="1"/>
                </p:cNvSpPr>
                <p:nvPr/>
              </p:nvSpPr>
              <p:spPr bwMode="auto">
                <a:xfrm flipH="1">
                  <a:off x="4446" y="219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6" name="Oval 120"/>
                <p:cNvSpPr>
                  <a:spLocks noChangeArrowheads="1"/>
                </p:cNvSpPr>
                <p:nvPr/>
              </p:nvSpPr>
              <p:spPr bwMode="auto">
                <a:xfrm flipH="1">
                  <a:off x="4184" y="235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7" name="Oval 121"/>
                <p:cNvSpPr>
                  <a:spLocks noChangeArrowheads="1"/>
                </p:cNvSpPr>
                <p:nvPr/>
              </p:nvSpPr>
              <p:spPr bwMode="auto">
                <a:xfrm flipH="1">
                  <a:off x="4918" y="205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8" name="Oval 122"/>
                <p:cNvSpPr>
                  <a:spLocks noChangeArrowheads="1"/>
                </p:cNvSpPr>
                <p:nvPr/>
              </p:nvSpPr>
              <p:spPr bwMode="auto">
                <a:xfrm flipH="1">
                  <a:off x="4468" y="235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69" name="Oval 123"/>
                <p:cNvSpPr>
                  <a:spLocks noChangeArrowheads="1"/>
                </p:cNvSpPr>
                <p:nvPr/>
              </p:nvSpPr>
              <p:spPr bwMode="auto">
                <a:xfrm flipH="1">
                  <a:off x="4782" y="1836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0" name="Oval 124"/>
                <p:cNvSpPr>
                  <a:spLocks noChangeArrowheads="1"/>
                </p:cNvSpPr>
                <p:nvPr/>
              </p:nvSpPr>
              <p:spPr bwMode="auto">
                <a:xfrm flipH="1">
                  <a:off x="4617" y="2359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1" name="Oval 125"/>
                <p:cNvSpPr>
                  <a:spLocks noChangeArrowheads="1"/>
                </p:cNvSpPr>
                <p:nvPr/>
              </p:nvSpPr>
              <p:spPr bwMode="auto">
                <a:xfrm flipH="1">
                  <a:off x="3968" y="196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2" name="Oval 126"/>
                <p:cNvSpPr>
                  <a:spLocks noChangeArrowheads="1"/>
                </p:cNvSpPr>
                <p:nvPr/>
              </p:nvSpPr>
              <p:spPr bwMode="auto">
                <a:xfrm flipH="1">
                  <a:off x="4244" y="1731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3" name="Oval 127"/>
                <p:cNvSpPr>
                  <a:spLocks noChangeArrowheads="1"/>
                </p:cNvSpPr>
                <p:nvPr/>
              </p:nvSpPr>
              <p:spPr bwMode="auto">
                <a:xfrm flipH="1">
                  <a:off x="4035" y="219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4" name="Oval 128"/>
                <p:cNvSpPr>
                  <a:spLocks noChangeArrowheads="1"/>
                </p:cNvSpPr>
                <p:nvPr/>
              </p:nvSpPr>
              <p:spPr bwMode="auto">
                <a:xfrm flipH="1">
                  <a:off x="5021" y="1519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5" name="Oval 129"/>
                <p:cNvSpPr>
                  <a:spLocks noChangeArrowheads="1"/>
                </p:cNvSpPr>
                <p:nvPr/>
              </p:nvSpPr>
              <p:spPr bwMode="auto">
                <a:xfrm flipH="1">
                  <a:off x="4945" y="1886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6" name="Oval 130"/>
                <p:cNvSpPr>
                  <a:spLocks noChangeArrowheads="1"/>
                </p:cNvSpPr>
                <p:nvPr/>
              </p:nvSpPr>
              <p:spPr bwMode="auto">
                <a:xfrm flipH="1">
                  <a:off x="5059" y="2693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7" name="Oval 131"/>
                <p:cNvSpPr>
                  <a:spLocks noChangeArrowheads="1"/>
                </p:cNvSpPr>
                <p:nvPr/>
              </p:nvSpPr>
              <p:spPr bwMode="auto">
                <a:xfrm flipH="1">
                  <a:off x="5019" y="223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8" name="Oval 132"/>
                <p:cNvSpPr>
                  <a:spLocks noChangeArrowheads="1"/>
                </p:cNvSpPr>
                <p:nvPr/>
              </p:nvSpPr>
              <p:spPr bwMode="auto">
                <a:xfrm flipH="1">
                  <a:off x="4625" y="1940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79" name="Oval 133"/>
                <p:cNvSpPr>
                  <a:spLocks noChangeArrowheads="1"/>
                </p:cNvSpPr>
                <p:nvPr/>
              </p:nvSpPr>
              <p:spPr bwMode="auto">
                <a:xfrm flipH="1">
                  <a:off x="4759" y="2194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80" name="Oval 134"/>
                <p:cNvSpPr>
                  <a:spLocks noChangeArrowheads="1"/>
                </p:cNvSpPr>
                <p:nvPr/>
              </p:nvSpPr>
              <p:spPr bwMode="auto">
                <a:xfrm flipH="1">
                  <a:off x="4012" y="1709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81" name="Oval 135"/>
                <p:cNvSpPr>
                  <a:spLocks noChangeArrowheads="1"/>
                </p:cNvSpPr>
                <p:nvPr/>
              </p:nvSpPr>
              <p:spPr bwMode="auto">
                <a:xfrm flipH="1">
                  <a:off x="4236" y="2105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82" name="Oval 136"/>
                <p:cNvSpPr>
                  <a:spLocks noChangeArrowheads="1"/>
                </p:cNvSpPr>
                <p:nvPr/>
              </p:nvSpPr>
              <p:spPr bwMode="auto">
                <a:xfrm flipH="1">
                  <a:off x="4435" y="1635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83" name="Oval 137"/>
                <p:cNvSpPr>
                  <a:spLocks noChangeArrowheads="1"/>
                </p:cNvSpPr>
                <p:nvPr/>
              </p:nvSpPr>
              <p:spPr bwMode="auto">
                <a:xfrm flipH="1">
                  <a:off x="4805" y="1524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84" name="Oval 138"/>
                <p:cNvSpPr>
                  <a:spLocks noChangeArrowheads="1"/>
                </p:cNvSpPr>
                <p:nvPr/>
              </p:nvSpPr>
              <p:spPr bwMode="auto">
                <a:xfrm flipH="1">
                  <a:off x="4416" y="2052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85" name="Oval 139"/>
                <p:cNvSpPr>
                  <a:spLocks noChangeArrowheads="1"/>
                </p:cNvSpPr>
                <p:nvPr/>
              </p:nvSpPr>
              <p:spPr bwMode="auto">
                <a:xfrm flipH="1">
                  <a:off x="4610" y="1798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86" name="Oval 140"/>
                <p:cNvSpPr>
                  <a:spLocks noChangeArrowheads="1"/>
                </p:cNvSpPr>
                <p:nvPr/>
              </p:nvSpPr>
              <p:spPr bwMode="auto">
                <a:xfrm flipH="1">
                  <a:off x="4625" y="215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1587" name="Oval 141"/>
                <p:cNvSpPr>
                  <a:spLocks noChangeArrowheads="1"/>
                </p:cNvSpPr>
                <p:nvPr/>
              </p:nvSpPr>
              <p:spPr bwMode="auto">
                <a:xfrm flipH="1">
                  <a:off x="4311" y="150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1527" name="Rectangle 142"/>
              <p:cNvSpPr>
                <a:spLocks noChangeArrowheads="1"/>
              </p:cNvSpPr>
              <p:nvPr/>
            </p:nvSpPr>
            <p:spPr bwMode="auto">
              <a:xfrm>
                <a:off x="1050" y="2896"/>
                <a:ext cx="1320" cy="38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21528" name="Group 143"/>
              <p:cNvGrpSpPr>
                <a:grpSpLocks/>
              </p:cNvGrpSpPr>
              <p:nvPr/>
            </p:nvGrpSpPr>
            <p:grpSpPr bwMode="auto">
              <a:xfrm>
                <a:off x="1050" y="744"/>
                <a:ext cx="1320" cy="2568"/>
                <a:chOff x="3864" y="996"/>
                <a:chExt cx="1320" cy="2568"/>
              </a:xfrm>
            </p:grpSpPr>
            <p:sp>
              <p:nvSpPr>
                <p:cNvPr id="21529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996"/>
                  <a:ext cx="0" cy="2568"/>
                </a:xfrm>
                <a:prstGeom prst="line">
                  <a:avLst/>
                </a:prstGeom>
                <a:noFill/>
                <a:ln w="762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0" name="Line 145"/>
                <p:cNvSpPr>
                  <a:spLocks noChangeShapeType="1"/>
                </p:cNvSpPr>
                <p:nvPr/>
              </p:nvSpPr>
              <p:spPr bwMode="auto">
                <a:xfrm>
                  <a:off x="3864" y="996"/>
                  <a:ext cx="0" cy="2568"/>
                </a:xfrm>
                <a:prstGeom prst="line">
                  <a:avLst/>
                </a:prstGeom>
                <a:noFill/>
                <a:ln w="762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1" name="Line 146"/>
                <p:cNvSpPr>
                  <a:spLocks noChangeShapeType="1"/>
                </p:cNvSpPr>
                <p:nvPr/>
              </p:nvSpPr>
              <p:spPr bwMode="auto">
                <a:xfrm>
                  <a:off x="3864" y="3540"/>
                  <a:ext cx="1320" cy="0"/>
                </a:xfrm>
                <a:prstGeom prst="line">
                  <a:avLst/>
                </a:prstGeom>
                <a:noFill/>
                <a:ln w="762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19" name="Oval 117"/>
            <p:cNvSpPr>
              <a:spLocks noChangeArrowheads="1"/>
            </p:cNvSpPr>
            <p:nvPr/>
          </p:nvSpPr>
          <p:spPr bwMode="auto">
            <a:xfrm flipH="1">
              <a:off x="8480425" y="2996726"/>
              <a:ext cx="46038" cy="58201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20" name="Oval 117"/>
            <p:cNvSpPr>
              <a:spLocks noChangeArrowheads="1"/>
            </p:cNvSpPr>
            <p:nvPr/>
          </p:nvSpPr>
          <p:spPr bwMode="auto">
            <a:xfrm flipH="1">
              <a:off x="8087149" y="2957402"/>
              <a:ext cx="46038" cy="58201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21" name="Oval 117"/>
            <p:cNvSpPr>
              <a:spLocks noChangeArrowheads="1"/>
            </p:cNvSpPr>
            <p:nvPr/>
          </p:nvSpPr>
          <p:spPr bwMode="auto">
            <a:xfrm flipH="1">
              <a:off x="8868793" y="2913158"/>
              <a:ext cx="46038" cy="58201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22" name="Oval 117"/>
            <p:cNvSpPr>
              <a:spLocks noChangeArrowheads="1"/>
            </p:cNvSpPr>
            <p:nvPr/>
          </p:nvSpPr>
          <p:spPr bwMode="auto">
            <a:xfrm flipH="1">
              <a:off x="7600465" y="2854166"/>
              <a:ext cx="46038" cy="58201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aphicFrame>
        <p:nvGraphicFramePr>
          <p:cNvPr id="227" name="Object 217"/>
          <p:cNvGraphicFramePr>
            <a:graphicFrameLocks noChangeAspect="1"/>
          </p:cNvGraphicFramePr>
          <p:nvPr/>
        </p:nvGraphicFramePr>
        <p:xfrm>
          <a:off x="5583238" y="5218113"/>
          <a:ext cx="32289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1955800" imgH="469900" progId="Equation.DSMT4">
                  <p:embed/>
                </p:oleObj>
              </mc:Choice>
              <mc:Fallback>
                <p:oleObj name="Equation" r:id="rId6" imgW="1955800" imgH="469900" progId="Equation.DSMT4">
                  <p:embed/>
                  <p:pic>
                    <p:nvPicPr>
                      <p:cNvPr id="227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5218113"/>
                        <a:ext cx="32289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221"/>
          <p:cNvSpPr>
            <a:spLocks noChangeShapeType="1"/>
          </p:cNvSpPr>
          <p:nvPr/>
        </p:nvSpPr>
        <p:spPr bwMode="auto">
          <a:xfrm>
            <a:off x="2705100" y="1943100"/>
            <a:ext cx="0" cy="3181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Text Box 222"/>
          <p:cNvSpPr txBox="1">
            <a:spLocks noChangeArrowheads="1"/>
          </p:cNvSpPr>
          <p:nvPr/>
        </p:nvSpPr>
        <p:spPr bwMode="auto">
          <a:xfrm>
            <a:off x="2343150" y="41529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21514" name="Text Box 223"/>
          <p:cNvSpPr txBox="1">
            <a:spLocks noChangeArrowheads="1"/>
          </p:cNvSpPr>
          <p:nvPr/>
        </p:nvSpPr>
        <p:spPr bwMode="auto">
          <a:xfrm>
            <a:off x="2247900" y="35814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graphicFrame>
        <p:nvGraphicFramePr>
          <p:cNvPr id="21515" name="Object 226"/>
          <p:cNvGraphicFramePr>
            <a:graphicFrameLocks noChangeAspect="1"/>
          </p:cNvGraphicFramePr>
          <p:nvPr/>
        </p:nvGraphicFramePr>
        <p:xfrm>
          <a:off x="585788" y="6029325"/>
          <a:ext cx="4691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2171700" imgH="228600" progId="Equation.DSMT4">
                  <p:embed/>
                </p:oleObj>
              </mc:Choice>
              <mc:Fallback>
                <p:oleObj name="Equation" r:id="rId8" imgW="2171700" imgH="228600" progId="Equation.DSMT4">
                  <p:embed/>
                  <p:pic>
                    <p:nvPicPr>
                      <p:cNvPr id="21515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6029325"/>
                        <a:ext cx="46910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sp>
        <p:nvSpPr>
          <p:cNvPr id="21517" name="TextBox 229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1" name="Group 12"/>
          <p:cNvGrpSpPr>
            <a:grpSpLocks/>
          </p:cNvGrpSpPr>
          <p:nvPr/>
        </p:nvGrpSpPr>
        <p:grpSpPr bwMode="auto">
          <a:xfrm>
            <a:off x="2667000" y="1924050"/>
            <a:ext cx="76200" cy="2838450"/>
            <a:chOff x="1692" y="1176"/>
            <a:chExt cx="48" cy="1788"/>
          </a:xfrm>
        </p:grpSpPr>
        <p:sp>
          <p:nvSpPr>
            <p:cNvPr id="22614" name="Line 13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5" name="Oval 14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81" name="Line 212"/>
          <p:cNvSpPr>
            <a:spLocks noChangeShapeType="1"/>
          </p:cNvSpPr>
          <p:nvPr/>
        </p:nvSpPr>
        <p:spPr bwMode="auto">
          <a:xfrm>
            <a:off x="1428750" y="3295650"/>
            <a:ext cx="150495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" name="Object 213"/>
          <p:cNvGraphicFramePr>
            <a:graphicFrameLocks noChangeAspect="1"/>
          </p:cNvGraphicFramePr>
          <p:nvPr/>
        </p:nvGraphicFramePr>
        <p:xfrm>
          <a:off x="1485900" y="3035300"/>
          <a:ext cx="3365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4" imgW="266353" imgH="215619" progId="Equation.3">
                  <p:embed/>
                </p:oleObj>
              </mc:Choice>
              <mc:Fallback>
                <p:oleObj name="公式" r:id="rId4" imgW="266353" imgH="215619" progId="Equation.3">
                  <p:embed/>
                  <p:pic>
                    <p:nvPicPr>
                      <p:cNvPr id="82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035300"/>
                        <a:ext cx="3365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214"/>
          <p:cNvGraphicFramePr>
            <a:graphicFrameLocks noChangeAspect="1"/>
          </p:cNvGraphicFramePr>
          <p:nvPr/>
        </p:nvGraphicFramePr>
        <p:xfrm>
          <a:off x="2844800" y="1700213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6" imgW="241195" imgH="203112" progId="Equation.3">
                  <p:embed/>
                </p:oleObj>
              </mc:Choice>
              <mc:Fallback>
                <p:oleObj name="公式" r:id="rId6" imgW="241195" imgH="203112" progId="Equation.3">
                  <p:embed/>
                  <p:pic>
                    <p:nvPicPr>
                      <p:cNvPr id="22534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700213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15"/>
          <p:cNvGraphicFramePr>
            <a:graphicFrameLocks noChangeAspect="1"/>
          </p:cNvGraphicFramePr>
          <p:nvPr/>
        </p:nvGraphicFramePr>
        <p:xfrm>
          <a:off x="2981325" y="3065463"/>
          <a:ext cx="336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8" imgW="266584" imgH="228501" progId="Equation.3">
                  <p:embed/>
                </p:oleObj>
              </mc:Choice>
              <mc:Fallback>
                <p:oleObj name="公式" r:id="rId8" imgW="266584" imgH="228501" progId="Equation.3">
                  <p:embed/>
                  <p:pic>
                    <p:nvPicPr>
                      <p:cNvPr id="84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065463"/>
                        <a:ext cx="3365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16"/>
          <p:cNvGraphicFramePr>
            <a:graphicFrameLocks noChangeAspect="1"/>
          </p:cNvGraphicFramePr>
          <p:nvPr/>
        </p:nvGraphicFramePr>
        <p:xfrm>
          <a:off x="5718175" y="5222875"/>
          <a:ext cx="32750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1981200" imgH="469900" progId="Equation.DSMT4">
                  <p:embed/>
                </p:oleObj>
              </mc:Choice>
              <mc:Fallback>
                <p:oleObj name="Equation" r:id="rId10" imgW="1981200" imgH="469900" progId="Equation.DSMT4">
                  <p:embed/>
                  <p:pic>
                    <p:nvPicPr>
                      <p:cNvPr id="85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5222875"/>
                        <a:ext cx="327501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221"/>
          <p:cNvSpPr>
            <a:spLocks noChangeShapeType="1"/>
          </p:cNvSpPr>
          <p:nvPr/>
        </p:nvSpPr>
        <p:spPr bwMode="auto">
          <a:xfrm>
            <a:off x="2705100" y="1943100"/>
            <a:ext cx="0" cy="3181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Text Box 222"/>
          <p:cNvSpPr txBox="1">
            <a:spLocks noChangeArrowheads="1"/>
          </p:cNvSpPr>
          <p:nvPr/>
        </p:nvSpPr>
        <p:spPr bwMode="auto">
          <a:xfrm>
            <a:off x="2343150" y="41529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22540" name="Text Box 223"/>
          <p:cNvSpPr txBox="1">
            <a:spLocks noChangeArrowheads="1"/>
          </p:cNvSpPr>
          <p:nvPr/>
        </p:nvSpPr>
        <p:spPr bwMode="auto">
          <a:xfrm>
            <a:off x="2247900" y="35814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234" name="Text Box 224"/>
          <p:cNvSpPr txBox="1">
            <a:spLocks noChangeArrowheads="1"/>
          </p:cNvSpPr>
          <p:nvPr/>
        </p:nvSpPr>
        <p:spPr bwMode="auto">
          <a:xfrm>
            <a:off x="2228850" y="3009900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22542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grpSp>
        <p:nvGrpSpPr>
          <p:cNvPr id="22543" name="组合 303"/>
          <p:cNvGrpSpPr>
            <a:grpSpLocks/>
          </p:cNvGrpSpPr>
          <p:nvPr/>
        </p:nvGrpSpPr>
        <p:grpSpPr bwMode="auto">
          <a:xfrm>
            <a:off x="6046788" y="873125"/>
            <a:ext cx="2095500" cy="4076700"/>
            <a:chOff x="7213600" y="879911"/>
            <a:chExt cx="2095500" cy="4076700"/>
          </a:xfrm>
        </p:grpSpPr>
        <p:grpSp>
          <p:nvGrpSpPr>
            <p:cNvPr id="22545" name="Group 81"/>
            <p:cNvGrpSpPr>
              <a:grpSpLocks/>
            </p:cNvGrpSpPr>
            <p:nvPr/>
          </p:nvGrpSpPr>
          <p:grpSpPr bwMode="auto">
            <a:xfrm>
              <a:off x="7213600" y="879911"/>
              <a:ext cx="2095500" cy="4076700"/>
              <a:chOff x="1050" y="744"/>
              <a:chExt cx="1320" cy="2568"/>
            </a:xfrm>
          </p:grpSpPr>
          <p:sp>
            <p:nvSpPr>
              <p:cNvPr id="22550" name="Rectangle 82"/>
              <p:cNvSpPr>
                <a:spLocks noChangeArrowheads="1"/>
              </p:cNvSpPr>
              <p:nvPr/>
            </p:nvSpPr>
            <p:spPr bwMode="auto">
              <a:xfrm>
                <a:off x="1050" y="840"/>
                <a:ext cx="1320" cy="24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12" name="Rectangle 84"/>
              <p:cNvSpPr>
                <a:spLocks noChangeArrowheads="1"/>
              </p:cNvSpPr>
              <p:nvPr/>
            </p:nvSpPr>
            <p:spPr bwMode="auto">
              <a:xfrm>
                <a:off x="1071" y="1445"/>
                <a:ext cx="1292" cy="26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chemeClr val="tx1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2552" name="Group 85"/>
              <p:cNvGrpSpPr>
                <a:grpSpLocks/>
              </p:cNvGrpSpPr>
              <p:nvPr/>
            </p:nvGrpSpPr>
            <p:grpSpPr bwMode="auto">
              <a:xfrm>
                <a:off x="1142" y="2003"/>
                <a:ext cx="1121" cy="1259"/>
                <a:chOff x="3968" y="1204"/>
                <a:chExt cx="1121" cy="2202"/>
              </a:xfrm>
            </p:grpSpPr>
            <p:sp>
              <p:nvSpPr>
                <p:cNvPr id="22558" name="Oval 86"/>
                <p:cNvSpPr>
                  <a:spLocks noChangeArrowheads="1"/>
                </p:cNvSpPr>
                <p:nvPr/>
              </p:nvSpPr>
              <p:spPr bwMode="auto">
                <a:xfrm flipH="1">
                  <a:off x="4292" y="2548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59" name="Oval 87"/>
                <p:cNvSpPr>
                  <a:spLocks noChangeArrowheads="1"/>
                </p:cNvSpPr>
                <p:nvPr/>
              </p:nvSpPr>
              <p:spPr bwMode="auto">
                <a:xfrm flipH="1">
                  <a:off x="4210" y="2787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0" name="Oval 88"/>
                <p:cNvSpPr>
                  <a:spLocks noChangeArrowheads="1"/>
                </p:cNvSpPr>
                <p:nvPr/>
              </p:nvSpPr>
              <p:spPr bwMode="auto">
                <a:xfrm flipH="1">
                  <a:off x="4390" y="2861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1" name="Oval 89"/>
                <p:cNvSpPr>
                  <a:spLocks noChangeArrowheads="1"/>
                </p:cNvSpPr>
                <p:nvPr/>
              </p:nvSpPr>
              <p:spPr bwMode="auto">
                <a:xfrm flipH="1">
                  <a:off x="4614" y="2540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2" name="Oval 90"/>
                <p:cNvSpPr>
                  <a:spLocks noChangeArrowheads="1"/>
                </p:cNvSpPr>
                <p:nvPr/>
              </p:nvSpPr>
              <p:spPr bwMode="auto">
                <a:xfrm flipH="1">
                  <a:off x="4479" y="3168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3" name="Oval 91"/>
                <p:cNvSpPr>
                  <a:spLocks noChangeArrowheads="1"/>
                </p:cNvSpPr>
                <p:nvPr/>
              </p:nvSpPr>
              <p:spPr bwMode="auto">
                <a:xfrm flipH="1">
                  <a:off x="4614" y="3130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4" name="Oval 92"/>
                <p:cNvSpPr>
                  <a:spLocks noChangeArrowheads="1"/>
                </p:cNvSpPr>
                <p:nvPr/>
              </p:nvSpPr>
              <p:spPr bwMode="auto">
                <a:xfrm flipH="1">
                  <a:off x="4352" y="328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5" name="Oval 93"/>
                <p:cNvSpPr>
                  <a:spLocks noChangeArrowheads="1"/>
                </p:cNvSpPr>
                <p:nvPr/>
              </p:nvSpPr>
              <p:spPr bwMode="auto">
                <a:xfrm flipH="1">
                  <a:off x="4150" y="316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6" name="Oval 94"/>
                <p:cNvSpPr>
                  <a:spLocks noChangeArrowheads="1"/>
                </p:cNvSpPr>
                <p:nvPr/>
              </p:nvSpPr>
              <p:spPr bwMode="auto">
                <a:xfrm flipH="1">
                  <a:off x="4636" y="328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7" name="Oval 95"/>
                <p:cNvSpPr>
                  <a:spLocks noChangeArrowheads="1"/>
                </p:cNvSpPr>
                <p:nvPr/>
              </p:nvSpPr>
              <p:spPr bwMode="auto">
                <a:xfrm flipH="1">
                  <a:off x="4950" y="2772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8" name="Oval 96"/>
                <p:cNvSpPr>
                  <a:spLocks noChangeArrowheads="1"/>
                </p:cNvSpPr>
                <p:nvPr/>
              </p:nvSpPr>
              <p:spPr bwMode="auto">
                <a:xfrm flipH="1">
                  <a:off x="4785" y="3295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9" name="Oval 97"/>
                <p:cNvSpPr>
                  <a:spLocks noChangeArrowheads="1"/>
                </p:cNvSpPr>
                <p:nvPr/>
              </p:nvSpPr>
              <p:spPr bwMode="auto">
                <a:xfrm flipH="1">
                  <a:off x="3992" y="268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0" name="Oval 98"/>
                <p:cNvSpPr>
                  <a:spLocks noChangeArrowheads="1"/>
                </p:cNvSpPr>
                <p:nvPr/>
              </p:nvSpPr>
              <p:spPr bwMode="auto">
                <a:xfrm flipH="1">
                  <a:off x="4412" y="2667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1" name="Oval 99"/>
                <p:cNvSpPr>
                  <a:spLocks noChangeArrowheads="1"/>
                </p:cNvSpPr>
                <p:nvPr/>
              </p:nvSpPr>
              <p:spPr bwMode="auto">
                <a:xfrm flipH="1">
                  <a:off x="4011" y="3298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2" name="Oval 100"/>
                <p:cNvSpPr>
                  <a:spLocks noChangeArrowheads="1"/>
                </p:cNvSpPr>
                <p:nvPr/>
              </p:nvSpPr>
              <p:spPr bwMode="auto">
                <a:xfrm flipH="1">
                  <a:off x="4793" y="256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3" name="Oval 101"/>
                <p:cNvSpPr>
                  <a:spLocks noChangeArrowheads="1"/>
                </p:cNvSpPr>
                <p:nvPr/>
              </p:nvSpPr>
              <p:spPr bwMode="auto">
                <a:xfrm flipH="1">
                  <a:off x="4741" y="2966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4" name="Oval 102"/>
                <p:cNvSpPr>
                  <a:spLocks noChangeArrowheads="1"/>
                </p:cNvSpPr>
                <p:nvPr/>
              </p:nvSpPr>
              <p:spPr bwMode="auto">
                <a:xfrm flipH="1">
                  <a:off x="4531" y="3377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5" name="Oval 103"/>
                <p:cNvSpPr>
                  <a:spLocks noChangeArrowheads="1"/>
                </p:cNvSpPr>
                <p:nvPr/>
              </p:nvSpPr>
              <p:spPr bwMode="auto">
                <a:xfrm flipH="1">
                  <a:off x="4935" y="2929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6" name="Oval 104"/>
                <p:cNvSpPr>
                  <a:spLocks noChangeArrowheads="1"/>
                </p:cNvSpPr>
                <p:nvPr/>
              </p:nvSpPr>
              <p:spPr bwMode="auto">
                <a:xfrm flipH="1">
                  <a:off x="4793" y="2876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7" name="Oval 105"/>
                <p:cNvSpPr>
                  <a:spLocks noChangeArrowheads="1"/>
                </p:cNvSpPr>
                <p:nvPr/>
              </p:nvSpPr>
              <p:spPr bwMode="auto">
                <a:xfrm flipH="1">
                  <a:off x="4927" y="3130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8" name="Oval 106"/>
                <p:cNvSpPr>
                  <a:spLocks noChangeArrowheads="1"/>
                </p:cNvSpPr>
                <p:nvPr/>
              </p:nvSpPr>
              <p:spPr bwMode="auto">
                <a:xfrm flipH="1">
                  <a:off x="4036" y="2453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9" name="Oval 107"/>
                <p:cNvSpPr>
                  <a:spLocks noChangeArrowheads="1"/>
                </p:cNvSpPr>
                <p:nvPr/>
              </p:nvSpPr>
              <p:spPr bwMode="auto">
                <a:xfrm flipH="1">
                  <a:off x="4404" y="3041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0" name="Oval 108"/>
                <p:cNvSpPr>
                  <a:spLocks noChangeArrowheads="1"/>
                </p:cNvSpPr>
                <p:nvPr/>
              </p:nvSpPr>
              <p:spPr bwMode="auto">
                <a:xfrm flipH="1">
                  <a:off x="4531" y="2787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1" name="Oval 109"/>
                <p:cNvSpPr>
                  <a:spLocks noChangeArrowheads="1"/>
                </p:cNvSpPr>
                <p:nvPr/>
              </p:nvSpPr>
              <p:spPr bwMode="auto">
                <a:xfrm flipH="1">
                  <a:off x="4961" y="2460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2" name="Oval 110"/>
                <p:cNvSpPr>
                  <a:spLocks noChangeArrowheads="1"/>
                </p:cNvSpPr>
                <p:nvPr/>
              </p:nvSpPr>
              <p:spPr bwMode="auto">
                <a:xfrm flipH="1">
                  <a:off x="4092" y="296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3" name="Oval 111"/>
                <p:cNvSpPr>
                  <a:spLocks noChangeArrowheads="1"/>
                </p:cNvSpPr>
                <p:nvPr/>
              </p:nvSpPr>
              <p:spPr bwMode="auto">
                <a:xfrm flipH="1">
                  <a:off x="4778" y="1870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4" name="Oval 112"/>
                <p:cNvSpPr>
                  <a:spLocks noChangeArrowheads="1"/>
                </p:cNvSpPr>
                <p:nvPr/>
              </p:nvSpPr>
              <p:spPr bwMode="auto">
                <a:xfrm flipH="1">
                  <a:off x="4793" y="309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5" name="Oval 113"/>
                <p:cNvSpPr>
                  <a:spLocks noChangeArrowheads="1"/>
                </p:cNvSpPr>
                <p:nvPr/>
              </p:nvSpPr>
              <p:spPr bwMode="auto">
                <a:xfrm flipH="1">
                  <a:off x="5055" y="3319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6" name="Oval 114"/>
                <p:cNvSpPr>
                  <a:spLocks noChangeArrowheads="1"/>
                </p:cNvSpPr>
                <p:nvPr/>
              </p:nvSpPr>
              <p:spPr bwMode="auto">
                <a:xfrm flipH="1">
                  <a:off x="3992" y="1204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7" name="Oval 115"/>
                <p:cNvSpPr>
                  <a:spLocks noChangeArrowheads="1"/>
                </p:cNvSpPr>
                <p:nvPr/>
              </p:nvSpPr>
              <p:spPr bwMode="auto">
                <a:xfrm flipH="1">
                  <a:off x="4042" y="1683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8" name="Oval 116"/>
                <p:cNvSpPr>
                  <a:spLocks noChangeArrowheads="1"/>
                </p:cNvSpPr>
                <p:nvPr/>
              </p:nvSpPr>
              <p:spPr bwMode="auto">
                <a:xfrm flipH="1">
                  <a:off x="4222" y="1757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89" name="Oval 117"/>
                <p:cNvSpPr>
                  <a:spLocks noChangeArrowheads="1"/>
                </p:cNvSpPr>
                <p:nvPr/>
              </p:nvSpPr>
              <p:spPr bwMode="auto">
                <a:xfrm flipH="1">
                  <a:off x="4578" y="1292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0" name="Oval 118"/>
                <p:cNvSpPr>
                  <a:spLocks noChangeArrowheads="1"/>
                </p:cNvSpPr>
                <p:nvPr/>
              </p:nvSpPr>
              <p:spPr bwMode="auto">
                <a:xfrm flipH="1">
                  <a:off x="4311" y="2232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1" name="Oval 119"/>
                <p:cNvSpPr>
                  <a:spLocks noChangeArrowheads="1"/>
                </p:cNvSpPr>
                <p:nvPr/>
              </p:nvSpPr>
              <p:spPr bwMode="auto">
                <a:xfrm flipH="1">
                  <a:off x="4446" y="219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2" name="Oval 120"/>
                <p:cNvSpPr>
                  <a:spLocks noChangeArrowheads="1"/>
                </p:cNvSpPr>
                <p:nvPr/>
              </p:nvSpPr>
              <p:spPr bwMode="auto">
                <a:xfrm flipH="1">
                  <a:off x="4184" y="235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3" name="Oval 121"/>
                <p:cNvSpPr>
                  <a:spLocks noChangeArrowheads="1"/>
                </p:cNvSpPr>
                <p:nvPr/>
              </p:nvSpPr>
              <p:spPr bwMode="auto">
                <a:xfrm flipH="1">
                  <a:off x="4918" y="205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4" name="Oval 122"/>
                <p:cNvSpPr>
                  <a:spLocks noChangeArrowheads="1"/>
                </p:cNvSpPr>
                <p:nvPr/>
              </p:nvSpPr>
              <p:spPr bwMode="auto">
                <a:xfrm flipH="1">
                  <a:off x="4468" y="235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5" name="Oval 123"/>
                <p:cNvSpPr>
                  <a:spLocks noChangeArrowheads="1"/>
                </p:cNvSpPr>
                <p:nvPr/>
              </p:nvSpPr>
              <p:spPr bwMode="auto">
                <a:xfrm flipH="1">
                  <a:off x="4782" y="1620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6" name="Oval 124"/>
                <p:cNvSpPr>
                  <a:spLocks noChangeArrowheads="1"/>
                </p:cNvSpPr>
                <p:nvPr/>
              </p:nvSpPr>
              <p:spPr bwMode="auto">
                <a:xfrm flipH="1">
                  <a:off x="4617" y="2359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7" name="Oval 125"/>
                <p:cNvSpPr>
                  <a:spLocks noChangeArrowheads="1"/>
                </p:cNvSpPr>
                <p:nvPr/>
              </p:nvSpPr>
              <p:spPr bwMode="auto">
                <a:xfrm flipH="1">
                  <a:off x="3968" y="196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8" name="Oval 126"/>
                <p:cNvSpPr>
                  <a:spLocks noChangeArrowheads="1"/>
                </p:cNvSpPr>
                <p:nvPr/>
              </p:nvSpPr>
              <p:spPr bwMode="auto">
                <a:xfrm flipH="1">
                  <a:off x="4244" y="1515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99" name="Oval 127"/>
                <p:cNvSpPr>
                  <a:spLocks noChangeArrowheads="1"/>
                </p:cNvSpPr>
                <p:nvPr/>
              </p:nvSpPr>
              <p:spPr bwMode="auto">
                <a:xfrm flipH="1">
                  <a:off x="4035" y="219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0" name="Oval 128"/>
                <p:cNvSpPr>
                  <a:spLocks noChangeArrowheads="1"/>
                </p:cNvSpPr>
                <p:nvPr/>
              </p:nvSpPr>
              <p:spPr bwMode="auto">
                <a:xfrm flipH="1">
                  <a:off x="5021" y="124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1" name="Oval 129"/>
                <p:cNvSpPr>
                  <a:spLocks noChangeArrowheads="1"/>
                </p:cNvSpPr>
                <p:nvPr/>
              </p:nvSpPr>
              <p:spPr bwMode="auto">
                <a:xfrm flipH="1">
                  <a:off x="4945" y="1670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2" name="Oval 130"/>
                <p:cNvSpPr>
                  <a:spLocks noChangeArrowheads="1"/>
                </p:cNvSpPr>
                <p:nvPr/>
              </p:nvSpPr>
              <p:spPr bwMode="auto">
                <a:xfrm flipH="1">
                  <a:off x="5059" y="2693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3" name="Oval 131"/>
                <p:cNvSpPr>
                  <a:spLocks noChangeArrowheads="1"/>
                </p:cNvSpPr>
                <p:nvPr/>
              </p:nvSpPr>
              <p:spPr bwMode="auto">
                <a:xfrm flipH="1">
                  <a:off x="5019" y="2233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4" name="Oval 132"/>
                <p:cNvSpPr>
                  <a:spLocks noChangeArrowheads="1"/>
                </p:cNvSpPr>
                <p:nvPr/>
              </p:nvSpPr>
              <p:spPr bwMode="auto">
                <a:xfrm flipH="1">
                  <a:off x="4625" y="1772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5" name="Oval 133"/>
                <p:cNvSpPr>
                  <a:spLocks noChangeArrowheads="1"/>
                </p:cNvSpPr>
                <p:nvPr/>
              </p:nvSpPr>
              <p:spPr bwMode="auto">
                <a:xfrm flipH="1">
                  <a:off x="4759" y="2194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6" name="Oval 134"/>
                <p:cNvSpPr>
                  <a:spLocks noChangeArrowheads="1"/>
                </p:cNvSpPr>
                <p:nvPr/>
              </p:nvSpPr>
              <p:spPr bwMode="auto">
                <a:xfrm flipH="1">
                  <a:off x="4012" y="1493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7" name="Oval 135"/>
                <p:cNvSpPr>
                  <a:spLocks noChangeArrowheads="1"/>
                </p:cNvSpPr>
                <p:nvPr/>
              </p:nvSpPr>
              <p:spPr bwMode="auto">
                <a:xfrm flipH="1">
                  <a:off x="4236" y="2105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8" name="Oval 136"/>
                <p:cNvSpPr>
                  <a:spLocks noChangeArrowheads="1"/>
                </p:cNvSpPr>
                <p:nvPr/>
              </p:nvSpPr>
              <p:spPr bwMode="auto">
                <a:xfrm flipH="1">
                  <a:off x="4435" y="1359"/>
                  <a:ext cx="30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09" name="Oval 137"/>
                <p:cNvSpPr>
                  <a:spLocks noChangeArrowheads="1"/>
                </p:cNvSpPr>
                <p:nvPr/>
              </p:nvSpPr>
              <p:spPr bwMode="auto">
                <a:xfrm flipH="1">
                  <a:off x="4805" y="1248"/>
                  <a:ext cx="30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10" name="Oval 138"/>
                <p:cNvSpPr>
                  <a:spLocks noChangeArrowheads="1"/>
                </p:cNvSpPr>
                <p:nvPr/>
              </p:nvSpPr>
              <p:spPr bwMode="auto">
                <a:xfrm flipH="1">
                  <a:off x="4416" y="1884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11" name="Oval 139"/>
                <p:cNvSpPr>
                  <a:spLocks noChangeArrowheads="1"/>
                </p:cNvSpPr>
                <p:nvPr/>
              </p:nvSpPr>
              <p:spPr bwMode="auto">
                <a:xfrm flipH="1">
                  <a:off x="4610" y="1582"/>
                  <a:ext cx="29" cy="30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12" name="Oval 140"/>
                <p:cNvSpPr>
                  <a:spLocks noChangeArrowheads="1"/>
                </p:cNvSpPr>
                <p:nvPr/>
              </p:nvSpPr>
              <p:spPr bwMode="auto">
                <a:xfrm flipH="1">
                  <a:off x="4625" y="2157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613" name="Oval 141"/>
                <p:cNvSpPr>
                  <a:spLocks noChangeArrowheads="1"/>
                </p:cNvSpPr>
                <p:nvPr/>
              </p:nvSpPr>
              <p:spPr bwMode="auto">
                <a:xfrm flipH="1">
                  <a:off x="4311" y="1231"/>
                  <a:ext cx="29" cy="29"/>
                </a:xfrm>
                <a:prstGeom prst="ellipse">
                  <a:avLst/>
                </a:prstGeom>
                <a:solidFill>
                  <a:srgbClr val="66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2553" name="Rectangle 142"/>
              <p:cNvSpPr>
                <a:spLocks noChangeArrowheads="1"/>
              </p:cNvSpPr>
              <p:nvPr/>
            </p:nvSpPr>
            <p:spPr bwMode="auto">
              <a:xfrm>
                <a:off x="1050" y="2940"/>
                <a:ext cx="1320" cy="33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22554" name="Group 143"/>
              <p:cNvGrpSpPr>
                <a:grpSpLocks/>
              </p:cNvGrpSpPr>
              <p:nvPr/>
            </p:nvGrpSpPr>
            <p:grpSpPr bwMode="auto">
              <a:xfrm>
                <a:off x="1050" y="744"/>
                <a:ext cx="1320" cy="2568"/>
                <a:chOff x="3864" y="996"/>
                <a:chExt cx="1320" cy="2568"/>
              </a:xfrm>
            </p:grpSpPr>
            <p:sp>
              <p:nvSpPr>
                <p:cNvPr id="22555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996"/>
                  <a:ext cx="0" cy="2568"/>
                </a:xfrm>
                <a:prstGeom prst="line">
                  <a:avLst/>
                </a:prstGeom>
                <a:noFill/>
                <a:ln w="762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6" name="Line 145"/>
                <p:cNvSpPr>
                  <a:spLocks noChangeShapeType="1"/>
                </p:cNvSpPr>
                <p:nvPr/>
              </p:nvSpPr>
              <p:spPr bwMode="auto">
                <a:xfrm>
                  <a:off x="3864" y="996"/>
                  <a:ext cx="0" cy="2568"/>
                </a:xfrm>
                <a:prstGeom prst="line">
                  <a:avLst/>
                </a:prstGeom>
                <a:noFill/>
                <a:ln w="762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7" name="Line 146"/>
                <p:cNvSpPr>
                  <a:spLocks noChangeShapeType="1"/>
                </p:cNvSpPr>
                <p:nvPr/>
              </p:nvSpPr>
              <p:spPr bwMode="auto">
                <a:xfrm>
                  <a:off x="3864" y="3540"/>
                  <a:ext cx="1320" cy="0"/>
                </a:xfrm>
                <a:prstGeom prst="line">
                  <a:avLst/>
                </a:prstGeom>
                <a:noFill/>
                <a:ln w="762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46" name="Oval 117"/>
            <p:cNvSpPr>
              <a:spLocks noChangeArrowheads="1"/>
            </p:cNvSpPr>
            <p:nvPr/>
          </p:nvSpPr>
          <p:spPr bwMode="auto">
            <a:xfrm flipH="1">
              <a:off x="8480425" y="2737079"/>
              <a:ext cx="46038" cy="58201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7" name="Oval 117"/>
            <p:cNvSpPr>
              <a:spLocks noChangeArrowheads="1"/>
            </p:cNvSpPr>
            <p:nvPr/>
          </p:nvSpPr>
          <p:spPr bwMode="auto">
            <a:xfrm flipH="1">
              <a:off x="8087149" y="2697755"/>
              <a:ext cx="46038" cy="58201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8" name="Oval 117"/>
            <p:cNvSpPr>
              <a:spLocks noChangeArrowheads="1"/>
            </p:cNvSpPr>
            <p:nvPr/>
          </p:nvSpPr>
          <p:spPr bwMode="auto">
            <a:xfrm flipH="1">
              <a:off x="8868793" y="2653511"/>
              <a:ext cx="46038" cy="58201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9" name="Oval 117"/>
            <p:cNvSpPr>
              <a:spLocks noChangeArrowheads="1"/>
            </p:cNvSpPr>
            <p:nvPr/>
          </p:nvSpPr>
          <p:spPr bwMode="auto">
            <a:xfrm flipH="1">
              <a:off x="7600465" y="2594519"/>
              <a:ext cx="46038" cy="58201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2544" name="TextBox 374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2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5" name="Group 12"/>
          <p:cNvGrpSpPr>
            <a:grpSpLocks/>
          </p:cNvGrpSpPr>
          <p:nvPr/>
        </p:nvGrpSpPr>
        <p:grpSpPr bwMode="auto">
          <a:xfrm>
            <a:off x="2667000" y="1924050"/>
            <a:ext cx="76200" cy="2838450"/>
            <a:chOff x="1692" y="1176"/>
            <a:chExt cx="48" cy="1788"/>
          </a:xfrm>
        </p:grpSpPr>
        <p:sp>
          <p:nvSpPr>
            <p:cNvPr id="23633" name="Line 13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4" name="Oval 14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3556" name="Line 212"/>
          <p:cNvSpPr>
            <a:spLocks noChangeShapeType="1"/>
          </p:cNvSpPr>
          <p:nvPr/>
        </p:nvSpPr>
        <p:spPr bwMode="auto">
          <a:xfrm>
            <a:off x="1428750" y="3295650"/>
            <a:ext cx="150495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7" name="Object 213"/>
          <p:cNvGraphicFramePr>
            <a:graphicFrameLocks noChangeAspect="1"/>
          </p:cNvGraphicFramePr>
          <p:nvPr/>
        </p:nvGraphicFramePr>
        <p:xfrm>
          <a:off x="1485900" y="3035300"/>
          <a:ext cx="3365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4" imgW="266353" imgH="215619" progId="Equation.3">
                  <p:embed/>
                </p:oleObj>
              </mc:Choice>
              <mc:Fallback>
                <p:oleObj name="公式" r:id="rId4" imgW="266353" imgH="215619" progId="Equation.3">
                  <p:embed/>
                  <p:pic>
                    <p:nvPicPr>
                      <p:cNvPr id="23557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035300"/>
                        <a:ext cx="3365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214"/>
          <p:cNvGraphicFramePr>
            <a:graphicFrameLocks noChangeAspect="1"/>
          </p:cNvGraphicFramePr>
          <p:nvPr/>
        </p:nvGraphicFramePr>
        <p:xfrm>
          <a:off x="2844800" y="1700213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6" imgW="241195" imgH="203112" progId="Equation.3">
                  <p:embed/>
                </p:oleObj>
              </mc:Choice>
              <mc:Fallback>
                <p:oleObj name="公式" r:id="rId6" imgW="241195" imgH="203112" progId="Equation.3">
                  <p:embed/>
                  <p:pic>
                    <p:nvPicPr>
                      <p:cNvPr id="23558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700213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215"/>
          <p:cNvGraphicFramePr>
            <a:graphicFrameLocks noChangeAspect="1"/>
          </p:cNvGraphicFramePr>
          <p:nvPr/>
        </p:nvGraphicFramePr>
        <p:xfrm>
          <a:off x="2981325" y="3065463"/>
          <a:ext cx="336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8" imgW="266584" imgH="228501" progId="Equation.3">
                  <p:embed/>
                </p:oleObj>
              </mc:Choice>
              <mc:Fallback>
                <p:oleObj name="公式" r:id="rId8" imgW="266584" imgH="228501" progId="Equation.3">
                  <p:embed/>
                  <p:pic>
                    <p:nvPicPr>
                      <p:cNvPr id="23559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065463"/>
                        <a:ext cx="3365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221"/>
          <p:cNvSpPr>
            <a:spLocks noChangeShapeType="1"/>
          </p:cNvSpPr>
          <p:nvPr/>
        </p:nvSpPr>
        <p:spPr bwMode="auto">
          <a:xfrm>
            <a:off x="2705100" y="1943100"/>
            <a:ext cx="0" cy="3181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Text Box 222"/>
          <p:cNvSpPr txBox="1">
            <a:spLocks noChangeArrowheads="1"/>
          </p:cNvSpPr>
          <p:nvPr/>
        </p:nvSpPr>
        <p:spPr bwMode="auto">
          <a:xfrm>
            <a:off x="2343150" y="41529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23563" name="Text Box 223"/>
          <p:cNvSpPr txBox="1">
            <a:spLocks noChangeArrowheads="1"/>
          </p:cNvSpPr>
          <p:nvPr/>
        </p:nvSpPr>
        <p:spPr bwMode="auto">
          <a:xfrm>
            <a:off x="2247900" y="35814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23564" name="Text Box 224"/>
          <p:cNvSpPr txBox="1">
            <a:spLocks noChangeArrowheads="1"/>
          </p:cNvSpPr>
          <p:nvPr/>
        </p:nvSpPr>
        <p:spPr bwMode="auto">
          <a:xfrm>
            <a:off x="2228850" y="3009900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603" name="Text Box 225"/>
          <p:cNvSpPr txBox="1">
            <a:spLocks noChangeArrowheads="1"/>
          </p:cNvSpPr>
          <p:nvPr/>
        </p:nvSpPr>
        <p:spPr bwMode="auto">
          <a:xfrm>
            <a:off x="2209800" y="1847850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</a:p>
        </p:txBody>
      </p:sp>
      <p:sp>
        <p:nvSpPr>
          <p:cNvPr id="23566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grpSp>
        <p:nvGrpSpPr>
          <p:cNvPr id="23567" name="Group 227"/>
          <p:cNvGrpSpPr>
            <a:grpSpLocks/>
          </p:cNvGrpSpPr>
          <p:nvPr/>
        </p:nvGrpSpPr>
        <p:grpSpPr bwMode="auto">
          <a:xfrm>
            <a:off x="6034088" y="873125"/>
            <a:ext cx="2095500" cy="4076700"/>
            <a:chOff x="-2076" y="732"/>
            <a:chExt cx="1320" cy="2568"/>
          </a:xfrm>
        </p:grpSpPr>
        <p:sp>
          <p:nvSpPr>
            <p:cNvPr id="23569" name="Rectangle 228"/>
            <p:cNvSpPr>
              <a:spLocks noChangeArrowheads="1"/>
            </p:cNvSpPr>
            <p:nvPr/>
          </p:nvSpPr>
          <p:spPr bwMode="auto">
            <a:xfrm>
              <a:off x="-2076" y="816"/>
              <a:ext cx="1320" cy="24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3570" name="Rectangle 229"/>
            <p:cNvSpPr>
              <a:spLocks noChangeArrowheads="1"/>
            </p:cNvSpPr>
            <p:nvPr/>
          </p:nvSpPr>
          <p:spPr bwMode="auto">
            <a:xfrm>
              <a:off x="-2076" y="980"/>
              <a:ext cx="1320" cy="2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23571" name="Group 230"/>
            <p:cNvGrpSpPr>
              <a:grpSpLocks/>
            </p:cNvGrpSpPr>
            <p:nvPr/>
          </p:nvGrpSpPr>
          <p:grpSpPr bwMode="auto">
            <a:xfrm>
              <a:off x="-1984" y="1276"/>
              <a:ext cx="1121" cy="1926"/>
              <a:chOff x="3968" y="1480"/>
              <a:chExt cx="1121" cy="1926"/>
            </a:xfrm>
          </p:grpSpPr>
          <p:sp>
            <p:nvSpPr>
              <p:cNvPr id="23577" name="Oval 231"/>
              <p:cNvSpPr>
                <a:spLocks noChangeArrowheads="1"/>
              </p:cNvSpPr>
              <p:nvPr/>
            </p:nvSpPr>
            <p:spPr bwMode="auto">
              <a:xfrm flipH="1">
                <a:off x="4292" y="2548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78" name="Oval 232"/>
              <p:cNvSpPr>
                <a:spLocks noChangeArrowheads="1"/>
              </p:cNvSpPr>
              <p:nvPr/>
            </p:nvSpPr>
            <p:spPr bwMode="auto">
              <a:xfrm flipH="1">
                <a:off x="4210" y="2787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79" name="Oval 233"/>
              <p:cNvSpPr>
                <a:spLocks noChangeArrowheads="1"/>
              </p:cNvSpPr>
              <p:nvPr/>
            </p:nvSpPr>
            <p:spPr bwMode="auto">
              <a:xfrm flipH="1">
                <a:off x="4390" y="2861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0" name="Oval 234"/>
              <p:cNvSpPr>
                <a:spLocks noChangeArrowheads="1"/>
              </p:cNvSpPr>
              <p:nvPr/>
            </p:nvSpPr>
            <p:spPr bwMode="auto">
              <a:xfrm flipH="1">
                <a:off x="4614" y="2540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1" name="Oval 235"/>
              <p:cNvSpPr>
                <a:spLocks noChangeArrowheads="1"/>
              </p:cNvSpPr>
              <p:nvPr/>
            </p:nvSpPr>
            <p:spPr bwMode="auto">
              <a:xfrm flipH="1">
                <a:off x="4479" y="3168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2" name="Oval 236"/>
              <p:cNvSpPr>
                <a:spLocks noChangeArrowheads="1"/>
              </p:cNvSpPr>
              <p:nvPr/>
            </p:nvSpPr>
            <p:spPr bwMode="auto">
              <a:xfrm flipH="1">
                <a:off x="4614" y="3130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3" name="Oval 237"/>
              <p:cNvSpPr>
                <a:spLocks noChangeArrowheads="1"/>
              </p:cNvSpPr>
              <p:nvPr/>
            </p:nvSpPr>
            <p:spPr bwMode="auto">
              <a:xfrm flipH="1">
                <a:off x="4352" y="3287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4" name="Oval 238"/>
              <p:cNvSpPr>
                <a:spLocks noChangeArrowheads="1"/>
              </p:cNvSpPr>
              <p:nvPr/>
            </p:nvSpPr>
            <p:spPr bwMode="auto">
              <a:xfrm flipH="1">
                <a:off x="4150" y="3161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5" name="Oval 239"/>
              <p:cNvSpPr>
                <a:spLocks noChangeArrowheads="1"/>
              </p:cNvSpPr>
              <p:nvPr/>
            </p:nvSpPr>
            <p:spPr bwMode="auto">
              <a:xfrm flipH="1">
                <a:off x="4636" y="3287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6" name="Oval 240"/>
              <p:cNvSpPr>
                <a:spLocks noChangeArrowheads="1"/>
              </p:cNvSpPr>
              <p:nvPr/>
            </p:nvSpPr>
            <p:spPr bwMode="auto">
              <a:xfrm flipH="1">
                <a:off x="4950" y="2772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7" name="Oval 241"/>
              <p:cNvSpPr>
                <a:spLocks noChangeArrowheads="1"/>
              </p:cNvSpPr>
              <p:nvPr/>
            </p:nvSpPr>
            <p:spPr bwMode="auto">
              <a:xfrm flipH="1">
                <a:off x="4785" y="3295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8" name="Oval 242"/>
              <p:cNvSpPr>
                <a:spLocks noChangeArrowheads="1"/>
              </p:cNvSpPr>
              <p:nvPr/>
            </p:nvSpPr>
            <p:spPr bwMode="auto">
              <a:xfrm flipH="1">
                <a:off x="3992" y="268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89" name="Oval 243"/>
              <p:cNvSpPr>
                <a:spLocks noChangeArrowheads="1"/>
              </p:cNvSpPr>
              <p:nvPr/>
            </p:nvSpPr>
            <p:spPr bwMode="auto">
              <a:xfrm flipH="1">
                <a:off x="4412" y="2667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0" name="Oval 244"/>
              <p:cNvSpPr>
                <a:spLocks noChangeArrowheads="1"/>
              </p:cNvSpPr>
              <p:nvPr/>
            </p:nvSpPr>
            <p:spPr bwMode="auto">
              <a:xfrm flipH="1">
                <a:off x="4011" y="3298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1" name="Oval 245"/>
              <p:cNvSpPr>
                <a:spLocks noChangeArrowheads="1"/>
              </p:cNvSpPr>
              <p:nvPr/>
            </p:nvSpPr>
            <p:spPr bwMode="auto">
              <a:xfrm flipH="1">
                <a:off x="4793" y="256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2" name="Oval 246"/>
              <p:cNvSpPr>
                <a:spLocks noChangeArrowheads="1"/>
              </p:cNvSpPr>
              <p:nvPr/>
            </p:nvSpPr>
            <p:spPr bwMode="auto">
              <a:xfrm flipH="1">
                <a:off x="4741" y="2966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3" name="Oval 247"/>
              <p:cNvSpPr>
                <a:spLocks noChangeArrowheads="1"/>
              </p:cNvSpPr>
              <p:nvPr/>
            </p:nvSpPr>
            <p:spPr bwMode="auto">
              <a:xfrm flipH="1">
                <a:off x="4531" y="3377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4" name="Oval 248"/>
              <p:cNvSpPr>
                <a:spLocks noChangeArrowheads="1"/>
              </p:cNvSpPr>
              <p:nvPr/>
            </p:nvSpPr>
            <p:spPr bwMode="auto">
              <a:xfrm flipH="1">
                <a:off x="4935" y="2929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5" name="Oval 249"/>
              <p:cNvSpPr>
                <a:spLocks noChangeArrowheads="1"/>
              </p:cNvSpPr>
              <p:nvPr/>
            </p:nvSpPr>
            <p:spPr bwMode="auto">
              <a:xfrm flipH="1">
                <a:off x="4793" y="2876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6" name="Oval 250"/>
              <p:cNvSpPr>
                <a:spLocks noChangeArrowheads="1"/>
              </p:cNvSpPr>
              <p:nvPr/>
            </p:nvSpPr>
            <p:spPr bwMode="auto">
              <a:xfrm flipH="1">
                <a:off x="4927" y="3130"/>
                <a:ext cx="30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7" name="Oval 251"/>
              <p:cNvSpPr>
                <a:spLocks noChangeArrowheads="1"/>
              </p:cNvSpPr>
              <p:nvPr/>
            </p:nvSpPr>
            <p:spPr bwMode="auto">
              <a:xfrm flipH="1">
                <a:off x="4036" y="2453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8" name="Oval 252"/>
              <p:cNvSpPr>
                <a:spLocks noChangeArrowheads="1"/>
              </p:cNvSpPr>
              <p:nvPr/>
            </p:nvSpPr>
            <p:spPr bwMode="auto">
              <a:xfrm flipH="1">
                <a:off x="4404" y="3041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599" name="Oval 253"/>
              <p:cNvSpPr>
                <a:spLocks noChangeArrowheads="1"/>
              </p:cNvSpPr>
              <p:nvPr/>
            </p:nvSpPr>
            <p:spPr bwMode="auto">
              <a:xfrm flipH="1">
                <a:off x="4531" y="2787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0" name="Oval 254"/>
              <p:cNvSpPr>
                <a:spLocks noChangeArrowheads="1"/>
              </p:cNvSpPr>
              <p:nvPr/>
            </p:nvSpPr>
            <p:spPr bwMode="auto">
              <a:xfrm flipH="1">
                <a:off x="4961" y="2460"/>
                <a:ext cx="30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1" name="Oval 255"/>
              <p:cNvSpPr>
                <a:spLocks noChangeArrowheads="1"/>
              </p:cNvSpPr>
              <p:nvPr/>
            </p:nvSpPr>
            <p:spPr bwMode="auto">
              <a:xfrm flipH="1">
                <a:off x="4092" y="2964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2" name="Oval 256"/>
              <p:cNvSpPr>
                <a:spLocks noChangeArrowheads="1"/>
              </p:cNvSpPr>
              <p:nvPr/>
            </p:nvSpPr>
            <p:spPr bwMode="auto">
              <a:xfrm flipH="1">
                <a:off x="4778" y="2734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3" name="Oval 257"/>
              <p:cNvSpPr>
                <a:spLocks noChangeArrowheads="1"/>
              </p:cNvSpPr>
              <p:nvPr/>
            </p:nvSpPr>
            <p:spPr bwMode="auto">
              <a:xfrm flipH="1">
                <a:off x="4793" y="309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4" name="Oval 258"/>
              <p:cNvSpPr>
                <a:spLocks noChangeArrowheads="1"/>
              </p:cNvSpPr>
              <p:nvPr/>
            </p:nvSpPr>
            <p:spPr bwMode="auto">
              <a:xfrm flipH="1">
                <a:off x="5055" y="3319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5" name="Oval 259"/>
              <p:cNvSpPr>
                <a:spLocks noChangeArrowheads="1"/>
              </p:cNvSpPr>
              <p:nvPr/>
            </p:nvSpPr>
            <p:spPr bwMode="auto">
              <a:xfrm flipH="1">
                <a:off x="3992" y="1480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6" name="Oval 260"/>
              <p:cNvSpPr>
                <a:spLocks noChangeArrowheads="1"/>
              </p:cNvSpPr>
              <p:nvPr/>
            </p:nvSpPr>
            <p:spPr bwMode="auto">
              <a:xfrm flipH="1">
                <a:off x="4042" y="1851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7" name="Oval 261"/>
              <p:cNvSpPr>
                <a:spLocks noChangeArrowheads="1"/>
              </p:cNvSpPr>
              <p:nvPr/>
            </p:nvSpPr>
            <p:spPr bwMode="auto">
              <a:xfrm flipH="1">
                <a:off x="4222" y="1925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8" name="Oval 262"/>
              <p:cNvSpPr>
                <a:spLocks noChangeArrowheads="1"/>
              </p:cNvSpPr>
              <p:nvPr/>
            </p:nvSpPr>
            <p:spPr bwMode="auto">
              <a:xfrm flipH="1">
                <a:off x="4578" y="1568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09" name="Oval 263"/>
              <p:cNvSpPr>
                <a:spLocks noChangeArrowheads="1"/>
              </p:cNvSpPr>
              <p:nvPr/>
            </p:nvSpPr>
            <p:spPr bwMode="auto">
              <a:xfrm flipH="1">
                <a:off x="4311" y="2232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0" name="Oval 264"/>
              <p:cNvSpPr>
                <a:spLocks noChangeArrowheads="1"/>
              </p:cNvSpPr>
              <p:nvPr/>
            </p:nvSpPr>
            <p:spPr bwMode="auto">
              <a:xfrm flipH="1">
                <a:off x="4446" y="2194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1" name="Oval 265"/>
              <p:cNvSpPr>
                <a:spLocks noChangeArrowheads="1"/>
              </p:cNvSpPr>
              <p:nvPr/>
            </p:nvSpPr>
            <p:spPr bwMode="auto">
              <a:xfrm flipH="1">
                <a:off x="4184" y="2351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2" name="Oval 266"/>
              <p:cNvSpPr>
                <a:spLocks noChangeArrowheads="1"/>
              </p:cNvSpPr>
              <p:nvPr/>
            </p:nvSpPr>
            <p:spPr bwMode="auto">
              <a:xfrm flipH="1">
                <a:off x="4918" y="2057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3" name="Oval 267"/>
              <p:cNvSpPr>
                <a:spLocks noChangeArrowheads="1"/>
              </p:cNvSpPr>
              <p:nvPr/>
            </p:nvSpPr>
            <p:spPr bwMode="auto">
              <a:xfrm flipH="1">
                <a:off x="4468" y="2351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4" name="Oval 268"/>
              <p:cNvSpPr>
                <a:spLocks noChangeArrowheads="1"/>
              </p:cNvSpPr>
              <p:nvPr/>
            </p:nvSpPr>
            <p:spPr bwMode="auto">
              <a:xfrm flipH="1">
                <a:off x="4782" y="1836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5" name="Oval 269"/>
              <p:cNvSpPr>
                <a:spLocks noChangeArrowheads="1"/>
              </p:cNvSpPr>
              <p:nvPr/>
            </p:nvSpPr>
            <p:spPr bwMode="auto">
              <a:xfrm flipH="1">
                <a:off x="4617" y="2359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6" name="Oval 270"/>
              <p:cNvSpPr>
                <a:spLocks noChangeArrowheads="1"/>
              </p:cNvSpPr>
              <p:nvPr/>
            </p:nvSpPr>
            <p:spPr bwMode="auto">
              <a:xfrm flipH="1">
                <a:off x="3968" y="196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7" name="Oval 271"/>
              <p:cNvSpPr>
                <a:spLocks noChangeArrowheads="1"/>
              </p:cNvSpPr>
              <p:nvPr/>
            </p:nvSpPr>
            <p:spPr bwMode="auto">
              <a:xfrm flipH="1">
                <a:off x="4244" y="1731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8" name="Oval 272"/>
              <p:cNvSpPr>
                <a:spLocks noChangeArrowheads="1"/>
              </p:cNvSpPr>
              <p:nvPr/>
            </p:nvSpPr>
            <p:spPr bwMode="auto">
              <a:xfrm flipH="1">
                <a:off x="4035" y="2194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19" name="Oval 273"/>
              <p:cNvSpPr>
                <a:spLocks noChangeArrowheads="1"/>
              </p:cNvSpPr>
              <p:nvPr/>
            </p:nvSpPr>
            <p:spPr bwMode="auto">
              <a:xfrm flipH="1">
                <a:off x="5021" y="1519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0" name="Oval 274"/>
              <p:cNvSpPr>
                <a:spLocks noChangeArrowheads="1"/>
              </p:cNvSpPr>
              <p:nvPr/>
            </p:nvSpPr>
            <p:spPr bwMode="auto">
              <a:xfrm flipH="1">
                <a:off x="4945" y="1886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1" name="Oval 275"/>
              <p:cNvSpPr>
                <a:spLocks noChangeArrowheads="1"/>
              </p:cNvSpPr>
              <p:nvPr/>
            </p:nvSpPr>
            <p:spPr bwMode="auto">
              <a:xfrm flipH="1">
                <a:off x="5059" y="2693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2" name="Oval 276"/>
              <p:cNvSpPr>
                <a:spLocks noChangeArrowheads="1"/>
              </p:cNvSpPr>
              <p:nvPr/>
            </p:nvSpPr>
            <p:spPr bwMode="auto">
              <a:xfrm flipH="1">
                <a:off x="5019" y="2233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3" name="Oval 277"/>
              <p:cNvSpPr>
                <a:spLocks noChangeArrowheads="1"/>
              </p:cNvSpPr>
              <p:nvPr/>
            </p:nvSpPr>
            <p:spPr bwMode="auto">
              <a:xfrm flipH="1">
                <a:off x="4625" y="1940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4" name="Oval 278"/>
              <p:cNvSpPr>
                <a:spLocks noChangeArrowheads="1"/>
              </p:cNvSpPr>
              <p:nvPr/>
            </p:nvSpPr>
            <p:spPr bwMode="auto">
              <a:xfrm flipH="1">
                <a:off x="4759" y="2194"/>
                <a:ext cx="30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5" name="Oval 279"/>
              <p:cNvSpPr>
                <a:spLocks noChangeArrowheads="1"/>
              </p:cNvSpPr>
              <p:nvPr/>
            </p:nvSpPr>
            <p:spPr bwMode="auto">
              <a:xfrm flipH="1">
                <a:off x="4012" y="1709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6" name="Oval 280"/>
              <p:cNvSpPr>
                <a:spLocks noChangeArrowheads="1"/>
              </p:cNvSpPr>
              <p:nvPr/>
            </p:nvSpPr>
            <p:spPr bwMode="auto">
              <a:xfrm flipH="1">
                <a:off x="4236" y="2105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7" name="Oval 281"/>
              <p:cNvSpPr>
                <a:spLocks noChangeArrowheads="1"/>
              </p:cNvSpPr>
              <p:nvPr/>
            </p:nvSpPr>
            <p:spPr bwMode="auto">
              <a:xfrm flipH="1">
                <a:off x="4435" y="1635"/>
                <a:ext cx="30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8" name="Oval 282"/>
              <p:cNvSpPr>
                <a:spLocks noChangeArrowheads="1"/>
              </p:cNvSpPr>
              <p:nvPr/>
            </p:nvSpPr>
            <p:spPr bwMode="auto">
              <a:xfrm flipH="1">
                <a:off x="4805" y="1524"/>
                <a:ext cx="30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29" name="Oval 283"/>
              <p:cNvSpPr>
                <a:spLocks noChangeArrowheads="1"/>
              </p:cNvSpPr>
              <p:nvPr/>
            </p:nvSpPr>
            <p:spPr bwMode="auto">
              <a:xfrm flipH="1">
                <a:off x="4416" y="2052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30" name="Oval 284"/>
              <p:cNvSpPr>
                <a:spLocks noChangeArrowheads="1"/>
              </p:cNvSpPr>
              <p:nvPr/>
            </p:nvSpPr>
            <p:spPr bwMode="auto">
              <a:xfrm flipH="1">
                <a:off x="4610" y="1798"/>
                <a:ext cx="29" cy="30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31" name="Oval 285"/>
              <p:cNvSpPr>
                <a:spLocks noChangeArrowheads="1"/>
              </p:cNvSpPr>
              <p:nvPr/>
            </p:nvSpPr>
            <p:spPr bwMode="auto">
              <a:xfrm flipH="1">
                <a:off x="4625" y="2157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632" name="Oval 286"/>
              <p:cNvSpPr>
                <a:spLocks noChangeArrowheads="1"/>
              </p:cNvSpPr>
              <p:nvPr/>
            </p:nvSpPr>
            <p:spPr bwMode="auto">
              <a:xfrm flipH="1">
                <a:off x="4311" y="1507"/>
                <a:ext cx="29" cy="29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682" name="Rectangle 287"/>
            <p:cNvSpPr>
              <a:spLocks noChangeArrowheads="1"/>
            </p:cNvSpPr>
            <p:nvPr/>
          </p:nvSpPr>
          <p:spPr bwMode="auto">
            <a:xfrm>
              <a:off x="-2064" y="980"/>
              <a:ext cx="1296" cy="245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3573" name="Group 288"/>
            <p:cNvGrpSpPr>
              <a:grpSpLocks/>
            </p:cNvGrpSpPr>
            <p:nvPr/>
          </p:nvGrpSpPr>
          <p:grpSpPr bwMode="auto">
            <a:xfrm>
              <a:off x="-2076" y="732"/>
              <a:ext cx="1320" cy="2568"/>
              <a:chOff x="3864" y="996"/>
              <a:chExt cx="1320" cy="2568"/>
            </a:xfrm>
          </p:grpSpPr>
          <p:sp>
            <p:nvSpPr>
              <p:cNvPr id="23574" name="Line 289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5" name="Line 290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6" name="Line 291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568" name="TextBox 146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Text Box 222"/>
          <p:cNvSpPr txBox="1">
            <a:spLocks noChangeArrowheads="1"/>
          </p:cNvSpPr>
          <p:nvPr/>
        </p:nvSpPr>
        <p:spPr bwMode="auto">
          <a:xfrm>
            <a:off x="3554413" y="41592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grpSp>
        <p:nvGrpSpPr>
          <p:cNvPr id="24581" name="Group 295"/>
          <p:cNvGrpSpPr>
            <a:grpSpLocks/>
          </p:cNvGrpSpPr>
          <p:nvPr/>
        </p:nvGrpSpPr>
        <p:grpSpPr bwMode="auto">
          <a:xfrm>
            <a:off x="3619500" y="2038350"/>
            <a:ext cx="76200" cy="2838450"/>
            <a:chOff x="1692" y="1176"/>
            <a:chExt cx="48" cy="1788"/>
          </a:xfrm>
        </p:grpSpPr>
        <p:sp>
          <p:nvSpPr>
            <p:cNvPr id="24595" name="Line 296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Oval 297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4582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grpSp>
        <p:nvGrpSpPr>
          <p:cNvPr id="24583" name="Group 2"/>
          <p:cNvGrpSpPr>
            <a:grpSpLocks/>
          </p:cNvGrpSpPr>
          <p:nvPr/>
        </p:nvGrpSpPr>
        <p:grpSpPr bwMode="auto">
          <a:xfrm>
            <a:off x="6038850" y="868363"/>
            <a:ext cx="2095500" cy="4076700"/>
            <a:chOff x="3846" y="732"/>
            <a:chExt cx="1320" cy="2568"/>
          </a:xfrm>
        </p:grpSpPr>
        <p:sp>
          <p:nvSpPr>
            <p:cNvPr id="24587" name="Rectangle 3"/>
            <p:cNvSpPr>
              <a:spLocks noChangeArrowheads="1"/>
            </p:cNvSpPr>
            <p:nvPr/>
          </p:nvSpPr>
          <p:spPr bwMode="auto">
            <a:xfrm>
              <a:off x="3846" y="828"/>
              <a:ext cx="1320" cy="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78" name="Rectangle 5"/>
            <p:cNvSpPr>
              <a:spLocks noChangeArrowheads="1"/>
            </p:cNvSpPr>
            <p:nvPr/>
          </p:nvSpPr>
          <p:spPr bwMode="auto">
            <a:xfrm>
              <a:off x="3858" y="2064"/>
              <a:ext cx="1292" cy="26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589" name="Rectangle 6"/>
            <p:cNvSpPr>
              <a:spLocks noChangeArrowheads="1"/>
            </p:cNvSpPr>
            <p:nvPr/>
          </p:nvSpPr>
          <p:spPr bwMode="auto">
            <a:xfrm>
              <a:off x="3846" y="2607"/>
              <a:ext cx="1320" cy="6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4590" name="Rectangle 4"/>
            <p:cNvSpPr>
              <a:spLocks noChangeArrowheads="1"/>
            </p:cNvSpPr>
            <p:nvPr/>
          </p:nvSpPr>
          <p:spPr bwMode="auto">
            <a:xfrm>
              <a:off x="3858" y="2328"/>
              <a:ext cx="1308" cy="689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24591" name="Group 7"/>
            <p:cNvGrpSpPr>
              <a:grpSpLocks/>
            </p:cNvGrpSpPr>
            <p:nvPr/>
          </p:nvGrpSpPr>
          <p:grpSpPr bwMode="auto">
            <a:xfrm>
              <a:off x="3846" y="732"/>
              <a:ext cx="1320" cy="2568"/>
              <a:chOff x="3864" y="996"/>
              <a:chExt cx="1320" cy="2568"/>
            </a:xfrm>
          </p:grpSpPr>
          <p:sp>
            <p:nvSpPr>
              <p:cNvPr id="24592" name="Line 8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3" name="Line 9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4" name="Line 10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584" name="对象 4"/>
          <p:cNvGraphicFramePr>
            <a:graphicFrameLocks noChangeAspect="1"/>
          </p:cNvGraphicFramePr>
          <p:nvPr/>
        </p:nvGraphicFramePr>
        <p:xfrm>
          <a:off x="5584825" y="5273675"/>
          <a:ext cx="34432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2082800" imgH="482600" progId="Equation.DSMT4">
                  <p:embed/>
                </p:oleObj>
              </mc:Choice>
              <mc:Fallback>
                <p:oleObj name="Equation" r:id="rId4" imgW="2082800" imgH="482600" progId="Equation.DSMT4">
                  <p:embed/>
                  <p:pic>
                    <p:nvPicPr>
                      <p:cNvPr id="2458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5273675"/>
                        <a:ext cx="34432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5"/>
          <p:cNvGraphicFramePr>
            <a:graphicFrameLocks noChangeAspect="1"/>
          </p:cNvGraphicFramePr>
          <p:nvPr/>
        </p:nvGraphicFramePr>
        <p:xfrm>
          <a:off x="3225800" y="1689100"/>
          <a:ext cx="75406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596641" imgH="203112" progId="Equation.DSMT4">
                  <p:embed/>
                </p:oleObj>
              </mc:Choice>
              <mc:Fallback>
                <p:oleObj name="Equation" r:id="rId6" imgW="596641" imgH="203112" progId="Equation.DSMT4">
                  <p:embed/>
                  <p:pic>
                    <p:nvPicPr>
                      <p:cNvPr id="24585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689100"/>
                        <a:ext cx="75406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Box 19"/>
          <p:cNvSpPr txBox="1">
            <a:spLocks noChangeArrowheads="1"/>
          </p:cNvSpPr>
          <p:nvPr/>
        </p:nvSpPr>
        <p:spPr bwMode="auto">
          <a:xfrm>
            <a:off x="6762750" y="703263"/>
            <a:ext cx="804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95300" y="615950"/>
            <a:ext cx="83343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液液平衡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(liquid-liquid equilibria)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p </a:t>
            </a:r>
            <a:r>
              <a:rPr kumimoji="1" lang="zh-CN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一定，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～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x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1</a:t>
            </a:r>
          </a:p>
        </p:txBody>
      </p:sp>
      <p:grpSp>
        <p:nvGrpSpPr>
          <p:cNvPr id="7171" name="Group 54"/>
          <p:cNvGrpSpPr>
            <a:grpSpLocks/>
          </p:cNvGrpSpPr>
          <p:nvPr/>
        </p:nvGrpSpPr>
        <p:grpSpPr bwMode="auto">
          <a:xfrm>
            <a:off x="2359025" y="4989513"/>
            <a:ext cx="4459288" cy="1468437"/>
            <a:chOff x="2835" y="1509"/>
            <a:chExt cx="2809" cy="925"/>
          </a:xfrm>
        </p:grpSpPr>
        <p:pic>
          <p:nvPicPr>
            <p:cNvPr id="7295" name="Picture 5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509"/>
              <a:ext cx="2538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96" name="Text Box 52"/>
            <p:cNvSpPr txBox="1">
              <a:spLocks noChangeArrowheads="1"/>
            </p:cNvSpPr>
            <p:nvPr/>
          </p:nvSpPr>
          <p:spPr bwMode="auto">
            <a:xfrm>
              <a:off x="2892" y="2184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水</a:t>
              </a:r>
            </a:p>
          </p:txBody>
        </p:sp>
        <p:sp>
          <p:nvSpPr>
            <p:cNvPr id="7297" name="Text Box 53"/>
            <p:cNvSpPr txBox="1">
              <a:spLocks noChangeArrowheads="1"/>
            </p:cNvSpPr>
            <p:nvPr/>
          </p:nvSpPr>
          <p:spPr bwMode="auto">
            <a:xfrm>
              <a:off x="4924" y="217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异丁醇</a:t>
              </a:r>
            </a:p>
          </p:txBody>
        </p:sp>
      </p:grpSp>
      <p:grpSp>
        <p:nvGrpSpPr>
          <p:cNvPr id="7172" name="组合 5"/>
          <p:cNvGrpSpPr>
            <a:grpSpLocks/>
          </p:cNvGrpSpPr>
          <p:nvPr/>
        </p:nvGrpSpPr>
        <p:grpSpPr bwMode="auto">
          <a:xfrm>
            <a:off x="638175" y="1503363"/>
            <a:ext cx="8094663" cy="3000375"/>
            <a:chOff x="638945" y="1502989"/>
            <a:chExt cx="8093902" cy="3001462"/>
          </a:xfrm>
        </p:grpSpPr>
        <p:grpSp>
          <p:nvGrpSpPr>
            <p:cNvPr id="7176" name="组合 1"/>
            <p:cNvGrpSpPr>
              <a:grpSpLocks noChangeAspect="1"/>
            </p:cNvGrpSpPr>
            <p:nvPr/>
          </p:nvGrpSpPr>
          <p:grpSpPr bwMode="auto">
            <a:xfrm>
              <a:off x="1782649" y="1513676"/>
              <a:ext cx="1055688" cy="2980373"/>
              <a:chOff x="6599061" y="1819275"/>
              <a:chExt cx="1508125" cy="4257675"/>
            </a:xfrm>
          </p:grpSpPr>
          <p:sp>
            <p:nvSpPr>
              <p:cNvPr id="7281" name="Oval 7"/>
              <p:cNvSpPr>
                <a:spLocks noChangeArrowheads="1"/>
              </p:cNvSpPr>
              <p:nvPr/>
            </p:nvSpPr>
            <p:spPr bwMode="auto">
              <a:xfrm>
                <a:off x="6599061" y="5543550"/>
                <a:ext cx="1238250" cy="53340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82" name="Rectangle 8"/>
              <p:cNvSpPr>
                <a:spLocks noChangeArrowheads="1"/>
              </p:cNvSpPr>
              <p:nvPr/>
            </p:nvSpPr>
            <p:spPr bwMode="auto">
              <a:xfrm>
                <a:off x="6599061" y="4114800"/>
                <a:ext cx="1238250" cy="16573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 useBgFill="1">
            <p:nvSpPr>
              <p:cNvPr id="7283" name="Oval 9"/>
              <p:cNvSpPr>
                <a:spLocks noChangeArrowheads="1"/>
              </p:cNvSpPr>
              <p:nvPr/>
            </p:nvSpPr>
            <p:spPr bwMode="auto">
              <a:xfrm>
                <a:off x="6599061" y="3790950"/>
                <a:ext cx="1238250" cy="533400"/>
              </a:xfrm>
              <a:prstGeom prst="ellipse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84" name="Line 10"/>
              <p:cNvSpPr>
                <a:spLocks noChangeShapeType="1"/>
              </p:cNvSpPr>
              <p:nvPr/>
            </p:nvSpPr>
            <p:spPr bwMode="auto">
              <a:xfrm>
                <a:off x="6599061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" name="Line 11"/>
              <p:cNvSpPr>
                <a:spLocks noChangeShapeType="1"/>
              </p:cNvSpPr>
              <p:nvPr/>
            </p:nvSpPr>
            <p:spPr bwMode="auto">
              <a:xfrm>
                <a:off x="7837311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6" name="Oval 12"/>
              <p:cNvSpPr>
                <a:spLocks noChangeArrowheads="1"/>
              </p:cNvSpPr>
              <p:nvPr/>
            </p:nvSpPr>
            <p:spPr bwMode="auto">
              <a:xfrm>
                <a:off x="7172149" y="358140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7287" name="Group 13"/>
              <p:cNvGrpSpPr>
                <a:grpSpLocks/>
              </p:cNvGrpSpPr>
              <p:nvPr/>
            </p:nvGrpSpPr>
            <p:grpSpPr bwMode="auto">
              <a:xfrm>
                <a:off x="7129286" y="1819275"/>
                <a:ext cx="977900" cy="1668463"/>
                <a:chOff x="4498" y="1146"/>
                <a:chExt cx="616" cy="1051"/>
              </a:xfrm>
            </p:grpSpPr>
            <p:grpSp>
              <p:nvGrpSpPr>
                <p:cNvPr id="7290" name="Group 14"/>
                <p:cNvGrpSpPr>
                  <a:grpSpLocks/>
                </p:cNvGrpSpPr>
                <p:nvPr/>
              </p:nvGrpSpPr>
              <p:grpSpPr bwMode="auto">
                <a:xfrm>
                  <a:off x="4702" y="1146"/>
                  <a:ext cx="412" cy="1047"/>
                  <a:chOff x="4702" y="1146"/>
                  <a:chExt cx="412" cy="1047"/>
                </a:xfrm>
              </p:grpSpPr>
              <p:sp>
                <p:nvSpPr>
                  <p:cNvPr id="7292" name="AutoShape 15"/>
                  <p:cNvSpPr>
                    <a:spLocks noChangeArrowheads="1"/>
                  </p:cNvSpPr>
                  <p:nvPr/>
                </p:nvSpPr>
                <p:spPr bwMode="auto">
                  <a:xfrm rot="1843731">
                    <a:off x="4702" y="1449"/>
                    <a:ext cx="47" cy="74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293" name="AutoShape 16"/>
                  <p:cNvSpPr>
                    <a:spLocks noChangeArrowheads="1"/>
                  </p:cNvSpPr>
                  <p:nvPr/>
                </p:nvSpPr>
                <p:spPr bwMode="auto">
                  <a:xfrm rot="1843731">
                    <a:off x="4910" y="1197"/>
                    <a:ext cx="59" cy="55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294" name="Oval 17"/>
                  <p:cNvSpPr>
                    <a:spLocks noChangeArrowheads="1"/>
                  </p:cNvSpPr>
                  <p:nvPr/>
                </p:nvSpPr>
                <p:spPr bwMode="auto">
                  <a:xfrm rot="1843731">
                    <a:off x="5006" y="1146"/>
                    <a:ext cx="108" cy="25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7291" name="AutoShape 18"/>
                <p:cNvSpPr>
                  <a:spLocks noChangeArrowheads="1"/>
                </p:cNvSpPr>
                <p:nvPr/>
              </p:nvSpPr>
              <p:spPr bwMode="auto">
                <a:xfrm rot="1843731">
                  <a:off x="4498" y="2133"/>
                  <a:ext cx="47" cy="6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96 w 21600"/>
                    <a:gd name="T13" fmla="*/ 4388 h 21600"/>
                    <a:gd name="T14" fmla="*/ 17004 w 21600"/>
                    <a:gd name="T15" fmla="*/ 172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88" name="Oval 19"/>
              <p:cNvSpPr>
                <a:spLocks noChangeArrowheads="1"/>
              </p:cNvSpPr>
              <p:nvPr/>
            </p:nvSpPr>
            <p:spPr bwMode="auto">
              <a:xfrm>
                <a:off x="7172149" y="401955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89" name="Oval 20"/>
              <p:cNvSpPr>
                <a:spLocks noChangeArrowheads="1"/>
              </p:cNvSpPr>
              <p:nvPr/>
            </p:nvSpPr>
            <p:spPr bwMode="auto">
              <a:xfrm>
                <a:off x="6864427" y="4966204"/>
                <a:ext cx="760412" cy="971550"/>
              </a:xfrm>
              <a:prstGeom prst="ellipse">
                <a:avLst/>
              </a:prstGeom>
              <a:gradFill rotWithShape="0">
                <a:gsLst>
                  <a:gs pos="0">
                    <a:srgbClr val="6699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grpSp>
          <p:nvGrpSpPr>
            <p:cNvPr id="7177" name="组合 25"/>
            <p:cNvGrpSpPr>
              <a:grpSpLocks noChangeAspect="1"/>
            </p:cNvGrpSpPr>
            <p:nvPr/>
          </p:nvGrpSpPr>
          <p:grpSpPr bwMode="auto">
            <a:xfrm>
              <a:off x="2971910" y="1513945"/>
              <a:ext cx="1055688" cy="2980373"/>
              <a:chOff x="6610350" y="1819275"/>
              <a:chExt cx="1508125" cy="4257675"/>
            </a:xfrm>
          </p:grpSpPr>
          <p:sp>
            <p:nvSpPr>
              <p:cNvPr id="7267" name="Oval 7"/>
              <p:cNvSpPr>
                <a:spLocks noChangeArrowheads="1"/>
              </p:cNvSpPr>
              <p:nvPr/>
            </p:nvSpPr>
            <p:spPr bwMode="auto">
              <a:xfrm>
                <a:off x="6610350" y="5543550"/>
                <a:ext cx="1238250" cy="53340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68" name="Rectangle 8"/>
              <p:cNvSpPr>
                <a:spLocks noChangeArrowheads="1"/>
              </p:cNvSpPr>
              <p:nvPr/>
            </p:nvSpPr>
            <p:spPr bwMode="auto">
              <a:xfrm>
                <a:off x="6610350" y="4114800"/>
                <a:ext cx="1238250" cy="16573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69" name="Oval 9"/>
              <p:cNvSpPr>
                <a:spLocks noChangeArrowheads="1"/>
              </p:cNvSpPr>
              <p:nvPr/>
            </p:nvSpPr>
            <p:spPr bwMode="auto">
              <a:xfrm>
                <a:off x="7183438" y="358140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7270" name="Group 10"/>
              <p:cNvGrpSpPr>
                <a:grpSpLocks/>
              </p:cNvGrpSpPr>
              <p:nvPr/>
            </p:nvGrpSpPr>
            <p:grpSpPr bwMode="auto">
              <a:xfrm>
                <a:off x="7464425" y="1819275"/>
                <a:ext cx="654050" cy="1662113"/>
                <a:chOff x="4702" y="1146"/>
                <a:chExt cx="412" cy="1047"/>
              </a:xfrm>
            </p:grpSpPr>
            <p:sp>
              <p:nvSpPr>
                <p:cNvPr id="7278" name="AutoShape 11"/>
                <p:cNvSpPr>
                  <a:spLocks noChangeArrowheads="1"/>
                </p:cNvSpPr>
                <p:nvPr/>
              </p:nvSpPr>
              <p:spPr bwMode="auto">
                <a:xfrm rot="1843731">
                  <a:off x="4702" y="1449"/>
                  <a:ext cx="47" cy="7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79" name="AutoShape 12"/>
                <p:cNvSpPr>
                  <a:spLocks noChangeArrowheads="1"/>
                </p:cNvSpPr>
                <p:nvPr/>
              </p:nvSpPr>
              <p:spPr bwMode="auto">
                <a:xfrm rot="1843731">
                  <a:off x="4910" y="1197"/>
                  <a:ext cx="59" cy="5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80" name="Oval 13"/>
                <p:cNvSpPr>
                  <a:spLocks noChangeArrowheads="1"/>
                </p:cNvSpPr>
                <p:nvPr/>
              </p:nvSpPr>
              <p:spPr bwMode="auto">
                <a:xfrm rot="1843731">
                  <a:off x="5006" y="1146"/>
                  <a:ext cx="108" cy="2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271" name="AutoShape 14"/>
              <p:cNvSpPr>
                <a:spLocks noChangeArrowheads="1"/>
              </p:cNvSpPr>
              <p:nvPr/>
            </p:nvSpPr>
            <p:spPr bwMode="auto">
              <a:xfrm rot="1843731">
                <a:off x="7140575" y="3386138"/>
                <a:ext cx="74613" cy="1016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2" name="Rectangle 15"/>
              <p:cNvSpPr>
                <a:spLocks noChangeArrowheads="1"/>
              </p:cNvSpPr>
              <p:nvPr/>
            </p:nvSpPr>
            <p:spPr bwMode="auto">
              <a:xfrm>
                <a:off x="6610350" y="411480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 useBgFill="1">
            <p:nvSpPr>
              <p:cNvPr id="7273" name="Oval 16"/>
              <p:cNvSpPr>
                <a:spLocks noChangeArrowheads="1"/>
              </p:cNvSpPr>
              <p:nvPr/>
            </p:nvSpPr>
            <p:spPr bwMode="auto">
              <a:xfrm>
                <a:off x="6610350" y="3790950"/>
                <a:ext cx="1238250" cy="533400"/>
              </a:xfrm>
              <a:prstGeom prst="ellipse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74" name="Oval 17"/>
              <p:cNvSpPr>
                <a:spLocks noChangeArrowheads="1"/>
              </p:cNvSpPr>
              <p:nvPr/>
            </p:nvSpPr>
            <p:spPr bwMode="auto">
              <a:xfrm>
                <a:off x="7183438" y="401955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75" name="Rectangle 18"/>
              <p:cNvSpPr>
                <a:spLocks noChangeArrowheads="1"/>
              </p:cNvSpPr>
              <p:nvPr/>
            </p:nvSpPr>
            <p:spPr bwMode="auto">
              <a:xfrm>
                <a:off x="6610350" y="440055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76" name="Line 23"/>
              <p:cNvSpPr>
                <a:spLocks noChangeShapeType="1"/>
              </p:cNvSpPr>
              <p:nvPr/>
            </p:nvSpPr>
            <p:spPr bwMode="auto">
              <a:xfrm>
                <a:off x="6610350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" name="Line 24"/>
              <p:cNvSpPr>
                <a:spLocks noChangeShapeType="1"/>
              </p:cNvSpPr>
              <p:nvPr/>
            </p:nvSpPr>
            <p:spPr bwMode="auto">
              <a:xfrm>
                <a:off x="7848600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8" name="组合 43"/>
            <p:cNvGrpSpPr>
              <a:grpSpLocks noChangeAspect="1"/>
            </p:cNvGrpSpPr>
            <p:nvPr/>
          </p:nvGrpSpPr>
          <p:grpSpPr bwMode="auto">
            <a:xfrm>
              <a:off x="5323428" y="1502989"/>
              <a:ext cx="1055688" cy="2980373"/>
              <a:chOff x="6610350" y="1819275"/>
              <a:chExt cx="1508125" cy="4257675"/>
            </a:xfrm>
          </p:grpSpPr>
          <p:sp>
            <p:nvSpPr>
              <p:cNvPr id="7250" name="Oval 7"/>
              <p:cNvSpPr>
                <a:spLocks noChangeArrowheads="1"/>
              </p:cNvSpPr>
              <p:nvPr/>
            </p:nvSpPr>
            <p:spPr bwMode="auto">
              <a:xfrm>
                <a:off x="6610350" y="5543550"/>
                <a:ext cx="1238250" cy="53340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51" name="Rectangle 8"/>
              <p:cNvSpPr>
                <a:spLocks noChangeArrowheads="1"/>
              </p:cNvSpPr>
              <p:nvPr/>
            </p:nvSpPr>
            <p:spPr bwMode="auto">
              <a:xfrm>
                <a:off x="6610350" y="4114800"/>
                <a:ext cx="1238250" cy="16573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52" name="Oval 9"/>
              <p:cNvSpPr>
                <a:spLocks noChangeArrowheads="1"/>
              </p:cNvSpPr>
              <p:nvPr/>
            </p:nvSpPr>
            <p:spPr bwMode="auto">
              <a:xfrm>
                <a:off x="7183438" y="358140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7253" name="Group 10"/>
              <p:cNvGrpSpPr>
                <a:grpSpLocks/>
              </p:cNvGrpSpPr>
              <p:nvPr/>
            </p:nvGrpSpPr>
            <p:grpSpPr bwMode="auto">
              <a:xfrm>
                <a:off x="7464425" y="1819275"/>
                <a:ext cx="654050" cy="1662113"/>
                <a:chOff x="4702" y="1146"/>
                <a:chExt cx="412" cy="1047"/>
              </a:xfrm>
            </p:grpSpPr>
            <p:sp>
              <p:nvSpPr>
                <p:cNvPr id="7264" name="AutoShape 11"/>
                <p:cNvSpPr>
                  <a:spLocks noChangeArrowheads="1"/>
                </p:cNvSpPr>
                <p:nvPr/>
              </p:nvSpPr>
              <p:spPr bwMode="auto">
                <a:xfrm rot="1843731">
                  <a:off x="4702" y="1449"/>
                  <a:ext cx="47" cy="7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65" name="AutoShape 12"/>
                <p:cNvSpPr>
                  <a:spLocks noChangeArrowheads="1"/>
                </p:cNvSpPr>
                <p:nvPr/>
              </p:nvSpPr>
              <p:spPr bwMode="auto">
                <a:xfrm rot="1843731">
                  <a:off x="4910" y="1197"/>
                  <a:ext cx="59" cy="5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66" name="Oval 13"/>
                <p:cNvSpPr>
                  <a:spLocks noChangeArrowheads="1"/>
                </p:cNvSpPr>
                <p:nvPr/>
              </p:nvSpPr>
              <p:spPr bwMode="auto">
                <a:xfrm rot="1843731">
                  <a:off x="5006" y="1146"/>
                  <a:ext cx="108" cy="2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254" name="AutoShape 14"/>
              <p:cNvSpPr>
                <a:spLocks noChangeArrowheads="1"/>
              </p:cNvSpPr>
              <p:nvPr/>
            </p:nvSpPr>
            <p:spPr bwMode="auto">
              <a:xfrm rot="1843731">
                <a:off x="7140575" y="3386138"/>
                <a:ext cx="74613" cy="1016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5" name="Rectangle 15"/>
              <p:cNvSpPr>
                <a:spLocks noChangeArrowheads="1"/>
              </p:cNvSpPr>
              <p:nvPr/>
            </p:nvSpPr>
            <p:spPr bwMode="auto">
              <a:xfrm>
                <a:off x="6610350" y="411480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 useBgFill="1">
            <p:nvSpPr>
              <p:cNvPr id="7256" name="Oval 16"/>
              <p:cNvSpPr>
                <a:spLocks noChangeArrowheads="1"/>
              </p:cNvSpPr>
              <p:nvPr/>
            </p:nvSpPr>
            <p:spPr bwMode="auto">
              <a:xfrm>
                <a:off x="6610350" y="3790950"/>
                <a:ext cx="1238250" cy="533400"/>
              </a:xfrm>
              <a:prstGeom prst="ellipse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57" name="Oval 17"/>
              <p:cNvSpPr>
                <a:spLocks noChangeArrowheads="1"/>
              </p:cNvSpPr>
              <p:nvPr/>
            </p:nvSpPr>
            <p:spPr bwMode="auto">
              <a:xfrm>
                <a:off x="7183438" y="401955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58" name="Rectangle 18"/>
              <p:cNvSpPr>
                <a:spLocks noChangeArrowheads="1"/>
              </p:cNvSpPr>
              <p:nvPr/>
            </p:nvSpPr>
            <p:spPr bwMode="auto">
              <a:xfrm>
                <a:off x="6610350" y="440055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59" name="Rectangle 19"/>
              <p:cNvSpPr>
                <a:spLocks noChangeArrowheads="1"/>
              </p:cNvSpPr>
              <p:nvPr/>
            </p:nvSpPr>
            <p:spPr bwMode="auto">
              <a:xfrm>
                <a:off x="6610350" y="468630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60" name="Rectangle 20"/>
              <p:cNvSpPr>
                <a:spLocks noChangeArrowheads="1"/>
              </p:cNvSpPr>
              <p:nvPr/>
            </p:nvSpPr>
            <p:spPr bwMode="auto">
              <a:xfrm>
                <a:off x="6610350" y="497205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61" name="Rectangle 21"/>
              <p:cNvSpPr>
                <a:spLocks noChangeArrowheads="1"/>
              </p:cNvSpPr>
              <p:nvPr/>
            </p:nvSpPr>
            <p:spPr bwMode="auto">
              <a:xfrm>
                <a:off x="6610350" y="525780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62" name="Line 23"/>
              <p:cNvSpPr>
                <a:spLocks noChangeShapeType="1"/>
              </p:cNvSpPr>
              <p:nvPr/>
            </p:nvSpPr>
            <p:spPr bwMode="auto">
              <a:xfrm>
                <a:off x="6610350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63" name="Line 24"/>
              <p:cNvSpPr>
                <a:spLocks noChangeShapeType="1"/>
              </p:cNvSpPr>
              <p:nvPr/>
            </p:nvSpPr>
            <p:spPr bwMode="auto">
              <a:xfrm>
                <a:off x="7848600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9" name="组合 61"/>
            <p:cNvGrpSpPr>
              <a:grpSpLocks noChangeAspect="1"/>
            </p:cNvGrpSpPr>
            <p:nvPr/>
          </p:nvGrpSpPr>
          <p:grpSpPr bwMode="auto">
            <a:xfrm>
              <a:off x="6508749" y="1503183"/>
              <a:ext cx="1055688" cy="2980373"/>
              <a:chOff x="6610350" y="1819275"/>
              <a:chExt cx="1508125" cy="4257675"/>
            </a:xfrm>
          </p:grpSpPr>
          <p:sp>
            <p:nvSpPr>
              <p:cNvPr id="7231" name="Oval 7"/>
              <p:cNvSpPr>
                <a:spLocks noChangeArrowheads="1"/>
              </p:cNvSpPr>
              <p:nvPr/>
            </p:nvSpPr>
            <p:spPr bwMode="auto">
              <a:xfrm>
                <a:off x="6610350" y="5543550"/>
                <a:ext cx="1238250" cy="533400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32" name="Rectangle 8"/>
              <p:cNvSpPr>
                <a:spLocks noChangeArrowheads="1"/>
              </p:cNvSpPr>
              <p:nvPr/>
            </p:nvSpPr>
            <p:spPr bwMode="auto">
              <a:xfrm>
                <a:off x="6610350" y="4114800"/>
                <a:ext cx="1238250" cy="16573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33" name="Oval 9"/>
              <p:cNvSpPr>
                <a:spLocks noChangeArrowheads="1"/>
              </p:cNvSpPr>
              <p:nvPr/>
            </p:nvSpPr>
            <p:spPr bwMode="auto">
              <a:xfrm>
                <a:off x="7183438" y="358140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7234" name="Group 10"/>
              <p:cNvGrpSpPr>
                <a:grpSpLocks/>
              </p:cNvGrpSpPr>
              <p:nvPr/>
            </p:nvGrpSpPr>
            <p:grpSpPr bwMode="auto">
              <a:xfrm>
                <a:off x="7464425" y="1819275"/>
                <a:ext cx="654050" cy="1662113"/>
                <a:chOff x="4702" y="1146"/>
                <a:chExt cx="412" cy="1047"/>
              </a:xfrm>
            </p:grpSpPr>
            <p:sp>
              <p:nvSpPr>
                <p:cNvPr id="7247" name="AutoShape 11"/>
                <p:cNvSpPr>
                  <a:spLocks noChangeArrowheads="1"/>
                </p:cNvSpPr>
                <p:nvPr/>
              </p:nvSpPr>
              <p:spPr bwMode="auto">
                <a:xfrm rot="1843731">
                  <a:off x="4702" y="1449"/>
                  <a:ext cx="47" cy="7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48" name="AutoShape 12"/>
                <p:cNvSpPr>
                  <a:spLocks noChangeArrowheads="1"/>
                </p:cNvSpPr>
                <p:nvPr/>
              </p:nvSpPr>
              <p:spPr bwMode="auto">
                <a:xfrm rot="1843731">
                  <a:off x="4910" y="1197"/>
                  <a:ext cx="59" cy="5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49" name="Oval 13"/>
                <p:cNvSpPr>
                  <a:spLocks noChangeArrowheads="1"/>
                </p:cNvSpPr>
                <p:nvPr/>
              </p:nvSpPr>
              <p:spPr bwMode="auto">
                <a:xfrm rot="1843731">
                  <a:off x="5006" y="1146"/>
                  <a:ext cx="108" cy="2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235" name="AutoShape 14"/>
              <p:cNvSpPr>
                <a:spLocks noChangeArrowheads="1"/>
              </p:cNvSpPr>
              <p:nvPr/>
            </p:nvSpPr>
            <p:spPr bwMode="auto">
              <a:xfrm rot="1843731">
                <a:off x="7140575" y="3386138"/>
                <a:ext cx="74613" cy="1016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6" name="Oval 15"/>
              <p:cNvSpPr>
                <a:spLocks noChangeArrowheads="1"/>
              </p:cNvSpPr>
              <p:nvPr/>
            </p:nvSpPr>
            <p:spPr bwMode="auto">
              <a:xfrm>
                <a:off x="6859588" y="4933950"/>
                <a:ext cx="760412" cy="971550"/>
              </a:xfrm>
              <a:prstGeom prst="ellipse">
                <a:avLst/>
              </a:prstGeom>
              <a:gradFill rotWithShape="0">
                <a:gsLst>
                  <a:gs pos="0">
                    <a:srgbClr val="6699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37" name="Rectangle 16"/>
              <p:cNvSpPr>
                <a:spLocks noChangeArrowheads="1"/>
              </p:cNvSpPr>
              <p:nvPr/>
            </p:nvSpPr>
            <p:spPr bwMode="auto">
              <a:xfrm>
                <a:off x="6610350" y="411480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 useBgFill="1">
            <p:nvSpPr>
              <p:cNvPr id="7238" name="Oval 17"/>
              <p:cNvSpPr>
                <a:spLocks noChangeArrowheads="1"/>
              </p:cNvSpPr>
              <p:nvPr/>
            </p:nvSpPr>
            <p:spPr bwMode="auto">
              <a:xfrm>
                <a:off x="6610350" y="3790950"/>
                <a:ext cx="1238250" cy="533400"/>
              </a:xfrm>
              <a:prstGeom prst="ellipse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39" name="Oval 18"/>
              <p:cNvSpPr>
                <a:spLocks noChangeArrowheads="1"/>
              </p:cNvSpPr>
              <p:nvPr/>
            </p:nvSpPr>
            <p:spPr bwMode="auto">
              <a:xfrm>
                <a:off x="7183438" y="401955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40" name="Rectangle 19"/>
              <p:cNvSpPr>
                <a:spLocks noChangeArrowheads="1"/>
              </p:cNvSpPr>
              <p:nvPr/>
            </p:nvSpPr>
            <p:spPr bwMode="auto">
              <a:xfrm>
                <a:off x="6610350" y="440055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41" name="Rectangle 20"/>
              <p:cNvSpPr>
                <a:spLocks noChangeArrowheads="1"/>
              </p:cNvSpPr>
              <p:nvPr/>
            </p:nvSpPr>
            <p:spPr bwMode="auto">
              <a:xfrm>
                <a:off x="6610350" y="468630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42" name="Rectangle 21"/>
              <p:cNvSpPr>
                <a:spLocks noChangeArrowheads="1"/>
              </p:cNvSpPr>
              <p:nvPr/>
            </p:nvSpPr>
            <p:spPr bwMode="auto">
              <a:xfrm>
                <a:off x="6610350" y="497205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43" name="Rectangle 22"/>
              <p:cNvSpPr>
                <a:spLocks noChangeArrowheads="1"/>
              </p:cNvSpPr>
              <p:nvPr/>
            </p:nvSpPr>
            <p:spPr bwMode="auto">
              <a:xfrm>
                <a:off x="6610350" y="525780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44" name="Rectangle 23"/>
              <p:cNvSpPr>
                <a:spLocks noChangeArrowheads="1"/>
              </p:cNvSpPr>
              <p:nvPr/>
            </p:nvSpPr>
            <p:spPr bwMode="auto">
              <a:xfrm>
                <a:off x="6610350" y="5562600"/>
                <a:ext cx="1238250" cy="28575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45" name="Line 24"/>
              <p:cNvSpPr>
                <a:spLocks noChangeShapeType="1"/>
              </p:cNvSpPr>
              <p:nvPr/>
            </p:nvSpPr>
            <p:spPr bwMode="auto">
              <a:xfrm>
                <a:off x="6610350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6" name="Line 25"/>
              <p:cNvSpPr>
                <a:spLocks noChangeShapeType="1"/>
              </p:cNvSpPr>
              <p:nvPr/>
            </p:nvSpPr>
            <p:spPr bwMode="auto">
              <a:xfrm>
                <a:off x="7848600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80" name="组合 2"/>
            <p:cNvGrpSpPr>
              <a:grpSpLocks noChangeAspect="1"/>
            </p:cNvGrpSpPr>
            <p:nvPr/>
          </p:nvGrpSpPr>
          <p:grpSpPr bwMode="auto">
            <a:xfrm>
              <a:off x="7677159" y="1508826"/>
              <a:ext cx="1055688" cy="2980373"/>
              <a:chOff x="7214310" y="1508826"/>
              <a:chExt cx="1508125" cy="4257675"/>
            </a:xfrm>
          </p:grpSpPr>
          <p:grpSp>
            <p:nvGrpSpPr>
              <p:cNvPr id="7210" name="组合 81"/>
              <p:cNvGrpSpPr>
                <a:grpSpLocks/>
              </p:cNvGrpSpPr>
              <p:nvPr/>
            </p:nvGrpSpPr>
            <p:grpSpPr bwMode="auto">
              <a:xfrm>
                <a:off x="7214310" y="1508826"/>
                <a:ext cx="1508125" cy="4257675"/>
                <a:chOff x="6610350" y="1819275"/>
                <a:chExt cx="1508125" cy="4257675"/>
              </a:xfrm>
            </p:grpSpPr>
            <p:sp>
              <p:nvSpPr>
                <p:cNvPr id="7212" name="Oval 7"/>
                <p:cNvSpPr>
                  <a:spLocks noChangeArrowheads="1"/>
                </p:cNvSpPr>
                <p:nvPr/>
              </p:nvSpPr>
              <p:spPr bwMode="auto">
                <a:xfrm>
                  <a:off x="6610350" y="5543550"/>
                  <a:ext cx="1238250" cy="533400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13" name="Rectangle 8"/>
                <p:cNvSpPr>
                  <a:spLocks noChangeArrowheads="1"/>
                </p:cNvSpPr>
                <p:nvPr/>
              </p:nvSpPr>
              <p:spPr bwMode="auto">
                <a:xfrm>
                  <a:off x="6610350" y="4114800"/>
                  <a:ext cx="1238250" cy="1657350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14" name="Oval 9"/>
                <p:cNvSpPr>
                  <a:spLocks noChangeArrowheads="1"/>
                </p:cNvSpPr>
                <p:nvPr/>
              </p:nvSpPr>
              <p:spPr bwMode="auto">
                <a:xfrm>
                  <a:off x="7183438" y="3581400"/>
                  <a:ext cx="74612" cy="1905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grpSp>
              <p:nvGrpSpPr>
                <p:cNvPr id="7215" name="Group 10"/>
                <p:cNvGrpSpPr>
                  <a:grpSpLocks/>
                </p:cNvGrpSpPr>
                <p:nvPr/>
              </p:nvGrpSpPr>
              <p:grpSpPr bwMode="auto">
                <a:xfrm>
                  <a:off x="7464425" y="1819275"/>
                  <a:ext cx="654050" cy="1662113"/>
                  <a:chOff x="4702" y="1146"/>
                  <a:chExt cx="412" cy="1047"/>
                </a:xfrm>
              </p:grpSpPr>
              <p:sp>
                <p:nvSpPr>
                  <p:cNvPr id="7228" name="AutoShape 11"/>
                  <p:cNvSpPr>
                    <a:spLocks noChangeArrowheads="1"/>
                  </p:cNvSpPr>
                  <p:nvPr/>
                </p:nvSpPr>
                <p:spPr bwMode="auto">
                  <a:xfrm rot="1843731">
                    <a:off x="4702" y="1449"/>
                    <a:ext cx="47" cy="74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229" name="AutoShape 12"/>
                  <p:cNvSpPr>
                    <a:spLocks noChangeArrowheads="1"/>
                  </p:cNvSpPr>
                  <p:nvPr/>
                </p:nvSpPr>
                <p:spPr bwMode="auto">
                  <a:xfrm rot="1843731">
                    <a:off x="4910" y="1197"/>
                    <a:ext cx="59" cy="55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230" name="Oval 13"/>
                  <p:cNvSpPr>
                    <a:spLocks noChangeArrowheads="1"/>
                  </p:cNvSpPr>
                  <p:nvPr/>
                </p:nvSpPr>
                <p:spPr bwMode="auto">
                  <a:xfrm rot="1843731">
                    <a:off x="5006" y="1146"/>
                    <a:ext cx="108" cy="25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7216" name="AutoShape 14"/>
                <p:cNvSpPr>
                  <a:spLocks noChangeArrowheads="1"/>
                </p:cNvSpPr>
                <p:nvPr/>
              </p:nvSpPr>
              <p:spPr bwMode="auto">
                <a:xfrm rot="1843731">
                  <a:off x="7140575" y="3386138"/>
                  <a:ext cx="74613" cy="101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7" name="Oval 15"/>
                <p:cNvSpPr>
                  <a:spLocks noChangeArrowheads="1"/>
                </p:cNvSpPr>
                <p:nvPr/>
              </p:nvSpPr>
              <p:spPr bwMode="auto">
                <a:xfrm>
                  <a:off x="6859588" y="4933950"/>
                  <a:ext cx="760412" cy="97155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18" name="Rectangle 16"/>
                <p:cNvSpPr>
                  <a:spLocks noChangeArrowheads="1"/>
                </p:cNvSpPr>
                <p:nvPr/>
              </p:nvSpPr>
              <p:spPr bwMode="auto">
                <a:xfrm>
                  <a:off x="6610350" y="4114800"/>
                  <a:ext cx="1238250" cy="304800"/>
                </a:xfrm>
                <a:prstGeom prst="rect">
                  <a:avLst/>
                </a:prstGeom>
                <a:solidFill>
                  <a:srgbClr val="66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 useBgFill="1">
              <p:nvSpPr>
                <p:cNvPr id="7219" name="Oval 17"/>
                <p:cNvSpPr>
                  <a:spLocks noChangeArrowheads="1"/>
                </p:cNvSpPr>
                <p:nvPr/>
              </p:nvSpPr>
              <p:spPr bwMode="auto">
                <a:xfrm>
                  <a:off x="6610350" y="3790950"/>
                  <a:ext cx="1238250" cy="533400"/>
                </a:xfrm>
                <a:prstGeom prst="ellipse">
                  <a:avLst/>
                </a:pr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20" name="Oval 18"/>
                <p:cNvSpPr>
                  <a:spLocks noChangeArrowheads="1"/>
                </p:cNvSpPr>
                <p:nvPr/>
              </p:nvSpPr>
              <p:spPr bwMode="auto">
                <a:xfrm>
                  <a:off x="7183438" y="4019550"/>
                  <a:ext cx="74612" cy="1905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21" name="Rectangle 19"/>
                <p:cNvSpPr>
                  <a:spLocks noChangeArrowheads="1"/>
                </p:cNvSpPr>
                <p:nvPr/>
              </p:nvSpPr>
              <p:spPr bwMode="auto">
                <a:xfrm>
                  <a:off x="6610350" y="4400550"/>
                  <a:ext cx="1238250" cy="304800"/>
                </a:xfrm>
                <a:prstGeom prst="rect">
                  <a:avLst/>
                </a:prstGeom>
                <a:solidFill>
                  <a:srgbClr val="66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22" name="Rectangle 20"/>
                <p:cNvSpPr>
                  <a:spLocks noChangeArrowheads="1"/>
                </p:cNvSpPr>
                <p:nvPr/>
              </p:nvSpPr>
              <p:spPr bwMode="auto">
                <a:xfrm>
                  <a:off x="6610350" y="4686300"/>
                  <a:ext cx="1238250" cy="304800"/>
                </a:xfrm>
                <a:prstGeom prst="rect">
                  <a:avLst/>
                </a:prstGeom>
                <a:solidFill>
                  <a:srgbClr val="66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23" name="Rectangle 21"/>
                <p:cNvSpPr>
                  <a:spLocks noChangeArrowheads="1"/>
                </p:cNvSpPr>
                <p:nvPr/>
              </p:nvSpPr>
              <p:spPr bwMode="auto">
                <a:xfrm>
                  <a:off x="6610350" y="4972050"/>
                  <a:ext cx="1238250" cy="304800"/>
                </a:xfrm>
                <a:prstGeom prst="rect">
                  <a:avLst/>
                </a:prstGeom>
                <a:solidFill>
                  <a:srgbClr val="66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24" name="Rectangle 22"/>
                <p:cNvSpPr>
                  <a:spLocks noChangeArrowheads="1"/>
                </p:cNvSpPr>
                <p:nvPr/>
              </p:nvSpPr>
              <p:spPr bwMode="auto">
                <a:xfrm>
                  <a:off x="6610350" y="5257800"/>
                  <a:ext cx="1238250" cy="304800"/>
                </a:xfrm>
                <a:prstGeom prst="rect">
                  <a:avLst/>
                </a:prstGeom>
                <a:solidFill>
                  <a:srgbClr val="66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25" name="Rectangle 23"/>
                <p:cNvSpPr>
                  <a:spLocks noChangeArrowheads="1"/>
                </p:cNvSpPr>
                <p:nvPr/>
              </p:nvSpPr>
              <p:spPr bwMode="auto">
                <a:xfrm>
                  <a:off x="6610350" y="5562600"/>
                  <a:ext cx="1238250" cy="285750"/>
                </a:xfrm>
                <a:prstGeom prst="rect">
                  <a:avLst/>
                </a:prstGeom>
                <a:solidFill>
                  <a:srgbClr val="66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226" name="Line 24"/>
                <p:cNvSpPr>
                  <a:spLocks noChangeShapeType="1"/>
                </p:cNvSpPr>
                <p:nvPr/>
              </p:nvSpPr>
              <p:spPr bwMode="auto">
                <a:xfrm>
                  <a:off x="6610350" y="3810000"/>
                  <a:ext cx="0" cy="2019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27" name="Line 25"/>
                <p:cNvSpPr>
                  <a:spLocks noChangeShapeType="1"/>
                </p:cNvSpPr>
                <p:nvPr/>
              </p:nvSpPr>
              <p:spPr bwMode="auto">
                <a:xfrm>
                  <a:off x="7848600" y="3810000"/>
                  <a:ext cx="0" cy="2019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11" name="Oval 26"/>
              <p:cNvSpPr>
                <a:spLocks noChangeArrowheads="1"/>
              </p:cNvSpPr>
              <p:nvPr/>
            </p:nvSpPr>
            <p:spPr bwMode="auto">
              <a:xfrm>
                <a:off x="7615418" y="5383386"/>
                <a:ext cx="590550" cy="266700"/>
              </a:xfrm>
              <a:prstGeom prst="ellipse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grpSp>
          <p:nvGrpSpPr>
            <p:cNvPr id="7181" name="组合 107"/>
            <p:cNvGrpSpPr>
              <a:grpSpLocks noChangeAspect="1"/>
            </p:cNvGrpSpPr>
            <p:nvPr/>
          </p:nvGrpSpPr>
          <p:grpSpPr bwMode="auto">
            <a:xfrm>
              <a:off x="638945" y="1524078"/>
              <a:ext cx="1055688" cy="2980373"/>
              <a:chOff x="6599061" y="1819275"/>
              <a:chExt cx="1508125" cy="4257675"/>
            </a:xfrm>
          </p:grpSpPr>
          <p:sp>
            <p:nvSpPr>
              <p:cNvPr id="7199" name="Oval 7"/>
              <p:cNvSpPr>
                <a:spLocks noChangeArrowheads="1"/>
              </p:cNvSpPr>
              <p:nvPr/>
            </p:nvSpPr>
            <p:spPr bwMode="auto">
              <a:xfrm>
                <a:off x="6599061" y="5543550"/>
                <a:ext cx="1238250" cy="53340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00" name="Rectangle 8"/>
              <p:cNvSpPr>
                <a:spLocks noChangeArrowheads="1"/>
              </p:cNvSpPr>
              <p:nvPr/>
            </p:nvSpPr>
            <p:spPr bwMode="auto">
              <a:xfrm>
                <a:off x="6599061" y="4114800"/>
                <a:ext cx="1238250" cy="16573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 useBgFill="1">
            <p:nvSpPr>
              <p:cNvPr id="7201" name="Oval 9"/>
              <p:cNvSpPr>
                <a:spLocks noChangeArrowheads="1"/>
              </p:cNvSpPr>
              <p:nvPr/>
            </p:nvSpPr>
            <p:spPr bwMode="auto">
              <a:xfrm>
                <a:off x="6599061" y="3790950"/>
                <a:ext cx="1238250" cy="533400"/>
              </a:xfrm>
              <a:prstGeom prst="ellipse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202" name="Line 10"/>
              <p:cNvSpPr>
                <a:spLocks noChangeShapeType="1"/>
              </p:cNvSpPr>
              <p:nvPr/>
            </p:nvSpPr>
            <p:spPr bwMode="auto">
              <a:xfrm>
                <a:off x="6599061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Line 11"/>
              <p:cNvSpPr>
                <a:spLocks noChangeShapeType="1"/>
              </p:cNvSpPr>
              <p:nvPr/>
            </p:nvSpPr>
            <p:spPr bwMode="auto">
              <a:xfrm>
                <a:off x="7837311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204" name="Group 13"/>
              <p:cNvGrpSpPr>
                <a:grpSpLocks/>
              </p:cNvGrpSpPr>
              <p:nvPr/>
            </p:nvGrpSpPr>
            <p:grpSpPr bwMode="auto">
              <a:xfrm>
                <a:off x="7129286" y="1819275"/>
                <a:ext cx="977900" cy="1668463"/>
                <a:chOff x="4498" y="1146"/>
                <a:chExt cx="616" cy="1051"/>
              </a:xfrm>
            </p:grpSpPr>
            <p:grpSp>
              <p:nvGrpSpPr>
                <p:cNvPr id="7205" name="Group 14"/>
                <p:cNvGrpSpPr>
                  <a:grpSpLocks/>
                </p:cNvGrpSpPr>
                <p:nvPr/>
              </p:nvGrpSpPr>
              <p:grpSpPr bwMode="auto">
                <a:xfrm>
                  <a:off x="4702" y="1146"/>
                  <a:ext cx="412" cy="1047"/>
                  <a:chOff x="4702" y="1146"/>
                  <a:chExt cx="412" cy="1047"/>
                </a:xfrm>
              </p:grpSpPr>
              <p:sp>
                <p:nvSpPr>
                  <p:cNvPr id="7207" name="AutoShape 15"/>
                  <p:cNvSpPr>
                    <a:spLocks noChangeArrowheads="1"/>
                  </p:cNvSpPr>
                  <p:nvPr/>
                </p:nvSpPr>
                <p:spPr bwMode="auto">
                  <a:xfrm rot="1843731">
                    <a:off x="4702" y="1449"/>
                    <a:ext cx="47" cy="74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208" name="AutoShape 16"/>
                  <p:cNvSpPr>
                    <a:spLocks noChangeArrowheads="1"/>
                  </p:cNvSpPr>
                  <p:nvPr/>
                </p:nvSpPr>
                <p:spPr bwMode="auto">
                  <a:xfrm rot="1843731">
                    <a:off x="4910" y="1197"/>
                    <a:ext cx="59" cy="55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209" name="Oval 17"/>
                  <p:cNvSpPr>
                    <a:spLocks noChangeArrowheads="1"/>
                  </p:cNvSpPr>
                  <p:nvPr/>
                </p:nvSpPr>
                <p:spPr bwMode="auto">
                  <a:xfrm rot="1843731">
                    <a:off x="5006" y="1146"/>
                    <a:ext cx="108" cy="25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7206" name="AutoShape 18"/>
                <p:cNvSpPr>
                  <a:spLocks noChangeArrowheads="1"/>
                </p:cNvSpPr>
                <p:nvPr/>
              </p:nvSpPr>
              <p:spPr bwMode="auto">
                <a:xfrm rot="1843731">
                  <a:off x="4498" y="2133"/>
                  <a:ext cx="47" cy="6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96 w 21600"/>
                    <a:gd name="T13" fmla="*/ 4388 h 21600"/>
                    <a:gd name="T14" fmla="*/ 17004 w 21600"/>
                    <a:gd name="T15" fmla="*/ 172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182" name="组合 122"/>
            <p:cNvGrpSpPr>
              <a:grpSpLocks noChangeAspect="1"/>
            </p:cNvGrpSpPr>
            <p:nvPr/>
          </p:nvGrpSpPr>
          <p:grpSpPr bwMode="auto">
            <a:xfrm>
              <a:off x="4166304" y="1519921"/>
              <a:ext cx="1055688" cy="2980373"/>
              <a:chOff x="6610350" y="1819275"/>
              <a:chExt cx="1508125" cy="4257675"/>
            </a:xfrm>
          </p:grpSpPr>
          <p:sp>
            <p:nvSpPr>
              <p:cNvPr id="7183" name="Oval 7"/>
              <p:cNvSpPr>
                <a:spLocks noChangeArrowheads="1"/>
              </p:cNvSpPr>
              <p:nvPr/>
            </p:nvSpPr>
            <p:spPr bwMode="auto">
              <a:xfrm>
                <a:off x="6610350" y="5543550"/>
                <a:ext cx="1238250" cy="53340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184" name="Rectangle 8"/>
              <p:cNvSpPr>
                <a:spLocks noChangeArrowheads="1"/>
              </p:cNvSpPr>
              <p:nvPr/>
            </p:nvSpPr>
            <p:spPr bwMode="auto">
              <a:xfrm>
                <a:off x="6610350" y="4114800"/>
                <a:ext cx="1238250" cy="16573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185" name="Oval 9"/>
              <p:cNvSpPr>
                <a:spLocks noChangeArrowheads="1"/>
              </p:cNvSpPr>
              <p:nvPr/>
            </p:nvSpPr>
            <p:spPr bwMode="auto">
              <a:xfrm>
                <a:off x="7183438" y="358140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7186" name="Group 10"/>
              <p:cNvGrpSpPr>
                <a:grpSpLocks/>
              </p:cNvGrpSpPr>
              <p:nvPr/>
            </p:nvGrpSpPr>
            <p:grpSpPr bwMode="auto">
              <a:xfrm>
                <a:off x="7464425" y="1819275"/>
                <a:ext cx="654050" cy="1662113"/>
                <a:chOff x="4702" y="1146"/>
                <a:chExt cx="412" cy="1047"/>
              </a:xfrm>
            </p:grpSpPr>
            <p:sp>
              <p:nvSpPr>
                <p:cNvPr id="7196" name="AutoShape 11"/>
                <p:cNvSpPr>
                  <a:spLocks noChangeArrowheads="1"/>
                </p:cNvSpPr>
                <p:nvPr/>
              </p:nvSpPr>
              <p:spPr bwMode="auto">
                <a:xfrm rot="1843731">
                  <a:off x="4702" y="1449"/>
                  <a:ext cx="47" cy="7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197" name="AutoShape 12"/>
                <p:cNvSpPr>
                  <a:spLocks noChangeArrowheads="1"/>
                </p:cNvSpPr>
                <p:nvPr/>
              </p:nvSpPr>
              <p:spPr bwMode="auto">
                <a:xfrm rot="1843731">
                  <a:off x="4910" y="1197"/>
                  <a:ext cx="59" cy="5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7198" name="Oval 13"/>
                <p:cNvSpPr>
                  <a:spLocks noChangeArrowheads="1"/>
                </p:cNvSpPr>
                <p:nvPr/>
              </p:nvSpPr>
              <p:spPr bwMode="auto">
                <a:xfrm rot="1843731">
                  <a:off x="5006" y="1146"/>
                  <a:ext cx="108" cy="2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187" name="AutoShape 14"/>
              <p:cNvSpPr>
                <a:spLocks noChangeArrowheads="1"/>
              </p:cNvSpPr>
              <p:nvPr/>
            </p:nvSpPr>
            <p:spPr bwMode="auto">
              <a:xfrm rot="1843731">
                <a:off x="7140575" y="3386138"/>
                <a:ext cx="74613" cy="1016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8" name="Rectangle 15"/>
              <p:cNvSpPr>
                <a:spLocks noChangeArrowheads="1"/>
              </p:cNvSpPr>
              <p:nvPr/>
            </p:nvSpPr>
            <p:spPr bwMode="auto">
              <a:xfrm>
                <a:off x="6610350" y="411480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 useBgFill="1">
            <p:nvSpPr>
              <p:cNvPr id="7189" name="Oval 16"/>
              <p:cNvSpPr>
                <a:spLocks noChangeArrowheads="1"/>
              </p:cNvSpPr>
              <p:nvPr/>
            </p:nvSpPr>
            <p:spPr bwMode="auto">
              <a:xfrm>
                <a:off x="6610350" y="3790950"/>
                <a:ext cx="1238250" cy="533400"/>
              </a:xfrm>
              <a:prstGeom prst="ellipse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190" name="Oval 17"/>
              <p:cNvSpPr>
                <a:spLocks noChangeArrowheads="1"/>
              </p:cNvSpPr>
              <p:nvPr/>
            </p:nvSpPr>
            <p:spPr bwMode="auto">
              <a:xfrm>
                <a:off x="7183438" y="4019550"/>
                <a:ext cx="74612" cy="190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191" name="Rectangle 18"/>
              <p:cNvSpPr>
                <a:spLocks noChangeArrowheads="1"/>
              </p:cNvSpPr>
              <p:nvPr/>
            </p:nvSpPr>
            <p:spPr bwMode="auto">
              <a:xfrm>
                <a:off x="6610350" y="440055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192" name="Rectangle 19"/>
              <p:cNvSpPr>
                <a:spLocks noChangeArrowheads="1"/>
              </p:cNvSpPr>
              <p:nvPr/>
            </p:nvSpPr>
            <p:spPr bwMode="auto">
              <a:xfrm>
                <a:off x="6610350" y="468630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193" name="Rectangle 20"/>
              <p:cNvSpPr>
                <a:spLocks noChangeArrowheads="1"/>
              </p:cNvSpPr>
              <p:nvPr/>
            </p:nvSpPr>
            <p:spPr bwMode="auto">
              <a:xfrm>
                <a:off x="6610350" y="4972050"/>
                <a:ext cx="1238250" cy="304800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194" name="Line 23"/>
              <p:cNvSpPr>
                <a:spLocks noChangeShapeType="1"/>
              </p:cNvSpPr>
              <p:nvPr/>
            </p:nvSpPr>
            <p:spPr bwMode="auto">
              <a:xfrm>
                <a:off x="6610350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5" name="Line 24"/>
              <p:cNvSpPr>
                <a:spLocks noChangeShapeType="1"/>
              </p:cNvSpPr>
              <p:nvPr/>
            </p:nvSpPr>
            <p:spPr bwMode="auto">
              <a:xfrm>
                <a:off x="7848600" y="3810000"/>
                <a:ext cx="0" cy="2019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73" name="Text Box 26"/>
          <p:cNvSpPr txBox="1">
            <a:spLocks noChangeArrowheads="1"/>
          </p:cNvSpPr>
          <p:nvPr/>
        </p:nvSpPr>
        <p:spPr bwMode="auto">
          <a:xfrm>
            <a:off x="423863" y="160337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异丁醇</a:t>
            </a:r>
          </a:p>
        </p:txBody>
      </p:sp>
      <p:pic>
        <p:nvPicPr>
          <p:cNvPr id="7174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50975"/>
            <a:ext cx="84201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25"/>
          <p:cNvSpPr txBox="1">
            <a:spLocks noChangeArrowheads="1"/>
          </p:cNvSpPr>
          <p:nvPr/>
        </p:nvSpPr>
        <p:spPr bwMode="auto">
          <a:xfrm>
            <a:off x="785813" y="4575175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水</a:t>
            </a:r>
          </a:p>
        </p:txBody>
      </p:sp>
    </p:spTree>
  </p:cSld>
  <p:clrMapOvr>
    <a:masterClrMapping/>
  </p:clrMapOvr>
  <p:transition spd="med">
    <p:strips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Text Box 222"/>
          <p:cNvSpPr txBox="1">
            <a:spLocks noChangeArrowheads="1"/>
          </p:cNvSpPr>
          <p:nvPr/>
        </p:nvSpPr>
        <p:spPr bwMode="auto">
          <a:xfrm>
            <a:off x="3554413" y="41592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25605" name="Text Box 223"/>
          <p:cNvSpPr txBox="1">
            <a:spLocks noChangeArrowheads="1"/>
          </p:cNvSpPr>
          <p:nvPr/>
        </p:nvSpPr>
        <p:spPr bwMode="auto">
          <a:xfrm>
            <a:off x="3521075" y="35083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grpSp>
        <p:nvGrpSpPr>
          <p:cNvPr id="25606" name="Group 295"/>
          <p:cNvGrpSpPr>
            <a:grpSpLocks/>
          </p:cNvGrpSpPr>
          <p:nvPr/>
        </p:nvGrpSpPr>
        <p:grpSpPr bwMode="auto">
          <a:xfrm>
            <a:off x="3619500" y="2038350"/>
            <a:ext cx="76200" cy="2838450"/>
            <a:chOff x="1692" y="1176"/>
            <a:chExt cx="48" cy="1788"/>
          </a:xfrm>
        </p:grpSpPr>
        <p:sp>
          <p:nvSpPr>
            <p:cNvPr id="25624" name="Line 296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Oval 297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5607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grpSp>
        <p:nvGrpSpPr>
          <p:cNvPr id="25608" name="Group 2"/>
          <p:cNvGrpSpPr>
            <a:grpSpLocks/>
          </p:cNvGrpSpPr>
          <p:nvPr/>
        </p:nvGrpSpPr>
        <p:grpSpPr bwMode="auto">
          <a:xfrm>
            <a:off x="6038850" y="868363"/>
            <a:ext cx="2095500" cy="4076700"/>
            <a:chOff x="3846" y="732"/>
            <a:chExt cx="1320" cy="2568"/>
          </a:xfrm>
        </p:grpSpPr>
        <p:sp>
          <p:nvSpPr>
            <p:cNvPr id="25616" name="Rectangle 3"/>
            <p:cNvSpPr>
              <a:spLocks noChangeArrowheads="1"/>
            </p:cNvSpPr>
            <p:nvPr/>
          </p:nvSpPr>
          <p:spPr bwMode="auto">
            <a:xfrm>
              <a:off x="3846" y="828"/>
              <a:ext cx="1320" cy="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5617" name="Rectangle 4"/>
            <p:cNvSpPr>
              <a:spLocks noChangeArrowheads="1"/>
            </p:cNvSpPr>
            <p:nvPr/>
          </p:nvSpPr>
          <p:spPr bwMode="auto">
            <a:xfrm>
              <a:off x="3858" y="2360"/>
              <a:ext cx="1308" cy="88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866" y="2051"/>
              <a:ext cx="1292" cy="26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19" name="Rectangle 6"/>
            <p:cNvSpPr>
              <a:spLocks noChangeArrowheads="1"/>
            </p:cNvSpPr>
            <p:nvPr/>
          </p:nvSpPr>
          <p:spPr bwMode="auto">
            <a:xfrm>
              <a:off x="3846" y="3017"/>
              <a:ext cx="1320" cy="24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25620" name="Group 7"/>
            <p:cNvGrpSpPr>
              <a:grpSpLocks/>
            </p:cNvGrpSpPr>
            <p:nvPr/>
          </p:nvGrpSpPr>
          <p:grpSpPr bwMode="auto">
            <a:xfrm>
              <a:off x="3846" y="732"/>
              <a:ext cx="1320" cy="2568"/>
              <a:chOff x="3864" y="996"/>
              <a:chExt cx="1320" cy="2568"/>
            </a:xfrm>
          </p:grpSpPr>
          <p:sp>
            <p:nvSpPr>
              <p:cNvPr id="25621" name="Line 8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2" name="Line 9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3" name="Line 10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609" name="对象 19"/>
          <p:cNvGraphicFramePr>
            <a:graphicFrameLocks noChangeAspect="1"/>
          </p:cNvGraphicFramePr>
          <p:nvPr/>
        </p:nvGraphicFramePr>
        <p:xfrm>
          <a:off x="5646738" y="5124450"/>
          <a:ext cx="32734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1981200" imgH="469900" progId="Equation.DSMT4">
                  <p:embed/>
                </p:oleObj>
              </mc:Choice>
              <mc:Fallback>
                <p:oleObj name="Equation" r:id="rId4" imgW="1981200" imgH="469900" progId="Equation.DSMT4">
                  <p:embed/>
                  <p:pic>
                    <p:nvPicPr>
                      <p:cNvPr id="25609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5124450"/>
                        <a:ext cx="32734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20"/>
          <p:cNvGraphicFramePr>
            <a:graphicFrameLocks noChangeAspect="1"/>
          </p:cNvGraphicFramePr>
          <p:nvPr/>
        </p:nvGraphicFramePr>
        <p:xfrm>
          <a:off x="3225800" y="1689100"/>
          <a:ext cx="75406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596641" imgH="203112" progId="Equation.DSMT4">
                  <p:embed/>
                </p:oleObj>
              </mc:Choice>
              <mc:Fallback>
                <p:oleObj name="Equation" r:id="rId6" imgW="596641" imgH="203112" progId="Equation.DSMT4">
                  <p:embed/>
                  <p:pic>
                    <p:nvPicPr>
                      <p:cNvPr id="2561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689100"/>
                        <a:ext cx="75406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Oval 268"/>
          <p:cNvSpPr>
            <a:spLocks noChangeArrowheads="1"/>
          </p:cNvSpPr>
          <p:nvPr/>
        </p:nvSpPr>
        <p:spPr bwMode="auto">
          <a:xfrm flipH="1">
            <a:off x="6615113" y="3397250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612" name="Oval 274"/>
          <p:cNvSpPr>
            <a:spLocks noChangeArrowheads="1"/>
          </p:cNvSpPr>
          <p:nvPr/>
        </p:nvSpPr>
        <p:spPr bwMode="auto">
          <a:xfrm flipH="1">
            <a:off x="7775575" y="3397250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613" name="Oval 284"/>
          <p:cNvSpPr>
            <a:spLocks noChangeArrowheads="1"/>
          </p:cNvSpPr>
          <p:nvPr/>
        </p:nvSpPr>
        <p:spPr bwMode="auto">
          <a:xfrm flipH="1">
            <a:off x="7243763" y="3392488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614" name="TextBox 27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  <p:graphicFrame>
        <p:nvGraphicFramePr>
          <p:cNvPr id="25615" name="对象 1"/>
          <p:cNvGraphicFramePr>
            <a:graphicFrameLocks noChangeAspect="1"/>
          </p:cNvGraphicFramePr>
          <p:nvPr/>
        </p:nvGraphicFramePr>
        <p:xfrm>
          <a:off x="585788" y="6029325"/>
          <a:ext cx="4691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2171700" imgH="228600" progId="Equation.DSMT4">
                  <p:embed/>
                </p:oleObj>
              </mc:Choice>
              <mc:Fallback>
                <p:oleObj name="Equation" r:id="rId8" imgW="2171700" imgH="228600" progId="Equation.DSMT4">
                  <p:embed/>
                  <p:pic>
                    <p:nvPicPr>
                      <p:cNvPr id="2561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6029325"/>
                        <a:ext cx="46910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Text Box 222"/>
          <p:cNvSpPr txBox="1">
            <a:spLocks noChangeArrowheads="1"/>
          </p:cNvSpPr>
          <p:nvPr/>
        </p:nvSpPr>
        <p:spPr bwMode="auto">
          <a:xfrm>
            <a:off x="3554413" y="41592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26629" name="Text Box 223"/>
          <p:cNvSpPr txBox="1">
            <a:spLocks noChangeArrowheads="1"/>
          </p:cNvSpPr>
          <p:nvPr/>
        </p:nvSpPr>
        <p:spPr bwMode="auto">
          <a:xfrm>
            <a:off x="3521075" y="35083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grpSp>
        <p:nvGrpSpPr>
          <p:cNvPr id="26630" name="Group 295"/>
          <p:cNvGrpSpPr>
            <a:grpSpLocks/>
          </p:cNvGrpSpPr>
          <p:nvPr/>
        </p:nvGrpSpPr>
        <p:grpSpPr bwMode="auto">
          <a:xfrm>
            <a:off x="3619500" y="2038350"/>
            <a:ext cx="76200" cy="2838450"/>
            <a:chOff x="1692" y="1176"/>
            <a:chExt cx="48" cy="1788"/>
          </a:xfrm>
        </p:grpSpPr>
        <p:sp>
          <p:nvSpPr>
            <p:cNvPr id="26669" name="Line 296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Oval 297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6631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grpSp>
        <p:nvGrpSpPr>
          <p:cNvPr id="26632" name="Group 2"/>
          <p:cNvGrpSpPr>
            <a:grpSpLocks/>
          </p:cNvGrpSpPr>
          <p:nvPr/>
        </p:nvGrpSpPr>
        <p:grpSpPr bwMode="auto">
          <a:xfrm>
            <a:off x="6038850" y="868363"/>
            <a:ext cx="2095500" cy="4076700"/>
            <a:chOff x="3846" y="732"/>
            <a:chExt cx="1320" cy="2568"/>
          </a:xfrm>
        </p:grpSpPr>
        <p:sp>
          <p:nvSpPr>
            <p:cNvPr id="26661" name="Rectangle 3"/>
            <p:cNvSpPr>
              <a:spLocks noChangeArrowheads="1"/>
            </p:cNvSpPr>
            <p:nvPr/>
          </p:nvSpPr>
          <p:spPr bwMode="auto">
            <a:xfrm>
              <a:off x="3846" y="828"/>
              <a:ext cx="1320" cy="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62" name="Rectangle 4"/>
            <p:cNvSpPr>
              <a:spLocks noChangeArrowheads="1"/>
            </p:cNvSpPr>
            <p:nvPr/>
          </p:nvSpPr>
          <p:spPr bwMode="auto">
            <a:xfrm>
              <a:off x="3858" y="2805"/>
              <a:ext cx="1308" cy="4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3858" y="1623"/>
              <a:ext cx="1292" cy="26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64" name="Rectangle 6"/>
            <p:cNvSpPr>
              <a:spLocks noChangeArrowheads="1"/>
            </p:cNvSpPr>
            <p:nvPr/>
          </p:nvSpPr>
          <p:spPr bwMode="auto">
            <a:xfrm>
              <a:off x="3846" y="3117"/>
              <a:ext cx="1320" cy="14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26665" name="Group 7"/>
            <p:cNvGrpSpPr>
              <a:grpSpLocks/>
            </p:cNvGrpSpPr>
            <p:nvPr/>
          </p:nvGrpSpPr>
          <p:grpSpPr bwMode="auto">
            <a:xfrm>
              <a:off x="3846" y="732"/>
              <a:ext cx="1320" cy="2568"/>
              <a:chOff x="3864" y="996"/>
              <a:chExt cx="1320" cy="2568"/>
            </a:xfrm>
          </p:grpSpPr>
          <p:sp>
            <p:nvSpPr>
              <p:cNvPr id="26666" name="Line 8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Line 9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8" name="Line 10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578475" y="5233988"/>
          <a:ext cx="34004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2057400" imgH="723900" progId="Equation.DSMT4">
                  <p:embed/>
                </p:oleObj>
              </mc:Choice>
              <mc:Fallback>
                <p:oleObj name="Equation" r:id="rId4" imgW="2057400" imgH="7239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5233988"/>
                        <a:ext cx="34004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22"/>
          <p:cNvGraphicFramePr>
            <a:graphicFrameLocks noChangeAspect="1"/>
          </p:cNvGraphicFramePr>
          <p:nvPr/>
        </p:nvGraphicFramePr>
        <p:xfrm>
          <a:off x="3225800" y="1689100"/>
          <a:ext cx="75406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596641" imgH="203112" progId="Equation.DSMT4">
                  <p:embed/>
                </p:oleObj>
              </mc:Choice>
              <mc:Fallback>
                <p:oleObj name="Equation" r:id="rId6" imgW="596641" imgH="203112" progId="Equation.DSMT4">
                  <p:embed/>
                  <p:pic>
                    <p:nvPicPr>
                      <p:cNvPr id="26634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689100"/>
                        <a:ext cx="75406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Oval 259"/>
          <p:cNvSpPr>
            <a:spLocks noChangeArrowheads="1"/>
          </p:cNvSpPr>
          <p:nvPr/>
        </p:nvSpPr>
        <p:spPr bwMode="auto">
          <a:xfrm flipH="1">
            <a:off x="6308725" y="2820988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36" name="Oval 260"/>
          <p:cNvSpPr>
            <a:spLocks noChangeArrowheads="1"/>
          </p:cNvSpPr>
          <p:nvPr/>
        </p:nvSpPr>
        <p:spPr bwMode="auto">
          <a:xfrm flipH="1">
            <a:off x="6388100" y="3409950"/>
            <a:ext cx="47625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37" name="Oval 261"/>
          <p:cNvSpPr>
            <a:spLocks noChangeArrowheads="1"/>
          </p:cNvSpPr>
          <p:nvPr/>
        </p:nvSpPr>
        <p:spPr bwMode="auto">
          <a:xfrm flipH="1">
            <a:off x="6673850" y="3527425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38" name="Oval 262"/>
          <p:cNvSpPr>
            <a:spLocks noChangeArrowheads="1"/>
          </p:cNvSpPr>
          <p:nvPr/>
        </p:nvSpPr>
        <p:spPr bwMode="auto">
          <a:xfrm flipH="1">
            <a:off x="7239000" y="2960688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39" name="Oval 263"/>
          <p:cNvSpPr>
            <a:spLocks noChangeArrowheads="1"/>
          </p:cNvSpPr>
          <p:nvPr/>
        </p:nvSpPr>
        <p:spPr bwMode="auto">
          <a:xfrm flipH="1">
            <a:off x="6815138" y="4014788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0" name="Oval 264"/>
          <p:cNvSpPr>
            <a:spLocks noChangeArrowheads="1"/>
          </p:cNvSpPr>
          <p:nvPr/>
        </p:nvSpPr>
        <p:spPr bwMode="auto">
          <a:xfrm flipH="1">
            <a:off x="7029450" y="3954463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1" name="Oval 266"/>
          <p:cNvSpPr>
            <a:spLocks noChangeArrowheads="1"/>
          </p:cNvSpPr>
          <p:nvPr/>
        </p:nvSpPr>
        <p:spPr bwMode="auto">
          <a:xfrm flipH="1">
            <a:off x="7778750" y="3736975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2" name="Oval 268"/>
          <p:cNvSpPr>
            <a:spLocks noChangeArrowheads="1"/>
          </p:cNvSpPr>
          <p:nvPr/>
        </p:nvSpPr>
        <p:spPr bwMode="auto">
          <a:xfrm flipH="1">
            <a:off x="7562850" y="3386138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3" name="Oval 270"/>
          <p:cNvSpPr>
            <a:spLocks noChangeArrowheads="1"/>
          </p:cNvSpPr>
          <p:nvPr/>
        </p:nvSpPr>
        <p:spPr bwMode="auto">
          <a:xfrm flipH="1">
            <a:off x="6270625" y="3587750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4" name="Oval 271"/>
          <p:cNvSpPr>
            <a:spLocks noChangeArrowheads="1"/>
          </p:cNvSpPr>
          <p:nvPr/>
        </p:nvSpPr>
        <p:spPr bwMode="auto">
          <a:xfrm flipH="1">
            <a:off x="6708775" y="3219450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5" name="Oval 272"/>
          <p:cNvSpPr>
            <a:spLocks noChangeArrowheads="1"/>
          </p:cNvSpPr>
          <p:nvPr/>
        </p:nvSpPr>
        <p:spPr bwMode="auto">
          <a:xfrm flipH="1">
            <a:off x="6376988" y="3954463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6" name="Oval 273"/>
          <p:cNvSpPr>
            <a:spLocks noChangeArrowheads="1"/>
          </p:cNvSpPr>
          <p:nvPr/>
        </p:nvSpPr>
        <p:spPr bwMode="auto">
          <a:xfrm flipH="1">
            <a:off x="7942263" y="2882900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7" name="Oval 274"/>
          <p:cNvSpPr>
            <a:spLocks noChangeArrowheads="1"/>
          </p:cNvSpPr>
          <p:nvPr/>
        </p:nvSpPr>
        <p:spPr bwMode="auto">
          <a:xfrm flipH="1">
            <a:off x="7821613" y="3465513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8" name="Oval 276"/>
          <p:cNvSpPr>
            <a:spLocks noChangeArrowheads="1"/>
          </p:cNvSpPr>
          <p:nvPr/>
        </p:nvSpPr>
        <p:spPr bwMode="auto">
          <a:xfrm flipH="1">
            <a:off x="7939088" y="4016375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49" name="Oval 277"/>
          <p:cNvSpPr>
            <a:spLocks noChangeArrowheads="1"/>
          </p:cNvSpPr>
          <p:nvPr/>
        </p:nvSpPr>
        <p:spPr bwMode="auto">
          <a:xfrm flipH="1">
            <a:off x="7313613" y="3551238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0" name="Oval 278"/>
          <p:cNvSpPr>
            <a:spLocks noChangeArrowheads="1"/>
          </p:cNvSpPr>
          <p:nvPr/>
        </p:nvSpPr>
        <p:spPr bwMode="auto">
          <a:xfrm flipH="1">
            <a:off x="7526338" y="3954463"/>
            <a:ext cx="47625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1" name="Oval 279"/>
          <p:cNvSpPr>
            <a:spLocks noChangeArrowheads="1"/>
          </p:cNvSpPr>
          <p:nvPr/>
        </p:nvSpPr>
        <p:spPr bwMode="auto">
          <a:xfrm flipH="1">
            <a:off x="6340475" y="3184525"/>
            <a:ext cx="47625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2" name="Oval 280"/>
          <p:cNvSpPr>
            <a:spLocks noChangeArrowheads="1"/>
          </p:cNvSpPr>
          <p:nvPr/>
        </p:nvSpPr>
        <p:spPr bwMode="auto">
          <a:xfrm flipH="1">
            <a:off x="6696075" y="3813175"/>
            <a:ext cx="47625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3" name="Oval 281"/>
          <p:cNvSpPr>
            <a:spLocks noChangeArrowheads="1"/>
          </p:cNvSpPr>
          <p:nvPr/>
        </p:nvSpPr>
        <p:spPr bwMode="auto">
          <a:xfrm flipH="1">
            <a:off x="7011988" y="3067050"/>
            <a:ext cx="47625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4" name="Oval 282"/>
          <p:cNvSpPr>
            <a:spLocks noChangeArrowheads="1"/>
          </p:cNvSpPr>
          <p:nvPr/>
        </p:nvSpPr>
        <p:spPr bwMode="auto">
          <a:xfrm flipH="1">
            <a:off x="7599363" y="2890838"/>
            <a:ext cx="47625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5" name="Oval 283"/>
          <p:cNvSpPr>
            <a:spLocks noChangeArrowheads="1"/>
          </p:cNvSpPr>
          <p:nvPr/>
        </p:nvSpPr>
        <p:spPr bwMode="auto">
          <a:xfrm flipH="1">
            <a:off x="6981825" y="3729038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6" name="Oval 284"/>
          <p:cNvSpPr>
            <a:spLocks noChangeArrowheads="1"/>
          </p:cNvSpPr>
          <p:nvPr/>
        </p:nvSpPr>
        <p:spPr bwMode="auto">
          <a:xfrm flipH="1">
            <a:off x="7289800" y="3325813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7" name="Oval 285"/>
          <p:cNvSpPr>
            <a:spLocks noChangeArrowheads="1"/>
          </p:cNvSpPr>
          <p:nvPr/>
        </p:nvSpPr>
        <p:spPr bwMode="auto">
          <a:xfrm flipH="1">
            <a:off x="7313613" y="3895725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8" name="Oval 286"/>
          <p:cNvSpPr>
            <a:spLocks noChangeArrowheads="1"/>
          </p:cNvSpPr>
          <p:nvPr/>
        </p:nvSpPr>
        <p:spPr bwMode="auto">
          <a:xfrm flipH="1">
            <a:off x="6815138" y="2863850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659" name="TextBox 70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  <p:graphicFrame>
        <p:nvGraphicFramePr>
          <p:cNvPr id="26660" name="对象 1"/>
          <p:cNvGraphicFramePr>
            <a:graphicFrameLocks noChangeAspect="1"/>
          </p:cNvGraphicFramePr>
          <p:nvPr/>
        </p:nvGraphicFramePr>
        <p:xfrm>
          <a:off x="585788" y="6029325"/>
          <a:ext cx="4691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2171700" imgH="228600" progId="Equation.DSMT4">
                  <p:embed/>
                </p:oleObj>
              </mc:Choice>
              <mc:Fallback>
                <p:oleObj name="Equation" r:id="rId8" imgW="2171700" imgH="228600" progId="Equation.DSMT4">
                  <p:embed/>
                  <p:pic>
                    <p:nvPicPr>
                      <p:cNvPr id="2666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6029325"/>
                        <a:ext cx="46910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Text Box 222"/>
          <p:cNvSpPr txBox="1">
            <a:spLocks noChangeArrowheads="1"/>
          </p:cNvSpPr>
          <p:nvPr/>
        </p:nvSpPr>
        <p:spPr bwMode="auto">
          <a:xfrm>
            <a:off x="3554413" y="41592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27653" name="Text Box 223"/>
          <p:cNvSpPr txBox="1">
            <a:spLocks noChangeArrowheads="1"/>
          </p:cNvSpPr>
          <p:nvPr/>
        </p:nvSpPr>
        <p:spPr bwMode="auto">
          <a:xfrm>
            <a:off x="3521075" y="35083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grpSp>
        <p:nvGrpSpPr>
          <p:cNvPr id="27654" name="Group 295"/>
          <p:cNvGrpSpPr>
            <a:grpSpLocks/>
          </p:cNvGrpSpPr>
          <p:nvPr/>
        </p:nvGrpSpPr>
        <p:grpSpPr bwMode="auto">
          <a:xfrm>
            <a:off x="3619500" y="2038350"/>
            <a:ext cx="76200" cy="2838450"/>
            <a:chOff x="1692" y="1176"/>
            <a:chExt cx="48" cy="1788"/>
          </a:xfrm>
        </p:grpSpPr>
        <p:sp>
          <p:nvSpPr>
            <p:cNvPr id="27711" name="Line 296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2" name="Oval 297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7655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grpSp>
        <p:nvGrpSpPr>
          <p:cNvPr id="27656" name="Group 2"/>
          <p:cNvGrpSpPr>
            <a:grpSpLocks/>
          </p:cNvGrpSpPr>
          <p:nvPr/>
        </p:nvGrpSpPr>
        <p:grpSpPr bwMode="auto">
          <a:xfrm>
            <a:off x="6038850" y="868363"/>
            <a:ext cx="2095500" cy="4076700"/>
            <a:chOff x="3846" y="732"/>
            <a:chExt cx="1320" cy="2568"/>
          </a:xfrm>
        </p:grpSpPr>
        <p:sp>
          <p:nvSpPr>
            <p:cNvPr id="27703" name="Rectangle 3"/>
            <p:cNvSpPr>
              <a:spLocks noChangeArrowheads="1"/>
            </p:cNvSpPr>
            <p:nvPr/>
          </p:nvSpPr>
          <p:spPr bwMode="auto">
            <a:xfrm>
              <a:off x="3846" y="828"/>
              <a:ext cx="1320" cy="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7704" name="Rectangle 4"/>
            <p:cNvSpPr>
              <a:spLocks noChangeArrowheads="1"/>
            </p:cNvSpPr>
            <p:nvPr/>
          </p:nvSpPr>
          <p:spPr bwMode="auto">
            <a:xfrm>
              <a:off x="3858" y="3141"/>
              <a:ext cx="1308" cy="1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3858" y="1253"/>
              <a:ext cx="1292" cy="26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706" name="Rectangle 6"/>
            <p:cNvSpPr>
              <a:spLocks noChangeArrowheads="1"/>
            </p:cNvSpPr>
            <p:nvPr/>
          </p:nvSpPr>
          <p:spPr bwMode="auto">
            <a:xfrm>
              <a:off x="3846" y="3211"/>
              <a:ext cx="1320" cy="4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27707" name="Group 7"/>
            <p:cNvGrpSpPr>
              <a:grpSpLocks/>
            </p:cNvGrpSpPr>
            <p:nvPr/>
          </p:nvGrpSpPr>
          <p:grpSpPr bwMode="auto">
            <a:xfrm>
              <a:off x="3846" y="732"/>
              <a:ext cx="1320" cy="2568"/>
              <a:chOff x="3864" y="996"/>
              <a:chExt cx="1320" cy="2568"/>
            </a:xfrm>
          </p:grpSpPr>
          <p:sp>
            <p:nvSpPr>
              <p:cNvPr id="27708" name="Line 8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9" name="Line 9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0" name="Line 10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573713" y="5208588"/>
          <a:ext cx="32496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1968500" imgH="482600" progId="Equation.DSMT4">
                  <p:embed/>
                </p:oleObj>
              </mc:Choice>
              <mc:Fallback>
                <p:oleObj name="Equation" r:id="rId4" imgW="1968500" imgH="4826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5208588"/>
                        <a:ext cx="32496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对象 22"/>
          <p:cNvGraphicFramePr>
            <a:graphicFrameLocks noChangeAspect="1"/>
          </p:cNvGraphicFramePr>
          <p:nvPr/>
        </p:nvGraphicFramePr>
        <p:xfrm>
          <a:off x="3225800" y="1689100"/>
          <a:ext cx="75406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596641" imgH="203112" progId="Equation.DSMT4">
                  <p:embed/>
                </p:oleObj>
              </mc:Choice>
              <mc:Fallback>
                <p:oleObj name="Equation" r:id="rId6" imgW="596641" imgH="203112" progId="Equation.DSMT4">
                  <p:embed/>
                  <p:pic>
                    <p:nvPicPr>
                      <p:cNvPr id="27658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689100"/>
                        <a:ext cx="75406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Oval 259"/>
          <p:cNvSpPr>
            <a:spLocks noChangeArrowheads="1"/>
          </p:cNvSpPr>
          <p:nvPr/>
        </p:nvSpPr>
        <p:spPr bwMode="auto">
          <a:xfrm flipH="1">
            <a:off x="6262688" y="2266950"/>
            <a:ext cx="47625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0" name="Oval 260"/>
          <p:cNvSpPr>
            <a:spLocks noChangeArrowheads="1"/>
          </p:cNvSpPr>
          <p:nvPr/>
        </p:nvSpPr>
        <p:spPr bwMode="auto">
          <a:xfrm flipH="1">
            <a:off x="6342063" y="2855913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1" name="Oval 261"/>
          <p:cNvSpPr>
            <a:spLocks noChangeArrowheads="1"/>
          </p:cNvSpPr>
          <p:nvPr/>
        </p:nvSpPr>
        <p:spPr bwMode="auto">
          <a:xfrm flipH="1">
            <a:off x="6627813" y="2973388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2" name="Oval 262"/>
          <p:cNvSpPr>
            <a:spLocks noChangeArrowheads="1"/>
          </p:cNvSpPr>
          <p:nvPr/>
        </p:nvSpPr>
        <p:spPr bwMode="auto">
          <a:xfrm flipH="1">
            <a:off x="7192963" y="2406650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3" name="Oval 263"/>
          <p:cNvSpPr>
            <a:spLocks noChangeArrowheads="1"/>
          </p:cNvSpPr>
          <p:nvPr/>
        </p:nvSpPr>
        <p:spPr bwMode="auto">
          <a:xfrm flipH="1">
            <a:off x="6769100" y="3460750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4" name="Oval 264"/>
          <p:cNvSpPr>
            <a:spLocks noChangeArrowheads="1"/>
          </p:cNvSpPr>
          <p:nvPr/>
        </p:nvSpPr>
        <p:spPr bwMode="auto">
          <a:xfrm flipH="1">
            <a:off x="6983413" y="3400425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5" name="Oval 266"/>
          <p:cNvSpPr>
            <a:spLocks noChangeArrowheads="1"/>
          </p:cNvSpPr>
          <p:nvPr/>
        </p:nvSpPr>
        <p:spPr bwMode="auto">
          <a:xfrm flipH="1">
            <a:off x="7732713" y="3182938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6" name="Oval 268"/>
          <p:cNvSpPr>
            <a:spLocks noChangeArrowheads="1"/>
          </p:cNvSpPr>
          <p:nvPr/>
        </p:nvSpPr>
        <p:spPr bwMode="auto">
          <a:xfrm flipH="1">
            <a:off x="7516813" y="2832100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7" name="Oval 270"/>
          <p:cNvSpPr>
            <a:spLocks noChangeArrowheads="1"/>
          </p:cNvSpPr>
          <p:nvPr/>
        </p:nvSpPr>
        <p:spPr bwMode="auto">
          <a:xfrm flipH="1">
            <a:off x="6224588" y="3033713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8" name="Oval 271"/>
          <p:cNvSpPr>
            <a:spLocks noChangeArrowheads="1"/>
          </p:cNvSpPr>
          <p:nvPr/>
        </p:nvSpPr>
        <p:spPr bwMode="auto">
          <a:xfrm flipH="1">
            <a:off x="6662738" y="2665413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69" name="Oval 272"/>
          <p:cNvSpPr>
            <a:spLocks noChangeArrowheads="1"/>
          </p:cNvSpPr>
          <p:nvPr/>
        </p:nvSpPr>
        <p:spPr bwMode="auto">
          <a:xfrm flipH="1">
            <a:off x="6330950" y="3400425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0" name="Oval 273"/>
          <p:cNvSpPr>
            <a:spLocks noChangeArrowheads="1"/>
          </p:cNvSpPr>
          <p:nvPr/>
        </p:nvSpPr>
        <p:spPr bwMode="auto">
          <a:xfrm flipH="1">
            <a:off x="7896225" y="2328863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1" name="Oval 274"/>
          <p:cNvSpPr>
            <a:spLocks noChangeArrowheads="1"/>
          </p:cNvSpPr>
          <p:nvPr/>
        </p:nvSpPr>
        <p:spPr bwMode="auto">
          <a:xfrm flipH="1">
            <a:off x="7775575" y="2911475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2" name="Oval 276"/>
          <p:cNvSpPr>
            <a:spLocks noChangeArrowheads="1"/>
          </p:cNvSpPr>
          <p:nvPr/>
        </p:nvSpPr>
        <p:spPr bwMode="auto">
          <a:xfrm flipH="1">
            <a:off x="7893050" y="3462338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3" name="Oval 277"/>
          <p:cNvSpPr>
            <a:spLocks noChangeArrowheads="1"/>
          </p:cNvSpPr>
          <p:nvPr/>
        </p:nvSpPr>
        <p:spPr bwMode="auto">
          <a:xfrm flipH="1">
            <a:off x="7267575" y="2997200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4" name="Oval 278"/>
          <p:cNvSpPr>
            <a:spLocks noChangeArrowheads="1"/>
          </p:cNvSpPr>
          <p:nvPr/>
        </p:nvSpPr>
        <p:spPr bwMode="auto">
          <a:xfrm flipH="1">
            <a:off x="7480300" y="3400425"/>
            <a:ext cx="47625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5" name="Oval 279"/>
          <p:cNvSpPr>
            <a:spLocks noChangeArrowheads="1"/>
          </p:cNvSpPr>
          <p:nvPr/>
        </p:nvSpPr>
        <p:spPr bwMode="auto">
          <a:xfrm flipH="1">
            <a:off x="6294438" y="2630488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6" name="Oval 280"/>
          <p:cNvSpPr>
            <a:spLocks noChangeArrowheads="1"/>
          </p:cNvSpPr>
          <p:nvPr/>
        </p:nvSpPr>
        <p:spPr bwMode="auto">
          <a:xfrm flipH="1">
            <a:off x="6650038" y="3259138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7" name="Oval 281"/>
          <p:cNvSpPr>
            <a:spLocks noChangeArrowheads="1"/>
          </p:cNvSpPr>
          <p:nvPr/>
        </p:nvSpPr>
        <p:spPr bwMode="auto">
          <a:xfrm flipH="1">
            <a:off x="6965950" y="2513013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8" name="Oval 282"/>
          <p:cNvSpPr>
            <a:spLocks noChangeArrowheads="1"/>
          </p:cNvSpPr>
          <p:nvPr/>
        </p:nvSpPr>
        <p:spPr bwMode="auto">
          <a:xfrm flipH="1">
            <a:off x="7553325" y="2336800"/>
            <a:ext cx="47625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79" name="Oval 283"/>
          <p:cNvSpPr>
            <a:spLocks noChangeArrowheads="1"/>
          </p:cNvSpPr>
          <p:nvPr/>
        </p:nvSpPr>
        <p:spPr bwMode="auto">
          <a:xfrm flipH="1">
            <a:off x="6935788" y="3175000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0" name="Oval 284"/>
          <p:cNvSpPr>
            <a:spLocks noChangeArrowheads="1"/>
          </p:cNvSpPr>
          <p:nvPr/>
        </p:nvSpPr>
        <p:spPr bwMode="auto">
          <a:xfrm flipH="1">
            <a:off x="7243763" y="2771775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1" name="Oval 285"/>
          <p:cNvSpPr>
            <a:spLocks noChangeArrowheads="1"/>
          </p:cNvSpPr>
          <p:nvPr/>
        </p:nvSpPr>
        <p:spPr bwMode="auto">
          <a:xfrm flipH="1">
            <a:off x="7267575" y="3341688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2" name="Oval 286"/>
          <p:cNvSpPr>
            <a:spLocks noChangeArrowheads="1"/>
          </p:cNvSpPr>
          <p:nvPr/>
        </p:nvSpPr>
        <p:spPr bwMode="auto">
          <a:xfrm flipH="1">
            <a:off x="6769100" y="2309813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3" name="Oval 260"/>
          <p:cNvSpPr>
            <a:spLocks noChangeArrowheads="1"/>
          </p:cNvSpPr>
          <p:nvPr/>
        </p:nvSpPr>
        <p:spPr bwMode="auto">
          <a:xfrm flipH="1">
            <a:off x="6348413" y="3922713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4" name="Oval 261"/>
          <p:cNvSpPr>
            <a:spLocks noChangeArrowheads="1"/>
          </p:cNvSpPr>
          <p:nvPr/>
        </p:nvSpPr>
        <p:spPr bwMode="auto">
          <a:xfrm flipH="1">
            <a:off x="6634163" y="4040188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5" name="Oval 263"/>
          <p:cNvSpPr>
            <a:spLocks noChangeArrowheads="1"/>
          </p:cNvSpPr>
          <p:nvPr/>
        </p:nvSpPr>
        <p:spPr bwMode="auto">
          <a:xfrm flipH="1">
            <a:off x="6775450" y="4527550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6" name="Oval 264"/>
          <p:cNvSpPr>
            <a:spLocks noChangeArrowheads="1"/>
          </p:cNvSpPr>
          <p:nvPr/>
        </p:nvSpPr>
        <p:spPr bwMode="auto">
          <a:xfrm flipH="1">
            <a:off x="6989763" y="4467225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7" name="Oval 266"/>
          <p:cNvSpPr>
            <a:spLocks noChangeArrowheads="1"/>
          </p:cNvSpPr>
          <p:nvPr/>
        </p:nvSpPr>
        <p:spPr bwMode="auto">
          <a:xfrm flipH="1">
            <a:off x="7739063" y="4249738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8" name="Oval 268"/>
          <p:cNvSpPr>
            <a:spLocks noChangeArrowheads="1"/>
          </p:cNvSpPr>
          <p:nvPr/>
        </p:nvSpPr>
        <p:spPr bwMode="auto">
          <a:xfrm flipH="1">
            <a:off x="7523163" y="3898900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89" name="Oval 270"/>
          <p:cNvSpPr>
            <a:spLocks noChangeArrowheads="1"/>
          </p:cNvSpPr>
          <p:nvPr/>
        </p:nvSpPr>
        <p:spPr bwMode="auto">
          <a:xfrm flipH="1">
            <a:off x="6230938" y="4100513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0" name="Oval 271"/>
          <p:cNvSpPr>
            <a:spLocks noChangeArrowheads="1"/>
          </p:cNvSpPr>
          <p:nvPr/>
        </p:nvSpPr>
        <p:spPr bwMode="auto">
          <a:xfrm flipH="1">
            <a:off x="6669088" y="3732213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1" name="Oval 272"/>
          <p:cNvSpPr>
            <a:spLocks noChangeArrowheads="1"/>
          </p:cNvSpPr>
          <p:nvPr/>
        </p:nvSpPr>
        <p:spPr bwMode="auto">
          <a:xfrm flipH="1">
            <a:off x="6337300" y="4467225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2" name="Oval 274"/>
          <p:cNvSpPr>
            <a:spLocks noChangeArrowheads="1"/>
          </p:cNvSpPr>
          <p:nvPr/>
        </p:nvSpPr>
        <p:spPr bwMode="auto">
          <a:xfrm flipH="1">
            <a:off x="7781925" y="3978275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3" name="Oval 276"/>
          <p:cNvSpPr>
            <a:spLocks noChangeArrowheads="1"/>
          </p:cNvSpPr>
          <p:nvPr/>
        </p:nvSpPr>
        <p:spPr bwMode="auto">
          <a:xfrm flipH="1">
            <a:off x="7899400" y="4529138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4" name="Oval 277"/>
          <p:cNvSpPr>
            <a:spLocks noChangeArrowheads="1"/>
          </p:cNvSpPr>
          <p:nvPr/>
        </p:nvSpPr>
        <p:spPr bwMode="auto">
          <a:xfrm flipH="1">
            <a:off x="7273925" y="4064000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5" name="Oval 278"/>
          <p:cNvSpPr>
            <a:spLocks noChangeArrowheads="1"/>
          </p:cNvSpPr>
          <p:nvPr/>
        </p:nvSpPr>
        <p:spPr bwMode="auto">
          <a:xfrm flipH="1">
            <a:off x="7486650" y="4467225"/>
            <a:ext cx="47625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6" name="Oval 279"/>
          <p:cNvSpPr>
            <a:spLocks noChangeArrowheads="1"/>
          </p:cNvSpPr>
          <p:nvPr/>
        </p:nvSpPr>
        <p:spPr bwMode="auto">
          <a:xfrm flipH="1">
            <a:off x="6300788" y="3697288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7" name="Oval 280"/>
          <p:cNvSpPr>
            <a:spLocks noChangeArrowheads="1"/>
          </p:cNvSpPr>
          <p:nvPr/>
        </p:nvSpPr>
        <p:spPr bwMode="auto">
          <a:xfrm flipH="1">
            <a:off x="6656388" y="4325938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8" name="Oval 283"/>
          <p:cNvSpPr>
            <a:spLocks noChangeArrowheads="1"/>
          </p:cNvSpPr>
          <p:nvPr/>
        </p:nvSpPr>
        <p:spPr bwMode="auto">
          <a:xfrm flipH="1">
            <a:off x="6942138" y="4241800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699" name="Oval 284"/>
          <p:cNvSpPr>
            <a:spLocks noChangeArrowheads="1"/>
          </p:cNvSpPr>
          <p:nvPr/>
        </p:nvSpPr>
        <p:spPr bwMode="auto">
          <a:xfrm flipH="1">
            <a:off x="7250113" y="3838575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700" name="Oval 285"/>
          <p:cNvSpPr>
            <a:spLocks noChangeArrowheads="1"/>
          </p:cNvSpPr>
          <p:nvPr/>
        </p:nvSpPr>
        <p:spPr bwMode="auto">
          <a:xfrm flipH="1">
            <a:off x="7273925" y="4408488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7701" name="TextBox 63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  <p:graphicFrame>
        <p:nvGraphicFramePr>
          <p:cNvPr id="27702" name="对象 1"/>
          <p:cNvGraphicFramePr>
            <a:graphicFrameLocks noChangeAspect="1"/>
          </p:cNvGraphicFramePr>
          <p:nvPr/>
        </p:nvGraphicFramePr>
        <p:xfrm>
          <a:off x="585788" y="6029325"/>
          <a:ext cx="4691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2171700" imgH="228600" progId="Equation.DSMT4">
                  <p:embed/>
                </p:oleObj>
              </mc:Choice>
              <mc:Fallback>
                <p:oleObj name="Equation" r:id="rId8" imgW="2171700" imgH="228600" progId="Equation.DSMT4">
                  <p:embed/>
                  <p:pic>
                    <p:nvPicPr>
                      <p:cNvPr id="2770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6029325"/>
                        <a:ext cx="46910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1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Line 220"/>
          <p:cNvSpPr>
            <a:spLocks noChangeShapeType="1"/>
          </p:cNvSpPr>
          <p:nvPr/>
        </p:nvSpPr>
        <p:spPr bwMode="auto">
          <a:xfrm>
            <a:off x="1657350" y="4419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Text Box 222"/>
          <p:cNvSpPr txBox="1">
            <a:spLocks noChangeArrowheads="1"/>
          </p:cNvSpPr>
          <p:nvPr/>
        </p:nvSpPr>
        <p:spPr bwMode="auto">
          <a:xfrm>
            <a:off x="3554413" y="41592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28677" name="Text Box 223"/>
          <p:cNvSpPr txBox="1">
            <a:spLocks noChangeArrowheads="1"/>
          </p:cNvSpPr>
          <p:nvPr/>
        </p:nvSpPr>
        <p:spPr bwMode="auto">
          <a:xfrm>
            <a:off x="3521075" y="35083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28678" name="Text Box 225"/>
          <p:cNvSpPr txBox="1">
            <a:spLocks noChangeArrowheads="1"/>
          </p:cNvSpPr>
          <p:nvPr/>
        </p:nvSpPr>
        <p:spPr bwMode="auto">
          <a:xfrm>
            <a:off x="3619500" y="1946275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grpSp>
        <p:nvGrpSpPr>
          <p:cNvPr id="28679" name="Group 295"/>
          <p:cNvGrpSpPr>
            <a:grpSpLocks/>
          </p:cNvGrpSpPr>
          <p:nvPr/>
        </p:nvGrpSpPr>
        <p:grpSpPr bwMode="auto">
          <a:xfrm>
            <a:off x="3619500" y="2038350"/>
            <a:ext cx="76200" cy="2838450"/>
            <a:chOff x="1692" y="1176"/>
            <a:chExt cx="48" cy="1788"/>
          </a:xfrm>
        </p:grpSpPr>
        <p:sp>
          <p:nvSpPr>
            <p:cNvPr id="28741" name="Line 296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2" name="Oval 297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8680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grpSp>
        <p:nvGrpSpPr>
          <p:cNvPr id="28681" name="Group 2"/>
          <p:cNvGrpSpPr>
            <a:grpSpLocks/>
          </p:cNvGrpSpPr>
          <p:nvPr/>
        </p:nvGrpSpPr>
        <p:grpSpPr bwMode="auto">
          <a:xfrm>
            <a:off x="6038850" y="868363"/>
            <a:ext cx="2095500" cy="4076700"/>
            <a:chOff x="3846" y="732"/>
            <a:chExt cx="1320" cy="2568"/>
          </a:xfrm>
        </p:grpSpPr>
        <p:sp>
          <p:nvSpPr>
            <p:cNvPr id="28735" name="Rectangle 3"/>
            <p:cNvSpPr>
              <a:spLocks noChangeArrowheads="1"/>
            </p:cNvSpPr>
            <p:nvPr/>
          </p:nvSpPr>
          <p:spPr bwMode="auto">
            <a:xfrm>
              <a:off x="3846" y="828"/>
              <a:ext cx="1320" cy="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865" y="1061"/>
              <a:ext cx="1292" cy="26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8737" name="Group 7"/>
            <p:cNvGrpSpPr>
              <a:grpSpLocks/>
            </p:cNvGrpSpPr>
            <p:nvPr/>
          </p:nvGrpSpPr>
          <p:grpSpPr bwMode="auto">
            <a:xfrm>
              <a:off x="3846" y="732"/>
              <a:ext cx="1320" cy="2568"/>
              <a:chOff x="3864" y="996"/>
              <a:chExt cx="1320" cy="2568"/>
            </a:xfrm>
          </p:grpSpPr>
          <p:sp>
            <p:nvSpPr>
              <p:cNvPr id="28738" name="Line 8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39" name="Line 9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0" name="Line 10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682" name="对象 19"/>
          <p:cNvGraphicFramePr>
            <a:graphicFrameLocks noChangeAspect="1"/>
          </p:cNvGraphicFramePr>
          <p:nvPr/>
        </p:nvGraphicFramePr>
        <p:xfrm>
          <a:off x="3225800" y="1689100"/>
          <a:ext cx="75406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596641" imgH="203112" progId="Equation.DSMT4">
                  <p:embed/>
                </p:oleObj>
              </mc:Choice>
              <mc:Fallback>
                <p:oleObj name="Equation" r:id="rId4" imgW="596641" imgH="203112" progId="Equation.DSMT4">
                  <p:embed/>
                  <p:pic>
                    <p:nvPicPr>
                      <p:cNvPr id="28682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689100"/>
                        <a:ext cx="75406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Oval 260"/>
          <p:cNvSpPr>
            <a:spLocks noChangeArrowheads="1"/>
          </p:cNvSpPr>
          <p:nvPr/>
        </p:nvSpPr>
        <p:spPr bwMode="auto">
          <a:xfrm flipH="1">
            <a:off x="6342063" y="2224088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84" name="Oval 261"/>
          <p:cNvSpPr>
            <a:spLocks noChangeArrowheads="1"/>
          </p:cNvSpPr>
          <p:nvPr/>
        </p:nvSpPr>
        <p:spPr bwMode="auto">
          <a:xfrm flipH="1">
            <a:off x="6627813" y="2341563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85" name="Oval 263"/>
          <p:cNvSpPr>
            <a:spLocks noChangeArrowheads="1"/>
          </p:cNvSpPr>
          <p:nvPr/>
        </p:nvSpPr>
        <p:spPr bwMode="auto">
          <a:xfrm flipH="1">
            <a:off x="6769100" y="2828925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86" name="Oval 264"/>
          <p:cNvSpPr>
            <a:spLocks noChangeArrowheads="1"/>
          </p:cNvSpPr>
          <p:nvPr/>
        </p:nvSpPr>
        <p:spPr bwMode="auto">
          <a:xfrm flipH="1">
            <a:off x="6983413" y="2768600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87" name="Oval 266"/>
          <p:cNvSpPr>
            <a:spLocks noChangeArrowheads="1"/>
          </p:cNvSpPr>
          <p:nvPr/>
        </p:nvSpPr>
        <p:spPr bwMode="auto">
          <a:xfrm flipH="1">
            <a:off x="7732713" y="2551113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88" name="Oval 268"/>
          <p:cNvSpPr>
            <a:spLocks noChangeArrowheads="1"/>
          </p:cNvSpPr>
          <p:nvPr/>
        </p:nvSpPr>
        <p:spPr bwMode="auto">
          <a:xfrm flipH="1">
            <a:off x="7516813" y="2200275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89" name="Oval 270"/>
          <p:cNvSpPr>
            <a:spLocks noChangeArrowheads="1"/>
          </p:cNvSpPr>
          <p:nvPr/>
        </p:nvSpPr>
        <p:spPr bwMode="auto">
          <a:xfrm flipH="1">
            <a:off x="6224588" y="2401888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0" name="Oval 271"/>
          <p:cNvSpPr>
            <a:spLocks noChangeArrowheads="1"/>
          </p:cNvSpPr>
          <p:nvPr/>
        </p:nvSpPr>
        <p:spPr bwMode="auto">
          <a:xfrm flipH="1">
            <a:off x="6662738" y="2033588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1" name="Oval 272"/>
          <p:cNvSpPr>
            <a:spLocks noChangeArrowheads="1"/>
          </p:cNvSpPr>
          <p:nvPr/>
        </p:nvSpPr>
        <p:spPr bwMode="auto">
          <a:xfrm flipH="1">
            <a:off x="6330950" y="2768600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2" name="Oval 274"/>
          <p:cNvSpPr>
            <a:spLocks noChangeArrowheads="1"/>
          </p:cNvSpPr>
          <p:nvPr/>
        </p:nvSpPr>
        <p:spPr bwMode="auto">
          <a:xfrm flipH="1">
            <a:off x="7775575" y="2279650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3" name="Oval 276"/>
          <p:cNvSpPr>
            <a:spLocks noChangeArrowheads="1"/>
          </p:cNvSpPr>
          <p:nvPr/>
        </p:nvSpPr>
        <p:spPr bwMode="auto">
          <a:xfrm flipH="1">
            <a:off x="7893050" y="2830513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4" name="Oval 277"/>
          <p:cNvSpPr>
            <a:spLocks noChangeArrowheads="1"/>
          </p:cNvSpPr>
          <p:nvPr/>
        </p:nvSpPr>
        <p:spPr bwMode="auto">
          <a:xfrm flipH="1">
            <a:off x="7267575" y="2365375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5" name="Oval 278"/>
          <p:cNvSpPr>
            <a:spLocks noChangeArrowheads="1"/>
          </p:cNvSpPr>
          <p:nvPr/>
        </p:nvSpPr>
        <p:spPr bwMode="auto">
          <a:xfrm flipH="1">
            <a:off x="7480300" y="2768600"/>
            <a:ext cx="47625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6" name="Oval 279"/>
          <p:cNvSpPr>
            <a:spLocks noChangeArrowheads="1"/>
          </p:cNvSpPr>
          <p:nvPr/>
        </p:nvSpPr>
        <p:spPr bwMode="auto">
          <a:xfrm flipH="1">
            <a:off x="6294438" y="1998663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7" name="Oval 280"/>
          <p:cNvSpPr>
            <a:spLocks noChangeArrowheads="1"/>
          </p:cNvSpPr>
          <p:nvPr/>
        </p:nvSpPr>
        <p:spPr bwMode="auto">
          <a:xfrm flipH="1">
            <a:off x="6650038" y="2627313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8" name="Oval 283"/>
          <p:cNvSpPr>
            <a:spLocks noChangeArrowheads="1"/>
          </p:cNvSpPr>
          <p:nvPr/>
        </p:nvSpPr>
        <p:spPr bwMode="auto">
          <a:xfrm flipH="1">
            <a:off x="6935788" y="2543175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99" name="Oval 284"/>
          <p:cNvSpPr>
            <a:spLocks noChangeArrowheads="1"/>
          </p:cNvSpPr>
          <p:nvPr/>
        </p:nvSpPr>
        <p:spPr bwMode="auto">
          <a:xfrm flipH="1">
            <a:off x="7243763" y="2139950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0" name="Oval 285"/>
          <p:cNvSpPr>
            <a:spLocks noChangeArrowheads="1"/>
          </p:cNvSpPr>
          <p:nvPr/>
        </p:nvSpPr>
        <p:spPr bwMode="auto">
          <a:xfrm flipH="1">
            <a:off x="7267575" y="2709863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1" name="Oval 260"/>
          <p:cNvSpPr>
            <a:spLocks noChangeArrowheads="1"/>
          </p:cNvSpPr>
          <p:nvPr/>
        </p:nvSpPr>
        <p:spPr bwMode="auto">
          <a:xfrm flipH="1">
            <a:off x="6342063" y="3284538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2" name="Oval 261"/>
          <p:cNvSpPr>
            <a:spLocks noChangeArrowheads="1"/>
          </p:cNvSpPr>
          <p:nvPr/>
        </p:nvSpPr>
        <p:spPr bwMode="auto">
          <a:xfrm flipH="1">
            <a:off x="6627813" y="3402013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3" name="Oval 263"/>
          <p:cNvSpPr>
            <a:spLocks noChangeArrowheads="1"/>
          </p:cNvSpPr>
          <p:nvPr/>
        </p:nvSpPr>
        <p:spPr bwMode="auto">
          <a:xfrm flipH="1">
            <a:off x="6769100" y="3889375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4" name="Oval 264"/>
          <p:cNvSpPr>
            <a:spLocks noChangeArrowheads="1"/>
          </p:cNvSpPr>
          <p:nvPr/>
        </p:nvSpPr>
        <p:spPr bwMode="auto">
          <a:xfrm flipH="1">
            <a:off x="6983413" y="3829050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5" name="Oval 266"/>
          <p:cNvSpPr>
            <a:spLocks noChangeArrowheads="1"/>
          </p:cNvSpPr>
          <p:nvPr/>
        </p:nvSpPr>
        <p:spPr bwMode="auto">
          <a:xfrm flipH="1">
            <a:off x="7732713" y="3611563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6" name="Oval 268"/>
          <p:cNvSpPr>
            <a:spLocks noChangeArrowheads="1"/>
          </p:cNvSpPr>
          <p:nvPr/>
        </p:nvSpPr>
        <p:spPr bwMode="auto">
          <a:xfrm flipH="1">
            <a:off x="7516813" y="3260725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7" name="Oval 270"/>
          <p:cNvSpPr>
            <a:spLocks noChangeArrowheads="1"/>
          </p:cNvSpPr>
          <p:nvPr/>
        </p:nvSpPr>
        <p:spPr bwMode="auto">
          <a:xfrm flipH="1">
            <a:off x="6224588" y="3462338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8" name="Oval 271"/>
          <p:cNvSpPr>
            <a:spLocks noChangeArrowheads="1"/>
          </p:cNvSpPr>
          <p:nvPr/>
        </p:nvSpPr>
        <p:spPr bwMode="auto">
          <a:xfrm flipH="1">
            <a:off x="6662738" y="3094038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09" name="Oval 272"/>
          <p:cNvSpPr>
            <a:spLocks noChangeArrowheads="1"/>
          </p:cNvSpPr>
          <p:nvPr/>
        </p:nvSpPr>
        <p:spPr bwMode="auto">
          <a:xfrm flipH="1">
            <a:off x="6330950" y="3829050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0" name="Oval 274"/>
          <p:cNvSpPr>
            <a:spLocks noChangeArrowheads="1"/>
          </p:cNvSpPr>
          <p:nvPr/>
        </p:nvSpPr>
        <p:spPr bwMode="auto">
          <a:xfrm flipH="1">
            <a:off x="7775575" y="3340100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1" name="Oval 276"/>
          <p:cNvSpPr>
            <a:spLocks noChangeArrowheads="1"/>
          </p:cNvSpPr>
          <p:nvPr/>
        </p:nvSpPr>
        <p:spPr bwMode="auto">
          <a:xfrm flipH="1">
            <a:off x="7893050" y="3890963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2" name="Oval 277"/>
          <p:cNvSpPr>
            <a:spLocks noChangeArrowheads="1"/>
          </p:cNvSpPr>
          <p:nvPr/>
        </p:nvSpPr>
        <p:spPr bwMode="auto">
          <a:xfrm flipH="1">
            <a:off x="7267575" y="3425825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3" name="Oval 278"/>
          <p:cNvSpPr>
            <a:spLocks noChangeArrowheads="1"/>
          </p:cNvSpPr>
          <p:nvPr/>
        </p:nvSpPr>
        <p:spPr bwMode="auto">
          <a:xfrm flipH="1">
            <a:off x="7480300" y="3829050"/>
            <a:ext cx="47625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4" name="Oval 279"/>
          <p:cNvSpPr>
            <a:spLocks noChangeArrowheads="1"/>
          </p:cNvSpPr>
          <p:nvPr/>
        </p:nvSpPr>
        <p:spPr bwMode="auto">
          <a:xfrm flipH="1">
            <a:off x="6294438" y="3059113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5" name="Oval 280"/>
          <p:cNvSpPr>
            <a:spLocks noChangeArrowheads="1"/>
          </p:cNvSpPr>
          <p:nvPr/>
        </p:nvSpPr>
        <p:spPr bwMode="auto">
          <a:xfrm flipH="1">
            <a:off x="6650038" y="3687763"/>
            <a:ext cx="47625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6" name="Oval 283"/>
          <p:cNvSpPr>
            <a:spLocks noChangeArrowheads="1"/>
          </p:cNvSpPr>
          <p:nvPr/>
        </p:nvSpPr>
        <p:spPr bwMode="auto">
          <a:xfrm flipH="1">
            <a:off x="6935788" y="3603625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7" name="Oval 284"/>
          <p:cNvSpPr>
            <a:spLocks noChangeArrowheads="1"/>
          </p:cNvSpPr>
          <p:nvPr/>
        </p:nvSpPr>
        <p:spPr bwMode="auto">
          <a:xfrm flipH="1">
            <a:off x="7243763" y="3200400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8" name="Oval 285"/>
          <p:cNvSpPr>
            <a:spLocks noChangeArrowheads="1"/>
          </p:cNvSpPr>
          <p:nvPr/>
        </p:nvSpPr>
        <p:spPr bwMode="auto">
          <a:xfrm flipH="1">
            <a:off x="7267575" y="3770313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19" name="Oval 260"/>
          <p:cNvSpPr>
            <a:spLocks noChangeArrowheads="1"/>
          </p:cNvSpPr>
          <p:nvPr/>
        </p:nvSpPr>
        <p:spPr bwMode="auto">
          <a:xfrm flipH="1">
            <a:off x="6354763" y="4267200"/>
            <a:ext cx="47625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0" name="Oval 261"/>
          <p:cNvSpPr>
            <a:spLocks noChangeArrowheads="1"/>
          </p:cNvSpPr>
          <p:nvPr/>
        </p:nvSpPr>
        <p:spPr bwMode="auto">
          <a:xfrm flipH="1">
            <a:off x="6640513" y="4384675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1" name="Oval 264"/>
          <p:cNvSpPr>
            <a:spLocks noChangeArrowheads="1"/>
          </p:cNvSpPr>
          <p:nvPr/>
        </p:nvSpPr>
        <p:spPr bwMode="auto">
          <a:xfrm flipH="1">
            <a:off x="6996113" y="4811713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2" name="Oval 266"/>
          <p:cNvSpPr>
            <a:spLocks noChangeArrowheads="1"/>
          </p:cNvSpPr>
          <p:nvPr/>
        </p:nvSpPr>
        <p:spPr bwMode="auto">
          <a:xfrm flipH="1">
            <a:off x="7745413" y="4594225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3" name="Oval 268"/>
          <p:cNvSpPr>
            <a:spLocks noChangeArrowheads="1"/>
          </p:cNvSpPr>
          <p:nvPr/>
        </p:nvSpPr>
        <p:spPr bwMode="auto">
          <a:xfrm flipH="1">
            <a:off x="7529513" y="4243388"/>
            <a:ext cx="46037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4" name="Oval 270"/>
          <p:cNvSpPr>
            <a:spLocks noChangeArrowheads="1"/>
          </p:cNvSpPr>
          <p:nvPr/>
        </p:nvSpPr>
        <p:spPr bwMode="auto">
          <a:xfrm flipH="1">
            <a:off x="6237288" y="4445000"/>
            <a:ext cx="46037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5" name="Oval 271"/>
          <p:cNvSpPr>
            <a:spLocks noChangeArrowheads="1"/>
          </p:cNvSpPr>
          <p:nvPr/>
        </p:nvSpPr>
        <p:spPr bwMode="auto">
          <a:xfrm flipH="1">
            <a:off x="6675438" y="4076700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6" name="Oval 272"/>
          <p:cNvSpPr>
            <a:spLocks noChangeArrowheads="1"/>
          </p:cNvSpPr>
          <p:nvPr/>
        </p:nvSpPr>
        <p:spPr bwMode="auto">
          <a:xfrm flipH="1">
            <a:off x="6343650" y="4811713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7" name="Oval 274"/>
          <p:cNvSpPr>
            <a:spLocks noChangeArrowheads="1"/>
          </p:cNvSpPr>
          <p:nvPr/>
        </p:nvSpPr>
        <p:spPr bwMode="auto">
          <a:xfrm flipH="1">
            <a:off x="7788275" y="4322763"/>
            <a:ext cx="46038" cy="46037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8" name="Oval 277"/>
          <p:cNvSpPr>
            <a:spLocks noChangeArrowheads="1"/>
          </p:cNvSpPr>
          <p:nvPr/>
        </p:nvSpPr>
        <p:spPr bwMode="auto">
          <a:xfrm flipH="1">
            <a:off x="7280275" y="4408488"/>
            <a:ext cx="46038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29" name="Oval 279"/>
          <p:cNvSpPr>
            <a:spLocks noChangeArrowheads="1"/>
          </p:cNvSpPr>
          <p:nvPr/>
        </p:nvSpPr>
        <p:spPr bwMode="auto">
          <a:xfrm flipH="1">
            <a:off x="6307138" y="4041775"/>
            <a:ext cx="47625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30" name="Oval 280"/>
          <p:cNvSpPr>
            <a:spLocks noChangeArrowheads="1"/>
          </p:cNvSpPr>
          <p:nvPr/>
        </p:nvSpPr>
        <p:spPr bwMode="auto">
          <a:xfrm flipH="1">
            <a:off x="6662738" y="4670425"/>
            <a:ext cx="47625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31" name="Oval 283"/>
          <p:cNvSpPr>
            <a:spLocks noChangeArrowheads="1"/>
          </p:cNvSpPr>
          <p:nvPr/>
        </p:nvSpPr>
        <p:spPr bwMode="auto">
          <a:xfrm flipH="1">
            <a:off x="6948488" y="4586288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32" name="Oval 284"/>
          <p:cNvSpPr>
            <a:spLocks noChangeArrowheads="1"/>
          </p:cNvSpPr>
          <p:nvPr/>
        </p:nvSpPr>
        <p:spPr bwMode="auto">
          <a:xfrm flipH="1">
            <a:off x="7256463" y="4183063"/>
            <a:ext cx="46037" cy="476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33" name="Oval 285"/>
          <p:cNvSpPr>
            <a:spLocks noChangeArrowheads="1"/>
          </p:cNvSpPr>
          <p:nvPr/>
        </p:nvSpPr>
        <p:spPr bwMode="auto">
          <a:xfrm flipH="1">
            <a:off x="7280275" y="4752975"/>
            <a:ext cx="46038" cy="46038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734" name="TextBox 72"/>
          <p:cNvSpPr txBox="1">
            <a:spLocks noChangeArrowheads="1"/>
          </p:cNvSpPr>
          <p:nvPr/>
        </p:nvSpPr>
        <p:spPr bwMode="auto">
          <a:xfrm>
            <a:off x="6762750" y="703263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038850" y="868363"/>
            <a:ext cx="2095500" cy="4076700"/>
            <a:chOff x="3846" y="732"/>
            <a:chExt cx="1320" cy="2568"/>
          </a:xfrm>
        </p:grpSpPr>
        <p:sp>
          <p:nvSpPr>
            <p:cNvPr id="29704" name="Rectangle 3"/>
            <p:cNvSpPr>
              <a:spLocks noChangeArrowheads="1"/>
            </p:cNvSpPr>
            <p:nvPr/>
          </p:nvSpPr>
          <p:spPr bwMode="auto">
            <a:xfrm>
              <a:off x="3846" y="828"/>
              <a:ext cx="1320" cy="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9705" name="Rectangle 4"/>
            <p:cNvSpPr>
              <a:spLocks noChangeArrowheads="1"/>
            </p:cNvSpPr>
            <p:nvPr/>
          </p:nvSpPr>
          <p:spPr bwMode="auto">
            <a:xfrm>
              <a:off x="3858" y="2328"/>
              <a:ext cx="1308" cy="92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20837" name="Rectangle 5"/>
            <p:cNvSpPr>
              <a:spLocks noChangeArrowheads="1"/>
            </p:cNvSpPr>
            <p:nvPr/>
          </p:nvSpPr>
          <p:spPr bwMode="auto">
            <a:xfrm>
              <a:off x="3858" y="2064"/>
              <a:ext cx="1292" cy="26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1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707" name="Rectangle 6"/>
            <p:cNvSpPr>
              <a:spLocks noChangeArrowheads="1"/>
            </p:cNvSpPr>
            <p:nvPr/>
          </p:nvSpPr>
          <p:spPr bwMode="auto">
            <a:xfrm>
              <a:off x="3846" y="3115"/>
              <a:ext cx="1320" cy="14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29708" name="Group 7"/>
            <p:cNvGrpSpPr>
              <a:grpSpLocks/>
            </p:cNvGrpSpPr>
            <p:nvPr/>
          </p:nvGrpSpPr>
          <p:grpSpPr bwMode="auto">
            <a:xfrm>
              <a:off x="3846" y="732"/>
              <a:ext cx="1320" cy="2568"/>
              <a:chOff x="3864" y="996"/>
              <a:chExt cx="1320" cy="2568"/>
            </a:xfrm>
          </p:grpSpPr>
          <p:sp>
            <p:nvSpPr>
              <p:cNvPr id="29709" name="Line 8"/>
              <p:cNvSpPr>
                <a:spLocks noChangeShapeType="1"/>
              </p:cNvSpPr>
              <p:nvPr/>
            </p:nvSpPr>
            <p:spPr bwMode="auto">
              <a:xfrm>
                <a:off x="518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0" name="Line 9"/>
              <p:cNvSpPr>
                <a:spLocks noChangeShapeType="1"/>
              </p:cNvSpPr>
              <p:nvPr/>
            </p:nvSpPr>
            <p:spPr bwMode="auto">
              <a:xfrm>
                <a:off x="3864" y="996"/>
                <a:ext cx="0" cy="2568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1" name="Line 10"/>
              <p:cNvSpPr>
                <a:spLocks noChangeShapeType="1"/>
              </p:cNvSpPr>
              <p:nvPr/>
            </p:nvSpPr>
            <p:spPr bwMode="auto">
              <a:xfrm>
                <a:off x="3864" y="3540"/>
                <a:ext cx="1320" cy="0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9699" name="Picture 11" descr="04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0" name="Group 292"/>
          <p:cNvGrpSpPr>
            <a:grpSpLocks/>
          </p:cNvGrpSpPr>
          <p:nvPr/>
        </p:nvGrpSpPr>
        <p:grpSpPr bwMode="auto">
          <a:xfrm>
            <a:off x="3829050" y="2019300"/>
            <a:ext cx="76200" cy="2838450"/>
            <a:chOff x="1692" y="1176"/>
            <a:chExt cx="48" cy="1788"/>
          </a:xfrm>
        </p:grpSpPr>
        <p:sp>
          <p:nvSpPr>
            <p:cNvPr id="29702" name="Line 293"/>
            <p:cNvSpPr>
              <a:spLocks noChangeShapeType="1"/>
            </p:cNvSpPr>
            <p:nvPr/>
          </p:nvSpPr>
          <p:spPr bwMode="auto">
            <a:xfrm>
              <a:off x="1716" y="1224"/>
              <a:ext cx="0" cy="174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Oval 294"/>
            <p:cNvSpPr>
              <a:spLocks noChangeArrowheads="1"/>
            </p:cNvSpPr>
            <p:nvPr/>
          </p:nvSpPr>
          <p:spPr bwMode="auto">
            <a:xfrm>
              <a:off x="1692" y="1176"/>
              <a:ext cx="48" cy="4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9701" name="Text Box 298"/>
          <p:cNvSpPr txBox="1">
            <a:spLocks noChangeArrowheads="1"/>
          </p:cNvSpPr>
          <p:nvPr/>
        </p:nvSpPr>
        <p:spPr bwMode="auto">
          <a:xfrm>
            <a:off x="1638300" y="560546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</p:spTree>
  </p:cSld>
  <p:clrMapOvr>
    <a:masterClrMapping/>
  </p:clrMapOvr>
  <p:transition spd="med"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04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919163"/>
            <a:ext cx="4176712" cy="3848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790950" y="5456238"/>
            <a:ext cx="1790700" cy="582612"/>
            <a:chOff x="2388" y="3437"/>
            <a:chExt cx="1128" cy="367"/>
          </a:xfrm>
        </p:grpSpPr>
        <p:sp>
          <p:nvSpPr>
            <p:cNvPr id="121860" name="Rectangle 4"/>
            <p:cNvSpPr>
              <a:spLocks noChangeArrowheads="1"/>
            </p:cNvSpPr>
            <p:nvPr/>
          </p:nvSpPr>
          <p:spPr bwMode="auto">
            <a:xfrm>
              <a:off x="2388" y="3444"/>
              <a:ext cx="1128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2414" y="343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双塔精馏</a:t>
              </a:r>
            </a:p>
          </p:txBody>
        </p:sp>
      </p:grpSp>
      <p:pic>
        <p:nvPicPr>
          <p:cNvPr id="30724" name="Picture 6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747713"/>
            <a:ext cx="4198938" cy="4102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Line 7"/>
          <p:cNvSpPr>
            <a:spLocks noChangeShapeType="1"/>
          </p:cNvSpPr>
          <p:nvPr/>
        </p:nvSpPr>
        <p:spPr bwMode="auto">
          <a:xfrm flipV="1">
            <a:off x="1219200" y="2743200"/>
            <a:ext cx="0" cy="1562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1143000" y="2762250"/>
            <a:ext cx="142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>
            <a:off x="2552700" y="2762250"/>
            <a:ext cx="0" cy="3048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Line 10"/>
          <p:cNvSpPr>
            <a:spLocks noChangeShapeType="1"/>
          </p:cNvSpPr>
          <p:nvPr/>
        </p:nvSpPr>
        <p:spPr bwMode="auto">
          <a:xfrm flipH="1">
            <a:off x="1219200" y="3028950"/>
            <a:ext cx="1657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Line 11"/>
          <p:cNvSpPr>
            <a:spLocks noChangeShapeType="1"/>
          </p:cNvSpPr>
          <p:nvPr/>
        </p:nvSpPr>
        <p:spPr bwMode="auto">
          <a:xfrm>
            <a:off x="2876550" y="3028950"/>
            <a:ext cx="0" cy="2476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Line 12"/>
          <p:cNvSpPr>
            <a:spLocks noChangeShapeType="1"/>
          </p:cNvSpPr>
          <p:nvPr/>
        </p:nvSpPr>
        <p:spPr bwMode="auto">
          <a:xfrm flipV="1">
            <a:off x="1143000" y="2400300"/>
            <a:ext cx="0" cy="3619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>
            <a:off x="1085850" y="2419350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Line 14"/>
          <p:cNvSpPr>
            <a:spLocks noChangeShapeType="1"/>
          </p:cNvSpPr>
          <p:nvPr/>
        </p:nvSpPr>
        <p:spPr bwMode="auto">
          <a:xfrm>
            <a:off x="1295400" y="3962400"/>
            <a:ext cx="217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Line 15"/>
          <p:cNvSpPr>
            <a:spLocks noChangeShapeType="1"/>
          </p:cNvSpPr>
          <p:nvPr/>
        </p:nvSpPr>
        <p:spPr bwMode="auto">
          <a:xfrm flipH="1" flipV="1">
            <a:off x="1295400" y="3028950"/>
            <a:ext cx="0" cy="9334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Line 16"/>
          <p:cNvSpPr>
            <a:spLocks noChangeShapeType="1"/>
          </p:cNvSpPr>
          <p:nvPr/>
        </p:nvSpPr>
        <p:spPr bwMode="auto">
          <a:xfrm>
            <a:off x="3124200" y="3257550"/>
            <a:ext cx="0" cy="7048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 flipV="1">
            <a:off x="3486150" y="3162300"/>
            <a:ext cx="0" cy="8001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6" name="Line 18"/>
          <p:cNvSpPr>
            <a:spLocks noChangeShapeType="1"/>
          </p:cNvSpPr>
          <p:nvPr/>
        </p:nvSpPr>
        <p:spPr bwMode="auto">
          <a:xfrm>
            <a:off x="3333750" y="3181350"/>
            <a:ext cx="438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7" name="Line 19"/>
          <p:cNvSpPr>
            <a:spLocks noChangeShapeType="1"/>
          </p:cNvSpPr>
          <p:nvPr/>
        </p:nvSpPr>
        <p:spPr bwMode="auto">
          <a:xfrm>
            <a:off x="3333750" y="3181350"/>
            <a:ext cx="0" cy="762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8" name="Line 20"/>
          <p:cNvSpPr>
            <a:spLocks noChangeShapeType="1"/>
          </p:cNvSpPr>
          <p:nvPr/>
        </p:nvSpPr>
        <p:spPr bwMode="auto">
          <a:xfrm flipV="1">
            <a:off x="3771900" y="2933700"/>
            <a:ext cx="0" cy="2476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9" name="Line 21"/>
          <p:cNvSpPr>
            <a:spLocks noChangeShapeType="1"/>
          </p:cNvSpPr>
          <p:nvPr/>
        </p:nvSpPr>
        <p:spPr bwMode="auto">
          <a:xfrm>
            <a:off x="3600450" y="29718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0" name="Line 22"/>
          <p:cNvSpPr>
            <a:spLocks noChangeShapeType="1"/>
          </p:cNvSpPr>
          <p:nvPr/>
        </p:nvSpPr>
        <p:spPr bwMode="auto">
          <a:xfrm flipV="1">
            <a:off x="3981450" y="2514600"/>
            <a:ext cx="0" cy="4572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1" name="Line 23"/>
          <p:cNvSpPr>
            <a:spLocks noChangeShapeType="1"/>
          </p:cNvSpPr>
          <p:nvPr/>
        </p:nvSpPr>
        <p:spPr bwMode="auto">
          <a:xfrm>
            <a:off x="3848100" y="2533650"/>
            <a:ext cx="323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2" name="Line 24"/>
          <p:cNvSpPr>
            <a:spLocks noChangeShapeType="1"/>
          </p:cNvSpPr>
          <p:nvPr/>
        </p:nvSpPr>
        <p:spPr bwMode="auto">
          <a:xfrm flipV="1">
            <a:off x="4171950" y="2019300"/>
            <a:ext cx="0" cy="5143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3" name="Line 25"/>
          <p:cNvSpPr>
            <a:spLocks noChangeShapeType="1"/>
          </p:cNvSpPr>
          <p:nvPr/>
        </p:nvSpPr>
        <p:spPr bwMode="auto">
          <a:xfrm>
            <a:off x="4057650" y="2038350"/>
            <a:ext cx="209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4" name="Text Box 26"/>
          <p:cNvSpPr txBox="1">
            <a:spLocks noChangeArrowheads="1"/>
          </p:cNvSpPr>
          <p:nvPr/>
        </p:nvSpPr>
        <p:spPr bwMode="auto">
          <a:xfrm>
            <a:off x="1276350" y="4781550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</p:spTree>
  </p:cSld>
  <p:clrMapOvr>
    <a:masterClrMapping/>
  </p:clrMapOvr>
  <p:transition spd="med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04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123950"/>
            <a:ext cx="4779962" cy="4356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Line 3"/>
          <p:cNvSpPr>
            <a:spLocks noChangeShapeType="1"/>
          </p:cNvSpPr>
          <p:nvPr/>
        </p:nvSpPr>
        <p:spPr bwMode="auto">
          <a:xfrm flipV="1">
            <a:off x="4991100" y="1866900"/>
            <a:ext cx="0" cy="28575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962525" y="46672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4962525" y="36004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4962525" y="320040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5886450" y="1847850"/>
            <a:ext cx="0" cy="28765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5857875" y="46672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5857875" y="41338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5857875" y="377190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5857875" y="358140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5857875" y="34861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7048500" y="3435350"/>
          <a:ext cx="15255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837836" imgH="215806" progId="Equation.3">
                  <p:embed/>
                </p:oleObj>
              </mc:Choice>
              <mc:Fallback>
                <p:oleObj name="Equation" r:id="rId4" imgW="837836" imgH="215806" progId="Equation.3">
                  <p:embed/>
                  <p:pic>
                    <p:nvPicPr>
                      <p:cNvPr id="317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435350"/>
                        <a:ext cx="15255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5772150" y="1314450"/>
            <a:ext cx="171450" cy="247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676900" y="1219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p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3371850" y="4705350"/>
            <a:ext cx="26860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3238500" y="5410200"/>
            <a:ext cx="451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H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O(A)——SO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(B)</a:t>
            </a:r>
          </a:p>
        </p:txBody>
      </p:sp>
    </p:spTree>
  </p:cSld>
  <p:clrMapOvr>
    <a:masterClrMapping/>
  </p:clrMapOvr>
  <p:transition spd="med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04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557338"/>
            <a:ext cx="4792663" cy="4333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76250" y="514350"/>
            <a:ext cx="8210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完全不互溶系统的气液液平衡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(completely immiscible) 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3962400" y="2419350"/>
            <a:ext cx="0" cy="26479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4343400" y="3048000"/>
            <a:ext cx="0" cy="20002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6248400" y="2305050"/>
            <a:ext cx="0" cy="26479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933825" y="50101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4314825" y="50101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6219825" y="48958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3952875" y="441960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4295775" y="441960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6238875" y="44386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3952875" y="400050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6219825" y="2876550"/>
            <a:ext cx="76200" cy="76200"/>
          </a:xfrm>
          <a:prstGeom prst="ellipse">
            <a:avLst/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7067550" y="4235450"/>
          <a:ext cx="16414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901309" imgH="215806" progId="Equation.3">
                  <p:embed/>
                </p:oleObj>
              </mc:Choice>
              <mc:Fallback>
                <p:oleObj name="Equation" r:id="rId4" imgW="901309" imgH="215806" progId="Equation.3">
                  <p:embed/>
                  <p:pic>
                    <p:nvPicPr>
                      <p:cNvPr id="327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4235450"/>
                        <a:ext cx="16414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1716088" y="5891213"/>
          <a:ext cx="37465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1714500" imgH="241300" progId="Equation.DSMT4">
                  <p:embed/>
                </p:oleObj>
              </mc:Choice>
              <mc:Fallback>
                <p:oleObj name="Equation" r:id="rId6" imgW="1714500" imgH="241300" progId="Equation.DSMT4">
                  <p:embed/>
                  <p:pic>
                    <p:nvPicPr>
                      <p:cNvPr id="327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5891213"/>
                        <a:ext cx="37465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6197600" y="5891213"/>
          <a:ext cx="15097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8" imgW="685800" imgH="228600" progId="Equation.3">
                  <p:embed/>
                </p:oleObj>
              </mc:Choice>
              <mc:Fallback>
                <p:oleObj name="Equation" r:id="rId8" imgW="685800" imgH="228600" progId="Equation.3">
                  <p:embed/>
                  <p:pic>
                    <p:nvPicPr>
                      <p:cNvPr id="327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5891213"/>
                        <a:ext cx="15097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514600" y="4267200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67500" y="4286250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D’</a:t>
            </a:r>
          </a:p>
        </p:txBody>
      </p:sp>
    </p:spTree>
  </p:cSld>
  <p:clrMapOvr>
    <a:masterClrMapping/>
  </p:clrMapOvr>
  <p:transition spd="med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48970" y="633382"/>
            <a:ext cx="22567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水蒸气蒸馏</a:t>
            </a:r>
            <a:endParaRPr kumimoji="1"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594150"/>
              </p:ext>
            </p:extLst>
          </p:nvPr>
        </p:nvGraphicFramePr>
        <p:xfrm>
          <a:off x="812800" y="3535363"/>
          <a:ext cx="5754688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616120" imgH="723600" progId="Equation.DSMT4">
                  <p:embed/>
                </p:oleObj>
              </mc:Choice>
              <mc:Fallback>
                <p:oleObj name="Equation" r:id="rId3" imgW="2616120" imgH="723600" progId="Equation.DSMT4">
                  <p:embed/>
                  <p:pic>
                    <p:nvPicPr>
                      <p:cNvPr id="327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535363"/>
                        <a:ext cx="5754688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">
            <a:extLst>
              <a:ext uri="{FF2B5EF4-FFF2-40B4-BE49-F238E27FC236}">
                <a16:creationId xmlns:a16="http://schemas.microsoft.com/office/drawing/2014/main" id="{60A3919D-A6CE-4A0F-9628-2369DCAD9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" y="1199232"/>
            <a:ext cx="351663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常压下，往不溶于水的有机物中通入水蒸汽，使溶液升温，冷凝水和有机物构成完全不互溶体系。</a:t>
            </a:r>
            <a:endParaRPr kumimoji="1"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3F88D862-2574-4932-B28B-A8D7B09C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" y="5120452"/>
            <a:ext cx="79870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在远低于有机物沸点的温度下使有机物蒸发，一方面使有机物与难挥发杂质分离，另一方面也使得有机物在分离过程中不易发生分解。</a:t>
            </a:r>
            <a:endParaRPr kumimoji="1"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70933" y="343727"/>
            <a:ext cx="4472335" cy="4152900"/>
            <a:chOff x="4504745" y="555598"/>
            <a:chExt cx="4472335" cy="4152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5105" y="555598"/>
              <a:ext cx="4371975" cy="4152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504745" y="619370"/>
              <a:ext cx="513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T</a:t>
              </a:r>
              <a:endParaRPr lang="zh-CN" altLang="en-US" sz="2000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307575"/>
      </p:ext>
    </p:extLst>
  </p:cSld>
  <p:clrMapOvr>
    <a:masterClrMapping/>
  </p:clrMapOvr>
  <p:transition spd="med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84094" y="516918"/>
            <a:ext cx="8324850" cy="2654300"/>
            <a:chOff x="288" y="312"/>
            <a:chExt cx="5244" cy="1672"/>
          </a:xfrm>
        </p:grpSpPr>
        <p:sp>
          <p:nvSpPr>
            <p:cNvPr id="33799" name="Text Box 3"/>
            <p:cNvSpPr txBox="1">
              <a:spLocks noChangeArrowheads="1"/>
            </p:cNvSpPr>
            <p:nvPr/>
          </p:nvSpPr>
          <p:spPr bwMode="auto">
            <a:xfrm>
              <a:off x="288" y="312"/>
              <a:ext cx="5244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宋体" pitchFamily="2" charset="-122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水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和异丙醇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部分互溶。在一真空容器中加入水和异丙醇，使之在一定温度下达到气液液平衡。现以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Symbol" pitchFamily="18" charset="2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代表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“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水相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”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，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Symbol" pitchFamily="18" charset="2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代表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“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醇相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”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，       为与水相成平衡的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、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分压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,      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为与醇相成平衡的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、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分压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,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问气相中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、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的分压       及总压是多少？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338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9782136"/>
                </p:ext>
              </p:extLst>
            </p:nvPr>
          </p:nvGraphicFramePr>
          <p:xfrm>
            <a:off x="4611" y="859"/>
            <a:ext cx="85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Equation" r:id="rId3" imgW="583920" imgH="241200" progId="Equation.DSMT4">
                    <p:embed/>
                  </p:oleObj>
                </mc:Choice>
                <mc:Fallback>
                  <p:oleObj name="Equation" r:id="rId3" imgW="583920" imgH="241200" progId="Equation.DSMT4">
                    <p:embed/>
                    <p:pic>
                      <p:nvPicPr>
                        <p:cNvPr id="338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" y="859"/>
                          <a:ext cx="85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157640"/>
                </p:ext>
              </p:extLst>
            </p:nvPr>
          </p:nvGraphicFramePr>
          <p:xfrm>
            <a:off x="3276" y="1122"/>
            <a:ext cx="91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5" imgW="634680" imgH="241200" progId="Equation.DSMT4">
                    <p:embed/>
                  </p:oleObj>
                </mc:Choice>
                <mc:Fallback>
                  <p:oleObj name="Equation" r:id="rId5" imgW="634680" imgH="241200" progId="Equation.DSMT4">
                    <p:embed/>
                    <p:pic>
                      <p:nvPicPr>
                        <p:cNvPr id="338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1122"/>
                          <a:ext cx="91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2757962"/>
                </p:ext>
              </p:extLst>
            </p:nvPr>
          </p:nvGraphicFramePr>
          <p:xfrm>
            <a:off x="4281" y="1388"/>
            <a:ext cx="66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7" imgW="431640" imgH="228600" progId="Equation.DSMT4">
                    <p:embed/>
                  </p:oleObj>
                </mc:Choice>
                <mc:Fallback>
                  <p:oleObj name="Equation" r:id="rId7" imgW="431640" imgH="228600" progId="Equation.DSMT4">
                    <p:embed/>
                    <p:pic>
                      <p:nvPicPr>
                        <p:cNvPr id="338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1388"/>
                          <a:ext cx="66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571500" y="3162300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 b="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124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94010"/>
              </p:ext>
            </p:extLst>
          </p:nvPr>
        </p:nvGraphicFramePr>
        <p:xfrm>
          <a:off x="2607297" y="3091519"/>
          <a:ext cx="3503956" cy="8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015920" imgH="241200" progId="Equation.DSMT4">
                  <p:embed/>
                </p:oleObj>
              </mc:Choice>
              <mc:Fallback>
                <p:oleObj name="Equation" r:id="rId9" imgW="1015920" imgH="241200" progId="Equation.DSMT4">
                  <p:embed/>
                  <p:pic>
                    <p:nvPicPr>
                      <p:cNvPr id="124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297" y="3091519"/>
                        <a:ext cx="3503956" cy="82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21135"/>
              </p:ext>
            </p:extLst>
          </p:nvPr>
        </p:nvGraphicFramePr>
        <p:xfrm>
          <a:off x="2597146" y="4035811"/>
          <a:ext cx="3531446" cy="84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002960" imgH="241200" progId="Equation.DSMT4">
                  <p:embed/>
                </p:oleObj>
              </mc:Choice>
              <mc:Fallback>
                <p:oleObj name="Equation" r:id="rId11" imgW="1002960" imgH="241200" progId="Equation.DSMT4">
                  <p:embed/>
                  <p:pic>
                    <p:nvPicPr>
                      <p:cNvPr id="1249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46" y="4035811"/>
                        <a:ext cx="3531446" cy="846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91948"/>
              </p:ext>
            </p:extLst>
          </p:nvPr>
        </p:nvGraphicFramePr>
        <p:xfrm>
          <a:off x="2594111" y="5021066"/>
          <a:ext cx="3172488" cy="93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863280" imgH="253800" progId="Equation.DSMT4">
                  <p:embed/>
                </p:oleObj>
              </mc:Choice>
              <mc:Fallback>
                <p:oleObj name="Equation" r:id="rId13" imgW="863280" imgH="253800" progId="Equation.DSMT4">
                  <p:embed/>
                  <p:pic>
                    <p:nvPicPr>
                      <p:cNvPr id="1249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111" y="5021066"/>
                        <a:ext cx="3172488" cy="939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1143000" y="1243013"/>
            <a:ext cx="4667250" cy="5089525"/>
            <a:chOff x="1440" y="843"/>
            <a:chExt cx="2748" cy="3074"/>
          </a:xfrm>
        </p:grpSpPr>
        <p:pic>
          <p:nvPicPr>
            <p:cNvPr id="8231" name="Picture 4" descr="04-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843"/>
              <a:ext cx="2748" cy="307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2" name="Line 5"/>
            <p:cNvSpPr>
              <a:spLocks noChangeShapeType="1"/>
            </p:cNvSpPr>
            <p:nvPr/>
          </p:nvSpPr>
          <p:spPr bwMode="auto">
            <a:xfrm>
              <a:off x="2004" y="2820"/>
              <a:ext cx="2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2095500" y="1428750"/>
            <a:ext cx="3467100" cy="31051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71" name="Oval 7"/>
          <p:cNvSpPr>
            <a:spLocks noChangeArrowheads="1"/>
          </p:cNvSpPr>
          <p:nvPr/>
        </p:nvSpPr>
        <p:spPr bwMode="auto">
          <a:xfrm>
            <a:off x="2228850" y="3533775"/>
            <a:ext cx="74613" cy="746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4791075" y="3533775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2219325" y="3314700"/>
            <a:ext cx="74613" cy="746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4724400" y="3305175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238375" y="2857500"/>
            <a:ext cx="74613" cy="746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4581525" y="2857500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2371725" y="2333625"/>
            <a:ext cx="74613" cy="746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4295775" y="2333625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514600" y="2095500"/>
            <a:ext cx="74613" cy="746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4057650" y="2095500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81" name="Oval 17"/>
          <p:cNvSpPr>
            <a:spLocks noChangeArrowheads="1"/>
          </p:cNvSpPr>
          <p:nvPr/>
        </p:nvSpPr>
        <p:spPr bwMode="auto">
          <a:xfrm>
            <a:off x="3724275" y="1885950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82" name="Oval 18"/>
          <p:cNvSpPr>
            <a:spLocks noChangeArrowheads="1"/>
          </p:cNvSpPr>
          <p:nvPr/>
        </p:nvSpPr>
        <p:spPr bwMode="auto">
          <a:xfrm>
            <a:off x="2790825" y="1895475"/>
            <a:ext cx="74613" cy="746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83" name="Oval 19"/>
          <p:cNvSpPr>
            <a:spLocks noChangeArrowheads="1"/>
          </p:cNvSpPr>
          <p:nvPr/>
        </p:nvSpPr>
        <p:spPr bwMode="auto">
          <a:xfrm>
            <a:off x="2286000" y="4019550"/>
            <a:ext cx="74613" cy="746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84" name="Oval 20"/>
          <p:cNvSpPr>
            <a:spLocks noChangeArrowheads="1"/>
          </p:cNvSpPr>
          <p:nvPr/>
        </p:nvSpPr>
        <p:spPr bwMode="auto">
          <a:xfrm>
            <a:off x="2352675" y="4448175"/>
            <a:ext cx="74613" cy="746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85" name="Oval 21"/>
          <p:cNvSpPr>
            <a:spLocks noChangeArrowheads="1"/>
          </p:cNvSpPr>
          <p:nvPr/>
        </p:nvSpPr>
        <p:spPr bwMode="auto">
          <a:xfrm>
            <a:off x="4886325" y="4019550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86" name="Oval 22"/>
          <p:cNvSpPr>
            <a:spLocks noChangeArrowheads="1"/>
          </p:cNvSpPr>
          <p:nvPr/>
        </p:nvSpPr>
        <p:spPr bwMode="auto">
          <a:xfrm>
            <a:off x="4943475" y="4448175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>
            <a:off x="2286000" y="3571875"/>
            <a:ext cx="2514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2217738" y="31623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</a:t>
            </a:r>
            <a:endParaRPr kumimoji="1" lang="en-US" altLang="zh-CN" sz="2400" i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3689" name="Text Box 25"/>
          <p:cNvSpPr txBox="1">
            <a:spLocks noChangeArrowheads="1"/>
          </p:cNvSpPr>
          <p:nvPr/>
        </p:nvSpPr>
        <p:spPr bwMode="auto">
          <a:xfrm>
            <a:off x="4721225" y="3162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D’</a:t>
            </a:r>
            <a:endParaRPr kumimoji="1" lang="en-US" altLang="zh-CN" sz="2400" i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6696075" y="5715000"/>
            <a:ext cx="1238250" cy="5334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216" name="Rectangle 27"/>
          <p:cNvSpPr>
            <a:spLocks noChangeArrowheads="1"/>
          </p:cNvSpPr>
          <p:nvPr/>
        </p:nvSpPr>
        <p:spPr bwMode="auto">
          <a:xfrm>
            <a:off x="6696075" y="4286250"/>
            <a:ext cx="1238250" cy="16573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217" name="Rectangle 28"/>
          <p:cNvSpPr>
            <a:spLocks noChangeArrowheads="1"/>
          </p:cNvSpPr>
          <p:nvPr/>
        </p:nvSpPr>
        <p:spPr bwMode="auto">
          <a:xfrm>
            <a:off x="6696075" y="4286250"/>
            <a:ext cx="1238250" cy="3048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 useBgFill="1">
        <p:nvSpPr>
          <p:cNvPr id="8218" name="Oval 29"/>
          <p:cNvSpPr>
            <a:spLocks noChangeArrowheads="1"/>
          </p:cNvSpPr>
          <p:nvPr/>
        </p:nvSpPr>
        <p:spPr bwMode="auto">
          <a:xfrm>
            <a:off x="6696075" y="3962400"/>
            <a:ext cx="1238250" cy="533400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219" name="Rectangle 30"/>
          <p:cNvSpPr>
            <a:spLocks noChangeArrowheads="1"/>
          </p:cNvSpPr>
          <p:nvPr/>
        </p:nvSpPr>
        <p:spPr bwMode="auto">
          <a:xfrm>
            <a:off x="6696075" y="4572000"/>
            <a:ext cx="1238250" cy="3048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220" name="Rectangle 31"/>
          <p:cNvSpPr>
            <a:spLocks noChangeArrowheads="1"/>
          </p:cNvSpPr>
          <p:nvPr/>
        </p:nvSpPr>
        <p:spPr bwMode="auto">
          <a:xfrm>
            <a:off x="6696075" y="4857750"/>
            <a:ext cx="1238250" cy="3048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221" name="Line 32"/>
          <p:cNvSpPr>
            <a:spLocks noChangeShapeType="1"/>
          </p:cNvSpPr>
          <p:nvPr/>
        </p:nvSpPr>
        <p:spPr bwMode="auto">
          <a:xfrm>
            <a:off x="6696075" y="3981450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Line 33"/>
          <p:cNvSpPr>
            <a:spLocks noChangeShapeType="1"/>
          </p:cNvSpPr>
          <p:nvPr/>
        </p:nvSpPr>
        <p:spPr bwMode="auto">
          <a:xfrm>
            <a:off x="7934325" y="3981450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98" name="Group 34"/>
          <p:cNvGrpSpPr>
            <a:grpSpLocks/>
          </p:cNvGrpSpPr>
          <p:nvPr/>
        </p:nvGrpSpPr>
        <p:grpSpPr bwMode="auto">
          <a:xfrm>
            <a:off x="6096000" y="1751013"/>
            <a:ext cx="2343150" cy="1839912"/>
            <a:chOff x="3912" y="845"/>
            <a:chExt cx="1476" cy="1159"/>
          </a:xfrm>
        </p:grpSpPr>
        <p:sp>
          <p:nvSpPr>
            <p:cNvPr id="8229" name="Rectangle 35"/>
            <p:cNvSpPr>
              <a:spLocks noChangeArrowheads="1"/>
            </p:cNvSpPr>
            <p:nvPr/>
          </p:nvSpPr>
          <p:spPr bwMode="auto">
            <a:xfrm>
              <a:off x="3912" y="876"/>
              <a:ext cx="1464" cy="112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135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3700" name="Text Box 36"/>
            <p:cNvSpPr txBox="1">
              <a:spLocks noChangeArrowheads="1"/>
            </p:cNvSpPr>
            <p:nvPr/>
          </p:nvSpPr>
          <p:spPr bwMode="auto">
            <a:xfrm>
              <a:off x="3940" y="845"/>
              <a:ext cx="1448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 </a:t>
              </a:r>
              <a:r>
                <a:rPr kumimoji="1" lang="en-US" altLang="zh-CN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’</a:t>
              </a: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相互平衡的两个液层，</a:t>
              </a:r>
              <a:r>
                <a:rPr kumimoji="1"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称为共轭相</a:t>
              </a:r>
            </a:p>
          </p:txBody>
        </p:sp>
      </p:grpSp>
      <p:graphicFrame>
        <p:nvGraphicFramePr>
          <p:cNvPr id="113701" name="Object 37"/>
          <p:cNvGraphicFramePr>
            <a:graphicFrameLocks noChangeAspect="1"/>
          </p:cNvGraphicFramePr>
          <p:nvPr/>
        </p:nvGraphicFramePr>
        <p:xfrm>
          <a:off x="5946775" y="1241425"/>
          <a:ext cx="26685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028254" imgH="203112" progId="Equation.3">
                  <p:embed/>
                </p:oleObj>
              </mc:Choice>
              <mc:Fallback>
                <p:oleObj name="Equation" r:id="rId4" imgW="1028254" imgH="203112" progId="Equation.3">
                  <p:embed/>
                  <p:pic>
                    <p:nvPicPr>
                      <p:cNvPr id="1137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1241425"/>
                        <a:ext cx="26685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Text Box 38"/>
          <p:cNvSpPr txBox="1">
            <a:spLocks noChangeArrowheads="1"/>
          </p:cNvSpPr>
          <p:nvPr/>
        </p:nvSpPr>
        <p:spPr bwMode="auto">
          <a:xfrm>
            <a:off x="1809750" y="5848350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水</a:t>
            </a:r>
          </a:p>
        </p:txBody>
      </p:sp>
      <p:sp>
        <p:nvSpPr>
          <p:cNvPr id="8226" name="Text Box 39"/>
          <p:cNvSpPr txBox="1">
            <a:spLocks noChangeArrowheads="1"/>
          </p:cNvSpPr>
          <p:nvPr/>
        </p:nvSpPr>
        <p:spPr bwMode="auto">
          <a:xfrm>
            <a:off x="5035550" y="58356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异丁醇</a:t>
            </a:r>
          </a:p>
        </p:txBody>
      </p:sp>
      <p:sp>
        <p:nvSpPr>
          <p:cNvPr id="8227" name="Text Box 2"/>
          <p:cNvSpPr txBox="1">
            <a:spLocks noChangeArrowheads="1"/>
          </p:cNvSpPr>
          <p:nvPr/>
        </p:nvSpPr>
        <p:spPr bwMode="auto">
          <a:xfrm>
            <a:off x="495300" y="615950"/>
            <a:ext cx="83343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液液平衡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(liquid-liquid equilibria)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p </a:t>
            </a:r>
            <a:r>
              <a:rPr kumimoji="1" lang="zh-CN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一定，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～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x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1</a:t>
            </a:r>
          </a:p>
        </p:txBody>
      </p:sp>
      <p:sp>
        <p:nvSpPr>
          <p:cNvPr id="10276" name="TextBox 1"/>
          <p:cNvSpPr txBox="1">
            <a:spLocks noChangeArrowheads="1"/>
          </p:cNvSpPr>
          <p:nvPr/>
        </p:nvSpPr>
        <p:spPr bwMode="auto">
          <a:xfrm>
            <a:off x="6286500" y="3590925"/>
            <a:ext cx="194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conjugate phase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/>
      <p:bldP spid="113672" grpId="0" animBg="1"/>
      <p:bldP spid="113673" grpId="0" animBg="1"/>
      <p:bldP spid="113674" grpId="0" animBg="1"/>
      <p:bldP spid="113675" grpId="0" animBg="1"/>
      <p:bldP spid="113676" grpId="0" animBg="1"/>
      <p:bldP spid="113677" grpId="0" animBg="1"/>
      <p:bldP spid="113678" grpId="0" animBg="1"/>
      <p:bldP spid="113679" grpId="0" animBg="1"/>
      <p:bldP spid="113680" grpId="0" animBg="1"/>
      <p:bldP spid="113681" grpId="0" animBg="1"/>
      <p:bldP spid="113682" grpId="0" animBg="1"/>
      <p:bldP spid="113683" grpId="0" animBg="1"/>
      <p:bldP spid="113684" grpId="0" animBg="1"/>
      <p:bldP spid="113685" grpId="0" animBg="1"/>
      <p:bldP spid="113686" grpId="0" animBg="1"/>
      <p:bldP spid="113687" grpId="0" animBg="1"/>
      <p:bldP spid="113688" grpId="0" autoUpdateAnimBg="0"/>
      <p:bldP spid="113689" grpId="0" autoUpdateAnimBg="0"/>
      <p:bldP spid="102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04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747713"/>
            <a:ext cx="2797175" cy="27209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 descr="04-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05125"/>
            <a:ext cx="2805113" cy="2738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04-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747713"/>
            <a:ext cx="2811462" cy="27209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 descr="04-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3505200"/>
            <a:ext cx="2684462" cy="2724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12763" y="704850"/>
            <a:ext cx="61118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完全互溶系统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133725" y="3517900"/>
          <a:ext cx="2757488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位图图像" r:id="rId7" imgW="3677163" imgH="3591426" progId="Paint.Picture">
                  <p:embed/>
                </p:oleObj>
              </mc:Choice>
              <mc:Fallback>
                <p:oleObj name="位图图像" r:id="rId7" imgW="3677163" imgH="3591426" progId="Paint.Picture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3517900"/>
                        <a:ext cx="2757488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2763" y="704850"/>
            <a:ext cx="611187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部分互溶系统</a:t>
            </a:r>
          </a:p>
        </p:txBody>
      </p:sp>
      <p:pic>
        <p:nvPicPr>
          <p:cNvPr id="35843" name="Picture 3" descr="04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633413"/>
            <a:ext cx="2668587" cy="2606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1813" y="3733800"/>
            <a:ext cx="611187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不互溶系统</a:t>
            </a:r>
          </a:p>
        </p:txBody>
      </p:sp>
      <p:pic>
        <p:nvPicPr>
          <p:cNvPr id="35845" name="Picture 5" descr="04-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33788"/>
            <a:ext cx="2854325" cy="2581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409700" y="666750"/>
          <a:ext cx="2811463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位图图像" r:id="rId5" imgW="2438095" imgH="2247619" progId="Paint.Picture">
                  <p:embed/>
                </p:oleObj>
              </mc:Choice>
              <mc:Fallback>
                <p:oleObj name="位图图像" r:id="rId5" imgW="2438095" imgH="2247619" progId="Paint.Picture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666750"/>
                        <a:ext cx="2811463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"/>
          <p:cNvGrpSpPr>
            <a:grpSpLocks/>
          </p:cNvGrpSpPr>
          <p:nvPr/>
        </p:nvGrpSpPr>
        <p:grpSpPr bwMode="auto">
          <a:xfrm>
            <a:off x="1143000" y="1243013"/>
            <a:ext cx="4667250" cy="5089525"/>
            <a:chOff x="720" y="783"/>
            <a:chExt cx="2940" cy="3206"/>
          </a:xfrm>
        </p:grpSpPr>
        <p:pic>
          <p:nvPicPr>
            <p:cNvPr id="9234" name="Picture 4" descr="04-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783"/>
              <a:ext cx="2940" cy="320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5" name="Line 5"/>
            <p:cNvSpPr>
              <a:spLocks noChangeShapeType="1"/>
            </p:cNvSpPr>
            <p:nvPr/>
          </p:nvSpPr>
          <p:spPr bwMode="auto">
            <a:xfrm>
              <a:off x="1323" y="2845"/>
              <a:ext cx="2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9" name="Group 6"/>
          <p:cNvGrpSpPr>
            <a:grpSpLocks/>
          </p:cNvGrpSpPr>
          <p:nvPr/>
        </p:nvGrpSpPr>
        <p:grpSpPr bwMode="auto">
          <a:xfrm>
            <a:off x="6210300" y="1339850"/>
            <a:ext cx="2343150" cy="1831975"/>
            <a:chOff x="3912" y="850"/>
            <a:chExt cx="1476" cy="1154"/>
          </a:xfrm>
        </p:grpSpPr>
        <p:sp>
          <p:nvSpPr>
            <p:cNvPr id="9232" name="Rectangle 7"/>
            <p:cNvSpPr>
              <a:spLocks noChangeArrowheads="1"/>
            </p:cNvSpPr>
            <p:nvPr/>
          </p:nvSpPr>
          <p:spPr bwMode="auto">
            <a:xfrm>
              <a:off x="3912" y="876"/>
              <a:ext cx="1464" cy="112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135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3940" y="850"/>
              <a:ext cx="1448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 </a:t>
              </a:r>
              <a:r>
                <a:rPr kumimoji="1" lang="en-US" altLang="zh-CN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’</a:t>
              </a: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相互平衡的两个液层，</a:t>
              </a:r>
              <a:r>
                <a:rPr kumimoji="1"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称为共轭相</a:t>
              </a:r>
            </a:p>
          </p:txBody>
        </p:sp>
      </p:grpSp>
      <p:grpSp>
        <p:nvGrpSpPr>
          <p:cNvPr id="9220" name="Group 9"/>
          <p:cNvGrpSpPr>
            <a:grpSpLocks/>
          </p:cNvGrpSpPr>
          <p:nvPr/>
        </p:nvGrpSpPr>
        <p:grpSpPr bwMode="auto">
          <a:xfrm>
            <a:off x="6153150" y="3359150"/>
            <a:ext cx="2381250" cy="1447800"/>
            <a:chOff x="3876" y="2160"/>
            <a:chExt cx="1500" cy="912"/>
          </a:xfrm>
        </p:grpSpPr>
        <p:sp>
          <p:nvSpPr>
            <p:cNvPr id="9230" name="Rectangle 10"/>
            <p:cNvSpPr>
              <a:spLocks noChangeArrowheads="1"/>
            </p:cNvSpPr>
            <p:nvPr/>
          </p:nvSpPr>
          <p:spPr bwMode="auto">
            <a:xfrm>
              <a:off x="3912" y="2160"/>
              <a:ext cx="1464" cy="91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135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3876" y="2171"/>
              <a:ext cx="150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kumimoji="1" lang="en-US" altLang="zh-CN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CK</a:t>
              </a:r>
              <a:r>
                <a:rPr kumimoji="1"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线</a:t>
              </a:r>
              <a:r>
                <a:rPr kumimoji="1"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, </a:t>
              </a:r>
              <a:r>
                <a:rPr kumimoji="1" lang="en-US" altLang="zh-CN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C’K</a:t>
              </a:r>
              <a:r>
                <a:rPr kumimoji="1"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线</a:t>
              </a:r>
              <a:r>
                <a:rPr kumimoji="1"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:</a:t>
              </a: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溶解度随温度的变化曲线</a:t>
              </a:r>
              <a:endParaRPr kumimoji="1" lang="zh-CN" altLang="en-US" dirty="0">
                <a:solidFill>
                  <a:srgbClr val="000000"/>
                </a:solidFill>
                <a:ea typeface="黑体" pitchFamily="2" charset="-122"/>
              </a:endParaRPr>
            </a:p>
          </p:txBody>
        </p:sp>
      </p:grp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2476500" y="1930400"/>
            <a:ext cx="18192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会溶点</a:t>
            </a:r>
            <a:endParaRPr kumimoji="1" lang="en-US" altLang="zh-CN" sz="2400">
              <a:solidFill>
                <a:srgbClr val="993300"/>
              </a:solidFill>
              <a:latin typeface="Times New Roman" pitchFamily="18" charset="0"/>
              <a:ea typeface="黑体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consolute point </a:t>
            </a:r>
            <a:endParaRPr kumimoji="1" lang="zh-CN" altLang="en-US" sz="2000" b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3062288" y="3497263"/>
            <a:ext cx="88582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系线</a:t>
            </a:r>
            <a:endParaRPr kumimoji="1" lang="en-US" altLang="zh-CN" sz="2400">
              <a:solidFill>
                <a:srgbClr val="993300"/>
              </a:solidFill>
              <a:latin typeface="Times New Roman" pitchFamily="18" charset="0"/>
              <a:ea typeface="黑体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tie line</a:t>
            </a:r>
            <a:endParaRPr kumimoji="1" lang="zh-CN" altLang="en-US" sz="2000" b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3232150" y="1847850"/>
            <a:ext cx="889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Text Box 24"/>
          <p:cNvSpPr txBox="1">
            <a:spLocks noChangeArrowheads="1"/>
          </p:cNvSpPr>
          <p:nvPr/>
        </p:nvSpPr>
        <p:spPr bwMode="auto">
          <a:xfrm>
            <a:off x="1809750" y="5848350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水</a:t>
            </a:r>
          </a:p>
        </p:txBody>
      </p:sp>
      <p:sp>
        <p:nvSpPr>
          <p:cNvPr id="9225" name="Text Box 25"/>
          <p:cNvSpPr txBox="1">
            <a:spLocks noChangeArrowheads="1"/>
          </p:cNvSpPr>
          <p:nvPr/>
        </p:nvSpPr>
        <p:spPr bwMode="auto">
          <a:xfrm>
            <a:off x="5035550" y="58356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异丁醇</a:t>
            </a:r>
          </a:p>
        </p:txBody>
      </p:sp>
      <p:grpSp>
        <p:nvGrpSpPr>
          <p:cNvPr id="9226" name="Group 9"/>
          <p:cNvGrpSpPr>
            <a:grpSpLocks/>
          </p:cNvGrpSpPr>
          <p:nvPr/>
        </p:nvGrpSpPr>
        <p:grpSpPr bwMode="auto">
          <a:xfrm>
            <a:off x="6167438" y="5037138"/>
            <a:ext cx="2381250" cy="1447800"/>
            <a:chOff x="3818" y="3138"/>
            <a:chExt cx="1500" cy="912"/>
          </a:xfrm>
        </p:grpSpPr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3854" y="3138"/>
              <a:ext cx="1464" cy="91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135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3818" y="3317"/>
              <a:ext cx="150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会溶点</a:t>
              </a: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也是一种临界点</a:t>
              </a:r>
              <a:endParaRPr kumimoji="1" lang="zh-CN" altLang="en-US" dirty="0">
                <a:solidFill>
                  <a:srgbClr val="000000"/>
                </a:solidFill>
                <a:ea typeface="黑体" pitchFamily="2" charset="-122"/>
              </a:endParaRPr>
            </a:p>
          </p:txBody>
        </p:sp>
      </p:grpSp>
      <p:sp>
        <p:nvSpPr>
          <p:cNvPr id="9227" name="Text Box 2"/>
          <p:cNvSpPr txBox="1">
            <a:spLocks noChangeArrowheads="1"/>
          </p:cNvSpPr>
          <p:nvPr/>
        </p:nvSpPr>
        <p:spPr bwMode="auto">
          <a:xfrm>
            <a:off x="495300" y="615950"/>
            <a:ext cx="83343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液液平衡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(liquid-liquid equilibria)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p </a:t>
            </a:r>
            <a:r>
              <a:rPr kumimoji="1" lang="zh-CN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一定，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～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x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1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"/>
          <p:cNvGrpSpPr>
            <a:grpSpLocks/>
          </p:cNvGrpSpPr>
          <p:nvPr/>
        </p:nvGrpSpPr>
        <p:grpSpPr bwMode="auto">
          <a:xfrm>
            <a:off x="1143000" y="1243013"/>
            <a:ext cx="4667250" cy="5089525"/>
            <a:chOff x="720" y="783"/>
            <a:chExt cx="2940" cy="3206"/>
          </a:xfrm>
        </p:grpSpPr>
        <p:pic>
          <p:nvPicPr>
            <p:cNvPr id="10267" name="Picture 4" descr="04-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783"/>
              <a:ext cx="2940" cy="320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8" name="Line 5"/>
            <p:cNvSpPr>
              <a:spLocks noChangeShapeType="1"/>
            </p:cNvSpPr>
            <p:nvPr/>
          </p:nvSpPr>
          <p:spPr bwMode="auto">
            <a:xfrm>
              <a:off x="1323" y="2845"/>
              <a:ext cx="2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3" name="Group 6"/>
          <p:cNvGrpSpPr>
            <a:grpSpLocks/>
          </p:cNvGrpSpPr>
          <p:nvPr/>
        </p:nvGrpSpPr>
        <p:grpSpPr bwMode="auto">
          <a:xfrm>
            <a:off x="6210300" y="1057275"/>
            <a:ext cx="2343150" cy="2246313"/>
            <a:chOff x="3912" y="709"/>
            <a:chExt cx="1476" cy="1415"/>
          </a:xfrm>
        </p:grpSpPr>
        <p:sp>
          <p:nvSpPr>
            <p:cNvPr id="10265" name="Rectangle 7"/>
            <p:cNvSpPr>
              <a:spLocks noChangeArrowheads="1"/>
            </p:cNvSpPr>
            <p:nvPr/>
          </p:nvSpPr>
          <p:spPr bwMode="auto">
            <a:xfrm>
              <a:off x="3912" y="709"/>
              <a:ext cx="1464" cy="141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135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3940" y="709"/>
              <a:ext cx="1448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沿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EK</a:t>
              </a: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线升温两相一直共存，直至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K</a:t>
              </a: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点两相差别突然消失。</a:t>
              </a:r>
              <a:endParaRPr kumimoji="1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10244" name="Group 9"/>
          <p:cNvGrpSpPr>
            <a:grpSpLocks/>
          </p:cNvGrpSpPr>
          <p:nvPr/>
        </p:nvGrpSpPr>
        <p:grpSpPr bwMode="auto">
          <a:xfrm>
            <a:off x="6153150" y="3468688"/>
            <a:ext cx="2381250" cy="1452562"/>
            <a:chOff x="3876" y="2157"/>
            <a:chExt cx="1500" cy="915"/>
          </a:xfrm>
        </p:grpSpPr>
        <p:sp>
          <p:nvSpPr>
            <p:cNvPr id="10263" name="Rectangle 10"/>
            <p:cNvSpPr>
              <a:spLocks noChangeArrowheads="1"/>
            </p:cNvSpPr>
            <p:nvPr/>
          </p:nvSpPr>
          <p:spPr bwMode="auto">
            <a:xfrm>
              <a:off x="3912" y="2160"/>
              <a:ext cx="1464" cy="91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135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0264" name="Text Box 11"/>
            <p:cNvSpPr txBox="1">
              <a:spLocks noChangeArrowheads="1"/>
            </p:cNvSpPr>
            <p:nvPr/>
          </p:nvSpPr>
          <p:spPr bwMode="auto">
            <a:xfrm>
              <a:off x="3876" y="2157"/>
              <a:ext cx="150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沿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OF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线升温水相逐渐减少直至消失。</a:t>
              </a:r>
            </a:p>
          </p:txBody>
        </p:sp>
      </p:grpSp>
      <p:sp>
        <p:nvSpPr>
          <p:cNvPr id="10245" name="Line 14"/>
          <p:cNvSpPr>
            <a:spLocks noChangeShapeType="1"/>
          </p:cNvSpPr>
          <p:nvPr/>
        </p:nvSpPr>
        <p:spPr bwMode="auto">
          <a:xfrm>
            <a:off x="3232150" y="1847850"/>
            <a:ext cx="889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3371850" y="1600200"/>
            <a:ext cx="0" cy="29337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16"/>
          <p:cNvSpPr txBox="1">
            <a:spLocks noChangeArrowheads="1"/>
          </p:cNvSpPr>
          <p:nvPr/>
        </p:nvSpPr>
        <p:spPr bwMode="auto">
          <a:xfrm>
            <a:off x="3067050" y="42291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</a:p>
        </p:txBody>
      </p:sp>
      <p:sp>
        <p:nvSpPr>
          <p:cNvPr id="10248" name="Line 17"/>
          <p:cNvSpPr>
            <a:spLocks noChangeShapeType="1"/>
          </p:cNvSpPr>
          <p:nvPr/>
        </p:nvSpPr>
        <p:spPr bwMode="auto">
          <a:xfrm flipV="1">
            <a:off x="3790950" y="1619250"/>
            <a:ext cx="0" cy="19240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Text Box 18"/>
          <p:cNvSpPr txBox="1">
            <a:spLocks noChangeArrowheads="1"/>
          </p:cNvSpPr>
          <p:nvPr/>
        </p:nvSpPr>
        <p:spPr bwMode="auto">
          <a:xfrm>
            <a:off x="3771900" y="14668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</a:p>
        </p:txBody>
      </p:sp>
      <p:sp>
        <p:nvSpPr>
          <p:cNvPr id="10250" name="Line 19"/>
          <p:cNvSpPr>
            <a:spLocks noChangeShapeType="1"/>
          </p:cNvSpPr>
          <p:nvPr/>
        </p:nvSpPr>
        <p:spPr bwMode="auto">
          <a:xfrm flipH="1">
            <a:off x="2743200" y="1943100"/>
            <a:ext cx="10477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Text Box 21"/>
          <p:cNvSpPr txBox="1">
            <a:spLocks noChangeArrowheads="1"/>
          </p:cNvSpPr>
          <p:nvPr/>
        </p:nvSpPr>
        <p:spPr bwMode="auto">
          <a:xfrm>
            <a:off x="2697163" y="1500188"/>
            <a:ext cx="514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endParaRPr kumimoji="1" lang="en-US" altLang="zh-CN" sz="1600" baseline="-25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252" name="Line 22"/>
          <p:cNvSpPr>
            <a:spLocks noChangeShapeType="1"/>
          </p:cNvSpPr>
          <p:nvPr/>
        </p:nvSpPr>
        <p:spPr bwMode="auto">
          <a:xfrm>
            <a:off x="2800350" y="1695450"/>
            <a:ext cx="0" cy="18478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Text Box 23"/>
          <p:cNvSpPr txBox="1">
            <a:spLocks noChangeArrowheads="1"/>
          </p:cNvSpPr>
          <p:nvPr/>
        </p:nvSpPr>
        <p:spPr bwMode="auto">
          <a:xfrm>
            <a:off x="2698750" y="32496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 </a:t>
            </a:r>
            <a:r>
              <a:rPr kumimoji="1" lang="en-US" altLang="zh-CN" sz="1600" baseline="3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’</a:t>
            </a:r>
          </a:p>
        </p:txBody>
      </p:sp>
      <p:sp>
        <p:nvSpPr>
          <p:cNvPr id="10254" name="Text Box 24"/>
          <p:cNvSpPr txBox="1">
            <a:spLocks noChangeArrowheads="1"/>
          </p:cNvSpPr>
          <p:nvPr/>
        </p:nvSpPr>
        <p:spPr bwMode="auto">
          <a:xfrm>
            <a:off x="1809750" y="5848350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水</a:t>
            </a:r>
          </a:p>
        </p:txBody>
      </p:sp>
      <p:sp>
        <p:nvSpPr>
          <p:cNvPr id="10255" name="Text Box 25"/>
          <p:cNvSpPr txBox="1">
            <a:spLocks noChangeArrowheads="1"/>
          </p:cNvSpPr>
          <p:nvPr/>
        </p:nvSpPr>
        <p:spPr bwMode="auto">
          <a:xfrm>
            <a:off x="5035550" y="58356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异丁醇</a:t>
            </a:r>
          </a:p>
        </p:txBody>
      </p:sp>
      <p:grpSp>
        <p:nvGrpSpPr>
          <p:cNvPr id="10256" name="Group 9"/>
          <p:cNvGrpSpPr>
            <a:grpSpLocks/>
          </p:cNvGrpSpPr>
          <p:nvPr/>
        </p:nvGrpSpPr>
        <p:grpSpPr bwMode="auto">
          <a:xfrm>
            <a:off x="6167438" y="5037138"/>
            <a:ext cx="2381250" cy="1447800"/>
            <a:chOff x="3818" y="3138"/>
            <a:chExt cx="1500" cy="912"/>
          </a:xfrm>
        </p:grpSpPr>
        <p:sp>
          <p:nvSpPr>
            <p:cNvPr id="10261" name="Rectangle 10"/>
            <p:cNvSpPr>
              <a:spLocks noChangeArrowheads="1"/>
            </p:cNvSpPr>
            <p:nvPr/>
          </p:nvSpPr>
          <p:spPr bwMode="auto">
            <a:xfrm>
              <a:off x="3854" y="3138"/>
              <a:ext cx="1464" cy="91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135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0262" name="Text Box 11"/>
            <p:cNvSpPr txBox="1">
              <a:spLocks noChangeArrowheads="1"/>
            </p:cNvSpPr>
            <p:nvPr/>
          </p:nvSpPr>
          <p:spPr bwMode="auto">
            <a:xfrm>
              <a:off x="3818" y="3168"/>
              <a:ext cx="150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沿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O’H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线升温醇相逐渐减少直至消失。</a:t>
              </a:r>
            </a:p>
          </p:txBody>
        </p:sp>
      </p:grpSp>
      <p:cxnSp>
        <p:nvCxnSpPr>
          <p:cNvPr id="10257" name="直接箭头连接符 2"/>
          <p:cNvCxnSpPr>
            <a:cxnSpLocks noChangeShapeType="1"/>
            <a:stCxn id="10265" idx="1"/>
          </p:cNvCxnSpPr>
          <p:nvPr/>
        </p:nvCxnSpPr>
        <p:spPr bwMode="auto">
          <a:xfrm flipH="1">
            <a:off x="3371850" y="2178050"/>
            <a:ext cx="2838450" cy="565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8" name="直接箭头连接符 30"/>
          <p:cNvCxnSpPr>
            <a:cxnSpLocks noChangeShapeType="1"/>
            <a:stCxn id="10263" idx="1"/>
          </p:cNvCxnSpPr>
          <p:nvPr/>
        </p:nvCxnSpPr>
        <p:spPr bwMode="auto">
          <a:xfrm flipH="1" flipV="1">
            <a:off x="3771900" y="2886075"/>
            <a:ext cx="2438400" cy="13112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直接箭头连接符 33"/>
          <p:cNvCxnSpPr>
            <a:cxnSpLocks noChangeShapeType="1"/>
            <a:stCxn id="10262" idx="1"/>
          </p:cNvCxnSpPr>
          <p:nvPr/>
        </p:nvCxnSpPr>
        <p:spPr bwMode="auto">
          <a:xfrm flipH="1" flipV="1">
            <a:off x="2800350" y="3043238"/>
            <a:ext cx="3367088" cy="2733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0" name="Text Box 2"/>
          <p:cNvSpPr txBox="1">
            <a:spLocks noChangeArrowheads="1"/>
          </p:cNvSpPr>
          <p:nvPr/>
        </p:nvSpPr>
        <p:spPr bwMode="auto">
          <a:xfrm>
            <a:off x="495300" y="473075"/>
            <a:ext cx="83343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液液平衡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(liquid-liquid equilibria)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p </a:t>
            </a:r>
            <a:r>
              <a:rPr kumimoji="1" lang="zh-CN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一定，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～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x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Prop BT" pitchFamily="2" charset="2"/>
              </a:rPr>
              <a:t>1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04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404938"/>
            <a:ext cx="3765550" cy="3571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04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09700"/>
            <a:ext cx="3648075" cy="3573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09650" y="510540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水</a:t>
            </a:r>
            <a:r>
              <a:rPr lang="en-US" altLang="zh-CN" sz="2800">
                <a:latin typeface="Times New Roman" pitchFamily="18" charset="0"/>
              </a:rPr>
              <a:t>(A)——</a:t>
            </a:r>
            <a:r>
              <a:rPr lang="zh-CN" altLang="en-US" sz="2800">
                <a:latin typeface="Times New Roman" pitchFamily="18" charset="0"/>
              </a:rPr>
              <a:t>三乙胺</a:t>
            </a:r>
            <a:r>
              <a:rPr lang="en-US" altLang="zh-CN" sz="2800">
                <a:latin typeface="Times New Roman" pitchFamily="18" charset="0"/>
              </a:rPr>
              <a:t>(B)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467350" y="5105400"/>
            <a:ext cx="367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水</a:t>
            </a:r>
            <a:r>
              <a:rPr lang="en-US" altLang="zh-CN" sz="2800">
                <a:latin typeface="Times New Roman" pitchFamily="18" charset="0"/>
              </a:rPr>
              <a:t>(A)——</a:t>
            </a:r>
            <a:r>
              <a:rPr lang="zh-CN" altLang="en-US" sz="2800">
                <a:latin typeface="Times New Roman" pitchFamily="18" charset="0"/>
              </a:rPr>
              <a:t>烟碱</a:t>
            </a:r>
            <a:r>
              <a:rPr lang="en-US" altLang="zh-CN" sz="2800">
                <a:latin typeface="Times New Roman" pitchFamily="18" charset="0"/>
              </a:rPr>
              <a:t>(B)</a:t>
            </a:r>
          </a:p>
        </p:txBody>
      </p:sp>
    </p:spTree>
  </p:cSld>
  <p:clrMapOvr>
    <a:masterClrMapping/>
  </p:clrMapOvr>
  <p:transition spd="med"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38175" y="615950"/>
            <a:ext cx="70993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气液液平衡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(vapor-liquid-liquid equilibria)</a:t>
            </a:r>
            <a:endParaRPr kumimoji="1" lang="zh-CN" altLang="en-US" sz="2400" b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2291" name="Picture 3" descr="04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695450"/>
            <a:ext cx="3851275" cy="3810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04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1704975"/>
            <a:ext cx="3557587" cy="38195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04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1000125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3652838" y="6037263"/>
            <a:ext cx="2171700" cy="582612"/>
            <a:chOff x="2292" y="3533"/>
            <a:chExt cx="1368" cy="367"/>
          </a:xfrm>
        </p:grpSpPr>
        <p:sp>
          <p:nvSpPr>
            <p:cNvPr id="117764" name="Rectangle 4"/>
            <p:cNvSpPr>
              <a:spLocks noChangeArrowheads="1"/>
            </p:cNvSpPr>
            <p:nvPr/>
          </p:nvSpPr>
          <p:spPr bwMode="auto">
            <a:xfrm>
              <a:off x="2292" y="3552"/>
              <a:ext cx="1368" cy="3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65" name="Text Box 5"/>
            <p:cNvSpPr txBox="1">
              <a:spLocks noChangeArrowheads="1"/>
            </p:cNvSpPr>
            <p:nvPr/>
          </p:nvSpPr>
          <p:spPr bwMode="auto">
            <a:xfrm>
              <a:off x="2341" y="3533"/>
              <a:ext cx="1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点、线、面</a:t>
              </a:r>
              <a:endParaRPr kumimoji="1" lang="zh-CN" altLang="en-US" sz="2400" b="0" dirty="0">
                <a:solidFill>
                  <a:srgbClr val="000000"/>
                </a:solidFill>
                <a:ea typeface="黑体" pitchFamily="2" charset="-122"/>
              </a:endParaRPr>
            </a:p>
          </p:txBody>
        </p:sp>
      </p:grp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3162300" y="55102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水</a:t>
            </a:r>
            <a:r>
              <a:rPr lang="en-US" altLang="zh-CN" sz="2800">
                <a:latin typeface="Times New Roman" pitchFamily="18" charset="0"/>
              </a:rPr>
              <a:t>(A)——</a:t>
            </a:r>
            <a:r>
              <a:rPr lang="zh-CN" altLang="en-US" sz="2800">
                <a:latin typeface="Times New Roman" pitchFamily="18" charset="0"/>
              </a:rPr>
              <a:t>异丁醇</a:t>
            </a:r>
            <a:r>
              <a:rPr lang="en-US" altLang="zh-CN" sz="2800">
                <a:latin typeface="Times New Roman" pitchFamily="18" charset="0"/>
              </a:rPr>
              <a:t>(B)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476250" y="530225"/>
            <a:ext cx="82105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部分互溶系统的气液液平衡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(partially miscible) 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6115050" y="1238250"/>
            <a:ext cx="2095500" cy="2057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115050" y="3505200"/>
            <a:ext cx="2095500" cy="16573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134100" y="3619500"/>
            <a:ext cx="2076450" cy="1524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6134100" y="3230563"/>
            <a:ext cx="2076450" cy="392112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chemeClr val="tx1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342" name="Group 65"/>
          <p:cNvGrpSpPr>
            <a:grpSpLocks/>
          </p:cNvGrpSpPr>
          <p:nvPr/>
        </p:nvGrpSpPr>
        <p:grpSpPr bwMode="auto">
          <a:xfrm>
            <a:off x="6115050" y="1143000"/>
            <a:ext cx="2095500" cy="4076700"/>
            <a:chOff x="3864" y="996"/>
            <a:chExt cx="1320" cy="2568"/>
          </a:xfrm>
        </p:grpSpPr>
        <p:sp>
          <p:nvSpPr>
            <p:cNvPr id="14351" name="Line 66"/>
            <p:cNvSpPr>
              <a:spLocks noChangeShapeType="1"/>
            </p:cNvSpPr>
            <p:nvPr/>
          </p:nvSpPr>
          <p:spPr bwMode="auto">
            <a:xfrm>
              <a:off x="5184" y="996"/>
              <a:ext cx="0" cy="2568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67"/>
            <p:cNvSpPr>
              <a:spLocks noChangeShapeType="1"/>
            </p:cNvSpPr>
            <p:nvPr/>
          </p:nvSpPr>
          <p:spPr bwMode="auto">
            <a:xfrm>
              <a:off x="3864" y="996"/>
              <a:ext cx="0" cy="2568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68"/>
            <p:cNvSpPr>
              <a:spLocks noChangeShapeType="1"/>
            </p:cNvSpPr>
            <p:nvPr/>
          </p:nvSpPr>
          <p:spPr bwMode="auto">
            <a:xfrm>
              <a:off x="3864" y="3540"/>
              <a:ext cx="1320" cy="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343" name="Picture 69" descr="04-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28713"/>
            <a:ext cx="4657725" cy="4549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Line 70"/>
          <p:cNvSpPr>
            <a:spLocks noChangeShapeType="1"/>
          </p:cNvSpPr>
          <p:nvPr/>
        </p:nvSpPr>
        <p:spPr bwMode="auto">
          <a:xfrm>
            <a:off x="1552575" y="1943100"/>
            <a:ext cx="0" cy="2286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4D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Oval 71"/>
          <p:cNvSpPr>
            <a:spLocks noChangeArrowheads="1"/>
          </p:cNvSpPr>
          <p:nvPr/>
        </p:nvSpPr>
        <p:spPr bwMode="auto">
          <a:xfrm>
            <a:off x="1514475" y="1866900"/>
            <a:ext cx="76200" cy="76200"/>
          </a:xfrm>
          <a:prstGeom prst="ellipse">
            <a:avLst/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rgbClr val="00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4346" name="Object 270"/>
          <p:cNvGraphicFramePr>
            <a:graphicFrameLocks noChangeAspect="1"/>
          </p:cNvGraphicFramePr>
          <p:nvPr/>
        </p:nvGraphicFramePr>
        <p:xfrm>
          <a:off x="1473200" y="1500188"/>
          <a:ext cx="304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5" imgW="241195" imgH="203112" progId="Equation.3">
                  <p:embed/>
                </p:oleObj>
              </mc:Choice>
              <mc:Fallback>
                <p:oleObj name="公式" r:id="rId5" imgW="241195" imgH="203112" progId="Equation.3">
                  <p:embed/>
                  <p:pic>
                    <p:nvPicPr>
                      <p:cNvPr id="14346" name="Objec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500188"/>
                        <a:ext cx="304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273"/>
          <p:cNvSpPr txBox="1">
            <a:spLocks noChangeArrowheads="1"/>
          </p:cNvSpPr>
          <p:nvPr/>
        </p:nvSpPr>
        <p:spPr bwMode="auto">
          <a:xfrm>
            <a:off x="1276350" y="39433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14348" name="Oval 276"/>
          <p:cNvSpPr>
            <a:spLocks noChangeArrowheads="1"/>
          </p:cNvSpPr>
          <p:nvPr/>
        </p:nvSpPr>
        <p:spPr bwMode="auto">
          <a:xfrm>
            <a:off x="1514475" y="3924300"/>
            <a:ext cx="76200" cy="76200"/>
          </a:xfrm>
          <a:prstGeom prst="ellipse">
            <a:avLst/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rgbClr val="00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4349" name="Text Box 344"/>
          <p:cNvSpPr txBox="1">
            <a:spLocks noChangeArrowheads="1"/>
          </p:cNvSpPr>
          <p:nvPr/>
        </p:nvSpPr>
        <p:spPr bwMode="auto">
          <a:xfrm>
            <a:off x="1681163" y="5705475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水</a:t>
            </a:r>
            <a:r>
              <a:rPr lang="en-US" altLang="zh-CN" sz="2400">
                <a:latin typeface="Times New Roman" pitchFamily="18" charset="0"/>
              </a:rPr>
              <a:t>(A)——</a:t>
            </a:r>
            <a:r>
              <a:rPr lang="zh-CN" altLang="en-US" sz="2400">
                <a:latin typeface="Times New Roman" pitchFamily="18" charset="0"/>
              </a:rPr>
              <a:t>异丁醇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</p:txBody>
      </p:sp>
      <p:sp>
        <p:nvSpPr>
          <p:cNvPr id="14350" name="TextBox 1"/>
          <p:cNvSpPr txBox="1">
            <a:spLocks noChangeArrowheads="1"/>
          </p:cNvSpPr>
          <p:nvPr/>
        </p:nvSpPr>
        <p:spPr bwMode="auto">
          <a:xfrm>
            <a:off x="6762750" y="703263"/>
            <a:ext cx="82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</p:txBody>
      </p:sp>
    </p:spTree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7620</TotalTime>
  <Words>601</Words>
  <Application>Microsoft Office PowerPoint</Application>
  <PresentationFormat>全屏显示(4:3)</PresentationFormat>
  <Paragraphs>123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公式</vt:lpstr>
      <vt:lpstr>MathType 6.0 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575</cp:revision>
  <dcterms:created xsi:type="dcterms:W3CDTF">1998-06-15T09:16:02Z</dcterms:created>
  <dcterms:modified xsi:type="dcterms:W3CDTF">2020-06-29T01:28:33Z</dcterms:modified>
</cp:coreProperties>
</file>