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sldIdLst>
    <p:sldId id="427" r:id="rId2"/>
    <p:sldId id="428" r:id="rId3"/>
    <p:sldId id="429" r:id="rId4"/>
    <p:sldId id="447" r:id="rId5"/>
    <p:sldId id="430" r:id="rId6"/>
    <p:sldId id="448" r:id="rId7"/>
    <p:sldId id="450" r:id="rId8"/>
    <p:sldId id="449" r:id="rId9"/>
    <p:sldId id="45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085B94AF-A943-4FDD-8D03-C1C0CECF20BF}"/>
    <pc:docChg chg="delSld">
      <pc:chgData name="Cai Jun" userId="57e790d697ad4281" providerId="LiveId" clId="{085B94AF-A943-4FDD-8D03-C1C0CECF20BF}" dt="2020-06-29T01:34:51.246" v="9" actId="47"/>
      <pc:docMkLst>
        <pc:docMk/>
      </pc:docMkLst>
      <pc:sldChg chg="del">
        <pc:chgData name="Cai Jun" userId="57e790d697ad4281" providerId="LiveId" clId="{085B94AF-A943-4FDD-8D03-C1C0CECF20BF}" dt="2020-06-29T01:34:48.455" v="0" actId="47"/>
        <pc:sldMkLst>
          <pc:docMk/>
          <pc:sldMk cId="0" sldId="417"/>
        </pc:sldMkLst>
      </pc:sldChg>
      <pc:sldChg chg="del">
        <pc:chgData name="Cai Jun" userId="57e790d697ad4281" providerId="LiveId" clId="{085B94AF-A943-4FDD-8D03-C1C0CECF20BF}" dt="2020-06-29T01:34:48.721" v="1" actId="47"/>
        <pc:sldMkLst>
          <pc:docMk/>
          <pc:sldMk cId="0" sldId="418"/>
        </pc:sldMkLst>
      </pc:sldChg>
      <pc:sldChg chg="del">
        <pc:chgData name="Cai Jun" userId="57e790d697ad4281" providerId="LiveId" clId="{085B94AF-A943-4FDD-8D03-C1C0CECF20BF}" dt="2020-06-29T01:34:49.012" v="2" actId="47"/>
        <pc:sldMkLst>
          <pc:docMk/>
          <pc:sldMk cId="0" sldId="419"/>
        </pc:sldMkLst>
      </pc:sldChg>
      <pc:sldChg chg="del">
        <pc:chgData name="Cai Jun" userId="57e790d697ad4281" providerId="LiveId" clId="{085B94AF-A943-4FDD-8D03-C1C0CECF20BF}" dt="2020-06-29T01:34:49.950" v="7" actId="47"/>
        <pc:sldMkLst>
          <pc:docMk/>
          <pc:sldMk cId="0" sldId="423"/>
        </pc:sldMkLst>
      </pc:sldChg>
      <pc:sldChg chg="del">
        <pc:chgData name="Cai Jun" userId="57e790d697ad4281" providerId="LiveId" clId="{085B94AF-A943-4FDD-8D03-C1C0CECF20BF}" dt="2020-06-29T01:34:50.679" v="8" actId="47"/>
        <pc:sldMkLst>
          <pc:docMk/>
          <pc:sldMk cId="0" sldId="424"/>
        </pc:sldMkLst>
      </pc:sldChg>
      <pc:sldChg chg="del">
        <pc:chgData name="Cai Jun" userId="57e790d697ad4281" providerId="LiveId" clId="{085B94AF-A943-4FDD-8D03-C1C0CECF20BF}" dt="2020-06-29T01:34:49.105" v="3" actId="47"/>
        <pc:sldMkLst>
          <pc:docMk/>
          <pc:sldMk cId="0" sldId="443"/>
        </pc:sldMkLst>
      </pc:sldChg>
      <pc:sldChg chg="del">
        <pc:chgData name="Cai Jun" userId="57e790d697ad4281" providerId="LiveId" clId="{085B94AF-A943-4FDD-8D03-C1C0CECF20BF}" dt="2020-06-29T01:34:49.294" v="4" actId="47"/>
        <pc:sldMkLst>
          <pc:docMk/>
          <pc:sldMk cId="0" sldId="444"/>
        </pc:sldMkLst>
      </pc:sldChg>
      <pc:sldChg chg="del">
        <pc:chgData name="Cai Jun" userId="57e790d697ad4281" providerId="LiveId" clId="{085B94AF-A943-4FDD-8D03-C1C0CECF20BF}" dt="2020-06-29T01:34:49.450" v="5" actId="47"/>
        <pc:sldMkLst>
          <pc:docMk/>
          <pc:sldMk cId="0" sldId="445"/>
        </pc:sldMkLst>
      </pc:sldChg>
      <pc:sldChg chg="del">
        <pc:chgData name="Cai Jun" userId="57e790d697ad4281" providerId="LiveId" clId="{085B94AF-A943-4FDD-8D03-C1C0CECF20BF}" dt="2020-06-29T01:34:51.246" v="9" actId="47"/>
        <pc:sldMkLst>
          <pc:docMk/>
          <pc:sldMk cId="0" sldId="446"/>
        </pc:sldMkLst>
      </pc:sldChg>
      <pc:sldChg chg="del">
        <pc:chgData name="Cai Jun" userId="57e790d697ad4281" providerId="LiveId" clId="{085B94AF-A943-4FDD-8D03-C1C0CECF20BF}" dt="2020-06-29T01:34:49.622" v="6" actId="47"/>
        <pc:sldMkLst>
          <pc:docMk/>
          <pc:sldMk cId="0" sldId="452"/>
        </pc:sldMkLst>
      </pc:sldChg>
    </pc:docChg>
  </pc:docChgLst>
  <pc:docChgLst>
    <pc:chgData name="Cai Jun" userId="57e790d697ad4281" providerId="LiveId" clId="{BCC021AC-F410-4602-8102-A88E0B538CC7}"/>
    <pc:docChg chg="custSel modSld">
      <pc:chgData name="Cai Jun" userId="57e790d697ad4281" providerId="LiveId" clId="{BCC021AC-F410-4602-8102-A88E0B538CC7}" dt="2020-06-22T09:51:49.089" v="518" actId="1036"/>
      <pc:docMkLst>
        <pc:docMk/>
      </pc:docMkLst>
      <pc:sldChg chg="modSp">
        <pc:chgData name="Cai Jun" userId="57e790d697ad4281" providerId="LiveId" clId="{BCC021AC-F410-4602-8102-A88E0B538CC7}" dt="2020-06-22T09:32:05.172" v="1"/>
        <pc:sldMkLst>
          <pc:docMk/>
          <pc:sldMk cId="0" sldId="419"/>
        </pc:sldMkLst>
        <pc:graphicFrameChg chg="mod">
          <ac:chgData name="Cai Jun" userId="57e790d697ad4281" providerId="LiveId" clId="{BCC021AC-F410-4602-8102-A88E0B538CC7}" dt="2020-06-22T09:32:05.172" v="1"/>
          <ac:graphicFrameMkLst>
            <pc:docMk/>
            <pc:sldMk cId="0" sldId="419"/>
            <ac:graphicFrameMk id="5123" creationId="{00000000-0000-0000-0000-000000000000}"/>
          </ac:graphicFrameMkLst>
        </pc:graphicFrameChg>
      </pc:sldChg>
      <pc:sldChg chg="modSp mod">
        <pc:chgData name="Cai Jun" userId="57e790d697ad4281" providerId="LiveId" clId="{BCC021AC-F410-4602-8102-A88E0B538CC7}" dt="2020-06-22T09:39:22.861" v="257" actId="1036"/>
        <pc:sldMkLst>
          <pc:docMk/>
          <pc:sldMk cId="0" sldId="423"/>
        </pc:sldMkLst>
        <pc:spChg chg="mod">
          <ac:chgData name="Cai Jun" userId="57e790d697ad4281" providerId="LiveId" clId="{BCC021AC-F410-4602-8102-A88E0B538CC7}" dt="2020-06-22T09:38:27.397" v="209"/>
          <ac:spMkLst>
            <pc:docMk/>
            <pc:sldMk cId="0" sldId="423"/>
            <ac:spMk id="19" creationId="{00000000-0000-0000-0000-000000000000}"/>
          </ac:spMkLst>
        </pc:spChg>
        <pc:spChg chg="mod">
          <ac:chgData name="Cai Jun" userId="57e790d697ad4281" providerId="LiveId" clId="{BCC021AC-F410-4602-8102-A88E0B538CC7}" dt="2020-06-22T09:38:07.926" v="205"/>
          <ac:spMkLst>
            <pc:docMk/>
            <pc:sldMk cId="0" sldId="423"/>
            <ac:spMk id="27" creationId="{00000000-0000-0000-0000-000000000000}"/>
          </ac:spMkLst>
        </pc:spChg>
        <pc:spChg chg="mod">
          <ac:chgData name="Cai Jun" userId="57e790d697ad4281" providerId="LiveId" clId="{BCC021AC-F410-4602-8102-A88E0B538CC7}" dt="2020-06-22T09:38:07.926" v="205"/>
          <ac:spMkLst>
            <pc:docMk/>
            <pc:sldMk cId="0" sldId="423"/>
            <ac:spMk id="10255" creationId="{00000000-0000-0000-0000-000000000000}"/>
          </ac:spMkLst>
        </pc:spChg>
        <pc:spChg chg="mod">
          <ac:chgData name="Cai Jun" userId="57e790d697ad4281" providerId="LiveId" clId="{BCC021AC-F410-4602-8102-A88E0B538CC7}" dt="2020-06-22T09:38:07.926" v="205"/>
          <ac:spMkLst>
            <pc:docMk/>
            <pc:sldMk cId="0" sldId="423"/>
            <ac:spMk id="10256" creationId="{00000000-0000-0000-0000-000000000000}"/>
          </ac:spMkLst>
        </pc:spChg>
        <pc:spChg chg="mod">
          <ac:chgData name="Cai Jun" userId="57e790d697ad4281" providerId="LiveId" clId="{BCC021AC-F410-4602-8102-A88E0B538CC7}" dt="2020-06-22T09:38:07.926" v="205"/>
          <ac:spMkLst>
            <pc:docMk/>
            <pc:sldMk cId="0" sldId="423"/>
            <ac:spMk id="10257" creationId="{00000000-0000-0000-0000-000000000000}"/>
          </ac:spMkLst>
        </pc:spChg>
        <pc:spChg chg="mod">
          <ac:chgData name="Cai Jun" userId="57e790d697ad4281" providerId="LiveId" clId="{BCC021AC-F410-4602-8102-A88E0B538CC7}" dt="2020-06-22T09:38:27.397" v="209"/>
          <ac:spMkLst>
            <pc:docMk/>
            <pc:sldMk cId="0" sldId="423"/>
            <ac:spMk id="10262" creationId="{00000000-0000-0000-0000-000000000000}"/>
          </ac:spMkLst>
        </pc:spChg>
        <pc:spChg chg="mod">
          <ac:chgData name="Cai Jun" userId="57e790d697ad4281" providerId="LiveId" clId="{BCC021AC-F410-4602-8102-A88E0B538CC7}" dt="2020-06-22T09:38:27.397" v="209"/>
          <ac:spMkLst>
            <pc:docMk/>
            <pc:sldMk cId="0" sldId="423"/>
            <ac:spMk id="10263" creationId="{00000000-0000-0000-0000-000000000000}"/>
          </ac:spMkLst>
        </pc:spChg>
        <pc:spChg chg="mod">
          <ac:chgData name="Cai Jun" userId="57e790d697ad4281" providerId="LiveId" clId="{BCC021AC-F410-4602-8102-A88E0B538CC7}" dt="2020-06-22T09:38:27.397" v="209"/>
          <ac:spMkLst>
            <pc:docMk/>
            <pc:sldMk cId="0" sldId="423"/>
            <ac:spMk id="10264" creationId="{00000000-0000-0000-0000-000000000000}"/>
          </ac:spMkLst>
        </pc:spChg>
        <pc:grpChg chg="mod">
          <ac:chgData name="Cai Jun" userId="57e790d697ad4281" providerId="LiveId" clId="{BCC021AC-F410-4602-8102-A88E0B538CC7}" dt="2020-06-22T09:38:27.397" v="209"/>
          <ac:grpSpMkLst>
            <pc:docMk/>
            <pc:sldMk cId="0" sldId="423"/>
            <ac:grpSpMk id="10244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8:07.926" v="205"/>
          <ac:grpSpMkLst>
            <pc:docMk/>
            <pc:sldMk cId="0" sldId="423"/>
            <ac:grpSpMk id="10245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8:07.926" v="205"/>
          <ac:grpSpMkLst>
            <pc:docMk/>
            <pc:sldMk cId="0" sldId="423"/>
            <ac:grpSpMk id="10253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8:27.397" v="209"/>
          <ac:grpSpMkLst>
            <pc:docMk/>
            <pc:sldMk cId="0" sldId="423"/>
            <ac:grpSpMk id="10260" creationId="{00000000-0000-0000-0000-000000000000}"/>
          </ac:grpSpMkLst>
        </pc:grpChg>
        <pc:graphicFrameChg chg="mod">
          <ac:chgData name="Cai Jun" userId="57e790d697ad4281" providerId="LiveId" clId="{BCC021AC-F410-4602-8102-A88E0B538CC7}" dt="2020-06-22T09:39:01.083" v="228" actId="14100"/>
          <ac:graphicFrameMkLst>
            <pc:docMk/>
            <pc:sldMk cId="0" sldId="423"/>
            <ac:graphicFrameMk id="10246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9:06.838" v="232" actId="14100"/>
          <ac:graphicFrameMkLst>
            <pc:docMk/>
            <pc:sldMk cId="0" sldId="423"/>
            <ac:graphicFrameMk id="10247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9:22.861" v="257" actId="1036"/>
          <ac:graphicFrameMkLst>
            <pc:docMk/>
            <pc:sldMk cId="0" sldId="423"/>
            <ac:graphicFrameMk id="10249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8:34.662" v="213" actId="14100"/>
          <ac:graphicFrameMkLst>
            <pc:docMk/>
            <pc:sldMk cId="0" sldId="423"/>
            <ac:graphicFrameMk id="10251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8:34.662" v="213" actId="14100"/>
          <ac:graphicFrameMkLst>
            <pc:docMk/>
            <pc:sldMk cId="0" sldId="423"/>
            <ac:graphicFrameMk id="10252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8:40.073" v="217" actId="14100"/>
          <ac:graphicFrameMkLst>
            <pc:docMk/>
            <pc:sldMk cId="0" sldId="423"/>
            <ac:graphicFrameMk id="10258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8:40.073" v="217" actId="14100"/>
          <ac:graphicFrameMkLst>
            <pc:docMk/>
            <pc:sldMk cId="0" sldId="423"/>
            <ac:graphicFrameMk id="10259" creationId="{00000000-0000-0000-0000-000000000000}"/>
          </ac:graphicFrameMkLst>
        </pc:graphicFrameChg>
      </pc:sldChg>
      <pc:sldChg chg="modSp mod">
        <pc:chgData name="Cai Jun" userId="57e790d697ad4281" providerId="LiveId" clId="{BCC021AC-F410-4602-8102-A88E0B538CC7}" dt="2020-06-22T09:41:51.096" v="384"/>
        <pc:sldMkLst>
          <pc:docMk/>
          <pc:sldMk cId="0" sldId="424"/>
        </pc:sldMkLst>
        <pc:spChg chg="mod">
          <ac:chgData name="Cai Jun" userId="57e790d697ad4281" providerId="LiveId" clId="{BCC021AC-F410-4602-8102-A88E0B538CC7}" dt="2020-06-22T09:41:32.042" v="368"/>
          <ac:spMkLst>
            <pc:docMk/>
            <pc:sldMk cId="0" sldId="424"/>
            <ac:spMk id="8" creationId="{00000000-0000-0000-0000-000000000000}"/>
          </ac:spMkLst>
        </pc:spChg>
        <pc:spChg chg="mod">
          <ac:chgData name="Cai Jun" userId="57e790d697ad4281" providerId="LiveId" clId="{BCC021AC-F410-4602-8102-A88E0B538CC7}" dt="2020-06-22T09:41:32.042" v="368"/>
          <ac:spMkLst>
            <pc:docMk/>
            <pc:sldMk cId="0" sldId="424"/>
            <ac:spMk id="12" creationId="{00000000-0000-0000-0000-000000000000}"/>
          </ac:spMkLst>
        </pc:spChg>
        <pc:spChg chg="mod">
          <ac:chgData name="Cai Jun" userId="57e790d697ad4281" providerId="LiveId" clId="{BCC021AC-F410-4602-8102-A88E0B538CC7}" dt="2020-06-22T09:41:32.042" v="368"/>
          <ac:spMkLst>
            <pc:docMk/>
            <pc:sldMk cId="0" sldId="424"/>
            <ac:spMk id="13" creationId="{00000000-0000-0000-0000-000000000000}"/>
          </ac:spMkLst>
        </pc:spChg>
        <pc:spChg chg="mod">
          <ac:chgData name="Cai Jun" userId="57e790d697ad4281" providerId="LiveId" clId="{BCC021AC-F410-4602-8102-A88E0B538CC7}" dt="2020-06-22T09:41:32.042" v="368"/>
          <ac:spMkLst>
            <pc:docMk/>
            <pc:sldMk cId="0" sldId="424"/>
            <ac:spMk id="11280" creationId="{00000000-0000-0000-0000-000000000000}"/>
          </ac:spMkLst>
        </pc:spChg>
        <pc:grpChg chg="mod">
          <ac:chgData name="Cai Jun" userId="57e790d697ad4281" providerId="LiveId" clId="{BCC021AC-F410-4602-8102-A88E0B538CC7}" dt="2020-06-22T09:41:32.042" v="368"/>
          <ac:grpSpMkLst>
            <pc:docMk/>
            <pc:sldMk cId="0" sldId="424"/>
            <ac:grpSpMk id="11267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41:32.042" v="368"/>
          <ac:grpSpMkLst>
            <pc:docMk/>
            <pc:sldMk cId="0" sldId="424"/>
            <ac:grpSpMk id="11273" creationId="{00000000-0000-0000-0000-000000000000}"/>
          </ac:grpSpMkLst>
        </pc:grpChg>
        <pc:graphicFrameChg chg="mod">
          <ac:chgData name="Cai Jun" userId="57e790d697ad4281" providerId="LiveId" clId="{BCC021AC-F410-4602-8102-A88E0B538CC7}" dt="2020-06-22T09:41:03.732" v="357" actId="1038"/>
          <ac:graphicFrameMkLst>
            <pc:docMk/>
            <pc:sldMk cId="0" sldId="424"/>
            <ac:graphicFrameMk id="11268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0:44.446" v="321" actId="1038"/>
          <ac:graphicFrameMkLst>
            <pc:docMk/>
            <pc:sldMk cId="0" sldId="424"/>
            <ac:graphicFrameMk id="11269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0:29.932" v="297" actId="1038"/>
          <ac:graphicFrameMkLst>
            <pc:docMk/>
            <pc:sldMk cId="0" sldId="424"/>
            <ac:graphicFrameMk id="11270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1:51.096" v="384"/>
          <ac:graphicFrameMkLst>
            <pc:docMk/>
            <pc:sldMk cId="0" sldId="424"/>
            <ac:graphicFrameMk id="11271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1:32.042" v="368"/>
          <ac:graphicFrameMkLst>
            <pc:docMk/>
            <pc:sldMk cId="0" sldId="424"/>
            <ac:graphicFrameMk id="11275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1:39.855" v="381" actId="1036"/>
          <ac:graphicFrameMkLst>
            <pc:docMk/>
            <pc:sldMk cId="0" sldId="424"/>
            <ac:graphicFrameMk id="11276" creationId="{00000000-0000-0000-0000-000000000000}"/>
          </ac:graphicFrameMkLst>
        </pc:graphicFrameChg>
        <pc:picChg chg="mod">
          <ac:chgData name="Cai Jun" userId="57e790d697ad4281" providerId="LiveId" clId="{BCC021AC-F410-4602-8102-A88E0B538CC7}" dt="2020-06-22T09:41:32.042" v="368"/>
          <ac:picMkLst>
            <pc:docMk/>
            <pc:sldMk cId="0" sldId="424"/>
            <ac:picMk id="11277" creationId="{00000000-0000-0000-0000-000000000000}"/>
          </ac:picMkLst>
        </pc:picChg>
      </pc:sldChg>
      <pc:sldChg chg="modSp mod">
        <pc:chgData name="Cai Jun" userId="57e790d697ad4281" providerId="LiveId" clId="{BCC021AC-F410-4602-8102-A88E0B538CC7}" dt="2020-06-22T09:48:37.281" v="487" actId="6549"/>
        <pc:sldMkLst>
          <pc:docMk/>
          <pc:sldMk cId="0" sldId="428"/>
        </pc:sldMkLst>
        <pc:spChg chg="mod">
          <ac:chgData name="Cai Jun" userId="57e790d697ad4281" providerId="LiveId" clId="{BCC021AC-F410-4602-8102-A88E0B538CC7}" dt="2020-06-22T09:48:37.281" v="487" actId="6549"/>
          <ac:spMkLst>
            <pc:docMk/>
            <pc:sldMk cId="0" sldId="428"/>
            <ac:spMk id="14342" creationId="{00000000-0000-0000-0000-000000000000}"/>
          </ac:spMkLst>
        </pc:spChg>
        <pc:graphicFrameChg chg="mod">
          <ac:chgData name="Cai Jun" userId="57e790d697ad4281" providerId="LiveId" clId="{BCC021AC-F410-4602-8102-A88E0B538CC7}" dt="2020-06-22T09:46:46.230" v="467" actId="14100"/>
          <ac:graphicFrameMkLst>
            <pc:docMk/>
            <pc:sldMk cId="0" sldId="428"/>
            <ac:graphicFrameMk id="14340" creationId="{00000000-0000-0000-0000-000000000000}"/>
          </ac:graphicFrameMkLst>
        </pc:graphicFrameChg>
      </pc:sldChg>
      <pc:sldChg chg="modSp mod">
        <pc:chgData name="Cai Jun" userId="57e790d697ad4281" providerId="LiveId" clId="{BCC021AC-F410-4602-8102-A88E0B538CC7}" dt="2020-06-22T09:50:03.138" v="498" actId="1035"/>
        <pc:sldMkLst>
          <pc:docMk/>
          <pc:sldMk cId="0" sldId="429"/>
        </pc:sldMkLst>
        <pc:graphicFrameChg chg="mod">
          <ac:chgData name="Cai Jun" userId="57e790d697ad4281" providerId="LiveId" clId="{BCC021AC-F410-4602-8102-A88E0B538CC7}" dt="2020-06-22T09:50:03.138" v="498" actId="1035"/>
          <ac:graphicFrameMkLst>
            <pc:docMk/>
            <pc:sldMk cId="0" sldId="429"/>
            <ac:graphicFrameMk id="15363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49:57.687" v="493" actId="1076"/>
          <ac:graphicFrameMkLst>
            <pc:docMk/>
            <pc:sldMk cId="0" sldId="429"/>
            <ac:graphicFrameMk id="15364" creationId="{00000000-0000-0000-0000-000000000000}"/>
          </ac:graphicFrameMkLst>
        </pc:graphicFrameChg>
      </pc:sldChg>
      <pc:sldChg chg="modSp">
        <pc:chgData name="Cai Jun" userId="57e790d697ad4281" providerId="LiveId" clId="{BCC021AC-F410-4602-8102-A88E0B538CC7}" dt="2020-06-22T09:51:13.522" v="505"/>
        <pc:sldMkLst>
          <pc:docMk/>
          <pc:sldMk cId="0" sldId="430"/>
        </pc:sldMkLst>
        <pc:graphicFrameChg chg="mod">
          <ac:chgData name="Cai Jun" userId="57e790d697ad4281" providerId="LiveId" clId="{BCC021AC-F410-4602-8102-A88E0B538CC7}" dt="2020-06-22T09:51:13.522" v="505"/>
          <ac:graphicFrameMkLst>
            <pc:docMk/>
            <pc:sldMk cId="0" sldId="430"/>
            <ac:graphicFrameMk id="17414" creationId="{00000000-0000-0000-0000-000000000000}"/>
          </ac:graphicFrameMkLst>
        </pc:graphicFrameChg>
      </pc:sldChg>
      <pc:sldChg chg="delSp modSp mod">
        <pc:chgData name="Cai Jun" userId="57e790d697ad4281" providerId="LiveId" clId="{BCC021AC-F410-4602-8102-A88E0B538CC7}" dt="2020-06-22T09:34:18.027" v="91" actId="1038"/>
        <pc:sldMkLst>
          <pc:docMk/>
          <pc:sldMk cId="0" sldId="443"/>
        </pc:sldMkLst>
        <pc:spChg chg="mod">
          <ac:chgData name="Cai Jun" userId="57e790d697ad4281" providerId="LiveId" clId="{BCC021AC-F410-4602-8102-A88E0B538CC7}" dt="2020-06-22T09:34:10.421" v="68" actId="1038"/>
          <ac:spMkLst>
            <pc:docMk/>
            <pc:sldMk cId="0" sldId="443"/>
            <ac:spMk id="9" creationId="{00000000-0000-0000-0000-000000000000}"/>
          </ac:spMkLst>
        </pc:spChg>
        <pc:spChg chg="mod">
          <ac:chgData name="Cai Jun" userId="57e790d697ad4281" providerId="LiveId" clId="{BCC021AC-F410-4602-8102-A88E0B538CC7}" dt="2020-06-22T09:32:34.384" v="5"/>
          <ac:spMkLst>
            <pc:docMk/>
            <pc:sldMk cId="0" sldId="443"/>
            <ac:spMk id="17" creationId="{00000000-0000-0000-0000-000000000000}"/>
          </ac:spMkLst>
        </pc:spChg>
        <pc:spChg chg="mod">
          <ac:chgData name="Cai Jun" userId="57e790d697ad4281" providerId="LiveId" clId="{BCC021AC-F410-4602-8102-A88E0B538CC7}" dt="2020-06-22T09:34:10.421" v="68" actId="1038"/>
          <ac:spMkLst>
            <pc:docMk/>
            <pc:sldMk cId="0" sldId="443"/>
            <ac:spMk id="6147" creationId="{00000000-0000-0000-0000-000000000000}"/>
          </ac:spMkLst>
        </pc:spChg>
        <pc:spChg chg="mod">
          <ac:chgData name="Cai Jun" userId="57e790d697ad4281" providerId="LiveId" clId="{BCC021AC-F410-4602-8102-A88E0B538CC7}" dt="2020-06-22T09:32:34.384" v="5"/>
          <ac:spMkLst>
            <pc:docMk/>
            <pc:sldMk cId="0" sldId="443"/>
            <ac:spMk id="6159" creationId="{00000000-0000-0000-0000-000000000000}"/>
          </ac:spMkLst>
        </pc:spChg>
        <pc:spChg chg="mod">
          <ac:chgData name="Cai Jun" userId="57e790d697ad4281" providerId="LiveId" clId="{BCC021AC-F410-4602-8102-A88E0B538CC7}" dt="2020-06-22T09:32:34.384" v="5"/>
          <ac:spMkLst>
            <pc:docMk/>
            <pc:sldMk cId="0" sldId="443"/>
            <ac:spMk id="6160" creationId="{00000000-0000-0000-0000-000000000000}"/>
          </ac:spMkLst>
        </pc:spChg>
        <pc:spChg chg="mod">
          <ac:chgData name="Cai Jun" userId="57e790d697ad4281" providerId="LiveId" clId="{BCC021AC-F410-4602-8102-A88E0B538CC7}" dt="2020-06-22T09:32:34.384" v="5"/>
          <ac:spMkLst>
            <pc:docMk/>
            <pc:sldMk cId="0" sldId="443"/>
            <ac:spMk id="6161" creationId="{00000000-0000-0000-0000-000000000000}"/>
          </ac:spMkLst>
        </pc:spChg>
        <pc:spChg chg="mod">
          <ac:chgData name="Cai Jun" userId="57e790d697ad4281" providerId="LiveId" clId="{BCC021AC-F410-4602-8102-A88E0B538CC7}" dt="2020-06-22T09:34:10.421" v="68" actId="1038"/>
          <ac:spMkLst>
            <pc:docMk/>
            <pc:sldMk cId="0" sldId="443"/>
            <ac:spMk id="6166" creationId="{00000000-0000-0000-0000-000000000000}"/>
          </ac:spMkLst>
        </pc:spChg>
        <pc:spChg chg="mod">
          <ac:chgData name="Cai Jun" userId="57e790d697ad4281" providerId="LiveId" clId="{BCC021AC-F410-4602-8102-A88E0B538CC7}" dt="2020-06-22T09:34:10.421" v="68" actId="1038"/>
          <ac:spMkLst>
            <pc:docMk/>
            <pc:sldMk cId="0" sldId="443"/>
            <ac:spMk id="6167" creationId="{00000000-0000-0000-0000-000000000000}"/>
          </ac:spMkLst>
        </pc:spChg>
        <pc:spChg chg="mod">
          <ac:chgData name="Cai Jun" userId="57e790d697ad4281" providerId="LiveId" clId="{BCC021AC-F410-4602-8102-A88E0B538CC7}" dt="2020-06-22T09:34:10.421" v="68" actId="1038"/>
          <ac:spMkLst>
            <pc:docMk/>
            <pc:sldMk cId="0" sldId="443"/>
            <ac:spMk id="6168" creationId="{00000000-0000-0000-0000-000000000000}"/>
          </ac:spMkLst>
        </pc:spChg>
        <pc:grpChg chg="mod">
          <ac:chgData name="Cai Jun" userId="57e790d697ad4281" providerId="LiveId" clId="{BCC021AC-F410-4602-8102-A88E0B538CC7}" dt="2020-06-22T09:34:10.421" v="68" actId="1038"/>
          <ac:grpSpMkLst>
            <pc:docMk/>
            <pc:sldMk cId="0" sldId="443"/>
            <ac:grpSpMk id="6148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2:34.384" v="5"/>
          <ac:grpSpMkLst>
            <pc:docMk/>
            <pc:sldMk cId="0" sldId="443"/>
            <ac:grpSpMk id="6149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2:34.384" v="5"/>
          <ac:grpSpMkLst>
            <pc:docMk/>
            <pc:sldMk cId="0" sldId="443"/>
            <ac:grpSpMk id="6157" creationId="{00000000-0000-0000-0000-000000000000}"/>
          </ac:grpSpMkLst>
        </pc:grpChg>
        <pc:grpChg chg="mod">
          <ac:chgData name="Cai Jun" userId="57e790d697ad4281" providerId="LiveId" clId="{BCC021AC-F410-4602-8102-A88E0B538CC7}" dt="2020-06-22T09:34:10.421" v="68" actId="1038"/>
          <ac:grpSpMkLst>
            <pc:docMk/>
            <pc:sldMk cId="0" sldId="443"/>
            <ac:grpSpMk id="6164" creationId="{00000000-0000-0000-0000-000000000000}"/>
          </ac:grpSpMkLst>
        </pc:grpChg>
        <pc:graphicFrameChg chg="mod">
          <ac:chgData name="Cai Jun" userId="57e790d697ad4281" providerId="LiveId" clId="{BCC021AC-F410-4602-8102-A88E0B538CC7}" dt="2020-06-22T09:33:51.665" v="53" actId="1037"/>
          <ac:graphicFrameMkLst>
            <pc:docMk/>
            <pc:sldMk cId="0" sldId="443"/>
            <ac:graphicFrameMk id="6150" creationId="{00000000-0000-0000-0000-000000000000}"/>
          </ac:graphicFrameMkLst>
        </pc:graphicFrameChg>
        <pc:graphicFrameChg chg="del mod">
          <ac:chgData name="Cai Jun" userId="57e790d697ad4281" providerId="LiveId" clId="{BCC021AC-F410-4602-8102-A88E0B538CC7}" dt="2020-06-22T09:33:40.632" v="38" actId="478"/>
          <ac:graphicFrameMkLst>
            <pc:docMk/>
            <pc:sldMk cId="0" sldId="443"/>
            <ac:graphicFrameMk id="6151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4:18.027" v="91" actId="1038"/>
          <ac:graphicFrameMkLst>
            <pc:docMk/>
            <pc:sldMk cId="0" sldId="443"/>
            <ac:graphicFrameMk id="6152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2:40.573" v="18" actId="14100"/>
          <ac:graphicFrameMkLst>
            <pc:docMk/>
            <pc:sldMk cId="0" sldId="443"/>
            <ac:graphicFrameMk id="6155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2:40.573" v="18" actId="14100"/>
          <ac:graphicFrameMkLst>
            <pc:docMk/>
            <pc:sldMk cId="0" sldId="443"/>
            <ac:graphicFrameMk id="6156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4:10.421" v="68" actId="1038"/>
          <ac:graphicFrameMkLst>
            <pc:docMk/>
            <pc:sldMk cId="0" sldId="443"/>
            <ac:graphicFrameMk id="6162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4:10.421" v="68" actId="1038"/>
          <ac:graphicFrameMkLst>
            <pc:docMk/>
            <pc:sldMk cId="0" sldId="443"/>
            <ac:graphicFrameMk id="6163" creationId="{00000000-0000-0000-0000-000000000000}"/>
          </ac:graphicFrameMkLst>
        </pc:graphicFrameChg>
      </pc:sldChg>
      <pc:sldChg chg="addSp delSp modSp mod">
        <pc:chgData name="Cai Jun" userId="57e790d697ad4281" providerId="LiveId" clId="{BCC021AC-F410-4602-8102-A88E0B538CC7}" dt="2020-06-22T09:35:23.230" v="108"/>
        <pc:sldMkLst>
          <pc:docMk/>
          <pc:sldMk cId="0" sldId="444"/>
        </pc:sldMkLst>
        <pc:spChg chg="add 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24" creationId="{BE41DD85-051A-4F87-92F8-F11B17173058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29" creationId="{4D7F7BFB-BF03-40A1-A13B-D98527B53E33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0" creationId="{B1045B22-7D19-4C93-AAE0-37193CC85D38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1" creationId="{D9A923D1-BC25-4087-BF95-5914B7CF99AF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2" creationId="{9046DFE9-D511-4427-831C-1D56D0C5DF47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7" creationId="{0277C88C-2264-4D6A-8E6D-E7530F187D14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8" creationId="{93E95A3D-D2F8-4773-80B5-3BA9F5EAD690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39" creationId="{C4FCE05D-6C41-467E-B1E6-71857271869E}"/>
          </ac:spMkLst>
        </pc:spChg>
        <pc:spChg chg="mod">
          <ac:chgData name="Cai Jun" userId="57e790d697ad4281" providerId="LiveId" clId="{BCC021AC-F410-4602-8102-A88E0B538CC7}" dt="2020-06-22T09:35:23.230" v="108"/>
          <ac:spMkLst>
            <pc:docMk/>
            <pc:sldMk cId="0" sldId="444"/>
            <ac:spMk id="40" creationId="{52F21FE5-1303-4B93-9BC3-A40E421C2679}"/>
          </ac:spMkLst>
        </pc:spChg>
        <pc:spChg chg="del">
          <ac:chgData name="Cai Jun" userId="57e790d697ad4281" providerId="LiveId" clId="{BCC021AC-F410-4602-8102-A88E0B538CC7}" dt="2020-06-22T09:35:15.182" v="107" actId="478"/>
          <ac:spMkLst>
            <pc:docMk/>
            <pc:sldMk cId="0" sldId="444"/>
            <ac:spMk id="7172" creationId="{00000000-0000-0000-0000-000000000000}"/>
          </ac:spMkLst>
        </pc:spChg>
        <pc:grpChg chg="add mod">
          <ac:chgData name="Cai Jun" userId="57e790d697ad4281" providerId="LiveId" clId="{BCC021AC-F410-4602-8102-A88E0B538CC7}" dt="2020-06-22T09:35:23.230" v="108"/>
          <ac:grpSpMkLst>
            <pc:docMk/>
            <pc:sldMk cId="0" sldId="444"/>
            <ac:grpSpMk id="25" creationId="{FAE1AF5B-D1B6-43CE-82CB-BC8708F28BC5}"/>
          </ac:grpSpMkLst>
        </pc:grpChg>
        <pc:grpChg chg="mod">
          <ac:chgData name="Cai Jun" userId="57e790d697ad4281" providerId="LiveId" clId="{BCC021AC-F410-4602-8102-A88E0B538CC7}" dt="2020-06-22T09:35:23.230" v="108"/>
          <ac:grpSpMkLst>
            <pc:docMk/>
            <pc:sldMk cId="0" sldId="444"/>
            <ac:grpSpMk id="28" creationId="{315D6B42-7BC2-478D-9E10-43C625B6B7F9}"/>
          </ac:grpSpMkLst>
        </pc:grpChg>
        <pc:grpChg chg="add mod">
          <ac:chgData name="Cai Jun" userId="57e790d697ad4281" providerId="LiveId" clId="{BCC021AC-F410-4602-8102-A88E0B538CC7}" dt="2020-06-22T09:35:23.230" v="108"/>
          <ac:grpSpMkLst>
            <pc:docMk/>
            <pc:sldMk cId="0" sldId="444"/>
            <ac:grpSpMk id="33" creationId="{3B1F25EA-BC1A-4E8B-A645-752857CCCD9C}"/>
          </ac:grpSpMkLst>
        </pc:grpChg>
        <pc:grpChg chg="mod">
          <ac:chgData name="Cai Jun" userId="57e790d697ad4281" providerId="LiveId" clId="{BCC021AC-F410-4602-8102-A88E0B538CC7}" dt="2020-06-22T09:35:23.230" v="108"/>
          <ac:grpSpMkLst>
            <pc:docMk/>
            <pc:sldMk cId="0" sldId="444"/>
            <ac:grpSpMk id="36" creationId="{E6970B3B-94FE-4D07-A699-D9CB68D7929A}"/>
          </ac:grpSpMkLst>
        </pc:grpChg>
        <pc:grpChg chg="del">
          <ac:chgData name="Cai Jun" userId="57e790d697ad4281" providerId="LiveId" clId="{BCC021AC-F410-4602-8102-A88E0B538CC7}" dt="2020-06-22T09:35:15.182" v="107" actId="478"/>
          <ac:grpSpMkLst>
            <pc:docMk/>
            <pc:sldMk cId="0" sldId="444"/>
            <ac:grpSpMk id="7173" creationId="{00000000-0000-0000-0000-000000000000}"/>
          </ac:grpSpMkLst>
        </pc:grpChg>
        <pc:grpChg chg="del">
          <ac:chgData name="Cai Jun" userId="57e790d697ad4281" providerId="LiveId" clId="{BCC021AC-F410-4602-8102-A88E0B538CC7}" dt="2020-06-22T09:35:15.182" v="107" actId="478"/>
          <ac:grpSpMkLst>
            <pc:docMk/>
            <pc:sldMk cId="0" sldId="444"/>
            <ac:grpSpMk id="7174" creationId="{00000000-0000-0000-0000-000000000000}"/>
          </ac:grpSpMkLst>
        </pc:grpChg>
        <pc:graphicFrameChg chg="mod">
          <ac:chgData name="Cai Jun" userId="57e790d697ad4281" providerId="LiveId" clId="{BCC021AC-F410-4602-8102-A88E0B538CC7}" dt="2020-06-22T09:35:23.230" v="108"/>
          <ac:graphicFrameMkLst>
            <pc:docMk/>
            <pc:sldMk cId="0" sldId="444"/>
            <ac:graphicFrameMk id="26" creationId="{C459DE11-B013-45CC-AD45-988358F3417A}"/>
          </ac:graphicFrameMkLst>
        </pc:graphicFrameChg>
        <pc:graphicFrameChg chg="mod">
          <ac:chgData name="Cai Jun" userId="57e790d697ad4281" providerId="LiveId" clId="{BCC021AC-F410-4602-8102-A88E0B538CC7}" dt="2020-06-22T09:35:23.230" v="108"/>
          <ac:graphicFrameMkLst>
            <pc:docMk/>
            <pc:sldMk cId="0" sldId="444"/>
            <ac:graphicFrameMk id="27" creationId="{D121E1E5-78F1-4D8F-A2C7-1A7B8DF6774C}"/>
          </ac:graphicFrameMkLst>
        </pc:graphicFrameChg>
        <pc:graphicFrameChg chg="mod">
          <ac:chgData name="Cai Jun" userId="57e790d697ad4281" providerId="LiveId" clId="{BCC021AC-F410-4602-8102-A88E0B538CC7}" dt="2020-06-22T09:35:23.230" v="108"/>
          <ac:graphicFrameMkLst>
            <pc:docMk/>
            <pc:sldMk cId="0" sldId="444"/>
            <ac:graphicFrameMk id="34" creationId="{13407948-FA0C-4D21-8992-D22F40D750EE}"/>
          </ac:graphicFrameMkLst>
        </pc:graphicFrameChg>
        <pc:graphicFrameChg chg="mod">
          <ac:chgData name="Cai Jun" userId="57e790d697ad4281" providerId="LiveId" clId="{BCC021AC-F410-4602-8102-A88E0B538CC7}" dt="2020-06-22T09:35:23.230" v="108"/>
          <ac:graphicFrameMkLst>
            <pc:docMk/>
            <pc:sldMk cId="0" sldId="444"/>
            <ac:graphicFrameMk id="35" creationId="{2B7DE19B-C998-4F98-BE89-C21AA3643842}"/>
          </ac:graphicFrameMkLst>
        </pc:graphicFrameChg>
        <pc:graphicFrameChg chg="mod">
          <ac:chgData name="Cai Jun" userId="57e790d697ad4281" providerId="LiveId" clId="{BCC021AC-F410-4602-8102-A88E0B538CC7}" dt="2020-06-22T09:34:58.584" v="103" actId="14100"/>
          <ac:graphicFrameMkLst>
            <pc:docMk/>
            <pc:sldMk cId="0" sldId="444"/>
            <ac:graphicFrameMk id="7170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5:03.206" v="106" actId="1036"/>
          <ac:graphicFrameMkLst>
            <pc:docMk/>
            <pc:sldMk cId="0" sldId="444"/>
            <ac:graphicFrameMk id="7171" creationId="{00000000-0000-0000-0000-000000000000}"/>
          </ac:graphicFrameMkLst>
        </pc:graphicFrameChg>
      </pc:sldChg>
      <pc:sldChg chg="modSp mod">
        <pc:chgData name="Cai Jun" userId="57e790d697ad4281" providerId="LiveId" clId="{BCC021AC-F410-4602-8102-A88E0B538CC7}" dt="2020-06-22T09:37:13.913" v="177" actId="1076"/>
        <pc:sldMkLst>
          <pc:docMk/>
          <pc:sldMk cId="0" sldId="445"/>
        </pc:sldMkLst>
        <pc:spChg chg="mod">
          <ac:chgData name="Cai Jun" userId="57e790d697ad4281" providerId="LiveId" clId="{BCC021AC-F410-4602-8102-A88E0B538CC7}" dt="2020-06-22T09:36:47.446" v="156" actId="1076"/>
          <ac:spMkLst>
            <pc:docMk/>
            <pc:sldMk cId="0" sldId="445"/>
            <ac:spMk id="8196" creationId="{00000000-0000-0000-0000-000000000000}"/>
          </ac:spMkLst>
        </pc:spChg>
        <pc:spChg chg="mod">
          <ac:chgData name="Cai Jun" userId="57e790d697ad4281" providerId="LiveId" clId="{BCC021AC-F410-4602-8102-A88E0B538CC7}" dt="2020-06-22T09:36:26.330" v="120" actId="1076"/>
          <ac:spMkLst>
            <pc:docMk/>
            <pc:sldMk cId="0" sldId="445"/>
            <ac:spMk id="8198" creationId="{00000000-0000-0000-0000-000000000000}"/>
          </ac:spMkLst>
        </pc:spChg>
        <pc:graphicFrameChg chg="mod">
          <ac:chgData name="Cai Jun" userId="57e790d697ad4281" providerId="LiveId" clId="{BCC021AC-F410-4602-8102-A88E0B538CC7}" dt="2020-06-22T09:37:13.913" v="177" actId="1076"/>
          <ac:graphicFrameMkLst>
            <pc:docMk/>
            <pc:sldMk cId="0" sldId="445"/>
            <ac:graphicFrameMk id="8194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7:11.362" v="176" actId="1076"/>
          <ac:graphicFrameMkLst>
            <pc:docMk/>
            <pc:sldMk cId="0" sldId="445"/>
            <ac:graphicFrameMk id="8195" creationId="{00000000-0000-0000-0000-000000000000}"/>
          </ac:graphicFrameMkLst>
        </pc:graphicFrameChg>
        <pc:graphicFrameChg chg="mod">
          <ac:chgData name="Cai Jun" userId="57e790d697ad4281" providerId="LiveId" clId="{BCC021AC-F410-4602-8102-A88E0B538CC7}" dt="2020-06-22T09:36:41.488" v="155" actId="1038"/>
          <ac:graphicFrameMkLst>
            <pc:docMk/>
            <pc:sldMk cId="0" sldId="445"/>
            <ac:graphicFrameMk id="8197" creationId="{00000000-0000-0000-0000-000000000000}"/>
          </ac:graphicFrameMkLst>
        </pc:graphicFrameChg>
      </pc:sldChg>
      <pc:sldChg chg="addSp delSp modSp mod">
        <pc:chgData name="Cai Jun" userId="57e790d697ad4281" providerId="LiveId" clId="{BCC021AC-F410-4602-8102-A88E0B538CC7}" dt="2020-06-22T09:46:18.292" v="460" actId="20577"/>
        <pc:sldMkLst>
          <pc:docMk/>
          <pc:sldMk cId="0" sldId="446"/>
        </pc:sldMkLst>
        <pc:spChg chg="mod">
          <ac:chgData name="Cai Jun" userId="57e790d697ad4281" providerId="LiveId" clId="{BCC021AC-F410-4602-8102-A88E0B538CC7}" dt="2020-06-22T09:45:09.251" v="451" actId="14100"/>
          <ac:spMkLst>
            <pc:docMk/>
            <pc:sldMk cId="0" sldId="446"/>
            <ac:spMk id="11" creationId="{00000000-0000-0000-0000-000000000000}"/>
          </ac:spMkLst>
        </pc:spChg>
        <pc:spChg chg="del mod">
          <ac:chgData name="Cai Jun" userId="57e790d697ad4281" providerId="LiveId" clId="{BCC021AC-F410-4602-8102-A88E0B538CC7}" dt="2020-06-22T09:43:12.090" v="398" actId="478"/>
          <ac:spMkLst>
            <pc:docMk/>
            <pc:sldMk cId="0" sldId="446"/>
            <ac:spMk id="12291" creationId="{00000000-0000-0000-0000-000000000000}"/>
          </ac:spMkLst>
        </pc:spChg>
        <pc:spChg chg="mod">
          <ac:chgData name="Cai Jun" userId="57e790d697ad4281" providerId="LiveId" clId="{BCC021AC-F410-4602-8102-A88E0B538CC7}" dt="2020-06-22T09:46:18.292" v="460" actId="20577"/>
          <ac:spMkLst>
            <pc:docMk/>
            <pc:sldMk cId="0" sldId="446"/>
            <ac:spMk id="58380" creationId="{00000000-0000-0000-0000-000000000000}"/>
          </ac:spMkLst>
        </pc:spChg>
        <pc:spChg chg="mod">
          <ac:chgData name="Cai Jun" userId="57e790d697ad4281" providerId="LiveId" clId="{BCC021AC-F410-4602-8102-A88E0B538CC7}" dt="2020-06-22T09:43:40.757" v="407" actId="1076"/>
          <ac:spMkLst>
            <pc:docMk/>
            <pc:sldMk cId="0" sldId="446"/>
            <ac:spMk id="185350" creationId="{00000000-0000-0000-0000-000000000000}"/>
          </ac:spMkLst>
        </pc:spChg>
        <pc:grpChg chg="del mod">
          <ac:chgData name="Cai Jun" userId="57e790d697ad4281" providerId="LiveId" clId="{BCC021AC-F410-4602-8102-A88E0B538CC7}" dt="2020-06-22T09:42:53.774" v="395" actId="478"/>
          <ac:grpSpMkLst>
            <pc:docMk/>
            <pc:sldMk cId="0" sldId="446"/>
            <ac:grpSpMk id="12293" creationId="{00000000-0000-0000-0000-000000000000}"/>
          </ac:grpSpMkLst>
        </pc:grpChg>
        <pc:graphicFrameChg chg="add del mod">
          <ac:chgData name="Cai Jun" userId="57e790d697ad4281" providerId="LiveId" clId="{BCC021AC-F410-4602-8102-A88E0B538CC7}" dt="2020-06-22T09:42:49.946" v="394" actId="478"/>
          <ac:graphicFrameMkLst>
            <pc:docMk/>
            <pc:sldMk cId="0" sldId="446"/>
            <ac:graphicFrameMk id="14" creationId="{8ACA9702-BF88-4F8D-96B8-518C0976A017}"/>
          </ac:graphicFrameMkLst>
        </pc:graphicFrameChg>
        <pc:graphicFrameChg chg="add del mod">
          <ac:chgData name="Cai Jun" userId="57e790d697ad4281" providerId="LiveId" clId="{BCC021AC-F410-4602-8102-A88E0B538CC7}" dt="2020-06-22T09:42:49.946" v="394" actId="478"/>
          <ac:graphicFrameMkLst>
            <pc:docMk/>
            <pc:sldMk cId="0" sldId="446"/>
            <ac:graphicFrameMk id="15" creationId="{E8E2E181-18F5-4B5E-8D46-AE1E60734516}"/>
          </ac:graphicFrameMkLst>
        </pc:graphicFrameChg>
        <pc:graphicFrameChg chg="mod">
          <ac:chgData name="Cai Jun" userId="57e790d697ad4281" providerId="LiveId" clId="{BCC021AC-F410-4602-8102-A88E0B538CC7}" dt="2020-06-22T09:45:33.970" v="456" actId="1076"/>
          <ac:graphicFrameMkLst>
            <pc:docMk/>
            <pc:sldMk cId="0" sldId="446"/>
            <ac:graphicFrameMk id="12294" creationId="{00000000-0000-0000-0000-000000000000}"/>
          </ac:graphicFrameMkLst>
        </pc:graphicFrameChg>
        <pc:graphicFrameChg chg="mod topLvl">
          <ac:chgData name="Cai Jun" userId="57e790d697ad4281" providerId="LiveId" clId="{BCC021AC-F410-4602-8102-A88E0B538CC7}" dt="2020-06-22T09:43:00.441" v="396" actId="1076"/>
          <ac:graphicFrameMkLst>
            <pc:docMk/>
            <pc:sldMk cId="0" sldId="446"/>
            <ac:graphicFrameMk id="12297" creationId="{00000000-0000-0000-0000-000000000000}"/>
          </ac:graphicFrameMkLst>
        </pc:graphicFrameChg>
        <pc:graphicFrameChg chg="del mod topLvl">
          <ac:chgData name="Cai Jun" userId="57e790d697ad4281" providerId="LiveId" clId="{BCC021AC-F410-4602-8102-A88E0B538CC7}" dt="2020-06-22T09:42:53.774" v="395" actId="478"/>
          <ac:graphicFrameMkLst>
            <pc:docMk/>
            <pc:sldMk cId="0" sldId="446"/>
            <ac:graphicFrameMk id="12298" creationId="{00000000-0000-0000-0000-000000000000}"/>
          </ac:graphicFrameMkLst>
        </pc:graphicFrameChg>
        <pc:graphicFrameChg chg="del mod">
          <ac:chgData name="Cai Jun" userId="57e790d697ad4281" providerId="LiveId" clId="{BCC021AC-F410-4602-8102-A88E0B538CC7}" dt="2020-06-22T09:42:49.946" v="394" actId="478"/>
          <ac:graphicFrameMkLst>
            <pc:docMk/>
            <pc:sldMk cId="0" sldId="446"/>
            <ac:graphicFrameMk id="12299" creationId="{00000000-0000-0000-0000-000000000000}"/>
          </ac:graphicFrameMkLst>
        </pc:graphicFrameChg>
        <pc:graphicFrameChg chg="del mod">
          <ac:chgData name="Cai Jun" userId="57e790d697ad4281" providerId="LiveId" clId="{BCC021AC-F410-4602-8102-A88E0B538CC7}" dt="2020-06-22T09:42:53.774" v="395" actId="478"/>
          <ac:graphicFrameMkLst>
            <pc:docMk/>
            <pc:sldMk cId="0" sldId="446"/>
            <ac:graphicFrameMk id="12300" creationId="{00000000-0000-0000-0000-000000000000}"/>
          </ac:graphicFrameMkLst>
        </pc:graphicFrameChg>
      </pc:sldChg>
      <pc:sldChg chg="addSp delSp modSp mod">
        <pc:chgData name="Cai Jun" userId="57e790d697ad4281" providerId="LiveId" clId="{BCC021AC-F410-4602-8102-A88E0B538CC7}" dt="2020-06-22T09:50:55.372" v="502"/>
        <pc:sldMkLst>
          <pc:docMk/>
          <pc:sldMk cId="0" sldId="447"/>
        </pc:sldMkLst>
        <pc:graphicFrameChg chg="add mod">
          <ac:chgData name="Cai Jun" userId="57e790d697ad4281" providerId="LiveId" clId="{BCC021AC-F410-4602-8102-A88E0B538CC7}" dt="2020-06-22T09:50:38.896" v="500"/>
          <ac:graphicFrameMkLst>
            <pc:docMk/>
            <pc:sldMk cId="0" sldId="447"/>
            <ac:graphicFrameMk id="8" creationId="{1C982751-E97B-4FAA-9AA2-B3EA6DD74F84}"/>
          </ac:graphicFrameMkLst>
        </pc:graphicFrameChg>
        <pc:graphicFrameChg chg="add mod">
          <ac:chgData name="Cai Jun" userId="57e790d697ad4281" providerId="LiveId" clId="{BCC021AC-F410-4602-8102-A88E0B538CC7}" dt="2020-06-22T09:50:55.372" v="502"/>
          <ac:graphicFrameMkLst>
            <pc:docMk/>
            <pc:sldMk cId="0" sldId="447"/>
            <ac:graphicFrameMk id="9" creationId="{1E4D9175-8365-4302-BACA-30CEA86792AB}"/>
          </ac:graphicFrameMkLst>
        </pc:graphicFrameChg>
        <pc:graphicFrameChg chg="del">
          <ac:chgData name="Cai Jun" userId="57e790d697ad4281" providerId="LiveId" clId="{BCC021AC-F410-4602-8102-A88E0B538CC7}" dt="2020-06-22T09:50:38.537" v="499" actId="478"/>
          <ac:graphicFrameMkLst>
            <pc:docMk/>
            <pc:sldMk cId="0" sldId="447"/>
            <ac:graphicFrameMk id="16387" creationId="{00000000-0000-0000-0000-000000000000}"/>
          </ac:graphicFrameMkLst>
        </pc:graphicFrameChg>
        <pc:graphicFrameChg chg="del">
          <ac:chgData name="Cai Jun" userId="57e790d697ad4281" providerId="LiveId" clId="{BCC021AC-F410-4602-8102-A88E0B538CC7}" dt="2020-06-22T09:50:38.537" v="499" actId="478"/>
          <ac:graphicFrameMkLst>
            <pc:docMk/>
            <pc:sldMk cId="0" sldId="447"/>
            <ac:graphicFrameMk id="16388" creationId="{00000000-0000-0000-0000-000000000000}"/>
          </ac:graphicFrameMkLst>
        </pc:graphicFrameChg>
      </pc:sldChg>
      <pc:sldChg chg="delSp modSp">
        <pc:chgData name="Cai Jun" userId="57e790d697ad4281" providerId="LiveId" clId="{BCC021AC-F410-4602-8102-A88E0B538CC7}" dt="2020-06-22T09:51:49.089" v="518" actId="1036"/>
        <pc:sldMkLst>
          <pc:docMk/>
          <pc:sldMk cId="0" sldId="450"/>
        </pc:sldMkLst>
        <pc:spChg chg="mod">
          <ac:chgData name="Cai Jun" userId="57e790d697ad4281" providerId="LiveId" clId="{BCC021AC-F410-4602-8102-A88E0B538CC7}" dt="2020-06-22T09:51:49.089" v="518" actId="1036"/>
          <ac:spMkLst>
            <pc:docMk/>
            <pc:sldMk cId="0" sldId="450"/>
            <ac:spMk id="19461" creationId="{00000000-0000-0000-0000-000000000000}"/>
          </ac:spMkLst>
        </pc:spChg>
        <pc:spChg chg="del">
          <ac:chgData name="Cai Jun" userId="57e790d697ad4281" providerId="LiveId" clId="{BCC021AC-F410-4602-8102-A88E0B538CC7}" dt="2020-06-22T09:51:40.671" v="506" actId="478"/>
          <ac:spMkLst>
            <pc:docMk/>
            <pc:sldMk cId="0" sldId="450"/>
            <ac:spMk id="19462" creationId="{00000000-0000-0000-0000-000000000000}"/>
          </ac:spMkLst>
        </pc:spChg>
        <pc:picChg chg="mod">
          <ac:chgData name="Cai Jun" userId="57e790d697ad4281" providerId="LiveId" clId="{BCC021AC-F410-4602-8102-A88E0B538CC7}" dt="2020-06-22T09:51:49.089" v="518" actId="1036"/>
          <ac:picMkLst>
            <pc:docMk/>
            <pc:sldMk cId="0" sldId="450"/>
            <ac:picMk id="19458" creationId="{00000000-0000-0000-0000-000000000000}"/>
          </ac:picMkLst>
        </pc:picChg>
      </pc:sldChg>
      <pc:sldChg chg="modSp mod">
        <pc:chgData name="Cai Jun" userId="57e790d697ad4281" providerId="LiveId" clId="{BCC021AC-F410-4602-8102-A88E0B538CC7}" dt="2020-06-22T09:37:37.083" v="200" actId="14100"/>
        <pc:sldMkLst>
          <pc:docMk/>
          <pc:sldMk cId="0" sldId="452"/>
        </pc:sldMkLst>
        <pc:graphicFrameChg chg="mod">
          <ac:chgData name="Cai Jun" userId="57e790d697ad4281" providerId="LiveId" clId="{BCC021AC-F410-4602-8102-A88E0B538CC7}" dt="2020-06-22T09:37:37.083" v="200" actId="14100"/>
          <ac:graphicFrameMkLst>
            <pc:docMk/>
            <pc:sldMk cId="0" sldId="452"/>
            <ac:graphicFrameMk id="9219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2F67C271-616C-43E3-B29C-0B3A68E011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975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BD89-3D8A-49A0-A314-7A96136DE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74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3E62F-0521-410D-970C-58A23E64B1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77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FEDC-9A2C-4FC4-A095-92672C332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332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2522-53AF-4E37-B488-DF0D046B1E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81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FAD3E-E1B2-4362-9BCF-063F78E5B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3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0F298-72C9-4793-B7C7-A0A2003AE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7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033A4-4ED7-4C4D-9094-FF6559032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92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4D29-10E6-44E2-BA57-3260CB15FD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69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23D5C-DF14-4D50-9DD0-08893AB90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74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FD819-C949-4F93-B156-037943FA27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84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9EA9F-63B3-4FAE-97B0-0BBB24606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B55A-0BD4-43A9-9D50-DB3C5D061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8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16F6D5B7-06FD-4AA3-8AEB-E107BE30FD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04950" y="1619250"/>
            <a:ext cx="61531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2000250" indent="-2000250" algn="just">
              <a:defRPr/>
            </a:pPr>
            <a:r>
              <a:rPr kumimoji="1" lang="en-US" altLang="zh-C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4-10 </a:t>
            </a: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高级相变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Higher Order Phase Transitions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5B95DCD-C16E-4803-B0A5-48B932D5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"/>
          <p:cNvSpPr txBox="1">
            <a:spLocks noChangeArrowheads="1"/>
          </p:cNvSpPr>
          <p:nvPr/>
        </p:nvSpPr>
        <p:spPr bwMode="auto">
          <a:xfrm>
            <a:off x="555625" y="636588"/>
            <a:ext cx="76311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相变的分类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(classification of phase transitions)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890588" y="2066925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如果化学势关于温度或压力的一阶导数在平衡两相的值不相等，就称为一级相变，否则就称为高级相变，又称为连续相变。</a:t>
            </a:r>
            <a:endParaRPr lang="en-US" altLang="zh-CN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434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35823"/>
              </p:ext>
            </p:extLst>
          </p:nvPr>
        </p:nvGraphicFramePr>
        <p:xfrm>
          <a:off x="3410607" y="1369941"/>
          <a:ext cx="1675086" cy="57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1434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607" y="1369941"/>
                        <a:ext cx="1675086" cy="573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890588" y="1409700"/>
            <a:ext cx="2989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itchFamily="18" charset="0"/>
              </a:rPr>
              <a:t>两相平衡时，</a:t>
            </a:r>
            <a:endParaRPr lang="en-US" altLang="zh-CN" sz="280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925513" y="3622675"/>
            <a:ext cx="773747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Times New Roman" pitchFamily="18" charset="0"/>
              </a:rPr>
              <a:t>Ehrenfest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曾经对高级相变进行分类，他把化学势的</a:t>
            </a:r>
            <a:r>
              <a:rPr lang="en-US" altLang="zh-CN" sz="2800" b="0" i="1" dirty="0">
                <a:solidFill>
                  <a:srgbClr val="002060"/>
                </a:solidFill>
                <a:latin typeface="Times New Roman" pitchFamily="18" charset="0"/>
              </a:rPr>
              <a:t>n</a:t>
            </a:r>
            <a:r>
              <a:rPr lang="en-US" altLang="zh-CN" sz="2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800" b="0" dirty="0">
                <a:solidFill>
                  <a:srgbClr val="00206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阶导数在两相中相等而</a:t>
            </a:r>
            <a:r>
              <a:rPr lang="en-US" altLang="zh-CN" sz="2800" b="0" i="1" dirty="0">
                <a:solidFill>
                  <a:srgbClr val="002060"/>
                </a:solidFill>
                <a:latin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阶导数不等的相变称为</a:t>
            </a:r>
            <a:r>
              <a:rPr lang="en-US" altLang="zh-CN" sz="2800" b="0" i="1" dirty="0">
                <a:solidFill>
                  <a:srgbClr val="002060"/>
                </a:solidFill>
                <a:latin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级相变。目前知道，有些高级相变不能按照此种方式分类，所以现在也把所有高级相变都称为二级相变。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DAA2431-637E-4E45-AE38-A37FEC60F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69"/>
          <p:cNvSpPr txBox="1">
            <a:spLocks noChangeArrowheads="1"/>
          </p:cNvSpPr>
          <p:nvPr/>
        </p:nvSpPr>
        <p:spPr bwMode="auto">
          <a:xfrm>
            <a:off x="665163" y="730250"/>
            <a:ext cx="79390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一级相变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(first order phase transitions)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5363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789600"/>
              </p:ext>
            </p:extLst>
          </p:nvPr>
        </p:nvGraphicFramePr>
        <p:xfrm>
          <a:off x="3567277" y="1347573"/>
          <a:ext cx="1642080" cy="56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15363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277" y="1347573"/>
                        <a:ext cx="1642080" cy="561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152012"/>
              </p:ext>
            </p:extLst>
          </p:nvPr>
        </p:nvGraphicFramePr>
        <p:xfrm>
          <a:off x="1743916" y="2053431"/>
          <a:ext cx="6149975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666880" imgH="1015920" progId="Equation.DSMT4">
                  <p:embed/>
                </p:oleObj>
              </mc:Choice>
              <mc:Fallback>
                <p:oleObj name="Equation" r:id="rId5" imgW="2666880" imgH="1015920" progId="Equation.DSMT4">
                  <p:embed/>
                  <p:pic>
                    <p:nvPicPr>
                      <p:cNvPr id="1536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916" y="2053431"/>
                        <a:ext cx="6149975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1195388" y="4513263"/>
            <a:ext cx="74088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发生一级相变时，体积发生跳跃式变化，相变潜热不为零。比如，气液相变。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07C86AB-924A-46D2-A26E-A479CE6E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0"/>
          <p:cNvSpPr txBox="1">
            <a:spLocks noChangeArrowheads="1"/>
          </p:cNvSpPr>
          <p:nvPr/>
        </p:nvSpPr>
        <p:spPr bwMode="auto">
          <a:xfrm>
            <a:off x="782638" y="711200"/>
            <a:ext cx="78216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高级相变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(higher order phase transitions)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389" name="TextBox 15"/>
          <p:cNvSpPr txBox="1">
            <a:spLocks noChangeArrowheads="1"/>
          </p:cNvSpPr>
          <p:nvPr/>
        </p:nvSpPr>
        <p:spPr bwMode="auto">
          <a:xfrm>
            <a:off x="1195388" y="4513263"/>
            <a:ext cx="74088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发生高级相变时，体积连续变化，相变潜热为零。比如，气液临界点。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EF49576-7144-4984-90DD-C905542C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  <p:graphicFrame>
        <p:nvGraphicFramePr>
          <p:cNvPr id="8" name="Object 70">
            <a:extLst>
              <a:ext uri="{FF2B5EF4-FFF2-40B4-BE49-F238E27FC236}">
                <a16:creationId xmlns:a16="http://schemas.microsoft.com/office/drawing/2014/main" id="{1C982751-E97B-4FAA-9AA2-B3EA6DD74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112708"/>
              </p:ext>
            </p:extLst>
          </p:nvPr>
        </p:nvGraphicFramePr>
        <p:xfrm>
          <a:off x="3567277" y="1347573"/>
          <a:ext cx="1642080" cy="56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8" name="Object 70">
                        <a:extLst>
                          <a:ext uri="{FF2B5EF4-FFF2-40B4-BE49-F238E27FC236}">
                            <a16:creationId xmlns:a16="http://schemas.microsoft.com/office/drawing/2014/main" id="{1C982751-E97B-4FAA-9AA2-B3EA6DD74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277" y="1347573"/>
                        <a:ext cx="1642080" cy="561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">
            <a:extLst>
              <a:ext uri="{FF2B5EF4-FFF2-40B4-BE49-F238E27FC236}">
                <a16:creationId xmlns:a16="http://schemas.microsoft.com/office/drawing/2014/main" id="{1E4D9175-8365-4302-BACA-30CEA8679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162424"/>
              </p:ext>
            </p:extLst>
          </p:nvPr>
        </p:nvGraphicFramePr>
        <p:xfrm>
          <a:off x="1743916" y="2053431"/>
          <a:ext cx="6149975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666880" imgH="1015920" progId="Equation.DSMT4">
                  <p:embed/>
                </p:oleObj>
              </mc:Choice>
              <mc:Fallback>
                <p:oleObj name="Equation" r:id="rId5" imgW="2666880" imgH="1015920" progId="Equation.DSMT4">
                  <p:embed/>
                  <p:pic>
                    <p:nvPicPr>
                      <p:cNvPr id="9" name="对象 1">
                        <a:extLst>
                          <a:ext uri="{FF2B5EF4-FFF2-40B4-BE49-F238E27FC236}">
                            <a16:creationId xmlns:a16="http://schemas.microsoft.com/office/drawing/2014/main" id="{1E4D9175-8365-4302-BACA-30CEA8679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916" y="2053431"/>
                        <a:ext cx="6149975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2"/>
          <p:cNvPicPr>
            <a:picLocks noChangeAspect="1" noChangeArrowheads="1"/>
          </p:cNvPicPr>
          <p:nvPr/>
        </p:nvPicPr>
        <p:blipFill>
          <a:blip r:embed="rId3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200275"/>
            <a:ext cx="5408612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0"/>
          <p:cNvSpPr txBox="1">
            <a:spLocks noChangeArrowheads="1"/>
          </p:cNvSpPr>
          <p:nvPr/>
        </p:nvSpPr>
        <p:spPr bwMode="auto">
          <a:xfrm>
            <a:off x="782638" y="711200"/>
            <a:ext cx="2886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高级相变的特点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12" name="TextBox 15"/>
          <p:cNvSpPr txBox="1">
            <a:spLocks noChangeArrowheads="1"/>
          </p:cNvSpPr>
          <p:nvPr/>
        </p:nvSpPr>
        <p:spPr bwMode="auto">
          <a:xfrm>
            <a:off x="1101725" y="1281113"/>
            <a:ext cx="74088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发生高级相变时，系统会出现奇异的性质，比如，在气液临界点，体系的热容趋向无穷大。</a:t>
            </a: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741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797971"/>
              </p:ext>
            </p:extLst>
          </p:nvPr>
        </p:nvGraphicFramePr>
        <p:xfrm>
          <a:off x="5535613" y="2944813"/>
          <a:ext cx="316547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485720" imgH="927000" progId="Equation.DSMT4">
                  <p:embed/>
                </p:oleObj>
              </mc:Choice>
              <mc:Fallback>
                <p:oleObj name="Equation" r:id="rId4" imgW="1485720" imgH="927000" progId="Equation.DSMT4">
                  <p:embed/>
                  <p:pic>
                    <p:nvPicPr>
                      <p:cNvPr id="1741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2944813"/>
                        <a:ext cx="3165475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A83676B6-820D-4F56-9685-E2BAC446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0"/>
          <p:cNvSpPr txBox="1">
            <a:spLocks noChangeArrowheads="1"/>
          </p:cNvSpPr>
          <p:nvPr/>
        </p:nvSpPr>
        <p:spPr bwMode="auto">
          <a:xfrm>
            <a:off x="782638" y="711200"/>
            <a:ext cx="2886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  <a:latin typeface="Symbol" pitchFamily="18" charset="2"/>
                <a:ea typeface="黑体" pitchFamily="2" charset="-122"/>
              </a:rPr>
              <a:t>l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相变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793750" y="2105025"/>
            <a:ext cx="78549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在压强低于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个大气压时，无论温度多低，即使到绝对零度液态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He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都不会凝结成固体，一直保持液体状态。</a:t>
            </a:r>
          </a:p>
        </p:txBody>
      </p:sp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793750" y="3757613"/>
            <a:ext cx="78549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液态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He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存在两种不同状态，一种就是普通的液态，而另一种存在于温度比普通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液态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He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更低直至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0K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的区域，它具有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没有流动阻力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的特点，称为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超流态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，这类似于极低温下，金属处于超导态时没有电阻，两者的机理也是相似的</a:t>
            </a:r>
            <a:r>
              <a:rPr lang="en-US" altLang="zh-CN" sz="2800">
                <a:solidFill>
                  <a:srgbClr val="0000FF"/>
                </a:solidFill>
                <a:ea typeface="黑体" pitchFamily="2" charset="-122"/>
              </a:rPr>
              <a:t>——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发生了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玻色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爱因斯坦凝聚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644525" y="1319213"/>
            <a:ext cx="785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低温下，液态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He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的奇异特性：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704C554-DD73-4799-8B2A-0D4D4BC4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73947"/>
            <a:ext cx="485457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50"/>
          <p:cNvSpPr txBox="1">
            <a:spLocks noChangeArrowheads="1"/>
          </p:cNvSpPr>
          <p:nvPr/>
        </p:nvSpPr>
        <p:spPr bwMode="auto">
          <a:xfrm>
            <a:off x="782638" y="711200"/>
            <a:ext cx="2886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  <a:latin typeface="Symbol" pitchFamily="18" charset="2"/>
                <a:ea typeface="黑体" pitchFamily="2" charset="-122"/>
              </a:rPr>
              <a:t>l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相变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9461" name="TextBox 8"/>
          <p:cNvSpPr txBox="1">
            <a:spLocks noChangeArrowheads="1"/>
          </p:cNvSpPr>
          <p:nvPr/>
        </p:nvSpPr>
        <p:spPr bwMode="auto">
          <a:xfrm>
            <a:off x="5207000" y="1808910"/>
            <a:ext cx="370363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液态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从普通液体转变为超流液体时，它的比热随温度的变化曲线呈现</a:t>
            </a:r>
            <a:r>
              <a:rPr lang="en-US" altLang="zh-CN" sz="2800" i="1" dirty="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l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形状。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1927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年，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Keesom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发现了这个奇特的现象，并为其取名</a:t>
            </a:r>
            <a:r>
              <a:rPr lang="en-US" altLang="zh-CN" sz="2800" i="1" dirty="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l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相变。</a:t>
            </a:r>
            <a:r>
              <a:rPr lang="en-US" altLang="zh-CN" sz="2800" i="1" dirty="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l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相变是高级相变。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349A5BC-4004-4E80-B16D-785AE7269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258888"/>
            <a:ext cx="8596312" cy="393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0"/>
          <p:cNvSpPr txBox="1">
            <a:spLocks noChangeArrowheads="1"/>
          </p:cNvSpPr>
          <p:nvPr/>
        </p:nvSpPr>
        <p:spPr bwMode="auto">
          <a:xfrm>
            <a:off x="782638" y="711200"/>
            <a:ext cx="2886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  <a:latin typeface="Symbol" pitchFamily="18" charset="2"/>
                <a:ea typeface="黑体" pitchFamily="2" charset="-122"/>
              </a:rPr>
              <a:t>l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相变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78000" y="5110163"/>
            <a:ext cx="7016750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aseline="30000"/>
              <a:t>4</a:t>
            </a:r>
            <a:r>
              <a:rPr lang="en-US" altLang="zh-CN"/>
              <a:t>He</a:t>
            </a:r>
            <a:r>
              <a:rPr lang="zh-CN" altLang="en-US"/>
              <a:t>的相图                       </a:t>
            </a:r>
            <a:r>
              <a:rPr lang="en-US" altLang="zh-CN" baseline="30000"/>
              <a:t>4</a:t>
            </a:r>
            <a:r>
              <a:rPr lang="en-US" altLang="zh-CN"/>
              <a:t>He</a:t>
            </a:r>
            <a:r>
              <a:rPr lang="zh-CN" altLang="en-US"/>
              <a:t>的</a:t>
            </a:r>
            <a:r>
              <a:rPr lang="en-US" altLang="zh-CN" i="1"/>
              <a:t>pVT</a:t>
            </a:r>
            <a:r>
              <a:rPr lang="zh-CN" altLang="en-US"/>
              <a:t>状态图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068388" y="5848350"/>
            <a:ext cx="57578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aseline="30000"/>
              <a:t>4</a:t>
            </a:r>
            <a:r>
              <a:rPr lang="en-US" altLang="zh-CN"/>
              <a:t>He</a:t>
            </a:r>
            <a:r>
              <a:rPr lang="zh-CN" altLang="en-US"/>
              <a:t>的同位素</a:t>
            </a:r>
            <a:r>
              <a:rPr lang="en-US" altLang="zh-CN" baseline="30000"/>
              <a:t>3</a:t>
            </a:r>
            <a:r>
              <a:rPr lang="en-US" altLang="zh-CN"/>
              <a:t>He</a:t>
            </a:r>
            <a:r>
              <a:rPr lang="zh-CN" altLang="en-US"/>
              <a:t>也有超流态。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AD4CA99-5B9E-496B-8E30-3ED29F05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0"/>
          <p:cNvSpPr txBox="1">
            <a:spLocks noChangeArrowheads="1"/>
          </p:cNvSpPr>
          <p:nvPr/>
        </p:nvSpPr>
        <p:spPr bwMode="auto">
          <a:xfrm>
            <a:off x="782638" y="711200"/>
            <a:ext cx="76930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氦对于低温物理的研究具有重要意义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1008063" y="1550988"/>
            <a:ext cx="76549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有四次诺贝尔物理奖与氦有关：</a:t>
            </a:r>
            <a:endParaRPr lang="en-US" altLang="zh-CN" sz="28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1926</a:t>
            </a:r>
            <a:r>
              <a:rPr lang="zh-CN" altLang="en-US" sz="2800">
                <a:latin typeface="Times New Roman" pitchFamily="18" charset="0"/>
              </a:rPr>
              <a:t>年，昂内斯因为建立低温设备制成液氦；</a:t>
            </a:r>
            <a:endParaRPr lang="en-US" altLang="zh-CN" sz="28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1962</a:t>
            </a:r>
            <a:r>
              <a:rPr lang="zh-CN" altLang="en-US" sz="2800">
                <a:latin typeface="Times New Roman" pitchFamily="18" charset="0"/>
              </a:rPr>
              <a:t>年，朗道因为建立</a:t>
            </a:r>
            <a:r>
              <a:rPr lang="en-US" altLang="zh-CN" sz="2800" baseline="30000">
                <a:latin typeface="Times New Roman" pitchFamily="18" charset="0"/>
              </a:rPr>
              <a:t>4</a:t>
            </a:r>
            <a:r>
              <a:rPr lang="en-US" altLang="zh-CN" sz="2800">
                <a:latin typeface="Times New Roman" pitchFamily="18" charset="0"/>
              </a:rPr>
              <a:t>He</a:t>
            </a:r>
            <a:r>
              <a:rPr lang="zh-CN" altLang="en-US" sz="2800">
                <a:latin typeface="Times New Roman" pitchFamily="18" charset="0"/>
              </a:rPr>
              <a:t>超流理论；</a:t>
            </a:r>
            <a:endParaRPr lang="en-US" altLang="zh-CN" sz="28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1996</a:t>
            </a:r>
            <a:r>
              <a:rPr lang="zh-CN" altLang="en-US" sz="2800">
                <a:latin typeface="Times New Roman" pitchFamily="18" charset="0"/>
              </a:rPr>
              <a:t>年，奥谢罗夫和理查森因为发现</a:t>
            </a:r>
            <a:r>
              <a:rPr lang="en-US" altLang="zh-CN" sz="2800" baseline="30000">
                <a:latin typeface="Times New Roman" pitchFamily="18" charset="0"/>
              </a:rPr>
              <a:t>3</a:t>
            </a:r>
            <a:r>
              <a:rPr lang="en-US" altLang="zh-CN" sz="2800">
                <a:latin typeface="Times New Roman" pitchFamily="18" charset="0"/>
              </a:rPr>
              <a:t>He</a:t>
            </a:r>
            <a:r>
              <a:rPr lang="zh-CN" altLang="en-US" sz="2800">
                <a:latin typeface="Times New Roman" pitchFamily="18" charset="0"/>
              </a:rPr>
              <a:t>超流；</a:t>
            </a:r>
            <a:endParaRPr lang="en-US" altLang="zh-CN" sz="28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2003</a:t>
            </a:r>
            <a:r>
              <a:rPr lang="zh-CN" altLang="en-US" sz="2800">
                <a:latin typeface="Times New Roman" pitchFamily="18" charset="0"/>
              </a:rPr>
              <a:t>年，阿布里科索夫、莱格特和金茨堡因为</a:t>
            </a:r>
            <a:endParaRPr lang="en-US" altLang="zh-CN" sz="28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                </a:t>
            </a:r>
            <a:r>
              <a:rPr lang="zh-CN" altLang="en-US" sz="2800">
                <a:latin typeface="Times New Roman" pitchFamily="18" charset="0"/>
              </a:rPr>
              <a:t>建立超导和超流理论。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B841F2C-2DF8-489E-9E9C-8F79E3E31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7116</TotalTime>
  <Words>470</Words>
  <Application>Microsoft Office PowerPoint</Application>
  <PresentationFormat>全屏显示(4:3)</PresentationFormat>
  <Paragraphs>37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楷体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539</cp:revision>
  <dcterms:created xsi:type="dcterms:W3CDTF">1998-06-15T09:16:02Z</dcterms:created>
  <dcterms:modified xsi:type="dcterms:W3CDTF">2020-06-29T01:34:57Z</dcterms:modified>
</cp:coreProperties>
</file>