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427" r:id="rId2"/>
    <p:sldId id="462" r:id="rId3"/>
    <p:sldId id="476" r:id="rId4"/>
    <p:sldId id="463" r:id="rId5"/>
    <p:sldId id="430" r:id="rId6"/>
    <p:sldId id="464" r:id="rId7"/>
    <p:sldId id="465" r:id="rId8"/>
    <p:sldId id="475" r:id="rId9"/>
    <p:sldId id="433" r:id="rId10"/>
    <p:sldId id="434" r:id="rId11"/>
    <p:sldId id="435" r:id="rId12"/>
    <p:sldId id="436" r:id="rId13"/>
    <p:sldId id="466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CFE50-22CF-48DA-A122-8040D2080AB0}" v="15" dt="2021-03-01T01:39:4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C0D96B50-513D-4855-9FA9-DF419F058E95}"/>
    <pc:docChg chg="modSld">
      <pc:chgData name="Jun Cai" userId="57e790d697ad4281" providerId="LiveId" clId="{C0D96B50-513D-4855-9FA9-DF419F058E95}" dt="2019-12-17T01:06:48.493" v="164"/>
      <pc:docMkLst>
        <pc:docMk/>
      </pc:docMkLst>
      <pc:sldChg chg="modSp">
        <pc:chgData name="Jun Cai" userId="57e790d697ad4281" providerId="LiveId" clId="{C0D96B50-513D-4855-9FA9-DF419F058E95}" dt="2019-12-17T01:01:14.357" v="106" actId="207"/>
        <pc:sldMkLst>
          <pc:docMk/>
          <pc:sldMk cId="0" sldId="420"/>
        </pc:sldMkLst>
        <pc:spChg chg="mod">
          <ac:chgData name="Jun Cai" userId="57e790d697ad4281" providerId="LiveId" clId="{C0D96B50-513D-4855-9FA9-DF419F058E95}" dt="2019-12-17T01:01:14.357" v="106" actId="207"/>
          <ac:spMkLst>
            <pc:docMk/>
            <pc:sldMk cId="0" sldId="420"/>
            <ac:spMk id="9226" creationId="{00000000-0000-0000-0000-000000000000}"/>
          </ac:spMkLst>
        </pc:spChg>
        <pc:grpChg chg="mod">
          <ac:chgData name="Jun Cai" userId="57e790d697ad4281" providerId="LiveId" clId="{C0D96B50-513D-4855-9FA9-DF419F058E95}" dt="2019-12-17T01:01:09.829" v="105"/>
          <ac:grpSpMkLst>
            <pc:docMk/>
            <pc:sldMk cId="0" sldId="420"/>
            <ac:grpSpMk id="9224" creationId="{00000000-0000-0000-0000-000000000000}"/>
          </ac:grpSpMkLst>
        </pc:grpChg>
      </pc:sldChg>
      <pc:sldChg chg="modSp">
        <pc:chgData name="Jun Cai" userId="57e790d697ad4281" providerId="LiveId" clId="{C0D96B50-513D-4855-9FA9-DF419F058E95}" dt="2019-12-17T01:02:19.169" v="115" actId="14100"/>
        <pc:sldMkLst>
          <pc:docMk/>
          <pc:sldMk cId="0" sldId="423"/>
        </pc:sldMkLst>
        <pc:spChg chg="mod">
          <ac:chgData name="Jun Cai" userId="57e790d697ad4281" providerId="LiveId" clId="{C0D96B50-513D-4855-9FA9-DF419F058E95}" dt="2019-12-17T01:02:19.169" v="115" actId="14100"/>
          <ac:spMkLst>
            <pc:docMk/>
            <pc:sldMk cId="0" sldId="423"/>
            <ac:spMk id="13318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3:10.582" v="134" actId="207"/>
        <pc:sldMkLst>
          <pc:docMk/>
          <pc:sldMk cId="0" sldId="424"/>
        </pc:sldMkLst>
        <pc:spChg chg="mod">
          <ac:chgData name="Jun Cai" userId="57e790d697ad4281" providerId="LiveId" clId="{C0D96B50-513D-4855-9FA9-DF419F058E95}" dt="2019-12-17T01:03:10.582" v="134" actId="207"/>
          <ac:spMkLst>
            <pc:docMk/>
            <pc:sldMk cId="0" sldId="424"/>
            <ac:spMk id="14340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3:35.261" v="138" actId="120"/>
        <pc:sldMkLst>
          <pc:docMk/>
          <pc:sldMk cId="0" sldId="425"/>
        </pc:sldMkLst>
        <pc:spChg chg="mod">
          <ac:chgData name="Jun Cai" userId="57e790d697ad4281" providerId="LiveId" clId="{C0D96B50-513D-4855-9FA9-DF419F058E95}" dt="2019-12-17T01:03:35.261" v="138" actId="120"/>
          <ac:spMkLst>
            <pc:docMk/>
            <pc:sldMk cId="0" sldId="425"/>
            <ac:spMk id="15378" creationId="{00000000-0000-0000-0000-000000000000}"/>
          </ac:spMkLst>
        </pc:spChg>
        <pc:grpChg chg="mod">
          <ac:chgData name="Jun Cai" userId="57e790d697ad4281" providerId="LiveId" clId="{C0D96B50-513D-4855-9FA9-DF419F058E95}" dt="2019-12-17T01:03:33.690" v="137" actId="14100"/>
          <ac:grpSpMkLst>
            <pc:docMk/>
            <pc:sldMk cId="0" sldId="425"/>
            <ac:grpSpMk id="163848" creationId="{00000000-0000-0000-0000-000000000000}"/>
          </ac:grpSpMkLst>
        </pc:grpChg>
      </pc:sldChg>
      <pc:sldChg chg="modSp">
        <pc:chgData name="Jun Cai" userId="57e790d697ad4281" providerId="LiveId" clId="{C0D96B50-513D-4855-9FA9-DF419F058E95}" dt="2019-12-17T01:06:02.832" v="161" actId="20577"/>
        <pc:sldMkLst>
          <pc:docMk/>
          <pc:sldMk cId="0" sldId="465"/>
        </pc:sldMkLst>
        <pc:spChg chg="mod">
          <ac:chgData name="Jun Cai" userId="57e790d697ad4281" providerId="LiveId" clId="{C0D96B50-513D-4855-9FA9-DF419F058E95}" dt="2019-12-17T01:06:02.832" v="161" actId="20577"/>
          <ac:spMkLst>
            <pc:docMk/>
            <pc:sldMk cId="0" sldId="465"/>
            <ac:spMk id="23560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6:48.493" v="164"/>
        <pc:sldMkLst>
          <pc:docMk/>
          <pc:sldMk cId="0" sldId="466"/>
        </pc:sldMkLst>
        <pc:grpChg chg="mod">
          <ac:chgData name="Jun Cai" userId="57e790d697ad4281" providerId="LiveId" clId="{C0D96B50-513D-4855-9FA9-DF419F058E95}" dt="2019-12-17T01:06:48.493" v="164"/>
          <ac:grpSpMkLst>
            <pc:docMk/>
            <pc:sldMk cId="0" sldId="466"/>
            <ac:grpSpMk id="29703" creationId="{00000000-0000-0000-0000-000000000000}"/>
          </ac:grpSpMkLst>
        </pc:grpChg>
        <pc:graphicFrameChg chg="mod">
          <ac:chgData name="Jun Cai" userId="57e790d697ad4281" providerId="LiveId" clId="{C0D96B50-513D-4855-9FA9-DF419F058E95}" dt="2019-12-17T01:06:48.493" v="164"/>
          <ac:graphicFrameMkLst>
            <pc:docMk/>
            <pc:sldMk cId="0" sldId="466"/>
            <ac:graphicFrameMk id="29705" creationId="{00000000-0000-0000-0000-000000000000}"/>
          </ac:graphicFrameMkLst>
        </pc:graphicFrameChg>
      </pc:sldChg>
      <pc:sldChg chg="modSp">
        <pc:chgData name="Jun Cai" userId="57e790d697ad4281" providerId="LiveId" clId="{C0D96B50-513D-4855-9FA9-DF419F058E95}" dt="2019-12-17T00:59:53.982" v="97" actId="1035"/>
        <pc:sldMkLst>
          <pc:docMk/>
          <pc:sldMk cId="0" sldId="469"/>
        </pc:sldMkLst>
        <pc:spChg chg="mod">
          <ac:chgData name="Jun Cai" userId="57e790d697ad4281" providerId="LiveId" clId="{C0D96B50-513D-4855-9FA9-DF419F058E95}" dt="2019-12-17T00:59:38.590" v="86" actId="207"/>
          <ac:spMkLst>
            <pc:docMk/>
            <pc:sldMk cId="0" sldId="469"/>
            <ac:spMk id="7175" creationId="{00000000-0000-0000-0000-000000000000}"/>
          </ac:spMkLst>
        </pc:spChg>
        <pc:graphicFrameChg chg="mod">
          <ac:chgData name="Jun Cai" userId="57e790d697ad4281" providerId="LiveId" clId="{C0D96B50-513D-4855-9FA9-DF419F058E95}" dt="2019-12-17T00:59:53.982" v="97" actId="1035"/>
          <ac:graphicFrameMkLst>
            <pc:docMk/>
            <pc:sldMk cId="0" sldId="469"/>
            <ac:graphicFrameMk id="7174" creationId="{00000000-0000-0000-0000-000000000000}"/>
          </ac:graphicFrameMkLst>
        </pc:graphicFrameChg>
      </pc:sldChg>
      <pc:sldChg chg="modSp">
        <pc:chgData name="Jun Cai" userId="57e790d697ad4281" providerId="LiveId" clId="{C0D96B50-513D-4855-9FA9-DF419F058E95}" dt="2019-12-17T01:00:31.747" v="104" actId="14100"/>
        <pc:sldMkLst>
          <pc:docMk/>
          <pc:sldMk cId="0" sldId="470"/>
        </pc:sldMkLst>
        <pc:spChg chg="mod">
          <ac:chgData name="Jun Cai" userId="57e790d697ad4281" providerId="LiveId" clId="{C0D96B50-513D-4855-9FA9-DF419F058E95}" dt="2019-12-17T01:00:31.747" v="104" actId="14100"/>
          <ac:spMkLst>
            <pc:docMk/>
            <pc:sldMk cId="0" sldId="470"/>
            <ac:spMk id="8196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0:59:03.223" v="52" actId="1036"/>
        <pc:sldMkLst>
          <pc:docMk/>
          <pc:sldMk cId="0" sldId="471"/>
        </pc:sldMkLst>
        <pc:grpChg chg="mod">
          <ac:chgData name="Jun Cai" userId="57e790d697ad4281" providerId="LiveId" clId="{C0D96B50-513D-4855-9FA9-DF419F058E95}" dt="2019-12-17T00:58:23.965" v="44" actId="1038"/>
          <ac:grpSpMkLst>
            <pc:docMk/>
            <pc:sldMk cId="0" sldId="471"/>
            <ac:grpSpMk id="6151" creationId="{00000000-0000-0000-0000-000000000000}"/>
          </ac:grpSpMkLst>
        </pc:grpChg>
        <pc:graphicFrameChg chg="mod">
          <ac:chgData name="Jun Cai" userId="57e790d697ad4281" providerId="LiveId" clId="{C0D96B50-513D-4855-9FA9-DF419F058E95}" dt="2019-12-17T00:59:03.223" v="52" actId="1036"/>
          <ac:graphicFrameMkLst>
            <pc:docMk/>
            <pc:sldMk cId="0" sldId="471"/>
            <ac:graphicFrameMk id="6149" creationId="{00000000-0000-0000-0000-000000000000}"/>
          </ac:graphicFrameMkLst>
        </pc:graphicFrameChg>
        <pc:graphicFrameChg chg="mod">
          <ac:chgData name="Jun Cai" userId="57e790d697ad4281" providerId="LiveId" clId="{C0D96B50-513D-4855-9FA9-DF419F058E95}" dt="2019-12-17T00:58:09.614" v="2"/>
          <ac:graphicFrameMkLst>
            <pc:docMk/>
            <pc:sldMk cId="0" sldId="471"/>
            <ac:graphicFrameMk id="6152" creationId="{00000000-0000-0000-0000-000000000000}"/>
          </ac:graphicFrameMkLst>
        </pc:graphicFrameChg>
        <pc:cxnChg chg="mod">
          <ac:chgData name="Jun Cai" userId="57e790d697ad4281" providerId="LiveId" clId="{C0D96B50-513D-4855-9FA9-DF419F058E95}" dt="2019-12-17T00:58:23.965" v="44" actId="1038"/>
          <ac:cxnSpMkLst>
            <pc:docMk/>
            <pc:sldMk cId="0" sldId="471"/>
            <ac:cxnSpMk id="6153" creationId="{00000000-0000-0000-0000-000000000000}"/>
          </ac:cxnSpMkLst>
        </pc:cxnChg>
        <pc:cxnChg chg="mod">
          <ac:chgData name="Jun Cai" userId="57e790d697ad4281" providerId="LiveId" clId="{C0D96B50-513D-4855-9FA9-DF419F058E95}" dt="2019-12-17T00:58:23.965" v="44" actId="1038"/>
          <ac:cxnSpMkLst>
            <pc:docMk/>
            <pc:sldMk cId="0" sldId="471"/>
            <ac:cxnSpMk id="6154" creationId="{00000000-0000-0000-0000-000000000000}"/>
          </ac:cxnSpMkLst>
        </pc:cxnChg>
      </pc:sldChg>
    </pc:docChg>
  </pc:docChgLst>
  <pc:docChgLst>
    <pc:chgData name="3-210" userId="08ce88e1165b00db" providerId="LiveId" clId="{306CFE50-22CF-48DA-A122-8040D2080AB0}"/>
    <pc:docChg chg="modSld">
      <pc:chgData name="3-210" userId="08ce88e1165b00db" providerId="LiveId" clId="{306CFE50-22CF-48DA-A122-8040D2080AB0}" dt="2021-03-01T01:39:14.365" v="4"/>
      <pc:docMkLst>
        <pc:docMk/>
      </pc:docMkLst>
      <pc:sldChg chg="modSp">
        <pc:chgData name="3-210" userId="08ce88e1165b00db" providerId="LiveId" clId="{306CFE50-22CF-48DA-A122-8040D2080AB0}" dt="2021-03-01T01:38:18.867" v="2"/>
        <pc:sldMkLst>
          <pc:docMk/>
          <pc:sldMk cId="0" sldId="433"/>
        </pc:sldMkLst>
        <pc:graphicFrameChg chg="mod">
          <ac:chgData name="3-210" userId="08ce88e1165b00db" providerId="LiveId" clId="{306CFE50-22CF-48DA-A122-8040D2080AB0}" dt="2021-03-01T01:38:18.867" v="2"/>
          <ac:graphicFrameMkLst>
            <pc:docMk/>
            <pc:sldMk cId="0" sldId="433"/>
            <ac:graphicFrameMk id="25606" creationId="{00000000-0000-0000-0000-000000000000}"/>
          </ac:graphicFrameMkLst>
        </pc:graphicFrameChg>
      </pc:sldChg>
      <pc:sldChg chg="modSp">
        <pc:chgData name="3-210" userId="08ce88e1165b00db" providerId="LiveId" clId="{306CFE50-22CF-48DA-A122-8040D2080AB0}" dt="2021-03-01T01:39:14.365" v="4"/>
        <pc:sldMkLst>
          <pc:docMk/>
          <pc:sldMk cId="0" sldId="466"/>
        </pc:sldMkLst>
        <pc:graphicFrameChg chg="mod">
          <ac:chgData name="3-210" userId="08ce88e1165b00db" providerId="LiveId" clId="{306CFE50-22CF-48DA-A122-8040D2080AB0}" dt="2021-03-01T01:39:14.365" v="4"/>
          <ac:graphicFrameMkLst>
            <pc:docMk/>
            <pc:sldMk cId="0" sldId="466"/>
            <ac:graphicFrameMk id="29702" creationId="{00000000-0000-0000-0000-000000000000}"/>
          </ac:graphicFrameMkLst>
        </pc:graphicFrameChg>
      </pc:sldChg>
    </pc:docChg>
  </pc:docChgLst>
  <pc:docChgLst>
    <pc:chgData name="CAI JUN" userId="08ce88e1165b00db" providerId="LiveId" clId="{0FB8A9FC-DD5B-44BB-BB85-3B571AC7B7E1}"/>
    <pc:docChg chg="undo custSel modSld">
      <pc:chgData name="CAI JUN" userId="08ce88e1165b00db" providerId="LiveId" clId="{0FB8A9FC-DD5B-44BB-BB85-3B571AC7B7E1}" dt="2020-06-09T01:55:06.873" v="1075"/>
      <pc:docMkLst>
        <pc:docMk/>
      </pc:docMkLst>
      <pc:sldChg chg="modSp mod">
        <pc:chgData name="CAI JUN" userId="08ce88e1165b00db" providerId="LiveId" clId="{0FB8A9FC-DD5B-44BB-BB85-3B571AC7B7E1}" dt="2020-06-09T00:35:07.958" v="47" actId="1076"/>
        <pc:sldMkLst>
          <pc:docMk/>
          <pc:sldMk cId="0" sldId="418"/>
        </pc:sldMkLst>
        <pc:graphicFrameChg chg="mod">
          <ac:chgData name="CAI JUN" userId="08ce88e1165b00db" providerId="LiveId" clId="{0FB8A9FC-DD5B-44BB-BB85-3B571AC7B7E1}" dt="2020-06-09T00:35:07.958" v="47" actId="1076"/>
          <ac:graphicFrameMkLst>
            <pc:docMk/>
            <pc:sldMk cId="0" sldId="418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41.208" v="42"/>
          <ac:graphicFrameMkLst>
            <pc:docMk/>
            <pc:sldMk cId="0" sldId="418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34.193" v="40"/>
          <ac:graphicFrameMkLst>
            <pc:docMk/>
            <pc:sldMk cId="0" sldId="418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56.630" v="44"/>
          <ac:graphicFrameMkLst>
            <pc:docMk/>
            <pc:sldMk cId="0" sldId="418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25.443" v="38"/>
          <ac:graphicFrameMkLst>
            <pc:docMk/>
            <pc:sldMk cId="0" sldId="418"/>
            <ac:graphicFrameMk id="5132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8:10.708" v="98"/>
        <pc:sldMkLst>
          <pc:docMk/>
          <pc:sldMk cId="0" sldId="420"/>
        </pc:sldMkLst>
        <pc:spChg chg="mod">
          <ac:chgData name="CAI JUN" userId="08ce88e1165b00db" providerId="LiveId" clId="{0FB8A9FC-DD5B-44BB-BB85-3B571AC7B7E1}" dt="2020-06-09T00:38:07.396" v="96"/>
          <ac:spMkLst>
            <pc:docMk/>
            <pc:sldMk cId="0" sldId="420"/>
            <ac:spMk id="9230" creationId="{00000000-0000-0000-0000-000000000000}"/>
          </ac:spMkLst>
        </pc:spChg>
        <pc:spChg chg="mod">
          <ac:chgData name="CAI JUN" userId="08ce88e1165b00db" providerId="LiveId" clId="{0FB8A9FC-DD5B-44BB-BB85-3B571AC7B7E1}" dt="2020-06-09T00:38:10.708" v="98"/>
          <ac:spMkLst>
            <pc:docMk/>
            <pc:sldMk cId="0" sldId="420"/>
            <ac:spMk id="9232" creationId="{00000000-0000-0000-0000-000000000000}"/>
          </ac:spMkLst>
        </pc:spChg>
        <pc:grpChg chg="mod">
          <ac:chgData name="CAI JUN" userId="08ce88e1165b00db" providerId="LiveId" clId="{0FB8A9FC-DD5B-44BB-BB85-3B571AC7B7E1}" dt="2020-06-09T00:37:56.693" v="89"/>
          <ac:grpSpMkLst>
            <pc:docMk/>
            <pc:sldMk cId="0" sldId="420"/>
            <ac:grpSpMk id="9218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8:10.708" v="98"/>
          <ac:grpSpMkLst>
            <pc:docMk/>
            <pc:sldMk cId="0" sldId="420"/>
            <ac:grpSpMk id="921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8:07.396" v="96"/>
          <ac:grpSpMkLst>
            <pc:docMk/>
            <pc:sldMk cId="0" sldId="420"/>
            <ac:grpSpMk id="922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7:56.693" v="89"/>
          <ac:grpSpMkLst>
            <pc:docMk/>
            <pc:sldMk cId="0" sldId="420"/>
            <ac:grpSpMk id="923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8:03.490" v="94"/>
          <ac:graphicFrameMkLst>
            <pc:docMk/>
            <pc:sldMk cId="0" sldId="420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00.427" v="92"/>
          <ac:graphicFrameMkLst>
            <pc:docMk/>
            <pc:sldMk cId="0" sldId="420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07.396" v="96"/>
          <ac:graphicFrameMkLst>
            <pc:docMk/>
            <pc:sldMk cId="0" sldId="420"/>
            <ac:graphicFrameMk id="922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10.708" v="98"/>
          <ac:graphicFrameMkLst>
            <pc:docMk/>
            <pc:sldMk cId="0" sldId="420"/>
            <ac:graphicFrameMk id="923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8:26.474" v="105"/>
        <pc:sldMkLst>
          <pc:docMk/>
          <pc:sldMk cId="0" sldId="421"/>
        </pc:sldMkLst>
        <pc:spChg chg="mod">
          <ac:chgData name="CAI JUN" userId="08ce88e1165b00db" providerId="LiveId" clId="{0FB8A9FC-DD5B-44BB-BB85-3B571AC7B7E1}" dt="2020-06-09T00:38:26.474" v="105"/>
          <ac:spMkLst>
            <pc:docMk/>
            <pc:sldMk cId="0" sldId="421"/>
            <ac:spMk id="10247" creationId="{00000000-0000-0000-0000-000000000000}"/>
          </ac:spMkLst>
        </pc:spChg>
        <pc:grpChg chg="mod">
          <ac:chgData name="CAI JUN" userId="08ce88e1165b00db" providerId="LiveId" clId="{0FB8A9FC-DD5B-44BB-BB85-3B571AC7B7E1}" dt="2020-06-09T00:38:26.474" v="105"/>
          <ac:grpSpMkLst>
            <pc:docMk/>
            <pc:sldMk cId="0" sldId="421"/>
            <ac:grpSpMk id="1024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8:22.927" v="103"/>
          <ac:graphicFrameMkLst>
            <pc:docMk/>
            <pc:sldMk cId="0" sldId="421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19.255" v="101"/>
          <ac:graphicFrameMkLst>
            <pc:docMk/>
            <pc:sldMk cId="0" sldId="421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26.474" v="105"/>
          <ac:graphicFrameMkLst>
            <pc:docMk/>
            <pc:sldMk cId="0" sldId="421"/>
            <ac:graphicFrameMk id="1024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0:02.880" v="124"/>
        <pc:sldMkLst>
          <pc:docMk/>
          <pc:sldMk cId="0" sldId="422"/>
        </pc:sldMkLst>
        <pc:grpChg chg="mod">
          <ac:chgData name="CAI JUN" userId="08ce88e1165b00db" providerId="LiveId" clId="{0FB8A9FC-DD5B-44BB-BB85-3B571AC7B7E1}" dt="2020-06-09T00:39:15.677" v="115"/>
          <ac:grpSpMkLst>
            <pc:docMk/>
            <pc:sldMk cId="0" sldId="422"/>
            <ac:grpSpMk id="11272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9:33.521" v="120"/>
          <ac:graphicFrameMkLst>
            <pc:docMk/>
            <pc:sldMk cId="0" sldId="422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24.740" v="118"/>
          <ac:graphicFrameMkLst>
            <pc:docMk/>
            <pc:sldMk cId="0" sldId="422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48.818" v="109"/>
          <ac:graphicFrameMkLst>
            <pc:docMk/>
            <pc:sldMk cId="0" sldId="422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0:02.880" v="124"/>
          <ac:graphicFrameMkLst>
            <pc:docMk/>
            <pc:sldMk cId="0" sldId="422"/>
            <ac:graphicFrameMk id="1127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55.115" v="122"/>
          <ac:graphicFrameMkLst>
            <pc:docMk/>
            <pc:sldMk cId="0" sldId="422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40.083" v="107"/>
          <ac:graphicFrameMkLst>
            <pc:docMk/>
            <pc:sldMk cId="0" sldId="422"/>
            <ac:graphicFrameMk id="11281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2:03.177" v="147"/>
        <pc:sldMkLst>
          <pc:docMk/>
          <pc:sldMk cId="0" sldId="423"/>
        </pc:sldMkLst>
        <pc:spChg chg="mod">
          <ac:chgData name="CAI JUN" userId="08ce88e1165b00db" providerId="LiveId" clId="{0FB8A9FC-DD5B-44BB-BB85-3B571AC7B7E1}" dt="2020-06-09T00:41:22.177" v="140"/>
          <ac:spMkLst>
            <pc:docMk/>
            <pc:sldMk cId="0" sldId="423"/>
            <ac:spMk id="13319" creationId="{00000000-0000-0000-0000-000000000000}"/>
          </ac:spMkLst>
        </pc:spChg>
        <pc:spChg chg="mod">
          <ac:chgData name="CAI JUN" userId="08ce88e1165b00db" providerId="LiveId" clId="{0FB8A9FC-DD5B-44BB-BB85-3B571AC7B7E1}" dt="2020-06-09T00:42:01.865" v="146"/>
          <ac:spMkLst>
            <pc:docMk/>
            <pc:sldMk cId="0" sldId="423"/>
            <ac:spMk id="13321" creationId="{00000000-0000-0000-0000-000000000000}"/>
          </ac:spMkLst>
        </pc:spChg>
        <pc:grpChg chg="mod">
          <ac:chgData name="CAI JUN" userId="08ce88e1165b00db" providerId="LiveId" clId="{0FB8A9FC-DD5B-44BB-BB85-3B571AC7B7E1}" dt="2020-06-09T00:41:40.365" v="144"/>
          <ac:grpSpMkLst>
            <pc:docMk/>
            <pc:sldMk cId="0" sldId="423"/>
            <ac:grpSpMk id="1331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1:22.177" v="140"/>
          <ac:grpSpMkLst>
            <pc:docMk/>
            <pc:sldMk cId="0" sldId="423"/>
            <ac:grpSpMk id="13317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2:01.865" v="146"/>
          <ac:grpSpMkLst>
            <pc:docMk/>
            <pc:sldMk cId="0" sldId="423"/>
            <ac:grpSpMk id="16179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1:22.177" v="140"/>
          <ac:graphicFrameMkLst>
            <pc:docMk/>
            <pc:sldMk cId="0" sldId="423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03.177" v="147"/>
          <ac:graphicFrameMkLst>
            <pc:docMk/>
            <pc:sldMk cId="0" sldId="423"/>
            <ac:graphicFrameMk id="133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40.365" v="144"/>
          <ac:graphicFrameMkLst>
            <pc:docMk/>
            <pc:sldMk cId="0" sldId="423"/>
            <ac:graphicFrameMk id="133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40.365" v="144"/>
          <ac:graphicFrameMkLst>
            <pc:docMk/>
            <pc:sldMk cId="0" sldId="423"/>
            <ac:graphicFrameMk id="1332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2:55.771" v="156"/>
        <pc:sldMkLst>
          <pc:docMk/>
          <pc:sldMk cId="0" sldId="424"/>
        </pc:sldMkLst>
        <pc:spChg chg="mod">
          <ac:chgData name="CAI JUN" userId="08ce88e1165b00db" providerId="LiveId" clId="{0FB8A9FC-DD5B-44BB-BB85-3B571AC7B7E1}" dt="2020-06-09T00:42:28.396" v="149"/>
          <ac:spMkLst>
            <pc:docMk/>
            <pc:sldMk cId="0" sldId="424"/>
            <ac:spMk id="14346" creationId="{00000000-0000-0000-0000-000000000000}"/>
          </ac:spMkLst>
        </pc:spChg>
        <pc:grpChg chg="mod">
          <ac:chgData name="CAI JUN" userId="08ce88e1165b00db" providerId="LiveId" clId="{0FB8A9FC-DD5B-44BB-BB85-3B571AC7B7E1}" dt="2020-06-09T00:42:28.396" v="149"/>
          <ac:grpSpMkLst>
            <pc:docMk/>
            <pc:sldMk cId="0" sldId="424"/>
            <ac:grpSpMk id="1433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2:55.771" v="156"/>
          <ac:graphicFrameMkLst>
            <pc:docMk/>
            <pc:sldMk cId="0" sldId="424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28.396" v="149"/>
          <ac:graphicFrameMkLst>
            <pc:docMk/>
            <pc:sldMk cId="0" sldId="424"/>
            <ac:graphicFrameMk id="143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36.974" v="152"/>
          <ac:graphicFrameMkLst>
            <pc:docMk/>
            <pc:sldMk cId="0" sldId="424"/>
            <ac:graphicFrameMk id="16282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45.099" v="154"/>
          <ac:graphicFrameMkLst>
            <pc:docMk/>
            <pc:sldMk cId="0" sldId="424"/>
            <ac:graphicFrameMk id="16283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4:17.490" v="172"/>
        <pc:sldMkLst>
          <pc:docMk/>
          <pc:sldMk cId="0" sldId="425"/>
        </pc:sldMkLst>
        <pc:spChg chg="mod">
          <ac:chgData name="CAI JUN" userId="08ce88e1165b00db" providerId="LiveId" clId="{0FB8A9FC-DD5B-44BB-BB85-3B571AC7B7E1}" dt="2020-06-09T00:44:00.755" v="167"/>
          <ac:spMkLst>
            <pc:docMk/>
            <pc:sldMk cId="0" sldId="425"/>
            <ac:spMk id="15372" creationId="{00000000-0000-0000-0000-000000000000}"/>
          </ac:spMkLst>
        </pc:spChg>
        <pc:spChg chg="mod">
          <ac:chgData name="CAI JUN" userId="08ce88e1165b00db" providerId="LiveId" clId="{0FB8A9FC-DD5B-44BB-BB85-3B571AC7B7E1}" dt="2020-06-09T00:44:16.115" v="171"/>
          <ac:spMkLst>
            <pc:docMk/>
            <pc:sldMk cId="0" sldId="425"/>
            <ac:spMk id="15374" creationId="{00000000-0000-0000-0000-000000000000}"/>
          </ac:spMkLst>
        </pc:spChg>
        <pc:grpChg chg="mod">
          <ac:chgData name="CAI JUN" userId="08ce88e1165b00db" providerId="LiveId" clId="{0FB8A9FC-DD5B-44BB-BB85-3B571AC7B7E1}" dt="2020-06-09T00:44:00.755" v="167"/>
          <ac:grpSpMkLst>
            <pc:docMk/>
            <pc:sldMk cId="0" sldId="425"/>
            <ac:grpSpMk id="2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3:33.505" v="163"/>
          <ac:grpSpMkLst>
            <pc:docMk/>
            <pc:sldMk cId="0" sldId="425"/>
            <ac:grpSpMk id="15362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16.115" v="171"/>
          <ac:grpSpMkLst>
            <pc:docMk/>
            <pc:sldMk cId="0" sldId="425"/>
            <ac:grpSpMk id="163856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3:42.255" v="165"/>
          <ac:graphicFrameMkLst>
            <pc:docMk/>
            <pc:sldMk cId="0" sldId="425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00.755" v="167"/>
          <ac:graphicFrameMkLst>
            <pc:docMk/>
            <pc:sldMk cId="0" sldId="425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17.490" v="172"/>
          <ac:graphicFrameMkLst>
            <pc:docMk/>
            <pc:sldMk cId="0" sldId="425"/>
            <ac:graphicFrameMk id="1537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8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09.880" v="169"/>
          <ac:graphicFrameMkLst>
            <pc:docMk/>
            <pc:sldMk cId="0" sldId="425"/>
            <ac:graphicFrameMk id="16384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4:43.755" v="180"/>
        <pc:sldMkLst>
          <pc:docMk/>
          <pc:sldMk cId="0" sldId="426"/>
        </pc:sldMkLst>
        <pc:spChg chg="mod">
          <ac:chgData name="CAI JUN" userId="08ce88e1165b00db" providerId="LiveId" clId="{0FB8A9FC-DD5B-44BB-BB85-3B571AC7B7E1}" dt="2020-06-09T00:44:43.755" v="180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CAI JUN" userId="08ce88e1165b00db" providerId="LiveId" clId="{0FB8A9FC-DD5B-44BB-BB85-3B571AC7B7E1}" dt="2020-06-09T00:44:43.755" v="180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CAI JUN" userId="08ce88e1165b00db" providerId="LiveId" clId="{0FB8A9FC-DD5B-44BB-BB85-3B571AC7B7E1}" dt="2020-06-09T00:44:39.271" v="178"/>
          <ac:spMkLst>
            <pc:docMk/>
            <pc:sldMk cId="0" sldId="426"/>
            <ac:spMk id="16395" creationId="{00000000-0000-0000-0000-000000000000}"/>
          </ac:spMkLst>
        </pc:spChg>
        <pc:grpChg chg="mod">
          <ac:chgData name="CAI JUN" userId="08ce88e1165b00db" providerId="LiveId" clId="{0FB8A9FC-DD5B-44BB-BB85-3B571AC7B7E1}" dt="2020-06-09T00:44:39.271" v="178"/>
          <ac:grpSpMkLst>
            <pc:docMk/>
            <pc:sldMk cId="0" sldId="426"/>
            <ac:grpSpMk id="1638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43.755" v="180"/>
          <ac:grpSpMkLst>
            <pc:docMk/>
            <pc:sldMk cId="0" sldId="426"/>
            <ac:grpSpMk id="1639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43.755" v="180"/>
          <ac:grpSpMkLst>
            <pc:docMk/>
            <pc:sldMk cId="0" sldId="426"/>
            <ac:grpSpMk id="16391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4:28.365" v="174"/>
          <ac:graphicFrameMkLst>
            <pc:docMk/>
            <pc:sldMk cId="0" sldId="426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31.177" v="176"/>
          <ac:graphicFrameMkLst>
            <pc:docMk/>
            <pc:sldMk cId="0" sldId="426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43.755" v="180"/>
          <ac:graphicFrameMkLst>
            <pc:docMk/>
            <pc:sldMk cId="0" sldId="426"/>
            <ac:graphicFrameMk id="163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39.271" v="178"/>
          <ac:graphicFrameMkLst>
            <pc:docMk/>
            <pc:sldMk cId="0" sldId="426"/>
            <ac:graphicFrameMk id="16396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08:41.162" v="440" actId="113"/>
        <pc:sldMkLst>
          <pc:docMk/>
          <pc:sldMk cId="0" sldId="430"/>
        </pc:sldMkLst>
        <pc:spChg chg="mod">
          <ac:chgData name="CAI JUN" userId="08ce88e1165b00db" providerId="LiveId" clId="{0FB8A9FC-DD5B-44BB-BB85-3B571AC7B7E1}" dt="2020-06-09T01:08:41.162" v="440" actId="113"/>
          <ac:spMkLst>
            <pc:docMk/>
            <pc:sldMk cId="0" sldId="430"/>
            <ac:spMk id="21507" creationId="{00000000-0000-0000-0000-000000000000}"/>
          </ac:spMkLst>
        </pc:spChg>
        <pc:spChg chg="mod">
          <ac:chgData name="CAI JUN" userId="08ce88e1165b00db" providerId="LiveId" clId="{0FB8A9FC-DD5B-44BB-BB85-3B571AC7B7E1}" dt="2020-06-09T01:08:37.224" v="439"/>
          <ac:spMkLst>
            <pc:docMk/>
            <pc:sldMk cId="0" sldId="430"/>
            <ac:spMk id="21512" creationId="{00000000-0000-0000-0000-000000000000}"/>
          </ac:spMkLst>
        </pc:spChg>
        <pc:spChg chg="mod">
          <ac:chgData name="CAI JUN" userId="08ce88e1165b00db" providerId="LiveId" clId="{0FB8A9FC-DD5B-44BB-BB85-3B571AC7B7E1}" dt="2020-06-09T01:08:12.443" v="418"/>
          <ac:spMkLst>
            <pc:docMk/>
            <pc:sldMk cId="0" sldId="430"/>
            <ac:spMk id="21513" creationId="{00000000-0000-0000-0000-000000000000}"/>
          </ac:spMkLst>
        </pc:spChg>
        <pc:grpChg chg="mod">
          <ac:chgData name="CAI JUN" userId="08ce88e1165b00db" providerId="LiveId" clId="{0FB8A9FC-DD5B-44BB-BB85-3B571AC7B7E1}" dt="2020-06-09T01:08:12.443" v="418"/>
          <ac:grpSpMkLst>
            <pc:docMk/>
            <pc:sldMk cId="0" sldId="430"/>
            <ac:grpSpMk id="21506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8:37.224" v="439"/>
          <ac:grpSpMkLst>
            <pc:docMk/>
            <pc:sldMk cId="0" sldId="430"/>
            <ac:grpSpMk id="2150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8:31.318" v="437"/>
          <ac:graphicFrameMkLst>
            <pc:docMk/>
            <pc:sldMk cId="0" sldId="430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37.224" v="439"/>
          <ac:graphicFrameMkLst>
            <pc:docMk/>
            <pc:sldMk cId="0" sldId="430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20.334" v="435" actId="14100"/>
          <ac:graphicFrameMkLst>
            <pc:docMk/>
            <pc:sldMk cId="0" sldId="430"/>
            <ac:graphicFrameMk id="21514" creationId="{00000000-0000-0000-0000-000000000000}"/>
          </ac:graphicFrameMkLst>
        </pc:graphicFrameChg>
      </pc:sldChg>
      <pc:sldChg chg="addSp delSp modSp mod">
        <pc:chgData name="CAI JUN" userId="08ce88e1165b00db" providerId="LiveId" clId="{0FB8A9FC-DD5B-44BB-BB85-3B571AC7B7E1}" dt="2020-06-09T01:00:42.427" v="347"/>
        <pc:sldMkLst>
          <pc:docMk/>
          <pc:sldMk cId="0" sldId="433"/>
        </pc:sldMkLst>
        <pc:spChg chg="mod">
          <ac:chgData name="CAI JUN" userId="08ce88e1165b00db" providerId="LiveId" clId="{0FB8A9FC-DD5B-44BB-BB85-3B571AC7B7E1}" dt="2020-06-09T00:55:25.177" v="281" actId="1076"/>
          <ac:spMkLst>
            <pc:docMk/>
            <pc:sldMk cId="0" sldId="433"/>
            <ac:spMk id="25602" creationId="{00000000-0000-0000-0000-000000000000}"/>
          </ac:spMkLst>
        </pc:spChg>
        <pc:grpChg chg="add mod">
          <ac:chgData name="CAI JUN" userId="08ce88e1165b00db" providerId="LiveId" clId="{0FB8A9FC-DD5B-44BB-BB85-3B571AC7B7E1}" dt="2020-06-09T00:55:25.177" v="281" actId="1076"/>
          <ac:grpSpMkLst>
            <pc:docMk/>
            <pc:sldMk cId="0" sldId="433"/>
            <ac:grpSpMk id="2" creationId="{C7BEB59C-D47C-4D8B-9292-D0331D1415B0}"/>
          </ac:grpSpMkLst>
        </pc:grpChg>
        <pc:graphicFrameChg chg="add mod">
          <ac:chgData name="CAI JUN" userId="08ce88e1165b00db" providerId="LiveId" clId="{0FB8A9FC-DD5B-44BB-BB85-3B571AC7B7E1}" dt="2020-06-09T01:00:42.427" v="347"/>
          <ac:graphicFrameMkLst>
            <pc:docMk/>
            <pc:sldMk cId="0" sldId="433"/>
            <ac:graphicFrameMk id="8" creationId="{3722589B-BEA4-46E7-A278-BDC53A5261BE}"/>
          </ac:graphicFrameMkLst>
        </pc:graphicFrameChg>
        <pc:graphicFrameChg chg="del">
          <ac:chgData name="CAI JUN" userId="08ce88e1165b00db" providerId="LiveId" clId="{0FB8A9FC-DD5B-44BB-BB85-3B571AC7B7E1}" dt="2020-06-09T00:52:28.318" v="261" actId="478"/>
          <ac:graphicFrameMkLst>
            <pc:docMk/>
            <pc:sldMk cId="0" sldId="433"/>
            <ac:graphicFrameMk id="25603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19.505" v="273" actId="478"/>
          <ac:graphicFrameMkLst>
            <pc:docMk/>
            <pc:sldMk cId="0" sldId="433"/>
            <ac:graphicFrameMk id="25604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20.396" v="274" actId="478"/>
          <ac:graphicFrameMkLst>
            <pc:docMk/>
            <pc:sldMk cId="0" sldId="433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5:25.177" v="281" actId="1076"/>
          <ac:graphicFrameMkLst>
            <pc:docMk/>
            <pc:sldMk cId="0" sldId="433"/>
            <ac:graphicFrameMk id="25606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20.943" v="275" actId="478"/>
          <ac:graphicFrameMkLst>
            <pc:docMk/>
            <pc:sldMk cId="0" sldId="433"/>
            <ac:graphicFrameMk id="25607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10:13.313" v="476" actId="14100"/>
        <pc:sldMkLst>
          <pc:docMk/>
          <pc:sldMk cId="0" sldId="434"/>
        </pc:sldMkLst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7" creationId="{00000000-0000-0000-0000-000000000000}"/>
          </ac:spMkLst>
        </pc:spChg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8" creationId="{00000000-0000-0000-0000-000000000000}"/>
          </ac:spMkLst>
        </pc:spChg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9" creationId="{00000000-0000-0000-0000-000000000000}"/>
          </ac:spMkLst>
        </pc:spChg>
        <pc:spChg chg="mod">
          <ac:chgData name="CAI JUN" userId="08ce88e1165b00db" providerId="LiveId" clId="{0FB8A9FC-DD5B-44BB-BB85-3B571AC7B7E1}" dt="2020-06-09T00:57:26.708" v="317"/>
          <ac:spMkLst>
            <pc:docMk/>
            <pc:sldMk cId="0" sldId="434"/>
            <ac:spMk id="26640" creationId="{00000000-0000-0000-0000-000000000000}"/>
          </ac:spMkLst>
        </pc:spChg>
        <pc:spChg chg="mod">
          <ac:chgData name="CAI JUN" userId="08ce88e1165b00db" providerId="LiveId" clId="{0FB8A9FC-DD5B-44BB-BB85-3B571AC7B7E1}" dt="2020-06-09T00:57:18.146" v="314"/>
          <ac:spMkLst>
            <pc:docMk/>
            <pc:sldMk cId="0" sldId="434"/>
            <ac:spMk id="26642" creationId="{00000000-0000-0000-0000-000000000000}"/>
          </ac:spMkLst>
        </pc:spChg>
        <pc:spChg chg="mod">
          <ac:chgData name="CAI JUN" userId="08ce88e1165b00db" providerId="LiveId" clId="{0FB8A9FC-DD5B-44BB-BB85-3B571AC7B7E1}" dt="2020-06-09T00:56:53.412" v="298" actId="14100"/>
          <ac:spMkLst>
            <pc:docMk/>
            <pc:sldMk cId="0" sldId="434"/>
            <ac:spMk id="157710" creationId="{00000000-0000-0000-0000-000000000000}"/>
          </ac:spMkLst>
        </pc:spChg>
        <pc:spChg chg="mod">
          <ac:chgData name="CAI JUN" userId="08ce88e1165b00db" providerId="LiveId" clId="{0FB8A9FC-DD5B-44BB-BB85-3B571AC7B7E1}" dt="2020-06-09T00:57:04.818" v="310" actId="1038"/>
          <ac:spMkLst>
            <pc:docMk/>
            <pc:sldMk cId="0" sldId="434"/>
            <ac:spMk id="157711" creationId="{00000000-0000-0000-0000-000000000000}"/>
          </ac:spMkLst>
        </pc:spChg>
        <pc:grpChg chg="mod">
          <ac:chgData name="CAI JUN" userId="08ce88e1165b00db" providerId="LiveId" clId="{0FB8A9FC-DD5B-44BB-BB85-3B571AC7B7E1}" dt="2020-06-09T00:57:18.146" v="314"/>
          <ac:grpSpMkLst>
            <pc:docMk/>
            <pc:sldMk cId="0" sldId="434"/>
            <ac:grpSpMk id="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26.708" v="317"/>
          <ac:grpSpMkLst>
            <pc:docMk/>
            <pc:sldMk cId="0" sldId="434"/>
            <ac:grpSpMk id="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36.412" v="319"/>
          <ac:grpSpMkLst>
            <pc:docMk/>
            <pc:sldMk cId="0" sldId="434"/>
            <ac:grpSpMk id="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36.412" v="319"/>
          <ac:grpSpMkLst>
            <pc:docMk/>
            <pc:sldMk cId="0" sldId="434"/>
            <ac:grpSpMk id="2663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6:43.333" v="284"/>
          <ac:graphicFrameMkLst>
            <pc:docMk/>
            <pc:sldMk cId="0" sldId="434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13.313" v="476" actId="14100"/>
          <ac:graphicFrameMkLst>
            <pc:docMk/>
            <pc:sldMk cId="0" sldId="434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36.412" v="319"/>
          <ac:graphicFrameMkLst>
            <pc:docMk/>
            <pc:sldMk cId="0" sldId="434"/>
            <ac:graphicFrameMk id="266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26.708" v="317"/>
          <ac:graphicFrameMkLst>
            <pc:docMk/>
            <pc:sldMk cId="0" sldId="434"/>
            <ac:graphicFrameMk id="2664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18.146" v="314"/>
          <ac:graphicFrameMkLst>
            <pc:docMk/>
            <pc:sldMk cId="0" sldId="434"/>
            <ac:graphicFrameMk id="2664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8:14.287" v="325"/>
        <pc:sldMkLst>
          <pc:docMk/>
          <pc:sldMk cId="0" sldId="435"/>
        </pc:sldMkLst>
        <pc:spChg chg="mod">
          <ac:chgData name="CAI JUN" userId="08ce88e1165b00db" providerId="LiveId" clId="{0FB8A9FC-DD5B-44BB-BB85-3B571AC7B7E1}" dt="2020-06-09T00:58:14.287" v="325"/>
          <ac:spMkLst>
            <pc:docMk/>
            <pc:sldMk cId="0" sldId="435"/>
            <ac:spMk id="27654" creationId="{00000000-0000-0000-0000-000000000000}"/>
          </ac:spMkLst>
        </pc:spChg>
        <pc:spChg chg="mod">
          <ac:chgData name="CAI JUN" userId="08ce88e1165b00db" providerId="LiveId" clId="{0FB8A9FC-DD5B-44BB-BB85-3B571AC7B7E1}" dt="2020-06-09T00:58:05.615" v="323"/>
          <ac:spMkLst>
            <pc:docMk/>
            <pc:sldMk cId="0" sldId="435"/>
            <ac:spMk id="27656" creationId="{00000000-0000-0000-0000-000000000000}"/>
          </ac:spMkLst>
        </pc:spChg>
        <pc:grpChg chg="mod">
          <ac:chgData name="CAI JUN" userId="08ce88e1165b00db" providerId="LiveId" clId="{0FB8A9FC-DD5B-44BB-BB85-3B571AC7B7E1}" dt="2020-06-09T00:58:05.615" v="323"/>
          <ac:grpSpMkLst>
            <pc:docMk/>
            <pc:sldMk cId="0" sldId="435"/>
            <ac:grpSpMk id="2765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8:14.287" v="325"/>
          <ac:grpSpMkLst>
            <pc:docMk/>
            <pc:sldMk cId="0" sldId="435"/>
            <ac:grpSpMk id="2765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7:57.662" v="321"/>
          <ac:graphicFrameMkLst>
            <pc:docMk/>
            <pc:sldMk cId="0" sldId="435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14.287" v="325"/>
          <ac:graphicFrameMkLst>
            <pc:docMk/>
            <pc:sldMk cId="0" sldId="435"/>
            <ac:graphicFrameMk id="2765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05.615" v="323"/>
          <ac:graphicFrameMkLst>
            <pc:docMk/>
            <pc:sldMk cId="0" sldId="435"/>
            <ac:graphicFrameMk id="276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8:55.849" v="334"/>
        <pc:sldMkLst>
          <pc:docMk/>
          <pc:sldMk cId="0" sldId="436"/>
        </pc:sldMkLst>
        <pc:graphicFrameChg chg="mod">
          <ac:chgData name="CAI JUN" userId="08ce88e1165b00db" providerId="LiveId" clId="{0FB8A9FC-DD5B-44BB-BB85-3B571AC7B7E1}" dt="2020-06-09T00:58:39.302" v="329"/>
          <ac:graphicFrameMkLst>
            <pc:docMk/>
            <pc:sldMk cId="0" sldId="436"/>
            <ac:graphicFrameMk id="2253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47.099" v="331"/>
          <ac:graphicFrameMkLst>
            <pc:docMk/>
            <pc:sldMk cId="0" sldId="43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55.849" v="334"/>
          <ac:graphicFrameMkLst>
            <pc:docMk/>
            <pc:sldMk cId="0" sldId="436"/>
            <ac:graphicFrameMk id="2253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30.146" v="327"/>
          <ac:graphicFrameMkLst>
            <pc:docMk/>
            <pc:sldMk cId="0" sldId="436"/>
            <ac:graphicFrameMk id="28680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0:58.125" v="481"/>
        <pc:sldMkLst>
          <pc:docMk/>
          <pc:sldMk cId="0" sldId="438"/>
        </pc:sldMkLst>
        <pc:graphicFrameChg chg="mod">
          <ac:chgData name="CAI JUN" userId="08ce88e1165b00db" providerId="LiveId" clId="{0FB8A9FC-DD5B-44BB-BB85-3B571AC7B7E1}" dt="2020-06-09T01:01:21.021" v="350"/>
          <ac:graphicFrameMkLst>
            <pc:docMk/>
            <pc:sldMk cId="0" sldId="438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1:47.583" v="353"/>
          <ac:graphicFrameMkLst>
            <pc:docMk/>
            <pc:sldMk cId="0" sldId="438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58.125" v="481"/>
          <ac:graphicFrameMkLst>
            <pc:docMk/>
            <pc:sldMk cId="0" sldId="438"/>
            <ac:graphicFrameMk id="3072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3:28.724" v="367"/>
        <pc:sldMkLst>
          <pc:docMk/>
          <pc:sldMk cId="0" sldId="439"/>
        </pc:sldMkLst>
        <pc:grpChg chg="mod">
          <ac:chgData name="CAI JUN" userId="08ce88e1165b00db" providerId="LiveId" clId="{0FB8A9FC-DD5B-44BB-BB85-3B571AC7B7E1}" dt="2020-06-09T01:03:09.896" v="363"/>
          <ac:grpSpMkLst>
            <pc:docMk/>
            <pc:sldMk cId="0" sldId="439"/>
            <ac:grpSpMk id="2560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3:18.599" v="365"/>
          <ac:graphicFrameMkLst>
            <pc:docMk/>
            <pc:sldMk cId="0" sldId="439"/>
            <ac:graphicFrameMk id="2561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28.724" v="367"/>
          <ac:graphicFrameMkLst>
            <pc:docMk/>
            <pc:sldMk cId="0" sldId="439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2:52.802" v="359"/>
          <ac:graphicFrameMkLst>
            <pc:docMk/>
            <pc:sldMk cId="0" sldId="439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09.896" v="363"/>
          <ac:graphicFrameMkLst>
            <pc:docMk/>
            <pc:sldMk cId="0" sldId="439"/>
            <ac:graphicFrameMk id="3175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09.896" v="363"/>
          <ac:graphicFrameMkLst>
            <pc:docMk/>
            <pc:sldMk cId="0" sldId="439"/>
            <ac:graphicFrameMk id="317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0:36.297" v="479"/>
        <pc:sldMkLst>
          <pc:docMk/>
          <pc:sldMk cId="0" sldId="440"/>
        </pc:sldMkLst>
        <pc:graphicFrameChg chg="mod">
          <ac:chgData name="CAI JUN" userId="08ce88e1165b00db" providerId="LiveId" clId="{0FB8A9FC-DD5B-44BB-BB85-3B571AC7B7E1}" dt="2020-06-09T01:03:50.708" v="371"/>
          <ac:graphicFrameMkLst>
            <pc:docMk/>
            <pc:sldMk cId="0" sldId="440"/>
            <ac:graphicFrameMk id="266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00.349" v="373"/>
          <ac:graphicFrameMkLst>
            <pc:docMk/>
            <pc:sldMk cId="0" sldId="440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11.505" v="375"/>
          <ac:graphicFrameMkLst>
            <pc:docMk/>
            <pc:sldMk cId="0" sldId="440"/>
            <ac:graphicFrameMk id="2663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36.297" v="479"/>
          <ac:graphicFrameMkLst>
            <pc:docMk/>
            <pc:sldMk cId="0" sldId="440"/>
            <ac:graphicFrameMk id="266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42.427" v="369"/>
          <ac:graphicFrameMkLst>
            <pc:docMk/>
            <pc:sldMk cId="0" sldId="440"/>
            <ac:graphicFrameMk id="3277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7:14.328" v="519"/>
        <pc:sldMkLst>
          <pc:docMk/>
          <pc:sldMk cId="0" sldId="441"/>
        </pc:sldMkLst>
        <pc:spChg chg="mod">
          <ac:chgData name="CAI JUN" userId="08ce88e1165b00db" providerId="LiveId" clId="{0FB8A9FC-DD5B-44BB-BB85-3B571AC7B7E1}" dt="2020-06-09T01:16:22.141" v="507"/>
          <ac:spMkLst>
            <pc:docMk/>
            <pc:sldMk cId="0" sldId="441"/>
            <ac:spMk id="33801" creationId="{00000000-0000-0000-0000-000000000000}"/>
          </ac:spMkLst>
        </pc:spChg>
        <pc:grpChg chg="mod">
          <ac:chgData name="CAI JUN" userId="08ce88e1165b00db" providerId="LiveId" clId="{0FB8A9FC-DD5B-44BB-BB85-3B571AC7B7E1}" dt="2020-06-09T01:16:22.141" v="507"/>
          <ac:grpSpMkLst>
            <pc:docMk/>
            <pc:sldMk cId="0" sldId="441"/>
            <ac:grpSpMk id="3380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47.719" v="509"/>
          <ac:graphicFrameMkLst>
            <pc:docMk/>
            <pc:sldMk cId="0" sldId="441"/>
            <ac:graphicFrameMk id="16796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56.219" v="511"/>
          <ac:graphicFrameMkLst>
            <pc:docMk/>
            <pc:sldMk cId="0" sldId="441"/>
            <ac:graphicFrameMk id="16796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0.828" v="513"/>
          <ac:graphicFrameMkLst>
            <pc:docMk/>
            <pc:sldMk cId="0" sldId="441"/>
            <ac:graphicFrameMk id="1679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5.094" v="515"/>
          <ac:graphicFrameMkLst>
            <pc:docMk/>
            <pc:sldMk cId="0" sldId="441"/>
            <ac:graphicFrameMk id="1679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9.938" v="517"/>
          <ac:graphicFrameMkLst>
            <pc:docMk/>
            <pc:sldMk cId="0" sldId="441"/>
            <ac:graphicFrameMk id="16796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14.328" v="519"/>
          <ac:graphicFrameMkLst>
            <pc:docMk/>
            <pc:sldMk cId="0" sldId="441"/>
            <ac:graphicFrameMk id="16796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8:33.141" v="535"/>
        <pc:sldMkLst>
          <pc:docMk/>
          <pc:sldMk cId="0" sldId="442"/>
        </pc:sldMkLst>
        <pc:spChg chg="mod">
          <ac:chgData name="CAI JUN" userId="08ce88e1165b00db" providerId="LiveId" clId="{0FB8A9FC-DD5B-44BB-BB85-3B571AC7B7E1}" dt="2020-06-09T01:17:31.094" v="521"/>
          <ac:spMkLst>
            <pc:docMk/>
            <pc:sldMk cId="0" sldId="442"/>
            <ac:spMk id="24" creationId="{DF6EB8D0-0E74-48DD-B761-39D75DE8B7BA}"/>
          </ac:spMkLst>
        </pc:spChg>
        <pc:grpChg chg="add mod">
          <ac:chgData name="CAI JUN" userId="08ce88e1165b00db" providerId="LiveId" clId="{0FB8A9FC-DD5B-44BB-BB85-3B571AC7B7E1}" dt="2020-06-09T01:17:31.094" v="521"/>
          <ac:grpSpMkLst>
            <pc:docMk/>
            <pc:sldMk cId="0" sldId="442"/>
            <ac:grpSpMk id="23" creationId="{A6AFE98D-C843-4BEF-8A15-54840EF3F162}"/>
          </ac:grpSpMkLst>
        </pc:grpChg>
        <pc:grpChg chg="del">
          <ac:chgData name="CAI JUN" userId="08ce88e1165b00db" providerId="LiveId" clId="{0FB8A9FC-DD5B-44BB-BB85-3B571AC7B7E1}" dt="2020-06-09T01:17:30.531" v="520" actId="478"/>
          <ac:grpSpMkLst>
            <pc:docMk/>
            <pc:sldMk cId="0" sldId="442"/>
            <ac:grpSpMk id="3482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5" creationId="{4A100BAA-16B5-4B51-9218-89FF9DA7E229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6" creationId="{17419F8A-97AE-4946-ACA7-D7442B52E43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7" creationId="{D7D3A493-67CF-438F-962C-794B39A9DC7D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8" creationId="{898C837A-345D-42CB-96E3-46F2C87C80FF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9" creationId="{115D1BE4-F704-44ED-84B7-0BA930AF8AB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0" creationId="{E8CA1CD6-50E3-4BA2-9B52-ACABF9F0767E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1" creationId="{40D21BC5-3F69-48F0-A81D-802A786A3064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2" creationId="{A4BABBAB-B75C-4DE9-B502-CC1D9B2BA56D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3" creationId="{4D4F2CAE-F8AD-45AF-A7B8-614CE9E9559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4" creationId="{9A2F6D35-485B-4E3F-8F43-AD5C0DB7A57E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5" creationId="{DC1A6DF0-2B82-49EE-BAFA-FE72885364A0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6" creationId="{67F02632-EA1D-4B34-9376-5EA1FB76FB38}"/>
          </ac:graphicFrameMkLst>
        </pc:graphicFrameChg>
        <pc:graphicFrameChg chg="mod">
          <ac:chgData name="CAI JUN" userId="08ce88e1165b00db" providerId="LiveId" clId="{0FB8A9FC-DD5B-44BB-BB85-3B571AC7B7E1}" dt="2020-06-09T01:18:11.110" v="529"/>
          <ac:graphicFrameMkLst>
            <pc:docMk/>
            <pc:sldMk cId="0" sldId="442"/>
            <ac:graphicFrameMk id="348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25.125" v="533"/>
          <ac:graphicFrameMkLst>
            <pc:docMk/>
            <pc:sldMk cId="0" sldId="442"/>
            <ac:graphicFrameMk id="3482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33.141" v="535"/>
          <ac:graphicFrameMkLst>
            <pc:docMk/>
            <pc:sldMk cId="0" sldId="442"/>
            <ac:graphicFrameMk id="3482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02.766" v="541"/>
        <pc:sldMkLst>
          <pc:docMk/>
          <pc:sldMk cId="0" sldId="443"/>
        </pc:sldMkLst>
        <pc:spChg chg="mod">
          <ac:chgData name="CAI JUN" userId="08ce88e1165b00db" providerId="LiveId" clId="{0FB8A9FC-DD5B-44BB-BB85-3B571AC7B7E1}" dt="2020-06-09T01:17:37.453" v="523"/>
          <ac:spMkLst>
            <pc:docMk/>
            <pc:sldMk cId="0" sldId="443"/>
            <ac:spMk id="22" creationId="{7B741C3B-87D0-4B64-8321-E4DD4F9B7DAF}"/>
          </ac:spMkLst>
        </pc:spChg>
        <pc:grpChg chg="add mod">
          <ac:chgData name="CAI JUN" userId="08ce88e1165b00db" providerId="LiveId" clId="{0FB8A9FC-DD5B-44BB-BB85-3B571AC7B7E1}" dt="2020-06-09T01:17:37.453" v="523"/>
          <ac:grpSpMkLst>
            <pc:docMk/>
            <pc:sldMk cId="0" sldId="443"/>
            <ac:grpSpMk id="21" creationId="{670D0198-3F2E-4492-81C4-AFC2AC6403DD}"/>
          </ac:grpSpMkLst>
        </pc:grpChg>
        <pc:grpChg chg="del">
          <ac:chgData name="CAI JUN" userId="08ce88e1165b00db" providerId="LiveId" clId="{0FB8A9FC-DD5B-44BB-BB85-3B571AC7B7E1}" dt="2020-06-09T01:17:36.828" v="522" actId="478"/>
          <ac:grpSpMkLst>
            <pc:docMk/>
            <pc:sldMk cId="0" sldId="443"/>
            <ac:grpSpMk id="3584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3" creationId="{DE3BB888-8C73-4500-874B-EB331AA5CF6A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4" creationId="{F41B36FA-06BB-4DED-9DEB-56164876EDAC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5" creationId="{FF8A4717-76CD-4808-8343-A1C06EDE996F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6" creationId="{3B24F472-7511-4939-B3C1-FCDEF5A21497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7" creationId="{7DF8DD26-C931-44A9-AB25-35542C001A6F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8" creationId="{47F093D4-F49E-44C9-99A6-6B95A790CBC9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9" creationId="{FE32C857-DDEB-4894-82E6-1093DCBF1B4E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0" creationId="{C478CB2B-853B-4E9B-B45D-185886C996F3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1" creationId="{305B9261-61A5-46ED-8B38-70EFC35252A8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2" creationId="{306F6D53-7154-4B8F-A4AE-23EB1D1F016A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3" creationId="{D65DF43B-A3A6-42DD-9307-96FB1C040013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4" creationId="{052E05A3-CEF4-4298-B6BE-E2CDF7CC6D68}"/>
          </ac:graphicFrameMkLst>
        </pc:graphicFrameChg>
        <pc:graphicFrameChg chg="mod">
          <ac:chgData name="CAI JUN" userId="08ce88e1165b00db" providerId="LiveId" clId="{0FB8A9FC-DD5B-44BB-BB85-3B571AC7B7E1}" dt="2020-06-09T01:18:46.016" v="537"/>
          <ac:graphicFrameMkLst>
            <pc:docMk/>
            <pc:sldMk cId="0" sldId="443"/>
            <ac:graphicFrameMk id="3584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54.938" v="539"/>
          <ac:graphicFrameMkLst>
            <pc:docMk/>
            <pc:sldMk cId="0" sldId="443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02.766" v="541"/>
          <ac:graphicFrameMkLst>
            <pc:docMk/>
            <pc:sldMk cId="0" sldId="443"/>
            <ac:graphicFrameMk id="35847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33.406" v="547"/>
        <pc:sldMkLst>
          <pc:docMk/>
          <pc:sldMk cId="0" sldId="444"/>
        </pc:sldMkLst>
        <pc:spChg chg="mod">
          <ac:chgData name="CAI JUN" userId="08ce88e1165b00db" providerId="LiveId" clId="{0FB8A9FC-DD5B-44BB-BB85-3B571AC7B7E1}" dt="2020-06-09T01:17:42.547" v="525"/>
          <ac:spMkLst>
            <pc:docMk/>
            <pc:sldMk cId="0" sldId="444"/>
            <ac:spMk id="24" creationId="{8806B24D-07EB-4F1C-9FD4-469BB1E0A1C0}"/>
          </ac:spMkLst>
        </pc:spChg>
        <pc:grpChg chg="add mod">
          <ac:chgData name="CAI JUN" userId="08ce88e1165b00db" providerId="LiveId" clId="{0FB8A9FC-DD5B-44BB-BB85-3B571AC7B7E1}" dt="2020-06-09T01:17:42.547" v="525"/>
          <ac:grpSpMkLst>
            <pc:docMk/>
            <pc:sldMk cId="0" sldId="444"/>
            <ac:grpSpMk id="23" creationId="{FAC96FB7-A217-496D-9325-E18D20542764}"/>
          </ac:grpSpMkLst>
        </pc:grpChg>
        <pc:grpChg chg="del">
          <ac:chgData name="CAI JUN" userId="08ce88e1165b00db" providerId="LiveId" clId="{0FB8A9FC-DD5B-44BB-BB85-3B571AC7B7E1}" dt="2020-06-09T01:17:41.766" v="524" actId="478"/>
          <ac:grpSpMkLst>
            <pc:docMk/>
            <pc:sldMk cId="0" sldId="444"/>
            <ac:grpSpMk id="3687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5" creationId="{EEA23125-68E8-4408-96BA-50B3A57F285E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6" creationId="{76187D5C-1660-45AE-9D0C-ECB6458B2FA0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7" creationId="{9300313F-16CB-44C9-8B4C-52D54FD98E29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8" creationId="{8D2D8B77-C772-4867-B3FB-FAC3DD9B7A05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9" creationId="{7469B483-60B3-4053-88FF-1B88B20336CD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0" creationId="{414717AF-74E2-4D40-8A82-9C92182EFB13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1" creationId="{E9FE13C7-4C02-4970-B4E3-9F8F63DB7EF2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2" creationId="{2FD4007D-07C3-41DC-B967-F9EA17413531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3" creationId="{321A322A-B40D-48D9-AFD9-A328DFC4C044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4" creationId="{6F4F853D-457F-4644-8A56-DE5765C664D1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5" creationId="{19D8CE1D-6486-4E15-A691-DD4166AE652F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6" creationId="{78FDBC82-C325-4983-98E1-B55DF5EE8AF1}"/>
          </ac:graphicFrameMkLst>
        </pc:graphicFrameChg>
        <pc:graphicFrameChg chg="mod">
          <ac:chgData name="CAI JUN" userId="08ce88e1165b00db" providerId="LiveId" clId="{0FB8A9FC-DD5B-44BB-BB85-3B571AC7B7E1}" dt="2020-06-09T01:19:17.219" v="543"/>
          <ac:graphicFrameMkLst>
            <pc:docMk/>
            <pc:sldMk cId="0" sldId="444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25.047" v="545"/>
          <ac:graphicFrameMkLst>
            <pc:docMk/>
            <pc:sldMk cId="0" sldId="444"/>
            <ac:graphicFrameMk id="368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33.406" v="547"/>
          <ac:graphicFrameMkLst>
            <pc:docMk/>
            <pc:sldMk cId="0" sldId="444"/>
            <ac:graphicFrameMk id="36873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59.984" v="554"/>
        <pc:sldMkLst>
          <pc:docMk/>
          <pc:sldMk cId="0" sldId="445"/>
        </pc:sldMkLst>
        <pc:spChg chg="mod">
          <ac:chgData name="CAI JUN" userId="08ce88e1165b00db" providerId="LiveId" clId="{0FB8A9FC-DD5B-44BB-BB85-3B571AC7B7E1}" dt="2020-06-09T01:17:47.719" v="527"/>
          <ac:spMkLst>
            <pc:docMk/>
            <pc:sldMk cId="0" sldId="445"/>
            <ac:spMk id="24" creationId="{1DA70261-72A4-435A-A45B-20FE32CA38F6}"/>
          </ac:spMkLst>
        </pc:spChg>
        <pc:grpChg chg="add mod">
          <ac:chgData name="CAI JUN" userId="08ce88e1165b00db" providerId="LiveId" clId="{0FB8A9FC-DD5B-44BB-BB85-3B571AC7B7E1}" dt="2020-06-09T01:17:47.719" v="527"/>
          <ac:grpSpMkLst>
            <pc:docMk/>
            <pc:sldMk cId="0" sldId="445"/>
            <ac:grpSpMk id="23" creationId="{5AF8B953-0A3C-4B88-8200-D7BB24192D4C}"/>
          </ac:grpSpMkLst>
        </pc:grpChg>
        <pc:grpChg chg="del">
          <ac:chgData name="CAI JUN" userId="08ce88e1165b00db" providerId="LiveId" clId="{0FB8A9FC-DD5B-44BB-BB85-3B571AC7B7E1}" dt="2020-06-09T01:17:46.547" v="526" actId="478"/>
          <ac:grpSpMkLst>
            <pc:docMk/>
            <pc:sldMk cId="0" sldId="445"/>
            <ac:grpSpMk id="3789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5" creationId="{85DF7559-710A-49DE-82C2-25F93C09A64C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6" creationId="{D6136029-BB6D-454F-93D7-42AC4A27E3CA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7" creationId="{266F66F9-872C-490A-8818-8A890C182273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8" creationId="{F5E89EB0-7E2B-4104-BC70-9AD27209CE71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9" creationId="{E613CD07-36BC-46ED-B2E4-D0CDBB2F7FF0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0" creationId="{7EC1E508-1067-40C5-A27D-C5E0F50D7496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1" creationId="{E02FB622-4991-4570-8981-EB5993FC70C4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2" creationId="{7D5B82A5-8162-45B8-A6F4-F43702915692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3" creationId="{59C1CBC8-2F20-4376-9D4E-27B4EA364D45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4" creationId="{A9BF8619-6361-4F18-B39C-6D4C2863DD44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5" creationId="{E457EC49-83F9-45B8-AC72-9E882A50ECFE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6" creationId="{E0D4F3A1-3F3A-496F-9345-044F9131B13D}"/>
          </ac:graphicFrameMkLst>
        </pc:graphicFrameChg>
        <pc:graphicFrameChg chg="mod">
          <ac:chgData name="CAI JUN" userId="08ce88e1165b00db" providerId="LiveId" clId="{0FB8A9FC-DD5B-44BB-BB85-3B571AC7B7E1}" dt="2020-06-09T01:19:42.344" v="550"/>
          <ac:graphicFrameMkLst>
            <pc:docMk/>
            <pc:sldMk cId="0" sldId="445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51.406" v="552"/>
          <ac:graphicFrameMkLst>
            <pc:docMk/>
            <pc:sldMk cId="0" sldId="445"/>
            <ac:graphicFrameMk id="378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59.984" v="554"/>
          <ac:graphicFrameMkLst>
            <pc:docMk/>
            <pc:sldMk cId="0" sldId="445"/>
            <ac:graphicFrameMk id="37897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46:43.505" v="197"/>
        <pc:sldMkLst>
          <pc:docMk/>
          <pc:sldMk cId="0" sldId="447"/>
        </pc:sldMkLst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15" creationId="{E413E4F0-7CA2-412B-9EBE-B99EA257970B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16" creationId="{11A0006C-ADD8-48F2-8424-691B4CE970EC}"/>
          </ac:spMkLst>
        </pc:spChg>
        <pc:spChg chg="mod">
          <ac:chgData name="CAI JUN" userId="08ce88e1165b00db" providerId="LiveId" clId="{0FB8A9FC-DD5B-44BB-BB85-3B571AC7B7E1}" dt="2020-06-09T00:46:20.912" v="194"/>
          <ac:spMkLst>
            <pc:docMk/>
            <pc:sldMk cId="0" sldId="447"/>
            <ac:spMk id="19" creationId="{8515A118-42D1-401E-9655-B7871746F071}"/>
          </ac:spMkLst>
        </pc:spChg>
        <pc:spChg chg="mod">
          <ac:chgData name="CAI JUN" userId="08ce88e1165b00db" providerId="LiveId" clId="{0FB8A9FC-DD5B-44BB-BB85-3B571AC7B7E1}" dt="2020-06-09T00:46:12.599" v="192"/>
          <ac:spMkLst>
            <pc:docMk/>
            <pc:sldMk cId="0" sldId="447"/>
            <ac:spMk id="22" creationId="{7FEAA044-4E9C-40FA-B95C-DA9B0C6A9C74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41990" creationId="{00000000-0000-0000-0000-000000000000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41991" creationId="{00000000-0000-0000-0000-000000000000}"/>
          </ac:spMkLst>
        </pc:spChg>
        <pc:spChg chg="mod">
          <ac:chgData name="CAI JUN" userId="08ce88e1165b00db" providerId="LiveId" clId="{0FB8A9FC-DD5B-44BB-BB85-3B571AC7B7E1}" dt="2020-06-09T00:45:55.255" v="187" actId="113"/>
          <ac:spMkLst>
            <pc:docMk/>
            <pc:sldMk cId="0" sldId="447"/>
            <ac:spMk id="41992" creationId="{00000000-0000-0000-0000-000000000000}"/>
          </ac:spMkLst>
        </pc:spChg>
        <pc:grpChg chg="mod">
          <ac:chgData name="CAI JUN" userId="08ce88e1165b00db" providerId="LiveId" clId="{0FB8A9FC-DD5B-44BB-BB85-3B571AC7B7E1}" dt="2020-06-09T00:46:43.505" v="197"/>
          <ac:grpSpMkLst>
            <pc:docMk/>
            <pc:sldMk cId="0" sldId="447"/>
            <ac:grpSpMk id="3" creationId="{5B5F004E-93E6-481C-82A4-2B20CE190A6A}"/>
          </ac:grpSpMkLst>
        </pc:grpChg>
        <pc:grpChg chg="mod">
          <ac:chgData name="CAI JUN" userId="08ce88e1165b00db" providerId="LiveId" clId="{0FB8A9FC-DD5B-44BB-BB85-3B571AC7B7E1}" dt="2020-06-09T00:46:20.912" v="194"/>
          <ac:grpSpMkLst>
            <pc:docMk/>
            <pc:sldMk cId="0" sldId="447"/>
            <ac:grpSpMk id="18" creationId="{DBDDD0E8-6C19-4985-8175-5AE06D025D2A}"/>
          </ac:grpSpMkLst>
        </pc:grpChg>
        <pc:grpChg chg="mod">
          <ac:chgData name="CAI JUN" userId="08ce88e1165b00db" providerId="LiveId" clId="{0FB8A9FC-DD5B-44BB-BB85-3B571AC7B7E1}" dt="2020-06-09T00:46:12.599" v="192"/>
          <ac:grpSpMkLst>
            <pc:docMk/>
            <pc:sldMk cId="0" sldId="447"/>
            <ac:grpSpMk id="21" creationId="{A64AFA54-14F5-447A-A973-CB0374ED25CE}"/>
          </ac:grpSpMkLst>
        </pc:grpChg>
        <pc:graphicFrameChg chg="mod">
          <ac:chgData name="CAI JUN" userId="08ce88e1165b00db" providerId="LiveId" clId="{0FB8A9FC-DD5B-44BB-BB85-3B571AC7B7E1}" dt="2020-06-09T00:46:43.505" v="197"/>
          <ac:graphicFrameMkLst>
            <pc:docMk/>
            <pc:sldMk cId="0" sldId="447"/>
            <ac:graphicFrameMk id="14" creationId="{AAEBA0F1-2D34-4951-864B-564EF1EB2D3C}"/>
          </ac:graphicFrameMkLst>
        </pc:graphicFrameChg>
        <pc:graphicFrameChg chg="mod">
          <ac:chgData name="CAI JUN" userId="08ce88e1165b00db" providerId="LiveId" clId="{0FB8A9FC-DD5B-44BB-BB85-3B571AC7B7E1}" dt="2020-06-09T00:46:20.912" v="194"/>
          <ac:graphicFrameMkLst>
            <pc:docMk/>
            <pc:sldMk cId="0" sldId="447"/>
            <ac:graphicFrameMk id="20" creationId="{11936FAD-A773-4C20-8BDA-5BF297B40488}"/>
          </ac:graphicFrameMkLst>
        </pc:graphicFrameChg>
        <pc:graphicFrameChg chg="mod">
          <ac:chgData name="CAI JUN" userId="08ce88e1165b00db" providerId="LiveId" clId="{0FB8A9FC-DD5B-44BB-BB85-3B571AC7B7E1}" dt="2020-06-09T00:46:12.599" v="192"/>
          <ac:graphicFrameMkLst>
            <pc:docMk/>
            <pc:sldMk cId="0" sldId="447"/>
            <ac:graphicFrameMk id="23" creationId="{B9AA2CE2-9A2F-4297-82E6-B4D5831F971C}"/>
          </ac:graphicFrameMkLst>
        </pc:graphicFrameChg>
        <pc:graphicFrameChg chg="mod">
          <ac:chgData name="CAI JUN" userId="08ce88e1165b00db" providerId="LiveId" clId="{0FB8A9FC-DD5B-44BB-BB85-3B571AC7B7E1}" dt="2020-06-09T00:46:03.880" v="190"/>
          <ac:graphicFrameMkLst>
            <pc:docMk/>
            <pc:sldMk cId="0" sldId="447"/>
            <ac:graphicFrameMk id="4198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22:14.500" v="558" actId="113"/>
        <pc:sldMkLst>
          <pc:docMk/>
          <pc:sldMk cId="0" sldId="448"/>
        </pc:sldMkLst>
        <pc:spChg chg="mod">
          <ac:chgData name="CAI JUN" userId="08ce88e1165b00db" providerId="LiveId" clId="{0FB8A9FC-DD5B-44BB-BB85-3B571AC7B7E1}" dt="2020-06-09T01:22:14.500" v="558" actId="113"/>
          <ac:spMkLst>
            <pc:docMk/>
            <pc:sldMk cId="0" sldId="448"/>
            <ac:spMk id="43011" creationId="{00000000-0000-0000-0000-000000000000}"/>
          </ac:spMkLst>
        </pc:spChg>
      </pc:sldChg>
      <pc:sldChg chg="modSp">
        <pc:chgData name="CAI JUN" userId="08ce88e1165b00db" providerId="LiveId" clId="{0FB8A9FC-DD5B-44BB-BB85-3B571AC7B7E1}" dt="2020-06-09T01:23:10.803" v="561"/>
        <pc:sldMkLst>
          <pc:docMk/>
          <pc:sldMk cId="0" sldId="449"/>
        </pc:sldMkLst>
        <pc:graphicFrameChg chg="mod">
          <ac:chgData name="CAI JUN" userId="08ce88e1165b00db" providerId="LiveId" clId="{0FB8A9FC-DD5B-44BB-BB85-3B571AC7B7E1}" dt="2020-06-09T01:23:10.803" v="561"/>
          <ac:graphicFrameMkLst>
            <pc:docMk/>
            <pc:sldMk cId="0" sldId="449"/>
            <ac:graphicFrameMk id="44036" creationId="{00000000-0000-0000-0000-000000000000}"/>
          </ac:graphicFrameMkLst>
        </pc:graphicFrameChg>
      </pc:sldChg>
      <pc:sldChg chg="delSp modSp mod">
        <pc:chgData name="CAI JUN" userId="08ce88e1165b00db" providerId="LiveId" clId="{0FB8A9FC-DD5B-44BB-BB85-3B571AC7B7E1}" dt="2020-06-09T01:26:46.280" v="677"/>
        <pc:sldMkLst>
          <pc:docMk/>
          <pc:sldMk cId="0" sldId="450"/>
        </pc:sldMkLst>
        <pc:spChg chg="mod">
          <ac:chgData name="CAI JUN" userId="08ce88e1165b00db" providerId="LiveId" clId="{0FB8A9FC-DD5B-44BB-BB85-3B571AC7B7E1}" dt="2020-06-09T01:23:32.006" v="563" actId="1076"/>
          <ac:spMkLst>
            <pc:docMk/>
            <pc:sldMk cId="0" sldId="450"/>
            <ac:spMk id="45063" creationId="{00000000-0000-0000-0000-000000000000}"/>
          </ac:spMkLst>
        </pc:spChg>
        <pc:spChg chg="del">
          <ac:chgData name="CAI JUN" userId="08ce88e1165b00db" providerId="LiveId" clId="{0FB8A9FC-DD5B-44BB-BB85-3B571AC7B7E1}" dt="2020-06-09T01:23:39.537" v="565" actId="478"/>
          <ac:spMkLst>
            <pc:docMk/>
            <pc:sldMk cId="0" sldId="450"/>
            <ac:spMk id="45065" creationId="{00000000-0000-0000-0000-000000000000}"/>
          </ac:spMkLst>
        </pc:spChg>
        <pc:spChg chg="del">
          <ac:chgData name="CAI JUN" userId="08ce88e1165b00db" providerId="LiveId" clId="{0FB8A9FC-DD5B-44BB-BB85-3B571AC7B7E1}" dt="2020-06-09T01:23:42.272" v="566" actId="478"/>
          <ac:spMkLst>
            <pc:docMk/>
            <pc:sldMk cId="0" sldId="450"/>
            <ac:spMk id="45066" creationId="{00000000-0000-0000-0000-000000000000}"/>
          </ac:spMkLst>
        </pc:spChg>
        <pc:spChg chg="mod">
          <ac:chgData name="CAI JUN" userId="08ce88e1165b00db" providerId="LiveId" clId="{0FB8A9FC-DD5B-44BB-BB85-3B571AC7B7E1}" dt="2020-06-09T01:26:46.280" v="677"/>
          <ac:spMkLst>
            <pc:docMk/>
            <pc:sldMk cId="0" sldId="450"/>
            <ac:spMk id="45069" creationId="{00000000-0000-0000-0000-000000000000}"/>
          </ac:spMkLst>
        </pc:spChg>
        <pc:grpChg chg="mod">
          <ac:chgData name="CAI JUN" userId="08ce88e1165b00db" providerId="LiveId" clId="{0FB8A9FC-DD5B-44BB-BB85-3B571AC7B7E1}" dt="2020-06-09T01:26:46.280" v="677"/>
          <ac:grpSpMkLst>
            <pc:docMk/>
            <pc:sldMk cId="0" sldId="450"/>
            <ac:grpSpMk id="4506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26:15.327" v="671" actId="1038"/>
          <ac:graphicFrameMkLst>
            <pc:docMk/>
            <pc:sldMk cId="0" sldId="450"/>
            <ac:graphicFrameMk id="450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5:58.046" v="622" actId="1038"/>
          <ac:graphicFrameMkLst>
            <pc:docMk/>
            <pc:sldMk cId="0" sldId="450"/>
            <ac:graphicFrameMk id="4506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2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29:35.375" v="717"/>
        <pc:sldMkLst>
          <pc:docMk/>
          <pc:sldMk cId="0" sldId="451"/>
        </pc:sldMkLst>
        <pc:spChg chg="mod">
          <ac:chgData name="CAI JUN" userId="08ce88e1165b00db" providerId="LiveId" clId="{0FB8A9FC-DD5B-44BB-BB85-3B571AC7B7E1}" dt="2020-06-09T01:29:35.375" v="717"/>
          <ac:spMkLst>
            <pc:docMk/>
            <pc:sldMk cId="0" sldId="451"/>
            <ac:spMk id="46096" creationId="{00000000-0000-0000-0000-000000000000}"/>
          </ac:spMkLst>
        </pc:spChg>
        <pc:spChg chg="mod">
          <ac:chgData name="CAI JUN" userId="08ce88e1165b00db" providerId="LiveId" clId="{0FB8A9FC-DD5B-44BB-BB85-3B571AC7B7E1}" dt="2020-06-09T01:29:35.375" v="717"/>
          <ac:spMkLst>
            <pc:docMk/>
            <pc:sldMk cId="0" sldId="451"/>
            <ac:spMk id="46097" creationId="{00000000-0000-0000-0000-000000000000}"/>
          </ac:spMkLst>
        </pc:spChg>
        <pc:spChg chg="mod">
          <ac:chgData name="CAI JUN" userId="08ce88e1165b00db" providerId="LiveId" clId="{0FB8A9FC-DD5B-44BB-BB85-3B571AC7B7E1}" dt="2020-06-09T01:29:27.468" v="715"/>
          <ac:spMkLst>
            <pc:docMk/>
            <pc:sldMk cId="0" sldId="451"/>
            <ac:spMk id="46098" creationId="{00000000-0000-0000-0000-000000000000}"/>
          </ac:spMkLst>
        </pc:spChg>
        <pc:grpChg chg="mod">
          <ac:chgData name="CAI JUN" userId="08ce88e1165b00db" providerId="LiveId" clId="{0FB8A9FC-DD5B-44BB-BB85-3B571AC7B7E1}" dt="2020-06-09T01:29:35.375" v="717"/>
          <ac:grpSpMkLst>
            <pc:docMk/>
            <pc:sldMk cId="0" sldId="451"/>
            <ac:grpSpMk id="2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29:35.375" v="717"/>
          <ac:grpSpMkLst>
            <pc:docMk/>
            <pc:sldMk cId="0" sldId="451"/>
            <ac:grpSpMk id="4609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29:27.468" v="715"/>
          <ac:grpSpMkLst>
            <pc:docMk/>
            <pc:sldMk cId="0" sldId="451"/>
            <ac:grpSpMk id="16488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27:12.718" v="686" actId="1037"/>
          <ac:graphicFrameMkLst>
            <pc:docMk/>
            <pc:sldMk cId="0" sldId="451"/>
            <ac:graphicFrameMk id="460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35.375" v="717"/>
          <ac:graphicFrameMkLst>
            <pc:docMk/>
            <pc:sldMk cId="0" sldId="451"/>
            <ac:graphicFrameMk id="460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27.468" v="715"/>
          <ac:graphicFrameMkLst>
            <pc:docMk/>
            <pc:sldMk cId="0" sldId="451"/>
            <ac:graphicFrameMk id="460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7:30.421" v="698" actId="14100"/>
          <ac:graphicFrameMkLst>
            <pc:docMk/>
            <pc:sldMk cId="0" sldId="451"/>
            <ac:graphicFrameMk id="1648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15.218" v="713"/>
          <ac:graphicFrameMkLst>
            <pc:docMk/>
            <pc:sldMk cId="0" sldId="451"/>
            <ac:graphicFrameMk id="164877" creationId="{00000000-0000-0000-0000-000000000000}"/>
          </ac:graphicFrameMkLst>
        </pc:graphicFrameChg>
      </pc:sldChg>
      <pc:sldChg chg="addSp delSp modSp modAnim">
        <pc:chgData name="CAI JUN" userId="08ce88e1165b00db" providerId="LiveId" clId="{0FB8A9FC-DD5B-44BB-BB85-3B571AC7B7E1}" dt="2020-06-09T01:32:13.890" v="743"/>
        <pc:sldMkLst>
          <pc:docMk/>
          <pc:sldMk cId="0" sldId="452"/>
        </pc:sldMkLst>
        <pc:spChg chg="add 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1" creationId="{8A7027EE-53CE-4AAF-B8C8-4D0D75E40675}"/>
          </ac:spMkLst>
        </pc:spChg>
        <pc:spChg chg="add mod">
          <ac:chgData name="CAI JUN" userId="08ce88e1165b00db" providerId="LiveId" clId="{0FB8A9FC-DD5B-44BB-BB85-3B571AC7B7E1}" dt="2020-06-09T01:31:55.500" v="741" actId="1037"/>
          <ac:spMkLst>
            <pc:docMk/>
            <pc:sldMk cId="0" sldId="452"/>
            <ac:spMk id="22" creationId="{11DF41F3-311F-4C82-B6DA-901E16334CE8}"/>
          </ac:spMkLst>
        </pc:spChg>
        <pc:spChg chg="add 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4" creationId="{7A469840-442A-4C9D-BEDC-D3711222BC96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7" creationId="{B9EF5AC6-2839-4742-B9FC-CFF82429A9F7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8" creationId="{18E39BD3-57EC-4316-AB7A-0C2A78814BD2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1" creationId="{96628AA8-E1A7-4D8B-94FE-2ED9A2B23613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6" creationId="{9CA89B3F-8C64-4D4D-8EA0-15424303CECC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7" creationId="{934A0060-E07E-4983-9A92-3A496DA6795B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16" creationId="{00000000-0000-0000-0000-000000000000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17" creationId="{00000000-0000-0000-0000-000000000000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22" creationId="{00000000-0000-0000-0000-000000000000}"/>
          </ac:spMkLst>
        </pc:s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5" creationId="{00000000-0000-0000-0000-000000000000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26" creationId="{8142B96A-FF1E-4D9A-9C34-7B89F4E35554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0" creationId="{DD4F7DDE-E28A-4AAF-82FA-72118A0FF929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3" creationId="{78756C5B-1638-4EE3-AFB7-BD9D246B3E75}"/>
          </ac:grpSpMkLst>
        </pc:grpChg>
        <pc:grpChg chg="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4" creationId="{A70B46C9-3CA6-4647-8AC2-6D9EC6455902}"/>
          </ac:grpSpMkLst>
        </pc:gr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166924" creationId="{00000000-0000-0000-0000-000000000000}"/>
          </ac:grpSpMkLst>
        </pc:gr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166930" creationId="{00000000-0000-0000-0000-000000000000}"/>
          </ac:grpSpMkLst>
        </pc:grpChg>
        <pc:graphicFrameChg chg="add mod">
          <ac:chgData name="CAI JUN" userId="08ce88e1165b00db" providerId="LiveId" clId="{0FB8A9FC-DD5B-44BB-BB85-3B571AC7B7E1}" dt="2020-06-09T01:31:24.203" v="722"/>
          <ac:graphicFrameMkLst>
            <pc:docMk/>
            <pc:sldMk cId="0" sldId="452"/>
            <ac:graphicFrameMk id="23" creationId="{556BFEE6-283F-4395-9EC5-15123A8A3117}"/>
          </ac:graphicFrameMkLst>
        </pc:graphicFrameChg>
        <pc:graphicFrameChg chg="add mod">
          <ac:chgData name="CAI JUN" userId="08ce88e1165b00db" providerId="LiveId" clId="{0FB8A9FC-DD5B-44BB-BB85-3B571AC7B7E1}" dt="2020-06-09T01:31:39.765" v="724"/>
          <ac:graphicFrameMkLst>
            <pc:docMk/>
            <pc:sldMk cId="0" sldId="452"/>
            <ac:graphicFrameMk id="25" creationId="{66AAC564-9171-4508-9A74-92E893793394}"/>
          </ac:graphicFrameMkLst>
        </pc:graphicFrameChg>
        <pc:graphicFrameChg chg="add mod">
          <ac:chgData name="CAI JUN" userId="08ce88e1165b00db" providerId="LiveId" clId="{0FB8A9FC-DD5B-44BB-BB85-3B571AC7B7E1}" dt="2020-06-09T01:32:13.890" v="743"/>
          <ac:graphicFrameMkLst>
            <pc:docMk/>
            <pc:sldMk cId="0" sldId="452"/>
            <ac:graphicFrameMk id="29" creationId="{757866BB-5FE9-4678-8037-CFDE3CB0A394}"/>
          </ac:graphicFrameMkLst>
        </pc:graphicFrameChg>
        <pc:graphicFrameChg chg="mod">
          <ac:chgData name="CAI JUN" userId="08ce88e1165b00db" providerId="LiveId" clId="{0FB8A9FC-DD5B-44BB-BB85-3B571AC7B7E1}" dt="2020-06-09T01:30:54.953" v="719"/>
          <ac:graphicFrameMkLst>
            <pc:docMk/>
            <pc:sldMk cId="0" sldId="452"/>
            <ac:graphicFrameMk id="32" creationId="{38986FC2-72C3-4A48-BED5-92FB98CE9C15}"/>
          </ac:graphicFrameMkLst>
        </pc:graphicFrameChg>
        <pc:graphicFrameChg chg="mod">
          <ac:chgData name="CAI JUN" userId="08ce88e1165b00db" providerId="LiveId" clId="{0FB8A9FC-DD5B-44BB-BB85-3B571AC7B7E1}" dt="2020-06-09T01:30:54.953" v="719"/>
          <ac:graphicFrameMkLst>
            <pc:docMk/>
            <pc:sldMk cId="0" sldId="452"/>
            <ac:graphicFrameMk id="35" creationId="{422A4FB6-E81A-4A19-B1CC-E3850CE6B835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47110" creationId="{00000000-0000-0000-0000-000000000000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166923" creationId="{00000000-0000-0000-0000-000000000000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16692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51:37.543" v="1025"/>
        <pc:sldMkLst>
          <pc:docMk/>
          <pc:sldMk cId="0" sldId="453"/>
        </pc:sldMkLst>
        <pc:spChg chg="mod">
          <ac:chgData name="CAI JUN" userId="08ce88e1165b00db" providerId="LiveId" clId="{0FB8A9FC-DD5B-44BB-BB85-3B571AC7B7E1}" dt="2020-06-09T01:51:37.543" v="1025"/>
          <ac:spMkLst>
            <pc:docMk/>
            <pc:sldMk cId="0" sldId="453"/>
            <ac:spMk id="48143" creationId="{00000000-0000-0000-0000-000000000000}"/>
          </ac:spMkLst>
        </pc:spChg>
        <pc:spChg chg="mod">
          <ac:chgData name="CAI JUN" userId="08ce88e1165b00db" providerId="LiveId" clId="{0FB8A9FC-DD5B-44BB-BB85-3B571AC7B7E1}" dt="2020-06-09T01:51:37.543" v="1025"/>
          <ac:spMkLst>
            <pc:docMk/>
            <pc:sldMk cId="0" sldId="453"/>
            <ac:spMk id="48144" creationId="{00000000-0000-0000-0000-000000000000}"/>
          </ac:spMkLst>
        </pc:spChg>
        <pc:spChg chg="mod">
          <ac:chgData name="CAI JUN" userId="08ce88e1165b00db" providerId="LiveId" clId="{0FB8A9FC-DD5B-44BB-BB85-3B571AC7B7E1}" dt="2020-06-09T01:51:30.152" v="1023"/>
          <ac:spMkLst>
            <pc:docMk/>
            <pc:sldMk cId="0" sldId="453"/>
            <ac:spMk id="48145" creationId="{00000000-0000-0000-0000-000000000000}"/>
          </ac:spMkLst>
        </pc:spChg>
        <pc:grpChg chg="mod">
          <ac:chgData name="CAI JUN" userId="08ce88e1165b00db" providerId="LiveId" clId="{0FB8A9FC-DD5B-44BB-BB85-3B571AC7B7E1}" dt="2020-06-09T01:51:37.543" v="1025"/>
          <ac:grpSpMkLst>
            <pc:docMk/>
            <pc:sldMk cId="0" sldId="453"/>
            <ac:grpSpMk id="1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51:37.543" v="1025"/>
          <ac:grpSpMkLst>
            <pc:docMk/>
            <pc:sldMk cId="0" sldId="453"/>
            <ac:grpSpMk id="4814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51:30.152" v="1023"/>
          <ac:grpSpMkLst>
            <pc:docMk/>
            <pc:sldMk cId="0" sldId="453"/>
            <ac:grpSpMk id="16795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0:27.442" v="1016"/>
          <ac:graphicFrameMkLst>
            <pc:docMk/>
            <pc:sldMk cId="0" sldId="453"/>
            <ac:graphicFrameMk id="481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37.543" v="1025"/>
          <ac:graphicFrameMkLst>
            <pc:docMk/>
            <pc:sldMk cId="0" sldId="453"/>
            <ac:graphicFrameMk id="4814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30.152" v="1023"/>
          <ac:graphicFrameMkLst>
            <pc:docMk/>
            <pc:sldMk cId="0" sldId="453"/>
            <ac:graphicFrameMk id="4814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0:35.739" v="1018"/>
          <ac:graphicFrameMkLst>
            <pc:docMk/>
            <pc:sldMk cId="0" sldId="453"/>
            <ac:graphicFrameMk id="1679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21.199" v="1021"/>
          <ac:graphicFrameMkLst>
            <pc:docMk/>
            <pc:sldMk cId="0" sldId="453"/>
            <ac:graphicFrameMk id="167951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53:56.413" v="1063"/>
        <pc:sldMkLst>
          <pc:docMk/>
          <pc:sldMk cId="0" sldId="454"/>
        </pc:sldMkLst>
        <pc:spChg chg="mod">
          <ac:chgData name="CAI JUN" userId="08ce88e1165b00db" providerId="LiveId" clId="{0FB8A9FC-DD5B-44BB-BB85-3B571AC7B7E1}" dt="2020-06-09T01:53:56.413" v="1063"/>
          <ac:spMkLst>
            <pc:docMk/>
            <pc:sldMk cId="0" sldId="454"/>
            <ac:spMk id="49164" creationId="{00000000-0000-0000-0000-000000000000}"/>
          </ac:spMkLst>
        </pc:spChg>
        <pc:grpChg chg="mod">
          <ac:chgData name="CAI JUN" userId="08ce88e1165b00db" providerId="LiveId" clId="{0FB8A9FC-DD5B-44BB-BB85-3B571AC7B7E1}" dt="2020-06-09T01:53:56.413" v="1063"/>
          <ac:grpSpMkLst>
            <pc:docMk/>
            <pc:sldMk cId="0" sldId="454"/>
            <ac:grpSpMk id="16897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2:21.824" v="1055" actId="1035"/>
          <ac:graphicFrameMkLst>
            <pc:docMk/>
            <pc:sldMk cId="0" sldId="454"/>
            <ac:graphicFrameMk id="4915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3:56.413" v="1063"/>
          <ac:graphicFrameMkLst>
            <pc:docMk/>
            <pc:sldMk cId="0" sldId="454"/>
            <ac:graphicFrameMk id="4916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2:32.605" v="1058"/>
          <ac:graphicFrameMkLst>
            <pc:docMk/>
            <pc:sldMk cId="0" sldId="454"/>
            <ac:graphicFrameMk id="1689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3:47.880" v="1061"/>
          <ac:graphicFrameMkLst>
            <pc:docMk/>
            <pc:sldMk cId="0" sldId="454"/>
            <ac:graphicFrameMk id="168975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55:06.873" v="1075"/>
        <pc:sldMkLst>
          <pc:docMk/>
          <pc:sldMk cId="0" sldId="455"/>
        </pc:sldMkLst>
        <pc:spChg chg="mod">
          <ac:chgData name="CAI JUN" userId="08ce88e1165b00db" providerId="LiveId" clId="{0FB8A9FC-DD5B-44BB-BB85-3B571AC7B7E1}" dt="2020-06-09T01:54:33.170" v="1066"/>
          <ac:spMkLst>
            <pc:docMk/>
            <pc:sldMk cId="0" sldId="455"/>
            <ac:spMk id="50189" creationId="{00000000-0000-0000-0000-000000000000}"/>
          </ac:spMkLst>
        </pc:spChg>
        <pc:grpChg chg="mod">
          <ac:chgData name="CAI JUN" userId="08ce88e1165b00db" providerId="LiveId" clId="{0FB8A9FC-DD5B-44BB-BB85-3B571AC7B7E1}" dt="2020-06-09T01:54:33.170" v="1066"/>
          <ac:grpSpMkLst>
            <pc:docMk/>
            <pc:sldMk cId="0" sldId="455"/>
            <ac:grpSpMk id="5017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4:42.342" v="1068"/>
          <ac:graphicFrameMkLst>
            <pc:docMk/>
            <pc:sldMk cId="0" sldId="455"/>
            <ac:graphicFrameMk id="501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50.389" v="1070"/>
          <ac:graphicFrameMkLst>
            <pc:docMk/>
            <pc:sldMk cId="0" sldId="455"/>
            <ac:graphicFrameMk id="501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58.483" v="1072"/>
          <ac:graphicFrameMkLst>
            <pc:docMk/>
            <pc:sldMk cId="0" sldId="455"/>
            <ac:graphicFrameMk id="5018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5:06.873" v="1075"/>
          <ac:graphicFrameMkLst>
            <pc:docMk/>
            <pc:sldMk cId="0" sldId="455"/>
            <ac:graphicFrameMk id="5018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33.170" v="1066"/>
          <ac:graphicFrameMkLst>
            <pc:docMk/>
            <pc:sldMk cId="0" sldId="455"/>
            <ac:graphicFrameMk id="50190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49:15.833" v="1004" actId="6549"/>
        <pc:sldMkLst>
          <pc:docMk/>
          <pc:sldMk cId="0" sldId="456"/>
        </pc:sldMkLst>
        <pc:spChg chg="mod">
          <ac:chgData name="CAI JUN" userId="08ce88e1165b00db" providerId="LiveId" clId="{0FB8A9FC-DD5B-44BB-BB85-3B571AC7B7E1}" dt="2020-06-09T01:48:32.348" v="992"/>
          <ac:spMkLst>
            <pc:docMk/>
            <pc:sldMk cId="0" sldId="456"/>
            <ac:spMk id="12" creationId="{0644C0C3-345C-4AD6-94CA-61E41A670ADD}"/>
          </ac:spMkLst>
        </pc:spChg>
        <pc:spChg chg="mod">
          <ac:chgData name="CAI JUN" userId="08ce88e1165b00db" providerId="LiveId" clId="{0FB8A9FC-DD5B-44BB-BB85-3B571AC7B7E1}" dt="2020-06-09T01:49:15.833" v="1004" actId="6549"/>
          <ac:spMkLst>
            <pc:docMk/>
            <pc:sldMk cId="0" sldId="456"/>
            <ac:spMk id="173065" creationId="{00000000-0000-0000-0000-000000000000}"/>
          </ac:spMkLst>
        </pc:spChg>
        <pc:grpChg chg="add mod">
          <ac:chgData name="CAI JUN" userId="08ce88e1165b00db" providerId="LiveId" clId="{0FB8A9FC-DD5B-44BB-BB85-3B571AC7B7E1}" dt="2020-06-09T01:48:32.348" v="992"/>
          <ac:grpSpMkLst>
            <pc:docMk/>
            <pc:sldMk cId="0" sldId="456"/>
            <ac:grpSpMk id="11" creationId="{D8DED215-CE0F-4C61-A823-580888E95941}"/>
          </ac:grpSpMkLst>
        </pc:grpChg>
        <pc:grpChg chg="del">
          <ac:chgData name="CAI JUN" userId="08ce88e1165b00db" providerId="LiveId" clId="{0FB8A9FC-DD5B-44BB-BB85-3B571AC7B7E1}" dt="2020-06-09T01:48:31.708" v="991" actId="478"/>
          <ac:grpSpMkLst>
            <pc:docMk/>
            <pc:sldMk cId="0" sldId="456"/>
            <ac:grpSpMk id="51202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48:32.348" v="992"/>
          <ac:graphicFrameMkLst>
            <pc:docMk/>
            <pc:sldMk cId="0" sldId="456"/>
            <ac:graphicFrameMk id="13" creationId="{E828F282-4970-49D4-8E4B-A26EA1AD3D4A}"/>
          </ac:graphicFrameMkLst>
        </pc:graphicFrameChg>
        <pc:graphicFrameChg chg="mod">
          <ac:chgData name="CAI JUN" userId="08ce88e1165b00db" providerId="LiveId" clId="{0FB8A9FC-DD5B-44BB-BB85-3B571AC7B7E1}" dt="2020-06-09T01:48:32.348" v="992"/>
          <ac:graphicFrameMkLst>
            <pc:docMk/>
            <pc:sldMk cId="0" sldId="456"/>
            <ac:graphicFrameMk id="14" creationId="{9A7353BA-211F-473C-93C6-7518171A1108}"/>
          </ac:graphicFrameMkLst>
        </pc:graphicFrameChg>
        <pc:graphicFrameChg chg="mod">
          <ac:chgData name="CAI JUN" userId="08ce88e1165b00db" providerId="LiveId" clId="{0FB8A9FC-DD5B-44BB-BB85-3B571AC7B7E1}" dt="2020-06-09T01:48:42.005" v="995"/>
          <ac:graphicFrameMkLst>
            <pc:docMk/>
            <pc:sldMk cId="0" sldId="456"/>
            <ac:graphicFrameMk id="1730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8:49.849" v="997"/>
          <ac:graphicFrameMkLst>
            <pc:docMk/>
            <pc:sldMk cId="0" sldId="456"/>
            <ac:graphicFrameMk id="1730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8:59.989" v="999"/>
          <ac:graphicFrameMkLst>
            <pc:docMk/>
            <pc:sldMk cId="0" sldId="456"/>
            <ac:graphicFrameMk id="173064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9:54.395" v="1014" actId="1076"/>
        <pc:sldMkLst>
          <pc:docMk/>
          <pc:sldMk cId="0" sldId="457"/>
        </pc:sldMkLst>
        <pc:spChg chg="mod">
          <ac:chgData name="CAI JUN" userId="08ce88e1165b00db" providerId="LiveId" clId="{0FB8A9FC-DD5B-44BB-BB85-3B571AC7B7E1}" dt="2020-06-09T01:48:07.989" v="990" actId="113"/>
          <ac:spMkLst>
            <pc:docMk/>
            <pc:sldMk cId="0" sldId="457"/>
            <ac:spMk id="52231" creationId="{00000000-0000-0000-0000-000000000000}"/>
          </ac:spMkLst>
        </pc:spChg>
        <pc:spChg chg="mod">
          <ac:chgData name="CAI JUN" userId="08ce88e1165b00db" providerId="LiveId" clId="{0FB8A9FC-DD5B-44BB-BB85-3B571AC7B7E1}" dt="2020-06-09T01:49:53.224" v="1013" actId="1076"/>
          <ac:spMkLst>
            <pc:docMk/>
            <pc:sldMk cId="0" sldId="457"/>
            <ac:spMk id="174089" creationId="{00000000-0000-0000-0000-000000000000}"/>
          </ac:spMkLst>
        </pc:spChg>
        <pc:grpChg chg="mod">
          <ac:chgData name="CAI JUN" userId="08ce88e1165b00db" providerId="LiveId" clId="{0FB8A9FC-DD5B-44BB-BB85-3B571AC7B7E1}" dt="2020-06-09T01:47:47.208" v="989"/>
          <ac:grpSpMkLst>
            <pc:docMk/>
            <pc:sldMk cId="0" sldId="457"/>
            <ac:grpSpMk id="5223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47:47.208" v="989"/>
          <ac:graphicFrameMkLst>
            <pc:docMk/>
            <pc:sldMk cId="0" sldId="457"/>
            <ac:graphicFrameMk id="5223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7:47.208" v="989"/>
          <ac:graphicFrameMkLst>
            <pc:docMk/>
            <pc:sldMk cId="0" sldId="457"/>
            <ac:graphicFrameMk id="522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9:31.364" v="1006"/>
          <ac:graphicFrameMkLst>
            <pc:docMk/>
            <pc:sldMk cId="0" sldId="457"/>
            <ac:graphicFrameMk id="17408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9:54.395" v="1014" actId="1076"/>
          <ac:graphicFrameMkLst>
            <pc:docMk/>
            <pc:sldMk cId="0" sldId="457"/>
            <ac:graphicFrameMk id="174087" creationId="{00000000-0000-0000-0000-000000000000}"/>
          </ac:graphicFrameMkLst>
        </pc:graphicFrameChg>
      </pc:sldChg>
      <pc:sldChg chg="addSp modSp mod">
        <pc:chgData name="CAI JUN" userId="08ce88e1165b00db" providerId="LiveId" clId="{0FB8A9FC-DD5B-44BB-BB85-3B571AC7B7E1}" dt="2020-06-09T01:42:00.587" v="876" actId="1038"/>
        <pc:sldMkLst>
          <pc:docMk/>
          <pc:sldMk cId="0" sldId="458"/>
        </pc:sldMkLst>
        <pc:spChg chg="mod">
          <ac:chgData name="CAI JUN" userId="08ce88e1165b00db" providerId="LiveId" clId="{0FB8A9FC-DD5B-44BB-BB85-3B571AC7B7E1}" dt="2020-06-09T01:42:00.587" v="876" actId="1038"/>
          <ac:spMkLst>
            <pc:docMk/>
            <pc:sldMk cId="0" sldId="458"/>
            <ac:spMk id="53250" creationId="{00000000-0000-0000-0000-000000000000}"/>
          </ac:spMkLst>
        </pc:spChg>
        <pc:grpChg chg="add mod">
          <ac:chgData name="CAI JUN" userId="08ce88e1165b00db" providerId="LiveId" clId="{0FB8A9FC-DD5B-44BB-BB85-3B571AC7B7E1}" dt="2020-06-09T01:42:00.587" v="876" actId="1038"/>
          <ac:grpSpMkLst>
            <pc:docMk/>
            <pc:sldMk cId="0" sldId="458"/>
            <ac:grpSpMk id="2" creationId="{85C9CA18-B37D-45B9-859C-0A5822FEEEEE}"/>
          </ac:grpSpMkLst>
        </pc:grpChg>
        <pc:graphicFrameChg chg="mod">
          <ac:chgData name="CAI JUN" userId="08ce88e1165b00db" providerId="LiveId" clId="{0FB8A9FC-DD5B-44BB-BB85-3B571AC7B7E1}" dt="2020-06-09T01:42:00.587" v="876" actId="1038"/>
          <ac:graphicFrameMkLst>
            <pc:docMk/>
            <pc:sldMk cId="0" sldId="458"/>
            <ac:graphicFrameMk id="5325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2:00.587" v="876" actId="1038"/>
          <ac:graphicFrameMkLst>
            <pc:docMk/>
            <pc:sldMk cId="0" sldId="458"/>
            <ac:graphicFrameMk id="53252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3:38.368" v="913" actId="207"/>
        <pc:sldMkLst>
          <pc:docMk/>
          <pc:sldMk cId="0" sldId="459"/>
        </pc:sldMkLst>
        <pc:spChg chg="mod">
          <ac:chgData name="CAI JUN" userId="08ce88e1165b00db" providerId="LiveId" clId="{0FB8A9FC-DD5B-44BB-BB85-3B571AC7B7E1}" dt="2020-06-09T01:42:58.681" v="895" actId="6549"/>
          <ac:spMkLst>
            <pc:docMk/>
            <pc:sldMk cId="0" sldId="459"/>
            <ac:spMk id="171012" creationId="{00000000-0000-0000-0000-000000000000}"/>
          </ac:spMkLst>
        </pc:spChg>
        <pc:spChg chg="mod">
          <ac:chgData name="CAI JUN" userId="08ce88e1165b00db" providerId="LiveId" clId="{0FB8A9FC-DD5B-44BB-BB85-3B571AC7B7E1}" dt="2020-06-09T01:43:38.368" v="913" actId="207"/>
          <ac:spMkLst>
            <pc:docMk/>
            <pc:sldMk cId="0" sldId="459"/>
            <ac:spMk id="171014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1:42:18.712" v="878"/>
          <ac:graphicFrameMkLst>
            <pc:docMk/>
            <pc:sldMk cId="0" sldId="459"/>
            <ac:graphicFrameMk id="1710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2:24.978" v="880"/>
          <ac:graphicFrameMkLst>
            <pc:docMk/>
            <pc:sldMk cId="0" sldId="459"/>
            <ac:graphicFrameMk id="17101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3:12.446" v="903" actId="1037"/>
          <ac:graphicFrameMkLst>
            <pc:docMk/>
            <pc:sldMk cId="0" sldId="459"/>
            <ac:graphicFrameMk id="17102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3:24.618" v="906" actId="1076"/>
          <ac:graphicFrameMkLst>
            <pc:docMk/>
            <pc:sldMk cId="0" sldId="459"/>
            <ac:graphicFrameMk id="171021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5:03.337" v="944" actId="207"/>
        <pc:sldMkLst>
          <pc:docMk/>
          <pc:sldMk cId="0" sldId="460"/>
        </pc:sldMkLst>
        <pc:spChg chg="mod">
          <ac:chgData name="CAI JUN" userId="08ce88e1165b00db" providerId="LiveId" clId="{0FB8A9FC-DD5B-44BB-BB85-3B571AC7B7E1}" dt="2020-06-09T01:44:25.853" v="924" actId="20577"/>
          <ac:spMkLst>
            <pc:docMk/>
            <pc:sldMk cId="0" sldId="460"/>
            <ac:spMk id="172040" creationId="{00000000-0000-0000-0000-000000000000}"/>
          </ac:spMkLst>
        </pc:spChg>
        <pc:spChg chg="mod">
          <ac:chgData name="CAI JUN" userId="08ce88e1165b00db" providerId="LiveId" clId="{0FB8A9FC-DD5B-44BB-BB85-3B571AC7B7E1}" dt="2020-06-09T01:45:03.337" v="944" actId="207"/>
          <ac:spMkLst>
            <pc:docMk/>
            <pc:sldMk cId="0" sldId="460"/>
            <ac:spMk id="172043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1:44:01.212" v="915"/>
          <ac:graphicFrameMkLst>
            <pc:docMk/>
            <pc:sldMk cId="0" sldId="460"/>
            <ac:graphicFrameMk id="17203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09.337" v="917"/>
          <ac:graphicFrameMkLst>
            <pc:docMk/>
            <pc:sldMk cId="0" sldId="460"/>
            <ac:graphicFrameMk id="17203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36.103" v="927" actId="1035"/>
          <ac:graphicFrameMkLst>
            <pc:docMk/>
            <pc:sldMk cId="0" sldId="460"/>
            <ac:graphicFrameMk id="17204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49.759" v="938" actId="1036"/>
          <ac:graphicFrameMkLst>
            <pc:docMk/>
            <pc:sldMk cId="0" sldId="460"/>
            <ac:graphicFrameMk id="172042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34:02.415" v="756"/>
        <pc:sldMkLst>
          <pc:docMk/>
          <pc:sldMk cId="0" sldId="461"/>
        </pc:sldMkLst>
        <pc:graphicFrameChg chg="mod">
          <ac:chgData name="CAI JUN" userId="08ce88e1165b00db" providerId="LiveId" clId="{0FB8A9FC-DD5B-44BB-BB85-3B571AC7B7E1}" dt="2020-06-09T01:33:20.399" v="745"/>
          <ac:graphicFrameMkLst>
            <pc:docMk/>
            <pc:sldMk cId="0" sldId="461"/>
            <ac:graphicFrameMk id="15667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4:02.415" v="756"/>
          <ac:graphicFrameMkLst>
            <pc:docMk/>
            <pc:sldMk cId="0" sldId="461"/>
            <ac:graphicFrameMk id="15669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3:36.774" v="749"/>
          <ac:graphicFrameMkLst>
            <pc:docMk/>
            <pc:sldMk cId="0" sldId="461"/>
            <ac:graphicFrameMk id="1566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3:54.618" v="754"/>
          <ac:graphicFrameMkLst>
            <pc:docMk/>
            <pc:sldMk cId="0" sldId="461"/>
            <ac:graphicFrameMk id="15669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6:06.302" v="391"/>
        <pc:sldMkLst>
          <pc:docMk/>
          <pc:sldMk cId="0" sldId="462"/>
        </pc:sldMkLst>
        <pc:graphicFrameChg chg="mod">
          <ac:chgData name="CAI JUN" userId="08ce88e1165b00db" providerId="LiveId" clId="{0FB8A9FC-DD5B-44BB-BB85-3B571AC7B7E1}" dt="2020-06-09T01:06:06.302" v="391"/>
          <ac:graphicFrameMkLst>
            <pc:docMk/>
            <pc:sldMk cId="0" sldId="462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57.912" v="389"/>
          <ac:graphicFrameMkLst>
            <pc:docMk/>
            <pc:sldMk cId="0" sldId="462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59.052" v="378"/>
          <ac:graphicFrameMkLst>
            <pc:docMk/>
            <pc:sldMk cId="0" sldId="462"/>
            <ac:graphicFrameMk id="184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08.365" v="380"/>
          <ac:graphicFrameMkLst>
            <pc:docMk/>
            <pc:sldMk cId="0" sldId="462"/>
            <ac:graphicFrameMk id="1844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47.927" v="387"/>
          <ac:graphicFrameMkLst>
            <pc:docMk/>
            <pc:sldMk cId="0" sldId="462"/>
            <ac:graphicFrameMk id="12925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21.302" v="382"/>
          <ac:graphicFrameMkLst>
            <pc:docMk/>
            <pc:sldMk cId="0" sldId="462"/>
            <ac:graphicFrameMk id="1292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24:09.897" v="568"/>
        <pc:sldMkLst>
          <pc:docMk/>
          <pc:sldMk cId="0" sldId="463"/>
        </pc:sldMkLst>
        <pc:spChg chg="mod">
          <ac:chgData name="CAI JUN" userId="08ce88e1165b00db" providerId="LiveId" clId="{0FB8A9FC-DD5B-44BB-BB85-3B571AC7B7E1}" dt="2020-06-09T01:08:00.458" v="416"/>
          <ac:spMkLst>
            <pc:docMk/>
            <pc:sldMk cId="0" sldId="463"/>
            <ac:spMk id="20500" creationId="{00000000-0000-0000-0000-000000000000}"/>
          </ac:spMkLst>
        </pc:spChg>
        <pc:grpChg chg="mod">
          <ac:chgData name="CAI JUN" userId="08ce88e1165b00db" providerId="LiveId" clId="{0FB8A9FC-DD5B-44BB-BB85-3B571AC7B7E1}" dt="2020-06-09T01:08:00.458" v="416"/>
          <ac:grpSpMkLst>
            <pc:docMk/>
            <pc:sldMk cId="0" sldId="463"/>
            <ac:grpSpMk id="15161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7:26.755" v="408"/>
          <ac:graphicFrameMkLst>
            <pc:docMk/>
            <pc:sldMk cId="0" sldId="463"/>
            <ac:graphicFrameMk id="204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4:09.897" v="568"/>
          <ac:graphicFrameMkLst>
            <pc:docMk/>
            <pc:sldMk cId="0" sldId="463"/>
            <ac:graphicFrameMk id="204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11.162" v="403"/>
          <ac:graphicFrameMkLst>
            <pc:docMk/>
            <pc:sldMk cId="0" sldId="463"/>
            <ac:graphicFrameMk id="204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18.740" v="405"/>
          <ac:graphicFrameMkLst>
            <pc:docMk/>
            <pc:sldMk cId="0" sldId="463"/>
            <ac:graphicFrameMk id="2049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00.458" v="416"/>
          <ac:graphicFrameMkLst>
            <pc:docMk/>
            <pc:sldMk cId="0" sldId="463"/>
            <ac:graphicFrameMk id="204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35.052" v="410"/>
          <ac:graphicFrameMkLst>
            <pc:docMk/>
            <pc:sldMk cId="0" sldId="463"/>
            <ac:graphicFrameMk id="15159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45.037" v="412"/>
          <ac:graphicFrameMkLst>
            <pc:docMk/>
            <pc:sldMk cId="0" sldId="463"/>
            <ac:graphicFrameMk id="1516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52.990" v="414"/>
          <ac:graphicFrameMkLst>
            <pc:docMk/>
            <pc:sldMk cId="0" sldId="463"/>
            <ac:graphicFrameMk id="15160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9:33.896" v="454" actId="113"/>
        <pc:sldMkLst>
          <pc:docMk/>
          <pc:sldMk cId="0" sldId="464"/>
        </pc:sldMkLst>
        <pc:spChg chg="mod">
          <ac:chgData name="CAI JUN" userId="08ce88e1165b00db" providerId="LiveId" clId="{0FB8A9FC-DD5B-44BB-BB85-3B571AC7B7E1}" dt="2020-06-09T01:09:23.146" v="450"/>
          <ac:spMkLst>
            <pc:docMk/>
            <pc:sldMk cId="0" sldId="464"/>
            <ac:spMk id="2" creationId="{00000000-0000-0000-0000-000000000000}"/>
          </ac:spMkLst>
        </pc:spChg>
        <pc:spChg chg="mod">
          <ac:chgData name="CAI JUN" userId="08ce88e1165b00db" providerId="LiveId" clId="{0FB8A9FC-DD5B-44BB-BB85-3B571AC7B7E1}" dt="2020-06-09T01:09:30.349" v="453"/>
          <ac:spMkLst>
            <pc:docMk/>
            <pc:sldMk cId="0" sldId="464"/>
            <ac:spMk id="22541" creationId="{00000000-0000-0000-0000-000000000000}"/>
          </ac:spMkLst>
        </pc:spChg>
        <pc:spChg chg="mod">
          <ac:chgData name="CAI JUN" userId="08ce88e1165b00db" providerId="LiveId" clId="{0FB8A9FC-DD5B-44BB-BB85-3B571AC7B7E1}" dt="2020-06-09T01:09:06.302" v="444"/>
          <ac:spMkLst>
            <pc:docMk/>
            <pc:sldMk cId="0" sldId="464"/>
            <ac:spMk id="22546" creationId="{00000000-0000-0000-0000-000000000000}"/>
          </ac:spMkLst>
        </pc:spChg>
        <pc:spChg chg="mod">
          <ac:chgData name="CAI JUN" userId="08ce88e1165b00db" providerId="LiveId" clId="{0FB8A9FC-DD5B-44BB-BB85-3B571AC7B7E1}" dt="2020-06-09T01:09:33.896" v="454" actId="113"/>
          <ac:spMkLst>
            <pc:docMk/>
            <pc:sldMk cId="0" sldId="464"/>
            <ac:spMk id="147521" creationId="{00000000-0000-0000-0000-000000000000}"/>
          </ac:spMkLst>
        </pc:spChg>
        <pc:grpChg chg="mod">
          <ac:chgData name="CAI JUN" userId="08ce88e1165b00db" providerId="LiveId" clId="{0FB8A9FC-DD5B-44BB-BB85-3B571AC7B7E1}" dt="2020-06-09T01:09:06.302" v="444"/>
          <ac:grpSpMkLst>
            <pc:docMk/>
            <pc:sldMk cId="0" sldId="464"/>
            <ac:grpSpMk id="14752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9:23.146" v="450"/>
          <ac:grpSpMkLst>
            <pc:docMk/>
            <pc:sldMk cId="0" sldId="464"/>
            <ac:grpSpMk id="14752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9:30.349" v="453"/>
          <ac:grpSpMkLst>
            <pc:docMk/>
            <pc:sldMk cId="0" sldId="464"/>
            <ac:grpSpMk id="14752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9:30.349" v="453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01.193" v="442"/>
          <ac:graphicFrameMkLst>
            <pc:docMk/>
            <pc:sldMk cId="0" sldId="464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14.255" v="446"/>
          <ac:graphicFrameMkLst>
            <pc:docMk/>
            <pc:sldMk cId="0" sldId="464"/>
            <ac:graphicFrameMk id="2254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19.255" v="448"/>
          <ac:graphicFrameMkLst>
            <pc:docMk/>
            <pc:sldMk cId="0" sldId="464"/>
            <ac:graphicFrameMk id="2254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24.818" v="451"/>
          <ac:graphicFrameMkLst>
            <pc:docMk/>
            <pc:sldMk cId="0" sldId="464"/>
            <ac:graphicFrameMk id="225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06.302" v="444"/>
          <ac:graphicFrameMkLst>
            <pc:docMk/>
            <pc:sldMk cId="0" sldId="464"/>
            <ac:graphicFrameMk id="2254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0:49:35.349" v="249"/>
        <pc:sldMkLst>
          <pc:docMk/>
          <pc:sldMk cId="0" sldId="465"/>
        </pc:sldMkLst>
        <pc:spChg chg="mod">
          <ac:chgData name="CAI JUN" userId="08ce88e1165b00db" providerId="LiveId" clId="{0FB8A9FC-DD5B-44BB-BB85-3B571AC7B7E1}" dt="2020-06-09T00:49:23.959" v="247" actId="1036"/>
          <ac:spMkLst>
            <pc:docMk/>
            <pc:sldMk cId="0" sldId="465"/>
            <ac:spMk id="14" creationId="{7A652029-D6C3-48E2-877E-2792FDDC91CC}"/>
          </ac:spMkLst>
        </pc:spChg>
        <pc:spChg chg="mod">
          <ac:chgData name="CAI JUN" userId="08ce88e1165b00db" providerId="LiveId" clId="{0FB8A9FC-DD5B-44BB-BB85-3B571AC7B7E1}" dt="2020-06-09T00:49:35.349" v="249"/>
          <ac:spMkLst>
            <pc:docMk/>
            <pc:sldMk cId="0" sldId="465"/>
            <ac:spMk id="23560" creationId="{00000000-0000-0000-0000-000000000000}"/>
          </ac:spMkLst>
        </pc:spChg>
        <pc:grpChg chg="add mod">
          <ac:chgData name="CAI JUN" userId="08ce88e1165b00db" providerId="LiveId" clId="{0FB8A9FC-DD5B-44BB-BB85-3B571AC7B7E1}" dt="2020-06-09T00:49:23.959" v="247" actId="1036"/>
          <ac:grpSpMkLst>
            <pc:docMk/>
            <pc:sldMk cId="0" sldId="465"/>
            <ac:grpSpMk id="12" creationId="{7409EF2D-CE4D-4DB6-A335-921789FC35B1}"/>
          </ac:grpSpMkLst>
        </pc:grpChg>
        <pc:grpChg chg="del">
          <ac:chgData name="CAI JUN" userId="08ce88e1165b00db" providerId="LiveId" clId="{0FB8A9FC-DD5B-44BB-BB85-3B571AC7B7E1}" dt="2020-06-09T00:49:18.646" v="218" actId="478"/>
          <ac:grpSpMkLst>
            <pc:docMk/>
            <pc:sldMk cId="0" sldId="465"/>
            <ac:grpSpMk id="2355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9:35.349" v="249"/>
          <ac:grpSpMkLst>
            <pc:docMk/>
            <pc:sldMk cId="0" sldId="465"/>
            <ac:grpSpMk id="2355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9:23.959" v="247" actId="1036"/>
          <ac:graphicFrameMkLst>
            <pc:docMk/>
            <pc:sldMk cId="0" sldId="465"/>
            <ac:graphicFrameMk id="13" creationId="{967C2738-789F-4F96-8678-32AEBBA46EE6}"/>
          </ac:graphicFrameMkLst>
        </pc:graphicFrameChg>
        <pc:graphicFrameChg chg="mod">
          <ac:chgData name="CAI JUN" userId="08ce88e1165b00db" providerId="LiveId" clId="{0FB8A9FC-DD5B-44BB-BB85-3B571AC7B7E1}" dt="2020-06-09T00:49:35.349" v="249"/>
          <ac:graphicFrameMkLst>
            <pc:docMk/>
            <pc:sldMk cId="0" sldId="465"/>
            <ac:graphicFrameMk id="23561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9:38.912" v="340"/>
        <pc:sldMkLst>
          <pc:docMk/>
          <pc:sldMk cId="0" sldId="466"/>
        </pc:sldMkLst>
        <pc:spChg chg="mod">
          <ac:chgData name="CAI JUN" userId="08ce88e1165b00db" providerId="LiveId" clId="{0FB8A9FC-DD5B-44BB-BB85-3B571AC7B7E1}" dt="2020-06-09T00:59:38.912" v="340"/>
          <ac:spMkLst>
            <pc:docMk/>
            <pc:sldMk cId="0" sldId="466"/>
            <ac:spMk id="29704" creationId="{00000000-0000-0000-0000-000000000000}"/>
          </ac:spMkLst>
        </pc:spChg>
        <pc:grpChg chg="mod">
          <ac:chgData name="CAI JUN" userId="08ce88e1165b00db" providerId="LiveId" clId="{0FB8A9FC-DD5B-44BB-BB85-3B571AC7B7E1}" dt="2020-06-09T00:59:38.912" v="340"/>
          <ac:grpSpMkLst>
            <pc:docMk/>
            <pc:sldMk cId="0" sldId="466"/>
            <ac:grpSpMk id="2970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9:08.615" v="336"/>
          <ac:graphicFrameMkLst>
            <pc:docMk/>
            <pc:sldMk cId="0" sldId="466"/>
            <ac:graphicFrameMk id="296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9:20.474" v="338"/>
          <ac:graphicFrameMkLst>
            <pc:docMk/>
            <pc:sldMk cId="0" sldId="46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9:38.912" v="340"/>
          <ac:graphicFrameMkLst>
            <pc:docMk/>
            <pc:sldMk cId="0" sldId="466"/>
            <ac:graphicFrameMk id="29705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21:42.406" v="557" actId="113"/>
        <pc:sldMkLst>
          <pc:docMk/>
          <pc:sldMk cId="0" sldId="467"/>
        </pc:sldMkLst>
        <pc:spChg chg="mod">
          <ac:chgData name="CAI JUN" userId="08ce88e1165b00db" providerId="LiveId" clId="{0FB8A9FC-DD5B-44BB-BB85-3B571AC7B7E1}" dt="2020-06-09T01:21:42.406" v="557" actId="113"/>
          <ac:spMkLst>
            <pc:docMk/>
            <pc:sldMk cId="0" sldId="467"/>
            <ac:spMk id="39943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0:47:07.255" v="201"/>
          <ac:graphicFrameMkLst>
            <pc:docMk/>
            <pc:sldMk cId="0" sldId="467"/>
            <ac:graphicFrameMk id="39939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48:26.615" v="217"/>
        <pc:sldMkLst>
          <pc:docMk/>
          <pc:sldMk cId="0" sldId="468"/>
        </pc:sldMkLst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10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17" creationId="{00000000-0000-0000-0000-000000000000}"/>
          </ac:spMkLst>
        </pc:spChg>
        <pc:spChg chg="mod">
          <ac:chgData name="CAI JUN" userId="08ce88e1165b00db" providerId="LiveId" clId="{0FB8A9FC-DD5B-44BB-BB85-3B571AC7B7E1}" dt="2020-06-09T00:47:17.615" v="202" actId="113"/>
          <ac:spMkLst>
            <pc:docMk/>
            <pc:sldMk cId="0" sldId="468"/>
            <ac:spMk id="40962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65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68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72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83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84" creationId="{00000000-0000-0000-0000-000000000000}"/>
          </ac:spMkLst>
        </pc:s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6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6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8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6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7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7" creationId="{00000000-0000-0000-0000-000000000000}"/>
          </ac:graphicFrameMkLst>
        </pc:graphicFrameChg>
        <pc:picChg chg="mod">
          <ac:chgData name="CAI JUN" userId="08ce88e1165b00db" providerId="LiveId" clId="{0FB8A9FC-DD5B-44BB-BB85-3B571AC7B7E1}" dt="2020-06-09T00:48:26.615" v="217"/>
          <ac:picMkLst>
            <pc:docMk/>
            <pc:sldMk cId="0" sldId="468"/>
            <ac:picMk id="40982" creationId="{00000000-0000-0000-0000-000000000000}"/>
          </ac:picMkLst>
        </pc:pic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66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69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73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77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81" creationId="{00000000-0000-0000-0000-000000000000}"/>
          </ac:cxnSpMkLst>
        </pc:cxnChg>
      </pc:sldChg>
      <pc:sldChg chg="modSp">
        <pc:chgData name="CAI JUN" userId="08ce88e1165b00db" providerId="LiveId" clId="{0FB8A9FC-DD5B-44BB-BB85-3B571AC7B7E1}" dt="2020-06-09T00:36:38.771" v="63"/>
        <pc:sldMkLst>
          <pc:docMk/>
          <pc:sldMk cId="0" sldId="469"/>
        </pc:sldMkLst>
        <pc:graphicFrameChg chg="mod">
          <ac:chgData name="CAI JUN" userId="08ce88e1165b00db" providerId="LiveId" clId="{0FB8A9FC-DD5B-44BB-BB85-3B571AC7B7E1}" dt="2020-06-09T00:36:20.115" v="59"/>
          <ac:graphicFrameMkLst>
            <pc:docMk/>
            <pc:sldMk cId="0" sldId="469"/>
            <ac:graphicFrameMk id="71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12.599" v="57"/>
          <ac:graphicFrameMkLst>
            <pc:docMk/>
            <pc:sldMk cId="0" sldId="469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29.396" v="61"/>
          <ac:graphicFrameMkLst>
            <pc:docMk/>
            <pc:sldMk cId="0" sldId="469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38.771" v="63"/>
          <ac:graphicFrameMkLst>
            <pc:docMk/>
            <pc:sldMk cId="0" sldId="469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37:36.865" v="82"/>
        <pc:sldMkLst>
          <pc:docMk/>
          <pc:sldMk cId="0" sldId="470"/>
        </pc:sldMkLst>
        <pc:spChg chg="mod">
          <ac:chgData name="CAI JUN" userId="08ce88e1165b00db" providerId="LiveId" clId="{0FB8A9FC-DD5B-44BB-BB85-3B571AC7B7E1}" dt="2020-06-09T00:37:17.724" v="78"/>
          <ac:spMkLst>
            <pc:docMk/>
            <pc:sldMk cId="0" sldId="470"/>
            <ac:spMk id="8203" creationId="{00000000-0000-0000-0000-000000000000}"/>
          </ac:spMkLst>
        </pc:spChg>
        <pc:grpChg chg="mod">
          <ac:chgData name="CAI JUN" userId="08ce88e1165b00db" providerId="LiveId" clId="{0FB8A9FC-DD5B-44BB-BB85-3B571AC7B7E1}" dt="2020-06-09T00:37:17.724" v="78"/>
          <ac:grpSpMkLst>
            <pc:docMk/>
            <pc:sldMk cId="0" sldId="470"/>
            <ac:grpSpMk id="2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6:57.880" v="73" actId="1037"/>
          <ac:graphicFrameMkLst>
            <pc:docMk/>
            <pc:sldMk cId="0" sldId="470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08.162" v="75"/>
          <ac:graphicFrameMkLst>
            <pc:docMk/>
            <pc:sldMk cId="0" sldId="470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27.224" v="80"/>
          <ac:graphicFrameMkLst>
            <pc:docMk/>
            <pc:sldMk cId="0" sldId="470"/>
            <ac:graphicFrameMk id="81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36.865" v="82"/>
          <ac:graphicFrameMkLst>
            <pc:docMk/>
            <pc:sldMk cId="0" sldId="470"/>
            <ac:graphicFrameMk id="820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17.724" v="78"/>
          <ac:graphicFrameMkLst>
            <pc:docMk/>
            <pc:sldMk cId="0" sldId="470"/>
            <ac:graphicFrameMk id="820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5:45.990" v="55"/>
        <pc:sldMkLst>
          <pc:docMk/>
          <pc:sldMk cId="0" sldId="471"/>
        </pc:sldMkLst>
        <pc:grpChg chg="mod">
          <ac:chgData name="CAI JUN" userId="08ce88e1165b00db" providerId="LiveId" clId="{0FB8A9FC-DD5B-44BB-BB85-3B571AC7B7E1}" dt="2020-06-09T00:35:26.208" v="51"/>
          <ac:grpSpMkLst>
            <pc:docMk/>
            <pc:sldMk cId="0" sldId="471"/>
            <ac:grpSpMk id="6151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5:19.177" v="49"/>
          <ac:graphicFrameMkLst>
            <pc:docMk/>
            <pc:sldMk cId="0" sldId="471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35.490" v="53"/>
          <ac:graphicFrameMkLst>
            <pc:docMk/>
            <pc:sldMk cId="0" sldId="471"/>
            <ac:graphicFrameMk id="614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45.990" v="55"/>
          <ac:graphicFrameMkLst>
            <pc:docMk/>
            <pc:sldMk cId="0" sldId="471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26.208" v="51"/>
          <ac:graphicFrameMkLst>
            <pc:docMk/>
            <pc:sldMk cId="0" sldId="471"/>
            <ac:graphicFrameMk id="6152" creationId="{00000000-0000-0000-0000-000000000000}"/>
          </ac:graphicFrameMkLst>
        </pc:graphicFrameChg>
        <pc:cxnChg chg="mod">
          <ac:chgData name="CAI JUN" userId="08ce88e1165b00db" providerId="LiveId" clId="{0FB8A9FC-DD5B-44BB-BB85-3B571AC7B7E1}" dt="2020-06-09T00:35:26.208" v="51"/>
          <ac:cxnSpMkLst>
            <pc:docMk/>
            <pc:sldMk cId="0" sldId="471"/>
            <ac:cxnSpMk id="6153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35:26.208" v="51"/>
          <ac:cxnSpMkLst>
            <pc:docMk/>
            <pc:sldMk cId="0" sldId="471"/>
            <ac:cxnSpMk id="6154" creationId="{00000000-0000-0000-0000-000000000000}"/>
          </ac:cxnSpMkLst>
        </pc:cxnChg>
      </pc:sldChg>
      <pc:sldChg chg="modSp">
        <pc:chgData name="CAI JUN" userId="08ce88e1165b00db" providerId="LiveId" clId="{0FB8A9FC-DD5B-44BB-BB85-3B571AC7B7E1}" dt="2020-06-09T00:41:08.958" v="138"/>
        <pc:sldMkLst>
          <pc:docMk/>
          <pc:sldMk cId="0" sldId="472"/>
        </pc:sldMkLst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8198" creationId="{00000000-0000-0000-0000-000000000000}"/>
          </ac:spMkLst>
        </pc:spChg>
        <pc:spChg chg="mod">
          <ac:chgData name="CAI JUN" userId="08ce88e1165b00db" providerId="LiveId" clId="{0FB8A9FC-DD5B-44BB-BB85-3B571AC7B7E1}" dt="2020-06-09T00:40:18.599" v="126"/>
          <ac:spMkLst>
            <pc:docMk/>
            <pc:sldMk cId="0" sldId="472"/>
            <ac:spMk id="8210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298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299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0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1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4" creationId="{00000000-0000-0000-0000-000000000000}"/>
          </ac:spMkLst>
        </pc:spChg>
        <pc:grpChg chg="mod">
          <ac:chgData name="CAI JUN" userId="08ce88e1165b00db" providerId="LiveId" clId="{0FB8A9FC-DD5B-44BB-BB85-3B571AC7B7E1}" dt="2020-06-09T00:40:18.599" v="126"/>
          <ac:grpSpMkLst>
            <pc:docMk/>
            <pc:sldMk cId="0" sldId="472"/>
            <ac:grpSpMk id="1229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1:08.958" v="138"/>
          <ac:grpSpMkLst>
            <pc:docMk/>
            <pc:sldMk cId="0" sldId="472"/>
            <ac:grpSpMk id="16077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30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0:18.599" v="126"/>
          <ac:graphicFrameMkLst>
            <pc:docMk/>
            <pc:sldMk cId="0" sldId="472"/>
            <ac:graphicFrameMk id="12306" creationId="{00000000-0000-0000-0000-000000000000}"/>
          </ac:graphicFrameMkLst>
        </pc:graphicFrameChg>
      </pc:sldChg>
      <pc:sldChg chg="addSp delSp modSp mod">
        <pc:chgData name="CAI JUN" userId="08ce88e1165b00db" providerId="LiveId" clId="{0FB8A9FC-DD5B-44BB-BB85-3B571AC7B7E1}" dt="2020-06-09T00:34:11.849" v="36" actId="113"/>
        <pc:sldMkLst>
          <pc:docMk/>
          <pc:sldMk cId="0" sldId="473"/>
        </pc:sldMkLst>
        <pc:spChg chg="mod">
          <ac:chgData name="CAI JUN" userId="08ce88e1165b00db" providerId="LiveId" clId="{0FB8A9FC-DD5B-44BB-BB85-3B571AC7B7E1}" dt="2020-06-09T00:34:11.849" v="36" actId="113"/>
          <ac:spMkLst>
            <pc:docMk/>
            <pc:sldMk cId="0" sldId="473"/>
            <ac:spMk id="4103" creationId="{00000000-0000-0000-0000-000000000000}"/>
          </ac:spMkLst>
        </pc:spChg>
        <pc:spChg chg="mod">
          <ac:chgData name="CAI JUN" userId="08ce88e1165b00db" providerId="LiveId" clId="{0FB8A9FC-DD5B-44BB-BB85-3B571AC7B7E1}" dt="2020-06-09T00:33:24.521" v="24"/>
          <ac:spMkLst>
            <pc:docMk/>
            <pc:sldMk cId="0" sldId="473"/>
            <ac:spMk id="4109" creationId="{00000000-0000-0000-0000-000000000000}"/>
          </ac:spMkLst>
        </pc:spChg>
        <pc:grpChg chg="add del mod">
          <ac:chgData name="CAI JUN" userId="08ce88e1165b00db" providerId="LiveId" clId="{0FB8A9FC-DD5B-44BB-BB85-3B571AC7B7E1}" dt="2020-06-09T00:33:24.521" v="24"/>
          <ac:grpSpMkLst>
            <pc:docMk/>
            <pc:sldMk cId="0" sldId="473"/>
            <ac:grpSpMk id="4098" creationId="{00000000-0000-0000-0000-000000000000}"/>
          </ac:grpSpMkLst>
        </pc:grpChg>
        <pc:graphicFrameChg chg="add del mod">
          <ac:chgData name="CAI JUN" userId="08ce88e1165b00db" providerId="LiveId" clId="{0FB8A9FC-DD5B-44BB-BB85-3B571AC7B7E1}" dt="2020-06-09T00:32:24.302" v="5"/>
          <ac:graphicFrameMkLst>
            <pc:docMk/>
            <pc:sldMk cId="0" sldId="473"/>
            <ac:graphicFrameMk id="14" creationId="{1206E398-E515-42C6-8EFD-E79D6AD52D2A}"/>
          </ac:graphicFrameMkLst>
        </pc:graphicFrameChg>
        <pc:graphicFrameChg chg="mod">
          <ac:chgData name="CAI JUN" userId="08ce88e1165b00db" providerId="LiveId" clId="{0FB8A9FC-DD5B-44BB-BB85-3B571AC7B7E1}" dt="2020-06-09T00:33:35.646" v="26"/>
          <ac:graphicFrameMkLst>
            <pc:docMk/>
            <pc:sldMk cId="0" sldId="473"/>
            <ac:graphicFrameMk id="410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52.958" v="31"/>
          <ac:graphicFrameMkLst>
            <pc:docMk/>
            <pc:sldMk cId="0" sldId="473"/>
            <ac:graphicFrameMk id="41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02.615" v="34"/>
          <ac:graphicFrameMkLst>
            <pc:docMk/>
            <pc:sldMk cId="0" sldId="473"/>
            <ac:graphicFrameMk id="410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44.505" v="28"/>
          <ac:graphicFrameMkLst>
            <pc:docMk/>
            <pc:sldMk cId="0" sldId="473"/>
            <ac:graphicFrameMk id="41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24.521" v="24"/>
          <ac:graphicFrameMkLst>
            <pc:docMk/>
            <pc:sldMk cId="0" sldId="473"/>
            <ac:graphicFrameMk id="410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2:21.271" v="260"/>
        <pc:sldMkLst>
          <pc:docMk/>
          <pc:sldMk cId="0" sldId="475"/>
        </pc:sldMkLst>
        <pc:spChg chg="mod">
          <ac:chgData name="CAI JUN" userId="08ce88e1165b00db" providerId="LiveId" clId="{0FB8A9FC-DD5B-44BB-BB85-3B571AC7B7E1}" dt="2020-06-09T00:51:35.318" v="256"/>
          <ac:spMkLst>
            <pc:docMk/>
            <pc:sldMk cId="0" sldId="475"/>
            <ac:spMk id="24582" creationId="{00000000-0000-0000-0000-000000000000}"/>
          </ac:spMkLst>
        </pc:spChg>
        <pc:grpChg chg="mod">
          <ac:chgData name="CAI JUN" userId="08ce88e1165b00db" providerId="LiveId" clId="{0FB8A9FC-DD5B-44BB-BB85-3B571AC7B7E1}" dt="2020-06-09T00:51:35.318" v="256"/>
          <ac:grpSpMkLst>
            <pc:docMk/>
            <pc:sldMk cId="0" sldId="475"/>
            <ac:grpSpMk id="2457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0:22.224" v="253"/>
          <ac:graphicFrameMkLst>
            <pc:docMk/>
            <pc:sldMk cId="0" sldId="475"/>
            <ac:graphicFrameMk id="2457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0:14.771" v="251"/>
          <ac:graphicFrameMkLst>
            <pc:docMk/>
            <pc:sldMk cId="0" sldId="475"/>
            <ac:graphicFrameMk id="245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2:21.271" v="260"/>
          <ac:graphicFrameMkLst>
            <pc:docMk/>
            <pc:sldMk cId="0" sldId="475"/>
            <ac:graphicFrameMk id="2458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6:49.755" v="399"/>
        <pc:sldMkLst>
          <pc:docMk/>
          <pc:sldMk cId="0" sldId="476"/>
        </pc:sldMkLst>
        <pc:graphicFrameChg chg="mod">
          <ac:chgData name="CAI JUN" userId="08ce88e1165b00db" providerId="LiveId" clId="{0FB8A9FC-DD5B-44BB-BB85-3B571AC7B7E1}" dt="2020-06-09T01:06:39.271" v="397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29.443" v="395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49.755" v="399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16.834" v="393"/>
          <ac:graphicFrameMkLst>
            <pc:docMk/>
            <pc:sldMk cId="0" sldId="476"/>
            <ac:graphicFrameMk id="19460" creationId="{00000000-0000-0000-0000-000000000000}"/>
          </ac:graphicFrameMkLst>
        </pc:graphicFrameChg>
      </pc:sldChg>
    </pc:docChg>
  </pc:docChgLst>
  <pc:docChgLst>
    <pc:chgData name="Cai Jun" userId="57e790d697ad4281" providerId="LiveId" clId="{58F424EC-3353-47C7-9687-380AE01C12A0}"/>
    <pc:docChg chg="delSld">
      <pc:chgData name="Cai Jun" userId="57e790d697ad4281" providerId="LiveId" clId="{58F424EC-3353-47C7-9687-380AE01C12A0}" dt="2020-06-29T01:39:07.380" v="31" actId="47"/>
      <pc:docMkLst>
        <pc:docMk/>
      </pc:docMkLst>
      <pc:sldChg chg="del">
        <pc:chgData name="Cai Jun" userId="57e790d697ad4281" providerId="LiveId" clId="{58F424EC-3353-47C7-9687-380AE01C12A0}" dt="2020-06-29T01:38:45.716" v="0" actId="47"/>
        <pc:sldMkLst>
          <pc:docMk/>
          <pc:sldMk cId="0" sldId="417"/>
        </pc:sldMkLst>
      </pc:sldChg>
      <pc:sldChg chg="del">
        <pc:chgData name="Cai Jun" userId="57e790d697ad4281" providerId="LiveId" clId="{58F424EC-3353-47C7-9687-380AE01C12A0}" dt="2020-06-29T01:38:46.272" v="2" actId="47"/>
        <pc:sldMkLst>
          <pc:docMk/>
          <pc:sldMk cId="0" sldId="418"/>
        </pc:sldMkLst>
      </pc:sldChg>
      <pc:sldChg chg="del">
        <pc:chgData name="Cai Jun" userId="57e790d697ad4281" providerId="LiveId" clId="{58F424EC-3353-47C7-9687-380AE01C12A0}" dt="2020-06-29T01:38:47.703" v="6" actId="47"/>
        <pc:sldMkLst>
          <pc:docMk/>
          <pc:sldMk cId="0" sldId="420"/>
        </pc:sldMkLst>
      </pc:sldChg>
      <pc:sldChg chg="del">
        <pc:chgData name="Cai Jun" userId="57e790d697ad4281" providerId="LiveId" clId="{58F424EC-3353-47C7-9687-380AE01C12A0}" dt="2020-06-29T01:38:48.004" v="7" actId="47"/>
        <pc:sldMkLst>
          <pc:docMk/>
          <pc:sldMk cId="0" sldId="421"/>
        </pc:sldMkLst>
      </pc:sldChg>
      <pc:sldChg chg="del">
        <pc:chgData name="Cai Jun" userId="57e790d697ad4281" providerId="LiveId" clId="{58F424EC-3353-47C7-9687-380AE01C12A0}" dt="2020-06-29T01:38:48.271" v="8" actId="47"/>
        <pc:sldMkLst>
          <pc:docMk/>
          <pc:sldMk cId="0" sldId="422"/>
        </pc:sldMkLst>
      </pc:sldChg>
      <pc:sldChg chg="del">
        <pc:chgData name="Cai Jun" userId="57e790d697ad4281" providerId="LiveId" clId="{58F424EC-3353-47C7-9687-380AE01C12A0}" dt="2020-06-29T01:38:48.966" v="10" actId="47"/>
        <pc:sldMkLst>
          <pc:docMk/>
          <pc:sldMk cId="0" sldId="423"/>
        </pc:sldMkLst>
      </pc:sldChg>
      <pc:sldChg chg="del">
        <pc:chgData name="Cai Jun" userId="57e790d697ad4281" providerId="LiveId" clId="{58F424EC-3353-47C7-9687-380AE01C12A0}" dt="2020-06-29T01:38:49.421" v="11" actId="47"/>
        <pc:sldMkLst>
          <pc:docMk/>
          <pc:sldMk cId="0" sldId="424"/>
        </pc:sldMkLst>
      </pc:sldChg>
      <pc:sldChg chg="del">
        <pc:chgData name="Cai Jun" userId="57e790d697ad4281" providerId="LiveId" clId="{58F424EC-3353-47C7-9687-380AE01C12A0}" dt="2020-06-29T01:38:50.444" v="12" actId="47"/>
        <pc:sldMkLst>
          <pc:docMk/>
          <pc:sldMk cId="0" sldId="425"/>
        </pc:sldMkLst>
      </pc:sldChg>
      <pc:sldChg chg="del">
        <pc:chgData name="Cai Jun" userId="57e790d697ad4281" providerId="LiveId" clId="{58F424EC-3353-47C7-9687-380AE01C12A0}" dt="2020-06-29T01:38:51.274" v="13" actId="47"/>
        <pc:sldMkLst>
          <pc:docMk/>
          <pc:sldMk cId="0" sldId="426"/>
        </pc:sldMkLst>
      </pc:sldChg>
      <pc:sldChg chg="del">
        <pc:chgData name="Cai Jun" userId="57e790d697ad4281" providerId="LiveId" clId="{58F424EC-3353-47C7-9687-380AE01C12A0}" dt="2020-06-29T01:38:59.993" v="14" actId="47"/>
        <pc:sldMkLst>
          <pc:docMk/>
          <pc:sldMk cId="0" sldId="446"/>
        </pc:sldMkLst>
      </pc:sldChg>
      <pc:sldChg chg="del">
        <pc:chgData name="Cai Jun" userId="57e790d697ad4281" providerId="LiveId" clId="{58F424EC-3353-47C7-9687-380AE01C12A0}" dt="2020-06-29T01:39:00.494" v="17" actId="47"/>
        <pc:sldMkLst>
          <pc:docMk/>
          <pc:sldMk cId="0" sldId="447"/>
        </pc:sldMkLst>
      </pc:sldChg>
      <pc:sldChg chg="del">
        <pc:chgData name="Cai Jun" userId="57e790d697ad4281" providerId="LiveId" clId="{58F424EC-3353-47C7-9687-380AE01C12A0}" dt="2020-06-29T01:39:00.675" v="18" actId="47"/>
        <pc:sldMkLst>
          <pc:docMk/>
          <pc:sldMk cId="0" sldId="448"/>
        </pc:sldMkLst>
      </pc:sldChg>
      <pc:sldChg chg="del">
        <pc:chgData name="Cai Jun" userId="57e790d697ad4281" providerId="LiveId" clId="{58F424EC-3353-47C7-9687-380AE01C12A0}" dt="2020-06-29T01:39:00.864" v="19" actId="47"/>
        <pc:sldMkLst>
          <pc:docMk/>
          <pc:sldMk cId="0" sldId="449"/>
        </pc:sldMkLst>
      </pc:sldChg>
      <pc:sldChg chg="del">
        <pc:chgData name="Cai Jun" userId="57e790d697ad4281" providerId="LiveId" clId="{58F424EC-3353-47C7-9687-380AE01C12A0}" dt="2020-06-29T01:39:01.025" v="20" actId="47"/>
        <pc:sldMkLst>
          <pc:docMk/>
          <pc:sldMk cId="0" sldId="450"/>
        </pc:sldMkLst>
      </pc:sldChg>
      <pc:sldChg chg="del">
        <pc:chgData name="Cai Jun" userId="57e790d697ad4281" providerId="LiveId" clId="{58F424EC-3353-47C7-9687-380AE01C12A0}" dt="2020-06-29T01:39:01.190" v="21" actId="47"/>
        <pc:sldMkLst>
          <pc:docMk/>
          <pc:sldMk cId="0" sldId="451"/>
        </pc:sldMkLst>
      </pc:sldChg>
      <pc:sldChg chg="del">
        <pc:chgData name="Cai Jun" userId="57e790d697ad4281" providerId="LiveId" clId="{58F424EC-3353-47C7-9687-380AE01C12A0}" dt="2020-06-29T01:39:01.362" v="22" actId="47"/>
        <pc:sldMkLst>
          <pc:docMk/>
          <pc:sldMk cId="0" sldId="452"/>
        </pc:sldMkLst>
      </pc:sldChg>
      <pc:sldChg chg="del">
        <pc:chgData name="Cai Jun" userId="57e790d697ad4281" providerId="LiveId" clId="{58F424EC-3353-47C7-9687-380AE01C12A0}" dt="2020-06-29T01:39:01.535" v="23" actId="47"/>
        <pc:sldMkLst>
          <pc:docMk/>
          <pc:sldMk cId="0" sldId="453"/>
        </pc:sldMkLst>
      </pc:sldChg>
      <pc:sldChg chg="del">
        <pc:chgData name="Cai Jun" userId="57e790d697ad4281" providerId="LiveId" clId="{58F424EC-3353-47C7-9687-380AE01C12A0}" dt="2020-06-29T01:39:01.691" v="24" actId="47"/>
        <pc:sldMkLst>
          <pc:docMk/>
          <pc:sldMk cId="0" sldId="454"/>
        </pc:sldMkLst>
      </pc:sldChg>
      <pc:sldChg chg="del">
        <pc:chgData name="Cai Jun" userId="57e790d697ad4281" providerId="LiveId" clId="{58F424EC-3353-47C7-9687-380AE01C12A0}" dt="2020-06-29T01:39:01.874" v="25" actId="47"/>
        <pc:sldMkLst>
          <pc:docMk/>
          <pc:sldMk cId="0" sldId="455"/>
        </pc:sldMkLst>
      </pc:sldChg>
      <pc:sldChg chg="del">
        <pc:chgData name="Cai Jun" userId="57e790d697ad4281" providerId="LiveId" clId="{58F424EC-3353-47C7-9687-380AE01C12A0}" dt="2020-06-29T01:39:02.046" v="26" actId="47"/>
        <pc:sldMkLst>
          <pc:docMk/>
          <pc:sldMk cId="0" sldId="456"/>
        </pc:sldMkLst>
      </pc:sldChg>
      <pc:sldChg chg="del">
        <pc:chgData name="Cai Jun" userId="57e790d697ad4281" providerId="LiveId" clId="{58F424EC-3353-47C7-9687-380AE01C12A0}" dt="2020-06-29T01:39:02.266" v="27" actId="47"/>
        <pc:sldMkLst>
          <pc:docMk/>
          <pc:sldMk cId="0" sldId="457"/>
        </pc:sldMkLst>
      </pc:sldChg>
      <pc:sldChg chg="del">
        <pc:chgData name="Cai Jun" userId="57e790d697ad4281" providerId="LiveId" clId="{58F424EC-3353-47C7-9687-380AE01C12A0}" dt="2020-06-29T01:39:02.407" v="28" actId="47"/>
        <pc:sldMkLst>
          <pc:docMk/>
          <pc:sldMk cId="0" sldId="458"/>
        </pc:sldMkLst>
      </pc:sldChg>
      <pc:sldChg chg="del">
        <pc:chgData name="Cai Jun" userId="57e790d697ad4281" providerId="LiveId" clId="{58F424EC-3353-47C7-9687-380AE01C12A0}" dt="2020-06-29T01:39:03.165" v="29" actId="47"/>
        <pc:sldMkLst>
          <pc:docMk/>
          <pc:sldMk cId="0" sldId="459"/>
        </pc:sldMkLst>
      </pc:sldChg>
      <pc:sldChg chg="del">
        <pc:chgData name="Cai Jun" userId="57e790d697ad4281" providerId="LiveId" clId="{58F424EC-3353-47C7-9687-380AE01C12A0}" dt="2020-06-29T01:39:03.913" v="30" actId="47"/>
        <pc:sldMkLst>
          <pc:docMk/>
          <pc:sldMk cId="0" sldId="460"/>
        </pc:sldMkLst>
      </pc:sldChg>
      <pc:sldChg chg="del">
        <pc:chgData name="Cai Jun" userId="57e790d697ad4281" providerId="LiveId" clId="{58F424EC-3353-47C7-9687-380AE01C12A0}" dt="2020-06-29T01:39:07.380" v="31" actId="47"/>
        <pc:sldMkLst>
          <pc:docMk/>
          <pc:sldMk cId="0" sldId="461"/>
        </pc:sldMkLst>
      </pc:sldChg>
      <pc:sldChg chg="del">
        <pc:chgData name="Cai Jun" userId="57e790d697ad4281" providerId="LiveId" clId="{58F424EC-3353-47C7-9687-380AE01C12A0}" dt="2020-06-29T01:39:00.166" v="15" actId="47"/>
        <pc:sldMkLst>
          <pc:docMk/>
          <pc:sldMk cId="0" sldId="467"/>
        </pc:sldMkLst>
      </pc:sldChg>
      <pc:sldChg chg="del">
        <pc:chgData name="Cai Jun" userId="57e790d697ad4281" providerId="LiveId" clId="{58F424EC-3353-47C7-9687-380AE01C12A0}" dt="2020-06-29T01:39:00.322" v="16" actId="47"/>
        <pc:sldMkLst>
          <pc:docMk/>
          <pc:sldMk cId="0" sldId="468"/>
        </pc:sldMkLst>
      </pc:sldChg>
      <pc:sldChg chg="del">
        <pc:chgData name="Cai Jun" userId="57e790d697ad4281" providerId="LiveId" clId="{58F424EC-3353-47C7-9687-380AE01C12A0}" dt="2020-06-29T01:38:46.961" v="4" actId="47"/>
        <pc:sldMkLst>
          <pc:docMk/>
          <pc:sldMk cId="0" sldId="469"/>
        </pc:sldMkLst>
      </pc:sldChg>
      <pc:sldChg chg="del">
        <pc:chgData name="Cai Jun" userId="57e790d697ad4281" providerId="LiveId" clId="{58F424EC-3353-47C7-9687-380AE01C12A0}" dt="2020-06-29T01:38:47.336" v="5" actId="47"/>
        <pc:sldMkLst>
          <pc:docMk/>
          <pc:sldMk cId="0" sldId="470"/>
        </pc:sldMkLst>
      </pc:sldChg>
      <pc:sldChg chg="del">
        <pc:chgData name="Cai Jun" userId="57e790d697ad4281" providerId="LiveId" clId="{58F424EC-3353-47C7-9687-380AE01C12A0}" dt="2020-06-29T01:38:46.585" v="3" actId="47"/>
        <pc:sldMkLst>
          <pc:docMk/>
          <pc:sldMk cId="0" sldId="471"/>
        </pc:sldMkLst>
      </pc:sldChg>
      <pc:sldChg chg="del">
        <pc:chgData name="Cai Jun" userId="57e790d697ad4281" providerId="LiveId" clId="{58F424EC-3353-47C7-9687-380AE01C12A0}" dt="2020-06-29T01:38:48.599" v="9" actId="47"/>
        <pc:sldMkLst>
          <pc:docMk/>
          <pc:sldMk cId="0" sldId="472"/>
        </pc:sldMkLst>
      </pc:sldChg>
      <pc:sldChg chg="del">
        <pc:chgData name="Cai Jun" userId="57e790d697ad4281" providerId="LiveId" clId="{58F424EC-3353-47C7-9687-380AE01C12A0}" dt="2020-06-29T01:38:46.091" v="1" actId="47"/>
        <pc:sldMkLst>
          <pc:docMk/>
          <pc:sldMk cId="0" sldId="4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72FE0B7-2D58-4A3B-848C-BDE04E4D4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2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9AE51B-B40D-4ABF-BFF4-F4645A4DA73F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EA0784-C9A0-41CE-8F65-E25C9DE92F5A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198DB5-105B-44D8-816E-70A6A7BF4B59}" type="slidenum">
              <a:rPr lang="en-US" altLang="zh-CN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578323-ACFC-4466-9BCE-DD1D0EA2330A}" type="slidenum">
              <a:rPr lang="en-US" altLang="zh-CN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E7E6-0183-43F6-9006-1F75E89DE7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1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44FF-1002-4FC7-987E-FDB5F8A92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8C8-DF2C-42F7-A82B-65D795879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96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EB54B-6299-4FDF-9931-F547CC1C1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1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4F622-9726-47AD-B6AC-71F3A2251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5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C6EEB-C736-4A1A-BBCD-BDA5FA07D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4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B0ADC-993F-47AE-92AD-FB1B0C1DE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4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7220-37F0-4D1B-A5EB-E4225CFE8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8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A66DB-C6FA-4239-807C-24699FB77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34D0F-39C9-43C1-ACC1-C6138DC826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9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175D9-621A-4575-BACC-54D5CD9EE0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46EAE-5361-43F6-A03E-744664349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2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BD592D4-DE5B-4576-B5FA-014AC5F3C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82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5.wmf"/><Relationship Id="rId32" Type="http://schemas.openxmlformats.org/officeDocument/2006/relationships/image" Target="../media/image79.wmf"/><Relationship Id="rId37" Type="http://schemas.openxmlformats.org/officeDocument/2006/relationships/oleObject" Target="../embeddings/oleObject8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7.wmf"/><Relationship Id="rId36" Type="http://schemas.openxmlformats.org/officeDocument/2006/relationships/image" Target="../media/image81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8.wmf"/><Relationship Id="rId35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8.wmf"/><Relationship Id="rId32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80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" Type="http://schemas.openxmlformats.org/officeDocument/2006/relationships/image" Target="../media/image86.wmf"/><Relationship Id="rId21" Type="http://schemas.openxmlformats.org/officeDocument/2006/relationships/image" Target="../media/image77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07.bin"/><Relationship Id="rId5" Type="http://schemas.openxmlformats.org/officeDocument/2006/relationships/image" Target="../media/image87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09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image" Target="../media/image89.wmf"/><Relationship Id="rId21" Type="http://schemas.openxmlformats.org/officeDocument/2006/relationships/image" Target="../media/image77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90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" Type="http://schemas.openxmlformats.org/officeDocument/2006/relationships/image" Target="../media/image92.wmf"/><Relationship Id="rId21" Type="http://schemas.openxmlformats.org/officeDocument/2006/relationships/image" Target="../media/image77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oleObject" Target="../embeddings/oleObject126.bin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37.bin"/><Relationship Id="rId5" Type="http://schemas.openxmlformats.org/officeDocument/2006/relationships/image" Target="../media/image93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39.bin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685925" y="1657350"/>
            <a:ext cx="5872163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714500" indent="-17145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5-5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多相反应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1317625" y="3257550"/>
            <a:ext cx="6813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Heterogeneous Chemical Reactions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866013" y="1733550"/>
            <a:ext cx="2952406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5045228" y="1733550"/>
            <a:ext cx="2900234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3390900" y="3409950"/>
            <a:ext cx="0" cy="4762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6438900" y="3409950"/>
            <a:ext cx="0" cy="4762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44992"/>
              </p:ext>
            </p:extLst>
          </p:nvPr>
        </p:nvGraphicFramePr>
        <p:xfrm>
          <a:off x="962025" y="1798638"/>
          <a:ext cx="69469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609480" progId="Equation.DSMT4">
                  <p:embed/>
                </p:oleObj>
              </mc:Choice>
              <mc:Fallback>
                <p:oleObj name="Equation" r:id="rId2" imgW="2705040" imgH="609480" progId="Equation.DSMT4">
                  <p:embed/>
                  <p:pic>
                    <p:nvPicPr>
                      <p:cNvPr id="2663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798638"/>
                        <a:ext cx="69469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00250" y="3905250"/>
            <a:ext cx="2801938" cy="914400"/>
            <a:chOff x="2000250" y="3905250"/>
            <a:chExt cx="2801938" cy="914400"/>
          </a:xfrm>
        </p:grpSpPr>
        <p:sp>
          <p:nvSpPr>
            <p:cNvPr id="26642" name="Rectangle 10"/>
            <p:cNvSpPr>
              <a:spLocks noChangeArrowheads="1"/>
            </p:cNvSpPr>
            <p:nvPr/>
          </p:nvSpPr>
          <p:spPr bwMode="auto">
            <a:xfrm>
              <a:off x="2000250" y="3905250"/>
              <a:ext cx="2800350" cy="914400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6643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660872"/>
                </p:ext>
              </p:extLst>
            </p:nvPr>
          </p:nvGraphicFramePr>
          <p:xfrm>
            <a:off x="2035175" y="4017963"/>
            <a:ext cx="2767013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55600" imgH="304560" progId="Equation.DSMT4">
                    <p:embed/>
                  </p:oleObj>
                </mc:Choice>
                <mc:Fallback>
                  <p:oleObj name="Equation" r:id="rId4" imgW="1155600" imgH="304560" progId="Equation.DSMT4">
                    <p:embed/>
                    <p:pic>
                      <p:nvPicPr>
                        <p:cNvPr id="26643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75" y="4017963"/>
                          <a:ext cx="2767013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105400" y="3905250"/>
            <a:ext cx="2724150" cy="914400"/>
            <a:chOff x="5105400" y="3905250"/>
            <a:chExt cx="2724150" cy="914400"/>
          </a:xfrm>
        </p:grpSpPr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5105400" y="3905250"/>
              <a:ext cx="2724150" cy="914400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6641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229891"/>
                </p:ext>
              </p:extLst>
            </p:nvPr>
          </p:nvGraphicFramePr>
          <p:xfrm>
            <a:off x="5207000" y="3998913"/>
            <a:ext cx="2522538" cy="728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4080" imgH="304560" progId="Equation.DSMT4">
                    <p:embed/>
                  </p:oleObj>
                </mc:Choice>
                <mc:Fallback>
                  <p:oleObj name="Equation" r:id="rId6" imgW="1054080" imgH="304560" progId="Equation.DSMT4">
                    <p:embed/>
                    <p:pic>
                      <p:nvPicPr>
                        <p:cNvPr id="26641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000" y="3998913"/>
                          <a:ext cx="2522538" cy="728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124200" y="4838700"/>
            <a:ext cx="3505200" cy="1443038"/>
            <a:chOff x="3124200" y="4838698"/>
            <a:chExt cx="3505200" cy="1443038"/>
          </a:xfrm>
        </p:grpSpPr>
        <p:grpSp>
          <p:nvGrpSpPr>
            <p:cNvPr id="26635" name="Group 18"/>
            <p:cNvGrpSpPr>
              <a:grpSpLocks/>
            </p:cNvGrpSpPr>
            <p:nvPr/>
          </p:nvGrpSpPr>
          <p:grpSpPr bwMode="auto">
            <a:xfrm>
              <a:off x="3124200" y="4838698"/>
              <a:ext cx="3505200" cy="1428750"/>
              <a:chOff x="1968" y="3048"/>
              <a:chExt cx="2208" cy="900"/>
            </a:xfrm>
          </p:grpSpPr>
          <p:sp>
            <p:nvSpPr>
              <p:cNvPr id="26637" name="Rectangle 20"/>
              <p:cNvSpPr>
                <a:spLocks noChangeArrowheads="1"/>
              </p:cNvSpPr>
              <p:nvPr/>
            </p:nvSpPr>
            <p:spPr bwMode="auto">
              <a:xfrm>
                <a:off x="1968" y="3348"/>
                <a:ext cx="2208" cy="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6638" name="Line 22"/>
              <p:cNvSpPr>
                <a:spLocks noChangeShapeType="1"/>
              </p:cNvSpPr>
              <p:nvPr/>
            </p:nvSpPr>
            <p:spPr bwMode="auto">
              <a:xfrm>
                <a:off x="2172" y="304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9" name="Line 23"/>
              <p:cNvSpPr>
                <a:spLocks noChangeShapeType="1"/>
              </p:cNvSpPr>
              <p:nvPr/>
            </p:nvSpPr>
            <p:spPr bwMode="auto">
              <a:xfrm flipH="1">
                <a:off x="3840" y="304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636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5099901"/>
                </p:ext>
              </p:extLst>
            </p:nvPr>
          </p:nvGraphicFramePr>
          <p:xfrm>
            <a:off x="3449638" y="5329236"/>
            <a:ext cx="2898775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241200" progId="Equation.DSMT4">
                    <p:embed/>
                  </p:oleObj>
                </mc:Choice>
                <mc:Fallback>
                  <p:oleObj name="Equation" r:id="rId8" imgW="736560" imgH="241200" progId="Equation.DSMT4">
                    <p:embed/>
                    <p:pic>
                      <p:nvPicPr>
                        <p:cNvPr id="26636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638" y="5329236"/>
                          <a:ext cx="2898775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07401"/>
              </p:ext>
            </p:extLst>
          </p:nvPr>
        </p:nvGraphicFramePr>
        <p:xfrm>
          <a:off x="2992399" y="711262"/>
          <a:ext cx="3171903" cy="62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266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399" y="711262"/>
                        <a:ext cx="3171903" cy="62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 animBg="1"/>
      <p:bldP spid="157711" grpId="0" animBg="1"/>
      <p:bldP spid="157712" grpId="0" animBg="1"/>
      <p:bldP spid="1577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7" name="Text Box 3079"/>
          <p:cNvSpPr txBox="1">
            <a:spLocks noChangeArrowheads="1"/>
          </p:cNvSpPr>
          <p:nvPr/>
        </p:nvSpPr>
        <p:spPr bwMode="auto">
          <a:xfrm>
            <a:off x="574675" y="6254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理想气体：</a:t>
            </a:r>
            <a:endParaRPr kumimoji="1" lang="zh-CN" altLang="en-US" sz="2400" dirty="0">
              <a:ea typeface="黑体" pitchFamily="2" charset="-122"/>
            </a:endParaRPr>
          </a:p>
        </p:txBody>
      </p:sp>
      <p:grpSp>
        <p:nvGrpSpPr>
          <p:cNvPr id="27651" name="组合 5"/>
          <p:cNvGrpSpPr>
            <a:grpSpLocks/>
          </p:cNvGrpSpPr>
          <p:nvPr/>
        </p:nvGrpSpPr>
        <p:grpSpPr bwMode="auto">
          <a:xfrm>
            <a:off x="2628900" y="3181350"/>
            <a:ext cx="3505200" cy="952500"/>
            <a:chOff x="2628900" y="3181350"/>
            <a:chExt cx="3505200" cy="952500"/>
          </a:xfrm>
        </p:grpSpPr>
        <p:sp>
          <p:nvSpPr>
            <p:cNvPr id="27656" name="Rectangle 3081"/>
            <p:cNvSpPr>
              <a:spLocks noChangeArrowheads="1"/>
            </p:cNvSpPr>
            <p:nvPr/>
          </p:nvSpPr>
          <p:spPr bwMode="auto">
            <a:xfrm>
              <a:off x="2628900" y="3181350"/>
              <a:ext cx="3505200" cy="952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765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324587"/>
                </p:ext>
              </p:extLst>
            </p:nvPr>
          </p:nvGraphicFramePr>
          <p:xfrm>
            <a:off x="3255963" y="3181350"/>
            <a:ext cx="2249487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320" imgH="241200" progId="Equation.DSMT4">
                    <p:embed/>
                  </p:oleObj>
                </mc:Choice>
                <mc:Fallback>
                  <p:oleObj name="Equation" r:id="rId2" imgW="571320" imgH="241200" progId="Equation.DSMT4">
                    <p:embed/>
                    <p:pic>
                      <p:nvPicPr>
                        <p:cNvPr id="2765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963" y="3181350"/>
                          <a:ext cx="2249487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81999"/>
              </p:ext>
            </p:extLst>
          </p:nvPr>
        </p:nvGraphicFramePr>
        <p:xfrm>
          <a:off x="2311400" y="1519238"/>
          <a:ext cx="41386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2765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519238"/>
                        <a:ext cx="41386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组合 4"/>
          <p:cNvGrpSpPr>
            <a:grpSpLocks/>
          </p:cNvGrpSpPr>
          <p:nvPr/>
        </p:nvGrpSpPr>
        <p:grpSpPr bwMode="auto">
          <a:xfrm>
            <a:off x="2628900" y="4781550"/>
            <a:ext cx="3504813" cy="952500"/>
            <a:chOff x="2628900" y="4781550"/>
            <a:chExt cx="3505200" cy="952500"/>
          </a:xfrm>
        </p:grpSpPr>
        <p:sp>
          <p:nvSpPr>
            <p:cNvPr id="27654" name="Rectangle 3084"/>
            <p:cNvSpPr>
              <a:spLocks noChangeArrowheads="1"/>
            </p:cNvSpPr>
            <p:nvPr/>
          </p:nvSpPr>
          <p:spPr bwMode="auto">
            <a:xfrm>
              <a:off x="2628900" y="4781550"/>
              <a:ext cx="3505200" cy="952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765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116152"/>
                </p:ext>
              </p:extLst>
            </p:nvPr>
          </p:nvGraphicFramePr>
          <p:xfrm>
            <a:off x="2682882" y="4818063"/>
            <a:ext cx="3410327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44520" imgH="304560" progId="Equation.DSMT4">
                    <p:embed/>
                  </p:oleObj>
                </mc:Choice>
                <mc:Fallback>
                  <p:oleObj name="Equation" r:id="rId6" imgW="1244520" imgH="304560" progId="Equation.DSMT4">
                    <p:embed/>
                    <p:pic>
                      <p:nvPicPr>
                        <p:cNvPr id="27655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882" y="4818063"/>
                          <a:ext cx="3410327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1504950" y="17526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1504950" y="29718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1504950" y="432435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757" name="Group 13"/>
          <p:cNvGrpSpPr>
            <a:grpSpLocks/>
          </p:cNvGrpSpPr>
          <p:nvPr/>
        </p:nvGrpSpPr>
        <p:grpSpPr bwMode="auto">
          <a:xfrm>
            <a:off x="1504950" y="2530475"/>
            <a:ext cx="2057400" cy="579438"/>
            <a:chOff x="948" y="1594"/>
            <a:chExt cx="1296" cy="365"/>
          </a:xfrm>
        </p:grpSpPr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>
              <a:off x="948" y="194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1024" y="159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实际气体</a:t>
              </a:r>
            </a:p>
          </p:txBody>
        </p:sp>
      </p:grpSp>
      <p:grpSp>
        <p:nvGrpSpPr>
          <p:cNvPr id="159760" name="Group 16"/>
          <p:cNvGrpSpPr>
            <a:grpSpLocks/>
          </p:cNvGrpSpPr>
          <p:nvPr/>
        </p:nvGrpSpPr>
        <p:grpSpPr bwMode="auto">
          <a:xfrm>
            <a:off x="1504950" y="3730625"/>
            <a:ext cx="2057400" cy="579438"/>
            <a:chOff x="948" y="2350"/>
            <a:chExt cx="1296" cy="365"/>
          </a:xfrm>
        </p:grpSpPr>
        <p:sp>
          <p:nvSpPr>
            <p:cNvPr id="28686" name="Line 17"/>
            <p:cNvSpPr>
              <a:spLocks noChangeShapeType="1"/>
            </p:cNvSpPr>
            <p:nvPr/>
          </p:nvSpPr>
          <p:spPr bwMode="auto">
            <a:xfrm>
              <a:off x="948" y="2712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687" name="Text Box 18"/>
            <p:cNvSpPr txBox="1">
              <a:spLocks noChangeArrowheads="1"/>
            </p:cNvSpPr>
            <p:nvPr/>
          </p:nvSpPr>
          <p:spPr bwMode="auto">
            <a:xfrm>
              <a:off x="1024" y="2350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实际气体</a:t>
              </a:r>
            </a:p>
          </p:txBody>
        </p:sp>
      </p:grpSp>
      <p:grpSp>
        <p:nvGrpSpPr>
          <p:cNvPr id="159763" name="Group 19"/>
          <p:cNvGrpSpPr>
            <a:grpSpLocks/>
          </p:cNvGrpSpPr>
          <p:nvPr/>
        </p:nvGrpSpPr>
        <p:grpSpPr bwMode="auto">
          <a:xfrm>
            <a:off x="1504950" y="5102225"/>
            <a:ext cx="2057400" cy="579438"/>
            <a:chOff x="948" y="3214"/>
            <a:chExt cx="1296" cy="365"/>
          </a:xfrm>
        </p:grpSpPr>
        <p:sp>
          <p:nvSpPr>
            <p:cNvPr id="28684" name="Line 20"/>
            <p:cNvSpPr>
              <a:spLocks noChangeShapeType="1"/>
            </p:cNvSpPr>
            <p:nvPr/>
          </p:nvSpPr>
          <p:spPr bwMode="auto">
            <a:xfrm>
              <a:off x="948" y="356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24" y="321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理想气体</a:t>
              </a:r>
            </a:p>
          </p:txBody>
        </p:sp>
      </p:grpSp>
      <p:graphicFrame>
        <p:nvGraphicFramePr>
          <p:cNvPr id="28680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48007"/>
              </p:ext>
            </p:extLst>
          </p:nvPr>
        </p:nvGraphicFramePr>
        <p:xfrm>
          <a:off x="627063" y="468313"/>
          <a:ext cx="75692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533160" progId="Equation.DSMT4">
                  <p:embed/>
                </p:oleObj>
              </mc:Choice>
              <mc:Fallback>
                <p:oleObj name="Equation" r:id="rId2" imgW="2590560" imgH="533160" progId="Equation.DSMT4">
                  <p:embed/>
                  <p:pic>
                    <p:nvPicPr>
                      <p:cNvPr id="2868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68313"/>
                        <a:ext cx="7569200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30997"/>
              </p:ext>
            </p:extLst>
          </p:nvPr>
        </p:nvGraphicFramePr>
        <p:xfrm>
          <a:off x="3840163" y="2551113"/>
          <a:ext cx="3168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304560" progId="Equation.DSMT4">
                  <p:embed/>
                </p:oleObj>
              </mc:Choice>
              <mc:Fallback>
                <p:oleObj name="Equation" r:id="rId4" imgW="977760" imgH="304560" progId="Equation.DSMT4">
                  <p:embed/>
                  <p:pic>
                    <p:nvPicPr>
                      <p:cNvPr id="225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2551113"/>
                        <a:ext cx="3168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93971"/>
              </p:ext>
            </p:extLst>
          </p:nvPr>
        </p:nvGraphicFramePr>
        <p:xfrm>
          <a:off x="3795713" y="3751263"/>
          <a:ext cx="3705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304560" progId="Equation.DSMT4">
                  <p:embed/>
                </p:oleObj>
              </mc:Choice>
              <mc:Fallback>
                <p:oleObj name="Equation" r:id="rId6" imgW="1143000" imgH="304560" progId="Equation.DSMT4">
                  <p:embed/>
                  <p:pic>
                    <p:nvPicPr>
                      <p:cNvPr id="2253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751263"/>
                        <a:ext cx="3705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966399"/>
              </p:ext>
            </p:extLst>
          </p:nvPr>
        </p:nvGraphicFramePr>
        <p:xfrm>
          <a:off x="3770313" y="5121275"/>
          <a:ext cx="31718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304560" progId="Equation.DSMT4">
                  <p:embed/>
                </p:oleObj>
              </mc:Choice>
              <mc:Fallback>
                <p:oleObj name="Equation" r:id="rId8" imgW="977760" imgH="304560" progId="Equation.DSMT4">
                  <p:embed/>
                  <p:pic>
                    <p:nvPicPr>
                      <p:cNvPr id="2253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5121275"/>
                        <a:ext cx="31718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animBg="1"/>
      <p:bldP spid="159755" grpId="0" animBg="1"/>
      <p:bldP spid="1597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47713" y="550863"/>
            <a:ext cx="800100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有凝聚相的反应或多相反应：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气相物质用逸度表示化学势，凝聚相物质用活度表示化学势，活度惯例根据实际情况选择。</a:t>
            </a:r>
          </a:p>
        </p:txBody>
      </p:sp>
      <p:graphicFrame>
        <p:nvGraphicFramePr>
          <p:cNvPr id="296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62609"/>
              </p:ext>
            </p:extLst>
          </p:nvPr>
        </p:nvGraphicFramePr>
        <p:xfrm>
          <a:off x="4322763" y="1966913"/>
          <a:ext cx="34464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419040" progId="Equation.DSMT4">
                  <p:embed/>
                </p:oleObj>
              </mc:Choice>
              <mc:Fallback>
                <p:oleObj name="Equation" r:id="rId2" imgW="1485720" imgH="419040" progId="Equation.DSMT4">
                  <p:embed/>
                  <p:pic>
                    <p:nvPicPr>
                      <p:cNvPr id="2969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1966913"/>
                        <a:ext cx="34464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2"/>
          <p:cNvSpPr txBox="1">
            <a:spLocks noChangeArrowheads="1"/>
          </p:cNvSpPr>
          <p:nvPr/>
        </p:nvSpPr>
        <p:spPr bwMode="auto">
          <a:xfrm>
            <a:off x="1873250" y="2212975"/>
            <a:ext cx="1919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气相物质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327150" y="3189288"/>
            <a:ext cx="2951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凝聚相物质化学势表达式有四种惯例，根据实际情况选取惯例</a:t>
            </a:r>
          </a:p>
        </p:txBody>
      </p:sp>
      <p:graphicFrame>
        <p:nvGraphicFramePr>
          <p:cNvPr id="2970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40327"/>
              </p:ext>
            </p:extLst>
          </p:nvPr>
        </p:nvGraphicFramePr>
        <p:xfrm>
          <a:off x="4406900" y="3048000"/>
          <a:ext cx="33591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914400" progId="Equation.DSMT4">
                  <p:embed/>
                </p:oleObj>
              </mc:Choice>
              <mc:Fallback>
                <p:oleObj name="Equation" r:id="rId4" imgW="1460160" imgH="914400" progId="Equation.DSMT4">
                  <p:embed/>
                  <p:pic>
                    <p:nvPicPr>
                      <p:cNvPr id="2970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048000"/>
                        <a:ext cx="33591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组合 9"/>
          <p:cNvGrpSpPr>
            <a:grpSpLocks/>
          </p:cNvGrpSpPr>
          <p:nvPr/>
        </p:nvGrpSpPr>
        <p:grpSpPr bwMode="auto">
          <a:xfrm>
            <a:off x="728663" y="5440360"/>
            <a:ext cx="8201025" cy="1014412"/>
            <a:chOff x="694267" y="5564743"/>
            <a:chExt cx="8201025" cy="1014161"/>
          </a:xfrm>
        </p:grpSpPr>
        <p:sp>
          <p:nvSpPr>
            <p:cNvPr id="29704" name="矩形 2"/>
            <p:cNvSpPr>
              <a:spLocks noChangeArrowheads="1"/>
            </p:cNvSpPr>
            <p:nvPr/>
          </p:nvSpPr>
          <p:spPr bwMode="auto">
            <a:xfrm>
              <a:off x="694267" y="5624797"/>
              <a:ext cx="820102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将化学势表达式代入化学平衡条件：                     ，</a:t>
              </a:r>
              <a:endPara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就可以得到平衡常数。</a:t>
              </a:r>
            </a:p>
          </p:txBody>
        </p:sp>
        <p:graphicFrame>
          <p:nvGraphicFramePr>
            <p:cNvPr id="2970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787978"/>
                </p:ext>
              </p:extLst>
            </p:nvPr>
          </p:nvGraphicFramePr>
          <p:xfrm>
            <a:off x="6361642" y="5564743"/>
            <a:ext cx="2032000" cy="590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76240" imgH="253800" progId="Equation.DSMT4">
                    <p:embed/>
                  </p:oleObj>
                </mc:Choice>
                <mc:Fallback>
                  <p:oleObj name="Equation" r:id="rId6" imgW="876240" imgH="253800" progId="Equation.DSMT4">
                    <p:embed/>
                    <p:pic>
                      <p:nvPicPr>
                        <p:cNvPr id="29705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1642" y="5564743"/>
                          <a:ext cx="2032000" cy="590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10631"/>
              </p:ext>
            </p:extLst>
          </p:nvPr>
        </p:nvGraphicFramePr>
        <p:xfrm>
          <a:off x="2438400" y="838200"/>
          <a:ext cx="377666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609480" progId="Equation.DSMT4">
                  <p:embed/>
                </p:oleObj>
              </mc:Choice>
              <mc:Fallback>
                <p:oleObj name="Equation" r:id="rId2" imgW="1460160" imgH="609480" progId="Equation.DSMT4">
                  <p:embed/>
                  <p:pic>
                    <p:nvPicPr>
                      <p:cNvPr id="3072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3776663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73715"/>
              </p:ext>
            </p:extLst>
          </p:nvPr>
        </p:nvGraphicFramePr>
        <p:xfrm>
          <a:off x="2520950" y="2676525"/>
          <a:ext cx="377666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609480" progId="Equation.DSMT4">
                  <p:embed/>
                </p:oleObj>
              </mc:Choice>
              <mc:Fallback>
                <p:oleObj name="Equation" r:id="rId4" imgW="1460160" imgH="609480" progId="Equation.DSMT4">
                  <p:embed/>
                  <p:pic>
                    <p:nvPicPr>
                      <p:cNvPr id="307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676525"/>
                        <a:ext cx="3776663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953450"/>
              </p:ext>
            </p:extLst>
          </p:nvPr>
        </p:nvGraphicFramePr>
        <p:xfrm>
          <a:off x="2516188" y="4543425"/>
          <a:ext cx="3744912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609480" progId="Equation.DSMT4">
                  <p:embed/>
                </p:oleObj>
              </mc:Choice>
              <mc:Fallback>
                <p:oleObj name="Equation" r:id="rId6" imgW="1447560" imgH="609480" progId="Equation.DSMT4">
                  <p:embed/>
                  <p:pic>
                    <p:nvPicPr>
                      <p:cNvPr id="3072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543425"/>
                        <a:ext cx="3744912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1504950" y="17526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1504950" y="29718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1504950" y="432435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1504950" y="2530475"/>
            <a:ext cx="2057400" cy="579438"/>
            <a:chOff x="948" y="1594"/>
            <a:chExt cx="1296" cy="365"/>
          </a:xfrm>
        </p:grpSpPr>
        <p:sp>
          <p:nvSpPr>
            <p:cNvPr id="31762" name="Line 14"/>
            <p:cNvSpPr>
              <a:spLocks noChangeShapeType="1"/>
            </p:cNvSpPr>
            <p:nvPr/>
          </p:nvSpPr>
          <p:spPr bwMode="auto">
            <a:xfrm>
              <a:off x="948" y="194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763" name="Text Box 15"/>
            <p:cNvSpPr txBox="1">
              <a:spLocks noChangeArrowheads="1"/>
            </p:cNvSpPr>
            <p:nvPr/>
          </p:nvSpPr>
          <p:spPr bwMode="auto">
            <a:xfrm>
              <a:off x="1024" y="159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液固反应</a:t>
              </a:r>
            </a:p>
          </p:txBody>
        </p:sp>
      </p:grpSp>
      <p:grpSp>
        <p:nvGrpSpPr>
          <p:cNvPr id="165904" name="Group 16"/>
          <p:cNvGrpSpPr>
            <a:grpSpLocks/>
          </p:cNvGrpSpPr>
          <p:nvPr/>
        </p:nvGrpSpPr>
        <p:grpSpPr bwMode="auto">
          <a:xfrm>
            <a:off x="1504950" y="3730625"/>
            <a:ext cx="2057400" cy="579438"/>
            <a:chOff x="948" y="2350"/>
            <a:chExt cx="1296" cy="365"/>
          </a:xfrm>
        </p:grpSpPr>
        <p:sp>
          <p:nvSpPr>
            <p:cNvPr id="31760" name="Line 17"/>
            <p:cNvSpPr>
              <a:spLocks noChangeShapeType="1"/>
            </p:cNvSpPr>
            <p:nvPr/>
          </p:nvSpPr>
          <p:spPr bwMode="auto">
            <a:xfrm>
              <a:off x="948" y="2712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761" name="Text Box 18"/>
            <p:cNvSpPr txBox="1">
              <a:spLocks noChangeArrowheads="1"/>
            </p:cNvSpPr>
            <p:nvPr/>
          </p:nvSpPr>
          <p:spPr bwMode="auto">
            <a:xfrm>
              <a:off x="1024" y="2350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压力不高</a:t>
              </a:r>
            </a:p>
          </p:txBody>
        </p:sp>
      </p:grpSp>
      <p:grpSp>
        <p:nvGrpSpPr>
          <p:cNvPr id="165907" name="Group 19"/>
          <p:cNvGrpSpPr>
            <a:grpSpLocks/>
          </p:cNvGrpSpPr>
          <p:nvPr/>
        </p:nvGrpSpPr>
        <p:grpSpPr bwMode="auto">
          <a:xfrm>
            <a:off x="1504950" y="5102225"/>
            <a:ext cx="2057400" cy="579438"/>
            <a:chOff x="948" y="3214"/>
            <a:chExt cx="1296" cy="365"/>
          </a:xfrm>
        </p:grpSpPr>
        <p:sp>
          <p:nvSpPr>
            <p:cNvPr id="31758" name="Line 20"/>
            <p:cNvSpPr>
              <a:spLocks noChangeShapeType="1"/>
            </p:cNvSpPr>
            <p:nvPr/>
          </p:nvSpPr>
          <p:spPr bwMode="auto">
            <a:xfrm>
              <a:off x="948" y="356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759" name="Text Box 21"/>
            <p:cNvSpPr txBox="1">
              <a:spLocks noChangeArrowheads="1"/>
            </p:cNvSpPr>
            <p:nvPr/>
          </p:nvSpPr>
          <p:spPr bwMode="auto">
            <a:xfrm>
              <a:off x="1024" y="321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理想溶液</a:t>
              </a:r>
            </a:p>
          </p:txBody>
        </p:sp>
      </p:grpSp>
      <p:graphicFrame>
        <p:nvGraphicFramePr>
          <p:cNvPr id="3175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50186"/>
              </p:ext>
            </p:extLst>
          </p:nvPr>
        </p:nvGraphicFramePr>
        <p:xfrm>
          <a:off x="627063" y="511175"/>
          <a:ext cx="75692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533160" progId="Equation.DSMT4">
                  <p:embed/>
                </p:oleObj>
              </mc:Choice>
              <mc:Fallback>
                <p:oleObj name="Equation" r:id="rId2" imgW="2590560" imgH="533160" progId="Equation.DSMT4">
                  <p:embed/>
                  <p:pic>
                    <p:nvPicPr>
                      <p:cNvPr id="3175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11175"/>
                        <a:ext cx="75692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组合 4"/>
          <p:cNvGrpSpPr>
            <a:grpSpLocks/>
          </p:cNvGrpSpPr>
          <p:nvPr/>
        </p:nvGrpSpPr>
        <p:grpSpPr bwMode="auto">
          <a:xfrm>
            <a:off x="3713163" y="2614613"/>
            <a:ext cx="5219701" cy="912812"/>
            <a:chOff x="3963988" y="4529613"/>
            <a:chExt cx="5219747" cy="912562"/>
          </a:xfrm>
        </p:grpSpPr>
        <p:graphicFrame>
          <p:nvGraphicFramePr>
            <p:cNvPr id="3175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554775"/>
                </p:ext>
              </p:extLst>
            </p:nvPr>
          </p:nvGraphicFramePr>
          <p:xfrm>
            <a:off x="3963988" y="4631185"/>
            <a:ext cx="1069984" cy="739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28600" progId="Equation.DSMT4">
                    <p:embed/>
                  </p:oleObj>
                </mc:Choice>
                <mc:Fallback>
                  <p:oleObj name="Equation" r:id="rId4" imgW="330120" imgH="228600" progId="Equation.DSMT4">
                    <p:embed/>
                    <p:pic>
                      <p:nvPicPr>
                        <p:cNvPr id="31756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988" y="4631185"/>
                          <a:ext cx="1069984" cy="739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652367"/>
                </p:ext>
              </p:extLst>
            </p:nvPr>
          </p:nvGraphicFramePr>
          <p:xfrm>
            <a:off x="4949834" y="4529613"/>
            <a:ext cx="4233901" cy="91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20760" imgH="457200" progId="Equation.DSMT4">
                    <p:embed/>
                  </p:oleObj>
                </mc:Choice>
                <mc:Fallback>
                  <p:oleObj name="Equation" r:id="rId6" imgW="2120760" imgH="457200" progId="Equation.DSMT4">
                    <p:embed/>
                    <p:pic>
                      <p:nvPicPr>
                        <p:cNvPr id="3175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834" y="4529613"/>
                          <a:ext cx="4233901" cy="91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44060"/>
              </p:ext>
            </p:extLst>
          </p:nvPr>
        </p:nvGraphicFramePr>
        <p:xfrm>
          <a:off x="3811588" y="3914775"/>
          <a:ext cx="26749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2561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3914775"/>
                        <a:ext cx="26749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43474"/>
              </p:ext>
            </p:extLst>
          </p:nvPr>
        </p:nvGraphicFramePr>
        <p:xfrm>
          <a:off x="3765550" y="5287963"/>
          <a:ext cx="10699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28600" progId="Equation.DSMT4">
                  <p:embed/>
                </p:oleObj>
              </mc:Choice>
              <mc:Fallback>
                <p:oleObj name="Equation" r:id="rId10" imgW="330120" imgH="228600" progId="Equation.DSMT4">
                  <p:embed/>
                  <p:pic>
                    <p:nvPicPr>
                      <p:cNvPr id="25611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287963"/>
                        <a:ext cx="10699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nimBg="1"/>
      <p:bldP spid="165899" grpId="0" animBg="1"/>
      <p:bldP spid="1659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1504950" y="17526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1504950" y="297180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1504950" y="4324350"/>
            <a:ext cx="0" cy="13525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922" name="Group 10"/>
          <p:cNvGrpSpPr>
            <a:grpSpLocks/>
          </p:cNvGrpSpPr>
          <p:nvPr/>
        </p:nvGrpSpPr>
        <p:grpSpPr bwMode="auto">
          <a:xfrm>
            <a:off x="1504950" y="2530475"/>
            <a:ext cx="2057400" cy="579438"/>
            <a:chOff x="948" y="1594"/>
            <a:chExt cx="1296" cy="365"/>
          </a:xfrm>
        </p:grpSpPr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>
              <a:off x="948" y="194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6" name="Text Box 12"/>
            <p:cNvSpPr txBox="1">
              <a:spLocks noChangeArrowheads="1"/>
            </p:cNvSpPr>
            <p:nvPr/>
          </p:nvSpPr>
          <p:spPr bwMode="auto">
            <a:xfrm>
              <a:off x="1025" y="159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多相反应</a:t>
              </a:r>
            </a:p>
          </p:txBody>
        </p:sp>
      </p:grpSp>
      <p:grpSp>
        <p:nvGrpSpPr>
          <p:cNvPr id="166925" name="Group 13"/>
          <p:cNvGrpSpPr>
            <a:grpSpLocks/>
          </p:cNvGrpSpPr>
          <p:nvPr/>
        </p:nvGrpSpPr>
        <p:grpSpPr bwMode="auto">
          <a:xfrm>
            <a:off x="1504950" y="3730625"/>
            <a:ext cx="2057400" cy="579438"/>
            <a:chOff x="948" y="2350"/>
            <a:chExt cx="1296" cy="365"/>
          </a:xfrm>
        </p:grpSpPr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948" y="2712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1024" y="2350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压力不高</a:t>
              </a:r>
            </a:p>
          </p:txBody>
        </p:sp>
      </p:grpSp>
      <p:grpSp>
        <p:nvGrpSpPr>
          <p:cNvPr id="166928" name="Group 16"/>
          <p:cNvGrpSpPr>
            <a:grpSpLocks/>
          </p:cNvGrpSpPr>
          <p:nvPr/>
        </p:nvGrpSpPr>
        <p:grpSpPr bwMode="auto">
          <a:xfrm>
            <a:off x="1504950" y="5102225"/>
            <a:ext cx="2057400" cy="579438"/>
            <a:chOff x="948" y="3214"/>
            <a:chExt cx="1296" cy="365"/>
          </a:xfrm>
        </p:grpSpPr>
        <p:sp>
          <p:nvSpPr>
            <p:cNvPr id="32781" name="Line 17"/>
            <p:cNvSpPr>
              <a:spLocks noChangeShapeType="1"/>
            </p:cNvSpPr>
            <p:nvPr/>
          </p:nvSpPr>
          <p:spPr bwMode="auto">
            <a:xfrm>
              <a:off x="948" y="3564"/>
              <a:ext cx="129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2" name="Text Box 18"/>
            <p:cNvSpPr txBox="1">
              <a:spLocks noChangeArrowheads="1"/>
            </p:cNvSpPr>
            <p:nvPr/>
          </p:nvSpPr>
          <p:spPr bwMode="auto">
            <a:xfrm>
              <a:off x="1023" y="321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理想气体</a:t>
              </a:r>
            </a:p>
          </p:txBody>
        </p:sp>
      </p:grpSp>
      <p:graphicFrame>
        <p:nvGraphicFramePr>
          <p:cNvPr id="3277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48964"/>
              </p:ext>
            </p:extLst>
          </p:nvPr>
        </p:nvGraphicFramePr>
        <p:xfrm>
          <a:off x="627063" y="511175"/>
          <a:ext cx="75692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533160" progId="Equation.DSMT4">
                  <p:embed/>
                </p:oleObj>
              </mc:Choice>
              <mc:Fallback>
                <p:oleObj name="Equation" r:id="rId2" imgW="2590560" imgH="533160" progId="Equation.DSMT4">
                  <p:embed/>
                  <p:pic>
                    <p:nvPicPr>
                      <p:cNvPr id="3277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11175"/>
                        <a:ext cx="75692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41620"/>
              </p:ext>
            </p:extLst>
          </p:nvPr>
        </p:nvGraphicFramePr>
        <p:xfrm>
          <a:off x="3702050" y="2443163"/>
          <a:ext cx="2686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355320" progId="Equation.DSMT4">
                  <p:embed/>
                </p:oleObj>
              </mc:Choice>
              <mc:Fallback>
                <p:oleObj name="Equation" r:id="rId4" imgW="965160" imgH="355320" progId="Equation.DSMT4">
                  <p:embed/>
                  <p:pic>
                    <p:nvPicPr>
                      <p:cNvPr id="2663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2443163"/>
                        <a:ext cx="26860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10581"/>
              </p:ext>
            </p:extLst>
          </p:nvPr>
        </p:nvGraphicFramePr>
        <p:xfrm>
          <a:off x="6051550" y="2676525"/>
          <a:ext cx="2813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482400" progId="Equation.DSMT4">
                  <p:embed/>
                </p:oleObj>
              </mc:Choice>
              <mc:Fallback>
                <p:oleObj name="Equation" r:id="rId6" imgW="1409400" imgH="482400" progId="Equation.DSMT4">
                  <p:embed/>
                  <p:pic>
                    <p:nvPicPr>
                      <p:cNvPr id="2663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2676525"/>
                        <a:ext cx="2813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5153"/>
              </p:ext>
            </p:extLst>
          </p:nvPr>
        </p:nvGraphicFramePr>
        <p:xfrm>
          <a:off x="3700463" y="3662363"/>
          <a:ext cx="2686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355320" progId="Equation.DSMT4">
                  <p:embed/>
                </p:oleObj>
              </mc:Choice>
              <mc:Fallback>
                <p:oleObj name="Equation" r:id="rId8" imgW="965160" imgH="355320" progId="Equation.DSMT4">
                  <p:embed/>
                  <p:pic>
                    <p:nvPicPr>
                      <p:cNvPr id="2663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662363"/>
                        <a:ext cx="26860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081"/>
              </p:ext>
            </p:extLst>
          </p:nvPr>
        </p:nvGraphicFramePr>
        <p:xfrm>
          <a:off x="3738563" y="5002213"/>
          <a:ext cx="26844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355320" progId="Equation.DSMT4">
                  <p:embed/>
                </p:oleObj>
              </mc:Choice>
              <mc:Fallback>
                <p:oleObj name="Equation" r:id="rId10" imgW="965160" imgH="355320" progId="Equation.DSMT4">
                  <p:embed/>
                  <p:pic>
                    <p:nvPicPr>
                      <p:cNvPr id="26636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002213"/>
                        <a:ext cx="26844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0" grpId="0" animBg="1"/>
      <p:bldP spid="1669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69664"/>
              </p:ext>
            </p:extLst>
          </p:nvPr>
        </p:nvGraphicFramePr>
        <p:xfrm>
          <a:off x="1771650" y="3765550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160" imgH="482400" progId="Equation.DSMT4">
                  <p:embed/>
                </p:oleObj>
              </mc:Choice>
              <mc:Fallback>
                <p:oleObj name="Equation" r:id="rId3" imgW="2819160" imgH="482400" progId="Equation.DSMT4">
                  <p:embed/>
                  <p:pic>
                    <p:nvPicPr>
                      <p:cNvPr id="1679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65550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89083"/>
              </p:ext>
            </p:extLst>
          </p:nvPr>
        </p:nvGraphicFramePr>
        <p:xfrm>
          <a:off x="1073150" y="47625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419040" progId="Equation.DSMT4">
                  <p:embed/>
                </p:oleObj>
              </mc:Choice>
              <mc:Fallback>
                <p:oleObj name="Equation" r:id="rId5" imgW="1054080" imgH="419040" progId="Equation.DSMT4">
                  <p:embed/>
                  <p:pic>
                    <p:nvPicPr>
                      <p:cNvPr id="167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762500"/>
                        <a:ext cx="210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12764"/>
              </p:ext>
            </p:extLst>
          </p:nvPr>
        </p:nvGraphicFramePr>
        <p:xfrm>
          <a:off x="3683000" y="4743450"/>
          <a:ext cx="2233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419040" progId="Equation.DSMT4">
                  <p:embed/>
                </p:oleObj>
              </mc:Choice>
              <mc:Fallback>
                <p:oleObj name="Equation" r:id="rId7" imgW="1117440" imgH="419040" progId="Equation.DSMT4">
                  <p:embed/>
                  <p:pic>
                    <p:nvPicPr>
                      <p:cNvPr id="167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743450"/>
                        <a:ext cx="2233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41836"/>
              </p:ext>
            </p:extLst>
          </p:nvPr>
        </p:nvGraphicFramePr>
        <p:xfrm>
          <a:off x="6356350" y="4781550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1120" imgH="419040" progId="Equation.DSMT4">
                  <p:embed/>
                </p:oleObj>
              </mc:Choice>
              <mc:Fallback>
                <p:oleObj name="Equation" r:id="rId9" imgW="1041120" imgH="419040" progId="Equation.DSMT4">
                  <p:embed/>
                  <p:pic>
                    <p:nvPicPr>
                      <p:cNvPr id="167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781550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72278"/>
              </p:ext>
            </p:extLst>
          </p:nvPr>
        </p:nvGraphicFramePr>
        <p:xfrm>
          <a:off x="1828800" y="5505450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419040" progId="Equation.DSMT4">
                  <p:embed/>
                </p:oleObj>
              </mc:Choice>
              <mc:Fallback>
                <p:oleObj name="Equation" r:id="rId11" imgW="1015920" imgH="419040" progId="Equation.DSMT4">
                  <p:embed/>
                  <p:pic>
                    <p:nvPicPr>
                      <p:cNvPr id="1679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05450"/>
                        <a:ext cx="203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52148"/>
              </p:ext>
            </p:extLst>
          </p:nvPr>
        </p:nvGraphicFramePr>
        <p:xfrm>
          <a:off x="5073650" y="55054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167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550545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组合 13"/>
          <p:cNvGrpSpPr>
            <a:grpSpLocks/>
          </p:cNvGrpSpPr>
          <p:nvPr/>
        </p:nvGrpSpPr>
        <p:grpSpPr bwMode="auto">
          <a:xfrm>
            <a:off x="688975" y="612775"/>
            <a:ext cx="8161338" cy="3081338"/>
            <a:chOff x="688975" y="612775"/>
            <a:chExt cx="8161338" cy="3081338"/>
          </a:xfrm>
        </p:grpSpPr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688975" y="612775"/>
              <a:ext cx="7899402" cy="308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试写出  、  、  、  、  、  的定义式。对实际气体反应，在  、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哪些只是温度的函数？哪些还与压力有关？对理想气体反应，情况又怎样？对液态和固态混合物中的反应，在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哪些只是温度的函数？哪些还与压力有关？哪些还与组成有关？对理想混合物中的反应，情况又怎样？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380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072733"/>
                </p:ext>
              </p:extLst>
            </p:nvPr>
          </p:nvGraphicFramePr>
          <p:xfrm>
            <a:off x="2390773" y="649288"/>
            <a:ext cx="609600" cy="43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190440" progId="Equation.DSMT4">
                    <p:embed/>
                  </p:oleObj>
                </mc:Choice>
                <mc:Fallback>
                  <p:oleObj name="Equation" r:id="rId15" imgW="266400" imgH="190440" progId="Equation.DSMT4">
                    <p:embed/>
                    <p:pic>
                      <p:nvPicPr>
                        <p:cNvPr id="3380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3" y="649288"/>
                          <a:ext cx="609600" cy="435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981614"/>
                </p:ext>
              </p:extLst>
            </p:nvPr>
          </p:nvGraphicFramePr>
          <p:xfrm>
            <a:off x="3000375" y="673100"/>
            <a:ext cx="52228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3380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673100"/>
                          <a:ext cx="52228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5075849"/>
                </p:ext>
              </p:extLst>
            </p:nvPr>
          </p:nvGraphicFramePr>
          <p:xfrm>
            <a:off x="3652838" y="669925"/>
            <a:ext cx="49053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5640" imgH="241200" progId="Equation.DSMT4">
                    <p:embed/>
                  </p:oleObj>
                </mc:Choice>
                <mc:Fallback>
                  <p:oleObj name="Equation" r:id="rId19" imgW="215640" imgH="241200" progId="Equation.DSMT4">
                    <p:embed/>
                    <p:pic>
                      <p:nvPicPr>
                        <p:cNvPr id="3380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669925"/>
                          <a:ext cx="49053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074357"/>
                </p:ext>
              </p:extLst>
            </p:nvPr>
          </p:nvGraphicFramePr>
          <p:xfrm>
            <a:off x="4392613" y="668343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28600" progId="Equation.DSMT4">
                    <p:embed/>
                  </p:oleObj>
                </mc:Choice>
                <mc:Fallback>
                  <p:oleObj name="Equation" r:id="rId21" imgW="215640" imgH="228600" progId="Equation.DSMT4">
                    <p:embed/>
                    <p:pic>
                      <p:nvPicPr>
                        <p:cNvPr id="3380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668343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497216"/>
                </p:ext>
              </p:extLst>
            </p:nvPr>
          </p:nvGraphicFramePr>
          <p:xfrm>
            <a:off x="5095875" y="668338"/>
            <a:ext cx="4619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03040" imgH="228600" progId="Equation.DSMT4">
                    <p:embed/>
                  </p:oleObj>
                </mc:Choice>
                <mc:Fallback>
                  <p:oleObj name="Equation" r:id="rId23" imgW="203040" imgH="228600" progId="Equation.DSMT4">
                    <p:embed/>
                    <p:pic>
                      <p:nvPicPr>
                        <p:cNvPr id="3380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668338"/>
                          <a:ext cx="461963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8232"/>
                </p:ext>
              </p:extLst>
            </p:nvPr>
          </p:nvGraphicFramePr>
          <p:xfrm>
            <a:off x="5867400" y="679450"/>
            <a:ext cx="465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228600" progId="Equation.DSMT4">
                    <p:embed/>
                  </p:oleObj>
                </mc:Choice>
                <mc:Fallback>
                  <p:oleObj name="Equation" r:id="rId25" imgW="203040" imgH="228600" progId="Equation.DSMT4">
                    <p:embed/>
                    <p:pic>
                      <p:nvPicPr>
                        <p:cNvPr id="3380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679450"/>
                          <a:ext cx="4651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267317"/>
                </p:ext>
              </p:extLst>
            </p:nvPr>
          </p:nvGraphicFramePr>
          <p:xfrm>
            <a:off x="3757655" y="107316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6400" imgH="190440" progId="Equation.DSMT4">
                    <p:embed/>
                  </p:oleObj>
                </mc:Choice>
                <mc:Fallback>
                  <p:oleObj name="Equation" r:id="rId27" imgW="266400" imgH="190440" progId="Equation.DSMT4">
                    <p:embed/>
                    <p:pic>
                      <p:nvPicPr>
                        <p:cNvPr id="3380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55" y="107316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781983"/>
                </p:ext>
              </p:extLst>
            </p:nvPr>
          </p:nvGraphicFramePr>
          <p:xfrm>
            <a:off x="4367213" y="1096963"/>
            <a:ext cx="5207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241200" progId="Equation.DSMT4">
                    <p:embed/>
                  </p:oleObj>
                </mc:Choice>
                <mc:Fallback>
                  <p:oleObj name="Equation" r:id="rId29" imgW="228600" imgH="241200" progId="Equation.DSMT4">
                    <p:embed/>
                    <p:pic>
                      <p:nvPicPr>
                        <p:cNvPr id="3380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213" y="1096963"/>
                          <a:ext cx="52070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340247"/>
                </p:ext>
              </p:extLst>
            </p:nvPr>
          </p:nvGraphicFramePr>
          <p:xfrm>
            <a:off x="5019675" y="1093788"/>
            <a:ext cx="49212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15640" imgH="241200" progId="Equation.DSMT4">
                    <p:embed/>
                  </p:oleObj>
                </mc:Choice>
                <mc:Fallback>
                  <p:oleObj name="Equation" r:id="rId31" imgW="215640" imgH="241200" progId="Equation.DSMT4">
                    <p:embed/>
                    <p:pic>
                      <p:nvPicPr>
                        <p:cNvPr id="338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675" y="1093788"/>
                          <a:ext cx="49212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296776"/>
                </p:ext>
              </p:extLst>
            </p:nvPr>
          </p:nvGraphicFramePr>
          <p:xfrm>
            <a:off x="8240713" y="190738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66400" imgH="190440" progId="Equation.DSMT4">
                    <p:embed/>
                  </p:oleObj>
                </mc:Choice>
                <mc:Fallback>
                  <p:oleObj name="Equation" r:id="rId33" imgW="266400" imgH="190440" progId="Equation.DSMT4">
                    <p:embed/>
                    <p:pic>
                      <p:nvPicPr>
                        <p:cNvPr id="338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713" y="190738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171109"/>
                </p:ext>
              </p:extLst>
            </p:nvPr>
          </p:nvGraphicFramePr>
          <p:xfrm>
            <a:off x="760415" y="2378054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15640" imgH="228600" progId="Equation.DSMT4">
                    <p:embed/>
                  </p:oleObj>
                </mc:Choice>
                <mc:Fallback>
                  <p:oleObj name="Equation" r:id="rId35" imgW="215640" imgH="228600" progId="Equation.DSMT4">
                    <p:embed/>
                    <p:pic>
                      <p:nvPicPr>
                        <p:cNvPr id="338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5" y="2378054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45659"/>
                </p:ext>
              </p:extLst>
            </p:nvPr>
          </p:nvGraphicFramePr>
          <p:xfrm>
            <a:off x="1404938" y="2374900"/>
            <a:ext cx="463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03040" imgH="228600" progId="Equation.DSMT4">
                    <p:embed/>
                  </p:oleObj>
                </mc:Choice>
                <mc:Fallback>
                  <p:oleObj name="Equation" r:id="rId37" imgW="203040" imgH="228600" progId="Equation.DSMT4">
                    <p:embed/>
                    <p:pic>
                      <p:nvPicPr>
                        <p:cNvPr id="338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374900"/>
                          <a:ext cx="4635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708025" y="3798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实际气体反应：</a:t>
            </a: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2498725" y="442753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2498725" y="5060950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2498725" y="5722938"/>
            <a:ext cx="484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温度、压力及组成的函数</a:t>
            </a:r>
          </a:p>
        </p:txBody>
      </p:sp>
      <p:graphicFrame>
        <p:nvGraphicFramePr>
          <p:cNvPr id="3482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47116"/>
              </p:ext>
            </p:extLst>
          </p:nvPr>
        </p:nvGraphicFramePr>
        <p:xfrm>
          <a:off x="1831975" y="4432300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3482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432300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07514"/>
              </p:ext>
            </p:extLst>
          </p:nvPr>
        </p:nvGraphicFramePr>
        <p:xfrm>
          <a:off x="1860550" y="5060950"/>
          <a:ext cx="5222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34824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060950"/>
                        <a:ext cx="5222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717263"/>
              </p:ext>
            </p:extLst>
          </p:nvPr>
        </p:nvGraphicFramePr>
        <p:xfrm>
          <a:off x="1862138" y="5786438"/>
          <a:ext cx="492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34825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786438"/>
                        <a:ext cx="492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3">
            <a:extLst>
              <a:ext uri="{FF2B5EF4-FFF2-40B4-BE49-F238E27FC236}">
                <a16:creationId xmlns:a16="http://schemas.microsoft.com/office/drawing/2014/main" id="{A6AFE98D-C843-4BEF-8A15-54840EF3F16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612775"/>
            <a:ext cx="8161338" cy="3081338"/>
            <a:chOff x="688975" y="612775"/>
            <a:chExt cx="8161338" cy="3081338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DF6EB8D0-0E74-48DD-B761-39D75DE8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75" y="612775"/>
              <a:ext cx="7899402" cy="308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试写出  、  、  、  、  、  的定义式。对实际气体反应，在  、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哪些只是温度的函数？哪些还与压力有关？对理想气体反应，情况又怎样？对液态和固态混合物中的反应，在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哪些只是温度的函数？哪些还与压力有关？哪些还与组成有关？对理想混合物中的反应，情况又怎样？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" name="对象 1">
              <a:extLst>
                <a:ext uri="{FF2B5EF4-FFF2-40B4-BE49-F238E27FC236}">
                  <a16:creationId xmlns:a16="http://schemas.microsoft.com/office/drawing/2014/main" id="{4A100BAA-16B5-4B51-9218-89FF9DA7E2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876648"/>
                </p:ext>
              </p:extLst>
            </p:nvPr>
          </p:nvGraphicFramePr>
          <p:xfrm>
            <a:off x="2390773" y="649288"/>
            <a:ext cx="609600" cy="43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6400" imgH="190440" progId="Equation.DSMT4">
                    <p:embed/>
                  </p:oleObj>
                </mc:Choice>
                <mc:Fallback>
                  <p:oleObj name="Equation" r:id="rId9" imgW="266400" imgH="190440" progId="Equation.DSMT4">
                    <p:embed/>
                    <p:pic>
                      <p:nvPicPr>
                        <p:cNvPr id="25" name="对象 1">
                          <a:extLst>
                            <a:ext uri="{FF2B5EF4-FFF2-40B4-BE49-F238E27FC236}">
                              <a16:creationId xmlns:a16="http://schemas.microsoft.com/office/drawing/2014/main" id="{4A100BAA-16B5-4B51-9218-89FF9DA7E2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3" y="649288"/>
                          <a:ext cx="609600" cy="435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">
              <a:extLst>
                <a:ext uri="{FF2B5EF4-FFF2-40B4-BE49-F238E27FC236}">
                  <a16:creationId xmlns:a16="http://schemas.microsoft.com/office/drawing/2014/main" id="{17419F8A-97AE-4946-ACA7-D7442B52E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904995"/>
                </p:ext>
              </p:extLst>
            </p:nvPr>
          </p:nvGraphicFramePr>
          <p:xfrm>
            <a:off x="3000375" y="673100"/>
            <a:ext cx="52228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26" name="对象 2">
                          <a:extLst>
                            <a:ext uri="{FF2B5EF4-FFF2-40B4-BE49-F238E27FC236}">
                              <a16:creationId xmlns:a16="http://schemas.microsoft.com/office/drawing/2014/main" id="{17419F8A-97AE-4946-ACA7-D7442B52E4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673100"/>
                          <a:ext cx="52228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3">
              <a:extLst>
                <a:ext uri="{FF2B5EF4-FFF2-40B4-BE49-F238E27FC236}">
                  <a16:creationId xmlns:a16="http://schemas.microsoft.com/office/drawing/2014/main" id="{D7D3A493-67CF-438F-962C-794B39A9DC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37496"/>
                </p:ext>
              </p:extLst>
            </p:nvPr>
          </p:nvGraphicFramePr>
          <p:xfrm>
            <a:off x="3652838" y="669925"/>
            <a:ext cx="49053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41200" progId="Equation.DSMT4">
                    <p:embed/>
                  </p:oleObj>
                </mc:Choice>
                <mc:Fallback>
                  <p:oleObj name="Equation" r:id="rId13" imgW="215640" imgH="241200" progId="Equation.DSMT4">
                    <p:embed/>
                    <p:pic>
                      <p:nvPicPr>
                        <p:cNvPr id="27" name="对象 3">
                          <a:extLst>
                            <a:ext uri="{FF2B5EF4-FFF2-40B4-BE49-F238E27FC236}">
                              <a16:creationId xmlns:a16="http://schemas.microsoft.com/office/drawing/2014/main" id="{D7D3A493-67CF-438F-962C-794B39A9DC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669925"/>
                          <a:ext cx="49053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4">
              <a:extLst>
                <a:ext uri="{FF2B5EF4-FFF2-40B4-BE49-F238E27FC236}">
                  <a16:creationId xmlns:a16="http://schemas.microsoft.com/office/drawing/2014/main" id="{898C837A-345D-42CB-96E3-46F2C87C80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62908"/>
                </p:ext>
              </p:extLst>
            </p:nvPr>
          </p:nvGraphicFramePr>
          <p:xfrm>
            <a:off x="4392613" y="668343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228600" progId="Equation.DSMT4">
                    <p:embed/>
                  </p:oleObj>
                </mc:Choice>
                <mc:Fallback>
                  <p:oleObj name="Equation" r:id="rId15" imgW="215640" imgH="228600" progId="Equation.DSMT4">
                    <p:embed/>
                    <p:pic>
                      <p:nvPicPr>
                        <p:cNvPr id="28" name="对象 4">
                          <a:extLst>
                            <a:ext uri="{FF2B5EF4-FFF2-40B4-BE49-F238E27FC236}">
                              <a16:creationId xmlns:a16="http://schemas.microsoft.com/office/drawing/2014/main" id="{898C837A-345D-42CB-96E3-46F2C87C80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668343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5">
              <a:extLst>
                <a:ext uri="{FF2B5EF4-FFF2-40B4-BE49-F238E27FC236}">
                  <a16:creationId xmlns:a16="http://schemas.microsoft.com/office/drawing/2014/main" id="{115D1BE4-F704-44ED-84B7-0BA930AF8A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245997"/>
                </p:ext>
              </p:extLst>
            </p:nvPr>
          </p:nvGraphicFramePr>
          <p:xfrm>
            <a:off x="5095875" y="668338"/>
            <a:ext cx="4619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3040" imgH="228600" progId="Equation.DSMT4">
                    <p:embed/>
                  </p:oleObj>
                </mc:Choice>
                <mc:Fallback>
                  <p:oleObj name="Equation" r:id="rId17" imgW="203040" imgH="228600" progId="Equation.DSMT4">
                    <p:embed/>
                    <p:pic>
                      <p:nvPicPr>
                        <p:cNvPr id="29" name="对象 5">
                          <a:extLst>
                            <a:ext uri="{FF2B5EF4-FFF2-40B4-BE49-F238E27FC236}">
                              <a16:creationId xmlns:a16="http://schemas.microsoft.com/office/drawing/2014/main" id="{115D1BE4-F704-44ED-84B7-0BA930AF8A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668338"/>
                          <a:ext cx="461963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6">
              <a:extLst>
                <a:ext uri="{FF2B5EF4-FFF2-40B4-BE49-F238E27FC236}">
                  <a16:creationId xmlns:a16="http://schemas.microsoft.com/office/drawing/2014/main" id="{E8CA1CD6-50E3-4BA2-9B52-ACABF9F076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02985"/>
                </p:ext>
              </p:extLst>
            </p:nvPr>
          </p:nvGraphicFramePr>
          <p:xfrm>
            <a:off x="5867400" y="679450"/>
            <a:ext cx="465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3040" imgH="228600" progId="Equation.DSMT4">
                    <p:embed/>
                  </p:oleObj>
                </mc:Choice>
                <mc:Fallback>
                  <p:oleObj name="Equation" r:id="rId19" imgW="203040" imgH="228600" progId="Equation.DSMT4">
                    <p:embed/>
                    <p:pic>
                      <p:nvPicPr>
                        <p:cNvPr id="30" name="对象 6">
                          <a:extLst>
                            <a:ext uri="{FF2B5EF4-FFF2-40B4-BE49-F238E27FC236}">
                              <a16:creationId xmlns:a16="http://schemas.microsoft.com/office/drawing/2014/main" id="{E8CA1CD6-50E3-4BA2-9B52-ACABF9F07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679450"/>
                          <a:ext cx="4651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7">
              <a:extLst>
                <a:ext uri="{FF2B5EF4-FFF2-40B4-BE49-F238E27FC236}">
                  <a16:creationId xmlns:a16="http://schemas.microsoft.com/office/drawing/2014/main" id="{40D21BC5-3F69-48F0-A81D-802A786A30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219205"/>
                </p:ext>
              </p:extLst>
            </p:nvPr>
          </p:nvGraphicFramePr>
          <p:xfrm>
            <a:off x="3757655" y="107316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400" imgH="190440" progId="Equation.DSMT4">
                    <p:embed/>
                  </p:oleObj>
                </mc:Choice>
                <mc:Fallback>
                  <p:oleObj name="Equation" r:id="rId21" imgW="266400" imgH="190440" progId="Equation.DSMT4">
                    <p:embed/>
                    <p:pic>
                      <p:nvPicPr>
                        <p:cNvPr id="31" name="对象 7">
                          <a:extLst>
                            <a:ext uri="{FF2B5EF4-FFF2-40B4-BE49-F238E27FC236}">
                              <a16:creationId xmlns:a16="http://schemas.microsoft.com/office/drawing/2014/main" id="{40D21BC5-3F69-48F0-A81D-802A786A3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55" y="107316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8">
              <a:extLst>
                <a:ext uri="{FF2B5EF4-FFF2-40B4-BE49-F238E27FC236}">
                  <a16:creationId xmlns:a16="http://schemas.microsoft.com/office/drawing/2014/main" id="{A4BABBAB-B75C-4DE9-B502-CC1D9B2BA5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054711"/>
                </p:ext>
              </p:extLst>
            </p:nvPr>
          </p:nvGraphicFramePr>
          <p:xfrm>
            <a:off x="4367213" y="1096963"/>
            <a:ext cx="5207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8600" imgH="241200" progId="Equation.DSMT4">
                    <p:embed/>
                  </p:oleObj>
                </mc:Choice>
                <mc:Fallback>
                  <p:oleObj name="Equation" r:id="rId23" imgW="228600" imgH="241200" progId="Equation.DSMT4">
                    <p:embed/>
                    <p:pic>
                      <p:nvPicPr>
                        <p:cNvPr id="32" name="对象 8">
                          <a:extLst>
                            <a:ext uri="{FF2B5EF4-FFF2-40B4-BE49-F238E27FC236}">
                              <a16:creationId xmlns:a16="http://schemas.microsoft.com/office/drawing/2014/main" id="{A4BABBAB-B75C-4DE9-B502-CC1D9B2BA5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213" y="1096963"/>
                          <a:ext cx="52070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9">
              <a:extLst>
                <a:ext uri="{FF2B5EF4-FFF2-40B4-BE49-F238E27FC236}">
                  <a16:creationId xmlns:a16="http://schemas.microsoft.com/office/drawing/2014/main" id="{4D4F2CAE-F8AD-45AF-A7B8-614CE9E955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645667"/>
                </p:ext>
              </p:extLst>
            </p:nvPr>
          </p:nvGraphicFramePr>
          <p:xfrm>
            <a:off x="5019675" y="1093788"/>
            <a:ext cx="49212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15640" imgH="241200" progId="Equation.DSMT4">
                    <p:embed/>
                  </p:oleObj>
                </mc:Choice>
                <mc:Fallback>
                  <p:oleObj name="Equation" r:id="rId25" imgW="215640" imgH="241200" progId="Equation.DSMT4">
                    <p:embed/>
                    <p:pic>
                      <p:nvPicPr>
                        <p:cNvPr id="33" name="对象 9">
                          <a:extLst>
                            <a:ext uri="{FF2B5EF4-FFF2-40B4-BE49-F238E27FC236}">
                              <a16:creationId xmlns:a16="http://schemas.microsoft.com/office/drawing/2014/main" id="{4D4F2CAE-F8AD-45AF-A7B8-614CE9E955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675" y="1093788"/>
                          <a:ext cx="49212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0">
              <a:extLst>
                <a:ext uri="{FF2B5EF4-FFF2-40B4-BE49-F238E27FC236}">
                  <a16:creationId xmlns:a16="http://schemas.microsoft.com/office/drawing/2014/main" id="{9A2F6D35-485B-4E3F-8F43-AD5C0DB7A5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38453"/>
                </p:ext>
              </p:extLst>
            </p:nvPr>
          </p:nvGraphicFramePr>
          <p:xfrm>
            <a:off x="8240713" y="190738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6400" imgH="190440" progId="Equation.DSMT4">
                    <p:embed/>
                  </p:oleObj>
                </mc:Choice>
                <mc:Fallback>
                  <p:oleObj name="Equation" r:id="rId27" imgW="266400" imgH="190440" progId="Equation.DSMT4">
                    <p:embed/>
                    <p:pic>
                      <p:nvPicPr>
                        <p:cNvPr id="34" name="对象 10">
                          <a:extLst>
                            <a:ext uri="{FF2B5EF4-FFF2-40B4-BE49-F238E27FC236}">
                              <a16:creationId xmlns:a16="http://schemas.microsoft.com/office/drawing/2014/main" id="{9A2F6D35-485B-4E3F-8F43-AD5C0DB7A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713" y="190738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1">
              <a:extLst>
                <a:ext uri="{FF2B5EF4-FFF2-40B4-BE49-F238E27FC236}">
                  <a16:creationId xmlns:a16="http://schemas.microsoft.com/office/drawing/2014/main" id="{DC1A6DF0-2B82-49EE-BAFA-FE72885364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02197"/>
                </p:ext>
              </p:extLst>
            </p:nvPr>
          </p:nvGraphicFramePr>
          <p:xfrm>
            <a:off x="760415" y="2378054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228600" progId="Equation.DSMT4">
                    <p:embed/>
                  </p:oleObj>
                </mc:Choice>
                <mc:Fallback>
                  <p:oleObj name="Equation" r:id="rId29" imgW="215640" imgH="228600" progId="Equation.DSMT4">
                    <p:embed/>
                    <p:pic>
                      <p:nvPicPr>
                        <p:cNvPr id="35" name="对象 11">
                          <a:extLst>
                            <a:ext uri="{FF2B5EF4-FFF2-40B4-BE49-F238E27FC236}">
                              <a16:creationId xmlns:a16="http://schemas.microsoft.com/office/drawing/2014/main" id="{DC1A6DF0-2B82-49EE-BAFA-FE7288536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5" y="2378054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2">
              <a:extLst>
                <a:ext uri="{FF2B5EF4-FFF2-40B4-BE49-F238E27FC236}">
                  <a16:creationId xmlns:a16="http://schemas.microsoft.com/office/drawing/2014/main" id="{67F02632-EA1D-4B34-9376-5EA1FB76FB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52153"/>
                </p:ext>
              </p:extLst>
            </p:nvPr>
          </p:nvGraphicFramePr>
          <p:xfrm>
            <a:off x="1404938" y="2374900"/>
            <a:ext cx="463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03040" imgH="228600" progId="Equation.DSMT4">
                    <p:embed/>
                  </p:oleObj>
                </mc:Choice>
                <mc:Fallback>
                  <p:oleObj name="Equation" r:id="rId31" imgW="203040" imgH="228600" progId="Equation.DSMT4">
                    <p:embed/>
                    <p:pic>
                      <p:nvPicPr>
                        <p:cNvPr id="36" name="对象 12">
                          <a:extLst>
                            <a:ext uri="{FF2B5EF4-FFF2-40B4-BE49-F238E27FC236}">
                              <a16:creationId xmlns:a16="http://schemas.microsoft.com/office/drawing/2014/main" id="{67F02632-EA1D-4B34-9376-5EA1FB76F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374900"/>
                          <a:ext cx="4635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8" grpId="0" autoUpdateAnimBg="0"/>
      <p:bldP spid="170009" grpId="0" autoUpdateAnimBg="0"/>
      <p:bldP spid="170010" grpId="0" autoUpdateAnimBg="0"/>
      <p:bldP spid="1700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708025" y="38560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理想气体反应：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3398838" y="4937125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graphicFrame>
        <p:nvGraphicFramePr>
          <p:cNvPr id="358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05345"/>
              </p:ext>
            </p:extLst>
          </p:nvPr>
        </p:nvGraphicFramePr>
        <p:xfrm>
          <a:off x="1831975" y="4432300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90440" progId="Equation.DSMT4">
                  <p:embed/>
                </p:oleObj>
              </mc:Choice>
              <mc:Fallback>
                <p:oleObj name="Equation" r:id="rId2" imgW="266400" imgH="190440" progId="Equation.DSMT4">
                  <p:embed/>
                  <p:pic>
                    <p:nvPicPr>
                      <p:cNvPr id="358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432300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30304"/>
              </p:ext>
            </p:extLst>
          </p:nvPr>
        </p:nvGraphicFramePr>
        <p:xfrm>
          <a:off x="1860550" y="5060950"/>
          <a:ext cx="5222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3584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060950"/>
                        <a:ext cx="5222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81553"/>
              </p:ext>
            </p:extLst>
          </p:nvPr>
        </p:nvGraphicFramePr>
        <p:xfrm>
          <a:off x="1862138" y="5786438"/>
          <a:ext cx="492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DSMT4">
                  <p:embed/>
                </p:oleObj>
              </mc:Choice>
              <mc:Fallback>
                <p:oleObj name="Equation" r:id="rId6" imgW="215640" imgH="241200" progId="Equation.DSMT4">
                  <p:embed/>
                  <p:pic>
                    <p:nvPicPr>
                      <p:cNvPr id="3584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786438"/>
                        <a:ext cx="492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13">
            <a:extLst>
              <a:ext uri="{FF2B5EF4-FFF2-40B4-BE49-F238E27FC236}">
                <a16:creationId xmlns:a16="http://schemas.microsoft.com/office/drawing/2014/main" id="{670D0198-3F2E-4492-81C4-AFC2AC6403DD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612775"/>
            <a:ext cx="8161338" cy="3081338"/>
            <a:chOff x="688975" y="612775"/>
            <a:chExt cx="8161338" cy="3081338"/>
          </a:xfrm>
        </p:grpSpPr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7B741C3B-87D0-4B64-8321-E4DD4F9B7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75" y="612775"/>
              <a:ext cx="7899402" cy="308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试写出  、  、  、  、  、  的定义式。对实际气体反应，在  、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哪些只是温度的函数？哪些还与压力有关？对理想气体反应，情况又怎样？对液态和固态混合物中的反应，在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哪些只是温度的函数？哪些还与压力有关？哪些还与组成有关？对理想混合物中的反应，情况又怎样？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3" name="对象 1">
              <a:extLst>
                <a:ext uri="{FF2B5EF4-FFF2-40B4-BE49-F238E27FC236}">
                  <a16:creationId xmlns:a16="http://schemas.microsoft.com/office/drawing/2014/main" id="{DE3BB888-8C73-4500-874B-EB331AA5CF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876648"/>
                </p:ext>
              </p:extLst>
            </p:nvPr>
          </p:nvGraphicFramePr>
          <p:xfrm>
            <a:off x="2390773" y="649288"/>
            <a:ext cx="609600" cy="43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190440" progId="Equation.DSMT4">
                    <p:embed/>
                  </p:oleObj>
                </mc:Choice>
                <mc:Fallback>
                  <p:oleObj name="Equation" r:id="rId8" imgW="266400" imgH="190440" progId="Equation.DSMT4">
                    <p:embed/>
                    <p:pic>
                      <p:nvPicPr>
                        <p:cNvPr id="23" name="对象 1">
                          <a:extLst>
                            <a:ext uri="{FF2B5EF4-FFF2-40B4-BE49-F238E27FC236}">
                              <a16:creationId xmlns:a16="http://schemas.microsoft.com/office/drawing/2014/main" id="{DE3BB888-8C73-4500-874B-EB331AA5CF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3" y="649288"/>
                          <a:ext cx="609600" cy="435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">
              <a:extLst>
                <a:ext uri="{FF2B5EF4-FFF2-40B4-BE49-F238E27FC236}">
                  <a16:creationId xmlns:a16="http://schemas.microsoft.com/office/drawing/2014/main" id="{F41B36FA-06BB-4DED-9DEB-56164876E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904995"/>
                </p:ext>
              </p:extLst>
            </p:nvPr>
          </p:nvGraphicFramePr>
          <p:xfrm>
            <a:off x="3000375" y="673100"/>
            <a:ext cx="52228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24" name="对象 2">
                          <a:extLst>
                            <a:ext uri="{FF2B5EF4-FFF2-40B4-BE49-F238E27FC236}">
                              <a16:creationId xmlns:a16="http://schemas.microsoft.com/office/drawing/2014/main" id="{F41B36FA-06BB-4DED-9DEB-56164876ED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673100"/>
                          <a:ext cx="52228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3">
              <a:extLst>
                <a:ext uri="{FF2B5EF4-FFF2-40B4-BE49-F238E27FC236}">
                  <a16:creationId xmlns:a16="http://schemas.microsoft.com/office/drawing/2014/main" id="{FF8A4717-76CD-4808-8343-A1C06EDE99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37496"/>
                </p:ext>
              </p:extLst>
            </p:nvPr>
          </p:nvGraphicFramePr>
          <p:xfrm>
            <a:off x="3652838" y="669925"/>
            <a:ext cx="49053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41200" progId="Equation.DSMT4">
                    <p:embed/>
                  </p:oleObj>
                </mc:Choice>
                <mc:Fallback>
                  <p:oleObj name="Equation" r:id="rId12" imgW="215640" imgH="241200" progId="Equation.DSMT4">
                    <p:embed/>
                    <p:pic>
                      <p:nvPicPr>
                        <p:cNvPr id="25" name="对象 3">
                          <a:extLst>
                            <a:ext uri="{FF2B5EF4-FFF2-40B4-BE49-F238E27FC236}">
                              <a16:creationId xmlns:a16="http://schemas.microsoft.com/office/drawing/2014/main" id="{FF8A4717-76CD-4808-8343-A1C06EDE99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669925"/>
                          <a:ext cx="49053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4">
              <a:extLst>
                <a:ext uri="{FF2B5EF4-FFF2-40B4-BE49-F238E27FC236}">
                  <a16:creationId xmlns:a16="http://schemas.microsoft.com/office/drawing/2014/main" id="{3B24F472-7511-4939-B3C1-FCDEF5A21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62908"/>
                </p:ext>
              </p:extLst>
            </p:nvPr>
          </p:nvGraphicFramePr>
          <p:xfrm>
            <a:off x="4392613" y="668343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28600" progId="Equation.DSMT4">
                    <p:embed/>
                  </p:oleObj>
                </mc:Choice>
                <mc:Fallback>
                  <p:oleObj name="Equation" r:id="rId14" imgW="215640" imgH="228600" progId="Equation.DSMT4">
                    <p:embed/>
                    <p:pic>
                      <p:nvPicPr>
                        <p:cNvPr id="26" name="对象 4">
                          <a:extLst>
                            <a:ext uri="{FF2B5EF4-FFF2-40B4-BE49-F238E27FC236}">
                              <a16:creationId xmlns:a16="http://schemas.microsoft.com/office/drawing/2014/main" id="{3B24F472-7511-4939-B3C1-FCDEF5A214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668343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5">
              <a:extLst>
                <a:ext uri="{FF2B5EF4-FFF2-40B4-BE49-F238E27FC236}">
                  <a16:creationId xmlns:a16="http://schemas.microsoft.com/office/drawing/2014/main" id="{7DF8DD26-C931-44A9-AB25-35542C001A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245997"/>
                </p:ext>
              </p:extLst>
            </p:nvPr>
          </p:nvGraphicFramePr>
          <p:xfrm>
            <a:off x="5095875" y="668338"/>
            <a:ext cx="4619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27" name="对象 5">
                          <a:extLst>
                            <a:ext uri="{FF2B5EF4-FFF2-40B4-BE49-F238E27FC236}">
                              <a16:creationId xmlns:a16="http://schemas.microsoft.com/office/drawing/2014/main" id="{7DF8DD26-C931-44A9-AB25-35542C001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668338"/>
                          <a:ext cx="461963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6">
              <a:extLst>
                <a:ext uri="{FF2B5EF4-FFF2-40B4-BE49-F238E27FC236}">
                  <a16:creationId xmlns:a16="http://schemas.microsoft.com/office/drawing/2014/main" id="{47F093D4-F49E-44C9-99A6-6B95A790CB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02985"/>
                </p:ext>
              </p:extLst>
            </p:nvPr>
          </p:nvGraphicFramePr>
          <p:xfrm>
            <a:off x="5867400" y="679450"/>
            <a:ext cx="465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28600" progId="Equation.DSMT4">
                    <p:embed/>
                  </p:oleObj>
                </mc:Choice>
                <mc:Fallback>
                  <p:oleObj name="Equation" r:id="rId18" imgW="203040" imgH="228600" progId="Equation.DSMT4">
                    <p:embed/>
                    <p:pic>
                      <p:nvPicPr>
                        <p:cNvPr id="28" name="对象 6">
                          <a:extLst>
                            <a:ext uri="{FF2B5EF4-FFF2-40B4-BE49-F238E27FC236}">
                              <a16:creationId xmlns:a16="http://schemas.microsoft.com/office/drawing/2014/main" id="{47F093D4-F49E-44C9-99A6-6B95A790CB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679450"/>
                          <a:ext cx="4651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7">
              <a:extLst>
                <a:ext uri="{FF2B5EF4-FFF2-40B4-BE49-F238E27FC236}">
                  <a16:creationId xmlns:a16="http://schemas.microsoft.com/office/drawing/2014/main" id="{FE32C857-DDEB-4894-82E6-1093DCBF1B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219205"/>
                </p:ext>
              </p:extLst>
            </p:nvPr>
          </p:nvGraphicFramePr>
          <p:xfrm>
            <a:off x="3757655" y="107316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190440" progId="Equation.DSMT4">
                    <p:embed/>
                  </p:oleObj>
                </mc:Choice>
                <mc:Fallback>
                  <p:oleObj name="Equation" r:id="rId20" imgW="266400" imgH="190440" progId="Equation.DSMT4">
                    <p:embed/>
                    <p:pic>
                      <p:nvPicPr>
                        <p:cNvPr id="29" name="对象 7">
                          <a:extLst>
                            <a:ext uri="{FF2B5EF4-FFF2-40B4-BE49-F238E27FC236}">
                              <a16:creationId xmlns:a16="http://schemas.microsoft.com/office/drawing/2014/main" id="{FE32C857-DDEB-4894-82E6-1093DCBF1B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55" y="107316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8">
              <a:extLst>
                <a:ext uri="{FF2B5EF4-FFF2-40B4-BE49-F238E27FC236}">
                  <a16:creationId xmlns:a16="http://schemas.microsoft.com/office/drawing/2014/main" id="{C478CB2B-853B-4E9B-B45D-185886C996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054711"/>
                </p:ext>
              </p:extLst>
            </p:nvPr>
          </p:nvGraphicFramePr>
          <p:xfrm>
            <a:off x="4367213" y="1096963"/>
            <a:ext cx="5207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8600" imgH="241200" progId="Equation.DSMT4">
                    <p:embed/>
                  </p:oleObj>
                </mc:Choice>
                <mc:Fallback>
                  <p:oleObj name="Equation" r:id="rId22" imgW="228600" imgH="241200" progId="Equation.DSMT4">
                    <p:embed/>
                    <p:pic>
                      <p:nvPicPr>
                        <p:cNvPr id="30" name="对象 8">
                          <a:extLst>
                            <a:ext uri="{FF2B5EF4-FFF2-40B4-BE49-F238E27FC236}">
                              <a16:creationId xmlns:a16="http://schemas.microsoft.com/office/drawing/2014/main" id="{C478CB2B-853B-4E9B-B45D-185886C996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213" y="1096963"/>
                          <a:ext cx="52070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9">
              <a:extLst>
                <a:ext uri="{FF2B5EF4-FFF2-40B4-BE49-F238E27FC236}">
                  <a16:creationId xmlns:a16="http://schemas.microsoft.com/office/drawing/2014/main" id="{305B9261-61A5-46ED-8B38-70EFC35252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645667"/>
                </p:ext>
              </p:extLst>
            </p:nvPr>
          </p:nvGraphicFramePr>
          <p:xfrm>
            <a:off x="5019675" y="1093788"/>
            <a:ext cx="49212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40" imgH="241200" progId="Equation.DSMT4">
                    <p:embed/>
                  </p:oleObj>
                </mc:Choice>
                <mc:Fallback>
                  <p:oleObj name="Equation" r:id="rId24" imgW="215640" imgH="241200" progId="Equation.DSMT4">
                    <p:embed/>
                    <p:pic>
                      <p:nvPicPr>
                        <p:cNvPr id="31" name="对象 9">
                          <a:extLst>
                            <a:ext uri="{FF2B5EF4-FFF2-40B4-BE49-F238E27FC236}">
                              <a16:creationId xmlns:a16="http://schemas.microsoft.com/office/drawing/2014/main" id="{305B9261-61A5-46ED-8B38-70EFC35252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675" y="1093788"/>
                          <a:ext cx="49212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10">
              <a:extLst>
                <a:ext uri="{FF2B5EF4-FFF2-40B4-BE49-F238E27FC236}">
                  <a16:creationId xmlns:a16="http://schemas.microsoft.com/office/drawing/2014/main" id="{306F6D53-7154-4B8F-A4AE-23EB1D1F01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38453"/>
                </p:ext>
              </p:extLst>
            </p:nvPr>
          </p:nvGraphicFramePr>
          <p:xfrm>
            <a:off x="8240713" y="190738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190440" progId="Equation.DSMT4">
                    <p:embed/>
                  </p:oleObj>
                </mc:Choice>
                <mc:Fallback>
                  <p:oleObj name="Equation" r:id="rId26" imgW="266400" imgH="190440" progId="Equation.DSMT4">
                    <p:embed/>
                    <p:pic>
                      <p:nvPicPr>
                        <p:cNvPr id="32" name="对象 10">
                          <a:extLst>
                            <a:ext uri="{FF2B5EF4-FFF2-40B4-BE49-F238E27FC236}">
                              <a16:creationId xmlns:a16="http://schemas.microsoft.com/office/drawing/2014/main" id="{306F6D53-7154-4B8F-A4AE-23EB1D1F01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713" y="190738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11">
              <a:extLst>
                <a:ext uri="{FF2B5EF4-FFF2-40B4-BE49-F238E27FC236}">
                  <a16:creationId xmlns:a16="http://schemas.microsoft.com/office/drawing/2014/main" id="{D65DF43B-A3A6-42DD-9307-96FB1C0400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02197"/>
                </p:ext>
              </p:extLst>
            </p:nvPr>
          </p:nvGraphicFramePr>
          <p:xfrm>
            <a:off x="760415" y="2378054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640" imgH="228600" progId="Equation.DSMT4">
                    <p:embed/>
                  </p:oleObj>
                </mc:Choice>
                <mc:Fallback>
                  <p:oleObj name="Equation" r:id="rId28" imgW="215640" imgH="228600" progId="Equation.DSMT4">
                    <p:embed/>
                    <p:pic>
                      <p:nvPicPr>
                        <p:cNvPr id="33" name="对象 11">
                          <a:extLst>
                            <a:ext uri="{FF2B5EF4-FFF2-40B4-BE49-F238E27FC236}">
                              <a16:creationId xmlns:a16="http://schemas.microsoft.com/office/drawing/2014/main" id="{D65DF43B-A3A6-42DD-9307-96FB1C0400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5" y="2378054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2">
              <a:extLst>
                <a:ext uri="{FF2B5EF4-FFF2-40B4-BE49-F238E27FC236}">
                  <a16:creationId xmlns:a16="http://schemas.microsoft.com/office/drawing/2014/main" id="{052E05A3-CEF4-4298-B6BE-E2CDF7CC6D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52153"/>
                </p:ext>
              </p:extLst>
            </p:nvPr>
          </p:nvGraphicFramePr>
          <p:xfrm>
            <a:off x="1404938" y="2374900"/>
            <a:ext cx="463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228600" progId="Equation.DSMT4">
                    <p:embed/>
                  </p:oleObj>
                </mc:Choice>
                <mc:Fallback>
                  <p:oleObj name="Equation" r:id="rId30" imgW="203040" imgH="228600" progId="Equation.DSMT4">
                    <p:embed/>
                    <p:pic>
                      <p:nvPicPr>
                        <p:cNvPr id="34" name="对象 12">
                          <a:extLst>
                            <a:ext uri="{FF2B5EF4-FFF2-40B4-BE49-F238E27FC236}">
                              <a16:creationId xmlns:a16="http://schemas.microsoft.com/office/drawing/2014/main" id="{052E05A3-CEF4-4298-B6BE-E2CDF7CC6D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374900"/>
                          <a:ext cx="4635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6" grpId="0" autoUpdateAnimBg="0"/>
      <p:bldP spid="1720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12"/>
          <p:cNvSpPr>
            <a:spLocks noChangeArrowheads="1"/>
          </p:cNvSpPr>
          <p:nvPr/>
        </p:nvSpPr>
        <p:spPr bwMode="auto">
          <a:xfrm>
            <a:off x="895350" y="1179693"/>
            <a:ext cx="7410450" cy="8953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9238" name="Text Box 214"/>
          <p:cNvSpPr txBox="1">
            <a:spLocks noChangeArrowheads="1"/>
          </p:cNvSpPr>
          <p:nvPr/>
        </p:nvSpPr>
        <p:spPr bwMode="auto">
          <a:xfrm>
            <a:off x="1081088" y="2252843"/>
            <a:ext cx="72247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纯液相或固相      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D,G,R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气相</a:t>
            </a:r>
            <a:endParaRPr kumimoji="1"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8436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48759"/>
              </p:ext>
            </p:extLst>
          </p:nvPr>
        </p:nvGraphicFramePr>
        <p:xfrm>
          <a:off x="1625600" y="1401763"/>
          <a:ext cx="5818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253800" progId="Equation.DSMT4">
                  <p:embed/>
                </p:oleObj>
              </mc:Choice>
              <mc:Fallback>
                <p:oleObj name="Equation" r:id="rId2" imgW="2908080" imgH="253800" progId="Equation.DSMT4">
                  <p:embed/>
                  <p:pic>
                    <p:nvPicPr>
                      <p:cNvPr id="18436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401763"/>
                        <a:ext cx="5818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56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36784"/>
              </p:ext>
            </p:extLst>
          </p:nvPr>
        </p:nvGraphicFramePr>
        <p:xfrm>
          <a:off x="5292725" y="4314825"/>
          <a:ext cx="3500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241200" progId="Equation.DSMT4">
                  <p:embed/>
                </p:oleObj>
              </mc:Choice>
              <mc:Fallback>
                <p:oleObj name="Equation" r:id="rId4" imgW="1752480" imgH="241200" progId="Equation.DSMT4">
                  <p:embed/>
                  <p:pic>
                    <p:nvPicPr>
                      <p:cNvPr id="129256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14825"/>
                        <a:ext cx="3500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57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0829"/>
              </p:ext>
            </p:extLst>
          </p:nvPr>
        </p:nvGraphicFramePr>
        <p:xfrm>
          <a:off x="906463" y="3983038"/>
          <a:ext cx="406241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840" imgH="609480" progId="Equation.DSMT4">
                  <p:embed/>
                </p:oleObj>
              </mc:Choice>
              <mc:Fallback>
                <p:oleObj name="Equation" r:id="rId6" imgW="2031840" imgH="609480" progId="Equation.DSMT4">
                  <p:embed/>
                  <p:pic>
                    <p:nvPicPr>
                      <p:cNvPr id="129257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983038"/>
                        <a:ext cx="4062412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7"/>
          <p:cNvGrpSpPr>
            <a:grpSpLocks/>
          </p:cNvGrpSpPr>
          <p:nvPr/>
        </p:nvGrpSpPr>
        <p:grpSpPr bwMode="auto">
          <a:xfrm>
            <a:off x="1174750" y="2897368"/>
            <a:ext cx="3262313" cy="954088"/>
            <a:chOff x="1105253" y="2733370"/>
            <a:chExt cx="3261430" cy="954127"/>
          </a:xfrm>
        </p:grpSpPr>
        <p:sp>
          <p:nvSpPr>
            <p:cNvPr id="18447" name="TextBox 1"/>
            <p:cNvSpPr txBox="1">
              <a:spLocks noChangeArrowheads="1"/>
            </p:cNvSpPr>
            <p:nvPr/>
          </p:nvSpPr>
          <p:spPr bwMode="auto">
            <a:xfrm>
              <a:off x="1105253" y="2733370"/>
              <a:ext cx="3261430" cy="95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标准态取为   下的纯液体或纯固体</a:t>
              </a:r>
              <a:endPara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844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125504"/>
                </p:ext>
              </p:extLst>
            </p:nvPr>
          </p:nvGraphicFramePr>
          <p:xfrm>
            <a:off x="2961922" y="2733370"/>
            <a:ext cx="566737" cy="5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28600" progId="Equation.DSMT4">
                    <p:embed/>
                  </p:oleObj>
                </mc:Choice>
                <mc:Fallback>
                  <p:oleObj name="Equation" r:id="rId8" imgW="241200" imgH="228600" progId="Equation.DSMT4">
                    <p:embed/>
                    <p:pic>
                      <p:nvPicPr>
                        <p:cNvPr id="1844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922" y="2733370"/>
                          <a:ext cx="566737" cy="536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588000" y="2897368"/>
            <a:ext cx="2482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标准态取为气体的标准态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47652"/>
              </p:ext>
            </p:extLst>
          </p:nvPr>
        </p:nvGraphicFramePr>
        <p:xfrm>
          <a:off x="1193800" y="5802313"/>
          <a:ext cx="7062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440" imgH="253800" progId="Equation.DSMT4">
                  <p:embed/>
                </p:oleObj>
              </mc:Choice>
              <mc:Fallback>
                <p:oleObj name="Equation" r:id="rId10" imgW="3187440" imgH="253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802313"/>
                        <a:ext cx="70627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4681538" y="5801963"/>
            <a:ext cx="533400" cy="542925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086350" y="5486050"/>
            <a:ext cx="342900" cy="311150"/>
            <a:chOff x="5085645" y="5204177"/>
            <a:chExt cx="344310" cy="310444"/>
          </a:xfrm>
        </p:grpSpPr>
        <p:cxnSp>
          <p:nvCxnSpPr>
            <p:cNvPr id="18445" name="直接连接符 9"/>
            <p:cNvCxnSpPr>
              <a:cxnSpLocks noChangeShapeType="1"/>
            </p:cNvCxnSpPr>
            <p:nvPr/>
          </p:nvCxnSpPr>
          <p:spPr bwMode="auto">
            <a:xfrm flipV="1">
              <a:off x="5085645" y="5204177"/>
              <a:ext cx="282222" cy="23706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6" name="直接连接符 31"/>
            <p:cNvCxnSpPr>
              <a:cxnSpLocks noChangeShapeType="1"/>
            </p:cNvCxnSpPr>
            <p:nvPr/>
          </p:nvCxnSpPr>
          <p:spPr bwMode="auto">
            <a:xfrm flipV="1">
              <a:off x="5147733" y="5277554"/>
              <a:ext cx="282222" cy="23706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03457"/>
              </p:ext>
            </p:extLst>
          </p:nvPr>
        </p:nvGraphicFramePr>
        <p:xfrm>
          <a:off x="5429250" y="5197125"/>
          <a:ext cx="165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241200" progId="Equation.DSMT4">
                  <p:embed/>
                </p:oleObj>
              </mc:Choice>
              <mc:Fallback>
                <p:oleObj name="Equation" r:id="rId12" imgW="825480" imgH="2412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197125"/>
                        <a:ext cx="1651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4768" y="553157"/>
            <a:ext cx="744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只要掌握：气相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一个或数个纯液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固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8" grpId="0" autoUpdateAnimBg="0"/>
      <p:bldP spid="1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08025" y="3932238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液态或固态混合物中的反应：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2289175" y="459898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2289175" y="5227638"/>
            <a:ext cx="376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2289175" y="5818188"/>
            <a:ext cx="484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温度、压力及组成的函数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687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601744"/>
              </p:ext>
            </p:extLst>
          </p:nvPr>
        </p:nvGraphicFramePr>
        <p:xfrm>
          <a:off x="1706563" y="4613275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90440" progId="Equation.DSMT4">
                  <p:embed/>
                </p:oleObj>
              </mc:Choice>
              <mc:Fallback>
                <p:oleObj name="Equation" r:id="rId2" imgW="266400" imgH="190440" progId="Equation.DSMT4">
                  <p:embed/>
                  <p:pic>
                    <p:nvPicPr>
                      <p:cNvPr id="3687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613275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76063"/>
              </p:ext>
            </p:extLst>
          </p:nvPr>
        </p:nvGraphicFramePr>
        <p:xfrm>
          <a:off x="1684338" y="5267325"/>
          <a:ext cx="492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3687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267325"/>
                        <a:ext cx="492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52948"/>
              </p:ext>
            </p:extLst>
          </p:nvPr>
        </p:nvGraphicFramePr>
        <p:xfrm>
          <a:off x="1695450" y="5845175"/>
          <a:ext cx="465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3687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45175"/>
                        <a:ext cx="4651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3">
            <a:extLst>
              <a:ext uri="{FF2B5EF4-FFF2-40B4-BE49-F238E27FC236}">
                <a16:creationId xmlns:a16="http://schemas.microsoft.com/office/drawing/2014/main" id="{FAC96FB7-A217-496D-9325-E18D20542764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612775"/>
            <a:ext cx="8161338" cy="3081338"/>
            <a:chOff x="688975" y="612775"/>
            <a:chExt cx="8161338" cy="3081338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8806B24D-07EB-4F1C-9FD4-469BB1E0A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75" y="612775"/>
              <a:ext cx="7899402" cy="308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试写出  、  、  、  、  、  的定义式。对实际气体反应，在  、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哪些只是温度的函数？哪些还与压力有关？对理想气体反应，情况又怎样？对液态和固态混合物中的反应，在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哪些只是温度的函数？哪些还与压力有关？哪些还与组成有关？对理想混合物中的反应，情况又怎样？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" name="对象 1">
              <a:extLst>
                <a:ext uri="{FF2B5EF4-FFF2-40B4-BE49-F238E27FC236}">
                  <a16:creationId xmlns:a16="http://schemas.microsoft.com/office/drawing/2014/main" id="{EEA23125-68E8-4408-96BA-50B3A57F28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876648"/>
                </p:ext>
              </p:extLst>
            </p:nvPr>
          </p:nvGraphicFramePr>
          <p:xfrm>
            <a:off x="2390773" y="649288"/>
            <a:ext cx="609600" cy="43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190440" progId="Equation.DSMT4">
                    <p:embed/>
                  </p:oleObj>
                </mc:Choice>
                <mc:Fallback>
                  <p:oleObj name="Equation" r:id="rId8" imgW="266400" imgH="190440" progId="Equation.DSMT4">
                    <p:embed/>
                    <p:pic>
                      <p:nvPicPr>
                        <p:cNvPr id="25" name="对象 1">
                          <a:extLst>
                            <a:ext uri="{FF2B5EF4-FFF2-40B4-BE49-F238E27FC236}">
                              <a16:creationId xmlns:a16="http://schemas.microsoft.com/office/drawing/2014/main" id="{EEA23125-68E8-4408-96BA-50B3A57F28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3" y="649288"/>
                          <a:ext cx="609600" cy="435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">
              <a:extLst>
                <a:ext uri="{FF2B5EF4-FFF2-40B4-BE49-F238E27FC236}">
                  <a16:creationId xmlns:a16="http://schemas.microsoft.com/office/drawing/2014/main" id="{76187D5C-1660-45AE-9D0C-ECB6458B2F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904995"/>
                </p:ext>
              </p:extLst>
            </p:nvPr>
          </p:nvGraphicFramePr>
          <p:xfrm>
            <a:off x="3000375" y="673100"/>
            <a:ext cx="52228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26" name="对象 2">
                          <a:extLst>
                            <a:ext uri="{FF2B5EF4-FFF2-40B4-BE49-F238E27FC236}">
                              <a16:creationId xmlns:a16="http://schemas.microsoft.com/office/drawing/2014/main" id="{76187D5C-1660-45AE-9D0C-ECB6458B2F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673100"/>
                          <a:ext cx="52228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3">
              <a:extLst>
                <a:ext uri="{FF2B5EF4-FFF2-40B4-BE49-F238E27FC236}">
                  <a16:creationId xmlns:a16="http://schemas.microsoft.com/office/drawing/2014/main" id="{9300313F-16CB-44C9-8B4C-52D54FD98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37496"/>
                </p:ext>
              </p:extLst>
            </p:nvPr>
          </p:nvGraphicFramePr>
          <p:xfrm>
            <a:off x="3652838" y="669925"/>
            <a:ext cx="49053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41200" progId="Equation.DSMT4">
                    <p:embed/>
                  </p:oleObj>
                </mc:Choice>
                <mc:Fallback>
                  <p:oleObj name="Equation" r:id="rId12" imgW="215640" imgH="241200" progId="Equation.DSMT4">
                    <p:embed/>
                    <p:pic>
                      <p:nvPicPr>
                        <p:cNvPr id="27" name="对象 3">
                          <a:extLst>
                            <a:ext uri="{FF2B5EF4-FFF2-40B4-BE49-F238E27FC236}">
                              <a16:creationId xmlns:a16="http://schemas.microsoft.com/office/drawing/2014/main" id="{9300313F-16CB-44C9-8B4C-52D54FD98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669925"/>
                          <a:ext cx="49053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4">
              <a:extLst>
                <a:ext uri="{FF2B5EF4-FFF2-40B4-BE49-F238E27FC236}">
                  <a16:creationId xmlns:a16="http://schemas.microsoft.com/office/drawing/2014/main" id="{8D2D8B77-C772-4867-B3FB-FAC3DD9B7A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62908"/>
                </p:ext>
              </p:extLst>
            </p:nvPr>
          </p:nvGraphicFramePr>
          <p:xfrm>
            <a:off x="4392613" y="668343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28600" progId="Equation.DSMT4">
                    <p:embed/>
                  </p:oleObj>
                </mc:Choice>
                <mc:Fallback>
                  <p:oleObj name="Equation" r:id="rId14" imgW="215640" imgH="228600" progId="Equation.DSMT4">
                    <p:embed/>
                    <p:pic>
                      <p:nvPicPr>
                        <p:cNvPr id="28" name="对象 4">
                          <a:extLst>
                            <a:ext uri="{FF2B5EF4-FFF2-40B4-BE49-F238E27FC236}">
                              <a16:creationId xmlns:a16="http://schemas.microsoft.com/office/drawing/2014/main" id="{8D2D8B77-C772-4867-B3FB-FAC3DD9B7A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668343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5">
              <a:extLst>
                <a:ext uri="{FF2B5EF4-FFF2-40B4-BE49-F238E27FC236}">
                  <a16:creationId xmlns:a16="http://schemas.microsoft.com/office/drawing/2014/main" id="{7469B483-60B3-4053-88FF-1B88B20336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245997"/>
                </p:ext>
              </p:extLst>
            </p:nvPr>
          </p:nvGraphicFramePr>
          <p:xfrm>
            <a:off x="5095875" y="668338"/>
            <a:ext cx="4619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29" name="对象 5">
                          <a:extLst>
                            <a:ext uri="{FF2B5EF4-FFF2-40B4-BE49-F238E27FC236}">
                              <a16:creationId xmlns:a16="http://schemas.microsoft.com/office/drawing/2014/main" id="{7469B483-60B3-4053-88FF-1B88B20336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668338"/>
                          <a:ext cx="461963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6">
              <a:extLst>
                <a:ext uri="{FF2B5EF4-FFF2-40B4-BE49-F238E27FC236}">
                  <a16:creationId xmlns:a16="http://schemas.microsoft.com/office/drawing/2014/main" id="{414717AF-74E2-4D40-8A82-9C92182EFB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02985"/>
                </p:ext>
              </p:extLst>
            </p:nvPr>
          </p:nvGraphicFramePr>
          <p:xfrm>
            <a:off x="5867400" y="679450"/>
            <a:ext cx="465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28600" progId="Equation.DSMT4">
                    <p:embed/>
                  </p:oleObj>
                </mc:Choice>
                <mc:Fallback>
                  <p:oleObj name="Equation" r:id="rId18" imgW="203040" imgH="228600" progId="Equation.DSMT4">
                    <p:embed/>
                    <p:pic>
                      <p:nvPicPr>
                        <p:cNvPr id="30" name="对象 6">
                          <a:extLst>
                            <a:ext uri="{FF2B5EF4-FFF2-40B4-BE49-F238E27FC236}">
                              <a16:creationId xmlns:a16="http://schemas.microsoft.com/office/drawing/2014/main" id="{414717AF-74E2-4D40-8A82-9C92182EF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679450"/>
                          <a:ext cx="4651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7">
              <a:extLst>
                <a:ext uri="{FF2B5EF4-FFF2-40B4-BE49-F238E27FC236}">
                  <a16:creationId xmlns:a16="http://schemas.microsoft.com/office/drawing/2014/main" id="{E9FE13C7-4C02-4970-B4E3-9F8F63DB7E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219205"/>
                </p:ext>
              </p:extLst>
            </p:nvPr>
          </p:nvGraphicFramePr>
          <p:xfrm>
            <a:off x="3757655" y="107316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190440" progId="Equation.DSMT4">
                    <p:embed/>
                  </p:oleObj>
                </mc:Choice>
                <mc:Fallback>
                  <p:oleObj name="Equation" r:id="rId20" imgW="266400" imgH="190440" progId="Equation.DSMT4">
                    <p:embed/>
                    <p:pic>
                      <p:nvPicPr>
                        <p:cNvPr id="31" name="对象 7">
                          <a:extLst>
                            <a:ext uri="{FF2B5EF4-FFF2-40B4-BE49-F238E27FC236}">
                              <a16:creationId xmlns:a16="http://schemas.microsoft.com/office/drawing/2014/main" id="{E9FE13C7-4C02-4970-B4E3-9F8F63DB7E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55" y="107316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8">
              <a:extLst>
                <a:ext uri="{FF2B5EF4-FFF2-40B4-BE49-F238E27FC236}">
                  <a16:creationId xmlns:a16="http://schemas.microsoft.com/office/drawing/2014/main" id="{2FD4007D-07C3-41DC-B967-F9EA174135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054711"/>
                </p:ext>
              </p:extLst>
            </p:nvPr>
          </p:nvGraphicFramePr>
          <p:xfrm>
            <a:off x="4367213" y="1096963"/>
            <a:ext cx="5207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8600" imgH="241200" progId="Equation.DSMT4">
                    <p:embed/>
                  </p:oleObj>
                </mc:Choice>
                <mc:Fallback>
                  <p:oleObj name="Equation" r:id="rId22" imgW="228600" imgH="241200" progId="Equation.DSMT4">
                    <p:embed/>
                    <p:pic>
                      <p:nvPicPr>
                        <p:cNvPr id="32" name="对象 8">
                          <a:extLst>
                            <a:ext uri="{FF2B5EF4-FFF2-40B4-BE49-F238E27FC236}">
                              <a16:creationId xmlns:a16="http://schemas.microsoft.com/office/drawing/2014/main" id="{2FD4007D-07C3-41DC-B967-F9EA174135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213" y="1096963"/>
                          <a:ext cx="52070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9">
              <a:extLst>
                <a:ext uri="{FF2B5EF4-FFF2-40B4-BE49-F238E27FC236}">
                  <a16:creationId xmlns:a16="http://schemas.microsoft.com/office/drawing/2014/main" id="{321A322A-B40D-48D9-AFD9-A328DFC4C0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645667"/>
                </p:ext>
              </p:extLst>
            </p:nvPr>
          </p:nvGraphicFramePr>
          <p:xfrm>
            <a:off x="5019675" y="1093788"/>
            <a:ext cx="49212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40" imgH="241200" progId="Equation.DSMT4">
                    <p:embed/>
                  </p:oleObj>
                </mc:Choice>
                <mc:Fallback>
                  <p:oleObj name="Equation" r:id="rId24" imgW="215640" imgH="241200" progId="Equation.DSMT4">
                    <p:embed/>
                    <p:pic>
                      <p:nvPicPr>
                        <p:cNvPr id="33" name="对象 9">
                          <a:extLst>
                            <a:ext uri="{FF2B5EF4-FFF2-40B4-BE49-F238E27FC236}">
                              <a16:creationId xmlns:a16="http://schemas.microsoft.com/office/drawing/2014/main" id="{321A322A-B40D-48D9-AFD9-A328DFC4C0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675" y="1093788"/>
                          <a:ext cx="49212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0">
              <a:extLst>
                <a:ext uri="{FF2B5EF4-FFF2-40B4-BE49-F238E27FC236}">
                  <a16:creationId xmlns:a16="http://schemas.microsoft.com/office/drawing/2014/main" id="{6F4F853D-457F-4644-8A56-DE5765C664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38453"/>
                </p:ext>
              </p:extLst>
            </p:nvPr>
          </p:nvGraphicFramePr>
          <p:xfrm>
            <a:off x="8240713" y="190738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190440" progId="Equation.DSMT4">
                    <p:embed/>
                  </p:oleObj>
                </mc:Choice>
                <mc:Fallback>
                  <p:oleObj name="Equation" r:id="rId26" imgW="266400" imgH="190440" progId="Equation.DSMT4">
                    <p:embed/>
                    <p:pic>
                      <p:nvPicPr>
                        <p:cNvPr id="34" name="对象 10">
                          <a:extLst>
                            <a:ext uri="{FF2B5EF4-FFF2-40B4-BE49-F238E27FC236}">
                              <a16:creationId xmlns:a16="http://schemas.microsoft.com/office/drawing/2014/main" id="{6F4F853D-457F-4644-8A56-DE5765C664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713" y="190738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1">
              <a:extLst>
                <a:ext uri="{FF2B5EF4-FFF2-40B4-BE49-F238E27FC236}">
                  <a16:creationId xmlns:a16="http://schemas.microsoft.com/office/drawing/2014/main" id="{19D8CE1D-6486-4E15-A691-DD4166AE65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02197"/>
                </p:ext>
              </p:extLst>
            </p:nvPr>
          </p:nvGraphicFramePr>
          <p:xfrm>
            <a:off x="760415" y="2378054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640" imgH="228600" progId="Equation.DSMT4">
                    <p:embed/>
                  </p:oleObj>
                </mc:Choice>
                <mc:Fallback>
                  <p:oleObj name="Equation" r:id="rId28" imgW="215640" imgH="228600" progId="Equation.DSMT4">
                    <p:embed/>
                    <p:pic>
                      <p:nvPicPr>
                        <p:cNvPr id="35" name="对象 11">
                          <a:extLst>
                            <a:ext uri="{FF2B5EF4-FFF2-40B4-BE49-F238E27FC236}">
                              <a16:creationId xmlns:a16="http://schemas.microsoft.com/office/drawing/2014/main" id="{19D8CE1D-6486-4E15-A691-DD4166AE65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5" y="2378054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2">
              <a:extLst>
                <a:ext uri="{FF2B5EF4-FFF2-40B4-BE49-F238E27FC236}">
                  <a16:creationId xmlns:a16="http://schemas.microsoft.com/office/drawing/2014/main" id="{78FDBC82-C325-4983-98E1-B55DF5EE8A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52153"/>
                </p:ext>
              </p:extLst>
            </p:nvPr>
          </p:nvGraphicFramePr>
          <p:xfrm>
            <a:off x="1404938" y="2374900"/>
            <a:ext cx="463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228600" progId="Equation.DSMT4">
                    <p:embed/>
                  </p:oleObj>
                </mc:Choice>
                <mc:Fallback>
                  <p:oleObj name="Equation" r:id="rId30" imgW="203040" imgH="228600" progId="Equation.DSMT4">
                    <p:embed/>
                    <p:pic>
                      <p:nvPicPr>
                        <p:cNvPr id="36" name="对象 12">
                          <a:extLst>
                            <a:ext uri="{FF2B5EF4-FFF2-40B4-BE49-F238E27FC236}">
                              <a16:creationId xmlns:a16="http://schemas.microsoft.com/office/drawing/2014/main" id="{78FDBC82-C325-4983-98E1-B55DF5EE8A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374900"/>
                          <a:ext cx="4635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0" grpId="0" autoUpdateAnimBg="0"/>
      <p:bldP spid="173081" grpId="0" autoUpdateAnimBg="0"/>
      <p:bldP spid="173082" grpId="0" autoUpdateAnimBg="0"/>
      <p:bldP spid="1730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708025" y="39322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</a:rPr>
              <a:t>理想混合物中的反应：</a:t>
            </a:r>
          </a:p>
        </p:txBody>
      </p:sp>
      <p:sp>
        <p:nvSpPr>
          <p:cNvPr id="174105" name="Text Box 25"/>
          <p:cNvSpPr txBox="1">
            <a:spLocks noChangeArrowheads="1"/>
          </p:cNvSpPr>
          <p:nvPr/>
        </p:nvSpPr>
        <p:spPr bwMode="auto">
          <a:xfrm>
            <a:off x="2289175" y="459898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仅是温度的函数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2289175" y="5227638"/>
            <a:ext cx="376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4111" name="Text Box 31"/>
          <p:cNvSpPr txBox="1">
            <a:spLocks noChangeArrowheads="1"/>
          </p:cNvSpPr>
          <p:nvPr/>
        </p:nvSpPr>
        <p:spPr bwMode="auto">
          <a:xfrm>
            <a:off x="2289175" y="5818188"/>
            <a:ext cx="376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</a:rPr>
              <a:t>温度、压力的函数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789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78647"/>
              </p:ext>
            </p:extLst>
          </p:nvPr>
        </p:nvGraphicFramePr>
        <p:xfrm>
          <a:off x="1706563" y="4613275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90440" progId="Equation.DSMT4">
                  <p:embed/>
                </p:oleObj>
              </mc:Choice>
              <mc:Fallback>
                <p:oleObj name="Equation" r:id="rId2" imgW="266400" imgH="190440" progId="Equation.DSMT4">
                  <p:embed/>
                  <p:pic>
                    <p:nvPicPr>
                      <p:cNvPr id="3789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613275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41050"/>
              </p:ext>
            </p:extLst>
          </p:nvPr>
        </p:nvGraphicFramePr>
        <p:xfrm>
          <a:off x="1684338" y="5267325"/>
          <a:ext cx="492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3789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267325"/>
                        <a:ext cx="492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95171"/>
              </p:ext>
            </p:extLst>
          </p:nvPr>
        </p:nvGraphicFramePr>
        <p:xfrm>
          <a:off x="1695450" y="5845175"/>
          <a:ext cx="465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3789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45175"/>
                        <a:ext cx="4651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3">
            <a:extLst>
              <a:ext uri="{FF2B5EF4-FFF2-40B4-BE49-F238E27FC236}">
                <a16:creationId xmlns:a16="http://schemas.microsoft.com/office/drawing/2014/main" id="{5AF8B953-0A3C-4B88-8200-D7BB24192D4C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612775"/>
            <a:ext cx="8161338" cy="3081338"/>
            <a:chOff x="688975" y="612775"/>
            <a:chExt cx="8161338" cy="3081338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1DA70261-72A4-435A-A45B-20FE32CA3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75" y="612775"/>
              <a:ext cx="7899402" cy="308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试写出  、  、  、  、  、  的定义式。对实际气体反应，在  、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哪些只是温度的函数？哪些还与压力有关？对理想气体反应，情况又怎样？对液态和固态混合物中的反应，在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、  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哪些只是温度的函数？哪些还与压力有关？哪些还与组成有关？对理想混合物中的反应，情况又怎样？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" name="对象 1">
              <a:extLst>
                <a:ext uri="{FF2B5EF4-FFF2-40B4-BE49-F238E27FC236}">
                  <a16:creationId xmlns:a16="http://schemas.microsoft.com/office/drawing/2014/main" id="{85DF7559-710A-49DE-82C2-25F93C09A6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876648"/>
                </p:ext>
              </p:extLst>
            </p:nvPr>
          </p:nvGraphicFramePr>
          <p:xfrm>
            <a:off x="2390773" y="649288"/>
            <a:ext cx="609600" cy="435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190440" progId="Equation.DSMT4">
                    <p:embed/>
                  </p:oleObj>
                </mc:Choice>
                <mc:Fallback>
                  <p:oleObj name="Equation" r:id="rId8" imgW="266400" imgH="190440" progId="Equation.DSMT4">
                    <p:embed/>
                    <p:pic>
                      <p:nvPicPr>
                        <p:cNvPr id="25" name="对象 1">
                          <a:extLst>
                            <a:ext uri="{FF2B5EF4-FFF2-40B4-BE49-F238E27FC236}">
                              <a16:creationId xmlns:a16="http://schemas.microsoft.com/office/drawing/2014/main" id="{85DF7559-710A-49DE-82C2-25F93C09A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773" y="649288"/>
                          <a:ext cx="609600" cy="435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">
              <a:extLst>
                <a:ext uri="{FF2B5EF4-FFF2-40B4-BE49-F238E27FC236}">
                  <a16:creationId xmlns:a16="http://schemas.microsoft.com/office/drawing/2014/main" id="{D6136029-BB6D-454F-93D7-42AC4A27E3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904995"/>
                </p:ext>
              </p:extLst>
            </p:nvPr>
          </p:nvGraphicFramePr>
          <p:xfrm>
            <a:off x="3000375" y="673100"/>
            <a:ext cx="52228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26" name="对象 2">
                          <a:extLst>
                            <a:ext uri="{FF2B5EF4-FFF2-40B4-BE49-F238E27FC236}">
                              <a16:creationId xmlns:a16="http://schemas.microsoft.com/office/drawing/2014/main" id="{D6136029-BB6D-454F-93D7-42AC4A27E3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673100"/>
                          <a:ext cx="52228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3">
              <a:extLst>
                <a:ext uri="{FF2B5EF4-FFF2-40B4-BE49-F238E27FC236}">
                  <a16:creationId xmlns:a16="http://schemas.microsoft.com/office/drawing/2014/main" id="{266F66F9-872C-490A-8818-8A890C1822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37496"/>
                </p:ext>
              </p:extLst>
            </p:nvPr>
          </p:nvGraphicFramePr>
          <p:xfrm>
            <a:off x="3652838" y="669925"/>
            <a:ext cx="49053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41200" progId="Equation.DSMT4">
                    <p:embed/>
                  </p:oleObj>
                </mc:Choice>
                <mc:Fallback>
                  <p:oleObj name="Equation" r:id="rId12" imgW="215640" imgH="241200" progId="Equation.DSMT4">
                    <p:embed/>
                    <p:pic>
                      <p:nvPicPr>
                        <p:cNvPr id="27" name="对象 3">
                          <a:extLst>
                            <a:ext uri="{FF2B5EF4-FFF2-40B4-BE49-F238E27FC236}">
                              <a16:creationId xmlns:a16="http://schemas.microsoft.com/office/drawing/2014/main" id="{266F66F9-872C-490A-8818-8A890C182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669925"/>
                          <a:ext cx="49053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4">
              <a:extLst>
                <a:ext uri="{FF2B5EF4-FFF2-40B4-BE49-F238E27FC236}">
                  <a16:creationId xmlns:a16="http://schemas.microsoft.com/office/drawing/2014/main" id="{F5E89EB0-7E2B-4104-BC70-9AD27209CE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62908"/>
                </p:ext>
              </p:extLst>
            </p:nvPr>
          </p:nvGraphicFramePr>
          <p:xfrm>
            <a:off x="4392613" y="668343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28600" progId="Equation.DSMT4">
                    <p:embed/>
                  </p:oleObj>
                </mc:Choice>
                <mc:Fallback>
                  <p:oleObj name="Equation" r:id="rId14" imgW="215640" imgH="228600" progId="Equation.DSMT4">
                    <p:embed/>
                    <p:pic>
                      <p:nvPicPr>
                        <p:cNvPr id="28" name="对象 4">
                          <a:extLst>
                            <a:ext uri="{FF2B5EF4-FFF2-40B4-BE49-F238E27FC236}">
                              <a16:creationId xmlns:a16="http://schemas.microsoft.com/office/drawing/2014/main" id="{F5E89EB0-7E2B-4104-BC70-9AD27209C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613" y="668343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5">
              <a:extLst>
                <a:ext uri="{FF2B5EF4-FFF2-40B4-BE49-F238E27FC236}">
                  <a16:creationId xmlns:a16="http://schemas.microsoft.com/office/drawing/2014/main" id="{E613CD07-36BC-46ED-B2E4-D0CDBB2F7F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245997"/>
                </p:ext>
              </p:extLst>
            </p:nvPr>
          </p:nvGraphicFramePr>
          <p:xfrm>
            <a:off x="5095875" y="668338"/>
            <a:ext cx="4619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29" name="对象 5">
                          <a:extLst>
                            <a:ext uri="{FF2B5EF4-FFF2-40B4-BE49-F238E27FC236}">
                              <a16:creationId xmlns:a16="http://schemas.microsoft.com/office/drawing/2014/main" id="{E613CD07-36BC-46ED-B2E4-D0CDBB2F7F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668338"/>
                          <a:ext cx="461963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6">
              <a:extLst>
                <a:ext uri="{FF2B5EF4-FFF2-40B4-BE49-F238E27FC236}">
                  <a16:creationId xmlns:a16="http://schemas.microsoft.com/office/drawing/2014/main" id="{7EC1E508-1067-40C5-A27D-C5E0F50D74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02985"/>
                </p:ext>
              </p:extLst>
            </p:nvPr>
          </p:nvGraphicFramePr>
          <p:xfrm>
            <a:off x="5867400" y="679450"/>
            <a:ext cx="465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28600" progId="Equation.DSMT4">
                    <p:embed/>
                  </p:oleObj>
                </mc:Choice>
                <mc:Fallback>
                  <p:oleObj name="Equation" r:id="rId18" imgW="203040" imgH="228600" progId="Equation.DSMT4">
                    <p:embed/>
                    <p:pic>
                      <p:nvPicPr>
                        <p:cNvPr id="30" name="对象 6">
                          <a:extLst>
                            <a:ext uri="{FF2B5EF4-FFF2-40B4-BE49-F238E27FC236}">
                              <a16:creationId xmlns:a16="http://schemas.microsoft.com/office/drawing/2014/main" id="{7EC1E508-1067-40C5-A27D-C5E0F50D74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679450"/>
                          <a:ext cx="4651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7">
              <a:extLst>
                <a:ext uri="{FF2B5EF4-FFF2-40B4-BE49-F238E27FC236}">
                  <a16:creationId xmlns:a16="http://schemas.microsoft.com/office/drawing/2014/main" id="{E02FB622-4991-4570-8981-EB5993FC70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219205"/>
                </p:ext>
              </p:extLst>
            </p:nvPr>
          </p:nvGraphicFramePr>
          <p:xfrm>
            <a:off x="3757655" y="107316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190440" progId="Equation.DSMT4">
                    <p:embed/>
                  </p:oleObj>
                </mc:Choice>
                <mc:Fallback>
                  <p:oleObj name="Equation" r:id="rId20" imgW="266400" imgH="190440" progId="Equation.DSMT4">
                    <p:embed/>
                    <p:pic>
                      <p:nvPicPr>
                        <p:cNvPr id="31" name="对象 7">
                          <a:extLst>
                            <a:ext uri="{FF2B5EF4-FFF2-40B4-BE49-F238E27FC236}">
                              <a16:creationId xmlns:a16="http://schemas.microsoft.com/office/drawing/2014/main" id="{E02FB622-4991-4570-8981-EB5993FC70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55" y="107316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8">
              <a:extLst>
                <a:ext uri="{FF2B5EF4-FFF2-40B4-BE49-F238E27FC236}">
                  <a16:creationId xmlns:a16="http://schemas.microsoft.com/office/drawing/2014/main" id="{7D5B82A5-8162-45B8-A6F4-F437029156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054711"/>
                </p:ext>
              </p:extLst>
            </p:nvPr>
          </p:nvGraphicFramePr>
          <p:xfrm>
            <a:off x="4367213" y="1096963"/>
            <a:ext cx="5207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8600" imgH="241200" progId="Equation.DSMT4">
                    <p:embed/>
                  </p:oleObj>
                </mc:Choice>
                <mc:Fallback>
                  <p:oleObj name="Equation" r:id="rId22" imgW="228600" imgH="241200" progId="Equation.DSMT4">
                    <p:embed/>
                    <p:pic>
                      <p:nvPicPr>
                        <p:cNvPr id="32" name="对象 8">
                          <a:extLst>
                            <a:ext uri="{FF2B5EF4-FFF2-40B4-BE49-F238E27FC236}">
                              <a16:creationId xmlns:a16="http://schemas.microsoft.com/office/drawing/2014/main" id="{7D5B82A5-8162-45B8-A6F4-F437029156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213" y="1096963"/>
                          <a:ext cx="52070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9">
              <a:extLst>
                <a:ext uri="{FF2B5EF4-FFF2-40B4-BE49-F238E27FC236}">
                  <a16:creationId xmlns:a16="http://schemas.microsoft.com/office/drawing/2014/main" id="{59C1CBC8-2F20-4376-9D4E-27B4EA364D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645667"/>
                </p:ext>
              </p:extLst>
            </p:nvPr>
          </p:nvGraphicFramePr>
          <p:xfrm>
            <a:off x="5019675" y="1093788"/>
            <a:ext cx="49212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40" imgH="241200" progId="Equation.DSMT4">
                    <p:embed/>
                  </p:oleObj>
                </mc:Choice>
                <mc:Fallback>
                  <p:oleObj name="Equation" r:id="rId24" imgW="215640" imgH="241200" progId="Equation.DSMT4">
                    <p:embed/>
                    <p:pic>
                      <p:nvPicPr>
                        <p:cNvPr id="33" name="对象 9">
                          <a:extLst>
                            <a:ext uri="{FF2B5EF4-FFF2-40B4-BE49-F238E27FC236}">
                              <a16:creationId xmlns:a16="http://schemas.microsoft.com/office/drawing/2014/main" id="{59C1CBC8-2F20-4376-9D4E-27B4EA364D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675" y="1093788"/>
                          <a:ext cx="49212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0">
              <a:extLst>
                <a:ext uri="{FF2B5EF4-FFF2-40B4-BE49-F238E27FC236}">
                  <a16:creationId xmlns:a16="http://schemas.microsoft.com/office/drawing/2014/main" id="{A9BF8619-6361-4F18-B39C-6D4C2863DD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38453"/>
                </p:ext>
              </p:extLst>
            </p:nvPr>
          </p:nvGraphicFramePr>
          <p:xfrm>
            <a:off x="8240713" y="1907380"/>
            <a:ext cx="609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190440" progId="Equation.DSMT4">
                    <p:embed/>
                  </p:oleObj>
                </mc:Choice>
                <mc:Fallback>
                  <p:oleObj name="Equation" r:id="rId26" imgW="266400" imgH="190440" progId="Equation.DSMT4">
                    <p:embed/>
                    <p:pic>
                      <p:nvPicPr>
                        <p:cNvPr id="34" name="对象 10">
                          <a:extLst>
                            <a:ext uri="{FF2B5EF4-FFF2-40B4-BE49-F238E27FC236}">
                              <a16:creationId xmlns:a16="http://schemas.microsoft.com/office/drawing/2014/main" id="{A9BF8619-6361-4F18-B39C-6D4C2863DD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0713" y="1907380"/>
                          <a:ext cx="609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1">
              <a:extLst>
                <a:ext uri="{FF2B5EF4-FFF2-40B4-BE49-F238E27FC236}">
                  <a16:creationId xmlns:a16="http://schemas.microsoft.com/office/drawing/2014/main" id="{E457EC49-83F9-45B8-AC72-9E882A50EC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02197"/>
                </p:ext>
              </p:extLst>
            </p:nvPr>
          </p:nvGraphicFramePr>
          <p:xfrm>
            <a:off x="760415" y="2378054"/>
            <a:ext cx="49212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640" imgH="228600" progId="Equation.DSMT4">
                    <p:embed/>
                  </p:oleObj>
                </mc:Choice>
                <mc:Fallback>
                  <p:oleObj name="Equation" r:id="rId28" imgW="215640" imgH="228600" progId="Equation.DSMT4">
                    <p:embed/>
                    <p:pic>
                      <p:nvPicPr>
                        <p:cNvPr id="35" name="对象 11">
                          <a:extLst>
                            <a:ext uri="{FF2B5EF4-FFF2-40B4-BE49-F238E27FC236}">
                              <a16:creationId xmlns:a16="http://schemas.microsoft.com/office/drawing/2014/main" id="{E457EC49-83F9-45B8-AC72-9E882A50E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5" y="2378054"/>
                          <a:ext cx="49212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2">
              <a:extLst>
                <a:ext uri="{FF2B5EF4-FFF2-40B4-BE49-F238E27FC236}">
                  <a16:creationId xmlns:a16="http://schemas.microsoft.com/office/drawing/2014/main" id="{E0D4F3A1-3F3A-496F-9345-044F9131B1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52153"/>
                </p:ext>
              </p:extLst>
            </p:nvPr>
          </p:nvGraphicFramePr>
          <p:xfrm>
            <a:off x="1404938" y="2374900"/>
            <a:ext cx="463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228600" progId="Equation.DSMT4">
                    <p:embed/>
                  </p:oleObj>
                </mc:Choice>
                <mc:Fallback>
                  <p:oleObj name="Equation" r:id="rId30" imgW="203040" imgH="228600" progId="Equation.DSMT4">
                    <p:embed/>
                    <p:pic>
                      <p:nvPicPr>
                        <p:cNvPr id="36" name="对象 12">
                          <a:extLst>
                            <a:ext uri="{FF2B5EF4-FFF2-40B4-BE49-F238E27FC236}">
                              <a16:creationId xmlns:a16="http://schemas.microsoft.com/office/drawing/2014/main" id="{E0D4F3A1-3F3A-496F-9345-044F9131B1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374900"/>
                          <a:ext cx="4635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4" grpId="0" autoUpdateAnimBg="0"/>
      <p:bldP spid="174105" grpId="0" autoUpdateAnimBg="0"/>
      <p:bldP spid="174106" grpId="0" autoUpdateAnimBg="0"/>
      <p:bldP spid="1741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12"/>
          <p:cNvSpPr>
            <a:spLocks noChangeArrowheads="1"/>
          </p:cNvSpPr>
          <p:nvPr/>
        </p:nvSpPr>
        <p:spPr bwMode="auto">
          <a:xfrm>
            <a:off x="895350" y="762000"/>
            <a:ext cx="7410450" cy="8953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459" name="Text Box 214"/>
          <p:cNvSpPr txBox="1">
            <a:spLocks noChangeArrowheads="1"/>
          </p:cNvSpPr>
          <p:nvPr/>
        </p:nvSpPr>
        <p:spPr bwMode="auto">
          <a:xfrm>
            <a:off x="1081088" y="1835150"/>
            <a:ext cx="72247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纯液相或固相      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D,G,R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气相</a:t>
            </a:r>
            <a:endParaRPr kumimoji="1"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9460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40522"/>
              </p:ext>
            </p:extLst>
          </p:nvPr>
        </p:nvGraphicFramePr>
        <p:xfrm>
          <a:off x="1651000" y="984250"/>
          <a:ext cx="5767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253800" progId="Equation.DSMT4">
                  <p:embed/>
                </p:oleObj>
              </mc:Choice>
              <mc:Fallback>
                <p:oleObj name="Equation" r:id="rId2" imgW="2882880" imgH="253800" progId="Equation.DSMT4">
                  <p:embed/>
                  <p:pic>
                    <p:nvPicPr>
                      <p:cNvPr id="19460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984250"/>
                        <a:ext cx="57673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13594"/>
              </p:ext>
            </p:extLst>
          </p:nvPr>
        </p:nvGraphicFramePr>
        <p:xfrm>
          <a:off x="2576513" y="3170238"/>
          <a:ext cx="591978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977760" progId="Equation.DSMT4">
                  <p:embed/>
                </p:oleObj>
              </mc:Choice>
              <mc:Fallback>
                <p:oleObj name="Equation" r:id="rId4" imgW="2958840" imgH="9777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170238"/>
                        <a:ext cx="591978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21505"/>
              </p:ext>
            </p:extLst>
          </p:nvPr>
        </p:nvGraphicFramePr>
        <p:xfrm>
          <a:off x="1039813" y="2486025"/>
          <a:ext cx="6472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253800" progId="Equation.DSMT4">
                  <p:embed/>
                </p:oleObj>
              </mc:Choice>
              <mc:Fallback>
                <p:oleObj name="Equation" r:id="rId6" imgW="292068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486025"/>
                        <a:ext cx="64722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6006"/>
              </p:ext>
            </p:extLst>
          </p:nvPr>
        </p:nvGraphicFramePr>
        <p:xfrm>
          <a:off x="1063625" y="5272088"/>
          <a:ext cx="70723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533160" progId="Equation.DSMT4">
                  <p:embed/>
                </p:oleObj>
              </mc:Choice>
              <mc:Fallback>
                <p:oleObj name="Equation" r:id="rId8" imgW="3187440" imgH="5331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272088"/>
                        <a:ext cx="707231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6665913" y="3209925"/>
            <a:ext cx="198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只计入气相物质的逸度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1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7787"/>
              </p:ext>
            </p:extLst>
          </p:nvPr>
        </p:nvGraphicFramePr>
        <p:xfrm>
          <a:off x="1111250" y="3149600"/>
          <a:ext cx="4546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609480" progId="Equation.DSMT4">
                  <p:embed/>
                </p:oleObj>
              </mc:Choice>
              <mc:Fallback>
                <p:oleObj name="Equation" r:id="rId2" imgW="2273040" imgH="609480" progId="Equation.DSMT4">
                  <p:embed/>
                  <p:pic>
                    <p:nvPicPr>
                      <p:cNvPr id="1515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149600"/>
                        <a:ext cx="4546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92" name="AutoShape 40"/>
          <p:cNvSpPr>
            <a:spLocks noChangeArrowheads="1"/>
          </p:cNvSpPr>
          <p:nvPr/>
        </p:nvSpPr>
        <p:spPr bwMode="auto">
          <a:xfrm>
            <a:off x="5734050" y="3540125"/>
            <a:ext cx="823913" cy="390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47"/>
          <p:cNvSpPr>
            <a:spLocks noChangeArrowheads="1"/>
          </p:cNvSpPr>
          <p:nvPr/>
        </p:nvSpPr>
        <p:spPr bwMode="auto">
          <a:xfrm>
            <a:off x="666750" y="915988"/>
            <a:ext cx="204788" cy="2619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486" name="AutoShape 52"/>
          <p:cNvSpPr>
            <a:spLocks noChangeArrowheads="1"/>
          </p:cNvSpPr>
          <p:nvPr/>
        </p:nvSpPr>
        <p:spPr bwMode="auto">
          <a:xfrm>
            <a:off x="742950" y="2895600"/>
            <a:ext cx="20478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048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90056"/>
              </p:ext>
            </p:extLst>
          </p:nvPr>
        </p:nvGraphicFramePr>
        <p:xfrm>
          <a:off x="1139825" y="2719388"/>
          <a:ext cx="4271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53800" progId="Equation.DSMT4">
                  <p:embed/>
                </p:oleObj>
              </mc:Choice>
              <mc:Fallback>
                <p:oleObj name="Equation" r:id="rId4" imgW="1993680" imgH="253800" progId="Equation.DSMT4">
                  <p:embed/>
                  <p:pic>
                    <p:nvPicPr>
                      <p:cNvPr id="2048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719388"/>
                        <a:ext cx="4271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06" name="AutoShape 54"/>
          <p:cNvSpPr>
            <a:spLocks noChangeArrowheads="1"/>
          </p:cNvSpPr>
          <p:nvPr/>
        </p:nvSpPr>
        <p:spPr bwMode="auto">
          <a:xfrm>
            <a:off x="742950" y="3600450"/>
            <a:ext cx="20478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5160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17650"/>
              </p:ext>
            </p:extLst>
          </p:nvPr>
        </p:nvGraphicFramePr>
        <p:xfrm>
          <a:off x="1147763" y="4106863"/>
          <a:ext cx="25019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291960" progId="Equation.DSMT4">
                  <p:embed/>
                </p:oleObj>
              </mc:Choice>
              <mc:Fallback>
                <p:oleObj name="Equation" r:id="rId6" imgW="1130040" imgH="291960" progId="Equation.DSMT4">
                  <p:embed/>
                  <p:pic>
                    <p:nvPicPr>
                      <p:cNvPr id="15160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106863"/>
                        <a:ext cx="25019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71129"/>
              </p:ext>
            </p:extLst>
          </p:nvPr>
        </p:nvGraphicFramePr>
        <p:xfrm>
          <a:off x="1009650" y="4767263"/>
          <a:ext cx="59975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000" imgH="431640" progId="Equation.DSMT4">
                  <p:embed/>
                </p:oleObj>
              </mc:Choice>
              <mc:Fallback>
                <p:oleObj name="Equation" r:id="rId8" imgW="2997000" imgH="431640" progId="Equation.DSMT4">
                  <p:embed/>
                  <p:pic>
                    <p:nvPicPr>
                      <p:cNvPr id="15160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767263"/>
                        <a:ext cx="59975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11" name="Rectangle 59"/>
          <p:cNvSpPr>
            <a:spLocks noChangeArrowheads="1"/>
          </p:cNvSpPr>
          <p:nvPr/>
        </p:nvSpPr>
        <p:spPr bwMode="auto">
          <a:xfrm>
            <a:off x="7118350" y="489108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压力不太高</a:t>
            </a:r>
          </a:p>
        </p:txBody>
      </p:sp>
      <p:grpSp>
        <p:nvGrpSpPr>
          <p:cNvPr id="151614" name="Group 62"/>
          <p:cNvGrpSpPr>
            <a:grpSpLocks/>
          </p:cNvGrpSpPr>
          <p:nvPr/>
        </p:nvGrpSpPr>
        <p:grpSpPr bwMode="auto">
          <a:xfrm>
            <a:off x="1190626" y="5605463"/>
            <a:ext cx="7419975" cy="946150"/>
            <a:chOff x="762" y="3444"/>
            <a:chExt cx="4674" cy="596"/>
          </a:xfrm>
        </p:grpSpPr>
        <p:graphicFrame>
          <p:nvGraphicFramePr>
            <p:cNvPr id="20499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1365473"/>
                </p:ext>
              </p:extLst>
            </p:nvPr>
          </p:nvGraphicFramePr>
          <p:xfrm>
            <a:off x="762" y="3465"/>
            <a:ext cx="34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2049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465"/>
                          <a:ext cx="34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Text Box 60"/>
            <p:cNvSpPr txBox="1">
              <a:spLocks noChangeArrowheads="1"/>
            </p:cNvSpPr>
            <p:nvPr/>
          </p:nvSpPr>
          <p:spPr bwMode="auto">
            <a:xfrm>
              <a:off x="1008" y="3444"/>
              <a:ext cx="44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只决定于反应本性和温度，与压力（如果不太高）以及各物质的平衡组成无关</a:t>
              </a:r>
            </a:p>
          </p:txBody>
        </p:sp>
      </p:grpSp>
      <p:graphicFrame>
        <p:nvGraphicFramePr>
          <p:cNvPr id="2049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74260"/>
              </p:ext>
            </p:extLst>
          </p:nvPr>
        </p:nvGraphicFramePr>
        <p:xfrm>
          <a:off x="1147763" y="522288"/>
          <a:ext cx="63785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87440" imgH="533160" progId="Equation.DSMT4">
                  <p:embed/>
                </p:oleObj>
              </mc:Choice>
              <mc:Fallback>
                <p:oleObj name="Equation" r:id="rId12" imgW="3187440" imgH="533160" progId="Equation.DSMT4">
                  <p:embed/>
                  <p:pic>
                    <p:nvPicPr>
                      <p:cNvPr id="2049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22288"/>
                        <a:ext cx="63785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48"/>
          <p:cNvSpPr txBox="1">
            <a:spLocks noChangeArrowheads="1"/>
          </p:cNvSpPr>
          <p:nvPr/>
        </p:nvSpPr>
        <p:spPr bwMode="auto">
          <a:xfrm>
            <a:off x="1200150" y="14160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量纲为一</a:t>
            </a:r>
          </a:p>
        </p:txBody>
      </p:sp>
      <p:grpSp>
        <p:nvGrpSpPr>
          <p:cNvPr id="20495" name="Group 61"/>
          <p:cNvGrpSpPr>
            <a:grpSpLocks/>
          </p:cNvGrpSpPr>
          <p:nvPr/>
        </p:nvGrpSpPr>
        <p:grpSpPr bwMode="auto">
          <a:xfrm>
            <a:off x="1203325" y="1920875"/>
            <a:ext cx="7312025" cy="585788"/>
            <a:chOff x="758" y="1302"/>
            <a:chExt cx="4606" cy="369"/>
          </a:xfrm>
        </p:grpSpPr>
        <p:graphicFrame>
          <p:nvGraphicFramePr>
            <p:cNvPr id="2049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591263"/>
                </p:ext>
              </p:extLst>
            </p:nvPr>
          </p:nvGraphicFramePr>
          <p:xfrm>
            <a:off x="758" y="1343"/>
            <a:ext cx="40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190440" progId="Equation.DSMT4">
                    <p:embed/>
                  </p:oleObj>
                </mc:Choice>
                <mc:Fallback>
                  <p:oleObj name="Equation" r:id="rId14" imgW="266400" imgH="190440" progId="Equation.DSMT4">
                    <p:embed/>
                    <p:pic>
                      <p:nvPicPr>
                        <p:cNvPr id="20496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343"/>
                          <a:ext cx="40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50"/>
            <p:cNvSpPr txBox="1">
              <a:spLocks noChangeArrowheads="1"/>
            </p:cNvSpPr>
            <p:nvPr/>
          </p:nvSpPr>
          <p:spPr bwMode="auto">
            <a:xfrm>
              <a:off x="1044" y="1344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的值决定于反应本性和温度以及     的选取</a:t>
              </a:r>
            </a:p>
          </p:txBody>
        </p:sp>
        <p:graphicFrame>
          <p:nvGraphicFramePr>
            <p:cNvPr id="20498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586195"/>
                </p:ext>
              </p:extLst>
            </p:nvPr>
          </p:nvGraphicFramePr>
          <p:xfrm>
            <a:off x="4196" y="1302"/>
            <a:ext cx="37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200" imgH="228600" progId="Equation.DSMT4">
                    <p:embed/>
                  </p:oleObj>
                </mc:Choice>
                <mc:Fallback>
                  <p:oleObj name="Equation" r:id="rId16" imgW="241200" imgH="228600" progId="Equation.DSMT4">
                    <p:embed/>
                    <p:pic>
                      <p:nvPicPr>
                        <p:cNvPr id="20498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1302"/>
                          <a:ext cx="37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8" grpId="0" autoUpdateAnimBg="0"/>
      <p:bldP spid="151592" grpId="0" animBg="1"/>
      <p:bldP spid="151606" grpId="0" animBg="1"/>
      <p:bldP spid="1516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22300" y="712783"/>
            <a:ext cx="7181853" cy="1981197"/>
            <a:chOff x="404" y="2525"/>
            <a:chExt cx="4524" cy="1248"/>
          </a:xfrm>
        </p:grpSpPr>
        <p:sp>
          <p:nvSpPr>
            <p:cNvPr id="21513" name="Text Box 3"/>
            <p:cNvSpPr txBox="1">
              <a:spLocks noChangeArrowheads="1"/>
            </p:cNvSpPr>
            <p:nvPr/>
          </p:nvSpPr>
          <p:spPr bwMode="auto">
            <a:xfrm>
              <a:off x="404" y="252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理想气体</a:t>
              </a:r>
              <a:endParaRPr kumimoji="1"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15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688699"/>
                </p:ext>
              </p:extLst>
            </p:nvPr>
          </p:nvGraphicFramePr>
          <p:xfrm>
            <a:off x="873" y="2863"/>
            <a:ext cx="4055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17640" imgH="609480" progId="Equation.DSMT4">
                    <p:embed/>
                  </p:oleObj>
                </mc:Choice>
                <mc:Fallback>
                  <p:oleObj name="Equation" r:id="rId2" imgW="2717640" imgH="609480" progId="Equation.DSMT4">
                    <p:embed/>
                    <p:pic>
                      <p:nvPicPr>
                        <p:cNvPr id="215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2863"/>
                          <a:ext cx="4055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55663" y="267652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只计入气相物质的分压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365344"/>
              </p:ext>
            </p:extLst>
          </p:nvPr>
        </p:nvGraphicFramePr>
        <p:xfrm>
          <a:off x="2465388" y="3192463"/>
          <a:ext cx="13239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91960" progId="Equation.DSMT4">
                  <p:embed/>
                </p:oleObj>
              </mc:Choice>
              <mc:Fallback>
                <p:oleObj name="Equation" r:id="rId4" imgW="596880" imgH="291960" progId="Equation.DSMT4">
                  <p:embed/>
                  <p:pic>
                    <p:nvPicPr>
                      <p:cNvPr id="215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192463"/>
                        <a:ext cx="13239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1625600" y="3886200"/>
            <a:ext cx="6813550" cy="946150"/>
            <a:chOff x="1024" y="2448"/>
            <a:chExt cx="4292" cy="596"/>
          </a:xfrm>
        </p:grpSpPr>
        <p:graphicFrame>
          <p:nvGraphicFramePr>
            <p:cNvPr id="215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4834718"/>
                </p:ext>
              </p:extLst>
            </p:nvPr>
          </p:nvGraphicFramePr>
          <p:xfrm>
            <a:off x="1024" y="2481"/>
            <a:ext cx="32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41200" progId="Equation.DSMT4">
                    <p:embed/>
                  </p:oleObj>
                </mc:Choice>
                <mc:Fallback>
                  <p:oleObj name="Equation" r:id="rId6" imgW="215640" imgH="241200" progId="Equation.DSMT4">
                    <p:embed/>
                    <p:pic>
                      <p:nvPicPr>
                        <p:cNvPr id="215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481"/>
                          <a:ext cx="32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>
              <a:off x="1272" y="2448"/>
              <a:ext cx="40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只决定于反应本性和温度，与压力（如果不太高）以及各物质的平衡组成无关</a:t>
              </a:r>
            </a:p>
          </p:txBody>
        </p:sp>
      </p:grpSp>
      <p:sp>
        <p:nvSpPr>
          <p:cNvPr id="21510" name="Text Box 48"/>
          <p:cNvSpPr txBox="1">
            <a:spLocks noChangeArrowheads="1"/>
          </p:cNvSpPr>
          <p:nvPr/>
        </p:nvSpPr>
        <p:spPr bwMode="auto">
          <a:xfrm>
            <a:off x="1304925" y="330993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量纲为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23" name="Group 67"/>
          <p:cNvGrpSpPr>
            <a:grpSpLocks/>
          </p:cNvGrpSpPr>
          <p:nvPr/>
        </p:nvGrpSpPr>
        <p:grpSpPr bwMode="auto">
          <a:xfrm>
            <a:off x="5067300" y="1054100"/>
            <a:ext cx="2478088" cy="511175"/>
            <a:chOff x="3192" y="664"/>
            <a:chExt cx="1561" cy="322"/>
          </a:xfrm>
        </p:grpSpPr>
        <p:graphicFrame>
          <p:nvGraphicFramePr>
            <p:cNvPr id="2254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938400"/>
                </p:ext>
              </p:extLst>
            </p:nvPr>
          </p:nvGraphicFramePr>
          <p:xfrm>
            <a:off x="3928" y="664"/>
            <a:ext cx="82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47640" imgH="253800" progId="Equation.DSMT4">
                    <p:embed/>
                  </p:oleObj>
                </mc:Choice>
                <mc:Fallback>
                  <p:oleObj name="Equation" r:id="rId3" imgW="647640" imgH="253800" progId="Equation.DSMT4">
                    <p:embed/>
                    <p:pic>
                      <p:nvPicPr>
                        <p:cNvPr id="2254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664"/>
                          <a:ext cx="82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AutoShape 52"/>
            <p:cNvSpPr>
              <a:spLocks noChangeArrowheads="1"/>
            </p:cNvSpPr>
            <p:nvPr/>
          </p:nvSpPr>
          <p:spPr bwMode="auto">
            <a:xfrm>
              <a:off x="3192" y="720"/>
              <a:ext cx="519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44 h 21600"/>
                <a:gd name="T14" fmla="*/ 18895 w 21600"/>
                <a:gd name="T15" fmla="*/ 162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7524" name="Group 68"/>
          <p:cNvGrpSpPr>
            <a:grpSpLocks/>
          </p:cNvGrpSpPr>
          <p:nvPr/>
        </p:nvGrpSpPr>
        <p:grpSpPr bwMode="auto">
          <a:xfrm>
            <a:off x="5081589" y="4716463"/>
            <a:ext cx="2954338" cy="509587"/>
            <a:chOff x="3192" y="1456"/>
            <a:chExt cx="1861" cy="321"/>
          </a:xfrm>
        </p:grpSpPr>
        <p:sp>
          <p:nvSpPr>
            <p:cNvPr id="2" name="AutoShape 55"/>
            <p:cNvSpPr>
              <a:spLocks noChangeArrowheads="1"/>
            </p:cNvSpPr>
            <p:nvPr/>
          </p:nvSpPr>
          <p:spPr bwMode="auto">
            <a:xfrm>
              <a:off x="3192" y="1464"/>
              <a:ext cx="519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44 h 21600"/>
                <a:gd name="T14" fmla="*/ 18895 w 21600"/>
                <a:gd name="T15" fmla="*/ 162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4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11557"/>
                </p:ext>
              </p:extLst>
            </p:nvPr>
          </p:nvGraphicFramePr>
          <p:xfrm>
            <a:off x="3908" y="1456"/>
            <a:ext cx="114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01440" imgH="253800" progId="Equation.DSMT4">
                    <p:embed/>
                  </p:oleObj>
                </mc:Choice>
                <mc:Fallback>
                  <p:oleObj name="Equation" r:id="rId5" imgW="901440" imgH="253800" progId="Equation.DSMT4">
                    <p:embed/>
                    <p:pic>
                      <p:nvPicPr>
                        <p:cNvPr id="22544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456"/>
                          <a:ext cx="114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33927"/>
              </p:ext>
            </p:extLst>
          </p:nvPr>
        </p:nvGraphicFramePr>
        <p:xfrm>
          <a:off x="1244600" y="1162050"/>
          <a:ext cx="3659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228600" progId="Equation.DSMT4">
                  <p:embed/>
                </p:oleObj>
              </mc:Choice>
              <mc:Fallback>
                <p:oleObj name="Equation" r:id="rId7" imgW="1828800" imgH="228600" progId="Equation.DSMT4">
                  <p:embed/>
                  <p:pic>
                    <p:nvPicPr>
                      <p:cNvPr id="2253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162050"/>
                        <a:ext cx="3659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60901"/>
              </p:ext>
            </p:extLst>
          </p:nvPr>
        </p:nvGraphicFramePr>
        <p:xfrm>
          <a:off x="1265238" y="4767263"/>
          <a:ext cx="3630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15840" imgH="228600" progId="Equation.DSMT4">
                  <p:embed/>
                </p:oleObj>
              </mc:Choice>
              <mc:Fallback>
                <p:oleObj name="Equation" r:id="rId9" imgW="1815840" imgH="228600" progId="Equation.DSMT4">
                  <p:embed/>
                  <p:pic>
                    <p:nvPicPr>
                      <p:cNvPr id="2254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767263"/>
                        <a:ext cx="3630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98427"/>
              </p:ext>
            </p:extLst>
          </p:nvPr>
        </p:nvGraphicFramePr>
        <p:xfrm>
          <a:off x="1290638" y="5565775"/>
          <a:ext cx="3662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15840" imgH="228600" progId="Equation.DSMT4">
                  <p:embed/>
                </p:oleObj>
              </mc:Choice>
              <mc:Fallback>
                <p:oleObj name="Equation" r:id="rId11" imgW="1815840" imgH="228600" progId="Equation.DSMT4">
                  <p:embed/>
                  <p:pic>
                    <p:nvPicPr>
                      <p:cNvPr id="2254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565775"/>
                        <a:ext cx="36623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525" name="Group 69"/>
          <p:cNvGrpSpPr>
            <a:grpSpLocks/>
          </p:cNvGrpSpPr>
          <p:nvPr/>
        </p:nvGrpSpPr>
        <p:grpSpPr bwMode="auto">
          <a:xfrm>
            <a:off x="5070475" y="5502275"/>
            <a:ext cx="3048000" cy="508000"/>
            <a:chOff x="3192" y="2200"/>
            <a:chExt cx="1920" cy="320"/>
          </a:xfrm>
        </p:grpSpPr>
        <p:sp>
          <p:nvSpPr>
            <p:cNvPr id="22541" name="AutoShape 58"/>
            <p:cNvSpPr>
              <a:spLocks noChangeArrowheads="1"/>
            </p:cNvSpPr>
            <p:nvPr/>
          </p:nvSpPr>
          <p:spPr bwMode="auto">
            <a:xfrm>
              <a:off x="3192" y="2232"/>
              <a:ext cx="519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44 h 21600"/>
                <a:gd name="T14" fmla="*/ 18895 w 21600"/>
                <a:gd name="T15" fmla="*/ 162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695263"/>
                </p:ext>
              </p:extLst>
            </p:nvPr>
          </p:nvGraphicFramePr>
          <p:xfrm>
            <a:off x="3904" y="2200"/>
            <a:ext cx="1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52200" imgH="253800" progId="Equation.DSMT4">
                    <p:embed/>
                  </p:oleObj>
                </mc:Choice>
                <mc:Fallback>
                  <p:oleObj name="Equation" r:id="rId13" imgW="952200" imgH="253800" progId="Equation.DSMT4">
                    <p:embed/>
                    <p:pic>
                      <p:nvPicPr>
                        <p:cNvPr id="3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2200"/>
                          <a:ext cx="12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521" name="Text Box 65"/>
          <p:cNvSpPr txBox="1">
            <a:spLocks noChangeArrowheads="1"/>
          </p:cNvSpPr>
          <p:nvPr/>
        </p:nvSpPr>
        <p:spPr bwMode="auto">
          <a:xfrm>
            <a:off x="865188" y="3522625"/>
            <a:ext cx="7859712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分解温度：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分解压力为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1atm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的温度</a:t>
            </a:r>
          </a:p>
        </p:txBody>
      </p:sp>
      <p:grpSp>
        <p:nvGrpSpPr>
          <p:cNvPr id="147529" name="Group 73"/>
          <p:cNvGrpSpPr>
            <a:grpSpLocks/>
          </p:cNvGrpSpPr>
          <p:nvPr/>
        </p:nvGrpSpPr>
        <p:grpSpPr bwMode="auto">
          <a:xfrm>
            <a:off x="7239000" y="1781175"/>
            <a:ext cx="1409700" cy="533400"/>
            <a:chOff x="4560" y="1122"/>
            <a:chExt cx="888" cy="336"/>
          </a:xfrm>
        </p:grpSpPr>
        <p:sp>
          <p:nvSpPr>
            <p:cNvPr id="22539" name="AutoShape 72"/>
            <p:cNvSpPr>
              <a:spLocks noChangeArrowheads="1"/>
            </p:cNvSpPr>
            <p:nvPr/>
          </p:nvSpPr>
          <p:spPr bwMode="auto">
            <a:xfrm rot="5400000">
              <a:off x="4830" y="858"/>
              <a:ext cx="336" cy="864"/>
            </a:xfrm>
            <a:prstGeom prst="wedgeRoundRectCallout">
              <a:avLst>
                <a:gd name="adj1" fmla="val -105954"/>
                <a:gd name="adj2" fmla="val 4791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540" name="Rectangle 70"/>
            <p:cNvSpPr>
              <a:spLocks noChangeArrowheads="1"/>
            </p:cNvSpPr>
            <p:nvPr/>
          </p:nvSpPr>
          <p:spPr bwMode="auto">
            <a:xfrm>
              <a:off x="4560" y="1130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分解压力</a:t>
              </a:r>
            </a:p>
          </p:txBody>
        </p:sp>
      </p:grpSp>
      <p:sp>
        <p:nvSpPr>
          <p:cNvPr id="19" name="Text Box 65"/>
          <p:cNvSpPr txBox="1">
            <a:spLocks noChangeArrowheads="1"/>
          </p:cNvSpPr>
          <p:nvPr/>
        </p:nvSpPr>
        <p:spPr bwMode="auto">
          <a:xfrm>
            <a:off x="865188" y="2401888"/>
            <a:ext cx="78390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分解压力：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一定温度下，与固相达到平衡时气相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        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产物的总压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21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/>
          <p:cNvSpPr txBox="1">
            <a:spLocks noChangeArrowheads="1"/>
          </p:cNvSpPr>
          <p:nvPr/>
        </p:nvSpPr>
        <p:spPr bwMode="auto">
          <a:xfrm>
            <a:off x="1760538" y="479425"/>
            <a:ext cx="4975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化学反应平衡常数小结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5997575" y="1981200"/>
            <a:ext cx="242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根据物质实际状态选择标准态</a:t>
            </a:r>
          </a:p>
        </p:txBody>
      </p:sp>
      <p:sp>
        <p:nvSpPr>
          <p:cNvPr id="23557" name="矩形 5"/>
          <p:cNvSpPr>
            <a:spLocks noChangeArrowheads="1"/>
          </p:cNvSpPr>
          <p:nvPr/>
        </p:nvSpPr>
        <p:spPr bwMode="auto">
          <a:xfrm>
            <a:off x="857250" y="1323975"/>
            <a:ext cx="2963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标准平衡常数</a:t>
            </a:r>
            <a:endParaRPr lang="zh-CN" altLang="en-US" sz="3600">
              <a:latin typeface="Times New Roman" pitchFamily="18" charset="0"/>
            </a:endParaRP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747713" y="3175000"/>
            <a:ext cx="80010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气相物质标准态取为气体标准态，用逸度表示其化学势。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凝聚相中物质标准态根据所用活度惯例选择，有四种取法，用活度表示其化学势。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3559" name="组合 3"/>
          <p:cNvGrpSpPr>
            <a:grpSpLocks/>
          </p:cNvGrpSpPr>
          <p:nvPr/>
        </p:nvGrpSpPr>
        <p:grpSpPr bwMode="auto">
          <a:xfrm>
            <a:off x="660400" y="5149849"/>
            <a:ext cx="8201025" cy="1385804"/>
            <a:chOff x="626533" y="5082272"/>
            <a:chExt cx="8201377" cy="1385720"/>
          </a:xfrm>
        </p:grpSpPr>
        <p:sp>
          <p:nvSpPr>
            <p:cNvPr id="23560" name="矩形 2"/>
            <p:cNvSpPr>
              <a:spLocks noChangeArrowheads="1"/>
            </p:cNvSpPr>
            <p:nvPr/>
          </p:nvSpPr>
          <p:spPr bwMode="auto">
            <a:xfrm>
              <a:off x="626533" y="5083081"/>
              <a:ext cx="8201377" cy="138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将</a:t>
              </a:r>
              <a:r>
                <a:rPr kumimoji="1" lang="zh-CN" altLang="en-US" sz="2800" u="sng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化学势表达式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代入</a:t>
              </a:r>
              <a:r>
                <a:rPr kumimoji="1" lang="zh-CN" altLang="en-US" sz="2800" u="sng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化学平衡条件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：                     ，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就得到标准平衡常数和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化学平衡时的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逸度活度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的关系，并得到用平衡时逸度活度表示的平衡常数。</a:t>
              </a:r>
            </a:p>
          </p:txBody>
        </p:sp>
        <p:graphicFrame>
          <p:nvGraphicFramePr>
            <p:cNvPr id="2356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5291077"/>
                </p:ext>
              </p:extLst>
            </p:nvPr>
          </p:nvGraphicFramePr>
          <p:xfrm>
            <a:off x="6338603" y="5082272"/>
            <a:ext cx="1966997" cy="566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76240" imgH="253800" progId="Equation.DSMT4">
                    <p:embed/>
                  </p:oleObj>
                </mc:Choice>
                <mc:Fallback>
                  <p:oleObj name="Equation" r:id="rId2" imgW="876240" imgH="253800" progId="Equation.DSMT4">
                    <p:embed/>
                    <p:pic>
                      <p:nvPicPr>
                        <p:cNvPr id="2356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8603" y="5082272"/>
                          <a:ext cx="1966997" cy="566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3">
            <a:extLst>
              <a:ext uri="{FF2B5EF4-FFF2-40B4-BE49-F238E27FC236}">
                <a16:creationId xmlns:a16="http://schemas.microsoft.com/office/drawing/2014/main" id="{7409EF2D-CE4D-4DB6-A335-921789FC35B1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1996726"/>
            <a:ext cx="3448050" cy="1133475"/>
            <a:chOff x="2933700" y="512763"/>
            <a:chExt cx="3448050" cy="1133475"/>
          </a:xfrm>
        </p:grpSpPr>
        <p:graphicFrame>
          <p:nvGraphicFramePr>
            <p:cNvPr id="13" name="对象 1">
              <a:extLst>
                <a:ext uri="{FF2B5EF4-FFF2-40B4-BE49-F238E27FC236}">
                  <a16:creationId xmlns:a16="http://schemas.microsoft.com/office/drawing/2014/main" id="{967C2738-789F-4F96-8678-32AEBBA46E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176052"/>
                </p:ext>
              </p:extLst>
            </p:nvPr>
          </p:nvGraphicFramePr>
          <p:xfrm>
            <a:off x="2933700" y="512763"/>
            <a:ext cx="3448050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2800" imgH="533160" progId="Equation.DSMT4">
                    <p:embed/>
                  </p:oleObj>
                </mc:Choice>
                <mc:Fallback>
                  <p:oleObj name="Equation" r:id="rId4" imgW="1612800" imgH="533160" progId="Equation.DSMT4">
                    <p:embed/>
                    <p:pic>
                      <p:nvPicPr>
                        <p:cNvPr id="13" name="对象 1">
                          <a:extLst>
                            <a:ext uri="{FF2B5EF4-FFF2-40B4-BE49-F238E27FC236}">
                              <a16:creationId xmlns:a16="http://schemas.microsoft.com/office/drawing/2014/main" id="{967C2738-789F-4F96-8678-32AEBBA46E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0" y="512763"/>
                          <a:ext cx="3448050" cy="1133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2">
              <a:extLst>
                <a:ext uri="{FF2B5EF4-FFF2-40B4-BE49-F238E27FC236}">
                  <a16:creationId xmlns:a16="http://schemas.microsoft.com/office/drawing/2014/main" id="{7A652029-D6C3-48E2-877E-2792FDDC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013" y="536895"/>
              <a:ext cx="612396" cy="570452"/>
            </a:xfrm>
            <a:prstGeom prst="ellips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88385"/>
              </p:ext>
            </p:extLst>
          </p:nvPr>
        </p:nvGraphicFramePr>
        <p:xfrm>
          <a:off x="1101725" y="2422525"/>
          <a:ext cx="70723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507960" progId="Equation.DSMT4">
                  <p:embed/>
                </p:oleObj>
              </mc:Choice>
              <mc:Fallback>
                <p:oleObj name="Equation" r:id="rId2" imgW="3047760" imgH="507960" progId="Equation.DSMT4">
                  <p:embed/>
                  <p:pic>
                    <p:nvPicPr>
                      <p:cNvPr id="2457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422525"/>
                        <a:ext cx="707231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组合 4"/>
          <p:cNvGrpSpPr>
            <a:grpSpLocks/>
          </p:cNvGrpSpPr>
          <p:nvPr/>
        </p:nvGrpSpPr>
        <p:grpSpPr bwMode="auto">
          <a:xfrm>
            <a:off x="342900" y="3987800"/>
            <a:ext cx="8591550" cy="1828800"/>
            <a:chOff x="342900" y="4608513"/>
            <a:chExt cx="8591550" cy="1828800"/>
          </a:xfrm>
        </p:grpSpPr>
        <p:sp>
          <p:nvSpPr>
            <p:cNvPr id="24582" name="Rectangle 13"/>
            <p:cNvSpPr>
              <a:spLocks noChangeArrowheads="1"/>
            </p:cNvSpPr>
            <p:nvPr/>
          </p:nvSpPr>
          <p:spPr bwMode="auto">
            <a:xfrm>
              <a:off x="342900" y="4608513"/>
              <a:ext cx="8591550" cy="1828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4583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031411"/>
                </p:ext>
              </p:extLst>
            </p:nvPr>
          </p:nvGraphicFramePr>
          <p:xfrm>
            <a:off x="530225" y="4824413"/>
            <a:ext cx="8229600" cy="1376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44640" imgH="609480" progId="Equation.DSMT4">
                    <p:embed/>
                  </p:oleObj>
                </mc:Choice>
                <mc:Fallback>
                  <p:oleObj name="Equation" r:id="rId4" imgW="3644640" imgH="609480" progId="Equation.DSMT4">
                    <p:embed/>
                    <p:pic>
                      <p:nvPicPr>
                        <p:cNvPr id="24583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25" y="4824413"/>
                          <a:ext cx="8229600" cy="1376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3079"/>
          <p:cNvSpPr txBox="1">
            <a:spLocks noChangeArrowheads="1"/>
          </p:cNvSpPr>
          <p:nvPr/>
        </p:nvSpPr>
        <p:spPr bwMode="auto">
          <a:xfrm>
            <a:off x="736600" y="657225"/>
            <a:ext cx="77533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气相反应：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所有物质用逸度表示化学势</a:t>
            </a:r>
            <a:endParaRPr kumimoji="1" lang="zh-CN" altLang="en-US" sz="2400" dirty="0">
              <a:ea typeface="黑体" pitchFamily="2" charset="-122"/>
            </a:endParaRPr>
          </a:p>
        </p:txBody>
      </p:sp>
      <p:graphicFrame>
        <p:nvGraphicFramePr>
          <p:cNvPr id="2458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339526"/>
              </p:ext>
            </p:extLst>
          </p:nvPr>
        </p:nvGraphicFramePr>
        <p:xfrm>
          <a:off x="2692400" y="1481138"/>
          <a:ext cx="34480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24581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481138"/>
                        <a:ext cx="34480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BEB59C-D47C-4D8B-9292-D0331D1415B0}"/>
              </a:ext>
            </a:extLst>
          </p:cNvPr>
          <p:cNvGrpSpPr/>
          <p:nvPr/>
        </p:nvGrpSpPr>
        <p:grpSpPr>
          <a:xfrm>
            <a:off x="1425222" y="4732867"/>
            <a:ext cx="6762750" cy="1524000"/>
            <a:chOff x="1447800" y="4800600"/>
            <a:chExt cx="6762750" cy="1524000"/>
          </a:xfrm>
        </p:grpSpPr>
        <p:sp>
          <p:nvSpPr>
            <p:cNvPr id="25602" name="Rectangle 8"/>
            <p:cNvSpPr>
              <a:spLocks noChangeArrowheads="1"/>
            </p:cNvSpPr>
            <p:nvPr/>
          </p:nvSpPr>
          <p:spPr bwMode="auto">
            <a:xfrm>
              <a:off x="1447800" y="4800600"/>
              <a:ext cx="6762750" cy="1524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560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439663"/>
                </p:ext>
              </p:extLst>
            </p:nvPr>
          </p:nvGraphicFramePr>
          <p:xfrm>
            <a:off x="1836738" y="4805363"/>
            <a:ext cx="5983287" cy="151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00120" imgH="609480" progId="Equation.DSMT4">
                    <p:embed/>
                  </p:oleObj>
                </mc:Choice>
                <mc:Fallback>
                  <p:oleObj name="Equation" r:id="rId3" imgW="2400120" imgH="609480" progId="Equation.DSMT4">
                    <p:embed/>
                    <p:pic>
                      <p:nvPicPr>
                        <p:cNvPr id="2560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738" y="4805363"/>
                          <a:ext cx="5983287" cy="1519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3">
            <a:extLst>
              <a:ext uri="{FF2B5EF4-FFF2-40B4-BE49-F238E27FC236}">
                <a16:creationId xmlns:a16="http://schemas.microsoft.com/office/drawing/2014/main" id="{3722589B-BEA4-46E7-A278-BDC53A526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58905"/>
              </p:ext>
            </p:extLst>
          </p:nvPr>
        </p:nvGraphicFramePr>
        <p:xfrm>
          <a:off x="457200" y="848430"/>
          <a:ext cx="822960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1549080" progId="Equation.DSMT4">
                  <p:embed/>
                </p:oleObj>
              </mc:Choice>
              <mc:Fallback>
                <p:oleObj name="Equation" r:id="rId5" imgW="3644640" imgH="1549080" progId="Equation.DSMT4">
                  <p:embed/>
                  <p:pic>
                    <p:nvPicPr>
                      <p:cNvPr id="8" name="对象 3">
                        <a:extLst>
                          <a:ext uri="{FF2B5EF4-FFF2-40B4-BE49-F238E27FC236}">
                            <a16:creationId xmlns:a16="http://schemas.microsoft.com/office/drawing/2014/main" id="{3722589B-BEA4-46E7-A278-BDC53A526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48430"/>
                        <a:ext cx="8229600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7818</TotalTime>
  <Words>850</Words>
  <Application>Microsoft Office PowerPoint</Application>
  <PresentationFormat>全屏显示(4:3)</PresentationFormat>
  <Paragraphs>71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589</cp:revision>
  <dcterms:created xsi:type="dcterms:W3CDTF">1998-06-15T09:16:02Z</dcterms:created>
  <dcterms:modified xsi:type="dcterms:W3CDTF">2021-03-01T01:39:49Z</dcterms:modified>
</cp:coreProperties>
</file>