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391" r:id="rId2"/>
    <p:sldId id="392" r:id="rId3"/>
    <p:sldId id="386" r:id="rId4"/>
    <p:sldId id="413" r:id="rId5"/>
    <p:sldId id="388" r:id="rId6"/>
    <p:sldId id="377" r:id="rId7"/>
    <p:sldId id="381" r:id="rId8"/>
    <p:sldId id="374" r:id="rId9"/>
    <p:sldId id="378" r:id="rId10"/>
    <p:sldId id="379" r:id="rId11"/>
    <p:sldId id="375" r:id="rId12"/>
    <p:sldId id="37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CD9B2269-5E3F-45AE-A628-24CFFA60D0DC}"/>
    <pc:docChg chg="delSld">
      <pc:chgData name="CAI JUN" userId="08ce88e1165b00db" providerId="LiveId" clId="{CD9B2269-5E3F-45AE-A628-24CFFA60D0DC}" dt="2020-06-30T01:48:24.729" v="19" actId="47"/>
      <pc:docMkLst>
        <pc:docMk/>
      </pc:docMkLst>
      <pc:sldChg chg="del">
        <pc:chgData name="CAI JUN" userId="08ce88e1165b00db" providerId="LiveId" clId="{CD9B2269-5E3F-45AE-A628-24CFFA60D0DC}" dt="2020-06-30T01:48:18.807" v="0" actId="47"/>
        <pc:sldMkLst>
          <pc:docMk/>
          <pc:sldMk cId="0" sldId="393"/>
        </pc:sldMkLst>
      </pc:sldChg>
      <pc:sldChg chg="del">
        <pc:chgData name="CAI JUN" userId="08ce88e1165b00db" providerId="LiveId" clId="{CD9B2269-5E3F-45AE-A628-24CFFA60D0DC}" dt="2020-06-30T01:48:19.775" v="2" actId="47"/>
        <pc:sldMkLst>
          <pc:docMk/>
          <pc:sldMk cId="0" sldId="394"/>
        </pc:sldMkLst>
      </pc:sldChg>
      <pc:sldChg chg="del">
        <pc:chgData name="CAI JUN" userId="08ce88e1165b00db" providerId="LiveId" clId="{CD9B2269-5E3F-45AE-A628-24CFFA60D0DC}" dt="2020-06-30T01:48:20.104" v="4" actId="47"/>
        <pc:sldMkLst>
          <pc:docMk/>
          <pc:sldMk cId="0" sldId="395"/>
        </pc:sldMkLst>
      </pc:sldChg>
      <pc:sldChg chg="del">
        <pc:chgData name="CAI JUN" userId="08ce88e1165b00db" providerId="LiveId" clId="{CD9B2269-5E3F-45AE-A628-24CFFA60D0DC}" dt="2020-06-30T01:48:20.322" v="5" actId="47"/>
        <pc:sldMkLst>
          <pc:docMk/>
          <pc:sldMk cId="0" sldId="396"/>
        </pc:sldMkLst>
      </pc:sldChg>
      <pc:sldChg chg="del">
        <pc:chgData name="CAI JUN" userId="08ce88e1165b00db" providerId="LiveId" clId="{CD9B2269-5E3F-45AE-A628-24CFFA60D0DC}" dt="2020-06-30T01:48:20.525" v="6" actId="47"/>
        <pc:sldMkLst>
          <pc:docMk/>
          <pc:sldMk cId="0" sldId="397"/>
        </pc:sldMkLst>
      </pc:sldChg>
      <pc:sldChg chg="del">
        <pc:chgData name="CAI JUN" userId="08ce88e1165b00db" providerId="LiveId" clId="{CD9B2269-5E3F-45AE-A628-24CFFA60D0DC}" dt="2020-06-30T01:48:20.697" v="7" actId="47"/>
        <pc:sldMkLst>
          <pc:docMk/>
          <pc:sldMk cId="0" sldId="398"/>
        </pc:sldMkLst>
      </pc:sldChg>
      <pc:sldChg chg="del">
        <pc:chgData name="CAI JUN" userId="08ce88e1165b00db" providerId="LiveId" clId="{CD9B2269-5E3F-45AE-A628-24CFFA60D0DC}" dt="2020-06-30T01:48:20.854" v="8" actId="47"/>
        <pc:sldMkLst>
          <pc:docMk/>
          <pc:sldMk cId="0" sldId="399"/>
        </pc:sldMkLst>
      </pc:sldChg>
      <pc:sldChg chg="del">
        <pc:chgData name="CAI JUN" userId="08ce88e1165b00db" providerId="LiveId" clId="{CD9B2269-5E3F-45AE-A628-24CFFA60D0DC}" dt="2020-06-30T01:48:21.025" v="9" actId="47"/>
        <pc:sldMkLst>
          <pc:docMk/>
          <pc:sldMk cId="0" sldId="400"/>
        </pc:sldMkLst>
      </pc:sldChg>
      <pc:sldChg chg="del">
        <pc:chgData name="CAI JUN" userId="08ce88e1165b00db" providerId="LiveId" clId="{CD9B2269-5E3F-45AE-A628-24CFFA60D0DC}" dt="2020-06-30T01:48:21.197" v="10" actId="47"/>
        <pc:sldMkLst>
          <pc:docMk/>
          <pc:sldMk cId="0" sldId="401"/>
        </pc:sldMkLst>
      </pc:sldChg>
      <pc:sldChg chg="del">
        <pc:chgData name="CAI JUN" userId="08ce88e1165b00db" providerId="LiveId" clId="{CD9B2269-5E3F-45AE-A628-24CFFA60D0DC}" dt="2020-06-30T01:48:21.729" v="13" actId="47"/>
        <pc:sldMkLst>
          <pc:docMk/>
          <pc:sldMk cId="0" sldId="402"/>
        </pc:sldMkLst>
      </pc:sldChg>
      <pc:sldChg chg="del">
        <pc:chgData name="CAI JUN" userId="08ce88e1165b00db" providerId="LiveId" clId="{CD9B2269-5E3F-45AE-A628-24CFFA60D0DC}" dt="2020-06-30T01:48:21.900" v="14" actId="47"/>
        <pc:sldMkLst>
          <pc:docMk/>
          <pc:sldMk cId="0" sldId="403"/>
        </pc:sldMkLst>
      </pc:sldChg>
      <pc:sldChg chg="del">
        <pc:chgData name="CAI JUN" userId="08ce88e1165b00db" providerId="LiveId" clId="{CD9B2269-5E3F-45AE-A628-24CFFA60D0DC}" dt="2020-06-30T01:48:22.041" v="15" actId="47"/>
        <pc:sldMkLst>
          <pc:docMk/>
          <pc:sldMk cId="0" sldId="404"/>
        </pc:sldMkLst>
      </pc:sldChg>
      <pc:sldChg chg="del">
        <pc:chgData name="CAI JUN" userId="08ce88e1165b00db" providerId="LiveId" clId="{CD9B2269-5E3F-45AE-A628-24CFFA60D0DC}" dt="2020-06-30T01:48:22.213" v="16" actId="47"/>
        <pc:sldMkLst>
          <pc:docMk/>
          <pc:sldMk cId="0" sldId="405"/>
        </pc:sldMkLst>
      </pc:sldChg>
      <pc:sldChg chg="del">
        <pc:chgData name="CAI JUN" userId="08ce88e1165b00db" providerId="LiveId" clId="{CD9B2269-5E3F-45AE-A628-24CFFA60D0DC}" dt="2020-06-30T01:48:23.072" v="17" actId="47"/>
        <pc:sldMkLst>
          <pc:docMk/>
          <pc:sldMk cId="0" sldId="406"/>
        </pc:sldMkLst>
      </pc:sldChg>
      <pc:sldChg chg="del">
        <pc:chgData name="CAI JUN" userId="08ce88e1165b00db" providerId="LiveId" clId="{CD9B2269-5E3F-45AE-A628-24CFFA60D0DC}" dt="2020-06-30T01:48:24.729" v="19" actId="47"/>
        <pc:sldMkLst>
          <pc:docMk/>
          <pc:sldMk cId="0" sldId="407"/>
        </pc:sldMkLst>
      </pc:sldChg>
      <pc:sldChg chg="del">
        <pc:chgData name="CAI JUN" userId="08ce88e1165b00db" providerId="LiveId" clId="{CD9B2269-5E3F-45AE-A628-24CFFA60D0DC}" dt="2020-06-30T01:48:21.354" v="11" actId="47"/>
        <pc:sldMkLst>
          <pc:docMk/>
          <pc:sldMk cId="0" sldId="416"/>
        </pc:sldMkLst>
      </pc:sldChg>
      <pc:sldChg chg="del">
        <pc:chgData name="CAI JUN" userId="08ce88e1165b00db" providerId="LiveId" clId="{CD9B2269-5E3F-45AE-A628-24CFFA60D0DC}" dt="2020-06-30T01:48:19.744" v="1" actId="47"/>
        <pc:sldMkLst>
          <pc:docMk/>
          <pc:sldMk cId="0" sldId="418"/>
        </pc:sldMkLst>
      </pc:sldChg>
      <pc:sldChg chg="del">
        <pc:chgData name="CAI JUN" userId="08ce88e1165b00db" providerId="LiveId" clId="{CD9B2269-5E3F-45AE-A628-24CFFA60D0DC}" dt="2020-06-30T01:48:19.900" v="3" actId="47"/>
        <pc:sldMkLst>
          <pc:docMk/>
          <pc:sldMk cId="0" sldId="419"/>
        </pc:sldMkLst>
      </pc:sldChg>
      <pc:sldChg chg="del">
        <pc:chgData name="CAI JUN" userId="08ce88e1165b00db" providerId="LiveId" clId="{CD9B2269-5E3F-45AE-A628-24CFFA60D0DC}" dt="2020-06-30T01:48:23.494" v="18" actId="47"/>
        <pc:sldMkLst>
          <pc:docMk/>
          <pc:sldMk cId="0" sldId="420"/>
        </pc:sldMkLst>
      </pc:sldChg>
      <pc:sldChg chg="del">
        <pc:chgData name="CAI JUN" userId="08ce88e1165b00db" providerId="LiveId" clId="{CD9B2269-5E3F-45AE-A628-24CFFA60D0DC}" dt="2020-06-30T01:48:21.541" v="12" actId="47"/>
        <pc:sldMkLst>
          <pc:docMk/>
          <pc:sldMk cId="2296416509" sldId="437"/>
        </pc:sldMkLst>
      </pc:sldChg>
    </pc:docChg>
  </pc:docChgLst>
  <pc:docChgLst>
    <pc:chgData name="Jun Cai" userId="57e790d697ad4281" providerId="LiveId" clId="{23CA36D5-C805-4083-AC82-D033405EDFEC}"/>
    <pc:docChg chg="modSld">
      <pc:chgData name="Jun Cai" userId="57e790d697ad4281" providerId="LiveId" clId="{23CA36D5-C805-4083-AC82-D033405EDFEC}" dt="2020-03-29T23:34:42.862" v="82" actId="207"/>
      <pc:docMkLst>
        <pc:docMk/>
      </pc:docMkLst>
      <pc:sldChg chg="modSp mod">
        <pc:chgData name="Jun Cai" userId="57e790d697ad4281" providerId="LiveId" clId="{23CA36D5-C805-4083-AC82-D033405EDFEC}" dt="2020-03-04T04:33:55.940" v="65"/>
        <pc:sldMkLst>
          <pc:docMk/>
          <pc:sldMk cId="0" sldId="374"/>
        </pc:sldMkLst>
        <pc:spChg chg="mod">
          <ac:chgData name="Jun Cai" userId="57e790d697ad4281" providerId="LiveId" clId="{23CA36D5-C805-4083-AC82-D033405EDFEC}" dt="2020-03-04T04:33:55.940" v="65"/>
          <ac:spMkLst>
            <pc:docMk/>
            <pc:sldMk cId="0" sldId="374"/>
            <ac:spMk id="13314" creationId="{00000000-0000-0000-0000-000000000000}"/>
          </ac:spMkLst>
        </pc:spChg>
      </pc:sldChg>
      <pc:sldChg chg="modSp mod">
        <pc:chgData name="Jun Cai" userId="57e790d697ad4281" providerId="LiveId" clId="{23CA36D5-C805-4083-AC82-D033405EDFEC}" dt="2020-03-29T23:34:42.862" v="82" actId="207"/>
        <pc:sldMkLst>
          <pc:docMk/>
          <pc:sldMk cId="1040272835" sldId="440"/>
        </pc:sldMkLst>
        <pc:spChg chg="mod">
          <ac:chgData name="Jun Cai" userId="57e790d697ad4281" providerId="LiveId" clId="{23CA36D5-C805-4083-AC82-D033405EDFEC}" dt="2020-03-29T23:34:42.862" v="82" actId="207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Jun Cai" userId="57e790d697ad4281" providerId="LiveId" clId="{23CA36D5-C805-4083-AC82-D033405EDFEC}" dt="2020-03-29T23:34:39.683" v="81" actId="207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Jun Cai" userId="57e790d697ad4281" providerId="LiveId" clId="{23CA36D5-C805-4083-AC82-D033405EDFEC}" dt="2020-03-29T23:34:04.328" v="74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  <pc:sldChg chg="modSp mod">
        <pc:chgData name="Jun Cai" userId="57e790d697ad4281" providerId="LiveId" clId="{23CA36D5-C805-4083-AC82-D033405EDFEC}" dt="2020-03-04T04:30:06.906" v="15"/>
        <pc:sldMkLst>
          <pc:docMk/>
          <pc:sldMk cId="1572677403" sldId="442"/>
        </pc:sldMkLst>
        <pc:spChg chg="mod">
          <ac:chgData name="Jun Cai" userId="57e790d697ad4281" providerId="LiveId" clId="{23CA36D5-C805-4083-AC82-D033405EDFEC}" dt="2020-03-04T04:30:06.906" v="15"/>
          <ac:spMkLst>
            <pc:docMk/>
            <pc:sldMk cId="1572677403" sldId="442"/>
            <ac:spMk id="11280" creationId="{00000000-0000-0000-0000-000000000000}"/>
          </ac:spMkLst>
        </pc:spChg>
        <pc:spChg chg="mod">
          <ac:chgData name="Jun Cai" userId="57e790d697ad4281" providerId="LiveId" clId="{23CA36D5-C805-4083-AC82-D033405EDFEC}" dt="2020-03-04T04:29:33.106" v="8"/>
          <ac:spMkLst>
            <pc:docMk/>
            <pc:sldMk cId="1572677403" sldId="442"/>
            <ac:spMk id="11281" creationId="{00000000-0000-0000-0000-000000000000}"/>
          </ac:spMkLst>
        </pc:spChg>
      </pc:sldChg>
    </pc:docChg>
  </pc:docChgLst>
  <pc:docChgLst>
    <pc:chgData name="CAI JUN" userId="08ce88e1165b00db" providerId="LiveId" clId="{D92EC3B2-099A-41CC-8045-CD63BB08A0E2}"/>
    <pc:docChg chg="addSld delSld modSld">
      <pc:chgData name="CAI JUN" userId="08ce88e1165b00db" providerId="LiveId" clId="{D92EC3B2-099A-41CC-8045-CD63BB08A0E2}" dt="2020-06-30T01:46:51.979" v="62" actId="47"/>
      <pc:docMkLst>
        <pc:docMk/>
      </pc:docMkLst>
      <pc:sldChg chg="modSp mod">
        <pc:chgData name="CAI JUN" userId="08ce88e1165b00db" providerId="LiveId" clId="{D92EC3B2-099A-41CC-8045-CD63BB08A0E2}" dt="2020-06-26T00:41:27.900" v="46" actId="1036"/>
        <pc:sldMkLst>
          <pc:docMk/>
          <pc:sldMk cId="3862075195" sldId="381"/>
        </pc:sldMkLst>
        <pc:graphicFrameChg chg="mod">
          <ac:chgData name="CAI JUN" userId="08ce88e1165b00db" providerId="LiveId" clId="{D92EC3B2-099A-41CC-8045-CD63BB08A0E2}" dt="2020-06-26T00:41:23.306" v="43" actId="1035"/>
          <ac:graphicFrameMkLst>
            <pc:docMk/>
            <pc:sldMk cId="3862075195" sldId="381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6T00:41:27.900" v="46" actId="1036"/>
          <ac:graphicFrameMkLst>
            <pc:docMk/>
            <pc:sldMk cId="3862075195" sldId="381"/>
            <ac:graphicFrameMk id="17411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6:44.588" v="53" actId="47"/>
        <pc:sldMkLst>
          <pc:docMk/>
          <pc:sldMk cId="0" sldId="390"/>
        </pc:sldMkLst>
      </pc:sldChg>
      <pc:sldChg chg="addSp delSp modSp mod">
        <pc:chgData name="CAI JUN" userId="08ce88e1165b00db" providerId="LiveId" clId="{D92EC3B2-099A-41CC-8045-CD63BB08A0E2}" dt="2020-06-24T03:31:38.569" v="13" actId="1076"/>
        <pc:sldMkLst>
          <pc:docMk/>
          <pc:sldMk cId="0" sldId="395"/>
        </pc:sldMkLst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23567" creationId="{00000000-0000-0000-0000-000000000000}"/>
          </ac:spMkLst>
        </pc:spChg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158737" creationId="{00000000-0000-0000-0000-000000000000}"/>
          </ac:spMkLst>
        </pc:sp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19" creationId="{CEAE1106-FD19-46BB-A468-25EC7180D64D}"/>
          </ac:graphicFrameMkLst>
        </pc:graphicFrameChg>
        <pc:graphicFrameChg chg="add mod">
          <ac:chgData name="CAI JUN" userId="08ce88e1165b00db" providerId="LiveId" clId="{D92EC3B2-099A-41CC-8045-CD63BB08A0E2}" dt="2020-06-24T03:31:38.569" v="13" actId="1076"/>
          <ac:graphicFrameMkLst>
            <pc:docMk/>
            <pc:sldMk cId="0" sldId="395"/>
            <ac:graphicFrameMk id="20" creationId="{E855500B-53F0-4E20-B76E-27A2D667B30B}"/>
          </ac:graphicFrameMkLst>
        </pc:graphicFrameChg>
        <pc:graphicFrameChg chg="add mod">
          <ac:chgData name="CAI JUN" userId="08ce88e1165b00db" providerId="LiveId" clId="{D92EC3B2-099A-41CC-8045-CD63BB08A0E2}" dt="2020-06-24T03:31:34.054" v="12" actId="1076"/>
          <ac:graphicFrameMkLst>
            <pc:docMk/>
            <pc:sldMk cId="0" sldId="395"/>
            <ac:graphicFrameMk id="21" creationId="{03BA5F6A-D538-47C8-B9F7-75BB47ABB073}"/>
          </ac:graphicFrameMkLst>
        </pc:graphicFrame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22" creationId="{5349BE89-4042-4776-BD15-05E35B9672FE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8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3" creationId="{00000000-0000-0000-0000-000000000000}"/>
          </ac:graphicFrameMkLst>
        </pc:graphicFrameChg>
      </pc:sldChg>
      <pc:sldChg chg="addSp delSp modSp mod">
        <pc:chgData name="CAI JUN" userId="08ce88e1165b00db" providerId="LiveId" clId="{D92EC3B2-099A-41CC-8045-CD63BB08A0E2}" dt="2020-06-26T00:42:13.978" v="50" actId="207"/>
        <pc:sldMkLst>
          <pc:docMk/>
          <pc:sldMk cId="0" sldId="396"/>
        </pc:sldMkLst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8" creationId="{24F62BE3-F796-431B-A936-DE5E911733E4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9" creationId="{6D4A6BA4-2150-40FE-89A3-E07777913F06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0" creationId="{63D86C7A-E5CC-430D-A7FB-F74BE077B017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4" creationId="{FFF730CF-E9AB-4A6F-A179-77E60BD907FC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0" creationId="{ECD794AB-BA01-410A-8572-E1CB2DBAF8B0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4" creationId="{ECF9DE50-9618-4E1B-A72A-5B5B8DA9516C}"/>
          </ac:spMkLst>
        </pc:spChg>
        <pc:spChg chg="mod">
          <ac:chgData name="CAI JUN" userId="08ce88e1165b00db" providerId="LiveId" clId="{D92EC3B2-099A-41CC-8045-CD63BB08A0E2}" dt="2020-06-26T00:42:13.978" v="50" actId="207"/>
          <ac:spMkLst>
            <pc:docMk/>
            <pc:sldMk cId="0" sldId="396"/>
            <ac:spMk id="24584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0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6" creationId="{00000000-0000-0000-0000-000000000000}"/>
          </ac:spMkLst>
        </pc:sp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17" creationId="{7FD97CB5-FB75-4BBF-8A10-30CB13D10F5A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1" creationId="{2CF93970-8E9C-47A4-8E2A-303496E140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2" creationId="{468B378E-85B3-4635-8466-3770BB36A3D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3" creationId="{1533E8C4-9966-490B-A30C-AA74DB0B42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5" creationId="{7C1CB6D1-48F0-4D07-B6F6-1BFE494797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6" creationId="{DA35B814-93D9-49C0-8151-75536DC54D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7" creationId="{4034F425-0CB2-4106-8436-3132E462CFA4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8" creationId="{7BCADE50-BF5B-4839-93EC-04AD1B299C8F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29" creationId="{29C3EB15-C9ED-48BD-A86C-7C1FABBC2675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1" creationId="{623F5FC2-368B-4454-8470-05D14999F528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2" creationId="{E4D15191-0F63-4C78-8545-B764BB21A21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3" creationId="{0DA9A844-A4AC-4BFD-AF2A-2CEE311DF732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5" creationId="{CBDF6928-C288-42DC-BC73-63D26E113B90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6" creationId="{1BFF3245-8706-4868-A178-7E56DF139DA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7" creationId="{C0507F59-FF38-4E91-9B2B-0547852C52BC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8" creationId="{27655CE4-CB03-412C-8C72-0FA210A6B2AB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2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3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5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7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8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9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90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6T00:42:42.353" v="52"/>
        <pc:sldMkLst>
          <pc:docMk/>
          <pc:sldMk cId="0" sldId="397"/>
        </pc:sldMkLst>
        <pc:graphicFrameChg chg="mod">
          <ac:chgData name="CAI JUN" userId="08ce88e1165b00db" providerId="LiveId" clId="{D92EC3B2-099A-41CC-8045-CD63BB08A0E2}" dt="2020-06-26T00:42:42.353" v="52"/>
          <ac:graphicFrameMkLst>
            <pc:docMk/>
            <pc:sldMk cId="0" sldId="397"/>
            <ac:graphicFrameMk id="25607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6:37.072" v="36"/>
        <pc:sldMkLst>
          <pc:docMk/>
          <pc:sldMk cId="0" sldId="403"/>
        </pc:sldMkLst>
        <pc:graphicFrameChg chg="mod">
          <ac:chgData name="CAI JUN" userId="08ce88e1165b00db" providerId="LiveId" clId="{D92EC3B2-099A-41CC-8045-CD63BB08A0E2}" dt="2020-06-24T03:36:37.072" v="36"/>
          <ac:graphicFrameMkLst>
            <pc:docMk/>
            <pc:sldMk cId="0" sldId="403"/>
            <ac:graphicFrameMk id="32782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5:44.884" v="31"/>
        <pc:sldMkLst>
          <pc:docMk/>
          <pc:sldMk cId="0" sldId="407"/>
        </pc:sldMkLst>
        <pc:graphicFrameChg chg="mod">
          <ac:chgData name="CAI JUN" userId="08ce88e1165b00db" providerId="LiveId" clId="{D92EC3B2-099A-41CC-8045-CD63BB08A0E2}" dt="2020-06-24T03:35:44.884" v="31"/>
          <ac:graphicFrameMkLst>
            <pc:docMk/>
            <pc:sldMk cId="0" sldId="407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17.556" v="25"/>
          <ac:graphicFrameMkLst>
            <pc:docMk/>
            <pc:sldMk cId="0" sldId="407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31.415" v="28"/>
          <ac:graphicFrameMkLst>
            <pc:docMk/>
            <pc:sldMk cId="0" sldId="407"/>
            <ac:graphicFrameMk id="37896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6:03.962" v="34"/>
        <pc:sldMkLst>
          <pc:docMk/>
          <pc:sldMk cId="0" sldId="420"/>
        </pc:sldMkLst>
        <pc:graphicFrameChg chg="mod">
          <ac:chgData name="CAI JUN" userId="08ce88e1165b00db" providerId="LiveId" clId="{D92EC3B2-099A-41CC-8045-CD63BB08A0E2}" dt="2020-06-24T03:36:03.962" v="34"/>
          <ac:graphicFrameMkLst>
            <pc:docMk/>
            <pc:sldMk cId="0" sldId="420"/>
            <ac:graphicFrameMk id="36868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6:45.010" v="54" actId="47"/>
        <pc:sldMkLst>
          <pc:docMk/>
          <pc:sldMk cId="0" sldId="421"/>
        </pc:sldMkLst>
      </pc:sldChg>
      <pc:sldChg chg="del">
        <pc:chgData name="CAI JUN" userId="08ce88e1165b00db" providerId="LiveId" clId="{D92EC3B2-099A-41CC-8045-CD63BB08A0E2}" dt="2020-06-30T01:46:45.572" v="55" actId="47"/>
        <pc:sldMkLst>
          <pc:docMk/>
          <pc:sldMk cId="1073152643" sldId="438"/>
        </pc:sldMkLst>
      </pc:sldChg>
      <pc:sldChg chg="del">
        <pc:chgData name="CAI JUN" userId="08ce88e1165b00db" providerId="LiveId" clId="{D92EC3B2-099A-41CC-8045-CD63BB08A0E2}" dt="2020-06-30T01:46:46.010" v="56" actId="47"/>
        <pc:sldMkLst>
          <pc:docMk/>
          <pc:sldMk cId="3140352317" sldId="439"/>
        </pc:sldMkLst>
      </pc:sldChg>
      <pc:sldChg chg="del">
        <pc:chgData name="CAI JUN" userId="08ce88e1165b00db" providerId="LiveId" clId="{D92EC3B2-099A-41CC-8045-CD63BB08A0E2}" dt="2020-06-30T01:46:46.869" v="57" actId="47"/>
        <pc:sldMkLst>
          <pc:docMk/>
          <pc:sldMk cId="1040272835" sldId="440"/>
        </pc:sldMkLst>
      </pc:sldChg>
      <pc:sldChg chg="del">
        <pc:chgData name="CAI JUN" userId="08ce88e1165b00db" providerId="LiveId" clId="{D92EC3B2-099A-41CC-8045-CD63BB08A0E2}" dt="2020-06-30T01:46:47.619" v="58" actId="47"/>
        <pc:sldMkLst>
          <pc:docMk/>
          <pc:sldMk cId="1071194437" sldId="441"/>
        </pc:sldMkLst>
      </pc:sldChg>
      <pc:sldChg chg="del">
        <pc:chgData name="CAI JUN" userId="08ce88e1165b00db" providerId="LiveId" clId="{D92EC3B2-099A-41CC-8045-CD63BB08A0E2}" dt="2020-06-30T01:46:48.197" v="59" actId="47"/>
        <pc:sldMkLst>
          <pc:docMk/>
          <pc:sldMk cId="1572677403" sldId="442"/>
        </pc:sldMkLst>
      </pc:sldChg>
      <pc:sldChg chg="del">
        <pc:chgData name="CAI JUN" userId="08ce88e1165b00db" providerId="LiveId" clId="{D92EC3B2-099A-41CC-8045-CD63BB08A0E2}" dt="2020-06-30T01:46:50.369" v="60" actId="47"/>
        <pc:sldMkLst>
          <pc:docMk/>
          <pc:sldMk cId="3320387075" sldId="447"/>
        </pc:sldMkLst>
      </pc:sldChg>
      <pc:sldChg chg="del">
        <pc:chgData name="CAI JUN" userId="08ce88e1165b00db" providerId="LiveId" clId="{D92EC3B2-099A-41CC-8045-CD63BB08A0E2}" dt="2020-06-30T01:46:50.916" v="61" actId="47"/>
        <pc:sldMkLst>
          <pc:docMk/>
          <pc:sldMk cId="3026926763" sldId="448"/>
        </pc:sldMkLst>
      </pc:sldChg>
      <pc:sldChg chg="del">
        <pc:chgData name="CAI JUN" userId="08ce88e1165b00db" providerId="LiveId" clId="{D92EC3B2-099A-41CC-8045-CD63BB08A0E2}" dt="2020-06-30T01:46:51.979" v="62" actId="47"/>
        <pc:sldMkLst>
          <pc:docMk/>
          <pc:sldMk cId="3757079769" sldId="449"/>
        </pc:sldMkLst>
      </pc:sldChg>
      <pc:sldChg chg="addSp delSp add del">
        <pc:chgData name="CAI JUN" userId="08ce88e1165b00db" providerId="LiveId" clId="{D92EC3B2-099A-41CC-8045-CD63BB08A0E2}" dt="2020-06-24T03:32:57.288" v="22" actId="47"/>
        <pc:sldMkLst>
          <pc:docMk/>
          <pc:sldMk cId="0" sldId="620"/>
        </pc:sldMkLst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8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9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0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6" creationId="{00000000-0000-0000-0000-000000000000}"/>
          </ac:spMkLst>
        </pc:sp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2" creationId="{19F5253F-DA99-4597-8EE1-C0C1EF80B8F1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46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0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1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2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4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5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7" creationId="{00000000-0000-0000-0000-000000000000}"/>
          </ac:graphicFrameMkLst>
        </pc:graphicFrameChg>
      </pc:sldChg>
      <pc:sldChg chg="add del">
        <pc:chgData name="CAI JUN" userId="08ce88e1165b00db" providerId="LiveId" clId="{D92EC3B2-099A-41CC-8045-CD63BB08A0E2}" dt="2020-06-24T03:31:47.897" v="14" actId="47"/>
        <pc:sldMkLst>
          <pc:docMk/>
          <pc:sldMk cId="3461425875" sldId="682"/>
        </pc:sldMkLst>
      </pc:sldChg>
    </pc:docChg>
  </pc:docChgLst>
  <pc:docChgLst>
    <pc:chgData name="Cai Jun" userId="57e790d697ad4281" providerId="LiveId" clId="{4123D6FF-297B-4878-8E3E-15C4170C11EA}"/>
    <pc:docChg chg="custSel modSld">
      <pc:chgData name="Cai Jun" userId="57e790d697ad4281" providerId="LiveId" clId="{4123D6FF-297B-4878-8E3E-15C4170C11EA}" dt="2020-06-25T15:12:22.753" v="466" actId="1076"/>
      <pc:docMkLst>
        <pc:docMk/>
      </pc:docMkLst>
      <pc:sldChg chg="addSp delSp modSp mod">
        <pc:chgData name="Cai Jun" userId="57e790d697ad4281" providerId="LiveId" clId="{4123D6FF-297B-4878-8E3E-15C4170C11EA}" dt="2020-06-15T02:05:06.935" v="142" actId="1076"/>
        <pc:sldMkLst>
          <pc:docMk/>
          <pc:sldMk cId="0" sldId="375"/>
        </pc:sldMkLst>
        <pc:spChg chg="mod">
          <ac:chgData name="Cai Jun" userId="57e790d697ad4281" providerId="LiveId" clId="{4123D6FF-297B-4878-8E3E-15C4170C11EA}" dt="2020-06-15T02:05:04.545" v="141" actId="1076"/>
          <ac:spMkLst>
            <pc:docMk/>
            <pc:sldMk cId="0" sldId="375"/>
            <ac:spMk id="10" creationId="{6C10EFF9-2D48-48DB-A265-D37A48243D31}"/>
          </ac:spMkLst>
        </pc:spChg>
        <pc:spChg chg="del">
          <ac:chgData name="Cai Jun" userId="57e790d697ad4281" providerId="LiveId" clId="{4123D6FF-297B-4878-8E3E-15C4170C11EA}" dt="2020-06-15T01:58:40.198" v="92" actId="478"/>
          <ac:spMkLst>
            <pc:docMk/>
            <pc:sldMk cId="0" sldId="375"/>
            <ac:spMk id="16386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04.545" v="141" actId="1076"/>
          <ac:grpSpMkLst>
            <pc:docMk/>
            <pc:sldMk cId="0" sldId="375"/>
            <ac:grpSpMk id="9" creationId="{FB615803-8419-4007-BC36-2E1E0051BEA0}"/>
          </ac:grpSpMkLst>
        </pc:grpChg>
        <pc:graphicFrameChg chg="mod">
          <ac:chgData name="Cai Jun" userId="57e790d697ad4281" providerId="LiveId" clId="{4123D6FF-297B-4878-8E3E-15C4170C11EA}" dt="2020-06-15T02:05:04.545" v="141" actId="1076"/>
          <ac:graphicFrameMkLst>
            <pc:docMk/>
            <pc:sldMk cId="0" sldId="375"/>
            <ac:graphicFrameMk id="11" creationId="{5B56C1C9-32B5-4F1A-A3B0-329EAF9F9877}"/>
          </ac:graphicFrameMkLst>
        </pc:graphicFrameChg>
        <pc:graphicFrameChg chg="add mod">
          <ac:chgData name="Cai Jun" userId="57e790d697ad4281" providerId="LiveId" clId="{4123D6FF-297B-4878-8E3E-15C4170C11EA}" dt="2020-06-15T02:05:06.935" v="142" actId="1076"/>
          <ac:graphicFrameMkLst>
            <pc:docMk/>
            <pc:sldMk cId="0" sldId="375"/>
            <ac:graphicFrameMk id="12" creationId="{BF1CAA7F-C09E-47FC-9B53-D587147CB7E6}"/>
          </ac:graphicFrameMkLst>
        </pc:graphicFrameChg>
        <pc:graphicFrameChg chg="del">
          <ac:chgData name="Cai Jun" userId="57e790d697ad4281" providerId="LiveId" clId="{4123D6FF-297B-4878-8E3E-15C4170C11EA}" dt="2020-06-15T01:58:38.444" v="91" actId="478"/>
          <ac:graphicFrameMkLst>
            <pc:docMk/>
            <pc:sldMk cId="0" sldId="375"/>
            <ac:graphicFrameMk id="16387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8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9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4:54.982" v="139" actId="478"/>
          <ac:graphicFrameMkLst>
            <pc:docMk/>
            <pc:sldMk cId="0" sldId="375"/>
            <ac:graphicFrameMk id="16392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29.815" v="160" actId="1038"/>
        <pc:sldMkLst>
          <pc:docMk/>
          <pc:sldMk cId="0" sldId="378"/>
        </pc:sldMkLst>
        <pc:spChg chg="mod">
          <ac:chgData name="Cai Jun" userId="57e790d697ad4281" providerId="LiveId" clId="{4123D6FF-297B-4878-8E3E-15C4170C11EA}" dt="2020-06-15T02:05:20.889" v="144" actId="1076"/>
          <ac:spMkLst>
            <pc:docMk/>
            <pc:sldMk cId="0" sldId="378"/>
            <ac:spMk id="14338" creationId="{00000000-0000-0000-0000-000000000000}"/>
          </ac:spMkLst>
        </pc:spChg>
        <pc:spChg chg="mod">
          <ac:chgData name="Cai Jun" userId="57e790d697ad4281" providerId="LiveId" clId="{4123D6FF-297B-4878-8E3E-15C4170C11EA}" dt="2020-06-15T02:05:29.815" v="160" actId="1038"/>
          <ac:spMkLst>
            <pc:docMk/>
            <pc:sldMk cId="0" sldId="378"/>
            <ac:spMk id="1434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20.889" v="144" actId="1076"/>
          <ac:grpSpMkLst>
            <pc:docMk/>
            <pc:sldMk cId="0" sldId="378"/>
            <ac:grpSpMk id="3" creationId="{8517EB1B-2434-48B6-A8A1-2F1FF8F020B0}"/>
          </ac:grpSpMkLst>
        </pc:grpChg>
        <pc:graphicFrameChg chg="add mod">
          <ac:chgData name="Cai Jun" userId="57e790d697ad4281" providerId="LiveId" clId="{4123D6FF-297B-4878-8E3E-15C4170C11EA}" dt="2020-06-15T02:05:20.889" v="144" actId="1076"/>
          <ac:graphicFrameMkLst>
            <pc:docMk/>
            <pc:sldMk cId="0" sldId="378"/>
            <ac:graphicFrameMk id="2" creationId="{7ED7959C-3655-4BD3-BB9A-56B751A301B9}"/>
          </ac:graphicFrameMkLst>
        </pc:graphicFrameChg>
        <pc:graphicFrameChg chg="add mod">
          <ac:chgData name="Cai Jun" userId="57e790d697ad4281" providerId="LiveId" clId="{4123D6FF-297B-4878-8E3E-15C4170C11EA}" dt="2020-06-15T02:05:29.815" v="160" actId="1038"/>
          <ac:graphicFrameMkLst>
            <pc:docMk/>
            <pc:sldMk cId="0" sldId="378"/>
            <ac:graphicFrameMk id="10" creationId="{7EDF9013-793F-43D1-A481-24FEF0F63FE7}"/>
          </ac:graphicFrameMkLst>
        </pc:graphicFrameChg>
        <pc:graphicFrameChg chg="del mod">
          <ac:chgData name="Cai Jun" userId="57e790d697ad4281" providerId="LiveId" clId="{4123D6FF-297B-4878-8E3E-15C4170C11EA}" dt="2020-06-15T01:57:36.270" v="49" actId="478"/>
          <ac:graphicFrameMkLst>
            <pc:docMk/>
            <pc:sldMk cId="0" sldId="378"/>
            <ac:graphicFrameMk id="1433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0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12.915" v="143" actId="1076"/>
        <pc:sldMkLst>
          <pc:docMk/>
          <pc:sldMk cId="0" sldId="379"/>
        </pc:sldMkLst>
        <pc:spChg chg="mod">
          <ac:chgData name="Cai Jun" userId="57e790d697ad4281" providerId="LiveId" clId="{4123D6FF-297B-4878-8E3E-15C4170C11EA}" dt="2020-06-15T02:05:12.915" v="143" actId="1076"/>
          <ac:spMkLst>
            <pc:docMk/>
            <pc:sldMk cId="0" sldId="379"/>
            <ac:spMk id="9" creationId="{F9894AC6-B5CC-4AE2-9EDD-59CF6E201C04}"/>
          </ac:spMkLst>
        </pc:spChg>
        <pc:spChg chg="del">
          <ac:chgData name="Cai Jun" userId="57e790d697ad4281" providerId="LiveId" clId="{4123D6FF-297B-4878-8E3E-15C4170C11EA}" dt="2020-06-15T01:58:15.694" v="86" actId="478"/>
          <ac:spMkLst>
            <pc:docMk/>
            <pc:sldMk cId="0" sldId="379"/>
            <ac:spMk id="1536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12.915" v="143" actId="1076"/>
          <ac:grpSpMkLst>
            <pc:docMk/>
            <pc:sldMk cId="0" sldId="379"/>
            <ac:grpSpMk id="8" creationId="{463E3262-61DF-447E-B0C5-148360A2CF85}"/>
          </ac:grpSpMkLst>
        </pc:grpChg>
        <pc:graphicFrameChg chg="mod">
          <ac:chgData name="Cai Jun" userId="57e790d697ad4281" providerId="LiveId" clId="{4123D6FF-297B-4878-8E3E-15C4170C11EA}" dt="2020-06-15T02:05:12.915" v="143" actId="1076"/>
          <ac:graphicFrameMkLst>
            <pc:docMk/>
            <pc:sldMk cId="0" sldId="379"/>
            <ac:graphicFrameMk id="10" creationId="{8EA99A22-63E6-4005-BCD3-4996234DFDB3}"/>
          </ac:graphicFrameMkLst>
        </pc:graphicFrameChg>
        <pc:graphicFrameChg chg="add mod">
          <ac:chgData name="Cai Jun" userId="57e790d697ad4281" providerId="LiveId" clId="{4123D6FF-297B-4878-8E3E-15C4170C11EA}" dt="2020-06-15T02:03:08.144" v="131" actId="1076"/>
          <ac:graphicFrameMkLst>
            <pc:docMk/>
            <pc:sldMk cId="0" sldId="379"/>
            <ac:graphicFrameMk id="11" creationId="{2FF58815-E740-4641-87F2-F014E392CB7C}"/>
          </ac:graphicFrameMkLst>
        </pc:graphicFrameChg>
        <pc:graphicFrameChg chg="del">
          <ac:chgData name="Cai Jun" userId="57e790d697ad4281" providerId="LiveId" clId="{4123D6FF-297B-4878-8E3E-15C4170C11EA}" dt="2020-06-15T01:58:13.132" v="85" actId="478"/>
          <ac:graphicFrameMkLst>
            <pc:docMk/>
            <pc:sldMk cId="0" sldId="379"/>
            <ac:graphicFrameMk id="15363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4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5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41.392" v="127" actId="478"/>
          <ac:graphicFrameMkLst>
            <pc:docMk/>
            <pc:sldMk cId="0" sldId="379"/>
            <ac:graphicFrameMk id="15366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3:08.745" v="199" actId="14100"/>
        <pc:sldMkLst>
          <pc:docMk/>
          <pc:sldMk cId="0" sldId="388"/>
        </pc:sldMkLst>
        <pc:spChg chg="mod">
          <ac:chgData name="Cai Jun" userId="57e790d697ad4281" providerId="LiveId" clId="{4123D6FF-297B-4878-8E3E-15C4170C11EA}" dt="2020-06-15T01:52:08.107" v="23" actId="20577"/>
          <ac:spMkLst>
            <pc:docMk/>
            <pc:sldMk cId="0" sldId="388"/>
            <ac:spMk id="11274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1:24.059" v="10"/>
          <ac:graphicFrameMkLst>
            <pc:docMk/>
            <pc:sldMk cId="0" sldId="38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1:51:40.750" v="15"/>
          <ac:graphicFrameMkLst>
            <pc:docMk/>
            <pc:sldMk cId="0" sldId="388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2:46.423" v="190" actId="1036"/>
          <ac:graphicFrameMkLst>
            <pc:docMk/>
            <pc:sldMk cId="0" sldId="388"/>
            <ac:graphicFrameMk id="18433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3:08.745" v="199" actId="14100"/>
          <ac:graphicFrameMkLst>
            <pc:docMk/>
            <pc:sldMk cId="0" sldId="388"/>
            <ac:graphicFrameMk id="184333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4:52:53.532" v="234"/>
        <pc:sldMkLst>
          <pc:docMk/>
          <pc:sldMk cId="0" sldId="394"/>
        </pc:sldMkLst>
        <pc:spChg chg="mod">
          <ac:chgData name="Cai Jun" userId="57e790d697ad4281" providerId="LiveId" clId="{4123D6FF-297B-4878-8E3E-15C4170C11EA}" dt="2020-06-15T02:11:40.787" v="167" actId="113"/>
          <ac:spMkLst>
            <pc:docMk/>
            <pc:sldMk cId="0" sldId="394"/>
            <ac:spMk id="21516" creationId="{00000000-0000-0000-0000-000000000000}"/>
          </ac:spMkLst>
        </pc:spChg>
        <pc:spChg chg="mod">
          <ac:chgData name="Cai Jun" userId="57e790d697ad4281" providerId="LiveId" clId="{4123D6FF-297B-4878-8E3E-15C4170C11EA}" dt="2020-06-15T02:11:35.186" v="166" actId="113"/>
          <ac:spMkLst>
            <pc:docMk/>
            <pc:sldMk cId="0" sldId="394"/>
            <ac:spMk id="21517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2:53.532" v="234"/>
          <ac:graphicFrameMkLst>
            <pc:docMk/>
            <pc:sldMk cId="0" sldId="394"/>
            <ac:graphicFrameMk id="2151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1:29.611" v="165"/>
          <ac:graphicFrameMkLst>
            <pc:docMk/>
            <pc:sldMk cId="0" sldId="394"/>
            <ac:graphicFrameMk id="2151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7:27.924" v="258"/>
        <pc:sldMkLst>
          <pc:docMk/>
          <pc:sldMk cId="0" sldId="395"/>
        </pc:sldMkLst>
        <pc:spChg chg="mod">
          <ac:chgData name="Cai Jun" userId="57e790d697ad4281" providerId="LiveId" clId="{4123D6FF-297B-4878-8E3E-15C4170C11EA}" dt="2020-06-25T14:57:03.020" v="253"/>
          <ac:spMkLst>
            <pc:docMk/>
            <pc:sldMk cId="0" sldId="395"/>
            <ac:spMk id="23569" creationId="{00000000-0000-0000-0000-000000000000}"/>
          </ac:spMkLst>
        </pc:spChg>
        <pc:grpChg chg="mod">
          <ac:chgData name="Cai Jun" userId="57e790d697ad4281" providerId="LiveId" clId="{4123D6FF-297B-4878-8E3E-15C4170C11EA}" dt="2020-06-25T14:57:03.020" v="253"/>
          <ac:grpSpMkLst>
            <pc:docMk/>
            <pc:sldMk cId="0" sldId="395"/>
            <ac:grpSpMk id="23566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4:57:27.924" v="258"/>
          <ac:graphicFrameMkLst>
            <pc:docMk/>
            <pc:sldMk cId="0" sldId="395"/>
            <ac:graphicFrameMk id="2355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20.354" v="256"/>
          <ac:graphicFrameMkLst>
            <pc:docMk/>
            <pc:sldMk cId="0" sldId="395"/>
            <ac:graphicFrameMk id="2356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24.373" v="200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32.959" v="201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07.352" v="254"/>
          <ac:graphicFrameMkLst>
            <pc:docMk/>
            <pc:sldMk cId="0" sldId="395"/>
            <ac:graphicFrameMk id="23570" creationId="{00000000-0000-0000-0000-000000000000}"/>
          </ac:graphicFrameMkLst>
        </pc:graphicFrameChg>
      </pc:sldChg>
      <pc:sldChg chg="delSp modSp mod">
        <pc:chgData name="Cai Jun" userId="57e790d697ad4281" providerId="LiveId" clId="{4123D6FF-297B-4878-8E3E-15C4170C11EA}" dt="2020-06-25T15:03:36.485" v="316" actId="14100"/>
        <pc:sldMkLst>
          <pc:docMk/>
          <pc:sldMk cId="0" sldId="397"/>
        </pc:sldMkLst>
        <pc:spChg chg="mod">
          <ac:chgData name="Cai Jun" userId="57e790d697ad4281" providerId="LiveId" clId="{4123D6FF-297B-4878-8E3E-15C4170C11EA}" dt="2020-06-25T14:59:14.856" v="278" actId="1076"/>
          <ac:spMkLst>
            <pc:docMk/>
            <pc:sldMk cId="0" sldId="397"/>
            <ac:spMk id="25606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3:17.071" v="291" actId="14100"/>
          <ac:graphicFrameMkLst>
            <pc:docMk/>
            <pc:sldMk cId="0" sldId="397"/>
            <ac:graphicFrameMk id="2560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1.485" v="298" actId="14100"/>
          <ac:graphicFrameMkLst>
            <pc:docMk/>
            <pc:sldMk cId="0" sldId="397"/>
            <ac:graphicFrameMk id="25604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8:11.824" v="263" actId="478"/>
          <ac:graphicFrameMkLst>
            <pc:docMk/>
            <pc:sldMk cId="0" sldId="397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6.485" v="316" actId="14100"/>
          <ac:graphicFrameMkLst>
            <pc:docMk/>
            <pc:sldMk cId="0" sldId="397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0.636" v="312" actId="14100"/>
          <ac:graphicFrameMkLst>
            <pc:docMk/>
            <pc:sldMk cId="0" sldId="397"/>
            <ac:graphicFrameMk id="2560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6.664" v="308" actId="14100"/>
          <ac:graphicFrameMkLst>
            <pc:docMk/>
            <pc:sldMk cId="0" sldId="397"/>
            <ac:graphicFrameMk id="2560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4:43.075" v="322"/>
        <pc:sldMkLst>
          <pc:docMk/>
          <pc:sldMk cId="0" sldId="398"/>
        </pc:sldMkLst>
        <pc:graphicFrameChg chg="mod">
          <ac:chgData name="Cai Jun" userId="57e790d697ad4281" providerId="LiveId" clId="{4123D6FF-297B-4878-8E3E-15C4170C11EA}" dt="2020-06-25T15:04:11.230" v="320"/>
          <ac:graphicFrameMkLst>
            <pc:docMk/>
            <pc:sldMk cId="0" sldId="398"/>
            <ac:graphicFrameMk id="2253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06.301" v="318"/>
          <ac:graphicFrameMkLst>
            <pc:docMk/>
            <pc:sldMk cId="0" sldId="398"/>
            <ac:graphicFrameMk id="2662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43.075" v="322"/>
          <ac:graphicFrameMkLst>
            <pc:docMk/>
            <pc:sldMk cId="0" sldId="398"/>
            <ac:graphicFrameMk id="26628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5:07.804" v="327" actId="113"/>
        <pc:sldMkLst>
          <pc:docMk/>
          <pc:sldMk cId="0" sldId="399"/>
        </pc:sldMkLst>
        <pc:spChg chg="mod">
          <ac:chgData name="Cai Jun" userId="57e790d697ad4281" providerId="LiveId" clId="{4123D6FF-297B-4878-8E3E-15C4170C11EA}" dt="2020-06-25T15:05:07.804" v="327" actId="113"/>
          <ac:spMkLst>
            <pc:docMk/>
            <pc:sldMk cId="0" sldId="399"/>
            <ac:spMk id="27650" creationId="{00000000-0000-0000-0000-000000000000}"/>
          </ac:spMkLst>
        </pc:spChg>
      </pc:sldChg>
      <pc:sldChg chg="modSp">
        <pc:chgData name="Cai Jun" userId="57e790d697ad4281" providerId="LiveId" clId="{4123D6FF-297B-4878-8E3E-15C4170C11EA}" dt="2020-06-25T15:05:46.379" v="329"/>
        <pc:sldMkLst>
          <pc:docMk/>
          <pc:sldMk cId="0" sldId="401"/>
        </pc:sldMkLst>
        <pc:graphicFrameChg chg="mod">
          <ac:chgData name="Cai Jun" userId="57e790d697ad4281" providerId="LiveId" clId="{4123D6FF-297B-4878-8E3E-15C4170C11EA}" dt="2020-06-25T15:05:46.379" v="329"/>
          <ac:graphicFrameMkLst>
            <pc:docMk/>
            <pc:sldMk cId="0" sldId="401"/>
            <ac:graphicFrameMk id="29700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08:18.108" v="435" actId="1037"/>
        <pc:sldMkLst>
          <pc:docMk/>
          <pc:sldMk cId="0" sldId="402"/>
        </pc:sldMkLst>
        <pc:spChg chg="add mod">
          <ac:chgData name="Cai Jun" userId="57e790d697ad4281" providerId="LiveId" clId="{4123D6FF-297B-4878-8E3E-15C4170C11EA}" dt="2020-06-25T15:08:18.108" v="435" actId="1037"/>
          <ac:spMkLst>
            <pc:docMk/>
            <pc:sldMk cId="0" sldId="402"/>
            <ac:spMk id="17" creationId="{311D9D08-2C43-4374-928E-B548F2B237DB}"/>
          </ac:spMkLst>
        </pc:s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0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1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2" creationId="{00000000-0000-0000-0000-000000000000}"/>
          </ac:grpSpMkLst>
        </pc:grpChg>
      </pc:sldChg>
      <pc:sldChg chg="addSp delSp modSp">
        <pc:chgData name="Cai Jun" userId="57e790d697ad4281" providerId="LiveId" clId="{4123D6FF-297B-4878-8E3E-15C4170C11EA}" dt="2020-06-15T01:54:34.805" v="44" actId="1035"/>
        <pc:sldMkLst>
          <pc:docMk/>
          <pc:sldMk cId="0" sldId="403"/>
        </pc:sldMkLst>
        <pc:spChg chg="add mod">
          <ac:chgData name="Cai Jun" userId="57e790d697ad4281" providerId="LiveId" clId="{4123D6FF-297B-4878-8E3E-15C4170C11EA}" dt="2020-06-15T01:54:08.971" v="34"/>
          <ac:spMkLst>
            <pc:docMk/>
            <pc:sldMk cId="0" sldId="403"/>
            <ac:spMk id="35" creationId="{9D656D04-E018-4EFB-9550-C103A6415BB0}"/>
          </ac:spMkLst>
        </pc:spChg>
        <pc:spChg chg="mod">
          <ac:chgData name="Cai Jun" userId="57e790d697ad4281" providerId="LiveId" clId="{4123D6FF-297B-4878-8E3E-15C4170C11EA}" dt="2020-06-15T01:54:34.805" v="44" actId="1035"/>
          <ac:spMkLst>
            <pc:docMk/>
            <pc:sldMk cId="0" sldId="403"/>
            <ac:spMk id="181256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9.694" v="40" actId="1036"/>
          <ac:spMkLst>
            <pc:docMk/>
            <pc:sldMk cId="0" sldId="403"/>
            <ac:spMk id="181257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1.372" v="36" actId="1035"/>
          <ac:spMkLst>
            <pc:docMk/>
            <pc:sldMk cId="0" sldId="403"/>
            <ac:spMk id="181258" creationId="{00000000-0000-0000-0000-000000000000}"/>
          </ac:spMkLst>
        </pc:s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4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5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6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7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8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9" creationId="{00000000-0000-0000-0000-000000000000}"/>
          </ac:grpSpMkLst>
        </pc:grpChg>
        <pc:graphicFrameChg chg="add mod">
          <ac:chgData name="Cai Jun" userId="57e790d697ad4281" providerId="LiveId" clId="{4123D6FF-297B-4878-8E3E-15C4170C11EA}" dt="2020-06-15T01:54:08.971" v="34"/>
          <ac:graphicFrameMkLst>
            <pc:docMk/>
            <pc:sldMk cId="0" sldId="403"/>
            <ac:graphicFrameMk id="34" creationId="{149C472E-4FFC-45CA-9AE0-27C5857C3926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5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6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7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8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9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8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9:07.122" v="445" actId="207"/>
        <pc:sldMkLst>
          <pc:docMk/>
          <pc:sldMk cId="0" sldId="404"/>
        </pc:sldMkLst>
        <pc:spChg chg="mod">
          <ac:chgData name="Cai Jun" userId="57e790d697ad4281" providerId="LiveId" clId="{4123D6FF-297B-4878-8E3E-15C4170C11EA}" dt="2020-06-25T15:09:07.122" v="445" actId="207"/>
          <ac:spMkLst>
            <pc:docMk/>
            <pc:sldMk cId="0" sldId="404"/>
            <ac:spMk id="161810" creationId="{00000000-0000-0000-0000-000000000000}"/>
          </ac:spMkLst>
        </pc:spChg>
        <pc:spChg chg="mod">
          <ac:chgData name="Cai Jun" userId="57e790d697ad4281" providerId="LiveId" clId="{4123D6FF-297B-4878-8E3E-15C4170C11EA}" dt="2020-06-25T15:08:47.597" v="439" actId="207"/>
          <ac:spMkLst>
            <pc:docMk/>
            <pc:sldMk cId="0" sldId="404"/>
            <ac:spMk id="161819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0:49.958" v="214"/>
          <ac:graphicFrameMkLst>
            <pc:docMk/>
            <pc:sldMk cId="0" sldId="404"/>
            <ac:graphicFrameMk id="33800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10:12.391" v="463" actId="207"/>
        <pc:sldMkLst>
          <pc:docMk/>
          <pc:sldMk cId="0" sldId="405"/>
        </pc:sldMkLst>
        <pc:spChg chg="mod">
          <ac:chgData name="Cai Jun" userId="57e790d697ad4281" providerId="LiveId" clId="{4123D6FF-297B-4878-8E3E-15C4170C11EA}" dt="2020-06-25T15:09:33.128" v="453" actId="113"/>
          <ac:spMkLst>
            <pc:docMk/>
            <pc:sldMk cId="0" sldId="405"/>
            <ac:spMk id="18330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07.246" v="461" actId="14100"/>
          <ac:spMkLst>
            <pc:docMk/>
            <pc:sldMk cId="0" sldId="405"/>
            <ac:spMk id="18331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12.391" v="463" actId="207"/>
          <ac:spMkLst>
            <pc:docMk/>
            <pc:sldMk cId="0" sldId="405"/>
            <ac:spMk id="183312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9:48.220" v="455"/>
          <ac:graphicFrameMkLst>
            <pc:docMk/>
            <pc:sldMk cId="0" sldId="405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01.218" v="216"/>
          <ac:graphicFrameMkLst>
            <pc:docMk/>
            <pc:sldMk cId="0" sldId="405"/>
            <ac:graphicFrameMk id="3482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12:22.753" v="466" actId="1076"/>
        <pc:sldMkLst>
          <pc:docMk/>
          <pc:sldMk cId="0" sldId="406"/>
        </pc:sldMkLst>
        <pc:spChg chg="mod">
          <ac:chgData name="Cai Jun" userId="57e790d697ad4281" providerId="LiveId" clId="{4123D6FF-297B-4878-8E3E-15C4170C11EA}" dt="2020-06-25T14:51:40.270" v="220"/>
          <ac:spMkLst>
            <pc:docMk/>
            <pc:sldMk cId="0" sldId="406"/>
            <ac:spMk id="35849" creationId="{00000000-0000-0000-0000-000000000000}"/>
          </ac:spMkLst>
        </pc:spChg>
        <pc:grpChg chg="del mod">
          <ac:chgData name="Cai Jun" userId="57e790d697ad4281" providerId="LiveId" clId="{4123D6FF-297B-4878-8E3E-15C4170C11EA}" dt="2020-06-25T14:51:52.070" v="224" actId="478"/>
          <ac:grpSpMkLst>
            <pc:docMk/>
            <pc:sldMk cId="0" sldId="406"/>
            <ac:grpSpMk id="35847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5:12:22.753" v="466" actId="1076"/>
          <ac:graphicFrameMkLst>
            <pc:docMk/>
            <pc:sldMk cId="0" sldId="406"/>
            <ac:graphicFrameMk id="12" creationId="{D49EA1CA-22E7-40E0-A605-E8B7E559535C}"/>
          </ac:graphicFrameMkLst>
        </pc:graphicFrameChg>
        <pc:graphicFrameChg chg="add mod">
          <ac:chgData name="Cai Jun" userId="57e790d697ad4281" providerId="LiveId" clId="{4123D6FF-297B-4878-8E3E-15C4170C11EA}" dt="2020-06-25T14:51:56.400" v="226" actId="1076"/>
          <ac:graphicFrameMkLst>
            <pc:docMk/>
            <pc:sldMk cId="0" sldId="406"/>
            <ac:graphicFrameMk id="13" creationId="{4CFE946C-C759-4B47-B112-1CC39B43D7CF}"/>
          </ac:graphicFrameMkLst>
        </pc:graphicFrameChg>
        <pc:graphicFrameChg chg="mod">
          <ac:chgData name="Cai Jun" userId="57e790d697ad4281" providerId="LiveId" clId="{4123D6FF-297B-4878-8E3E-15C4170C11EA}" dt="2020-06-25T14:49:01.548" v="203"/>
          <ac:graphicFrameMkLst>
            <pc:docMk/>
            <pc:sldMk cId="0" sldId="406"/>
            <ac:graphicFrameMk id="35846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1:50.057" v="223" actId="21"/>
          <ac:graphicFrameMkLst>
            <pc:docMk/>
            <pc:sldMk cId="0" sldId="406"/>
            <ac:graphicFrameMk id="3585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40.270" v="220"/>
          <ac:graphicFrameMkLst>
            <pc:docMk/>
            <pc:sldMk cId="0" sldId="406"/>
            <ac:graphicFrameMk id="35851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2:28.294" v="179" actId="1038"/>
        <pc:sldMkLst>
          <pc:docMk/>
          <pc:sldMk cId="0" sldId="413"/>
        </pc:sldMkLst>
        <pc:graphicFrameChg chg="mod">
          <ac:chgData name="Cai Jun" userId="57e790d697ad4281" providerId="LiveId" clId="{4123D6FF-297B-4878-8E3E-15C4170C11EA}" dt="2020-06-15T02:12:28.294" v="179" actId="1038"/>
          <ac:graphicFrameMkLst>
            <pc:docMk/>
            <pc:sldMk cId="0" sldId="413"/>
            <ac:graphicFrameMk id="10245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0:33.388" v="212"/>
        <pc:sldMkLst>
          <pc:docMk/>
          <pc:sldMk cId="0" sldId="416"/>
        </pc:sldMkLst>
        <pc:graphicFrameChg chg="mod">
          <ac:chgData name="Cai Jun" userId="57e790d697ad4281" providerId="LiveId" clId="{4123D6FF-297B-4878-8E3E-15C4170C11EA}" dt="2020-06-25T14:50:19.384" v="210"/>
          <ac:graphicFrameMkLst>
            <pc:docMk/>
            <pc:sldMk cId="0" sldId="416"/>
            <ac:graphicFrameMk id="3073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0:33.388" v="212"/>
          <ac:graphicFrameMkLst>
            <pc:docMk/>
            <pc:sldMk cId="0" sldId="416"/>
            <ac:graphicFrameMk id="30731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5:20.838" v="251" actId="207"/>
        <pc:sldMkLst>
          <pc:docMk/>
          <pc:sldMk cId="0" sldId="418"/>
        </pc:sldMkLst>
        <pc:spChg chg="mod">
          <ac:chgData name="Cai Jun" userId="57e790d697ad4281" providerId="LiveId" clId="{4123D6FF-297B-4878-8E3E-15C4170C11EA}" dt="2020-06-25T14:55:20.838" v="251" actId="207"/>
          <ac:spMkLst>
            <pc:docMk/>
            <pc:sldMk cId="0" sldId="418"/>
            <ac:spMk id="5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5:14.547" v="250"/>
          <ac:graphicFrameMkLst>
            <pc:docMk/>
            <pc:sldMk cId="0" sldId="418"/>
            <ac:graphicFrameMk id="1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4:51.696" v="245"/>
        <pc:sldMkLst>
          <pc:docMk/>
          <pc:sldMk cId="0" sldId="419"/>
        </pc:sldMkLst>
        <pc:spChg chg="mod">
          <ac:chgData name="Cai Jun" userId="57e790d697ad4281" providerId="LiveId" clId="{4123D6FF-297B-4878-8E3E-15C4170C11EA}" dt="2020-06-25T14:53:36.996" v="240" actId="113"/>
          <ac:spMkLst>
            <pc:docMk/>
            <pc:sldMk cId="0" sldId="419"/>
            <ac:spMk id="5" creationId="{00000000-0000-0000-0000-000000000000}"/>
          </ac:spMkLst>
        </pc:spChg>
        <pc:spChg chg="mod">
          <ac:chgData name="Cai Jun" userId="57e790d697ad4281" providerId="LiveId" clId="{4123D6FF-297B-4878-8E3E-15C4170C11EA}" dt="2020-06-25T14:53:32.138" v="239" actId="113"/>
          <ac:spMkLst>
            <pc:docMk/>
            <pc:sldMk cId="0" sldId="419"/>
            <ac:spMk id="2254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4:44.199" v="243"/>
          <ac:graphicFrameMkLst>
            <pc:docMk/>
            <pc:sldMk cId="0" sldId="419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4:51.696" v="245"/>
          <ac:graphicFrameMkLst>
            <pc:docMk/>
            <pc:sldMk cId="0" sldId="419"/>
            <ac:graphicFrameMk id="14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6:08.747" v="330" actId="6549"/>
        <pc:sldMkLst>
          <pc:docMk/>
          <pc:sldMk cId="2296416509" sldId="437"/>
        </pc:sldMkLst>
        <pc:spChg chg="mod">
          <ac:chgData name="Cai Jun" userId="57e790d697ad4281" providerId="LiveId" clId="{4123D6FF-297B-4878-8E3E-15C4170C11EA}" dt="2020-06-25T15:06:08.747" v="330" actId="6549"/>
          <ac:spMkLst>
            <pc:docMk/>
            <pc:sldMk cId="2296416509" sldId="437"/>
            <ac:spMk id="2" creationId="{89A1E410-7270-44A7-9C32-39EC51B63E62}"/>
          </ac:spMkLst>
        </pc:spChg>
      </pc:sldChg>
      <pc:sldChg chg="modSp mod">
        <pc:chgData name="Cai Jun" userId="57e790d697ad4281" providerId="LiveId" clId="{4123D6FF-297B-4878-8E3E-15C4170C11EA}" dt="2020-06-15T01:50:46.214" v="4" actId="113"/>
        <pc:sldMkLst>
          <pc:docMk/>
          <pc:sldMk cId="1040272835" sldId="440"/>
        </pc:sldMkLst>
        <pc:spChg chg="mod">
          <ac:chgData name="Cai Jun" userId="57e790d697ad4281" providerId="LiveId" clId="{4123D6FF-297B-4878-8E3E-15C4170C11EA}" dt="2020-06-15T01:50:46.214" v="4" actId="113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Cai Jun" userId="57e790d697ad4281" providerId="LiveId" clId="{4123D6FF-297B-4878-8E3E-15C4170C11EA}" dt="2020-06-15T01:50:42.314" v="2" actId="113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0:39.179" v="1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AA282CD-4E20-44A9-A5AA-B3310E15E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E4DB-FEB9-4498-A8C1-1C4768133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6228-59C1-4AEF-86C3-D0422E203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4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12B1-77CD-44CF-82A8-D8C4B803A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3DAE-9B93-49C8-8A91-5C7ADC997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5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9B8-D2EE-4E0B-90C0-F49B148A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5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29496-D7DF-422B-B12F-F75D46722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4E0-1ABF-4EAA-8F24-9092068D2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7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1630-4319-48D0-ABFB-99D01FE3C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5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BE6F3-429F-45A7-8D36-B9D9F4C5D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1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F46E9-7B2B-4E3A-8FA6-3FA203E47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6133-9967-4F73-85D9-601AA4468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0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AAB0696-3988-4257-9D19-231B57D9A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just">
              <a:defRPr/>
            </a:pP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第七章 化学动力学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Chemical Kinetics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950913" y="3309938"/>
            <a:ext cx="193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交替进行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3E3262-61DF-447E-B0C5-148360A2CF85}"/>
              </a:ext>
            </a:extLst>
          </p:cNvPr>
          <p:cNvGrpSpPr/>
          <p:nvPr/>
        </p:nvGrpSpPr>
        <p:grpSpPr>
          <a:xfrm>
            <a:off x="1691108" y="663015"/>
            <a:ext cx="5962650" cy="1143000"/>
            <a:chOff x="1352550" y="909638"/>
            <a:chExt cx="5962650" cy="1143000"/>
          </a:xfrm>
        </p:grpSpPr>
        <p:sp>
          <p:nvSpPr>
            <p:cNvPr id="9" name="AutoShape 2">
              <a:extLst>
                <a:ext uri="{FF2B5EF4-FFF2-40B4-BE49-F238E27FC236}">
                  <a16:creationId xmlns:a16="http://schemas.microsoft.com/office/drawing/2014/main" id="{F9894AC6-B5CC-4AE2-9EDD-59CF6E201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909638"/>
              <a:ext cx="5962650" cy="1143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EA99A22-63E6-4005-BCD3-4996234DFD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72732"/>
                </p:ext>
              </p:extLst>
            </p:nvPr>
          </p:nvGraphicFramePr>
          <p:xfrm>
            <a:off x="1886744" y="998538"/>
            <a:ext cx="4913313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130040" imgH="228600" progId="Equation.DSMT4">
                    <p:embed/>
                  </p:oleObj>
                </mc:Choice>
                <mc:Fallback>
                  <p:oleObj name="Equation" r:id="rId3" imgW="113004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8EA99A22-63E6-4005-BCD3-4996234DFD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86744" y="998538"/>
                          <a:ext cx="4913313" cy="993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FF58815-E740-4641-87F2-F014E392C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40049"/>
              </p:ext>
            </p:extLst>
          </p:nvPr>
        </p:nvGraphicFramePr>
        <p:xfrm>
          <a:off x="2540841" y="1971582"/>
          <a:ext cx="500380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34960" imgH="1168200" progId="Equation.DSMT4">
                  <p:embed/>
                </p:oleObj>
              </mc:Choice>
              <mc:Fallback>
                <p:oleObj name="Equation" r:id="rId5" imgW="1434960" imgH="1168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FF58815-E740-4641-87F2-F014E392C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841" y="1971582"/>
                        <a:ext cx="5003800" cy="40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390" name="Rectangle 2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615803-8419-4007-BC36-2E1E0051BEA0}"/>
              </a:ext>
            </a:extLst>
          </p:cNvPr>
          <p:cNvGrpSpPr/>
          <p:nvPr/>
        </p:nvGrpSpPr>
        <p:grpSpPr>
          <a:xfrm>
            <a:off x="1590675" y="1286156"/>
            <a:ext cx="5962650" cy="1143000"/>
            <a:chOff x="1352550" y="909638"/>
            <a:chExt cx="5962650" cy="1143000"/>
          </a:xfrm>
        </p:grpSpPr>
        <p:sp>
          <p:nvSpPr>
            <p:cNvPr id="10" name="AutoShape 2">
              <a:extLst>
                <a:ext uri="{FF2B5EF4-FFF2-40B4-BE49-F238E27FC236}">
                  <a16:creationId xmlns:a16="http://schemas.microsoft.com/office/drawing/2014/main" id="{6C10EFF9-2D48-48DB-A265-D37A4824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909638"/>
              <a:ext cx="5962650" cy="1143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B56C1C9-32B5-4F1A-A3B0-329EAF9F98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883819"/>
                </p:ext>
              </p:extLst>
            </p:nvPr>
          </p:nvGraphicFramePr>
          <p:xfrm>
            <a:off x="2300288" y="997323"/>
            <a:ext cx="4084637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939600" imgH="228600" progId="Equation.DSMT4">
                    <p:embed/>
                  </p:oleObj>
                </mc:Choice>
                <mc:Fallback>
                  <p:oleObj name="Equation" r:id="rId3" imgW="93960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B56C1C9-32B5-4F1A-A3B0-329EAF9F98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0288" y="997323"/>
                          <a:ext cx="4084637" cy="993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F1CAA7F-C09E-47FC-9B53-D587147CB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93265"/>
              </p:ext>
            </p:extLst>
          </p:nvPr>
        </p:nvGraphicFramePr>
        <p:xfrm>
          <a:off x="3092637" y="2829486"/>
          <a:ext cx="34099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77760" imgH="685800" progId="Equation.DSMT4">
                  <p:embed/>
                </p:oleObj>
              </mc:Choice>
              <mc:Fallback>
                <p:oleObj name="Equation" r:id="rId5" imgW="977760" imgH="685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1CAA7F-C09E-47FC-9B53-D587147CB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2637" y="2829486"/>
                        <a:ext cx="3409950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04850" y="1600200"/>
            <a:ext cx="7772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57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宏观化学动力学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(macroscopic)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从宏观变量如浓度、温度、压力等出发，研究反应的速率与这些宏观变量的关系。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微观化学动力学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(microscopic)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从微观的物质特性如分子尺寸、几何构型，以及分子的平动、转动、振动和电子的运动出发，研究基元反应的速率。</a:t>
            </a:r>
            <a:endParaRPr kumimoji="1" lang="zh-CN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08025" y="876300"/>
            <a:ext cx="7535863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化学动力学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(chemical kinetics)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 言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14363" y="1603375"/>
            <a:ext cx="8229600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	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热力学的研究对象是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处于平衡态的宏观系统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，它是关于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平衡态热力学性质及其变化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的基本理论，它有两个主要局限：</a:t>
            </a: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  <a:p>
            <a:pPr eaLnBrk="1" fontAlgn="t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</a:rPr>
              <a:t>	1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不涉及系统的微观结构，不能解释各种现象的本质；</a:t>
            </a: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  <a:p>
            <a:pPr eaLnBrk="1" fontAlgn="t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</a:rPr>
              <a:t>	2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不能描述实际变化过程中一定会出现的非平衡态，只能由变化过程的始末状态得到热力学势的变化，所以平衡态热力学理论不含时间变量，对一切与时间相关的问题无能为力。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609600" y="838200"/>
            <a:ext cx="5127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热力学的研究对象和局限性</a:t>
            </a:r>
            <a:endParaRPr kumimoji="1" lang="zh-CN" altLang="en-US" i="1">
              <a:solidFill>
                <a:srgbClr val="FFFF66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457200" y="1689100"/>
            <a:ext cx="8229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ea typeface="黑体" pitchFamily="49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对于化学反应，热力学研究化学变化的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方向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、能达到的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最大限度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以及外界条件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对平衡的影响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。化学热力学只能预测反应的可能性，但无法预料反应的速率如何？反应的机理如何？例如：</a:t>
            </a:r>
            <a:endParaRPr kumimoji="1" lang="zh-CN" altLang="en-US" sz="2800" i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552450" y="5410200"/>
            <a:ext cx="81772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热力学只能判断这两个反应都能发生，但如何使它发生，反应进行的快慢，热力学无法回答。</a:t>
            </a: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609600" y="838200"/>
            <a:ext cx="5127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热力学的研究对象和局限性</a:t>
            </a:r>
            <a:endParaRPr kumimoji="1" lang="zh-CN" altLang="en-US" i="1">
              <a:solidFill>
                <a:srgbClr val="FFFF66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02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46656"/>
              </p:ext>
            </p:extLst>
          </p:nvPr>
        </p:nvGraphicFramePr>
        <p:xfrm>
          <a:off x="511267" y="3440043"/>
          <a:ext cx="8395548" cy="184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708360" imgH="812520" progId="Equation.DSMT4">
                  <p:embed/>
                </p:oleObj>
              </mc:Choice>
              <mc:Fallback>
                <p:oleObj name="Equation" r:id="rId3" imgW="3708360" imgH="812520" progId="Equation.DSMT4">
                  <p:embed/>
                  <p:pic>
                    <p:nvPicPr>
                      <p:cNvPr id="102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67" y="3440043"/>
                        <a:ext cx="8395548" cy="184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28600" y="1373188"/>
            <a:ext cx="853440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ea typeface="黑体" pitchFamily="49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化学动力学研究化学反应的速率和反应的机理以及温度、压力、催化剂、溶剂和光照等外界因素对反应速率的影响，把热力学的反应可能性变为现实性。</a:t>
            </a:r>
            <a:endParaRPr lang="zh-CN" altLang="zh-CN" sz="2800" u="sng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85800" y="465138"/>
            <a:ext cx="42481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化学动力学的研究对象</a:t>
            </a:r>
          </a:p>
        </p:txBody>
      </p:sp>
      <p:grpSp>
        <p:nvGrpSpPr>
          <p:cNvPr id="184335" name="Group 15"/>
          <p:cNvGrpSpPr>
            <a:grpSpLocks/>
          </p:cNvGrpSpPr>
          <p:nvPr/>
        </p:nvGrpSpPr>
        <p:grpSpPr bwMode="auto">
          <a:xfrm>
            <a:off x="2884488" y="3278188"/>
            <a:ext cx="5819775" cy="647700"/>
            <a:chOff x="1846" y="2393"/>
            <a:chExt cx="3666" cy="408"/>
          </a:xfrm>
        </p:grpSpPr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1846" y="24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动力学认为：</a:t>
              </a:r>
            </a:p>
          </p:txBody>
        </p:sp>
        <p:sp>
          <p:nvSpPr>
            <p:cNvPr id="11277" name="Text Box 10"/>
            <p:cNvSpPr txBox="1">
              <a:spLocks noChangeArrowheads="1"/>
            </p:cNvSpPr>
            <p:nvPr/>
          </p:nvSpPr>
          <p:spPr bwMode="auto">
            <a:xfrm>
              <a:off x="3122" y="2393"/>
              <a:ext cx="239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需一定的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和催化剂</a:t>
              </a:r>
              <a:endParaRPr lang="zh-CN" altLang="en-US" sz="2800">
                <a:ea typeface="黑体" pitchFamily="49" charset="-122"/>
              </a:endParaRPr>
            </a:p>
          </p:txBody>
        </p:sp>
      </p:grpSp>
      <p:graphicFrame>
        <p:nvGraphicFramePr>
          <p:cNvPr id="18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52036"/>
              </p:ext>
            </p:extLst>
          </p:nvPr>
        </p:nvGraphicFramePr>
        <p:xfrm>
          <a:off x="297009" y="2609549"/>
          <a:ext cx="8696500" cy="750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559040" imgH="393480" progId="Equation.DSMT4">
                  <p:embed/>
                </p:oleObj>
              </mc:Choice>
              <mc:Fallback>
                <p:oleObj name="Equation" r:id="rId3" imgW="4559040" imgH="393480" progId="Equation.DSMT4">
                  <p:embed/>
                  <p:pic>
                    <p:nvPicPr>
                      <p:cNvPr id="184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09" y="2609549"/>
                        <a:ext cx="8696500" cy="750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98574"/>
              </p:ext>
            </p:extLst>
          </p:nvPr>
        </p:nvGraphicFramePr>
        <p:xfrm>
          <a:off x="636019" y="4600863"/>
          <a:ext cx="8084686" cy="7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089240" imgH="393480" progId="Equation.DSMT4">
                  <p:embed/>
                </p:oleObj>
              </mc:Choice>
              <mc:Fallback>
                <p:oleObj name="Equation" r:id="rId5" imgW="4089240" imgH="393480" progId="Equation.DSMT4">
                  <p:embed/>
                  <p:pic>
                    <p:nvPicPr>
                      <p:cNvPr id="184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19" y="4600863"/>
                        <a:ext cx="8084686" cy="7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36" name="Group 16"/>
          <p:cNvGrpSpPr>
            <a:grpSpLocks/>
          </p:cNvGrpSpPr>
          <p:nvPr/>
        </p:nvGrpSpPr>
        <p:grpSpPr bwMode="auto">
          <a:xfrm>
            <a:off x="3232150" y="5386393"/>
            <a:ext cx="5503863" cy="611188"/>
            <a:chOff x="1718" y="3490"/>
            <a:chExt cx="3467" cy="385"/>
          </a:xfrm>
        </p:grpSpPr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3024" y="3490"/>
              <a:ext cx="2161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ea typeface="黑体" pitchFamily="49" charset="-122"/>
                </a:rPr>
                <a:t>点火，升温或催化剂</a:t>
              </a:r>
              <a:endParaRPr lang="zh-CN" altLang="en-US" sz="2800" dirty="0">
                <a:ea typeface="黑体" pitchFamily="49" charset="-122"/>
              </a:endParaRPr>
            </a:p>
          </p:txBody>
        </p:sp>
        <p:sp>
          <p:nvSpPr>
            <p:cNvPr id="11275" name="Text Box 14"/>
            <p:cNvSpPr txBox="1">
              <a:spLocks noChangeArrowheads="1"/>
            </p:cNvSpPr>
            <p:nvPr/>
          </p:nvSpPr>
          <p:spPr bwMode="auto">
            <a:xfrm>
              <a:off x="1718" y="3548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动力学认为：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926005"/>
              </p:ext>
            </p:extLst>
          </p:nvPr>
        </p:nvGraphicFramePr>
        <p:xfrm>
          <a:off x="5000625" y="3951288"/>
          <a:ext cx="3122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951288"/>
                        <a:ext cx="3122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02284"/>
              </p:ext>
            </p:extLst>
          </p:nvPr>
        </p:nvGraphicFramePr>
        <p:xfrm>
          <a:off x="5910263" y="5997575"/>
          <a:ext cx="952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457200" imgH="177480" progId="Equation.DSMT4">
                  <p:embed/>
                </p:oleObj>
              </mc:Choice>
              <mc:Fallback>
                <p:oleObj name="Equation" r:id="rId9" imgW="457200" imgH="177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5997575"/>
                        <a:ext cx="9525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4850" y="1239838"/>
            <a:ext cx="7772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57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一门研究各种因素对反应速率的影响规律的科学</a:t>
            </a:r>
            <a:r>
              <a:rPr kumimoji="1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95313" y="560388"/>
            <a:ext cx="2946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化学动力学：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grpSp>
        <p:nvGrpSpPr>
          <p:cNvPr id="12292" name="Group 11"/>
          <p:cNvGrpSpPr>
            <a:grpSpLocks/>
          </p:cNvGrpSpPr>
          <p:nvPr/>
        </p:nvGrpSpPr>
        <p:grpSpPr bwMode="auto">
          <a:xfrm>
            <a:off x="744538" y="2768600"/>
            <a:ext cx="7770812" cy="2343150"/>
            <a:chOff x="469" y="2100"/>
            <a:chExt cx="4895" cy="1476"/>
          </a:xfrm>
        </p:grpSpPr>
        <p:sp>
          <p:nvSpPr>
            <p:cNvPr id="163849" name="AutoShape 9"/>
            <p:cNvSpPr>
              <a:spLocks noChangeArrowheads="1"/>
            </p:cNvSpPr>
            <p:nvPr/>
          </p:nvSpPr>
          <p:spPr bwMode="auto">
            <a:xfrm>
              <a:off x="469" y="2100"/>
              <a:ext cx="4895" cy="147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4" name="Text Box 10"/>
            <p:cNvSpPr txBox="1">
              <a:spLocks noChangeArrowheads="1"/>
            </p:cNvSpPr>
            <p:nvPr/>
          </p:nvSpPr>
          <p:spPr bwMode="auto">
            <a:xfrm>
              <a:off x="553" y="2269"/>
              <a:ext cx="4801" cy="1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en-US" altLang="zh-CN" sz="30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3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反应物、产物、催化剂以及其它物质浓度</a:t>
              </a:r>
            </a:p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zh-CN" altLang="en-US" sz="3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系统的温度和压力</a:t>
              </a:r>
            </a:p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zh-CN" altLang="en-US" sz="30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3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光、电、磁等外场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09011"/>
              </p:ext>
            </p:extLst>
          </p:nvPr>
        </p:nvGraphicFramePr>
        <p:xfrm>
          <a:off x="874713" y="1770415"/>
          <a:ext cx="2003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61669" imgH="253890" progId="Equation.DSMT4">
                  <p:embed/>
                </p:oleObj>
              </mc:Choice>
              <mc:Fallback>
                <p:oleObj name="Equation" r:id="rId3" imgW="761669" imgH="25389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770415"/>
                        <a:ext cx="2003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9180"/>
              </p:ext>
            </p:extLst>
          </p:nvPr>
        </p:nvGraphicFramePr>
        <p:xfrm>
          <a:off x="3630613" y="1849614"/>
          <a:ext cx="4972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032000" imgH="228600" progId="Equation.DSMT4">
                  <p:embed/>
                </p:oleObj>
              </mc:Choice>
              <mc:Fallback>
                <p:oleObj name="Equation" r:id="rId5" imgW="2032000" imgH="22860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849614"/>
                        <a:ext cx="4972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2"/>
          <p:cNvGraphicFramePr>
            <a:graphicFrameLocks noChangeAspect="1"/>
          </p:cNvGraphicFramePr>
          <p:nvPr/>
        </p:nvGraphicFramePr>
        <p:xfrm>
          <a:off x="866775" y="4479925"/>
          <a:ext cx="2917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104900" imgH="241300" progId="Equation.DSMT4">
                  <p:embed/>
                </p:oleObj>
              </mc:Choice>
              <mc:Fallback>
                <p:oleObj name="Equation" r:id="rId7" imgW="1104900" imgH="241300" progId="Equation.DSMT4">
                  <p:embed/>
                  <p:pic>
                    <p:nvPicPr>
                      <p:cNvPr id="174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479925"/>
                        <a:ext cx="2917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0"/>
          <p:cNvSpPr txBox="1">
            <a:spLocks noChangeArrowheads="1"/>
          </p:cNvSpPr>
          <p:nvPr/>
        </p:nvSpPr>
        <p:spPr bwMode="auto">
          <a:xfrm>
            <a:off x="576263" y="593725"/>
            <a:ext cx="603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黑体" pitchFamily="49" charset="-122"/>
              </a:rPr>
              <a:t>如何书写反应式或计量方程式</a:t>
            </a:r>
          </a:p>
        </p:txBody>
      </p:sp>
      <p:sp>
        <p:nvSpPr>
          <p:cNvPr id="17414" name="Text Box 41"/>
          <p:cNvSpPr txBox="1">
            <a:spLocks noChangeArrowheads="1"/>
          </p:cNvSpPr>
          <p:nvPr/>
        </p:nvSpPr>
        <p:spPr bwMode="auto">
          <a:xfrm>
            <a:off x="939800" y="1220788"/>
            <a:ext cx="6008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只涉及方程的配平，使用等号：</a:t>
            </a:r>
          </a:p>
        </p:txBody>
      </p:sp>
      <p:sp>
        <p:nvSpPr>
          <p:cNvPr id="17415" name="Text Box 42"/>
          <p:cNvSpPr txBox="1">
            <a:spLocks noChangeArrowheads="1"/>
          </p:cNvSpPr>
          <p:nvPr/>
        </p:nvSpPr>
        <p:spPr bwMode="auto">
          <a:xfrm>
            <a:off x="965200" y="2513013"/>
            <a:ext cx="7331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强调反应的平衡，使用两个半箭头：</a:t>
            </a:r>
          </a:p>
        </p:txBody>
      </p:sp>
      <p:sp>
        <p:nvSpPr>
          <p:cNvPr id="17416" name="Text Box 43"/>
          <p:cNvSpPr txBox="1">
            <a:spLocks noChangeArrowheads="1"/>
          </p:cNvSpPr>
          <p:nvPr/>
        </p:nvSpPr>
        <p:spPr bwMode="auto">
          <a:xfrm>
            <a:off x="1044575" y="3714750"/>
            <a:ext cx="572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强调反应发生的方向，使用箭头：</a:t>
            </a:r>
          </a:p>
        </p:txBody>
      </p:sp>
      <p:graphicFrame>
        <p:nvGraphicFramePr>
          <p:cNvPr id="17417" name="Object 44"/>
          <p:cNvGraphicFramePr>
            <a:graphicFrameLocks noChangeAspect="1"/>
          </p:cNvGraphicFramePr>
          <p:nvPr/>
        </p:nvGraphicFramePr>
        <p:xfrm>
          <a:off x="879475" y="3081338"/>
          <a:ext cx="2703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104900" imgH="254000" progId="Equation.DSMT4">
                  <p:embed/>
                </p:oleObj>
              </mc:Choice>
              <mc:Fallback>
                <p:oleObj name="Equation" r:id="rId9" imgW="1104900" imgH="254000" progId="Equation.DSMT4">
                  <p:embed/>
                  <p:pic>
                    <p:nvPicPr>
                      <p:cNvPr id="17417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081338"/>
                        <a:ext cx="27035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5"/>
          <p:cNvGraphicFramePr>
            <a:graphicFrameLocks noChangeAspect="1"/>
          </p:cNvGraphicFramePr>
          <p:nvPr/>
        </p:nvGraphicFramePr>
        <p:xfrm>
          <a:off x="889000" y="5202238"/>
          <a:ext cx="27035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104421" imgH="266584" progId="Equation.DSMT4">
                  <p:embed/>
                </p:oleObj>
              </mc:Choice>
              <mc:Fallback>
                <p:oleObj name="Equation" r:id="rId11" imgW="1104421" imgH="266584" progId="Equation.DSMT4">
                  <p:embed/>
                  <p:pic>
                    <p:nvPicPr>
                      <p:cNvPr id="1741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02238"/>
                        <a:ext cx="27035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46"/>
          <p:cNvSpPr txBox="1">
            <a:spLocks noChangeArrowheads="1"/>
          </p:cNvSpPr>
          <p:nvPr/>
        </p:nvSpPr>
        <p:spPr bwMode="auto">
          <a:xfrm>
            <a:off x="4022725" y="4486275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强调正向反应</a:t>
            </a:r>
          </a:p>
        </p:txBody>
      </p:sp>
      <p:sp>
        <p:nvSpPr>
          <p:cNvPr id="17420" name="Text Box 47"/>
          <p:cNvSpPr txBox="1">
            <a:spLocks noChangeArrowheads="1"/>
          </p:cNvSpPr>
          <p:nvPr/>
        </p:nvSpPr>
        <p:spPr bwMode="auto">
          <a:xfrm>
            <a:off x="4054475" y="5276850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正逆向反应都强调</a:t>
            </a:r>
          </a:p>
        </p:txBody>
      </p:sp>
    </p:spTree>
    <p:extLst>
      <p:ext uri="{BB962C8B-B14F-4D97-AF65-F5344CB8AC3E}">
        <p14:creationId xmlns:p14="http://schemas.microsoft.com/office/powerpoint/2010/main" val="386207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04850" y="1703388"/>
            <a:ext cx="8267700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57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基元反应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(elementary reactions)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由反应物一步生成产物的反应，没有可由宏观实验方法探测到的中间产物。</a:t>
            </a:r>
            <a:endParaRPr kumimoji="1"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复合反应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(complex reactions)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由两个或两个以上的基元反应组合而成的反应。组合的方式或先后次序称为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反应机理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(reaction mechanisms)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。反应机理揭示化学反应的本质。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08025" y="876300"/>
            <a:ext cx="30988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化学反应分类：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1223964" y="3775075"/>
            <a:ext cx="193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交替进行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17EB1B-2434-48B6-A8A1-2F1FF8F020B0}"/>
              </a:ext>
            </a:extLst>
          </p:cNvPr>
          <p:cNvGrpSpPr/>
          <p:nvPr/>
        </p:nvGrpSpPr>
        <p:grpSpPr>
          <a:xfrm>
            <a:off x="1738032" y="900674"/>
            <a:ext cx="5962650" cy="1143000"/>
            <a:chOff x="1352550" y="909638"/>
            <a:chExt cx="5962650" cy="1143000"/>
          </a:xfrm>
        </p:grpSpPr>
        <p:sp>
          <p:nvSpPr>
            <p:cNvPr id="14338" name="AutoShape 2"/>
            <p:cNvSpPr>
              <a:spLocks noChangeArrowheads="1"/>
            </p:cNvSpPr>
            <p:nvPr/>
          </p:nvSpPr>
          <p:spPr bwMode="auto">
            <a:xfrm>
              <a:off x="1352550" y="909638"/>
              <a:ext cx="5962650" cy="1143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7ED7959C-3655-4BD3-BB9A-56B751A301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734257"/>
                </p:ext>
              </p:extLst>
            </p:nvPr>
          </p:nvGraphicFramePr>
          <p:xfrm>
            <a:off x="1913811" y="997924"/>
            <a:ext cx="4858058" cy="993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117440" imgH="228600" progId="Equation.DSMT4">
                    <p:embed/>
                  </p:oleObj>
                </mc:Choice>
                <mc:Fallback>
                  <p:oleObj name="Equation" r:id="rId3" imgW="1117440" imgH="22860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7ED7959C-3655-4BD3-BB9A-56B751A301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13811" y="997924"/>
                          <a:ext cx="4858058" cy="993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EDF9013-793F-43D1-A481-24FEF0F63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07689"/>
              </p:ext>
            </p:extLst>
          </p:nvPr>
        </p:nvGraphicFramePr>
        <p:xfrm>
          <a:off x="2787838" y="2396331"/>
          <a:ext cx="47371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358640" imgH="939600" progId="Equation.DSMT4">
                  <p:embed/>
                </p:oleObj>
              </mc:Choice>
              <mc:Fallback>
                <p:oleObj name="Equation" r:id="rId5" imgW="1358640" imgH="939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EDF9013-793F-43D1-A481-24FEF0F63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7838" y="2396331"/>
                        <a:ext cx="47371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7491</TotalTime>
  <Words>464</Words>
  <Application>Microsoft Office PowerPoint</Application>
  <PresentationFormat>全屏显示(4:3)</PresentationFormat>
  <Paragraphs>36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534</cp:revision>
  <dcterms:created xsi:type="dcterms:W3CDTF">1998-06-15T09:16:02Z</dcterms:created>
  <dcterms:modified xsi:type="dcterms:W3CDTF">2020-06-30T01:48:27Z</dcterms:modified>
</cp:coreProperties>
</file>