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1"/>
  </p:notesMasterIdLst>
  <p:sldIdLst>
    <p:sldId id="393" r:id="rId2"/>
    <p:sldId id="418" r:id="rId3"/>
    <p:sldId id="394" r:id="rId4"/>
    <p:sldId id="419" r:id="rId5"/>
    <p:sldId id="395" r:id="rId6"/>
    <p:sldId id="396" r:id="rId7"/>
    <p:sldId id="397" r:id="rId8"/>
    <p:sldId id="398" r:id="rId9"/>
    <p:sldId id="399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5050"/>
    <a:srgbClr val="FF0000"/>
    <a:srgbClr val="9933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7" autoAdjust="0"/>
    <p:restoredTop sz="94613" autoAdjust="0"/>
  </p:normalViewPr>
  <p:slideViewPr>
    <p:cSldViewPr snapToGrid="0">
      <p:cViewPr varScale="1">
        <p:scale>
          <a:sx n="85" d="100"/>
          <a:sy n="85" d="100"/>
        </p:scale>
        <p:origin x="11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769247BA-4A3B-4A34-976F-9D6D092CFA1B}"/>
    <pc:docChg chg="delSld">
      <pc:chgData name="CAI JUN" userId="08ce88e1165b00db" providerId="LiveId" clId="{769247BA-4A3B-4A34-976F-9D6D092CFA1B}" dt="2020-06-30T01:48:55.369" v="22" actId="47"/>
      <pc:docMkLst>
        <pc:docMk/>
      </pc:docMkLst>
      <pc:sldChg chg="del">
        <pc:chgData name="CAI JUN" userId="08ce88e1165b00db" providerId="LiveId" clId="{769247BA-4A3B-4A34-976F-9D6D092CFA1B}" dt="2020-06-30T01:48:39.744" v="7" actId="47"/>
        <pc:sldMkLst>
          <pc:docMk/>
          <pc:sldMk cId="0" sldId="374"/>
        </pc:sldMkLst>
      </pc:sldChg>
      <pc:sldChg chg="del">
        <pc:chgData name="CAI JUN" userId="08ce88e1165b00db" providerId="LiveId" clId="{769247BA-4A3B-4A34-976F-9D6D092CFA1B}" dt="2020-06-30T01:48:41.010" v="10" actId="47"/>
        <pc:sldMkLst>
          <pc:docMk/>
          <pc:sldMk cId="0" sldId="375"/>
        </pc:sldMkLst>
      </pc:sldChg>
      <pc:sldChg chg="del">
        <pc:chgData name="CAI JUN" userId="08ce88e1165b00db" providerId="LiveId" clId="{769247BA-4A3B-4A34-976F-9D6D092CFA1B}" dt="2020-06-30T01:48:41.463" v="11" actId="47"/>
        <pc:sldMkLst>
          <pc:docMk/>
          <pc:sldMk cId="0" sldId="376"/>
        </pc:sldMkLst>
      </pc:sldChg>
      <pc:sldChg chg="del">
        <pc:chgData name="CAI JUN" userId="08ce88e1165b00db" providerId="LiveId" clId="{769247BA-4A3B-4A34-976F-9D6D092CFA1B}" dt="2020-06-30T01:48:38.963" v="5" actId="47"/>
        <pc:sldMkLst>
          <pc:docMk/>
          <pc:sldMk cId="0" sldId="377"/>
        </pc:sldMkLst>
      </pc:sldChg>
      <pc:sldChg chg="del">
        <pc:chgData name="CAI JUN" userId="08ce88e1165b00db" providerId="LiveId" clId="{769247BA-4A3B-4A34-976F-9D6D092CFA1B}" dt="2020-06-30T01:48:40.104" v="8" actId="47"/>
        <pc:sldMkLst>
          <pc:docMk/>
          <pc:sldMk cId="0" sldId="378"/>
        </pc:sldMkLst>
      </pc:sldChg>
      <pc:sldChg chg="del">
        <pc:chgData name="CAI JUN" userId="08ce88e1165b00db" providerId="LiveId" clId="{769247BA-4A3B-4A34-976F-9D6D092CFA1B}" dt="2020-06-30T01:48:40.572" v="9" actId="47"/>
        <pc:sldMkLst>
          <pc:docMk/>
          <pc:sldMk cId="0" sldId="379"/>
        </pc:sldMkLst>
      </pc:sldChg>
      <pc:sldChg chg="del">
        <pc:chgData name="CAI JUN" userId="08ce88e1165b00db" providerId="LiveId" clId="{769247BA-4A3B-4A34-976F-9D6D092CFA1B}" dt="2020-06-30T01:48:39.400" v="6" actId="47"/>
        <pc:sldMkLst>
          <pc:docMk/>
          <pc:sldMk cId="3862075195" sldId="381"/>
        </pc:sldMkLst>
      </pc:sldChg>
      <pc:sldChg chg="del">
        <pc:chgData name="CAI JUN" userId="08ce88e1165b00db" providerId="LiveId" clId="{769247BA-4A3B-4A34-976F-9D6D092CFA1B}" dt="2020-06-30T01:48:37.588" v="2" actId="47"/>
        <pc:sldMkLst>
          <pc:docMk/>
          <pc:sldMk cId="0" sldId="386"/>
        </pc:sldMkLst>
      </pc:sldChg>
      <pc:sldChg chg="del">
        <pc:chgData name="CAI JUN" userId="08ce88e1165b00db" providerId="LiveId" clId="{769247BA-4A3B-4A34-976F-9D6D092CFA1B}" dt="2020-06-30T01:48:38.635" v="4" actId="47"/>
        <pc:sldMkLst>
          <pc:docMk/>
          <pc:sldMk cId="0" sldId="388"/>
        </pc:sldMkLst>
      </pc:sldChg>
      <pc:sldChg chg="del">
        <pc:chgData name="CAI JUN" userId="08ce88e1165b00db" providerId="LiveId" clId="{769247BA-4A3B-4A34-976F-9D6D092CFA1B}" dt="2020-06-30T01:48:36.979" v="0" actId="47"/>
        <pc:sldMkLst>
          <pc:docMk/>
          <pc:sldMk cId="0" sldId="391"/>
        </pc:sldMkLst>
      </pc:sldChg>
      <pc:sldChg chg="del">
        <pc:chgData name="CAI JUN" userId="08ce88e1165b00db" providerId="LiveId" clId="{769247BA-4A3B-4A34-976F-9D6D092CFA1B}" dt="2020-06-30T01:48:37.291" v="1" actId="47"/>
        <pc:sldMkLst>
          <pc:docMk/>
          <pc:sldMk cId="0" sldId="392"/>
        </pc:sldMkLst>
      </pc:sldChg>
      <pc:sldChg chg="del">
        <pc:chgData name="CAI JUN" userId="08ce88e1165b00db" providerId="LiveId" clId="{769247BA-4A3B-4A34-976F-9D6D092CFA1B}" dt="2020-06-30T01:48:51.963" v="12" actId="47"/>
        <pc:sldMkLst>
          <pc:docMk/>
          <pc:sldMk cId="0" sldId="400"/>
        </pc:sldMkLst>
      </pc:sldChg>
      <pc:sldChg chg="del">
        <pc:chgData name="CAI JUN" userId="08ce88e1165b00db" providerId="LiveId" clId="{769247BA-4A3B-4A34-976F-9D6D092CFA1B}" dt="2020-06-30T01:48:52.291" v="13" actId="47"/>
        <pc:sldMkLst>
          <pc:docMk/>
          <pc:sldMk cId="0" sldId="401"/>
        </pc:sldMkLst>
      </pc:sldChg>
      <pc:sldChg chg="del">
        <pc:chgData name="CAI JUN" userId="08ce88e1165b00db" providerId="LiveId" clId="{769247BA-4A3B-4A34-976F-9D6D092CFA1B}" dt="2020-06-30T01:48:52.963" v="16" actId="47"/>
        <pc:sldMkLst>
          <pc:docMk/>
          <pc:sldMk cId="0" sldId="402"/>
        </pc:sldMkLst>
      </pc:sldChg>
      <pc:sldChg chg="del">
        <pc:chgData name="CAI JUN" userId="08ce88e1165b00db" providerId="LiveId" clId="{769247BA-4A3B-4A34-976F-9D6D092CFA1B}" dt="2020-06-30T01:48:53.182" v="17" actId="47"/>
        <pc:sldMkLst>
          <pc:docMk/>
          <pc:sldMk cId="0" sldId="403"/>
        </pc:sldMkLst>
      </pc:sldChg>
      <pc:sldChg chg="del">
        <pc:chgData name="CAI JUN" userId="08ce88e1165b00db" providerId="LiveId" clId="{769247BA-4A3B-4A34-976F-9D6D092CFA1B}" dt="2020-06-30T01:48:53.463" v="18" actId="47"/>
        <pc:sldMkLst>
          <pc:docMk/>
          <pc:sldMk cId="0" sldId="404"/>
        </pc:sldMkLst>
      </pc:sldChg>
      <pc:sldChg chg="del">
        <pc:chgData name="CAI JUN" userId="08ce88e1165b00db" providerId="LiveId" clId="{769247BA-4A3B-4A34-976F-9D6D092CFA1B}" dt="2020-06-30T01:48:53.697" v="19" actId="47"/>
        <pc:sldMkLst>
          <pc:docMk/>
          <pc:sldMk cId="0" sldId="405"/>
        </pc:sldMkLst>
      </pc:sldChg>
      <pc:sldChg chg="del">
        <pc:chgData name="CAI JUN" userId="08ce88e1165b00db" providerId="LiveId" clId="{769247BA-4A3B-4A34-976F-9D6D092CFA1B}" dt="2020-06-30T01:48:53.854" v="20" actId="47"/>
        <pc:sldMkLst>
          <pc:docMk/>
          <pc:sldMk cId="0" sldId="406"/>
        </pc:sldMkLst>
      </pc:sldChg>
      <pc:sldChg chg="del">
        <pc:chgData name="CAI JUN" userId="08ce88e1165b00db" providerId="LiveId" clId="{769247BA-4A3B-4A34-976F-9D6D092CFA1B}" dt="2020-06-30T01:48:55.369" v="22" actId="47"/>
        <pc:sldMkLst>
          <pc:docMk/>
          <pc:sldMk cId="0" sldId="407"/>
        </pc:sldMkLst>
      </pc:sldChg>
      <pc:sldChg chg="del">
        <pc:chgData name="CAI JUN" userId="08ce88e1165b00db" providerId="LiveId" clId="{769247BA-4A3B-4A34-976F-9D6D092CFA1B}" dt="2020-06-30T01:48:38.135" v="3" actId="47"/>
        <pc:sldMkLst>
          <pc:docMk/>
          <pc:sldMk cId="0" sldId="413"/>
        </pc:sldMkLst>
      </pc:sldChg>
      <pc:sldChg chg="del">
        <pc:chgData name="CAI JUN" userId="08ce88e1165b00db" providerId="LiveId" clId="{769247BA-4A3B-4A34-976F-9D6D092CFA1B}" dt="2020-06-30T01:48:52.541" v="14" actId="47"/>
        <pc:sldMkLst>
          <pc:docMk/>
          <pc:sldMk cId="0" sldId="416"/>
        </pc:sldMkLst>
      </pc:sldChg>
      <pc:sldChg chg="del">
        <pc:chgData name="CAI JUN" userId="08ce88e1165b00db" providerId="LiveId" clId="{769247BA-4A3B-4A34-976F-9D6D092CFA1B}" dt="2020-06-30T01:48:54.557" v="21" actId="47"/>
        <pc:sldMkLst>
          <pc:docMk/>
          <pc:sldMk cId="0" sldId="420"/>
        </pc:sldMkLst>
      </pc:sldChg>
      <pc:sldChg chg="del">
        <pc:chgData name="CAI JUN" userId="08ce88e1165b00db" providerId="LiveId" clId="{769247BA-4A3B-4A34-976F-9D6D092CFA1B}" dt="2020-06-30T01:48:52.760" v="15" actId="47"/>
        <pc:sldMkLst>
          <pc:docMk/>
          <pc:sldMk cId="2296416509" sldId="437"/>
        </pc:sldMkLst>
      </pc:sldChg>
    </pc:docChg>
  </pc:docChgLst>
  <pc:docChgLst>
    <pc:chgData name="Jun Cai" userId="57e790d697ad4281" providerId="LiveId" clId="{23CA36D5-C805-4083-AC82-D033405EDFEC}"/>
    <pc:docChg chg="modSld">
      <pc:chgData name="Jun Cai" userId="57e790d697ad4281" providerId="LiveId" clId="{23CA36D5-C805-4083-AC82-D033405EDFEC}" dt="2020-03-29T23:34:42.862" v="82" actId="207"/>
      <pc:docMkLst>
        <pc:docMk/>
      </pc:docMkLst>
      <pc:sldChg chg="modSp mod">
        <pc:chgData name="Jun Cai" userId="57e790d697ad4281" providerId="LiveId" clId="{23CA36D5-C805-4083-AC82-D033405EDFEC}" dt="2020-03-04T04:33:55.940" v="65"/>
        <pc:sldMkLst>
          <pc:docMk/>
          <pc:sldMk cId="0" sldId="374"/>
        </pc:sldMkLst>
        <pc:spChg chg="mod">
          <ac:chgData name="Jun Cai" userId="57e790d697ad4281" providerId="LiveId" clId="{23CA36D5-C805-4083-AC82-D033405EDFEC}" dt="2020-03-04T04:33:55.940" v="65"/>
          <ac:spMkLst>
            <pc:docMk/>
            <pc:sldMk cId="0" sldId="374"/>
            <ac:spMk id="13314" creationId="{00000000-0000-0000-0000-000000000000}"/>
          </ac:spMkLst>
        </pc:spChg>
      </pc:sldChg>
      <pc:sldChg chg="modSp mod">
        <pc:chgData name="Jun Cai" userId="57e790d697ad4281" providerId="LiveId" clId="{23CA36D5-C805-4083-AC82-D033405EDFEC}" dt="2020-03-29T23:34:42.862" v="82" actId="207"/>
        <pc:sldMkLst>
          <pc:docMk/>
          <pc:sldMk cId="1040272835" sldId="440"/>
        </pc:sldMkLst>
        <pc:spChg chg="mod">
          <ac:chgData name="Jun Cai" userId="57e790d697ad4281" providerId="LiveId" clId="{23CA36D5-C805-4083-AC82-D033405EDFEC}" dt="2020-03-29T23:34:42.862" v="82" actId="207"/>
          <ac:spMkLst>
            <pc:docMk/>
            <pc:sldMk cId="1040272835" sldId="440"/>
            <ac:spMk id="9219" creationId="{00000000-0000-0000-0000-000000000000}"/>
          </ac:spMkLst>
        </pc:spChg>
        <pc:spChg chg="mod">
          <ac:chgData name="Jun Cai" userId="57e790d697ad4281" providerId="LiveId" clId="{23CA36D5-C805-4083-AC82-D033405EDFEC}" dt="2020-03-29T23:34:39.683" v="81" actId="207"/>
          <ac:spMkLst>
            <pc:docMk/>
            <pc:sldMk cId="1040272835" sldId="440"/>
            <ac:spMk id="9220" creationId="{00000000-0000-0000-0000-000000000000}"/>
          </ac:spMkLst>
        </pc:spChg>
        <pc:graphicFrameChg chg="mod">
          <ac:chgData name="Jun Cai" userId="57e790d697ad4281" providerId="LiveId" clId="{23CA36D5-C805-4083-AC82-D033405EDFEC}" dt="2020-03-29T23:34:04.328" v="74"/>
          <ac:graphicFrameMkLst>
            <pc:docMk/>
            <pc:sldMk cId="1040272835" sldId="440"/>
            <ac:graphicFrameMk id="9218" creationId="{00000000-0000-0000-0000-000000000000}"/>
          </ac:graphicFrameMkLst>
        </pc:graphicFrameChg>
      </pc:sldChg>
      <pc:sldChg chg="modSp mod">
        <pc:chgData name="Jun Cai" userId="57e790d697ad4281" providerId="LiveId" clId="{23CA36D5-C805-4083-AC82-D033405EDFEC}" dt="2020-03-04T04:30:06.906" v="15"/>
        <pc:sldMkLst>
          <pc:docMk/>
          <pc:sldMk cId="1572677403" sldId="442"/>
        </pc:sldMkLst>
        <pc:spChg chg="mod">
          <ac:chgData name="Jun Cai" userId="57e790d697ad4281" providerId="LiveId" clId="{23CA36D5-C805-4083-AC82-D033405EDFEC}" dt="2020-03-04T04:30:06.906" v="15"/>
          <ac:spMkLst>
            <pc:docMk/>
            <pc:sldMk cId="1572677403" sldId="442"/>
            <ac:spMk id="11280" creationId="{00000000-0000-0000-0000-000000000000}"/>
          </ac:spMkLst>
        </pc:spChg>
        <pc:spChg chg="mod">
          <ac:chgData name="Jun Cai" userId="57e790d697ad4281" providerId="LiveId" clId="{23CA36D5-C805-4083-AC82-D033405EDFEC}" dt="2020-03-04T04:29:33.106" v="8"/>
          <ac:spMkLst>
            <pc:docMk/>
            <pc:sldMk cId="1572677403" sldId="442"/>
            <ac:spMk id="11281" creationId="{00000000-0000-0000-0000-000000000000}"/>
          </ac:spMkLst>
        </pc:spChg>
      </pc:sldChg>
    </pc:docChg>
  </pc:docChgLst>
  <pc:docChgLst>
    <pc:chgData name="CAI JUN" userId="08ce88e1165b00db" providerId="LiveId" clId="{D92EC3B2-099A-41CC-8045-CD63BB08A0E2}"/>
    <pc:docChg chg="addSld delSld modSld">
      <pc:chgData name="CAI JUN" userId="08ce88e1165b00db" providerId="LiveId" clId="{D92EC3B2-099A-41CC-8045-CD63BB08A0E2}" dt="2020-06-30T01:46:51.979" v="62" actId="47"/>
      <pc:docMkLst>
        <pc:docMk/>
      </pc:docMkLst>
      <pc:sldChg chg="modSp mod">
        <pc:chgData name="CAI JUN" userId="08ce88e1165b00db" providerId="LiveId" clId="{D92EC3B2-099A-41CC-8045-CD63BB08A0E2}" dt="2020-06-26T00:41:27.900" v="46" actId="1036"/>
        <pc:sldMkLst>
          <pc:docMk/>
          <pc:sldMk cId="3862075195" sldId="381"/>
        </pc:sldMkLst>
        <pc:graphicFrameChg chg="mod">
          <ac:chgData name="CAI JUN" userId="08ce88e1165b00db" providerId="LiveId" clId="{D92EC3B2-099A-41CC-8045-CD63BB08A0E2}" dt="2020-06-26T00:41:23.306" v="43" actId="1035"/>
          <ac:graphicFrameMkLst>
            <pc:docMk/>
            <pc:sldMk cId="3862075195" sldId="381"/>
            <ac:graphicFrameMk id="17410" creationId="{00000000-0000-0000-0000-000000000000}"/>
          </ac:graphicFrameMkLst>
        </pc:graphicFrameChg>
        <pc:graphicFrameChg chg="mod">
          <ac:chgData name="CAI JUN" userId="08ce88e1165b00db" providerId="LiveId" clId="{D92EC3B2-099A-41CC-8045-CD63BB08A0E2}" dt="2020-06-26T00:41:27.900" v="46" actId="1036"/>
          <ac:graphicFrameMkLst>
            <pc:docMk/>
            <pc:sldMk cId="3862075195" sldId="381"/>
            <ac:graphicFrameMk id="17411" creationId="{00000000-0000-0000-0000-000000000000}"/>
          </ac:graphicFrameMkLst>
        </pc:graphicFrameChg>
      </pc:sldChg>
      <pc:sldChg chg="del">
        <pc:chgData name="CAI JUN" userId="08ce88e1165b00db" providerId="LiveId" clId="{D92EC3B2-099A-41CC-8045-CD63BB08A0E2}" dt="2020-06-30T01:46:44.588" v="53" actId="47"/>
        <pc:sldMkLst>
          <pc:docMk/>
          <pc:sldMk cId="0" sldId="390"/>
        </pc:sldMkLst>
      </pc:sldChg>
      <pc:sldChg chg="addSp delSp modSp mod">
        <pc:chgData name="CAI JUN" userId="08ce88e1165b00db" providerId="LiveId" clId="{D92EC3B2-099A-41CC-8045-CD63BB08A0E2}" dt="2020-06-24T03:31:38.569" v="13" actId="1076"/>
        <pc:sldMkLst>
          <pc:docMk/>
          <pc:sldMk cId="0" sldId="395"/>
        </pc:sldMkLst>
        <pc:spChg chg="del">
          <ac:chgData name="CAI JUN" userId="08ce88e1165b00db" providerId="LiveId" clId="{D92EC3B2-099A-41CC-8045-CD63BB08A0E2}" dt="2020-06-24T03:31:13.569" v="9" actId="478"/>
          <ac:spMkLst>
            <pc:docMk/>
            <pc:sldMk cId="0" sldId="395"/>
            <ac:spMk id="23567" creationId="{00000000-0000-0000-0000-000000000000}"/>
          </ac:spMkLst>
        </pc:spChg>
        <pc:spChg chg="del">
          <ac:chgData name="CAI JUN" userId="08ce88e1165b00db" providerId="LiveId" clId="{D92EC3B2-099A-41CC-8045-CD63BB08A0E2}" dt="2020-06-24T03:31:13.569" v="9" actId="478"/>
          <ac:spMkLst>
            <pc:docMk/>
            <pc:sldMk cId="0" sldId="395"/>
            <ac:spMk id="158737" creationId="{00000000-0000-0000-0000-000000000000}"/>
          </ac:spMkLst>
        </pc:spChg>
        <pc:graphicFrameChg chg="add mod">
          <ac:chgData name="CAI JUN" userId="08ce88e1165b00db" providerId="LiveId" clId="{D92EC3B2-099A-41CC-8045-CD63BB08A0E2}" dt="2020-06-24T03:31:26.460" v="11" actId="1076"/>
          <ac:graphicFrameMkLst>
            <pc:docMk/>
            <pc:sldMk cId="0" sldId="395"/>
            <ac:graphicFrameMk id="19" creationId="{CEAE1106-FD19-46BB-A468-25EC7180D64D}"/>
          </ac:graphicFrameMkLst>
        </pc:graphicFrameChg>
        <pc:graphicFrameChg chg="add mod">
          <ac:chgData name="CAI JUN" userId="08ce88e1165b00db" providerId="LiveId" clId="{D92EC3B2-099A-41CC-8045-CD63BB08A0E2}" dt="2020-06-24T03:31:38.569" v="13" actId="1076"/>
          <ac:graphicFrameMkLst>
            <pc:docMk/>
            <pc:sldMk cId="0" sldId="395"/>
            <ac:graphicFrameMk id="20" creationId="{E855500B-53F0-4E20-B76E-27A2D667B30B}"/>
          </ac:graphicFrameMkLst>
        </pc:graphicFrameChg>
        <pc:graphicFrameChg chg="add mod">
          <ac:chgData name="CAI JUN" userId="08ce88e1165b00db" providerId="LiveId" clId="{D92EC3B2-099A-41CC-8045-CD63BB08A0E2}" dt="2020-06-24T03:31:34.054" v="12" actId="1076"/>
          <ac:graphicFrameMkLst>
            <pc:docMk/>
            <pc:sldMk cId="0" sldId="395"/>
            <ac:graphicFrameMk id="21" creationId="{03BA5F6A-D538-47C8-B9F7-75BB47ABB073}"/>
          </ac:graphicFrameMkLst>
        </pc:graphicFrameChg>
        <pc:graphicFrameChg chg="add mod">
          <ac:chgData name="CAI JUN" userId="08ce88e1165b00db" providerId="LiveId" clId="{D92EC3B2-099A-41CC-8045-CD63BB08A0E2}" dt="2020-06-24T03:31:26.460" v="11" actId="1076"/>
          <ac:graphicFrameMkLst>
            <pc:docMk/>
            <pc:sldMk cId="0" sldId="395"/>
            <ac:graphicFrameMk id="22" creationId="{5349BE89-4042-4776-BD15-05E35B9672FE}"/>
          </ac:graphicFrameMkLst>
        </pc:graphicFrameChg>
        <pc:graphicFrameChg chg="del">
          <ac:chgData name="CAI JUN" userId="08ce88e1165b00db" providerId="LiveId" clId="{D92EC3B2-099A-41CC-8045-CD63BB08A0E2}" dt="2020-06-24T03:31:13.569" v="9" actId="478"/>
          <ac:graphicFrameMkLst>
            <pc:docMk/>
            <pc:sldMk cId="0" sldId="395"/>
            <ac:graphicFrameMk id="23556" creationId="{00000000-0000-0000-0000-000000000000}"/>
          </ac:graphicFrameMkLst>
        </pc:graphicFrameChg>
        <pc:graphicFrameChg chg="del">
          <ac:chgData name="CAI JUN" userId="08ce88e1165b00db" providerId="LiveId" clId="{D92EC3B2-099A-41CC-8045-CD63BB08A0E2}" dt="2020-06-24T03:31:13.569" v="9" actId="478"/>
          <ac:graphicFrameMkLst>
            <pc:docMk/>
            <pc:sldMk cId="0" sldId="395"/>
            <ac:graphicFrameMk id="23558" creationId="{00000000-0000-0000-0000-000000000000}"/>
          </ac:graphicFrameMkLst>
        </pc:graphicFrameChg>
        <pc:graphicFrameChg chg="del mod">
          <ac:chgData name="CAI JUN" userId="08ce88e1165b00db" providerId="LiveId" clId="{D92EC3B2-099A-41CC-8045-CD63BB08A0E2}" dt="2020-06-24T03:31:13.569" v="9" actId="478"/>
          <ac:graphicFrameMkLst>
            <pc:docMk/>
            <pc:sldMk cId="0" sldId="395"/>
            <ac:graphicFrameMk id="23561" creationId="{00000000-0000-0000-0000-000000000000}"/>
          </ac:graphicFrameMkLst>
        </pc:graphicFrameChg>
        <pc:graphicFrameChg chg="del mod">
          <ac:chgData name="CAI JUN" userId="08ce88e1165b00db" providerId="LiveId" clId="{D92EC3B2-099A-41CC-8045-CD63BB08A0E2}" dt="2020-06-24T03:31:13.569" v="9" actId="478"/>
          <ac:graphicFrameMkLst>
            <pc:docMk/>
            <pc:sldMk cId="0" sldId="395"/>
            <ac:graphicFrameMk id="23562" creationId="{00000000-0000-0000-0000-000000000000}"/>
          </ac:graphicFrameMkLst>
        </pc:graphicFrameChg>
        <pc:graphicFrameChg chg="del mod">
          <ac:chgData name="CAI JUN" userId="08ce88e1165b00db" providerId="LiveId" clId="{D92EC3B2-099A-41CC-8045-CD63BB08A0E2}" dt="2020-06-24T03:31:13.569" v="9" actId="478"/>
          <ac:graphicFrameMkLst>
            <pc:docMk/>
            <pc:sldMk cId="0" sldId="395"/>
            <ac:graphicFrameMk id="23563" creationId="{00000000-0000-0000-0000-000000000000}"/>
          </ac:graphicFrameMkLst>
        </pc:graphicFrameChg>
      </pc:sldChg>
      <pc:sldChg chg="addSp delSp modSp mod">
        <pc:chgData name="CAI JUN" userId="08ce88e1165b00db" providerId="LiveId" clId="{D92EC3B2-099A-41CC-8045-CD63BB08A0E2}" dt="2020-06-26T00:42:13.978" v="50" actId="207"/>
        <pc:sldMkLst>
          <pc:docMk/>
          <pc:sldMk cId="0" sldId="396"/>
        </pc:sldMkLst>
        <pc:spChg chg="add del mod">
          <ac:chgData name="CAI JUN" userId="08ce88e1165b00db" providerId="LiveId" clId="{D92EC3B2-099A-41CC-8045-CD63BB08A0E2}" dt="2020-06-24T03:32:28.241" v="17"/>
          <ac:spMkLst>
            <pc:docMk/>
            <pc:sldMk cId="0" sldId="396"/>
            <ac:spMk id="18" creationId="{24F62BE3-F796-431B-A936-DE5E911733E4}"/>
          </ac:spMkLst>
        </pc:spChg>
        <pc:spChg chg="add del mod">
          <ac:chgData name="CAI JUN" userId="08ce88e1165b00db" providerId="LiveId" clId="{D92EC3B2-099A-41CC-8045-CD63BB08A0E2}" dt="2020-06-24T03:32:28.241" v="17"/>
          <ac:spMkLst>
            <pc:docMk/>
            <pc:sldMk cId="0" sldId="396"/>
            <ac:spMk id="19" creationId="{6D4A6BA4-2150-40FE-89A3-E07777913F06}"/>
          </ac:spMkLst>
        </pc:spChg>
        <pc:spChg chg="add del mod">
          <ac:chgData name="CAI JUN" userId="08ce88e1165b00db" providerId="LiveId" clId="{D92EC3B2-099A-41CC-8045-CD63BB08A0E2}" dt="2020-06-24T03:32:28.241" v="17"/>
          <ac:spMkLst>
            <pc:docMk/>
            <pc:sldMk cId="0" sldId="396"/>
            <ac:spMk id="20" creationId="{63D86C7A-E5CC-430D-A7FB-F74BE077B017}"/>
          </ac:spMkLst>
        </pc:spChg>
        <pc:spChg chg="add del mod">
          <ac:chgData name="CAI JUN" userId="08ce88e1165b00db" providerId="LiveId" clId="{D92EC3B2-099A-41CC-8045-CD63BB08A0E2}" dt="2020-06-24T03:32:28.241" v="17"/>
          <ac:spMkLst>
            <pc:docMk/>
            <pc:sldMk cId="0" sldId="396"/>
            <ac:spMk id="24" creationId="{FFF730CF-E9AB-4A6F-A179-77E60BD907FC}"/>
          </ac:spMkLst>
        </pc:spChg>
        <pc:spChg chg="add mod">
          <ac:chgData name="CAI JUN" userId="08ce88e1165b00db" providerId="LiveId" clId="{D92EC3B2-099A-41CC-8045-CD63BB08A0E2}" dt="2020-06-24T03:32:49.288" v="21"/>
          <ac:spMkLst>
            <pc:docMk/>
            <pc:sldMk cId="0" sldId="396"/>
            <ac:spMk id="30" creationId="{ECD794AB-BA01-410A-8572-E1CB2DBAF8B0}"/>
          </ac:spMkLst>
        </pc:spChg>
        <pc:spChg chg="add mod">
          <ac:chgData name="CAI JUN" userId="08ce88e1165b00db" providerId="LiveId" clId="{D92EC3B2-099A-41CC-8045-CD63BB08A0E2}" dt="2020-06-24T03:32:49.288" v="21"/>
          <ac:spMkLst>
            <pc:docMk/>
            <pc:sldMk cId="0" sldId="396"/>
            <ac:spMk id="34" creationId="{ECF9DE50-9618-4E1B-A72A-5B5B8DA9516C}"/>
          </ac:spMkLst>
        </pc:spChg>
        <pc:spChg chg="mod">
          <ac:chgData name="CAI JUN" userId="08ce88e1165b00db" providerId="LiveId" clId="{D92EC3B2-099A-41CC-8045-CD63BB08A0E2}" dt="2020-06-26T00:42:13.978" v="50" actId="207"/>
          <ac:spMkLst>
            <pc:docMk/>
            <pc:sldMk cId="0" sldId="396"/>
            <ac:spMk id="24584" creationId="{00000000-0000-0000-0000-000000000000}"/>
          </ac:spMkLst>
        </pc:spChg>
        <pc:spChg chg="del">
          <ac:chgData name="CAI JUN" userId="08ce88e1165b00db" providerId="LiveId" clId="{D92EC3B2-099A-41CC-8045-CD63BB08A0E2}" dt="2020-06-24T03:32:48.585" v="20" actId="478"/>
          <ac:spMkLst>
            <pc:docMk/>
            <pc:sldMk cId="0" sldId="396"/>
            <ac:spMk id="163860" creationId="{00000000-0000-0000-0000-000000000000}"/>
          </ac:spMkLst>
        </pc:spChg>
        <pc:spChg chg="del">
          <ac:chgData name="CAI JUN" userId="08ce88e1165b00db" providerId="LiveId" clId="{D92EC3B2-099A-41CC-8045-CD63BB08A0E2}" dt="2020-06-24T03:32:48.585" v="20" actId="478"/>
          <ac:spMkLst>
            <pc:docMk/>
            <pc:sldMk cId="0" sldId="396"/>
            <ac:spMk id="163866" creationId="{00000000-0000-0000-0000-000000000000}"/>
          </ac:spMkLst>
        </pc:spChg>
        <pc:graphicFrameChg chg="add del mod">
          <ac:chgData name="CAI JUN" userId="08ce88e1165b00db" providerId="LiveId" clId="{D92EC3B2-099A-41CC-8045-CD63BB08A0E2}" dt="2020-06-24T03:32:28.241" v="17"/>
          <ac:graphicFrameMkLst>
            <pc:docMk/>
            <pc:sldMk cId="0" sldId="396"/>
            <ac:graphicFrameMk id="17" creationId="{7FD97CB5-FB75-4BBF-8A10-30CB13D10F5A}"/>
          </ac:graphicFrameMkLst>
        </pc:graphicFrameChg>
        <pc:graphicFrameChg chg="add del mod">
          <ac:chgData name="CAI JUN" userId="08ce88e1165b00db" providerId="LiveId" clId="{D92EC3B2-099A-41CC-8045-CD63BB08A0E2}" dt="2020-06-24T03:32:28.241" v="17"/>
          <ac:graphicFrameMkLst>
            <pc:docMk/>
            <pc:sldMk cId="0" sldId="396"/>
            <ac:graphicFrameMk id="21" creationId="{2CF93970-8E9C-47A4-8E2A-303496E140EB}"/>
          </ac:graphicFrameMkLst>
        </pc:graphicFrameChg>
        <pc:graphicFrameChg chg="add del mod">
          <ac:chgData name="CAI JUN" userId="08ce88e1165b00db" providerId="LiveId" clId="{D92EC3B2-099A-41CC-8045-CD63BB08A0E2}" dt="2020-06-24T03:32:28.241" v="17"/>
          <ac:graphicFrameMkLst>
            <pc:docMk/>
            <pc:sldMk cId="0" sldId="396"/>
            <ac:graphicFrameMk id="22" creationId="{468B378E-85B3-4635-8466-3770BB36A3DF}"/>
          </ac:graphicFrameMkLst>
        </pc:graphicFrameChg>
        <pc:graphicFrameChg chg="add del mod">
          <ac:chgData name="CAI JUN" userId="08ce88e1165b00db" providerId="LiveId" clId="{D92EC3B2-099A-41CC-8045-CD63BB08A0E2}" dt="2020-06-24T03:32:28.241" v="17"/>
          <ac:graphicFrameMkLst>
            <pc:docMk/>
            <pc:sldMk cId="0" sldId="396"/>
            <ac:graphicFrameMk id="23" creationId="{1533E8C4-9966-490B-A30C-AA74DB0B42FF}"/>
          </ac:graphicFrameMkLst>
        </pc:graphicFrameChg>
        <pc:graphicFrameChg chg="add del mod">
          <ac:chgData name="CAI JUN" userId="08ce88e1165b00db" providerId="LiveId" clId="{D92EC3B2-099A-41CC-8045-CD63BB08A0E2}" dt="2020-06-24T03:32:28.241" v="17"/>
          <ac:graphicFrameMkLst>
            <pc:docMk/>
            <pc:sldMk cId="0" sldId="396"/>
            <ac:graphicFrameMk id="25" creationId="{7C1CB6D1-48F0-4D07-B6F6-1BFE494797EB}"/>
          </ac:graphicFrameMkLst>
        </pc:graphicFrameChg>
        <pc:graphicFrameChg chg="add del mod">
          <ac:chgData name="CAI JUN" userId="08ce88e1165b00db" providerId="LiveId" clId="{D92EC3B2-099A-41CC-8045-CD63BB08A0E2}" dt="2020-06-24T03:32:28.241" v="17"/>
          <ac:graphicFrameMkLst>
            <pc:docMk/>
            <pc:sldMk cId="0" sldId="396"/>
            <ac:graphicFrameMk id="26" creationId="{DA35B814-93D9-49C0-8151-75536DC54DFF}"/>
          </ac:graphicFrameMkLst>
        </pc:graphicFrameChg>
        <pc:graphicFrameChg chg="add del mod">
          <ac:chgData name="CAI JUN" userId="08ce88e1165b00db" providerId="LiveId" clId="{D92EC3B2-099A-41CC-8045-CD63BB08A0E2}" dt="2020-06-24T03:32:28.241" v="17"/>
          <ac:graphicFrameMkLst>
            <pc:docMk/>
            <pc:sldMk cId="0" sldId="396"/>
            <ac:graphicFrameMk id="27" creationId="{4034F425-0CB2-4106-8436-3132E462CFA4}"/>
          </ac:graphicFrameMkLst>
        </pc:graphicFrameChg>
        <pc:graphicFrameChg chg="add del mod">
          <ac:chgData name="CAI JUN" userId="08ce88e1165b00db" providerId="LiveId" clId="{D92EC3B2-099A-41CC-8045-CD63BB08A0E2}" dt="2020-06-24T03:32:28.241" v="17"/>
          <ac:graphicFrameMkLst>
            <pc:docMk/>
            <pc:sldMk cId="0" sldId="396"/>
            <ac:graphicFrameMk id="28" creationId="{7BCADE50-BF5B-4839-93EC-04AD1B299C8F}"/>
          </ac:graphicFrameMkLst>
        </pc:graphicFrameChg>
        <pc:graphicFrameChg chg="add mod">
          <ac:chgData name="CAI JUN" userId="08ce88e1165b00db" providerId="LiveId" clId="{D92EC3B2-099A-41CC-8045-CD63BB08A0E2}" dt="2020-06-24T03:32:49.288" v="21"/>
          <ac:graphicFrameMkLst>
            <pc:docMk/>
            <pc:sldMk cId="0" sldId="396"/>
            <ac:graphicFrameMk id="29" creationId="{29C3EB15-C9ED-48BD-A86C-7C1FABBC2675}"/>
          </ac:graphicFrameMkLst>
        </pc:graphicFrameChg>
        <pc:graphicFrameChg chg="add mod">
          <ac:chgData name="CAI JUN" userId="08ce88e1165b00db" providerId="LiveId" clId="{D92EC3B2-099A-41CC-8045-CD63BB08A0E2}" dt="2020-06-24T03:32:49.288" v="21"/>
          <ac:graphicFrameMkLst>
            <pc:docMk/>
            <pc:sldMk cId="0" sldId="396"/>
            <ac:graphicFrameMk id="31" creationId="{623F5FC2-368B-4454-8470-05D14999F528}"/>
          </ac:graphicFrameMkLst>
        </pc:graphicFrameChg>
        <pc:graphicFrameChg chg="add mod">
          <ac:chgData name="CAI JUN" userId="08ce88e1165b00db" providerId="LiveId" clId="{D92EC3B2-099A-41CC-8045-CD63BB08A0E2}" dt="2020-06-24T03:32:49.288" v="21"/>
          <ac:graphicFrameMkLst>
            <pc:docMk/>
            <pc:sldMk cId="0" sldId="396"/>
            <ac:graphicFrameMk id="32" creationId="{E4D15191-0F63-4C78-8545-B764BB21A21E}"/>
          </ac:graphicFrameMkLst>
        </pc:graphicFrameChg>
        <pc:graphicFrameChg chg="add mod">
          <ac:chgData name="CAI JUN" userId="08ce88e1165b00db" providerId="LiveId" clId="{D92EC3B2-099A-41CC-8045-CD63BB08A0E2}" dt="2020-06-24T03:32:49.288" v="21"/>
          <ac:graphicFrameMkLst>
            <pc:docMk/>
            <pc:sldMk cId="0" sldId="396"/>
            <ac:graphicFrameMk id="33" creationId="{0DA9A844-A4AC-4BFD-AF2A-2CEE311DF732}"/>
          </ac:graphicFrameMkLst>
        </pc:graphicFrameChg>
        <pc:graphicFrameChg chg="add mod">
          <ac:chgData name="CAI JUN" userId="08ce88e1165b00db" providerId="LiveId" clId="{D92EC3B2-099A-41CC-8045-CD63BB08A0E2}" dt="2020-06-24T03:32:49.288" v="21"/>
          <ac:graphicFrameMkLst>
            <pc:docMk/>
            <pc:sldMk cId="0" sldId="396"/>
            <ac:graphicFrameMk id="35" creationId="{CBDF6928-C288-42DC-BC73-63D26E113B90}"/>
          </ac:graphicFrameMkLst>
        </pc:graphicFrameChg>
        <pc:graphicFrameChg chg="add mod">
          <ac:chgData name="CAI JUN" userId="08ce88e1165b00db" providerId="LiveId" clId="{D92EC3B2-099A-41CC-8045-CD63BB08A0E2}" dt="2020-06-24T03:32:49.288" v="21"/>
          <ac:graphicFrameMkLst>
            <pc:docMk/>
            <pc:sldMk cId="0" sldId="396"/>
            <ac:graphicFrameMk id="36" creationId="{1BFF3245-8706-4868-A178-7E56DF139DAE}"/>
          </ac:graphicFrameMkLst>
        </pc:graphicFrameChg>
        <pc:graphicFrameChg chg="add mod">
          <ac:chgData name="CAI JUN" userId="08ce88e1165b00db" providerId="LiveId" clId="{D92EC3B2-099A-41CC-8045-CD63BB08A0E2}" dt="2020-06-24T03:32:49.288" v="21"/>
          <ac:graphicFrameMkLst>
            <pc:docMk/>
            <pc:sldMk cId="0" sldId="396"/>
            <ac:graphicFrameMk id="37" creationId="{C0507F59-FF38-4E91-9B2B-0547852C52BC}"/>
          </ac:graphicFrameMkLst>
        </pc:graphicFrameChg>
        <pc:graphicFrameChg chg="add mod">
          <ac:chgData name="CAI JUN" userId="08ce88e1165b00db" providerId="LiveId" clId="{D92EC3B2-099A-41CC-8045-CD63BB08A0E2}" dt="2020-06-24T03:32:49.288" v="21"/>
          <ac:graphicFrameMkLst>
            <pc:docMk/>
            <pc:sldMk cId="0" sldId="396"/>
            <ac:graphicFrameMk id="38" creationId="{27655CE4-CB03-412C-8C72-0FA210A6B2AB}"/>
          </ac:graphicFrameMkLst>
        </pc:graphicFrameChg>
        <pc:graphicFrameChg chg="del">
          <ac:chgData name="CAI JUN" userId="08ce88e1165b00db" providerId="LiveId" clId="{D92EC3B2-099A-41CC-8045-CD63BB08A0E2}" dt="2020-06-24T03:32:48.585" v="20" actId="478"/>
          <ac:graphicFrameMkLst>
            <pc:docMk/>
            <pc:sldMk cId="0" sldId="396"/>
            <ac:graphicFrameMk id="24582" creationId="{00000000-0000-0000-0000-000000000000}"/>
          </ac:graphicFrameMkLst>
        </pc:graphicFrameChg>
        <pc:graphicFrameChg chg="del">
          <ac:chgData name="CAI JUN" userId="08ce88e1165b00db" providerId="LiveId" clId="{D92EC3B2-099A-41CC-8045-CD63BB08A0E2}" dt="2020-06-24T03:32:48.585" v="20" actId="478"/>
          <ac:graphicFrameMkLst>
            <pc:docMk/>
            <pc:sldMk cId="0" sldId="396"/>
            <ac:graphicFrameMk id="24583" creationId="{00000000-0000-0000-0000-000000000000}"/>
          </ac:graphicFrameMkLst>
        </pc:graphicFrameChg>
        <pc:graphicFrameChg chg="del">
          <ac:chgData name="CAI JUN" userId="08ce88e1165b00db" providerId="LiveId" clId="{D92EC3B2-099A-41CC-8045-CD63BB08A0E2}" dt="2020-06-24T03:32:48.585" v="20" actId="478"/>
          <ac:graphicFrameMkLst>
            <pc:docMk/>
            <pc:sldMk cId="0" sldId="396"/>
            <ac:graphicFrameMk id="24585" creationId="{00000000-0000-0000-0000-000000000000}"/>
          </ac:graphicFrameMkLst>
        </pc:graphicFrameChg>
        <pc:graphicFrameChg chg="del">
          <ac:chgData name="CAI JUN" userId="08ce88e1165b00db" providerId="LiveId" clId="{D92EC3B2-099A-41CC-8045-CD63BB08A0E2}" dt="2020-06-24T03:32:48.585" v="20" actId="478"/>
          <ac:graphicFrameMkLst>
            <pc:docMk/>
            <pc:sldMk cId="0" sldId="396"/>
            <ac:graphicFrameMk id="24586" creationId="{00000000-0000-0000-0000-000000000000}"/>
          </ac:graphicFrameMkLst>
        </pc:graphicFrameChg>
        <pc:graphicFrameChg chg="del">
          <ac:chgData name="CAI JUN" userId="08ce88e1165b00db" providerId="LiveId" clId="{D92EC3B2-099A-41CC-8045-CD63BB08A0E2}" dt="2020-06-24T03:32:48.585" v="20" actId="478"/>
          <ac:graphicFrameMkLst>
            <pc:docMk/>
            <pc:sldMk cId="0" sldId="396"/>
            <ac:graphicFrameMk id="24587" creationId="{00000000-0000-0000-0000-000000000000}"/>
          </ac:graphicFrameMkLst>
        </pc:graphicFrameChg>
        <pc:graphicFrameChg chg="del">
          <ac:chgData name="CAI JUN" userId="08ce88e1165b00db" providerId="LiveId" clId="{D92EC3B2-099A-41CC-8045-CD63BB08A0E2}" dt="2020-06-24T03:32:48.585" v="20" actId="478"/>
          <ac:graphicFrameMkLst>
            <pc:docMk/>
            <pc:sldMk cId="0" sldId="396"/>
            <ac:graphicFrameMk id="24588" creationId="{00000000-0000-0000-0000-000000000000}"/>
          </ac:graphicFrameMkLst>
        </pc:graphicFrameChg>
        <pc:graphicFrameChg chg="del">
          <ac:chgData name="CAI JUN" userId="08ce88e1165b00db" providerId="LiveId" clId="{D92EC3B2-099A-41CC-8045-CD63BB08A0E2}" dt="2020-06-24T03:32:48.585" v="20" actId="478"/>
          <ac:graphicFrameMkLst>
            <pc:docMk/>
            <pc:sldMk cId="0" sldId="396"/>
            <ac:graphicFrameMk id="24589" creationId="{00000000-0000-0000-0000-000000000000}"/>
          </ac:graphicFrameMkLst>
        </pc:graphicFrameChg>
        <pc:graphicFrameChg chg="del">
          <ac:chgData name="CAI JUN" userId="08ce88e1165b00db" providerId="LiveId" clId="{D92EC3B2-099A-41CC-8045-CD63BB08A0E2}" dt="2020-06-24T03:32:48.585" v="20" actId="478"/>
          <ac:graphicFrameMkLst>
            <pc:docMk/>
            <pc:sldMk cId="0" sldId="396"/>
            <ac:graphicFrameMk id="24590" creationId="{00000000-0000-0000-0000-000000000000}"/>
          </ac:graphicFrameMkLst>
        </pc:graphicFrameChg>
      </pc:sldChg>
      <pc:sldChg chg="modSp">
        <pc:chgData name="CAI JUN" userId="08ce88e1165b00db" providerId="LiveId" clId="{D92EC3B2-099A-41CC-8045-CD63BB08A0E2}" dt="2020-06-26T00:42:42.353" v="52"/>
        <pc:sldMkLst>
          <pc:docMk/>
          <pc:sldMk cId="0" sldId="397"/>
        </pc:sldMkLst>
        <pc:graphicFrameChg chg="mod">
          <ac:chgData name="CAI JUN" userId="08ce88e1165b00db" providerId="LiveId" clId="{D92EC3B2-099A-41CC-8045-CD63BB08A0E2}" dt="2020-06-26T00:42:42.353" v="52"/>
          <ac:graphicFrameMkLst>
            <pc:docMk/>
            <pc:sldMk cId="0" sldId="397"/>
            <ac:graphicFrameMk id="25607" creationId="{00000000-0000-0000-0000-000000000000}"/>
          </ac:graphicFrameMkLst>
        </pc:graphicFrameChg>
      </pc:sldChg>
      <pc:sldChg chg="modSp">
        <pc:chgData name="CAI JUN" userId="08ce88e1165b00db" providerId="LiveId" clId="{D92EC3B2-099A-41CC-8045-CD63BB08A0E2}" dt="2020-06-24T03:36:37.072" v="36"/>
        <pc:sldMkLst>
          <pc:docMk/>
          <pc:sldMk cId="0" sldId="403"/>
        </pc:sldMkLst>
        <pc:graphicFrameChg chg="mod">
          <ac:chgData name="CAI JUN" userId="08ce88e1165b00db" providerId="LiveId" clId="{D92EC3B2-099A-41CC-8045-CD63BB08A0E2}" dt="2020-06-24T03:36:37.072" v="36"/>
          <ac:graphicFrameMkLst>
            <pc:docMk/>
            <pc:sldMk cId="0" sldId="403"/>
            <ac:graphicFrameMk id="32782" creationId="{00000000-0000-0000-0000-000000000000}"/>
          </ac:graphicFrameMkLst>
        </pc:graphicFrameChg>
      </pc:sldChg>
      <pc:sldChg chg="modSp">
        <pc:chgData name="CAI JUN" userId="08ce88e1165b00db" providerId="LiveId" clId="{D92EC3B2-099A-41CC-8045-CD63BB08A0E2}" dt="2020-06-24T03:35:44.884" v="31"/>
        <pc:sldMkLst>
          <pc:docMk/>
          <pc:sldMk cId="0" sldId="407"/>
        </pc:sldMkLst>
        <pc:graphicFrameChg chg="mod">
          <ac:chgData name="CAI JUN" userId="08ce88e1165b00db" providerId="LiveId" clId="{D92EC3B2-099A-41CC-8045-CD63BB08A0E2}" dt="2020-06-24T03:35:44.884" v="31"/>
          <ac:graphicFrameMkLst>
            <pc:docMk/>
            <pc:sldMk cId="0" sldId="407"/>
            <ac:graphicFrameMk id="37894" creationId="{00000000-0000-0000-0000-000000000000}"/>
          </ac:graphicFrameMkLst>
        </pc:graphicFrameChg>
        <pc:graphicFrameChg chg="mod">
          <ac:chgData name="CAI JUN" userId="08ce88e1165b00db" providerId="LiveId" clId="{D92EC3B2-099A-41CC-8045-CD63BB08A0E2}" dt="2020-06-24T03:35:17.556" v="25"/>
          <ac:graphicFrameMkLst>
            <pc:docMk/>
            <pc:sldMk cId="0" sldId="407"/>
            <ac:graphicFrameMk id="37895" creationId="{00000000-0000-0000-0000-000000000000}"/>
          </ac:graphicFrameMkLst>
        </pc:graphicFrameChg>
        <pc:graphicFrameChg chg="mod">
          <ac:chgData name="CAI JUN" userId="08ce88e1165b00db" providerId="LiveId" clId="{D92EC3B2-099A-41CC-8045-CD63BB08A0E2}" dt="2020-06-24T03:35:31.415" v="28"/>
          <ac:graphicFrameMkLst>
            <pc:docMk/>
            <pc:sldMk cId="0" sldId="407"/>
            <ac:graphicFrameMk id="37896" creationId="{00000000-0000-0000-0000-000000000000}"/>
          </ac:graphicFrameMkLst>
        </pc:graphicFrameChg>
      </pc:sldChg>
      <pc:sldChg chg="modSp">
        <pc:chgData name="CAI JUN" userId="08ce88e1165b00db" providerId="LiveId" clId="{D92EC3B2-099A-41CC-8045-CD63BB08A0E2}" dt="2020-06-24T03:36:03.962" v="34"/>
        <pc:sldMkLst>
          <pc:docMk/>
          <pc:sldMk cId="0" sldId="420"/>
        </pc:sldMkLst>
        <pc:graphicFrameChg chg="mod">
          <ac:chgData name="CAI JUN" userId="08ce88e1165b00db" providerId="LiveId" clId="{D92EC3B2-099A-41CC-8045-CD63BB08A0E2}" dt="2020-06-24T03:36:03.962" v="34"/>
          <ac:graphicFrameMkLst>
            <pc:docMk/>
            <pc:sldMk cId="0" sldId="420"/>
            <ac:graphicFrameMk id="36868" creationId="{00000000-0000-0000-0000-000000000000}"/>
          </ac:graphicFrameMkLst>
        </pc:graphicFrameChg>
      </pc:sldChg>
      <pc:sldChg chg="del">
        <pc:chgData name="CAI JUN" userId="08ce88e1165b00db" providerId="LiveId" clId="{D92EC3B2-099A-41CC-8045-CD63BB08A0E2}" dt="2020-06-30T01:46:45.010" v="54" actId="47"/>
        <pc:sldMkLst>
          <pc:docMk/>
          <pc:sldMk cId="0" sldId="421"/>
        </pc:sldMkLst>
      </pc:sldChg>
      <pc:sldChg chg="del">
        <pc:chgData name="CAI JUN" userId="08ce88e1165b00db" providerId="LiveId" clId="{D92EC3B2-099A-41CC-8045-CD63BB08A0E2}" dt="2020-06-30T01:46:45.572" v="55" actId="47"/>
        <pc:sldMkLst>
          <pc:docMk/>
          <pc:sldMk cId="1073152643" sldId="438"/>
        </pc:sldMkLst>
      </pc:sldChg>
      <pc:sldChg chg="del">
        <pc:chgData name="CAI JUN" userId="08ce88e1165b00db" providerId="LiveId" clId="{D92EC3B2-099A-41CC-8045-CD63BB08A0E2}" dt="2020-06-30T01:46:46.010" v="56" actId="47"/>
        <pc:sldMkLst>
          <pc:docMk/>
          <pc:sldMk cId="3140352317" sldId="439"/>
        </pc:sldMkLst>
      </pc:sldChg>
      <pc:sldChg chg="del">
        <pc:chgData name="CAI JUN" userId="08ce88e1165b00db" providerId="LiveId" clId="{D92EC3B2-099A-41CC-8045-CD63BB08A0E2}" dt="2020-06-30T01:46:46.869" v="57" actId="47"/>
        <pc:sldMkLst>
          <pc:docMk/>
          <pc:sldMk cId="1040272835" sldId="440"/>
        </pc:sldMkLst>
      </pc:sldChg>
      <pc:sldChg chg="del">
        <pc:chgData name="CAI JUN" userId="08ce88e1165b00db" providerId="LiveId" clId="{D92EC3B2-099A-41CC-8045-CD63BB08A0E2}" dt="2020-06-30T01:46:47.619" v="58" actId="47"/>
        <pc:sldMkLst>
          <pc:docMk/>
          <pc:sldMk cId="1071194437" sldId="441"/>
        </pc:sldMkLst>
      </pc:sldChg>
      <pc:sldChg chg="del">
        <pc:chgData name="CAI JUN" userId="08ce88e1165b00db" providerId="LiveId" clId="{D92EC3B2-099A-41CC-8045-CD63BB08A0E2}" dt="2020-06-30T01:46:48.197" v="59" actId="47"/>
        <pc:sldMkLst>
          <pc:docMk/>
          <pc:sldMk cId="1572677403" sldId="442"/>
        </pc:sldMkLst>
      </pc:sldChg>
      <pc:sldChg chg="del">
        <pc:chgData name="CAI JUN" userId="08ce88e1165b00db" providerId="LiveId" clId="{D92EC3B2-099A-41CC-8045-CD63BB08A0E2}" dt="2020-06-30T01:46:50.369" v="60" actId="47"/>
        <pc:sldMkLst>
          <pc:docMk/>
          <pc:sldMk cId="3320387075" sldId="447"/>
        </pc:sldMkLst>
      </pc:sldChg>
      <pc:sldChg chg="del">
        <pc:chgData name="CAI JUN" userId="08ce88e1165b00db" providerId="LiveId" clId="{D92EC3B2-099A-41CC-8045-CD63BB08A0E2}" dt="2020-06-30T01:46:50.916" v="61" actId="47"/>
        <pc:sldMkLst>
          <pc:docMk/>
          <pc:sldMk cId="3026926763" sldId="448"/>
        </pc:sldMkLst>
      </pc:sldChg>
      <pc:sldChg chg="del">
        <pc:chgData name="CAI JUN" userId="08ce88e1165b00db" providerId="LiveId" clId="{D92EC3B2-099A-41CC-8045-CD63BB08A0E2}" dt="2020-06-30T01:46:51.979" v="62" actId="47"/>
        <pc:sldMkLst>
          <pc:docMk/>
          <pc:sldMk cId="3757079769" sldId="449"/>
        </pc:sldMkLst>
      </pc:sldChg>
      <pc:sldChg chg="addSp delSp add del">
        <pc:chgData name="CAI JUN" userId="08ce88e1165b00db" providerId="LiveId" clId="{D92EC3B2-099A-41CC-8045-CD63BB08A0E2}" dt="2020-06-24T03:32:57.288" v="22" actId="47"/>
        <pc:sldMkLst>
          <pc:docMk/>
          <pc:sldMk cId="0" sldId="620"/>
        </pc:sldMkLst>
        <pc:spChg chg="add del">
          <ac:chgData name="CAI JUN" userId="08ce88e1165b00db" providerId="LiveId" clId="{D92EC3B2-099A-41CC-8045-CD63BB08A0E2}" dt="2020-06-24T03:32:30.007" v="18" actId="21"/>
          <ac:spMkLst>
            <pc:docMk/>
            <pc:sldMk cId="0" sldId="620"/>
            <ac:spMk id="163858" creationId="{00000000-0000-0000-0000-000000000000}"/>
          </ac:spMkLst>
        </pc:spChg>
        <pc:spChg chg="add del">
          <ac:chgData name="CAI JUN" userId="08ce88e1165b00db" providerId="LiveId" clId="{D92EC3B2-099A-41CC-8045-CD63BB08A0E2}" dt="2020-06-24T03:32:30.007" v="18" actId="21"/>
          <ac:spMkLst>
            <pc:docMk/>
            <pc:sldMk cId="0" sldId="620"/>
            <ac:spMk id="163859" creationId="{00000000-0000-0000-0000-000000000000}"/>
          </ac:spMkLst>
        </pc:spChg>
        <pc:spChg chg="add del">
          <ac:chgData name="CAI JUN" userId="08ce88e1165b00db" providerId="LiveId" clId="{D92EC3B2-099A-41CC-8045-CD63BB08A0E2}" dt="2020-06-24T03:32:38.710" v="19" actId="21"/>
          <ac:spMkLst>
            <pc:docMk/>
            <pc:sldMk cId="0" sldId="620"/>
            <ac:spMk id="163860" creationId="{00000000-0000-0000-0000-000000000000}"/>
          </ac:spMkLst>
        </pc:spChg>
        <pc:spChg chg="add del">
          <ac:chgData name="CAI JUN" userId="08ce88e1165b00db" providerId="LiveId" clId="{D92EC3B2-099A-41CC-8045-CD63BB08A0E2}" dt="2020-06-24T03:32:38.710" v="19" actId="21"/>
          <ac:spMkLst>
            <pc:docMk/>
            <pc:sldMk cId="0" sldId="620"/>
            <ac:spMk id="163866" creationId="{00000000-0000-0000-0000-000000000000}"/>
          </ac:spMkLst>
        </pc:spChg>
        <pc:graphicFrameChg chg="add del">
          <ac:chgData name="CAI JUN" userId="08ce88e1165b00db" providerId="LiveId" clId="{D92EC3B2-099A-41CC-8045-CD63BB08A0E2}" dt="2020-06-24T03:32:38.710" v="19" actId="21"/>
          <ac:graphicFrameMkLst>
            <pc:docMk/>
            <pc:sldMk cId="0" sldId="620"/>
            <ac:graphicFrameMk id="2" creationId="{19F5253F-DA99-4597-8EE1-C0C1EF80B8F1}"/>
          </ac:graphicFrameMkLst>
        </pc:graphicFrameChg>
        <pc:graphicFrameChg chg="add del">
          <ac:chgData name="CAI JUN" userId="08ce88e1165b00db" providerId="LiveId" clId="{D92EC3B2-099A-41CC-8045-CD63BB08A0E2}" dt="2020-06-24T03:32:38.710" v="19" actId="21"/>
          <ac:graphicFrameMkLst>
            <pc:docMk/>
            <pc:sldMk cId="0" sldId="620"/>
            <ac:graphicFrameMk id="6146" creationId="{00000000-0000-0000-0000-000000000000}"/>
          </ac:graphicFrameMkLst>
        </pc:graphicFrameChg>
        <pc:graphicFrameChg chg="add del">
          <ac:chgData name="CAI JUN" userId="08ce88e1165b00db" providerId="LiveId" clId="{D92EC3B2-099A-41CC-8045-CD63BB08A0E2}" dt="2020-06-24T03:32:38.710" v="19" actId="21"/>
          <ac:graphicFrameMkLst>
            <pc:docMk/>
            <pc:sldMk cId="0" sldId="620"/>
            <ac:graphicFrameMk id="6150" creationId="{00000000-0000-0000-0000-000000000000}"/>
          </ac:graphicFrameMkLst>
        </pc:graphicFrameChg>
        <pc:graphicFrameChg chg="add del">
          <ac:chgData name="CAI JUN" userId="08ce88e1165b00db" providerId="LiveId" clId="{D92EC3B2-099A-41CC-8045-CD63BB08A0E2}" dt="2020-06-24T03:32:38.710" v="19" actId="21"/>
          <ac:graphicFrameMkLst>
            <pc:docMk/>
            <pc:sldMk cId="0" sldId="620"/>
            <ac:graphicFrameMk id="6151" creationId="{00000000-0000-0000-0000-000000000000}"/>
          </ac:graphicFrameMkLst>
        </pc:graphicFrameChg>
        <pc:graphicFrameChg chg="add del">
          <ac:chgData name="CAI JUN" userId="08ce88e1165b00db" providerId="LiveId" clId="{D92EC3B2-099A-41CC-8045-CD63BB08A0E2}" dt="2020-06-24T03:32:38.710" v="19" actId="21"/>
          <ac:graphicFrameMkLst>
            <pc:docMk/>
            <pc:sldMk cId="0" sldId="620"/>
            <ac:graphicFrameMk id="6152" creationId="{00000000-0000-0000-0000-000000000000}"/>
          </ac:graphicFrameMkLst>
        </pc:graphicFrameChg>
        <pc:graphicFrameChg chg="add del">
          <ac:chgData name="CAI JUN" userId="08ce88e1165b00db" providerId="LiveId" clId="{D92EC3B2-099A-41CC-8045-CD63BB08A0E2}" dt="2020-06-24T03:32:38.710" v="19" actId="21"/>
          <ac:graphicFrameMkLst>
            <pc:docMk/>
            <pc:sldMk cId="0" sldId="620"/>
            <ac:graphicFrameMk id="6154" creationId="{00000000-0000-0000-0000-000000000000}"/>
          </ac:graphicFrameMkLst>
        </pc:graphicFrameChg>
        <pc:graphicFrameChg chg="add del">
          <ac:chgData name="CAI JUN" userId="08ce88e1165b00db" providerId="LiveId" clId="{D92EC3B2-099A-41CC-8045-CD63BB08A0E2}" dt="2020-06-24T03:32:38.710" v="19" actId="21"/>
          <ac:graphicFrameMkLst>
            <pc:docMk/>
            <pc:sldMk cId="0" sldId="620"/>
            <ac:graphicFrameMk id="6155" creationId="{00000000-0000-0000-0000-000000000000}"/>
          </ac:graphicFrameMkLst>
        </pc:graphicFrameChg>
        <pc:graphicFrameChg chg="add del">
          <ac:chgData name="CAI JUN" userId="08ce88e1165b00db" providerId="LiveId" clId="{D92EC3B2-099A-41CC-8045-CD63BB08A0E2}" dt="2020-06-24T03:32:38.710" v="19" actId="21"/>
          <ac:graphicFrameMkLst>
            <pc:docMk/>
            <pc:sldMk cId="0" sldId="620"/>
            <ac:graphicFrameMk id="6157" creationId="{00000000-0000-0000-0000-000000000000}"/>
          </ac:graphicFrameMkLst>
        </pc:graphicFrameChg>
      </pc:sldChg>
      <pc:sldChg chg="add del">
        <pc:chgData name="CAI JUN" userId="08ce88e1165b00db" providerId="LiveId" clId="{D92EC3B2-099A-41CC-8045-CD63BB08A0E2}" dt="2020-06-24T03:31:47.897" v="14" actId="47"/>
        <pc:sldMkLst>
          <pc:docMk/>
          <pc:sldMk cId="3461425875" sldId="682"/>
        </pc:sldMkLst>
      </pc:sldChg>
    </pc:docChg>
  </pc:docChgLst>
  <pc:docChgLst>
    <pc:chgData name="Cai Jun" userId="57e790d697ad4281" providerId="LiveId" clId="{4123D6FF-297B-4878-8E3E-15C4170C11EA}"/>
    <pc:docChg chg="custSel modSld">
      <pc:chgData name="Cai Jun" userId="57e790d697ad4281" providerId="LiveId" clId="{4123D6FF-297B-4878-8E3E-15C4170C11EA}" dt="2020-06-25T15:12:22.753" v="466" actId="1076"/>
      <pc:docMkLst>
        <pc:docMk/>
      </pc:docMkLst>
      <pc:sldChg chg="addSp delSp modSp mod">
        <pc:chgData name="Cai Jun" userId="57e790d697ad4281" providerId="LiveId" clId="{4123D6FF-297B-4878-8E3E-15C4170C11EA}" dt="2020-06-15T02:05:06.935" v="142" actId="1076"/>
        <pc:sldMkLst>
          <pc:docMk/>
          <pc:sldMk cId="0" sldId="375"/>
        </pc:sldMkLst>
        <pc:spChg chg="mod">
          <ac:chgData name="Cai Jun" userId="57e790d697ad4281" providerId="LiveId" clId="{4123D6FF-297B-4878-8E3E-15C4170C11EA}" dt="2020-06-15T02:05:04.545" v="141" actId="1076"/>
          <ac:spMkLst>
            <pc:docMk/>
            <pc:sldMk cId="0" sldId="375"/>
            <ac:spMk id="10" creationId="{6C10EFF9-2D48-48DB-A265-D37A48243D31}"/>
          </ac:spMkLst>
        </pc:spChg>
        <pc:spChg chg="del">
          <ac:chgData name="Cai Jun" userId="57e790d697ad4281" providerId="LiveId" clId="{4123D6FF-297B-4878-8E3E-15C4170C11EA}" dt="2020-06-15T01:58:40.198" v="92" actId="478"/>
          <ac:spMkLst>
            <pc:docMk/>
            <pc:sldMk cId="0" sldId="375"/>
            <ac:spMk id="16386" creationId="{00000000-0000-0000-0000-000000000000}"/>
          </ac:spMkLst>
        </pc:spChg>
        <pc:grpChg chg="add mod">
          <ac:chgData name="Cai Jun" userId="57e790d697ad4281" providerId="LiveId" clId="{4123D6FF-297B-4878-8E3E-15C4170C11EA}" dt="2020-06-15T02:05:04.545" v="141" actId="1076"/>
          <ac:grpSpMkLst>
            <pc:docMk/>
            <pc:sldMk cId="0" sldId="375"/>
            <ac:grpSpMk id="9" creationId="{FB615803-8419-4007-BC36-2E1E0051BEA0}"/>
          </ac:grpSpMkLst>
        </pc:grpChg>
        <pc:graphicFrameChg chg="mod">
          <ac:chgData name="Cai Jun" userId="57e790d697ad4281" providerId="LiveId" clId="{4123D6FF-297B-4878-8E3E-15C4170C11EA}" dt="2020-06-15T02:05:04.545" v="141" actId="1076"/>
          <ac:graphicFrameMkLst>
            <pc:docMk/>
            <pc:sldMk cId="0" sldId="375"/>
            <ac:graphicFrameMk id="11" creationId="{5B56C1C9-32B5-4F1A-A3B0-329EAF9F9877}"/>
          </ac:graphicFrameMkLst>
        </pc:graphicFrameChg>
        <pc:graphicFrameChg chg="add mod">
          <ac:chgData name="Cai Jun" userId="57e790d697ad4281" providerId="LiveId" clId="{4123D6FF-297B-4878-8E3E-15C4170C11EA}" dt="2020-06-15T02:05:06.935" v="142" actId="1076"/>
          <ac:graphicFrameMkLst>
            <pc:docMk/>
            <pc:sldMk cId="0" sldId="375"/>
            <ac:graphicFrameMk id="12" creationId="{BF1CAA7F-C09E-47FC-9B53-D587147CB7E6}"/>
          </ac:graphicFrameMkLst>
        </pc:graphicFrameChg>
        <pc:graphicFrameChg chg="del">
          <ac:chgData name="Cai Jun" userId="57e790d697ad4281" providerId="LiveId" clId="{4123D6FF-297B-4878-8E3E-15C4170C11EA}" dt="2020-06-15T01:58:38.444" v="91" actId="478"/>
          <ac:graphicFrameMkLst>
            <pc:docMk/>
            <pc:sldMk cId="0" sldId="375"/>
            <ac:graphicFrameMk id="16387" creationId="{00000000-0000-0000-0000-000000000000}"/>
          </ac:graphicFrameMkLst>
        </pc:graphicFrameChg>
        <pc:graphicFrameChg chg="del mod">
          <ac:chgData name="Cai Jun" userId="57e790d697ad4281" providerId="LiveId" clId="{4123D6FF-297B-4878-8E3E-15C4170C11EA}" dt="2020-06-15T02:05:00.405" v="140" actId="478"/>
          <ac:graphicFrameMkLst>
            <pc:docMk/>
            <pc:sldMk cId="0" sldId="375"/>
            <ac:graphicFrameMk id="16389" creationId="{00000000-0000-0000-0000-000000000000}"/>
          </ac:graphicFrameMkLst>
        </pc:graphicFrameChg>
        <pc:graphicFrameChg chg="del mod">
          <ac:chgData name="Cai Jun" userId="57e790d697ad4281" providerId="LiveId" clId="{4123D6FF-297B-4878-8E3E-15C4170C11EA}" dt="2020-06-15T02:05:00.405" v="140" actId="478"/>
          <ac:graphicFrameMkLst>
            <pc:docMk/>
            <pc:sldMk cId="0" sldId="375"/>
            <ac:graphicFrameMk id="16391" creationId="{00000000-0000-0000-0000-000000000000}"/>
          </ac:graphicFrameMkLst>
        </pc:graphicFrameChg>
        <pc:graphicFrameChg chg="del mod">
          <ac:chgData name="Cai Jun" userId="57e790d697ad4281" providerId="LiveId" clId="{4123D6FF-297B-4878-8E3E-15C4170C11EA}" dt="2020-06-15T02:04:54.982" v="139" actId="478"/>
          <ac:graphicFrameMkLst>
            <pc:docMk/>
            <pc:sldMk cId="0" sldId="375"/>
            <ac:graphicFrameMk id="16392" creationId="{00000000-0000-0000-0000-000000000000}"/>
          </ac:graphicFrameMkLst>
        </pc:graphicFrameChg>
      </pc:sldChg>
      <pc:sldChg chg="addSp delSp modSp mod">
        <pc:chgData name="Cai Jun" userId="57e790d697ad4281" providerId="LiveId" clId="{4123D6FF-297B-4878-8E3E-15C4170C11EA}" dt="2020-06-15T02:05:29.815" v="160" actId="1038"/>
        <pc:sldMkLst>
          <pc:docMk/>
          <pc:sldMk cId="0" sldId="378"/>
        </pc:sldMkLst>
        <pc:spChg chg="mod">
          <ac:chgData name="Cai Jun" userId="57e790d697ad4281" providerId="LiveId" clId="{4123D6FF-297B-4878-8E3E-15C4170C11EA}" dt="2020-06-15T02:05:20.889" v="144" actId="1076"/>
          <ac:spMkLst>
            <pc:docMk/>
            <pc:sldMk cId="0" sldId="378"/>
            <ac:spMk id="14338" creationId="{00000000-0000-0000-0000-000000000000}"/>
          </ac:spMkLst>
        </pc:spChg>
        <pc:spChg chg="mod">
          <ac:chgData name="Cai Jun" userId="57e790d697ad4281" providerId="LiveId" clId="{4123D6FF-297B-4878-8E3E-15C4170C11EA}" dt="2020-06-15T02:05:29.815" v="160" actId="1038"/>
          <ac:spMkLst>
            <pc:docMk/>
            <pc:sldMk cId="0" sldId="378"/>
            <ac:spMk id="14342" creationId="{00000000-0000-0000-0000-000000000000}"/>
          </ac:spMkLst>
        </pc:spChg>
        <pc:grpChg chg="add mod">
          <ac:chgData name="Cai Jun" userId="57e790d697ad4281" providerId="LiveId" clId="{4123D6FF-297B-4878-8E3E-15C4170C11EA}" dt="2020-06-15T02:05:20.889" v="144" actId="1076"/>
          <ac:grpSpMkLst>
            <pc:docMk/>
            <pc:sldMk cId="0" sldId="378"/>
            <ac:grpSpMk id="3" creationId="{8517EB1B-2434-48B6-A8A1-2F1FF8F020B0}"/>
          </ac:grpSpMkLst>
        </pc:grpChg>
        <pc:graphicFrameChg chg="add mod">
          <ac:chgData name="Cai Jun" userId="57e790d697ad4281" providerId="LiveId" clId="{4123D6FF-297B-4878-8E3E-15C4170C11EA}" dt="2020-06-15T02:05:20.889" v="144" actId="1076"/>
          <ac:graphicFrameMkLst>
            <pc:docMk/>
            <pc:sldMk cId="0" sldId="378"/>
            <ac:graphicFrameMk id="2" creationId="{7ED7959C-3655-4BD3-BB9A-56B751A301B9}"/>
          </ac:graphicFrameMkLst>
        </pc:graphicFrameChg>
        <pc:graphicFrameChg chg="add mod">
          <ac:chgData name="Cai Jun" userId="57e790d697ad4281" providerId="LiveId" clId="{4123D6FF-297B-4878-8E3E-15C4170C11EA}" dt="2020-06-15T02:05:29.815" v="160" actId="1038"/>
          <ac:graphicFrameMkLst>
            <pc:docMk/>
            <pc:sldMk cId="0" sldId="378"/>
            <ac:graphicFrameMk id="10" creationId="{7EDF9013-793F-43D1-A481-24FEF0F63FE7}"/>
          </ac:graphicFrameMkLst>
        </pc:graphicFrameChg>
        <pc:graphicFrameChg chg="del mod">
          <ac:chgData name="Cai Jun" userId="57e790d697ad4281" providerId="LiveId" clId="{4123D6FF-297B-4878-8E3E-15C4170C11EA}" dt="2020-06-15T01:57:36.270" v="49" actId="478"/>
          <ac:graphicFrameMkLst>
            <pc:docMk/>
            <pc:sldMk cId="0" sldId="378"/>
            <ac:graphicFrameMk id="14339" creationId="{00000000-0000-0000-0000-000000000000}"/>
          </ac:graphicFrameMkLst>
        </pc:graphicFrameChg>
        <pc:graphicFrameChg chg="del mod">
          <ac:chgData name="Cai Jun" userId="57e790d697ad4281" providerId="LiveId" clId="{4123D6FF-297B-4878-8E3E-15C4170C11EA}" dt="2020-06-15T02:01:08.967" v="121" actId="478"/>
          <ac:graphicFrameMkLst>
            <pc:docMk/>
            <pc:sldMk cId="0" sldId="378"/>
            <ac:graphicFrameMk id="14340" creationId="{00000000-0000-0000-0000-000000000000}"/>
          </ac:graphicFrameMkLst>
        </pc:graphicFrameChg>
        <pc:graphicFrameChg chg="del mod">
          <ac:chgData name="Cai Jun" userId="57e790d697ad4281" providerId="LiveId" clId="{4123D6FF-297B-4878-8E3E-15C4170C11EA}" dt="2020-06-15T02:01:08.967" v="121" actId="478"/>
          <ac:graphicFrameMkLst>
            <pc:docMk/>
            <pc:sldMk cId="0" sldId="378"/>
            <ac:graphicFrameMk id="14341" creationId="{00000000-0000-0000-0000-000000000000}"/>
          </ac:graphicFrameMkLst>
        </pc:graphicFrameChg>
        <pc:graphicFrameChg chg="del mod">
          <ac:chgData name="Cai Jun" userId="57e790d697ad4281" providerId="LiveId" clId="{4123D6FF-297B-4878-8E3E-15C4170C11EA}" dt="2020-06-15T02:01:08.967" v="121" actId="478"/>
          <ac:graphicFrameMkLst>
            <pc:docMk/>
            <pc:sldMk cId="0" sldId="378"/>
            <ac:graphicFrameMk id="14343" creationId="{00000000-0000-0000-0000-000000000000}"/>
          </ac:graphicFrameMkLst>
        </pc:graphicFrameChg>
      </pc:sldChg>
      <pc:sldChg chg="addSp delSp modSp mod">
        <pc:chgData name="Cai Jun" userId="57e790d697ad4281" providerId="LiveId" clId="{4123D6FF-297B-4878-8E3E-15C4170C11EA}" dt="2020-06-15T02:05:12.915" v="143" actId="1076"/>
        <pc:sldMkLst>
          <pc:docMk/>
          <pc:sldMk cId="0" sldId="379"/>
        </pc:sldMkLst>
        <pc:spChg chg="mod">
          <ac:chgData name="Cai Jun" userId="57e790d697ad4281" providerId="LiveId" clId="{4123D6FF-297B-4878-8E3E-15C4170C11EA}" dt="2020-06-15T02:05:12.915" v="143" actId="1076"/>
          <ac:spMkLst>
            <pc:docMk/>
            <pc:sldMk cId="0" sldId="379"/>
            <ac:spMk id="9" creationId="{F9894AC6-B5CC-4AE2-9EDD-59CF6E201C04}"/>
          </ac:spMkLst>
        </pc:spChg>
        <pc:spChg chg="del">
          <ac:chgData name="Cai Jun" userId="57e790d697ad4281" providerId="LiveId" clId="{4123D6FF-297B-4878-8E3E-15C4170C11EA}" dt="2020-06-15T01:58:15.694" v="86" actId="478"/>
          <ac:spMkLst>
            <pc:docMk/>
            <pc:sldMk cId="0" sldId="379"/>
            <ac:spMk id="15362" creationId="{00000000-0000-0000-0000-000000000000}"/>
          </ac:spMkLst>
        </pc:spChg>
        <pc:grpChg chg="add mod">
          <ac:chgData name="Cai Jun" userId="57e790d697ad4281" providerId="LiveId" clId="{4123D6FF-297B-4878-8E3E-15C4170C11EA}" dt="2020-06-15T02:05:12.915" v="143" actId="1076"/>
          <ac:grpSpMkLst>
            <pc:docMk/>
            <pc:sldMk cId="0" sldId="379"/>
            <ac:grpSpMk id="8" creationId="{463E3262-61DF-447E-B0C5-148360A2CF85}"/>
          </ac:grpSpMkLst>
        </pc:grpChg>
        <pc:graphicFrameChg chg="mod">
          <ac:chgData name="Cai Jun" userId="57e790d697ad4281" providerId="LiveId" clId="{4123D6FF-297B-4878-8E3E-15C4170C11EA}" dt="2020-06-15T02:05:12.915" v="143" actId="1076"/>
          <ac:graphicFrameMkLst>
            <pc:docMk/>
            <pc:sldMk cId="0" sldId="379"/>
            <ac:graphicFrameMk id="10" creationId="{8EA99A22-63E6-4005-BCD3-4996234DFDB3}"/>
          </ac:graphicFrameMkLst>
        </pc:graphicFrameChg>
        <pc:graphicFrameChg chg="add mod">
          <ac:chgData name="Cai Jun" userId="57e790d697ad4281" providerId="LiveId" clId="{4123D6FF-297B-4878-8E3E-15C4170C11EA}" dt="2020-06-15T02:03:08.144" v="131" actId="1076"/>
          <ac:graphicFrameMkLst>
            <pc:docMk/>
            <pc:sldMk cId="0" sldId="379"/>
            <ac:graphicFrameMk id="11" creationId="{2FF58815-E740-4641-87F2-F014E392CB7C}"/>
          </ac:graphicFrameMkLst>
        </pc:graphicFrameChg>
        <pc:graphicFrameChg chg="del">
          <ac:chgData name="Cai Jun" userId="57e790d697ad4281" providerId="LiveId" clId="{4123D6FF-297B-4878-8E3E-15C4170C11EA}" dt="2020-06-15T01:58:13.132" v="85" actId="478"/>
          <ac:graphicFrameMkLst>
            <pc:docMk/>
            <pc:sldMk cId="0" sldId="379"/>
            <ac:graphicFrameMk id="15363" creationId="{00000000-0000-0000-0000-000000000000}"/>
          </ac:graphicFrameMkLst>
        </pc:graphicFrameChg>
        <pc:graphicFrameChg chg="del">
          <ac:chgData name="Cai Jun" userId="57e790d697ad4281" providerId="LiveId" clId="{4123D6FF-297B-4878-8E3E-15C4170C11EA}" dt="2020-06-15T02:01:25.542" v="123" actId="478"/>
          <ac:graphicFrameMkLst>
            <pc:docMk/>
            <pc:sldMk cId="0" sldId="379"/>
            <ac:graphicFrameMk id="15364" creationId="{00000000-0000-0000-0000-000000000000}"/>
          </ac:graphicFrameMkLst>
        </pc:graphicFrameChg>
        <pc:graphicFrameChg chg="del">
          <ac:chgData name="Cai Jun" userId="57e790d697ad4281" providerId="LiveId" clId="{4123D6FF-297B-4878-8E3E-15C4170C11EA}" dt="2020-06-15T02:01:25.542" v="123" actId="478"/>
          <ac:graphicFrameMkLst>
            <pc:docMk/>
            <pc:sldMk cId="0" sldId="379"/>
            <ac:graphicFrameMk id="15365" creationId="{00000000-0000-0000-0000-000000000000}"/>
          </ac:graphicFrameMkLst>
        </pc:graphicFrameChg>
        <pc:graphicFrameChg chg="del mod">
          <ac:chgData name="Cai Jun" userId="57e790d697ad4281" providerId="LiveId" clId="{4123D6FF-297B-4878-8E3E-15C4170C11EA}" dt="2020-06-15T02:01:41.392" v="127" actId="478"/>
          <ac:graphicFrameMkLst>
            <pc:docMk/>
            <pc:sldMk cId="0" sldId="379"/>
            <ac:graphicFrameMk id="15366" creationId="{00000000-0000-0000-0000-000000000000}"/>
          </ac:graphicFrameMkLst>
        </pc:graphicFrameChg>
      </pc:sldChg>
      <pc:sldChg chg="modSp mod">
        <pc:chgData name="Cai Jun" userId="57e790d697ad4281" providerId="LiveId" clId="{4123D6FF-297B-4878-8E3E-15C4170C11EA}" dt="2020-06-15T02:13:08.745" v="199" actId="14100"/>
        <pc:sldMkLst>
          <pc:docMk/>
          <pc:sldMk cId="0" sldId="388"/>
        </pc:sldMkLst>
        <pc:spChg chg="mod">
          <ac:chgData name="Cai Jun" userId="57e790d697ad4281" providerId="LiveId" clId="{4123D6FF-297B-4878-8E3E-15C4170C11EA}" dt="2020-06-15T01:52:08.107" v="23" actId="20577"/>
          <ac:spMkLst>
            <pc:docMk/>
            <pc:sldMk cId="0" sldId="388"/>
            <ac:spMk id="11274" creationId="{00000000-0000-0000-0000-000000000000}"/>
          </ac:spMkLst>
        </pc:spChg>
        <pc:graphicFrameChg chg="mod">
          <ac:chgData name="Cai Jun" userId="57e790d697ad4281" providerId="LiveId" clId="{4123D6FF-297B-4878-8E3E-15C4170C11EA}" dt="2020-06-15T01:51:24.059" v="10"/>
          <ac:graphicFrameMkLst>
            <pc:docMk/>
            <pc:sldMk cId="0" sldId="388"/>
            <ac:graphicFrameMk id="2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15T01:51:40.750" v="15"/>
          <ac:graphicFrameMkLst>
            <pc:docMk/>
            <pc:sldMk cId="0" sldId="388"/>
            <ac:graphicFrameMk id="3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15T02:12:46.423" v="190" actId="1036"/>
          <ac:graphicFrameMkLst>
            <pc:docMk/>
            <pc:sldMk cId="0" sldId="388"/>
            <ac:graphicFrameMk id="184332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15T02:13:08.745" v="199" actId="14100"/>
          <ac:graphicFrameMkLst>
            <pc:docMk/>
            <pc:sldMk cId="0" sldId="388"/>
            <ac:graphicFrameMk id="184333" creationId="{00000000-0000-0000-0000-000000000000}"/>
          </ac:graphicFrameMkLst>
        </pc:graphicFrameChg>
      </pc:sldChg>
      <pc:sldChg chg="modSp mod">
        <pc:chgData name="Cai Jun" userId="57e790d697ad4281" providerId="LiveId" clId="{4123D6FF-297B-4878-8E3E-15C4170C11EA}" dt="2020-06-25T14:52:53.532" v="234"/>
        <pc:sldMkLst>
          <pc:docMk/>
          <pc:sldMk cId="0" sldId="394"/>
        </pc:sldMkLst>
        <pc:spChg chg="mod">
          <ac:chgData name="Cai Jun" userId="57e790d697ad4281" providerId="LiveId" clId="{4123D6FF-297B-4878-8E3E-15C4170C11EA}" dt="2020-06-15T02:11:40.787" v="167" actId="113"/>
          <ac:spMkLst>
            <pc:docMk/>
            <pc:sldMk cId="0" sldId="394"/>
            <ac:spMk id="21516" creationId="{00000000-0000-0000-0000-000000000000}"/>
          </ac:spMkLst>
        </pc:spChg>
        <pc:spChg chg="mod">
          <ac:chgData name="Cai Jun" userId="57e790d697ad4281" providerId="LiveId" clId="{4123D6FF-297B-4878-8E3E-15C4170C11EA}" dt="2020-06-15T02:11:35.186" v="166" actId="113"/>
          <ac:spMkLst>
            <pc:docMk/>
            <pc:sldMk cId="0" sldId="394"/>
            <ac:spMk id="21517" creationId="{00000000-0000-0000-0000-000000000000}"/>
          </ac:spMkLst>
        </pc:spChg>
        <pc:graphicFrameChg chg="mod">
          <ac:chgData name="Cai Jun" userId="57e790d697ad4281" providerId="LiveId" clId="{4123D6FF-297B-4878-8E3E-15C4170C11EA}" dt="2020-06-25T14:52:53.532" v="234"/>
          <ac:graphicFrameMkLst>
            <pc:docMk/>
            <pc:sldMk cId="0" sldId="394"/>
            <ac:graphicFrameMk id="21518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15T02:11:29.611" v="165"/>
          <ac:graphicFrameMkLst>
            <pc:docMk/>
            <pc:sldMk cId="0" sldId="394"/>
            <ac:graphicFrameMk id="21519" creationId="{00000000-0000-0000-0000-000000000000}"/>
          </ac:graphicFrameMkLst>
        </pc:graphicFrameChg>
      </pc:sldChg>
      <pc:sldChg chg="modSp">
        <pc:chgData name="Cai Jun" userId="57e790d697ad4281" providerId="LiveId" clId="{4123D6FF-297B-4878-8E3E-15C4170C11EA}" dt="2020-06-25T14:57:27.924" v="258"/>
        <pc:sldMkLst>
          <pc:docMk/>
          <pc:sldMk cId="0" sldId="395"/>
        </pc:sldMkLst>
        <pc:spChg chg="mod">
          <ac:chgData name="Cai Jun" userId="57e790d697ad4281" providerId="LiveId" clId="{4123D6FF-297B-4878-8E3E-15C4170C11EA}" dt="2020-06-25T14:57:03.020" v="253"/>
          <ac:spMkLst>
            <pc:docMk/>
            <pc:sldMk cId="0" sldId="395"/>
            <ac:spMk id="23569" creationId="{00000000-0000-0000-0000-000000000000}"/>
          </ac:spMkLst>
        </pc:spChg>
        <pc:grpChg chg="mod">
          <ac:chgData name="Cai Jun" userId="57e790d697ad4281" providerId="LiveId" clId="{4123D6FF-297B-4878-8E3E-15C4170C11EA}" dt="2020-06-25T14:57:03.020" v="253"/>
          <ac:grpSpMkLst>
            <pc:docMk/>
            <pc:sldMk cId="0" sldId="395"/>
            <ac:grpSpMk id="23566" creationId="{00000000-0000-0000-0000-000000000000}"/>
          </ac:grpSpMkLst>
        </pc:grpChg>
        <pc:graphicFrameChg chg="mod">
          <ac:chgData name="Cai Jun" userId="57e790d697ad4281" providerId="LiveId" clId="{4123D6FF-297B-4878-8E3E-15C4170C11EA}" dt="2020-06-25T14:57:27.924" v="258"/>
          <ac:graphicFrameMkLst>
            <pc:docMk/>
            <pc:sldMk cId="0" sldId="395"/>
            <ac:graphicFrameMk id="23559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4:57:20.354" v="256"/>
          <ac:graphicFrameMkLst>
            <pc:docMk/>
            <pc:sldMk cId="0" sldId="395"/>
            <ac:graphicFrameMk id="23560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1T06:45:24.373" v="200"/>
          <ac:graphicFrameMkLst>
            <pc:docMk/>
            <pc:sldMk cId="0" sldId="395"/>
            <ac:graphicFrameMk id="23561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1T06:45:32.959" v="201"/>
          <ac:graphicFrameMkLst>
            <pc:docMk/>
            <pc:sldMk cId="0" sldId="395"/>
            <ac:graphicFrameMk id="23562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4:57:07.352" v="254"/>
          <ac:graphicFrameMkLst>
            <pc:docMk/>
            <pc:sldMk cId="0" sldId="395"/>
            <ac:graphicFrameMk id="23570" creationId="{00000000-0000-0000-0000-000000000000}"/>
          </ac:graphicFrameMkLst>
        </pc:graphicFrameChg>
      </pc:sldChg>
      <pc:sldChg chg="delSp modSp mod">
        <pc:chgData name="Cai Jun" userId="57e790d697ad4281" providerId="LiveId" clId="{4123D6FF-297B-4878-8E3E-15C4170C11EA}" dt="2020-06-25T15:03:36.485" v="316" actId="14100"/>
        <pc:sldMkLst>
          <pc:docMk/>
          <pc:sldMk cId="0" sldId="397"/>
        </pc:sldMkLst>
        <pc:spChg chg="mod">
          <ac:chgData name="Cai Jun" userId="57e790d697ad4281" providerId="LiveId" clId="{4123D6FF-297B-4878-8E3E-15C4170C11EA}" dt="2020-06-25T14:59:14.856" v="278" actId="1076"/>
          <ac:spMkLst>
            <pc:docMk/>
            <pc:sldMk cId="0" sldId="397"/>
            <ac:spMk id="25606" creationId="{00000000-0000-0000-0000-000000000000}"/>
          </ac:spMkLst>
        </pc:spChg>
        <pc:graphicFrameChg chg="mod">
          <ac:chgData name="Cai Jun" userId="57e790d697ad4281" providerId="LiveId" clId="{4123D6FF-297B-4878-8E3E-15C4170C11EA}" dt="2020-06-25T15:03:17.071" v="291" actId="14100"/>
          <ac:graphicFrameMkLst>
            <pc:docMk/>
            <pc:sldMk cId="0" sldId="397"/>
            <ac:graphicFrameMk id="25602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5:03:21.485" v="298" actId="14100"/>
          <ac:graphicFrameMkLst>
            <pc:docMk/>
            <pc:sldMk cId="0" sldId="397"/>
            <ac:graphicFrameMk id="25604" creationId="{00000000-0000-0000-0000-000000000000}"/>
          </ac:graphicFrameMkLst>
        </pc:graphicFrameChg>
        <pc:graphicFrameChg chg="del mod">
          <ac:chgData name="Cai Jun" userId="57e790d697ad4281" providerId="LiveId" clId="{4123D6FF-297B-4878-8E3E-15C4170C11EA}" dt="2020-06-25T14:58:11.824" v="263" actId="478"/>
          <ac:graphicFrameMkLst>
            <pc:docMk/>
            <pc:sldMk cId="0" sldId="397"/>
            <ac:graphicFrameMk id="25605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5:03:36.485" v="316" actId="14100"/>
          <ac:graphicFrameMkLst>
            <pc:docMk/>
            <pc:sldMk cId="0" sldId="397"/>
            <ac:graphicFrameMk id="25607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5:03:30.636" v="312" actId="14100"/>
          <ac:graphicFrameMkLst>
            <pc:docMk/>
            <pc:sldMk cId="0" sldId="397"/>
            <ac:graphicFrameMk id="25608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5:03:26.664" v="308" actId="14100"/>
          <ac:graphicFrameMkLst>
            <pc:docMk/>
            <pc:sldMk cId="0" sldId="397"/>
            <ac:graphicFrameMk id="25609" creationId="{00000000-0000-0000-0000-000000000000}"/>
          </ac:graphicFrameMkLst>
        </pc:graphicFrameChg>
      </pc:sldChg>
      <pc:sldChg chg="modSp">
        <pc:chgData name="Cai Jun" userId="57e790d697ad4281" providerId="LiveId" clId="{4123D6FF-297B-4878-8E3E-15C4170C11EA}" dt="2020-06-25T15:04:43.075" v="322"/>
        <pc:sldMkLst>
          <pc:docMk/>
          <pc:sldMk cId="0" sldId="398"/>
        </pc:sldMkLst>
        <pc:graphicFrameChg chg="mod">
          <ac:chgData name="Cai Jun" userId="57e790d697ad4281" providerId="LiveId" clId="{4123D6FF-297B-4878-8E3E-15C4170C11EA}" dt="2020-06-25T15:04:11.230" v="320"/>
          <ac:graphicFrameMkLst>
            <pc:docMk/>
            <pc:sldMk cId="0" sldId="398"/>
            <ac:graphicFrameMk id="22539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5:04:06.301" v="318"/>
          <ac:graphicFrameMkLst>
            <pc:docMk/>
            <pc:sldMk cId="0" sldId="398"/>
            <ac:graphicFrameMk id="26627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5:04:43.075" v="322"/>
          <ac:graphicFrameMkLst>
            <pc:docMk/>
            <pc:sldMk cId="0" sldId="398"/>
            <ac:graphicFrameMk id="26628" creationId="{00000000-0000-0000-0000-000000000000}"/>
          </ac:graphicFrameMkLst>
        </pc:graphicFrameChg>
      </pc:sldChg>
      <pc:sldChg chg="modSp mod">
        <pc:chgData name="Cai Jun" userId="57e790d697ad4281" providerId="LiveId" clId="{4123D6FF-297B-4878-8E3E-15C4170C11EA}" dt="2020-06-25T15:05:07.804" v="327" actId="113"/>
        <pc:sldMkLst>
          <pc:docMk/>
          <pc:sldMk cId="0" sldId="399"/>
        </pc:sldMkLst>
        <pc:spChg chg="mod">
          <ac:chgData name="Cai Jun" userId="57e790d697ad4281" providerId="LiveId" clId="{4123D6FF-297B-4878-8E3E-15C4170C11EA}" dt="2020-06-25T15:05:07.804" v="327" actId="113"/>
          <ac:spMkLst>
            <pc:docMk/>
            <pc:sldMk cId="0" sldId="399"/>
            <ac:spMk id="27650" creationId="{00000000-0000-0000-0000-000000000000}"/>
          </ac:spMkLst>
        </pc:spChg>
      </pc:sldChg>
      <pc:sldChg chg="modSp">
        <pc:chgData name="Cai Jun" userId="57e790d697ad4281" providerId="LiveId" clId="{4123D6FF-297B-4878-8E3E-15C4170C11EA}" dt="2020-06-25T15:05:46.379" v="329"/>
        <pc:sldMkLst>
          <pc:docMk/>
          <pc:sldMk cId="0" sldId="401"/>
        </pc:sldMkLst>
        <pc:graphicFrameChg chg="mod">
          <ac:chgData name="Cai Jun" userId="57e790d697ad4281" providerId="LiveId" clId="{4123D6FF-297B-4878-8E3E-15C4170C11EA}" dt="2020-06-25T15:05:46.379" v="329"/>
          <ac:graphicFrameMkLst>
            <pc:docMk/>
            <pc:sldMk cId="0" sldId="401"/>
            <ac:graphicFrameMk id="29700" creationId="{00000000-0000-0000-0000-000000000000}"/>
          </ac:graphicFrameMkLst>
        </pc:graphicFrameChg>
      </pc:sldChg>
      <pc:sldChg chg="addSp delSp modSp mod">
        <pc:chgData name="Cai Jun" userId="57e790d697ad4281" providerId="LiveId" clId="{4123D6FF-297B-4878-8E3E-15C4170C11EA}" dt="2020-06-25T15:08:18.108" v="435" actId="1037"/>
        <pc:sldMkLst>
          <pc:docMk/>
          <pc:sldMk cId="0" sldId="402"/>
        </pc:sldMkLst>
        <pc:spChg chg="add mod">
          <ac:chgData name="Cai Jun" userId="57e790d697ad4281" providerId="LiveId" clId="{4123D6FF-297B-4878-8E3E-15C4170C11EA}" dt="2020-06-25T15:08:18.108" v="435" actId="1037"/>
          <ac:spMkLst>
            <pc:docMk/>
            <pc:sldMk cId="0" sldId="402"/>
            <ac:spMk id="17" creationId="{311D9D08-2C43-4374-928E-B548F2B237DB}"/>
          </ac:spMkLst>
        </pc:spChg>
        <pc:grpChg chg="del mod">
          <ac:chgData name="Cai Jun" userId="57e790d697ad4281" providerId="LiveId" clId="{4123D6FF-297B-4878-8E3E-15C4170C11EA}" dt="2020-06-25T15:07:08.843" v="332" actId="478"/>
          <ac:grpSpMkLst>
            <pc:docMk/>
            <pc:sldMk cId="0" sldId="402"/>
            <ac:grpSpMk id="31750" creationId="{00000000-0000-0000-0000-000000000000}"/>
          </ac:grpSpMkLst>
        </pc:grpChg>
        <pc:grpChg chg="del mod">
          <ac:chgData name="Cai Jun" userId="57e790d697ad4281" providerId="LiveId" clId="{4123D6FF-297B-4878-8E3E-15C4170C11EA}" dt="2020-06-25T15:07:08.843" v="332" actId="478"/>
          <ac:grpSpMkLst>
            <pc:docMk/>
            <pc:sldMk cId="0" sldId="402"/>
            <ac:grpSpMk id="31751" creationId="{00000000-0000-0000-0000-000000000000}"/>
          </ac:grpSpMkLst>
        </pc:grpChg>
        <pc:grpChg chg="del mod">
          <ac:chgData name="Cai Jun" userId="57e790d697ad4281" providerId="LiveId" clId="{4123D6FF-297B-4878-8E3E-15C4170C11EA}" dt="2020-06-25T15:07:08.843" v="332" actId="478"/>
          <ac:grpSpMkLst>
            <pc:docMk/>
            <pc:sldMk cId="0" sldId="402"/>
            <ac:grpSpMk id="31752" creationId="{00000000-0000-0000-0000-000000000000}"/>
          </ac:grpSpMkLst>
        </pc:grpChg>
      </pc:sldChg>
      <pc:sldChg chg="addSp delSp modSp">
        <pc:chgData name="Cai Jun" userId="57e790d697ad4281" providerId="LiveId" clId="{4123D6FF-297B-4878-8E3E-15C4170C11EA}" dt="2020-06-15T01:54:34.805" v="44" actId="1035"/>
        <pc:sldMkLst>
          <pc:docMk/>
          <pc:sldMk cId="0" sldId="403"/>
        </pc:sldMkLst>
        <pc:spChg chg="add mod">
          <ac:chgData name="Cai Jun" userId="57e790d697ad4281" providerId="LiveId" clId="{4123D6FF-297B-4878-8E3E-15C4170C11EA}" dt="2020-06-15T01:54:08.971" v="34"/>
          <ac:spMkLst>
            <pc:docMk/>
            <pc:sldMk cId="0" sldId="403"/>
            <ac:spMk id="35" creationId="{9D656D04-E018-4EFB-9550-C103A6415BB0}"/>
          </ac:spMkLst>
        </pc:spChg>
        <pc:spChg chg="mod">
          <ac:chgData name="Cai Jun" userId="57e790d697ad4281" providerId="LiveId" clId="{4123D6FF-297B-4878-8E3E-15C4170C11EA}" dt="2020-06-15T01:54:34.805" v="44" actId="1035"/>
          <ac:spMkLst>
            <pc:docMk/>
            <pc:sldMk cId="0" sldId="403"/>
            <ac:spMk id="181256" creationId="{00000000-0000-0000-0000-000000000000}"/>
          </ac:spMkLst>
        </pc:spChg>
        <pc:spChg chg="mod">
          <ac:chgData name="Cai Jun" userId="57e790d697ad4281" providerId="LiveId" clId="{4123D6FF-297B-4878-8E3E-15C4170C11EA}" dt="2020-06-15T01:54:29.694" v="40" actId="1036"/>
          <ac:spMkLst>
            <pc:docMk/>
            <pc:sldMk cId="0" sldId="403"/>
            <ac:spMk id="181257" creationId="{00000000-0000-0000-0000-000000000000}"/>
          </ac:spMkLst>
        </pc:spChg>
        <pc:spChg chg="mod">
          <ac:chgData name="Cai Jun" userId="57e790d697ad4281" providerId="LiveId" clId="{4123D6FF-297B-4878-8E3E-15C4170C11EA}" dt="2020-06-15T01:54:21.372" v="36" actId="1035"/>
          <ac:spMkLst>
            <pc:docMk/>
            <pc:sldMk cId="0" sldId="403"/>
            <ac:spMk id="181258" creationId="{00000000-0000-0000-0000-000000000000}"/>
          </ac:spMkLst>
        </pc:spChg>
        <pc:grpChg chg="del">
          <ac:chgData name="Cai Jun" userId="57e790d697ad4281" providerId="LiveId" clId="{4123D6FF-297B-4878-8E3E-15C4170C11EA}" dt="2020-06-15T01:54:07.957" v="33" actId="478"/>
          <ac:grpSpMkLst>
            <pc:docMk/>
            <pc:sldMk cId="0" sldId="403"/>
            <ac:grpSpMk id="32784" creationId="{00000000-0000-0000-0000-000000000000}"/>
          </ac:grpSpMkLst>
        </pc:grpChg>
        <pc:grpChg chg="del">
          <ac:chgData name="Cai Jun" userId="57e790d697ad4281" providerId="LiveId" clId="{4123D6FF-297B-4878-8E3E-15C4170C11EA}" dt="2020-06-15T01:54:07.957" v="33" actId="478"/>
          <ac:grpSpMkLst>
            <pc:docMk/>
            <pc:sldMk cId="0" sldId="403"/>
            <ac:grpSpMk id="32785" creationId="{00000000-0000-0000-0000-000000000000}"/>
          </ac:grpSpMkLst>
        </pc:grpChg>
        <pc:grpChg chg="del">
          <ac:chgData name="Cai Jun" userId="57e790d697ad4281" providerId="LiveId" clId="{4123D6FF-297B-4878-8E3E-15C4170C11EA}" dt="2020-06-15T01:54:07.957" v="33" actId="478"/>
          <ac:grpSpMkLst>
            <pc:docMk/>
            <pc:sldMk cId="0" sldId="403"/>
            <ac:grpSpMk id="32786" creationId="{00000000-0000-0000-0000-000000000000}"/>
          </ac:grpSpMkLst>
        </pc:grpChg>
        <pc:grpChg chg="del">
          <ac:chgData name="Cai Jun" userId="57e790d697ad4281" providerId="LiveId" clId="{4123D6FF-297B-4878-8E3E-15C4170C11EA}" dt="2020-06-15T01:54:07.957" v="33" actId="478"/>
          <ac:grpSpMkLst>
            <pc:docMk/>
            <pc:sldMk cId="0" sldId="403"/>
            <ac:grpSpMk id="32787" creationId="{00000000-0000-0000-0000-000000000000}"/>
          </ac:grpSpMkLst>
        </pc:grpChg>
        <pc:grpChg chg="del">
          <ac:chgData name="Cai Jun" userId="57e790d697ad4281" providerId="LiveId" clId="{4123D6FF-297B-4878-8E3E-15C4170C11EA}" dt="2020-06-15T01:54:07.957" v="33" actId="478"/>
          <ac:grpSpMkLst>
            <pc:docMk/>
            <pc:sldMk cId="0" sldId="403"/>
            <ac:grpSpMk id="32788" creationId="{00000000-0000-0000-0000-000000000000}"/>
          </ac:grpSpMkLst>
        </pc:grpChg>
        <pc:grpChg chg="del">
          <ac:chgData name="Cai Jun" userId="57e790d697ad4281" providerId="LiveId" clId="{4123D6FF-297B-4878-8E3E-15C4170C11EA}" dt="2020-06-15T01:54:07.957" v="33" actId="478"/>
          <ac:grpSpMkLst>
            <pc:docMk/>
            <pc:sldMk cId="0" sldId="403"/>
            <ac:grpSpMk id="32789" creationId="{00000000-0000-0000-0000-000000000000}"/>
          </ac:grpSpMkLst>
        </pc:grpChg>
        <pc:graphicFrameChg chg="add mod">
          <ac:chgData name="Cai Jun" userId="57e790d697ad4281" providerId="LiveId" clId="{4123D6FF-297B-4878-8E3E-15C4170C11EA}" dt="2020-06-15T01:54:08.971" v="34"/>
          <ac:graphicFrameMkLst>
            <pc:docMk/>
            <pc:sldMk cId="0" sldId="403"/>
            <ac:graphicFrameMk id="34" creationId="{149C472E-4FFC-45CA-9AE0-27C5857C3926}"/>
          </ac:graphicFrameMkLst>
        </pc:graphicFrameChg>
        <pc:graphicFrameChg chg="del">
          <ac:chgData name="Cai Jun" userId="57e790d697ad4281" providerId="LiveId" clId="{4123D6FF-297B-4878-8E3E-15C4170C11EA}" dt="2020-06-15T01:54:07.957" v="33" actId="478"/>
          <ac:graphicFrameMkLst>
            <pc:docMk/>
            <pc:sldMk cId="0" sldId="403"/>
            <ac:graphicFrameMk id="32775" creationId="{00000000-0000-0000-0000-000000000000}"/>
          </ac:graphicFrameMkLst>
        </pc:graphicFrameChg>
        <pc:graphicFrameChg chg="del">
          <ac:chgData name="Cai Jun" userId="57e790d697ad4281" providerId="LiveId" clId="{4123D6FF-297B-4878-8E3E-15C4170C11EA}" dt="2020-06-15T01:54:07.957" v="33" actId="478"/>
          <ac:graphicFrameMkLst>
            <pc:docMk/>
            <pc:sldMk cId="0" sldId="403"/>
            <ac:graphicFrameMk id="32776" creationId="{00000000-0000-0000-0000-000000000000}"/>
          </ac:graphicFrameMkLst>
        </pc:graphicFrameChg>
        <pc:graphicFrameChg chg="del">
          <ac:chgData name="Cai Jun" userId="57e790d697ad4281" providerId="LiveId" clId="{4123D6FF-297B-4878-8E3E-15C4170C11EA}" dt="2020-06-15T01:54:07.957" v="33" actId="478"/>
          <ac:graphicFrameMkLst>
            <pc:docMk/>
            <pc:sldMk cId="0" sldId="403"/>
            <ac:graphicFrameMk id="32777" creationId="{00000000-0000-0000-0000-000000000000}"/>
          </ac:graphicFrameMkLst>
        </pc:graphicFrameChg>
        <pc:graphicFrameChg chg="del">
          <ac:chgData name="Cai Jun" userId="57e790d697ad4281" providerId="LiveId" clId="{4123D6FF-297B-4878-8E3E-15C4170C11EA}" dt="2020-06-15T01:54:07.957" v="33" actId="478"/>
          <ac:graphicFrameMkLst>
            <pc:docMk/>
            <pc:sldMk cId="0" sldId="403"/>
            <ac:graphicFrameMk id="32778" creationId="{00000000-0000-0000-0000-000000000000}"/>
          </ac:graphicFrameMkLst>
        </pc:graphicFrameChg>
        <pc:graphicFrameChg chg="del">
          <ac:chgData name="Cai Jun" userId="57e790d697ad4281" providerId="LiveId" clId="{4123D6FF-297B-4878-8E3E-15C4170C11EA}" dt="2020-06-15T01:54:07.957" v="33" actId="478"/>
          <ac:graphicFrameMkLst>
            <pc:docMk/>
            <pc:sldMk cId="0" sldId="403"/>
            <ac:graphicFrameMk id="32779" creationId="{00000000-0000-0000-0000-000000000000}"/>
          </ac:graphicFrameMkLst>
        </pc:graphicFrameChg>
        <pc:graphicFrameChg chg="del">
          <ac:chgData name="Cai Jun" userId="57e790d697ad4281" providerId="LiveId" clId="{4123D6FF-297B-4878-8E3E-15C4170C11EA}" dt="2020-06-15T01:54:07.957" v="33" actId="478"/>
          <ac:graphicFrameMkLst>
            <pc:docMk/>
            <pc:sldMk cId="0" sldId="403"/>
            <ac:graphicFrameMk id="32780" creationId="{00000000-0000-0000-0000-000000000000}"/>
          </ac:graphicFrameMkLst>
        </pc:graphicFrameChg>
      </pc:sldChg>
      <pc:sldChg chg="modSp">
        <pc:chgData name="Cai Jun" userId="57e790d697ad4281" providerId="LiveId" clId="{4123D6FF-297B-4878-8E3E-15C4170C11EA}" dt="2020-06-25T15:09:07.122" v="445" actId="207"/>
        <pc:sldMkLst>
          <pc:docMk/>
          <pc:sldMk cId="0" sldId="404"/>
        </pc:sldMkLst>
        <pc:spChg chg="mod">
          <ac:chgData name="Cai Jun" userId="57e790d697ad4281" providerId="LiveId" clId="{4123D6FF-297B-4878-8E3E-15C4170C11EA}" dt="2020-06-25T15:09:07.122" v="445" actId="207"/>
          <ac:spMkLst>
            <pc:docMk/>
            <pc:sldMk cId="0" sldId="404"/>
            <ac:spMk id="161810" creationId="{00000000-0000-0000-0000-000000000000}"/>
          </ac:spMkLst>
        </pc:spChg>
        <pc:spChg chg="mod">
          <ac:chgData name="Cai Jun" userId="57e790d697ad4281" providerId="LiveId" clId="{4123D6FF-297B-4878-8E3E-15C4170C11EA}" dt="2020-06-25T15:08:47.597" v="439" actId="207"/>
          <ac:spMkLst>
            <pc:docMk/>
            <pc:sldMk cId="0" sldId="404"/>
            <ac:spMk id="161819" creationId="{00000000-0000-0000-0000-000000000000}"/>
          </ac:spMkLst>
        </pc:spChg>
        <pc:graphicFrameChg chg="mod">
          <ac:chgData name="Cai Jun" userId="57e790d697ad4281" providerId="LiveId" clId="{4123D6FF-297B-4878-8E3E-15C4170C11EA}" dt="2020-06-25T14:50:49.958" v="214"/>
          <ac:graphicFrameMkLst>
            <pc:docMk/>
            <pc:sldMk cId="0" sldId="404"/>
            <ac:graphicFrameMk id="33800" creationId="{00000000-0000-0000-0000-000000000000}"/>
          </ac:graphicFrameMkLst>
        </pc:graphicFrameChg>
      </pc:sldChg>
      <pc:sldChg chg="modSp mod">
        <pc:chgData name="Cai Jun" userId="57e790d697ad4281" providerId="LiveId" clId="{4123D6FF-297B-4878-8E3E-15C4170C11EA}" dt="2020-06-25T15:10:12.391" v="463" actId="207"/>
        <pc:sldMkLst>
          <pc:docMk/>
          <pc:sldMk cId="0" sldId="405"/>
        </pc:sldMkLst>
        <pc:spChg chg="mod">
          <ac:chgData name="Cai Jun" userId="57e790d697ad4281" providerId="LiveId" clId="{4123D6FF-297B-4878-8E3E-15C4170C11EA}" dt="2020-06-25T15:09:33.128" v="453" actId="113"/>
          <ac:spMkLst>
            <pc:docMk/>
            <pc:sldMk cId="0" sldId="405"/>
            <ac:spMk id="183301" creationId="{00000000-0000-0000-0000-000000000000}"/>
          </ac:spMkLst>
        </pc:spChg>
        <pc:spChg chg="mod">
          <ac:chgData name="Cai Jun" userId="57e790d697ad4281" providerId="LiveId" clId="{4123D6FF-297B-4878-8E3E-15C4170C11EA}" dt="2020-06-25T15:10:07.246" v="461" actId="14100"/>
          <ac:spMkLst>
            <pc:docMk/>
            <pc:sldMk cId="0" sldId="405"/>
            <ac:spMk id="183311" creationId="{00000000-0000-0000-0000-000000000000}"/>
          </ac:spMkLst>
        </pc:spChg>
        <pc:spChg chg="mod">
          <ac:chgData name="Cai Jun" userId="57e790d697ad4281" providerId="LiveId" clId="{4123D6FF-297B-4878-8E3E-15C4170C11EA}" dt="2020-06-25T15:10:12.391" v="463" actId="207"/>
          <ac:spMkLst>
            <pc:docMk/>
            <pc:sldMk cId="0" sldId="405"/>
            <ac:spMk id="183312" creationId="{00000000-0000-0000-0000-000000000000}"/>
          </ac:spMkLst>
        </pc:spChg>
        <pc:graphicFrameChg chg="mod">
          <ac:chgData name="Cai Jun" userId="57e790d697ad4281" providerId="LiveId" clId="{4123D6FF-297B-4878-8E3E-15C4170C11EA}" dt="2020-06-25T15:09:48.220" v="455"/>
          <ac:graphicFrameMkLst>
            <pc:docMk/>
            <pc:sldMk cId="0" sldId="405"/>
            <ac:graphicFrameMk id="34820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4:51:01.218" v="216"/>
          <ac:graphicFrameMkLst>
            <pc:docMk/>
            <pc:sldMk cId="0" sldId="405"/>
            <ac:graphicFrameMk id="34823" creationId="{00000000-0000-0000-0000-000000000000}"/>
          </ac:graphicFrameMkLst>
        </pc:graphicFrameChg>
      </pc:sldChg>
      <pc:sldChg chg="addSp delSp modSp mod">
        <pc:chgData name="Cai Jun" userId="57e790d697ad4281" providerId="LiveId" clId="{4123D6FF-297B-4878-8E3E-15C4170C11EA}" dt="2020-06-25T15:12:22.753" v="466" actId="1076"/>
        <pc:sldMkLst>
          <pc:docMk/>
          <pc:sldMk cId="0" sldId="406"/>
        </pc:sldMkLst>
        <pc:spChg chg="mod">
          <ac:chgData name="Cai Jun" userId="57e790d697ad4281" providerId="LiveId" clId="{4123D6FF-297B-4878-8E3E-15C4170C11EA}" dt="2020-06-25T14:51:40.270" v="220"/>
          <ac:spMkLst>
            <pc:docMk/>
            <pc:sldMk cId="0" sldId="406"/>
            <ac:spMk id="35849" creationId="{00000000-0000-0000-0000-000000000000}"/>
          </ac:spMkLst>
        </pc:spChg>
        <pc:grpChg chg="del mod">
          <ac:chgData name="Cai Jun" userId="57e790d697ad4281" providerId="LiveId" clId="{4123D6FF-297B-4878-8E3E-15C4170C11EA}" dt="2020-06-25T14:51:52.070" v="224" actId="478"/>
          <ac:grpSpMkLst>
            <pc:docMk/>
            <pc:sldMk cId="0" sldId="406"/>
            <ac:grpSpMk id="35847" creationId="{00000000-0000-0000-0000-000000000000}"/>
          </ac:grpSpMkLst>
        </pc:grpChg>
        <pc:graphicFrameChg chg="mod">
          <ac:chgData name="Cai Jun" userId="57e790d697ad4281" providerId="LiveId" clId="{4123D6FF-297B-4878-8E3E-15C4170C11EA}" dt="2020-06-25T15:12:22.753" v="466" actId="1076"/>
          <ac:graphicFrameMkLst>
            <pc:docMk/>
            <pc:sldMk cId="0" sldId="406"/>
            <ac:graphicFrameMk id="12" creationId="{D49EA1CA-22E7-40E0-A605-E8B7E559535C}"/>
          </ac:graphicFrameMkLst>
        </pc:graphicFrameChg>
        <pc:graphicFrameChg chg="add mod">
          <ac:chgData name="Cai Jun" userId="57e790d697ad4281" providerId="LiveId" clId="{4123D6FF-297B-4878-8E3E-15C4170C11EA}" dt="2020-06-25T14:51:56.400" v="226" actId="1076"/>
          <ac:graphicFrameMkLst>
            <pc:docMk/>
            <pc:sldMk cId="0" sldId="406"/>
            <ac:graphicFrameMk id="13" creationId="{4CFE946C-C759-4B47-B112-1CC39B43D7CF}"/>
          </ac:graphicFrameMkLst>
        </pc:graphicFrameChg>
        <pc:graphicFrameChg chg="mod">
          <ac:chgData name="Cai Jun" userId="57e790d697ad4281" providerId="LiveId" clId="{4123D6FF-297B-4878-8E3E-15C4170C11EA}" dt="2020-06-25T14:49:01.548" v="203"/>
          <ac:graphicFrameMkLst>
            <pc:docMk/>
            <pc:sldMk cId="0" sldId="406"/>
            <ac:graphicFrameMk id="35846" creationId="{00000000-0000-0000-0000-000000000000}"/>
          </ac:graphicFrameMkLst>
        </pc:graphicFrameChg>
        <pc:graphicFrameChg chg="del mod">
          <ac:chgData name="Cai Jun" userId="57e790d697ad4281" providerId="LiveId" clId="{4123D6FF-297B-4878-8E3E-15C4170C11EA}" dt="2020-06-25T14:51:50.057" v="223" actId="21"/>
          <ac:graphicFrameMkLst>
            <pc:docMk/>
            <pc:sldMk cId="0" sldId="406"/>
            <ac:graphicFrameMk id="35850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4:51:40.270" v="220"/>
          <ac:graphicFrameMkLst>
            <pc:docMk/>
            <pc:sldMk cId="0" sldId="406"/>
            <ac:graphicFrameMk id="35851" creationId="{00000000-0000-0000-0000-000000000000}"/>
          </ac:graphicFrameMkLst>
        </pc:graphicFrameChg>
      </pc:sldChg>
      <pc:sldChg chg="modSp mod">
        <pc:chgData name="Cai Jun" userId="57e790d697ad4281" providerId="LiveId" clId="{4123D6FF-297B-4878-8E3E-15C4170C11EA}" dt="2020-06-15T02:12:28.294" v="179" actId="1038"/>
        <pc:sldMkLst>
          <pc:docMk/>
          <pc:sldMk cId="0" sldId="413"/>
        </pc:sldMkLst>
        <pc:graphicFrameChg chg="mod">
          <ac:chgData name="Cai Jun" userId="57e790d697ad4281" providerId="LiveId" clId="{4123D6FF-297B-4878-8E3E-15C4170C11EA}" dt="2020-06-15T02:12:28.294" v="179" actId="1038"/>
          <ac:graphicFrameMkLst>
            <pc:docMk/>
            <pc:sldMk cId="0" sldId="413"/>
            <ac:graphicFrameMk id="10245" creationId="{00000000-0000-0000-0000-000000000000}"/>
          </ac:graphicFrameMkLst>
        </pc:graphicFrameChg>
      </pc:sldChg>
      <pc:sldChg chg="modSp">
        <pc:chgData name="Cai Jun" userId="57e790d697ad4281" providerId="LiveId" clId="{4123D6FF-297B-4878-8E3E-15C4170C11EA}" dt="2020-06-25T14:50:33.388" v="212"/>
        <pc:sldMkLst>
          <pc:docMk/>
          <pc:sldMk cId="0" sldId="416"/>
        </pc:sldMkLst>
        <pc:graphicFrameChg chg="mod">
          <ac:chgData name="Cai Jun" userId="57e790d697ad4281" providerId="LiveId" clId="{4123D6FF-297B-4878-8E3E-15C4170C11EA}" dt="2020-06-25T14:50:19.384" v="210"/>
          <ac:graphicFrameMkLst>
            <pc:docMk/>
            <pc:sldMk cId="0" sldId="416"/>
            <ac:graphicFrameMk id="30730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4:50:33.388" v="212"/>
          <ac:graphicFrameMkLst>
            <pc:docMk/>
            <pc:sldMk cId="0" sldId="416"/>
            <ac:graphicFrameMk id="30731" creationId="{00000000-0000-0000-0000-000000000000}"/>
          </ac:graphicFrameMkLst>
        </pc:graphicFrameChg>
      </pc:sldChg>
      <pc:sldChg chg="modSp">
        <pc:chgData name="Cai Jun" userId="57e790d697ad4281" providerId="LiveId" clId="{4123D6FF-297B-4878-8E3E-15C4170C11EA}" dt="2020-06-25T14:55:20.838" v="251" actId="207"/>
        <pc:sldMkLst>
          <pc:docMk/>
          <pc:sldMk cId="0" sldId="418"/>
        </pc:sldMkLst>
        <pc:spChg chg="mod">
          <ac:chgData name="Cai Jun" userId="57e790d697ad4281" providerId="LiveId" clId="{4123D6FF-297B-4878-8E3E-15C4170C11EA}" dt="2020-06-25T14:55:20.838" v="251" actId="207"/>
          <ac:spMkLst>
            <pc:docMk/>
            <pc:sldMk cId="0" sldId="418"/>
            <ac:spMk id="5" creationId="{00000000-0000-0000-0000-000000000000}"/>
          </ac:spMkLst>
        </pc:spChg>
        <pc:graphicFrameChg chg="mod">
          <ac:chgData name="Cai Jun" userId="57e790d697ad4281" providerId="LiveId" clId="{4123D6FF-297B-4878-8E3E-15C4170C11EA}" dt="2020-06-25T14:55:14.547" v="250"/>
          <ac:graphicFrameMkLst>
            <pc:docMk/>
            <pc:sldMk cId="0" sldId="418"/>
            <ac:graphicFrameMk id="10" creationId="{00000000-0000-0000-0000-000000000000}"/>
          </ac:graphicFrameMkLst>
        </pc:graphicFrameChg>
      </pc:sldChg>
      <pc:sldChg chg="modSp">
        <pc:chgData name="Cai Jun" userId="57e790d697ad4281" providerId="LiveId" clId="{4123D6FF-297B-4878-8E3E-15C4170C11EA}" dt="2020-06-25T14:54:51.696" v="245"/>
        <pc:sldMkLst>
          <pc:docMk/>
          <pc:sldMk cId="0" sldId="419"/>
        </pc:sldMkLst>
        <pc:spChg chg="mod">
          <ac:chgData name="Cai Jun" userId="57e790d697ad4281" providerId="LiveId" clId="{4123D6FF-297B-4878-8E3E-15C4170C11EA}" dt="2020-06-25T14:53:36.996" v="240" actId="113"/>
          <ac:spMkLst>
            <pc:docMk/>
            <pc:sldMk cId="0" sldId="419"/>
            <ac:spMk id="5" creationId="{00000000-0000-0000-0000-000000000000}"/>
          </ac:spMkLst>
        </pc:spChg>
        <pc:spChg chg="mod">
          <ac:chgData name="Cai Jun" userId="57e790d697ad4281" providerId="LiveId" clId="{4123D6FF-297B-4878-8E3E-15C4170C11EA}" dt="2020-06-25T14:53:32.138" v="239" actId="113"/>
          <ac:spMkLst>
            <pc:docMk/>
            <pc:sldMk cId="0" sldId="419"/>
            <ac:spMk id="22540" creationId="{00000000-0000-0000-0000-000000000000}"/>
          </ac:spMkLst>
        </pc:spChg>
        <pc:graphicFrameChg chg="mod">
          <ac:chgData name="Cai Jun" userId="57e790d697ad4281" providerId="LiveId" clId="{4123D6FF-297B-4878-8E3E-15C4170C11EA}" dt="2020-06-25T14:54:44.199" v="243"/>
          <ac:graphicFrameMkLst>
            <pc:docMk/>
            <pc:sldMk cId="0" sldId="419"/>
            <ac:graphicFrameMk id="6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4:54:51.696" v="245"/>
          <ac:graphicFrameMkLst>
            <pc:docMk/>
            <pc:sldMk cId="0" sldId="419"/>
            <ac:graphicFrameMk id="14" creationId="{00000000-0000-0000-0000-000000000000}"/>
          </ac:graphicFrameMkLst>
        </pc:graphicFrameChg>
      </pc:sldChg>
      <pc:sldChg chg="modSp mod">
        <pc:chgData name="Cai Jun" userId="57e790d697ad4281" providerId="LiveId" clId="{4123D6FF-297B-4878-8E3E-15C4170C11EA}" dt="2020-06-25T15:06:08.747" v="330" actId="6549"/>
        <pc:sldMkLst>
          <pc:docMk/>
          <pc:sldMk cId="2296416509" sldId="437"/>
        </pc:sldMkLst>
        <pc:spChg chg="mod">
          <ac:chgData name="Cai Jun" userId="57e790d697ad4281" providerId="LiveId" clId="{4123D6FF-297B-4878-8E3E-15C4170C11EA}" dt="2020-06-25T15:06:08.747" v="330" actId="6549"/>
          <ac:spMkLst>
            <pc:docMk/>
            <pc:sldMk cId="2296416509" sldId="437"/>
            <ac:spMk id="2" creationId="{89A1E410-7270-44A7-9C32-39EC51B63E62}"/>
          </ac:spMkLst>
        </pc:spChg>
      </pc:sldChg>
      <pc:sldChg chg="modSp mod">
        <pc:chgData name="Cai Jun" userId="57e790d697ad4281" providerId="LiveId" clId="{4123D6FF-297B-4878-8E3E-15C4170C11EA}" dt="2020-06-15T01:50:46.214" v="4" actId="113"/>
        <pc:sldMkLst>
          <pc:docMk/>
          <pc:sldMk cId="1040272835" sldId="440"/>
        </pc:sldMkLst>
        <pc:spChg chg="mod">
          <ac:chgData name="Cai Jun" userId="57e790d697ad4281" providerId="LiveId" clId="{4123D6FF-297B-4878-8E3E-15C4170C11EA}" dt="2020-06-15T01:50:46.214" v="4" actId="113"/>
          <ac:spMkLst>
            <pc:docMk/>
            <pc:sldMk cId="1040272835" sldId="440"/>
            <ac:spMk id="9219" creationId="{00000000-0000-0000-0000-000000000000}"/>
          </ac:spMkLst>
        </pc:spChg>
        <pc:spChg chg="mod">
          <ac:chgData name="Cai Jun" userId="57e790d697ad4281" providerId="LiveId" clId="{4123D6FF-297B-4878-8E3E-15C4170C11EA}" dt="2020-06-15T01:50:42.314" v="2" actId="113"/>
          <ac:spMkLst>
            <pc:docMk/>
            <pc:sldMk cId="1040272835" sldId="440"/>
            <ac:spMk id="9220" creationId="{00000000-0000-0000-0000-000000000000}"/>
          </ac:spMkLst>
        </pc:spChg>
        <pc:graphicFrameChg chg="mod">
          <ac:chgData name="Cai Jun" userId="57e790d697ad4281" providerId="LiveId" clId="{4123D6FF-297B-4878-8E3E-15C4170C11EA}" dt="2020-06-15T01:50:39.179" v="1"/>
          <ac:graphicFrameMkLst>
            <pc:docMk/>
            <pc:sldMk cId="1040272835" sldId="440"/>
            <ac:graphicFrameMk id="9218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fld id="{2AA282CD-4E20-44A9-A5AA-B3310E15EC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070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8841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6E4DB-FEB9-4498-A8C1-1C47681335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9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66228-59C1-4AEF-86C3-D0422E203A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846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412B1-77CD-44CF-82A8-D8C4B803A1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945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C3DAE-9B93-49C8-8A91-5C7ADC9972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151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AD9B8-D2EE-4E0B-90C0-F49B148AB1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56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29496-D7DF-422B-B12F-F75D467228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72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4E0-1ABF-4EAA-8F24-9092068D21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75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61630-4319-48D0-ABFB-99D01FE3C4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156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BE6F3-429F-45A7-8D36-B9D9F4C5D3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811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F46E9-7B2B-4E3A-8FA6-3FA203E47B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736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D6133-9967-4F73-85D9-601AA4468C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102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0AAB0696-3988-4257-9D19-231B57D9AA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844550" y="1136650"/>
            <a:ext cx="739775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2286000" indent="-2286000" algn="ctr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7-2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化学反应的速率</a:t>
            </a:r>
            <a:endParaRPr kumimoji="1" lang="zh-CN" altLang="en-US" sz="24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1800225" y="3930650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Rates of Chemical Reactions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596900" y="577850"/>
            <a:ext cx="78613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19363" indent="-2519363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化学反应速率：</a:t>
            </a: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单位时间单位空间中某反应物或产物数量的变化。</a:t>
            </a: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596900" y="1658938"/>
            <a:ext cx="7446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反应器型式不同，速率的数学表达式也不同！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71788"/>
            <a:ext cx="28384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54450" y="3190875"/>
            <a:ext cx="49244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间歇式反应器运行时，反应物一次性加入，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随时间变化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ts val="24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d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lang="zh-CN" altLang="en-US" sz="24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时间内，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的数量变化了</a:t>
            </a:r>
            <a:r>
              <a:rPr lang="en-US" altLang="zh-CN" sz="24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d</a:t>
            </a:r>
            <a:r>
              <a:rPr lang="en-US" altLang="zh-CN" sz="24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endParaRPr lang="zh-CN" altLang="en-US" sz="2400" b="0" baseline="-25000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7" name="组合 4"/>
          <p:cNvGrpSpPr>
            <a:grpSpLocks/>
          </p:cNvGrpSpPr>
          <p:nvPr/>
        </p:nvGrpSpPr>
        <p:grpSpPr bwMode="auto">
          <a:xfrm>
            <a:off x="5006975" y="2365375"/>
            <a:ext cx="2352675" cy="584200"/>
            <a:chOff x="3359140" y="5904089"/>
            <a:chExt cx="2353719" cy="585819"/>
          </a:xfrm>
        </p:grpSpPr>
        <p:sp>
          <p:nvSpPr>
            <p:cNvPr id="20490" name="TextBox 1"/>
            <p:cNvSpPr txBox="1">
              <a:spLocks noChangeArrowheads="1"/>
            </p:cNvSpPr>
            <p:nvPr/>
          </p:nvSpPr>
          <p:spPr bwMode="auto">
            <a:xfrm>
              <a:off x="3359140" y="5904089"/>
              <a:ext cx="2353719" cy="585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</a:rPr>
                <a:t>例：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A        P</a:t>
              </a:r>
              <a:endParaRPr lang="zh-CN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cxnSp>
          <p:nvCxnSpPr>
            <p:cNvPr id="20491" name="直接箭头连接符 3"/>
            <p:cNvCxnSpPr>
              <a:cxnSpLocks noChangeShapeType="1"/>
            </p:cNvCxnSpPr>
            <p:nvPr/>
          </p:nvCxnSpPr>
          <p:spPr bwMode="auto">
            <a:xfrm>
              <a:off x="4682512" y="6218545"/>
              <a:ext cx="553155" cy="0"/>
            </a:xfrm>
            <a:prstGeom prst="straightConnector1">
              <a:avLst/>
            </a:prstGeom>
            <a:noFill/>
            <a:ln w="57150" algn="ctr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985203"/>
              </p:ext>
            </p:extLst>
          </p:nvPr>
        </p:nvGraphicFramePr>
        <p:xfrm>
          <a:off x="4438650" y="4973638"/>
          <a:ext cx="37528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587240" imgH="393480" progId="Equation.DSMT4">
                  <p:embed/>
                </p:oleObj>
              </mc:Choice>
              <mc:Fallback>
                <p:oleObj name="Equation" r:id="rId4" imgW="1587240" imgH="39348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4973638"/>
                        <a:ext cx="375285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890588" y="2268538"/>
            <a:ext cx="2484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间歇式反应器</a:t>
            </a:r>
          </a:p>
        </p:txBody>
      </p:sp>
      <p:sp>
        <p:nvSpPr>
          <p:cNvPr id="20489" name="TextBox 2"/>
          <p:cNvSpPr txBox="1">
            <a:spLocks noChangeArrowheads="1"/>
          </p:cNvSpPr>
          <p:nvPr/>
        </p:nvSpPr>
        <p:spPr bwMode="auto">
          <a:xfrm>
            <a:off x="698500" y="984250"/>
            <a:ext cx="22764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(rates of chemical reactions)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2667000"/>
            <a:ext cx="28384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Line 2"/>
          <p:cNvSpPr>
            <a:spLocks noChangeShapeType="1"/>
          </p:cNvSpPr>
          <p:nvPr/>
        </p:nvSpPr>
        <p:spPr bwMode="auto">
          <a:xfrm>
            <a:off x="3522663" y="1582738"/>
            <a:ext cx="0" cy="441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stealth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8" name="Line 3"/>
          <p:cNvSpPr>
            <a:spLocks noChangeShapeType="1"/>
          </p:cNvSpPr>
          <p:nvPr/>
        </p:nvSpPr>
        <p:spPr bwMode="auto">
          <a:xfrm rot="5400000">
            <a:off x="5751513" y="3792538"/>
            <a:ext cx="0" cy="441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stealth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Arc 7"/>
          <p:cNvSpPr>
            <a:spLocks/>
          </p:cNvSpPr>
          <p:nvPr/>
        </p:nvSpPr>
        <p:spPr bwMode="auto">
          <a:xfrm rot="5400000" flipV="1">
            <a:off x="3751263" y="1963738"/>
            <a:ext cx="3581400" cy="40195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Arc 8"/>
          <p:cNvSpPr>
            <a:spLocks/>
          </p:cNvSpPr>
          <p:nvPr/>
        </p:nvSpPr>
        <p:spPr bwMode="auto">
          <a:xfrm rot="10800000" flipV="1">
            <a:off x="3522663" y="1982788"/>
            <a:ext cx="3581400" cy="40195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 type="non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Line 9"/>
          <p:cNvSpPr>
            <a:spLocks noChangeShapeType="1"/>
          </p:cNvSpPr>
          <p:nvPr/>
        </p:nvSpPr>
        <p:spPr bwMode="auto">
          <a:xfrm>
            <a:off x="6094413" y="2135188"/>
            <a:ext cx="0" cy="386715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 type="non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Line 10"/>
          <p:cNvSpPr>
            <a:spLocks noChangeShapeType="1"/>
          </p:cNvSpPr>
          <p:nvPr/>
        </p:nvSpPr>
        <p:spPr bwMode="auto">
          <a:xfrm flipV="1">
            <a:off x="5275263" y="1887538"/>
            <a:ext cx="1638300" cy="5143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3" name="Line 11"/>
          <p:cNvSpPr>
            <a:spLocks noChangeShapeType="1"/>
          </p:cNvSpPr>
          <p:nvPr/>
        </p:nvSpPr>
        <p:spPr bwMode="auto">
          <a:xfrm>
            <a:off x="5237163" y="5221288"/>
            <a:ext cx="1771650" cy="609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4" name="Text Box 12"/>
          <p:cNvSpPr txBox="1">
            <a:spLocks noChangeArrowheads="1"/>
          </p:cNvSpPr>
          <p:nvPr/>
        </p:nvSpPr>
        <p:spPr bwMode="auto">
          <a:xfrm>
            <a:off x="6684963" y="2046288"/>
            <a:ext cx="1733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 type="none" w="med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产物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(P)</a:t>
            </a:r>
          </a:p>
        </p:txBody>
      </p:sp>
      <p:sp>
        <p:nvSpPr>
          <p:cNvPr id="21515" name="Text Box 13"/>
          <p:cNvSpPr txBox="1">
            <a:spLocks noChangeArrowheads="1"/>
          </p:cNvSpPr>
          <p:nvPr/>
        </p:nvSpPr>
        <p:spPr bwMode="auto">
          <a:xfrm>
            <a:off x="6562725" y="5075238"/>
            <a:ext cx="2266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 type="none" w="med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反应物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(A)</a:t>
            </a:r>
          </a:p>
        </p:txBody>
      </p:sp>
      <p:sp>
        <p:nvSpPr>
          <p:cNvPr id="21516" name="Text Box 15"/>
          <p:cNvSpPr txBox="1">
            <a:spLocks noChangeArrowheads="1"/>
          </p:cNvSpPr>
          <p:nvPr/>
        </p:nvSpPr>
        <p:spPr bwMode="auto">
          <a:xfrm>
            <a:off x="6808788" y="6010275"/>
            <a:ext cx="148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 type="none" w="med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时间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t</a:t>
            </a:r>
          </a:p>
        </p:txBody>
      </p:sp>
      <p:sp>
        <p:nvSpPr>
          <p:cNvPr id="21517" name="Text Box 17"/>
          <p:cNvSpPr txBox="1">
            <a:spLocks noChangeArrowheads="1"/>
          </p:cNvSpPr>
          <p:nvPr/>
        </p:nvSpPr>
        <p:spPr bwMode="auto">
          <a:xfrm rot="-5400000">
            <a:off x="2700338" y="2592388"/>
            <a:ext cx="102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 type="none" w="med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浓度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</a:p>
        </p:txBody>
      </p:sp>
      <p:graphicFrame>
        <p:nvGraphicFramePr>
          <p:cNvPr id="215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641056"/>
              </p:ext>
            </p:extLst>
          </p:nvPr>
        </p:nvGraphicFramePr>
        <p:xfrm>
          <a:off x="5737225" y="1365250"/>
          <a:ext cx="54133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279360" imgH="393480" progId="Equation.DSMT4">
                  <p:embed/>
                </p:oleObj>
              </mc:Choice>
              <mc:Fallback>
                <p:oleObj name="Equation" r:id="rId4" imgW="279360" imgH="393480" progId="Equation.DSMT4">
                  <p:embed/>
                  <p:pic>
                    <p:nvPicPr>
                      <p:cNvPr id="2151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25" y="1365250"/>
                        <a:ext cx="541338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369317"/>
              </p:ext>
            </p:extLst>
          </p:nvPr>
        </p:nvGraphicFramePr>
        <p:xfrm>
          <a:off x="5114925" y="5214938"/>
          <a:ext cx="566738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291960" imgH="393480" progId="Equation.DSMT4">
                  <p:embed/>
                </p:oleObj>
              </mc:Choice>
              <mc:Fallback>
                <p:oleObj name="Equation" r:id="rId6" imgW="291960" imgH="393480" progId="Equation.DSMT4">
                  <p:embed/>
                  <p:pic>
                    <p:nvPicPr>
                      <p:cNvPr id="215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925" y="5214938"/>
                        <a:ext cx="566738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TextBox 1"/>
          <p:cNvSpPr txBox="1">
            <a:spLocks noChangeArrowheads="1"/>
          </p:cNvSpPr>
          <p:nvPr/>
        </p:nvSpPr>
        <p:spPr bwMode="auto">
          <a:xfrm>
            <a:off x="571500" y="557213"/>
            <a:ext cx="827246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间歇式反应器中，物质浓度随时间变化，反应速率也随时间变化。</a:t>
            </a:r>
          </a:p>
        </p:txBody>
      </p:sp>
      <p:sp>
        <p:nvSpPr>
          <p:cNvPr id="21521" name="TextBox 1"/>
          <p:cNvSpPr txBox="1">
            <a:spLocks noChangeArrowheads="1"/>
          </p:cNvSpPr>
          <p:nvPr/>
        </p:nvSpPr>
        <p:spPr bwMode="auto">
          <a:xfrm>
            <a:off x="641350" y="1887538"/>
            <a:ext cx="248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间歇式反应器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596900" y="577850"/>
            <a:ext cx="78613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19363" indent="-2519363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化学反应速率：</a:t>
            </a: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单位时间单位空间中某反应物或产物数量的变化。</a:t>
            </a:r>
          </a:p>
        </p:txBody>
      </p:sp>
      <p:sp>
        <p:nvSpPr>
          <p:cNvPr id="22531" name="TextBox 1"/>
          <p:cNvSpPr txBox="1">
            <a:spLocks noChangeArrowheads="1"/>
          </p:cNvSpPr>
          <p:nvPr/>
        </p:nvSpPr>
        <p:spPr bwMode="auto">
          <a:xfrm>
            <a:off x="596900" y="1658938"/>
            <a:ext cx="7446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反应器型式不同，速率的数学表达式也不同！</a:t>
            </a:r>
          </a:p>
        </p:txBody>
      </p:sp>
      <p:grpSp>
        <p:nvGrpSpPr>
          <p:cNvPr id="7" name="组合 4"/>
          <p:cNvGrpSpPr>
            <a:grpSpLocks/>
          </p:cNvGrpSpPr>
          <p:nvPr/>
        </p:nvGrpSpPr>
        <p:grpSpPr bwMode="auto">
          <a:xfrm>
            <a:off x="5218113" y="2308225"/>
            <a:ext cx="2352675" cy="585788"/>
            <a:chOff x="3359140" y="5904089"/>
            <a:chExt cx="2353719" cy="585819"/>
          </a:xfrm>
        </p:grpSpPr>
        <p:sp>
          <p:nvSpPr>
            <p:cNvPr id="22541" name="TextBox 1"/>
            <p:cNvSpPr txBox="1">
              <a:spLocks noChangeArrowheads="1"/>
            </p:cNvSpPr>
            <p:nvPr/>
          </p:nvSpPr>
          <p:spPr bwMode="auto">
            <a:xfrm>
              <a:off x="3359140" y="5904089"/>
              <a:ext cx="2353719" cy="585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</a:rPr>
                <a:t>例：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A        P</a:t>
              </a:r>
              <a:endParaRPr lang="zh-CN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cxnSp>
          <p:nvCxnSpPr>
            <p:cNvPr id="22542" name="直接箭头连接符 3"/>
            <p:cNvCxnSpPr>
              <a:cxnSpLocks noChangeShapeType="1"/>
            </p:cNvCxnSpPr>
            <p:nvPr/>
          </p:nvCxnSpPr>
          <p:spPr bwMode="auto">
            <a:xfrm>
              <a:off x="4682512" y="6218545"/>
              <a:ext cx="553155" cy="0"/>
            </a:xfrm>
            <a:prstGeom prst="straightConnector1">
              <a:avLst/>
            </a:prstGeom>
            <a:noFill/>
            <a:ln w="57150" algn="ctr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720725" y="2325688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连续式全混反应器</a:t>
            </a: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3021013"/>
            <a:ext cx="391477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405313" y="2840038"/>
            <a:ext cx="4537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连续式全混反应器运行时，反应物源源不断加入，同时不断抽出反应器中物质，</a:t>
            </a:r>
            <a:r>
              <a:rPr lang="en-US" altLang="zh-CN" sz="2400" b="0" i="1" dirty="0" err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2400" b="0" baseline="-25000" dirty="0" err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是恒定的</a:t>
            </a:r>
            <a:r>
              <a:rPr lang="zh-CN" altLang="en-US" sz="24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977426"/>
              </p:ext>
            </p:extLst>
          </p:nvPr>
        </p:nvGraphicFramePr>
        <p:xfrm>
          <a:off x="4886325" y="5205413"/>
          <a:ext cx="35734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828800" imgH="228600" progId="Equation.DSMT4">
                  <p:embed/>
                </p:oleObj>
              </mc:Choice>
              <mc:Fallback>
                <p:oleObj name="Equation" r:id="rId4" imgW="1828800" imgH="2286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5205413"/>
                        <a:ext cx="35734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4592638" y="4097338"/>
            <a:ext cx="4254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单位时间转化的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=            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单位时间流入的</a:t>
            </a:r>
            <a:r>
              <a:rPr lang="en-US" altLang="zh-CN" sz="22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减去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单位时间流出的</a:t>
            </a:r>
            <a:r>
              <a:rPr lang="en-US" altLang="zh-CN" sz="22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 </a:t>
            </a:r>
            <a:endParaRPr lang="zh-CN" altLang="en-US" sz="2200">
              <a:solidFill>
                <a:srgbClr val="0000FF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58320"/>
              </p:ext>
            </p:extLst>
          </p:nvPr>
        </p:nvGraphicFramePr>
        <p:xfrm>
          <a:off x="5068888" y="5616575"/>
          <a:ext cx="246856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1117440" imgH="393480" progId="Equation.DSMT4">
                  <p:embed/>
                </p:oleObj>
              </mc:Choice>
              <mc:Fallback>
                <p:oleObj name="Equation" r:id="rId6" imgW="1117440" imgH="39348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888" y="5616575"/>
                        <a:ext cx="2468562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Box 2"/>
          <p:cNvSpPr txBox="1">
            <a:spLocks noChangeArrowheads="1"/>
          </p:cNvSpPr>
          <p:nvPr/>
        </p:nvSpPr>
        <p:spPr bwMode="auto">
          <a:xfrm>
            <a:off x="698500" y="984250"/>
            <a:ext cx="22764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(rates of chemical reactions)</a:t>
            </a:r>
          </a:p>
        </p:txBody>
      </p:sp>
      <p:sp>
        <p:nvSpPr>
          <p:cNvPr id="22540" name="矩形 15"/>
          <p:cNvSpPr>
            <a:spLocks noChangeArrowheads="1"/>
          </p:cNvSpPr>
          <p:nvPr/>
        </p:nvSpPr>
        <p:spPr bwMode="auto">
          <a:xfrm>
            <a:off x="7704138" y="5822950"/>
            <a:ext cx="1238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i="1" dirty="0" err="1">
                <a:solidFill>
                  <a:srgbClr val="FF0000"/>
                </a:solidFill>
                <a:latin typeface="Book Antiqua" pitchFamily="18" charset="0"/>
                <a:ea typeface="黑体" pitchFamily="49" charset="-122"/>
                <a:cs typeface="Times New Roman" pitchFamily="18" charset="0"/>
              </a:rPr>
              <a:t>v</a:t>
            </a:r>
            <a:r>
              <a:rPr lang="en-US" altLang="zh-CN" sz="2400" b="0" baseline="-25000" dirty="0" err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恒定</a:t>
            </a: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3" grpId="0"/>
      <p:bldP spid="225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36" name="Text Box 16"/>
          <p:cNvSpPr txBox="1">
            <a:spLocks noChangeArrowheads="1"/>
          </p:cNvSpPr>
          <p:nvPr/>
        </p:nvSpPr>
        <p:spPr bwMode="auto">
          <a:xfrm>
            <a:off x="1101725" y="4803775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反应速率</a:t>
            </a:r>
            <a:endParaRPr kumimoji="1" lang="zh-CN" altLang="en-US" sz="2400" b="0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158743" name="Text Box 23"/>
          <p:cNvSpPr txBox="1">
            <a:spLocks noChangeArrowheads="1"/>
          </p:cNvSpPr>
          <p:nvPr/>
        </p:nvSpPr>
        <p:spPr bwMode="auto">
          <a:xfrm>
            <a:off x="1139825" y="36703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转化速率</a:t>
            </a:r>
          </a:p>
        </p:txBody>
      </p:sp>
      <p:graphicFrame>
        <p:nvGraphicFramePr>
          <p:cNvPr id="2355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49560"/>
              </p:ext>
            </p:extLst>
          </p:nvPr>
        </p:nvGraphicFramePr>
        <p:xfrm>
          <a:off x="1409700" y="2597150"/>
          <a:ext cx="193198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761760" imgH="253800" progId="Equation.DSMT4">
                  <p:embed/>
                </p:oleObj>
              </mc:Choice>
              <mc:Fallback>
                <p:oleObj name="Equation" r:id="rId3" imgW="761760" imgH="253800" progId="Equation.DSMT4">
                  <p:embed/>
                  <p:pic>
                    <p:nvPicPr>
                      <p:cNvPr id="2355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2597150"/>
                        <a:ext cx="193198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679344"/>
              </p:ext>
            </p:extLst>
          </p:nvPr>
        </p:nvGraphicFramePr>
        <p:xfrm>
          <a:off x="4773613" y="2452688"/>
          <a:ext cx="140652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609480" imgH="431640" progId="Equation.DSMT4">
                  <p:embed/>
                </p:oleObj>
              </mc:Choice>
              <mc:Fallback>
                <p:oleObj name="Equation" r:id="rId5" imgW="609480" imgH="431640" progId="Equation.DSMT4">
                  <p:embed/>
                  <p:pic>
                    <p:nvPicPr>
                      <p:cNvPr id="2356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2452688"/>
                        <a:ext cx="1406525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矩形 1"/>
          <p:cNvSpPr>
            <a:spLocks noChangeArrowheads="1"/>
          </p:cNvSpPr>
          <p:nvPr/>
        </p:nvSpPr>
        <p:spPr bwMode="auto">
          <a:xfrm>
            <a:off x="849313" y="5175250"/>
            <a:ext cx="2193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(reaction rate)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3565" name="矩形 15"/>
          <p:cNvSpPr>
            <a:spLocks noChangeArrowheads="1"/>
          </p:cNvSpPr>
          <p:nvPr/>
        </p:nvSpPr>
        <p:spPr bwMode="auto">
          <a:xfrm>
            <a:off x="592138" y="4017963"/>
            <a:ext cx="313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(rate of conversion)</a:t>
            </a:r>
            <a:endParaRPr lang="zh-CN" altLang="en-US" sz="2400" dirty="0">
              <a:latin typeface="Times New Roman" pitchFamily="18" charset="0"/>
            </a:endParaRPr>
          </a:p>
        </p:txBody>
      </p:sp>
      <p:grpSp>
        <p:nvGrpSpPr>
          <p:cNvPr id="23566" name="组合 3"/>
          <p:cNvGrpSpPr>
            <a:grpSpLocks/>
          </p:cNvGrpSpPr>
          <p:nvPr/>
        </p:nvGrpSpPr>
        <p:grpSpPr bwMode="auto">
          <a:xfrm>
            <a:off x="592138" y="995363"/>
            <a:ext cx="7620000" cy="1539875"/>
            <a:chOff x="592138" y="996037"/>
            <a:chExt cx="7619877" cy="1538883"/>
          </a:xfrm>
        </p:grpSpPr>
        <p:sp>
          <p:nvSpPr>
            <p:cNvPr id="23569" name="TextBox 1"/>
            <p:cNvSpPr txBox="1">
              <a:spLocks noChangeArrowheads="1"/>
            </p:cNvSpPr>
            <p:nvPr/>
          </p:nvSpPr>
          <p:spPr bwMode="auto">
            <a:xfrm>
              <a:off x="592138" y="996037"/>
              <a:ext cx="7619877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Times New Roman" pitchFamily="18" charset="0"/>
                </a:rPr>
                <a:t>各物质反应速率与化学计量系数有关。</a:t>
              </a:r>
              <a:endParaRPr lang="en-US" altLang="zh-CN" sz="2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dirty="0">
                <a:latin typeface="Times New Roman" pitchFamily="18" charset="0"/>
              </a:endParaRPr>
            </a:p>
            <a:p>
              <a:pPr eaLnBrk="1" hangingPunct="1">
                <a:spcBef>
                  <a:spcPts val="120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Times New Roman" pitchFamily="18" charset="0"/>
                </a:rPr>
                <a:t>引入反应进度</a:t>
              </a:r>
              <a:r>
                <a:rPr lang="en-US" altLang="zh-CN" sz="2800" dirty="0">
                  <a:solidFill>
                    <a:srgbClr val="FF0000"/>
                  </a:solidFill>
                  <a:latin typeface="Times New Roman" pitchFamily="18" charset="0"/>
                </a:rPr>
                <a:t>(reaction extent)</a:t>
              </a:r>
              <a:r>
                <a:rPr lang="zh-CN" altLang="en-US" sz="2800" dirty="0">
                  <a:latin typeface="Times New Roman" pitchFamily="18" charset="0"/>
                </a:rPr>
                <a:t>统一反应速率：</a:t>
              </a:r>
            </a:p>
          </p:txBody>
        </p:sp>
        <p:graphicFrame>
          <p:nvGraphicFramePr>
            <p:cNvPr id="23570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4420205"/>
                </p:ext>
              </p:extLst>
            </p:nvPr>
          </p:nvGraphicFramePr>
          <p:xfrm>
            <a:off x="1366825" y="1500537"/>
            <a:ext cx="6283224" cy="528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Equation" r:id="rId7" imgW="2882880" imgH="241200" progId="Equation.DSMT4">
                    <p:embed/>
                  </p:oleObj>
                </mc:Choice>
                <mc:Fallback>
                  <p:oleObj name="Equation" r:id="rId7" imgW="2882880" imgH="241200" progId="Equation.DSMT4">
                    <p:embed/>
                    <p:pic>
                      <p:nvPicPr>
                        <p:cNvPr id="2357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6825" y="1500537"/>
                          <a:ext cx="6283224" cy="528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68" name="TextBox 1"/>
          <p:cNvSpPr txBox="1">
            <a:spLocks noChangeArrowheads="1"/>
          </p:cNvSpPr>
          <p:nvPr/>
        </p:nvSpPr>
        <p:spPr bwMode="auto">
          <a:xfrm>
            <a:off x="487363" y="471488"/>
            <a:ext cx="2486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间歇式反应器</a:t>
            </a:r>
          </a:p>
        </p:txBody>
      </p:sp>
      <p:graphicFrame>
        <p:nvGraphicFramePr>
          <p:cNvPr id="19" name="Object 21">
            <a:extLst>
              <a:ext uri="{FF2B5EF4-FFF2-40B4-BE49-F238E27FC236}">
                <a16:creationId xmlns:a16="http://schemas.microsoft.com/office/drawing/2014/main" id="{CEAE1106-FD19-46BB-A468-25EC7180D6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625445"/>
              </p:ext>
            </p:extLst>
          </p:nvPr>
        </p:nvGraphicFramePr>
        <p:xfrm>
          <a:off x="6948936" y="5672095"/>
          <a:ext cx="172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812520" imgH="203040" progId="Equation.DSMT4">
                  <p:embed/>
                </p:oleObj>
              </mc:Choice>
              <mc:Fallback>
                <p:oleObj name="Equation" r:id="rId9" imgW="812520" imgH="203040" progId="Equation.DSMT4">
                  <p:embed/>
                  <p:pic>
                    <p:nvPicPr>
                      <p:cNvPr id="19" name="Object 21">
                        <a:extLst>
                          <a:ext uri="{FF2B5EF4-FFF2-40B4-BE49-F238E27FC236}">
                            <a16:creationId xmlns:a16="http://schemas.microsoft.com/office/drawing/2014/main" id="{CEAE1106-FD19-46BB-A468-25EC7180D6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936" y="5672095"/>
                        <a:ext cx="172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4">
            <a:extLst>
              <a:ext uri="{FF2B5EF4-FFF2-40B4-BE49-F238E27FC236}">
                <a16:creationId xmlns:a16="http://schemas.microsoft.com/office/drawing/2014/main" id="{E855500B-53F0-4E20-B76E-27A2D667B3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77999"/>
              </p:ext>
            </p:extLst>
          </p:nvPr>
        </p:nvGraphicFramePr>
        <p:xfrm>
          <a:off x="7151951" y="3711575"/>
          <a:ext cx="107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1" imgW="507960" imgH="203040" progId="Equation.DSMT4">
                  <p:embed/>
                </p:oleObj>
              </mc:Choice>
              <mc:Fallback>
                <p:oleObj name="Equation" r:id="rId11" imgW="507960" imgH="203040" progId="Equation.DSMT4">
                  <p:embed/>
                  <p:pic>
                    <p:nvPicPr>
                      <p:cNvPr id="20" name="Object 24">
                        <a:extLst>
                          <a:ext uri="{FF2B5EF4-FFF2-40B4-BE49-F238E27FC236}">
                            <a16:creationId xmlns:a16="http://schemas.microsoft.com/office/drawing/2014/main" id="{E855500B-53F0-4E20-B76E-27A2D667B3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951" y="3711575"/>
                        <a:ext cx="1079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3">
            <a:extLst>
              <a:ext uri="{FF2B5EF4-FFF2-40B4-BE49-F238E27FC236}">
                <a16:creationId xmlns:a16="http://schemas.microsoft.com/office/drawing/2014/main" id="{03BA5F6A-D538-47C8-B9F7-75BB47ABB0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536164"/>
              </p:ext>
            </p:extLst>
          </p:nvPr>
        </p:nvGraphicFramePr>
        <p:xfrm>
          <a:off x="3729038" y="3535772"/>
          <a:ext cx="2814723" cy="964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3" imgW="1295280" imgH="444240" progId="Equation.DSMT4">
                  <p:embed/>
                </p:oleObj>
              </mc:Choice>
              <mc:Fallback>
                <p:oleObj name="Equation" r:id="rId13" imgW="1295280" imgH="444240" progId="Equation.DSMT4">
                  <p:embed/>
                  <p:pic>
                    <p:nvPicPr>
                      <p:cNvPr id="21" name="对象 3">
                        <a:extLst>
                          <a:ext uri="{FF2B5EF4-FFF2-40B4-BE49-F238E27FC236}">
                            <a16:creationId xmlns:a16="http://schemas.microsoft.com/office/drawing/2014/main" id="{03BA5F6A-D538-47C8-B9F7-75BB47ABB0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038" y="3535772"/>
                        <a:ext cx="2814723" cy="964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4">
            <a:extLst>
              <a:ext uri="{FF2B5EF4-FFF2-40B4-BE49-F238E27FC236}">
                <a16:creationId xmlns:a16="http://schemas.microsoft.com/office/drawing/2014/main" id="{5349BE89-4042-4776-BD15-05E35B9672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609559"/>
              </p:ext>
            </p:extLst>
          </p:nvPr>
        </p:nvGraphicFramePr>
        <p:xfrm>
          <a:off x="3294062" y="4682517"/>
          <a:ext cx="5152000" cy="985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15" imgW="2323800" imgH="444240" progId="Equation.DSMT4">
                  <p:embed/>
                </p:oleObj>
              </mc:Choice>
              <mc:Fallback>
                <p:oleObj name="Equation" r:id="rId15" imgW="2323800" imgH="444240" progId="Equation.DSMT4">
                  <p:embed/>
                  <p:pic>
                    <p:nvPicPr>
                      <p:cNvPr id="22" name="对象 4">
                        <a:extLst>
                          <a:ext uri="{FF2B5EF4-FFF2-40B4-BE49-F238E27FC236}">
                            <a16:creationId xmlns:a16="http://schemas.microsoft.com/office/drawing/2014/main" id="{5349BE89-4042-4776-BD15-05E35B9672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2" y="4682517"/>
                        <a:ext cx="5152000" cy="985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8" name="Text Box 18"/>
          <p:cNvSpPr txBox="1">
            <a:spLocks noChangeArrowheads="1"/>
          </p:cNvSpPr>
          <p:nvPr/>
        </p:nvSpPr>
        <p:spPr bwMode="auto">
          <a:xfrm>
            <a:off x="1006475" y="204628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消耗速率</a:t>
            </a:r>
            <a:endParaRPr kumimoji="1" lang="zh-CN" altLang="en-US" sz="2400" b="0" dirty="0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1006475" y="387508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生成速率</a:t>
            </a:r>
            <a:endParaRPr kumimoji="1" lang="zh-CN" altLang="en-US" sz="2400" b="0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24584" name="TextBox 13"/>
          <p:cNvSpPr txBox="1">
            <a:spLocks noChangeArrowheads="1"/>
          </p:cNvSpPr>
          <p:nvPr/>
        </p:nvSpPr>
        <p:spPr bwMode="auto">
          <a:xfrm>
            <a:off x="585788" y="5614988"/>
            <a:ext cx="827246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 dirty="0">
                <a:latin typeface="Times New Roman" pitchFamily="18" charset="0"/>
              </a:rPr>
              <a:t>消耗和生成速率指明了物种，其数值就与化学计量系数有关。</a:t>
            </a:r>
            <a:r>
              <a:rPr lang="zh-CN" altLang="en-US" sz="2800" dirty="0"/>
              <a:t>本书中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sz="2800" dirty="0"/>
              <a:t>总是指反应物，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en-US" sz="2800" dirty="0"/>
              <a:t>总是指产物。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24591" name="矩形 14"/>
          <p:cNvSpPr>
            <a:spLocks noChangeArrowheads="1"/>
          </p:cNvSpPr>
          <p:nvPr/>
        </p:nvSpPr>
        <p:spPr bwMode="auto">
          <a:xfrm>
            <a:off x="477838" y="2562225"/>
            <a:ext cx="313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(rate of consumption)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4592" name="矩形 15"/>
          <p:cNvSpPr>
            <a:spLocks noChangeArrowheads="1"/>
          </p:cNvSpPr>
          <p:nvPr/>
        </p:nvSpPr>
        <p:spPr bwMode="auto">
          <a:xfrm>
            <a:off x="549275" y="4291013"/>
            <a:ext cx="2765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(rate of formation)</a:t>
            </a:r>
            <a:endParaRPr lang="zh-CN" altLang="en-US" sz="2400">
              <a:latin typeface="Times New Roman" pitchFamily="18" charset="0"/>
            </a:endParaRPr>
          </a:p>
        </p:txBody>
      </p:sp>
      <p:graphicFrame>
        <p:nvGraphicFramePr>
          <p:cNvPr id="29" name="Object 12">
            <a:extLst>
              <a:ext uri="{FF2B5EF4-FFF2-40B4-BE49-F238E27FC236}">
                <a16:creationId xmlns:a16="http://schemas.microsoft.com/office/drawing/2014/main" id="{29C3EB15-C9ED-48BD-A86C-7C1FABBC26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759144"/>
              </p:ext>
            </p:extLst>
          </p:nvPr>
        </p:nvGraphicFramePr>
        <p:xfrm>
          <a:off x="2872653" y="1904497"/>
          <a:ext cx="2415158" cy="902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143000" imgH="406080" progId="Equation.DSMT4">
                  <p:embed/>
                </p:oleObj>
              </mc:Choice>
              <mc:Fallback>
                <p:oleObj name="Equation" r:id="rId3" imgW="1143000" imgH="406080" progId="Equation.DSMT4">
                  <p:embed/>
                  <p:pic>
                    <p:nvPicPr>
                      <p:cNvPr id="29" name="Object 12">
                        <a:extLst>
                          <a:ext uri="{FF2B5EF4-FFF2-40B4-BE49-F238E27FC236}">
                            <a16:creationId xmlns:a16="http://schemas.microsoft.com/office/drawing/2014/main" id="{29C3EB15-C9ED-48BD-A86C-7C1FABBC26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653" y="1904497"/>
                        <a:ext cx="2415158" cy="902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20">
            <a:extLst>
              <a:ext uri="{FF2B5EF4-FFF2-40B4-BE49-F238E27FC236}">
                <a16:creationId xmlns:a16="http://schemas.microsoft.com/office/drawing/2014/main" id="{ECD794AB-BA01-410A-8572-E1CB2DBAF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813" y="4759007"/>
            <a:ext cx="1843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en-US" altLang="zh-CN" b="0" i="1" dirty="0">
                <a:solidFill>
                  <a:srgbClr val="000000"/>
                </a:solidFill>
                <a:ea typeface="黑体" pitchFamily="49" charset="-122"/>
              </a:rPr>
              <a:t>V</a:t>
            </a:r>
            <a:r>
              <a:rPr kumimoji="1" lang="en-US" altLang="zh-CN" i="1" dirty="0">
                <a:solidFill>
                  <a:srgbClr val="000000"/>
                </a:solidFill>
                <a:ea typeface="黑体" pitchFamily="49" charset="-122"/>
              </a:rPr>
              <a:t>  </a:t>
            </a:r>
            <a:r>
              <a:rPr kumimoji="1"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恒定</a:t>
            </a:r>
            <a:r>
              <a:rPr kumimoji="1"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kumimoji="1" lang="en-US" altLang="zh-CN" b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1" name="Object 21">
            <a:extLst>
              <a:ext uri="{FF2B5EF4-FFF2-40B4-BE49-F238E27FC236}">
                <a16:creationId xmlns:a16="http://schemas.microsoft.com/office/drawing/2014/main" id="{623F5FC2-368B-4454-8470-05D14999F5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179922"/>
              </p:ext>
            </p:extLst>
          </p:nvPr>
        </p:nvGraphicFramePr>
        <p:xfrm>
          <a:off x="5704179" y="1928590"/>
          <a:ext cx="1475793" cy="876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711000" imgH="393480" progId="Equation.DSMT4">
                  <p:embed/>
                </p:oleObj>
              </mc:Choice>
              <mc:Fallback>
                <p:oleObj name="Equation" r:id="rId5" imgW="711000" imgH="393480" progId="Equation.DSMT4">
                  <p:embed/>
                  <p:pic>
                    <p:nvPicPr>
                      <p:cNvPr id="31" name="Object 21">
                        <a:extLst>
                          <a:ext uri="{FF2B5EF4-FFF2-40B4-BE49-F238E27FC236}">
                            <a16:creationId xmlns:a16="http://schemas.microsoft.com/office/drawing/2014/main" id="{623F5FC2-368B-4454-8470-05D14999F5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4179" y="1928590"/>
                        <a:ext cx="1475793" cy="876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2">
            <a:extLst>
              <a:ext uri="{FF2B5EF4-FFF2-40B4-BE49-F238E27FC236}">
                <a16:creationId xmlns:a16="http://schemas.microsoft.com/office/drawing/2014/main" id="{E4D15191-0F63-4C78-8545-B764BB21A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433932"/>
              </p:ext>
            </p:extLst>
          </p:nvPr>
        </p:nvGraphicFramePr>
        <p:xfrm>
          <a:off x="2872653" y="3711237"/>
          <a:ext cx="2187924" cy="956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1015920" imgH="419040" progId="Equation.DSMT4">
                  <p:embed/>
                </p:oleObj>
              </mc:Choice>
              <mc:Fallback>
                <p:oleObj name="Equation" r:id="rId7" imgW="1015920" imgH="419040" progId="Equation.DSMT4">
                  <p:embed/>
                  <p:pic>
                    <p:nvPicPr>
                      <p:cNvPr id="32" name="Object 22">
                        <a:extLst>
                          <a:ext uri="{FF2B5EF4-FFF2-40B4-BE49-F238E27FC236}">
                            <a16:creationId xmlns:a16="http://schemas.microsoft.com/office/drawing/2014/main" id="{E4D15191-0F63-4C78-8545-B764BB21A2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653" y="3711237"/>
                        <a:ext cx="2187924" cy="956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3">
            <a:extLst>
              <a:ext uri="{FF2B5EF4-FFF2-40B4-BE49-F238E27FC236}">
                <a16:creationId xmlns:a16="http://schemas.microsoft.com/office/drawing/2014/main" id="{0DA9A844-A4AC-4BFD-AF2A-2CEE311DF7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719776"/>
              </p:ext>
            </p:extLst>
          </p:nvPr>
        </p:nvGraphicFramePr>
        <p:xfrm>
          <a:off x="5733375" y="3756423"/>
          <a:ext cx="1498362" cy="899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596880" imgH="393480" progId="Equation.DSMT4">
                  <p:embed/>
                </p:oleObj>
              </mc:Choice>
              <mc:Fallback>
                <p:oleObj name="Equation" r:id="rId9" imgW="596880" imgH="393480" progId="Equation.DSMT4">
                  <p:embed/>
                  <p:pic>
                    <p:nvPicPr>
                      <p:cNvPr id="33" name="Object 23">
                        <a:extLst>
                          <a:ext uri="{FF2B5EF4-FFF2-40B4-BE49-F238E27FC236}">
                            <a16:creationId xmlns:a16="http://schemas.microsoft.com/office/drawing/2014/main" id="{0DA9A844-A4AC-4BFD-AF2A-2CEE311DF7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3375" y="3756423"/>
                        <a:ext cx="1498362" cy="899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26">
            <a:extLst>
              <a:ext uri="{FF2B5EF4-FFF2-40B4-BE49-F238E27FC236}">
                <a16:creationId xmlns:a16="http://schemas.microsoft.com/office/drawing/2014/main" id="{ECF9DE50-9618-4E1B-A72A-5B5B8DA95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0" y="2834957"/>
            <a:ext cx="1843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en-US" altLang="zh-CN" b="0" i="1" dirty="0">
                <a:solidFill>
                  <a:srgbClr val="000000"/>
                </a:solidFill>
                <a:ea typeface="黑体" pitchFamily="49" charset="-122"/>
              </a:rPr>
              <a:t>V</a:t>
            </a:r>
            <a:r>
              <a:rPr kumimoji="1" lang="en-US" altLang="zh-CN" i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恒定</a:t>
            </a:r>
            <a:r>
              <a:rPr kumimoji="1"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kumimoji="1" lang="en-US" altLang="zh-CN" b="0" dirty="0">
              <a:solidFill>
                <a:srgbClr val="000000"/>
              </a:solidFill>
              <a:ea typeface="黑体" pitchFamily="49" charset="-122"/>
            </a:endParaRPr>
          </a:p>
        </p:txBody>
      </p:sp>
      <p:graphicFrame>
        <p:nvGraphicFramePr>
          <p:cNvPr id="35" name="Object 27">
            <a:extLst>
              <a:ext uri="{FF2B5EF4-FFF2-40B4-BE49-F238E27FC236}">
                <a16:creationId xmlns:a16="http://schemas.microsoft.com/office/drawing/2014/main" id="{CBDF6928-C288-42DC-BC73-63D26E113B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095070"/>
              </p:ext>
            </p:extLst>
          </p:nvPr>
        </p:nvGraphicFramePr>
        <p:xfrm>
          <a:off x="6533356" y="3247318"/>
          <a:ext cx="172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1" imgW="812520" imgH="203040" progId="Equation.DSMT4">
                  <p:embed/>
                </p:oleObj>
              </mc:Choice>
              <mc:Fallback>
                <p:oleObj name="Equation" r:id="rId11" imgW="812520" imgH="203040" progId="Equation.DSMT4">
                  <p:embed/>
                  <p:pic>
                    <p:nvPicPr>
                      <p:cNvPr id="35" name="Object 27">
                        <a:extLst>
                          <a:ext uri="{FF2B5EF4-FFF2-40B4-BE49-F238E27FC236}">
                            <a16:creationId xmlns:a16="http://schemas.microsoft.com/office/drawing/2014/main" id="{CBDF6928-C288-42DC-BC73-63D26E113B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3356" y="3247318"/>
                        <a:ext cx="172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8">
            <a:extLst>
              <a:ext uri="{FF2B5EF4-FFF2-40B4-BE49-F238E27FC236}">
                <a16:creationId xmlns:a16="http://schemas.microsoft.com/office/drawing/2014/main" id="{1BFF3245-8706-4868-A178-7E56DF139D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950494"/>
              </p:ext>
            </p:extLst>
          </p:nvPr>
        </p:nvGraphicFramePr>
        <p:xfrm>
          <a:off x="6656388" y="5205095"/>
          <a:ext cx="172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3" imgW="812520" imgH="203040" progId="Equation.DSMT4">
                  <p:embed/>
                </p:oleObj>
              </mc:Choice>
              <mc:Fallback>
                <p:oleObj name="Equation" r:id="rId13" imgW="812520" imgH="203040" progId="Equation.DSMT4">
                  <p:embed/>
                  <p:pic>
                    <p:nvPicPr>
                      <p:cNvPr id="36" name="Object 28">
                        <a:extLst>
                          <a:ext uri="{FF2B5EF4-FFF2-40B4-BE49-F238E27FC236}">
                            <a16:creationId xmlns:a16="http://schemas.microsoft.com/office/drawing/2014/main" id="{1BFF3245-8706-4868-A178-7E56DF139D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388" y="5205095"/>
                        <a:ext cx="172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1">
            <a:extLst>
              <a:ext uri="{FF2B5EF4-FFF2-40B4-BE49-F238E27FC236}">
                <a16:creationId xmlns:a16="http://schemas.microsoft.com/office/drawing/2014/main" id="{C0507F59-FF38-4E91-9B2B-0547852C52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994917"/>
              </p:ext>
            </p:extLst>
          </p:nvPr>
        </p:nvGraphicFramePr>
        <p:xfrm>
          <a:off x="1438275" y="882650"/>
          <a:ext cx="19335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5" imgW="761760" imgH="253800" progId="Equation.DSMT4">
                  <p:embed/>
                </p:oleObj>
              </mc:Choice>
              <mc:Fallback>
                <p:oleObj name="Equation" r:id="rId15" imgW="761760" imgH="253800" progId="Equation.DSMT4">
                  <p:embed/>
                  <p:pic>
                    <p:nvPicPr>
                      <p:cNvPr id="37" name="对象 1">
                        <a:extLst>
                          <a:ext uri="{FF2B5EF4-FFF2-40B4-BE49-F238E27FC236}">
                            <a16:creationId xmlns:a16="http://schemas.microsoft.com/office/drawing/2014/main" id="{C0507F59-FF38-4E91-9B2B-0547852C52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882650"/>
                        <a:ext cx="193357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27655CE4-CB03-412C-8C72-0FA210A6B2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508031"/>
              </p:ext>
            </p:extLst>
          </p:nvPr>
        </p:nvGraphicFramePr>
        <p:xfrm>
          <a:off x="4566988" y="755268"/>
          <a:ext cx="1467351" cy="101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17" imgW="622080" imgH="431640" progId="Equation.DSMT4">
                  <p:embed/>
                </p:oleObj>
              </mc:Choice>
              <mc:Fallback>
                <p:oleObj name="Equation" r:id="rId17" imgW="622080" imgH="431640" progId="Equation.DSMT4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27655CE4-CB03-412C-8C72-0FA210A6B2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66988" y="755268"/>
                        <a:ext cx="1467351" cy="101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871797"/>
              </p:ext>
            </p:extLst>
          </p:nvPr>
        </p:nvGraphicFramePr>
        <p:xfrm>
          <a:off x="889358" y="731687"/>
          <a:ext cx="1043797" cy="671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355320" imgH="228600" progId="Equation.DSMT4">
                  <p:embed/>
                </p:oleObj>
              </mc:Choice>
              <mc:Fallback>
                <p:oleObj name="Equation" r:id="rId3" imgW="355320" imgH="228600" progId="Equation.DSMT4">
                  <p:embed/>
                  <p:pic>
                    <p:nvPicPr>
                      <p:cNvPr id="2560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358" y="731687"/>
                        <a:ext cx="1043797" cy="671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Rectangle 13"/>
          <p:cNvSpPr>
            <a:spLocks noChangeArrowheads="1"/>
          </p:cNvSpPr>
          <p:nvPr/>
        </p:nvSpPr>
        <p:spPr bwMode="auto">
          <a:xfrm>
            <a:off x="2054225" y="736600"/>
            <a:ext cx="47244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——</a:t>
            </a:r>
            <a:r>
              <a:rPr kumimoji="1" lang="zh-CN" altLang="en-US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与物种</a:t>
            </a:r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</a:t>
            </a:r>
            <a:r>
              <a:rPr kumimoji="1" lang="zh-CN" altLang="en-US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关</a:t>
            </a:r>
          </a:p>
        </p:txBody>
      </p:sp>
      <p:graphicFrame>
        <p:nvGraphicFramePr>
          <p:cNvPr id="2560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751600"/>
              </p:ext>
            </p:extLst>
          </p:nvPr>
        </p:nvGraphicFramePr>
        <p:xfrm>
          <a:off x="868783" y="1545590"/>
          <a:ext cx="1177149" cy="642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419040" imgH="228600" progId="Equation.DSMT4">
                  <p:embed/>
                </p:oleObj>
              </mc:Choice>
              <mc:Fallback>
                <p:oleObj name="Equation" r:id="rId5" imgW="419040" imgH="228600" progId="Equation.DSMT4">
                  <p:embed/>
                  <p:pic>
                    <p:nvPicPr>
                      <p:cNvPr id="2560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783" y="1545590"/>
                        <a:ext cx="1177149" cy="642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16"/>
          <p:cNvSpPr>
            <a:spLocks noChangeArrowheads="1"/>
          </p:cNvSpPr>
          <p:nvPr/>
        </p:nvSpPr>
        <p:spPr bwMode="auto">
          <a:xfrm>
            <a:off x="2054225" y="1539875"/>
            <a:ext cx="470535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——</a:t>
            </a:r>
            <a:r>
              <a:rPr kumimoji="1" lang="zh-CN" altLang="en-US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与物种</a:t>
            </a:r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有</a:t>
            </a:r>
            <a:r>
              <a:rPr kumimoji="1" lang="zh-CN" altLang="en-US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关</a:t>
            </a:r>
          </a:p>
        </p:txBody>
      </p:sp>
      <p:graphicFrame>
        <p:nvGraphicFramePr>
          <p:cNvPr id="2560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682477"/>
              </p:ext>
            </p:extLst>
          </p:nvPr>
        </p:nvGraphicFramePr>
        <p:xfrm>
          <a:off x="912813" y="3517900"/>
          <a:ext cx="32670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1409400" imgH="228600" progId="Equation.DSMT4">
                  <p:embed/>
                </p:oleObj>
              </mc:Choice>
              <mc:Fallback>
                <p:oleObj name="Equation" r:id="rId7" imgW="1409400" imgH="228600" progId="Equation.DSMT4">
                  <p:embed/>
                  <p:pic>
                    <p:nvPicPr>
                      <p:cNvPr id="2560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3517900"/>
                        <a:ext cx="32670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576523"/>
              </p:ext>
            </p:extLst>
          </p:nvPr>
        </p:nvGraphicFramePr>
        <p:xfrm>
          <a:off x="1869204" y="4227751"/>
          <a:ext cx="6065993" cy="2021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2590560" imgH="863280" progId="Equation.DSMT4">
                  <p:embed/>
                </p:oleObj>
              </mc:Choice>
              <mc:Fallback>
                <p:oleObj name="Equation" r:id="rId9" imgW="2590560" imgH="863280" progId="Equation.DSMT4">
                  <p:embed/>
                  <p:pic>
                    <p:nvPicPr>
                      <p:cNvPr id="25608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9204" y="4227751"/>
                        <a:ext cx="6065993" cy="2021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026371"/>
              </p:ext>
            </p:extLst>
          </p:nvPr>
        </p:nvGraphicFramePr>
        <p:xfrm>
          <a:off x="2576147" y="2155333"/>
          <a:ext cx="3058256" cy="1183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1180800" imgH="457200" progId="Equation.DSMT4">
                  <p:embed/>
                </p:oleObj>
              </mc:Choice>
              <mc:Fallback>
                <p:oleObj name="Equation" r:id="rId11" imgW="1180800" imgH="457200" progId="Equation.DSMT4">
                  <p:embed/>
                  <p:pic>
                    <p:nvPicPr>
                      <p:cNvPr id="2560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147" y="2155333"/>
                        <a:ext cx="3058256" cy="1183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14350" y="685800"/>
            <a:ext cx="8134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以下式子中哪些是正确的，哪些是不正确的，或有条件的。</a:t>
            </a:r>
          </a:p>
        </p:txBody>
      </p:sp>
      <p:graphicFrame>
        <p:nvGraphicFramePr>
          <p:cNvPr id="266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200456"/>
              </p:ext>
            </p:extLst>
          </p:nvPr>
        </p:nvGraphicFramePr>
        <p:xfrm>
          <a:off x="627063" y="1868488"/>
          <a:ext cx="2403475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041120" imgH="1600200" progId="Equation.DSMT4">
                  <p:embed/>
                </p:oleObj>
              </mc:Choice>
              <mc:Fallback>
                <p:oleObj name="Equation" r:id="rId3" imgW="1041120" imgH="1600200" progId="Equation.DSMT4">
                  <p:embed/>
                  <p:pic>
                    <p:nvPicPr>
                      <p:cNvPr id="266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1868488"/>
                        <a:ext cx="2403475" cy="369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56963"/>
              </p:ext>
            </p:extLst>
          </p:nvPr>
        </p:nvGraphicFramePr>
        <p:xfrm>
          <a:off x="4505325" y="1817688"/>
          <a:ext cx="2636838" cy="369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143000" imgH="1600200" progId="Equation.DSMT4">
                  <p:embed/>
                </p:oleObj>
              </mc:Choice>
              <mc:Fallback>
                <p:oleObj name="Equation" r:id="rId5" imgW="1143000" imgH="1600200" progId="Equation.DSMT4">
                  <p:embed/>
                  <p:pic>
                    <p:nvPicPr>
                      <p:cNvPr id="2662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5" y="1817688"/>
                        <a:ext cx="2636838" cy="369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5" name="Line 9"/>
          <p:cNvSpPr>
            <a:spLocks noChangeShapeType="1"/>
          </p:cNvSpPr>
          <p:nvPr/>
        </p:nvSpPr>
        <p:spPr bwMode="auto">
          <a:xfrm flipH="1">
            <a:off x="606425" y="2147888"/>
            <a:ext cx="495300" cy="419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3066" name="Line 10"/>
          <p:cNvSpPr>
            <a:spLocks noChangeShapeType="1"/>
          </p:cNvSpPr>
          <p:nvPr/>
        </p:nvSpPr>
        <p:spPr bwMode="auto">
          <a:xfrm flipH="1">
            <a:off x="4475163" y="2082800"/>
            <a:ext cx="495300" cy="419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3067" name="Line 11"/>
          <p:cNvSpPr>
            <a:spLocks noChangeShapeType="1"/>
          </p:cNvSpPr>
          <p:nvPr/>
        </p:nvSpPr>
        <p:spPr bwMode="auto">
          <a:xfrm flipH="1">
            <a:off x="4486275" y="2962275"/>
            <a:ext cx="495300" cy="419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3068" name="Line 12"/>
          <p:cNvSpPr>
            <a:spLocks noChangeShapeType="1"/>
          </p:cNvSpPr>
          <p:nvPr/>
        </p:nvSpPr>
        <p:spPr bwMode="auto">
          <a:xfrm flipH="1">
            <a:off x="598488" y="4848225"/>
            <a:ext cx="495300" cy="419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3069" name="Line 13"/>
          <p:cNvSpPr>
            <a:spLocks noChangeShapeType="1"/>
          </p:cNvSpPr>
          <p:nvPr/>
        </p:nvSpPr>
        <p:spPr bwMode="auto">
          <a:xfrm flipH="1">
            <a:off x="4486275" y="4889500"/>
            <a:ext cx="495300" cy="419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3072" name="Text Box 16"/>
          <p:cNvSpPr txBox="1">
            <a:spLocks noChangeArrowheads="1"/>
          </p:cNvSpPr>
          <p:nvPr/>
        </p:nvSpPr>
        <p:spPr bwMode="auto">
          <a:xfrm>
            <a:off x="7061200" y="3848100"/>
            <a:ext cx="1674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V</a:t>
            </a:r>
            <a:r>
              <a:rPr kumimoji="1"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恒定</a:t>
            </a:r>
            <a:endParaRPr kumimoji="1" lang="zh-CN" altLang="en-US" b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253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315134"/>
              </p:ext>
            </p:extLst>
          </p:nvPr>
        </p:nvGraphicFramePr>
        <p:xfrm>
          <a:off x="3187700" y="2959100"/>
          <a:ext cx="11144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520560" imgH="228600" progId="Equation.DSMT4">
                  <p:embed/>
                </p:oleObj>
              </mc:Choice>
              <mc:Fallback>
                <p:oleObj name="Equation" r:id="rId7" imgW="520560" imgH="228600" progId="Equation.DSMT4">
                  <p:embed/>
                  <p:pic>
                    <p:nvPicPr>
                      <p:cNvPr id="2253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2959100"/>
                        <a:ext cx="11144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5" grpId="0" animBg="1"/>
      <p:bldP spid="173066" grpId="0" animBg="1"/>
      <p:bldP spid="173067" grpId="0" animBg="1"/>
      <p:bldP spid="173068" grpId="0" animBg="1"/>
      <p:bldP spid="173069" grpId="0" animBg="1"/>
      <p:bldP spid="17307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5"/>
          <p:cNvSpPr txBox="1">
            <a:spLocks noChangeArrowheads="1"/>
          </p:cNvSpPr>
          <p:nvPr/>
        </p:nvSpPr>
        <p:spPr bwMode="auto">
          <a:xfrm>
            <a:off x="592138" y="693738"/>
            <a:ext cx="8104187" cy="5729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当体系中含有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显著数量的中间物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时，反应物和产物的数量不满足化学计量关系，反应进度就不能按照化学计量方程来计算了。例如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消耗的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的量等于中间体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的量加上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的量，此时</a:t>
            </a:r>
            <a:r>
              <a:rPr lang="en-US" altLang="zh-CN" sz="2800" b="0" i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v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≠ </a:t>
            </a:r>
            <a:r>
              <a:rPr lang="en-US" altLang="zh-CN" sz="2800" b="0" i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v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，例如，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+ I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2HI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，体系中存在一定数量的碘原子，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0" i="1" dirty="0">
                <a:solidFill>
                  <a:srgbClr val="000000"/>
                </a:solidFill>
                <a:latin typeface="Book Antiqua" panose="02040602050305030304" pitchFamily="18" charset="0"/>
              </a:rPr>
              <a:t>v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0" baseline="-4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≠ </a:t>
            </a:r>
            <a:r>
              <a:rPr lang="en-US" altLang="zh-CN" sz="2800" b="0" i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v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HI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。只有当中间体很少时，化学计量关系才成立，例如，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+ Cl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2HCl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，中间体氢原子和氯原子数量很少，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0" i="1" dirty="0">
                <a:solidFill>
                  <a:srgbClr val="000000"/>
                </a:solidFill>
                <a:latin typeface="Book Antiqua" panose="02040602050305030304" pitchFamily="18" charset="0"/>
              </a:rPr>
              <a:t>v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Cl</a:t>
            </a:r>
            <a:r>
              <a:rPr lang="en-US" altLang="zh-CN" sz="2400" b="0" baseline="-4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0" i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v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HCl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    多数中间物是不稳定的自由基，量很小，用反应进度来描述是合理的。</a:t>
            </a:r>
          </a:p>
        </p:txBody>
      </p:sp>
      <p:graphicFrame>
        <p:nvGraphicFramePr>
          <p:cNvPr id="27651" name="对象 1"/>
          <p:cNvGraphicFramePr>
            <a:graphicFrameLocks noChangeAspect="1"/>
          </p:cNvGraphicFramePr>
          <p:nvPr/>
        </p:nvGraphicFramePr>
        <p:xfrm>
          <a:off x="2316163" y="2271713"/>
          <a:ext cx="39512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637589" imgH="215806" progId="Equation.DSMT4">
                  <p:embed/>
                </p:oleObj>
              </mc:Choice>
              <mc:Fallback>
                <p:oleObj name="Equation" r:id="rId3" imgW="1637589" imgH="215806" progId="Equation.DSMT4">
                  <p:embed/>
                  <p:pic>
                    <p:nvPicPr>
                      <p:cNvPr id="2765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2271713"/>
                        <a:ext cx="39512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7491</TotalTime>
  <Words>441</Words>
  <Application>Microsoft Office PowerPoint</Application>
  <PresentationFormat>全屏显示(4:3)</PresentationFormat>
  <Paragraphs>48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黑体</vt:lpstr>
      <vt:lpstr>楷体</vt:lpstr>
      <vt:lpstr>Arial</vt:lpstr>
      <vt:lpstr>Book Antiqua</vt:lpstr>
      <vt:lpstr>Times New Roman</vt:lpstr>
      <vt:lpstr>Wingdings</vt:lpstr>
      <vt:lpstr>古瓶荷花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534</cp:revision>
  <dcterms:created xsi:type="dcterms:W3CDTF">1998-06-15T09:16:02Z</dcterms:created>
  <dcterms:modified xsi:type="dcterms:W3CDTF">2020-06-30T01:49:00Z</dcterms:modified>
</cp:coreProperties>
</file>