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sldIdLst>
    <p:sldId id="417" r:id="rId2"/>
    <p:sldId id="420" r:id="rId3"/>
    <p:sldId id="385" r:id="rId4"/>
    <p:sldId id="391" r:id="rId5"/>
    <p:sldId id="386" r:id="rId6"/>
    <p:sldId id="392" r:id="rId7"/>
    <p:sldId id="412" r:id="rId8"/>
    <p:sldId id="630" r:id="rId9"/>
    <p:sldId id="393" r:id="rId10"/>
    <p:sldId id="381" r:id="rId11"/>
    <p:sldId id="633" r:id="rId12"/>
    <p:sldId id="634" r:id="rId13"/>
    <p:sldId id="415" r:id="rId14"/>
    <p:sldId id="414" r:id="rId15"/>
    <p:sldId id="394" r:id="rId16"/>
    <p:sldId id="418" r:id="rId17"/>
    <p:sldId id="636" r:id="rId18"/>
    <p:sldId id="416" r:id="rId19"/>
    <p:sldId id="398" r:id="rId20"/>
    <p:sldId id="399" r:id="rId21"/>
    <p:sldId id="403" r:id="rId22"/>
    <p:sldId id="401" r:id="rId23"/>
    <p:sldId id="410" r:id="rId24"/>
    <p:sldId id="411" r:id="rId25"/>
    <p:sldId id="41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E87E1-7992-429C-B362-A7AD7E788E4D}" v="559" dt="2020-06-26T02:11:3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2A7E87E1-7992-429C-B362-A7AD7E788E4D}"/>
    <pc:docChg chg="undo redo custSel addSld delSld modSld">
      <pc:chgData name="CAI JUN" userId="08ce88e1165b00db" providerId="LiveId" clId="{2A7E87E1-7992-429C-B362-A7AD7E788E4D}" dt="2020-06-26T07:52:05.035" v="1787" actId="207"/>
      <pc:docMkLst>
        <pc:docMk/>
      </pc:docMkLst>
      <pc:sldChg chg="modSp del">
        <pc:chgData name="CAI JUN" userId="08ce88e1165b00db" providerId="LiveId" clId="{2A7E87E1-7992-429C-B362-A7AD7E788E4D}" dt="2020-06-26T00:51:19.792" v="155" actId="47"/>
        <pc:sldMkLst>
          <pc:docMk/>
          <pc:sldMk cId="0" sldId="376"/>
        </pc:sldMkLst>
        <pc:spChg chg="mod">
          <ac:chgData name="CAI JUN" userId="08ce88e1165b00db" providerId="LiveId" clId="{2A7E87E1-7992-429C-B362-A7AD7E788E4D}" dt="2020-06-26T00:51:06.448" v="151" actId="255"/>
          <ac:spMkLst>
            <pc:docMk/>
            <pc:sldMk cId="0" sldId="376"/>
            <ac:spMk id="11266" creationId="{00000000-0000-0000-0000-000000000000}"/>
          </ac:spMkLst>
        </pc:spChg>
      </pc:sldChg>
      <pc:sldChg chg="del">
        <pc:chgData name="CAI JUN" userId="08ce88e1165b00db" providerId="LiveId" clId="{2A7E87E1-7992-429C-B362-A7AD7E788E4D}" dt="2020-06-26T00:51:21.995" v="156" actId="47"/>
        <pc:sldMkLst>
          <pc:docMk/>
          <pc:sldMk cId="0" sldId="380"/>
        </pc:sldMkLst>
      </pc:sldChg>
      <pc:sldChg chg="modSp mod">
        <pc:chgData name="CAI JUN" userId="08ce88e1165b00db" providerId="LiveId" clId="{2A7E87E1-7992-429C-B362-A7AD7E788E4D}" dt="2020-06-26T01:37:10.285" v="1035" actId="1038"/>
        <pc:sldMkLst>
          <pc:docMk/>
          <pc:sldMk cId="0" sldId="381"/>
        </pc:sldMkLst>
        <pc:graphicFrameChg chg="mod">
          <ac:chgData name="CAI JUN" userId="08ce88e1165b00db" providerId="LiveId" clId="{2A7E87E1-7992-429C-B362-A7AD7E788E4D}" dt="2020-06-26T01:37:10.285" v="1035" actId="1038"/>
          <ac:graphicFrameMkLst>
            <pc:docMk/>
            <pc:sldMk cId="0" sldId="381"/>
            <ac:graphicFrameMk id="14341" creationId="{00000000-0000-0000-0000-000000000000}"/>
          </ac:graphicFrameMkLst>
        </pc:graphicFrameChg>
      </pc:sldChg>
      <pc:sldChg chg="modSp del">
        <pc:chgData name="CAI JUN" userId="08ce88e1165b00db" providerId="LiveId" clId="{2A7E87E1-7992-429C-B362-A7AD7E788E4D}" dt="2020-06-26T00:52:52.823" v="165" actId="47"/>
        <pc:sldMkLst>
          <pc:docMk/>
          <pc:sldMk cId="0" sldId="382"/>
        </pc:sldMkLst>
        <pc:spChg chg="mod">
          <ac:chgData name="CAI JUN" userId="08ce88e1165b00db" providerId="LiveId" clId="{2A7E87E1-7992-429C-B362-A7AD7E788E4D}" dt="2020-06-26T00:52:28.682" v="160" actId="255"/>
          <ac:spMkLst>
            <pc:docMk/>
            <pc:sldMk cId="0" sldId="382"/>
            <ac:spMk id="15365" creationId="{00000000-0000-0000-0000-000000000000}"/>
          </ac:spMkLst>
        </pc:spChg>
      </pc:sldChg>
      <pc:sldChg chg="del">
        <pc:chgData name="CAI JUN" userId="08ce88e1165b00db" providerId="LiveId" clId="{2A7E87E1-7992-429C-B362-A7AD7E788E4D}" dt="2020-06-26T00:52:52.823" v="165" actId="47"/>
        <pc:sldMkLst>
          <pc:docMk/>
          <pc:sldMk cId="0" sldId="383"/>
        </pc:sldMkLst>
      </pc:sldChg>
      <pc:sldChg chg="addSp delSp modSp mod">
        <pc:chgData name="CAI JUN" userId="08ce88e1165b00db" providerId="LiveId" clId="{2A7E87E1-7992-429C-B362-A7AD7E788E4D}" dt="2020-06-26T00:49:50.120" v="146"/>
        <pc:sldMkLst>
          <pc:docMk/>
          <pc:sldMk cId="0" sldId="386"/>
        </pc:sldMkLst>
        <pc:spChg chg="add mod">
          <ac:chgData name="CAI JUN" userId="08ce88e1165b00db" providerId="LiveId" clId="{2A7E87E1-7992-429C-B362-A7AD7E788E4D}" dt="2020-06-26T00:49:50.120" v="146"/>
          <ac:spMkLst>
            <pc:docMk/>
            <pc:sldMk cId="0" sldId="386"/>
            <ac:spMk id="10" creationId="{8D44E6C4-6E69-4B9E-ADE9-89B5D2FCD533}"/>
          </ac:spMkLst>
        </pc:spChg>
        <pc:spChg chg="add mod">
          <ac:chgData name="CAI JUN" userId="08ce88e1165b00db" providerId="LiveId" clId="{2A7E87E1-7992-429C-B362-A7AD7E788E4D}" dt="2020-06-26T00:49:50.120" v="146"/>
          <ac:spMkLst>
            <pc:docMk/>
            <pc:sldMk cId="0" sldId="386"/>
            <ac:spMk id="11" creationId="{84A902E7-F6E7-4C36-A8CF-571EFD03605F}"/>
          </ac:spMkLst>
        </pc:spChg>
        <pc:spChg chg="add mod">
          <ac:chgData name="CAI JUN" userId="08ce88e1165b00db" providerId="LiveId" clId="{2A7E87E1-7992-429C-B362-A7AD7E788E4D}" dt="2020-06-26T00:49:50.120" v="146"/>
          <ac:spMkLst>
            <pc:docMk/>
            <pc:sldMk cId="0" sldId="386"/>
            <ac:spMk id="12" creationId="{9437CD63-312B-4659-BC24-E7087E6387DB}"/>
          </ac:spMkLst>
        </pc:spChg>
        <pc:spChg chg="add mod">
          <ac:chgData name="CAI JUN" userId="08ce88e1165b00db" providerId="LiveId" clId="{2A7E87E1-7992-429C-B362-A7AD7E788E4D}" dt="2020-06-26T00:49:50.120" v="146"/>
          <ac:spMkLst>
            <pc:docMk/>
            <pc:sldMk cId="0" sldId="386"/>
            <ac:spMk id="13" creationId="{E08CB2DC-CB7D-4051-B60D-6347C0105C7E}"/>
          </ac:spMkLst>
        </pc:spChg>
        <pc:spChg chg="add mod">
          <ac:chgData name="CAI JUN" userId="08ce88e1165b00db" providerId="LiveId" clId="{2A7E87E1-7992-429C-B362-A7AD7E788E4D}" dt="2020-06-26T00:49:50.120" v="146"/>
          <ac:spMkLst>
            <pc:docMk/>
            <pc:sldMk cId="0" sldId="386"/>
            <ac:spMk id="14" creationId="{3A051667-7ABC-416E-80B8-A05F897F8EA6}"/>
          </ac:spMkLst>
        </pc:spChg>
        <pc:spChg chg="add mod">
          <ac:chgData name="CAI JUN" userId="08ce88e1165b00db" providerId="LiveId" clId="{2A7E87E1-7992-429C-B362-A7AD7E788E4D}" dt="2020-06-26T00:49:50.120" v="146"/>
          <ac:spMkLst>
            <pc:docMk/>
            <pc:sldMk cId="0" sldId="386"/>
            <ac:spMk id="15" creationId="{9623A6FA-DAB9-4E88-90B6-AA4B7678E16D}"/>
          </ac:spMkLst>
        </pc:spChg>
        <pc:spChg chg="mod">
          <ac:chgData name="CAI JUN" userId="08ce88e1165b00db" providerId="LiveId" clId="{2A7E87E1-7992-429C-B362-A7AD7E788E4D}" dt="2020-06-26T00:49:45.995" v="144" actId="1035"/>
          <ac:spMkLst>
            <pc:docMk/>
            <pc:sldMk cId="0" sldId="386"/>
            <ac:spMk id="7170" creationId="{00000000-0000-0000-0000-000000000000}"/>
          </ac:spMkLst>
        </pc:spChg>
        <pc:graphicFrameChg chg="add mod">
          <ac:chgData name="CAI JUN" userId="08ce88e1165b00db" providerId="LiveId" clId="{2A7E87E1-7992-429C-B362-A7AD7E788E4D}" dt="2020-06-26T00:49:33.495" v="78" actId="1076"/>
          <ac:graphicFrameMkLst>
            <pc:docMk/>
            <pc:sldMk cId="0" sldId="386"/>
            <ac:graphicFrameMk id="8" creationId="{E863FC31-B45D-4C1E-9218-7089EB09A38D}"/>
          </ac:graphicFrameMkLst>
        </pc:graphicFrameChg>
        <pc:graphicFrameChg chg="add mod">
          <ac:chgData name="CAI JUN" userId="08ce88e1165b00db" providerId="LiveId" clId="{2A7E87E1-7992-429C-B362-A7AD7E788E4D}" dt="2020-06-26T00:49:48.995" v="145" actId="1076"/>
          <ac:graphicFrameMkLst>
            <pc:docMk/>
            <pc:sldMk cId="0" sldId="386"/>
            <ac:graphicFrameMk id="9" creationId="{A85DA0EF-6699-4F74-90C2-6832482734FC}"/>
          </ac:graphicFrameMkLst>
        </pc:graphicFrameChg>
        <pc:graphicFrameChg chg="add mod">
          <ac:chgData name="CAI JUN" userId="08ce88e1165b00db" providerId="LiveId" clId="{2A7E87E1-7992-429C-B362-A7AD7E788E4D}" dt="2020-06-26T00:49:50.120" v="146"/>
          <ac:graphicFrameMkLst>
            <pc:docMk/>
            <pc:sldMk cId="0" sldId="386"/>
            <ac:graphicFrameMk id="16" creationId="{55E2A2EC-CBA6-407F-8816-E52F5E3C60AD}"/>
          </ac:graphicFrameMkLst>
        </pc:graphicFrameChg>
        <pc:graphicFrameChg chg="del mod">
          <ac:chgData name="CAI JUN" userId="08ce88e1165b00db" providerId="LiveId" clId="{2A7E87E1-7992-429C-B362-A7AD7E788E4D}" dt="2020-06-26T00:49:02.511" v="75" actId="478"/>
          <ac:graphicFrameMkLst>
            <pc:docMk/>
            <pc:sldMk cId="0" sldId="386"/>
            <ac:graphicFrameMk id="7172" creationId="{00000000-0000-0000-0000-000000000000}"/>
          </ac:graphicFrameMkLst>
        </pc:graphicFrameChg>
        <pc:graphicFrameChg chg="del mod">
          <ac:chgData name="CAI JUN" userId="08ce88e1165b00db" providerId="LiveId" clId="{2A7E87E1-7992-429C-B362-A7AD7E788E4D}" dt="2020-06-26T00:49:02.511" v="75" actId="478"/>
          <ac:graphicFrameMkLst>
            <pc:docMk/>
            <pc:sldMk cId="0" sldId="386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0:49:29.292" v="77"/>
          <ac:graphicFrameMkLst>
            <pc:docMk/>
            <pc:sldMk cId="0" sldId="386"/>
            <ac:graphicFrameMk id="7174" creationId="{00000000-0000-0000-0000-000000000000}"/>
          </ac:graphicFrameMkLst>
        </pc:graphicFrameChg>
        <pc:graphicFrameChg chg="del">
          <ac:chgData name="CAI JUN" userId="08ce88e1165b00db" providerId="LiveId" clId="{2A7E87E1-7992-429C-B362-A7AD7E788E4D}" dt="2020-06-26T00:48:57.104" v="74" actId="478"/>
          <ac:graphicFrameMkLst>
            <pc:docMk/>
            <pc:sldMk cId="0" sldId="386"/>
            <ac:graphicFrameMk id="7175" creationId="{00000000-0000-0000-0000-000000000000}"/>
          </ac:graphicFrameMkLst>
        </pc:graphicFrameChg>
      </pc:sldChg>
      <pc:sldChg chg="del">
        <pc:chgData name="CAI JUN" userId="08ce88e1165b00db" providerId="LiveId" clId="{2A7E87E1-7992-429C-B362-A7AD7E788E4D}" dt="2020-06-26T00:50:01.589" v="147" actId="47"/>
        <pc:sldMkLst>
          <pc:docMk/>
          <pc:sldMk cId="0" sldId="387"/>
        </pc:sldMkLst>
      </pc:sldChg>
      <pc:sldChg chg="del">
        <pc:chgData name="CAI JUN" userId="08ce88e1165b00db" providerId="LiveId" clId="{2A7E87E1-7992-429C-B362-A7AD7E788E4D}" dt="2020-06-26T00:52:52.823" v="165" actId="47"/>
        <pc:sldMkLst>
          <pc:docMk/>
          <pc:sldMk cId="0" sldId="389"/>
        </pc:sldMkLst>
      </pc:sldChg>
      <pc:sldChg chg="del">
        <pc:chgData name="CAI JUN" userId="08ce88e1165b00db" providerId="LiveId" clId="{2A7E87E1-7992-429C-B362-A7AD7E788E4D}" dt="2020-06-26T00:52:52.823" v="165" actId="47"/>
        <pc:sldMkLst>
          <pc:docMk/>
          <pc:sldMk cId="0" sldId="390"/>
        </pc:sldMkLst>
      </pc:sldChg>
      <pc:sldChg chg="modSp">
        <pc:chgData name="CAI JUN" userId="08ce88e1165b00db" providerId="LiveId" clId="{2A7E87E1-7992-429C-B362-A7AD7E788E4D}" dt="2020-06-26T00:48:05.276" v="48"/>
        <pc:sldMkLst>
          <pc:docMk/>
          <pc:sldMk cId="0" sldId="391"/>
        </pc:sldMkLst>
        <pc:spChg chg="mod">
          <ac:chgData name="CAI JUN" userId="08ce88e1165b00db" providerId="LiveId" clId="{2A7E87E1-7992-429C-B362-A7AD7E788E4D}" dt="2020-06-26T00:47:20.667" v="41" actId="113"/>
          <ac:spMkLst>
            <pc:docMk/>
            <pc:sldMk cId="0" sldId="391"/>
            <ac:spMk id="6148" creationId="{00000000-0000-0000-0000-000000000000}"/>
          </ac:spMkLst>
        </pc:spChg>
        <pc:spChg chg="mod">
          <ac:chgData name="CAI JUN" userId="08ce88e1165b00db" providerId="LiveId" clId="{2A7E87E1-7992-429C-B362-A7AD7E788E4D}" dt="2020-06-26T00:47:20.667" v="41" actId="113"/>
          <ac:spMkLst>
            <pc:docMk/>
            <pc:sldMk cId="0" sldId="391"/>
            <ac:spMk id="6149" creationId="{00000000-0000-0000-0000-000000000000}"/>
          </ac:spMkLst>
        </pc:spChg>
        <pc:spChg chg="mod">
          <ac:chgData name="CAI JUN" userId="08ce88e1165b00db" providerId="LiveId" clId="{2A7E87E1-7992-429C-B362-A7AD7E788E4D}" dt="2020-06-26T00:47:43.026" v="46" actId="113"/>
          <ac:spMkLst>
            <pc:docMk/>
            <pc:sldMk cId="0" sldId="391"/>
            <ac:spMk id="6150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0:47:03.667" v="40"/>
          <ac:graphicFrameMkLst>
            <pc:docMk/>
            <pc:sldMk cId="0" sldId="391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0:47:28.854" v="43"/>
          <ac:graphicFrameMkLst>
            <pc:docMk/>
            <pc:sldMk cId="0" sldId="391"/>
            <ac:graphicFrameMk id="615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0:48:05.276" v="48"/>
          <ac:graphicFrameMkLst>
            <pc:docMk/>
            <pc:sldMk cId="0" sldId="391"/>
            <ac:graphicFrameMk id="6154" creationId="{00000000-0000-0000-0000-000000000000}"/>
          </ac:graphicFrameMkLst>
        </pc:graphicFrameChg>
      </pc:sldChg>
      <pc:sldChg chg="modSp">
        <pc:chgData name="CAI JUN" userId="08ce88e1165b00db" providerId="LiveId" clId="{2A7E87E1-7992-429C-B362-A7AD7E788E4D}" dt="2020-06-26T00:50:48.089" v="149" actId="255"/>
        <pc:sldMkLst>
          <pc:docMk/>
          <pc:sldMk cId="0" sldId="392"/>
        </pc:sldMkLst>
        <pc:spChg chg="mod">
          <ac:chgData name="CAI JUN" userId="08ce88e1165b00db" providerId="LiveId" clId="{2A7E87E1-7992-429C-B362-A7AD7E788E4D}" dt="2020-06-26T00:50:48.089" v="149" actId="255"/>
          <ac:spMkLst>
            <pc:docMk/>
            <pc:sldMk cId="0" sldId="392"/>
            <ac:spMk id="9221" creationId="{00000000-0000-0000-0000-000000000000}"/>
          </ac:spMkLst>
        </pc:spChg>
      </pc:sldChg>
      <pc:sldChg chg="addSp delSp modSp mod">
        <pc:chgData name="CAI JUN" userId="08ce88e1165b00db" providerId="LiveId" clId="{2A7E87E1-7992-429C-B362-A7AD7E788E4D}" dt="2020-06-26T01:36:49.832" v="1018" actId="1076"/>
        <pc:sldMkLst>
          <pc:docMk/>
          <pc:sldMk cId="0" sldId="393"/>
        </pc:sldMkLst>
        <pc:spChg chg="add mod">
          <ac:chgData name="CAI JUN" userId="08ce88e1165b00db" providerId="LiveId" clId="{2A7E87E1-7992-429C-B362-A7AD7E788E4D}" dt="2020-06-26T00:51:34.667" v="158"/>
          <ac:spMkLst>
            <pc:docMk/>
            <pc:sldMk cId="0" sldId="393"/>
            <ac:spMk id="5" creationId="{43B59E76-4DDA-4A05-974C-FBC7ABE315A4}"/>
          </ac:spMkLst>
        </pc:spChg>
        <pc:spChg chg="del">
          <ac:chgData name="CAI JUN" userId="08ce88e1165b00db" providerId="LiveId" clId="{2A7E87E1-7992-429C-B362-A7AD7E788E4D}" dt="2020-06-26T00:51:34.354" v="157" actId="478"/>
          <ac:spMkLst>
            <pc:docMk/>
            <pc:sldMk cId="0" sldId="393"/>
            <ac:spMk id="13316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1:36:49.832" v="1018" actId="1076"/>
          <ac:graphicFrameMkLst>
            <pc:docMk/>
            <pc:sldMk cId="0" sldId="393"/>
            <ac:graphicFrameMk id="13315" creationId="{00000000-0000-0000-0000-000000000000}"/>
          </ac:graphicFrameMkLst>
        </pc:graphicFrameChg>
      </pc:sldChg>
      <pc:sldChg chg="addSp delSp modSp mod">
        <pc:chgData name="CAI JUN" userId="08ce88e1165b00db" providerId="LiveId" clId="{2A7E87E1-7992-429C-B362-A7AD7E788E4D}" dt="2020-06-26T01:51:16.164" v="1225" actId="1035"/>
        <pc:sldMkLst>
          <pc:docMk/>
          <pc:sldMk cId="0" sldId="394"/>
        </pc:sldMkLst>
        <pc:spChg chg="mod">
          <ac:chgData name="CAI JUN" userId="08ce88e1165b00db" providerId="LiveId" clId="{2A7E87E1-7992-429C-B362-A7AD7E788E4D}" dt="2020-06-26T00:58:00.026" v="347" actId="1076"/>
          <ac:spMkLst>
            <pc:docMk/>
            <pc:sldMk cId="0" sldId="394"/>
            <ac:spMk id="8" creationId="{D4596EFC-875E-407B-9A3C-8324FAFE446F}"/>
          </ac:spMkLst>
        </pc:spChg>
        <pc:spChg chg="add mod">
          <ac:chgData name="CAI JUN" userId="08ce88e1165b00db" providerId="LiveId" clId="{2A7E87E1-7992-429C-B362-A7AD7E788E4D}" dt="2020-06-26T00:58:11.042" v="358" actId="1035"/>
          <ac:spMkLst>
            <pc:docMk/>
            <pc:sldMk cId="0" sldId="394"/>
            <ac:spMk id="10" creationId="{2A891DCC-D860-473E-A784-6A2F0BD01529}"/>
          </ac:spMkLst>
        </pc:spChg>
        <pc:spChg chg="add mod">
          <ac:chgData name="CAI JUN" userId="08ce88e1165b00db" providerId="LiveId" clId="{2A7E87E1-7992-429C-B362-A7AD7E788E4D}" dt="2020-06-26T01:51:11.523" v="1220" actId="1035"/>
          <ac:spMkLst>
            <pc:docMk/>
            <pc:sldMk cId="0" sldId="394"/>
            <ac:spMk id="11" creationId="{25EB7BBC-3EA9-4BB7-B181-5B6BE44C79EB}"/>
          </ac:spMkLst>
        </pc:spChg>
        <pc:spChg chg="del">
          <ac:chgData name="CAI JUN" userId="08ce88e1165b00db" providerId="LiveId" clId="{2A7E87E1-7992-429C-B362-A7AD7E788E4D}" dt="2020-06-26T00:58:08.417" v="348" actId="478"/>
          <ac:spMkLst>
            <pc:docMk/>
            <pc:sldMk cId="0" sldId="394"/>
            <ac:spMk id="21510" creationId="{00000000-0000-0000-0000-000000000000}"/>
          </ac:spMkLst>
        </pc:spChg>
        <pc:spChg chg="del">
          <ac:chgData name="CAI JUN" userId="08ce88e1165b00db" providerId="LiveId" clId="{2A7E87E1-7992-429C-B362-A7AD7E788E4D}" dt="2020-06-26T00:59:06.386" v="364" actId="478"/>
          <ac:spMkLst>
            <pc:docMk/>
            <pc:sldMk cId="0" sldId="394"/>
            <ac:spMk id="183298" creationId="{00000000-0000-0000-0000-000000000000}"/>
          </ac:spMkLst>
        </pc:spChg>
        <pc:grpChg chg="add mod">
          <ac:chgData name="CAI JUN" userId="08ce88e1165b00db" providerId="LiveId" clId="{2A7E87E1-7992-429C-B362-A7AD7E788E4D}" dt="2020-06-26T00:58:00.026" v="347" actId="1076"/>
          <ac:grpSpMkLst>
            <pc:docMk/>
            <pc:sldMk cId="0" sldId="394"/>
            <ac:grpSpMk id="7" creationId="{320FF9E5-1C2D-4197-82A6-E772C3871E52}"/>
          </ac:grpSpMkLst>
        </pc:grpChg>
        <pc:graphicFrameChg chg="mod">
          <ac:chgData name="CAI JUN" userId="08ce88e1165b00db" providerId="LiveId" clId="{2A7E87E1-7992-429C-B362-A7AD7E788E4D}" dt="2020-06-26T00:58:00.026" v="347" actId="1076"/>
          <ac:graphicFrameMkLst>
            <pc:docMk/>
            <pc:sldMk cId="0" sldId="394"/>
            <ac:graphicFrameMk id="9" creationId="{F657E1AD-B43F-43D7-8241-5B6138DF2126}"/>
          </ac:graphicFrameMkLst>
        </pc:graphicFrameChg>
        <pc:graphicFrameChg chg="add mod">
          <ac:chgData name="CAI JUN" userId="08ce88e1165b00db" providerId="LiveId" clId="{2A7E87E1-7992-429C-B362-A7AD7E788E4D}" dt="2020-06-26T01:51:11.523" v="1220" actId="1035"/>
          <ac:graphicFrameMkLst>
            <pc:docMk/>
            <pc:sldMk cId="0" sldId="394"/>
            <ac:graphicFrameMk id="12" creationId="{BF81EA98-81AE-4F6B-A583-83A4DFAE7175}"/>
          </ac:graphicFrameMkLst>
        </pc:graphicFrameChg>
        <pc:graphicFrameChg chg="add mod">
          <ac:chgData name="CAI JUN" userId="08ce88e1165b00db" providerId="LiveId" clId="{2A7E87E1-7992-429C-B362-A7AD7E788E4D}" dt="2020-06-26T01:51:01.617" v="1212" actId="1076"/>
          <ac:graphicFrameMkLst>
            <pc:docMk/>
            <pc:sldMk cId="0" sldId="394"/>
            <ac:graphicFrameMk id="13" creationId="{564BBAC2-83E8-4408-A0A1-D98761DF816D}"/>
          </ac:graphicFrameMkLst>
        </pc:graphicFrameChg>
        <pc:graphicFrameChg chg="add mod">
          <ac:chgData name="CAI JUN" userId="08ce88e1165b00db" providerId="LiveId" clId="{2A7E87E1-7992-429C-B362-A7AD7E788E4D}" dt="2020-06-26T01:50:55.945" v="1210" actId="1076"/>
          <ac:graphicFrameMkLst>
            <pc:docMk/>
            <pc:sldMk cId="0" sldId="394"/>
            <ac:graphicFrameMk id="14" creationId="{ACC1B43A-217F-4255-95C2-212515BA5229}"/>
          </ac:graphicFrameMkLst>
        </pc:graphicFrameChg>
        <pc:graphicFrameChg chg="add mod">
          <ac:chgData name="CAI JUN" userId="08ce88e1165b00db" providerId="LiveId" clId="{2A7E87E1-7992-429C-B362-A7AD7E788E4D}" dt="2020-06-26T01:51:03.742" v="1213" actId="1076"/>
          <ac:graphicFrameMkLst>
            <pc:docMk/>
            <pc:sldMk cId="0" sldId="394"/>
            <ac:graphicFrameMk id="15" creationId="{0AC04D3C-3BDD-452D-9757-036B49BF22CB}"/>
          </ac:graphicFrameMkLst>
        </pc:graphicFrameChg>
        <pc:graphicFrameChg chg="mod">
          <ac:chgData name="CAI JUN" userId="08ce88e1165b00db" providerId="LiveId" clId="{2A7E87E1-7992-429C-B362-A7AD7E788E4D}" dt="2020-06-26T01:51:16.164" v="1225" actId="1035"/>
          <ac:graphicFrameMkLst>
            <pc:docMk/>
            <pc:sldMk cId="0" sldId="394"/>
            <ac:graphicFrameMk id="21507" creationId="{00000000-0000-0000-0000-000000000000}"/>
          </ac:graphicFrameMkLst>
        </pc:graphicFrameChg>
        <pc:graphicFrameChg chg="add del mod">
          <ac:chgData name="CAI JUN" userId="08ce88e1165b00db" providerId="LiveId" clId="{2A7E87E1-7992-429C-B362-A7AD7E788E4D}" dt="2020-06-26T00:59:06.386" v="364" actId="478"/>
          <ac:graphicFrameMkLst>
            <pc:docMk/>
            <pc:sldMk cId="0" sldId="394"/>
            <ac:graphicFrameMk id="21508" creationId="{00000000-0000-0000-0000-000000000000}"/>
          </ac:graphicFrameMkLst>
        </pc:graphicFrameChg>
        <pc:graphicFrameChg chg="del">
          <ac:chgData name="CAI JUN" userId="08ce88e1165b00db" providerId="LiveId" clId="{2A7E87E1-7992-429C-B362-A7AD7E788E4D}" dt="2020-06-26T00:59:06.386" v="364" actId="478"/>
          <ac:graphicFrameMkLst>
            <pc:docMk/>
            <pc:sldMk cId="0" sldId="394"/>
            <ac:graphicFrameMk id="21509" creationId="{00000000-0000-0000-0000-000000000000}"/>
          </ac:graphicFrameMkLst>
        </pc:graphicFrameChg>
      </pc:sldChg>
      <pc:sldChg chg="del">
        <pc:chgData name="CAI JUN" userId="08ce88e1165b00db" providerId="LiveId" clId="{2A7E87E1-7992-429C-B362-A7AD7E788E4D}" dt="2020-06-26T00:58:49.245" v="363" actId="47"/>
        <pc:sldMkLst>
          <pc:docMk/>
          <pc:sldMk cId="0" sldId="395"/>
        </pc:sldMkLst>
      </pc:sldChg>
      <pc:sldChg chg="modSp del">
        <pc:chgData name="CAI JUN" userId="08ce88e1165b00db" providerId="LiveId" clId="{2A7E87E1-7992-429C-B362-A7AD7E788E4D}" dt="2020-06-26T01:11:08.583" v="480" actId="47"/>
        <pc:sldMkLst>
          <pc:docMk/>
          <pc:sldMk cId="0" sldId="396"/>
        </pc:sldMkLst>
        <pc:spChg chg="mod">
          <ac:chgData name="CAI JUN" userId="08ce88e1165b00db" providerId="LiveId" clId="{2A7E87E1-7992-429C-B362-A7AD7E788E4D}" dt="2020-06-26T01:10:26.630" v="469" actId="255"/>
          <ac:spMkLst>
            <pc:docMk/>
            <pc:sldMk cId="0" sldId="396"/>
            <ac:spMk id="27650" creationId="{00000000-0000-0000-0000-000000000000}"/>
          </ac:spMkLst>
        </pc:spChg>
      </pc:sldChg>
      <pc:sldChg chg="del">
        <pc:chgData name="CAI JUN" userId="08ce88e1165b00db" providerId="LiveId" clId="{2A7E87E1-7992-429C-B362-A7AD7E788E4D}" dt="2020-06-26T01:10:14.786" v="467" actId="47"/>
        <pc:sldMkLst>
          <pc:docMk/>
          <pc:sldMk cId="0" sldId="397"/>
        </pc:sldMkLst>
      </pc:sldChg>
      <pc:sldChg chg="addSp delSp modSp mod modAnim">
        <pc:chgData name="CAI JUN" userId="08ce88e1165b00db" providerId="LiveId" clId="{2A7E87E1-7992-429C-B362-A7AD7E788E4D}" dt="2020-06-26T01:49:33.649" v="1204" actId="1037"/>
        <pc:sldMkLst>
          <pc:docMk/>
          <pc:sldMk cId="0" sldId="398"/>
        </pc:sldMkLst>
        <pc:spChg chg="add del">
          <ac:chgData name="CAI JUN" userId="08ce88e1165b00db" providerId="LiveId" clId="{2A7E87E1-7992-429C-B362-A7AD7E788E4D}" dt="2020-06-26T01:14:09.979" v="501" actId="478"/>
          <ac:spMkLst>
            <pc:docMk/>
            <pc:sldMk cId="0" sldId="398"/>
            <ac:spMk id="188054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1:44:16.441" v="1100"/>
          <ac:graphicFrameMkLst>
            <pc:docMk/>
            <pc:sldMk cId="0" sldId="398"/>
            <ac:graphicFrameMk id="3079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8:10.363" v="1167"/>
          <ac:graphicFrameMkLst>
            <pc:docMk/>
            <pc:sldMk cId="0" sldId="398"/>
            <ac:graphicFrameMk id="30794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4:37.191" v="1102"/>
          <ac:graphicFrameMkLst>
            <pc:docMk/>
            <pc:sldMk cId="0" sldId="398"/>
            <ac:graphicFrameMk id="30796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8:44.274" v="1180" actId="14100"/>
          <ac:graphicFrameMkLst>
            <pc:docMk/>
            <pc:sldMk cId="0" sldId="398"/>
            <ac:graphicFrameMk id="30797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8:21.352" v="1171"/>
          <ac:graphicFrameMkLst>
            <pc:docMk/>
            <pc:sldMk cId="0" sldId="398"/>
            <ac:graphicFrameMk id="30799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8:51.165" v="1191" actId="14100"/>
          <ac:graphicFrameMkLst>
            <pc:docMk/>
            <pc:sldMk cId="0" sldId="398"/>
            <ac:graphicFrameMk id="30801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8:56.508" v="1196" actId="14100"/>
          <ac:graphicFrameMkLst>
            <pc:docMk/>
            <pc:sldMk cId="0" sldId="398"/>
            <ac:graphicFrameMk id="30802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9:33.649" v="1204" actId="1037"/>
          <ac:graphicFrameMkLst>
            <pc:docMk/>
            <pc:sldMk cId="0" sldId="398"/>
            <ac:graphicFrameMk id="3080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5:19.206" v="1104"/>
          <ac:graphicFrameMkLst>
            <pc:docMk/>
            <pc:sldMk cId="0" sldId="398"/>
            <ac:graphicFrameMk id="30804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5:44.097" v="1110" actId="1037"/>
          <ac:graphicFrameMkLst>
            <pc:docMk/>
            <pc:sldMk cId="0" sldId="398"/>
            <ac:graphicFrameMk id="30805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6:25.003" v="1127" actId="1035"/>
          <ac:graphicFrameMkLst>
            <pc:docMk/>
            <pc:sldMk cId="0" sldId="398"/>
            <ac:graphicFrameMk id="30806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6:37.097" v="1129"/>
          <ac:graphicFrameMkLst>
            <pc:docMk/>
            <pc:sldMk cId="0" sldId="398"/>
            <ac:graphicFrameMk id="30809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7:19.847" v="1140"/>
          <ac:graphicFrameMkLst>
            <pc:docMk/>
            <pc:sldMk cId="0" sldId="398"/>
            <ac:graphicFrameMk id="30810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6:44.597" v="1131"/>
          <ac:graphicFrameMkLst>
            <pc:docMk/>
            <pc:sldMk cId="0" sldId="398"/>
            <ac:graphicFrameMk id="30811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7:26.660" v="1143"/>
          <ac:graphicFrameMkLst>
            <pc:docMk/>
            <pc:sldMk cId="0" sldId="398"/>
            <ac:graphicFrameMk id="30812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6:50.878" v="1133"/>
          <ac:graphicFrameMkLst>
            <pc:docMk/>
            <pc:sldMk cId="0" sldId="398"/>
            <ac:graphicFrameMk id="3081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7:34.628" v="1145"/>
          <ac:graphicFrameMkLst>
            <pc:docMk/>
            <pc:sldMk cId="0" sldId="398"/>
            <ac:graphicFrameMk id="30814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6:59.316" v="1136"/>
          <ac:graphicFrameMkLst>
            <pc:docMk/>
            <pc:sldMk cId="0" sldId="398"/>
            <ac:graphicFrameMk id="30815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7:54.175" v="1163" actId="1037"/>
          <ac:graphicFrameMkLst>
            <pc:docMk/>
            <pc:sldMk cId="0" sldId="398"/>
            <ac:graphicFrameMk id="30816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7:07.097" v="1138"/>
          <ac:graphicFrameMkLst>
            <pc:docMk/>
            <pc:sldMk cId="0" sldId="398"/>
            <ac:graphicFrameMk id="30817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48:02.488" v="1165"/>
          <ac:graphicFrameMkLst>
            <pc:docMk/>
            <pc:sldMk cId="0" sldId="398"/>
            <ac:graphicFrameMk id="30818" creationId="{00000000-0000-0000-0000-000000000000}"/>
          </ac:graphicFrameMkLst>
        </pc:graphicFrameChg>
        <pc:graphicFrameChg chg="modGraphic">
          <ac:chgData name="CAI JUN" userId="08ce88e1165b00db" providerId="LiveId" clId="{2A7E87E1-7992-429C-B362-A7AD7E788E4D}" dt="2020-06-26T01:49:26.649" v="1198" actId="14734"/>
          <ac:graphicFrameMkLst>
            <pc:docMk/>
            <pc:sldMk cId="0" sldId="398"/>
            <ac:graphicFrameMk id="188052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2A7E87E1-7992-429C-B362-A7AD7E788E4D}" dt="2020-06-26T07:51:56.113" v="1784" actId="207"/>
        <pc:sldMkLst>
          <pc:docMk/>
          <pc:sldMk cId="0" sldId="399"/>
        </pc:sldMkLst>
        <pc:spChg chg="mod">
          <ac:chgData name="CAI JUN" userId="08ce88e1165b00db" providerId="LiveId" clId="{2A7E87E1-7992-429C-B362-A7AD7E788E4D}" dt="2020-06-26T01:23:17.885" v="656" actId="1035"/>
          <ac:spMkLst>
            <pc:docMk/>
            <pc:sldMk cId="0" sldId="399"/>
            <ac:spMk id="31746" creationId="{00000000-0000-0000-0000-000000000000}"/>
          </ac:spMkLst>
        </pc:spChg>
        <pc:spChg chg="mod">
          <ac:chgData name="CAI JUN" userId="08ce88e1165b00db" providerId="LiveId" clId="{2A7E87E1-7992-429C-B362-A7AD7E788E4D}" dt="2020-06-26T01:23:24.307" v="657" actId="14100"/>
          <ac:spMkLst>
            <pc:docMk/>
            <pc:sldMk cId="0" sldId="399"/>
            <ac:spMk id="31748" creationId="{00000000-0000-0000-0000-000000000000}"/>
          </ac:spMkLst>
        </pc:spChg>
        <pc:spChg chg="del mod">
          <ac:chgData name="CAI JUN" userId="08ce88e1165b00db" providerId="LiveId" clId="{2A7E87E1-7992-429C-B362-A7AD7E788E4D}" dt="2020-06-26T01:19:59.042" v="629" actId="478"/>
          <ac:spMkLst>
            <pc:docMk/>
            <pc:sldMk cId="0" sldId="399"/>
            <ac:spMk id="31750" creationId="{00000000-0000-0000-0000-000000000000}"/>
          </ac:spMkLst>
        </pc:spChg>
        <pc:spChg chg="mod">
          <ac:chgData name="CAI JUN" userId="08ce88e1165b00db" providerId="LiveId" clId="{2A7E87E1-7992-429C-B362-A7AD7E788E4D}" dt="2020-06-26T07:51:56.113" v="1784" actId="207"/>
          <ac:spMkLst>
            <pc:docMk/>
            <pc:sldMk cId="0" sldId="399"/>
            <ac:spMk id="188424" creationId="{00000000-0000-0000-0000-000000000000}"/>
          </ac:spMkLst>
        </pc:spChg>
        <pc:graphicFrameChg chg="add mod">
          <ac:chgData name="CAI JUN" userId="08ce88e1165b00db" providerId="LiveId" clId="{2A7E87E1-7992-429C-B362-A7AD7E788E4D}" dt="2020-06-26T01:24:35.604" v="796" actId="1076"/>
          <ac:graphicFrameMkLst>
            <pc:docMk/>
            <pc:sldMk cId="0" sldId="399"/>
            <ac:graphicFrameMk id="2" creationId="{5614BDA7-17EC-4DA1-A7C9-3DB186956895}"/>
          </ac:graphicFrameMkLst>
        </pc:graphicFrameChg>
        <pc:graphicFrameChg chg="mod">
          <ac:chgData name="CAI JUN" userId="08ce88e1165b00db" providerId="LiveId" clId="{2A7E87E1-7992-429C-B362-A7AD7E788E4D}" dt="2020-06-26T01:23:17.885" v="656" actId="1035"/>
          <ac:graphicFrameMkLst>
            <pc:docMk/>
            <pc:sldMk cId="0" sldId="399"/>
            <ac:graphicFrameMk id="31747" creationId="{00000000-0000-0000-0000-000000000000}"/>
          </ac:graphicFrameMkLst>
        </pc:graphicFrameChg>
        <pc:graphicFrameChg chg="del mod">
          <ac:chgData name="CAI JUN" userId="08ce88e1165b00db" providerId="LiveId" clId="{2A7E87E1-7992-429C-B362-A7AD7E788E4D}" dt="2020-06-26T01:20:35.870" v="635" actId="478"/>
          <ac:graphicFrameMkLst>
            <pc:docMk/>
            <pc:sldMk cId="0" sldId="399"/>
            <ac:graphicFrameMk id="31749" creationId="{00000000-0000-0000-0000-000000000000}"/>
          </ac:graphicFrameMkLst>
        </pc:graphicFrameChg>
        <pc:graphicFrameChg chg="del mod">
          <ac:chgData name="CAI JUN" userId="08ce88e1165b00db" providerId="LiveId" clId="{2A7E87E1-7992-429C-B362-A7AD7E788E4D}" dt="2020-06-26T01:24:32.995" v="795" actId="478"/>
          <ac:graphicFrameMkLst>
            <pc:docMk/>
            <pc:sldMk cId="0" sldId="399"/>
            <ac:graphicFrameMk id="188425" creationId="{00000000-0000-0000-0000-000000000000}"/>
          </ac:graphicFrameMkLst>
        </pc:graphicFrameChg>
      </pc:sldChg>
      <pc:sldChg chg="addSp delSp modSp mod">
        <pc:chgData name="CAI JUN" userId="08ce88e1165b00db" providerId="LiveId" clId="{2A7E87E1-7992-429C-B362-A7AD7E788E4D}" dt="2020-06-26T07:52:05.035" v="1787" actId="207"/>
        <pc:sldMkLst>
          <pc:docMk/>
          <pc:sldMk cId="0" sldId="401"/>
        </pc:sldMkLst>
        <pc:spChg chg="add mod">
          <ac:chgData name="CAI JUN" userId="08ce88e1165b00db" providerId="LiveId" clId="{2A7E87E1-7992-429C-B362-A7AD7E788E4D}" dt="2020-06-26T01:27:32.323" v="894"/>
          <ac:spMkLst>
            <pc:docMk/>
            <pc:sldMk cId="0" sldId="401"/>
            <ac:spMk id="9" creationId="{7A9BAB20-76EE-4EEC-8316-11F954153EFA}"/>
          </ac:spMkLst>
        </pc:spChg>
        <pc:spChg chg="add mod">
          <ac:chgData name="CAI JUN" userId="08ce88e1165b00db" providerId="LiveId" clId="{2A7E87E1-7992-429C-B362-A7AD7E788E4D}" dt="2020-06-26T01:27:32.323" v="894"/>
          <ac:spMkLst>
            <pc:docMk/>
            <pc:sldMk cId="0" sldId="401"/>
            <ac:spMk id="11" creationId="{97B90BBF-E508-45D8-AE2F-88BEAF681A0C}"/>
          </ac:spMkLst>
        </pc:spChg>
        <pc:spChg chg="del">
          <ac:chgData name="CAI JUN" userId="08ce88e1165b00db" providerId="LiveId" clId="{2A7E87E1-7992-429C-B362-A7AD7E788E4D}" dt="2020-06-26T01:27:31.854" v="893" actId="478"/>
          <ac:spMkLst>
            <pc:docMk/>
            <pc:sldMk cId="0" sldId="401"/>
            <ac:spMk id="33794" creationId="{00000000-0000-0000-0000-000000000000}"/>
          </ac:spMkLst>
        </pc:spChg>
        <pc:spChg chg="del">
          <ac:chgData name="CAI JUN" userId="08ce88e1165b00db" providerId="LiveId" clId="{2A7E87E1-7992-429C-B362-A7AD7E788E4D}" dt="2020-06-26T01:27:31.854" v="893" actId="478"/>
          <ac:spMkLst>
            <pc:docMk/>
            <pc:sldMk cId="0" sldId="401"/>
            <ac:spMk id="33795" creationId="{00000000-0000-0000-0000-000000000000}"/>
          </ac:spMkLst>
        </pc:spChg>
        <pc:spChg chg="mod">
          <ac:chgData name="CAI JUN" userId="08ce88e1165b00db" providerId="LiveId" clId="{2A7E87E1-7992-429C-B362-A7AD7E788E4D}" dt="2020-06-26T07:52:05.035" v="1787" actId="207"/>
          <ac:spMkLst>
            <pc:docMk/>
            <pc:sldMk cId="0" sldId="401"/>
            <ac:spMk id="33798" creationId="{00000000-0000-0000-0000-000000000000}"/>
          </ac:spMkLst>
        </pc:spChg>
        <pc:spChg chg="del">
          <ac:chgData name="CAI JUN" userId="08ce88e1165b00db" providerId="LiveId" clId="{2A7E87E1-7992-429C-B362-A7AD7E788E4D}" dt="2020-06-26T01:27:31.854" v="893" actId="478"/>
          <ac:spMkLst>
            <pc:docMk/>
            <pc:sldMk cId="0" sldId="401"/>
            <ac:spMk id="33800" creationId="{00000000-0000-0000-0000-000000000000}"/>
          </ac:spMkLst>
        </pc:spChg>
        <pc:graphicFrameChg chg="add mod">
          <ac:chgData name="CAI JUN" userId="08ce88e1165b00db" providerId="LiveId" clId="{2A7E87E1-7992-429C-B362-A7AD7E788E4D}" dt="2020-06-26T01:27:32.323" v="894"/>
          <ac:graphicFrameMkLst>
            <pc:docMk/>
            <pc:sldMk cId="0" sldId="401"/>
            <ac:graphicFrameMk id="10" creationId="{F1792A9A-DB20-47DD-8497-3DF663FE0914}"/>
          </ac:graphicFrameMkLst>
        </pc:graphicFrameChg>
        <pc:graphicFrameChg chg="del">
          <ac:chgData name="CAI JUN" userId="08ce88e1165b00db" providerId="LiveId" clId="{2A7E87E1-7992-429C-B362-A7AD7E788E4D}" dt="2020-06-26T01:27:31.854" v="893" actId="478"/>
          <ac:graphicFrameMkLst>
            <pc:docMk/>
            <pc:sldMk cId="0" sldId="401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2A7E87E1-7992-429C-B362-A7AD7E788E4D}" dt="2020-06-26T01:27:31.854" v="893" actId="478"/>
          <ac:graphicFrameMkLst>
            <pc:docMk/>
            <pc:sldMk cId="0" sldId="401"/>
            <ac:graphicFrameMk id="33797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27:44.526" v="898"/>
          <ac:graphicFrameMkLst>
            <pc:docMk/>
            <pc:sldMk cId="0" sldId="401"/>
            <ac:graphicFrameMk id="33799" creationId="{00000000-0000-0000-0000-000000000000}"/>
          </ac:graphicFrameMkLst>
        </pc:graphicFrameChg>
      </pc:sldChg>
      <pc:sldChg chg="addSp delSp modSp mod">
        <pc:chgData name="CAI JUN" userId="08ce88e1165b00db" providerId="LiveId" clId="{2A7E87E1-7992-429C-B362-A7AD7E788E4D}" dt="2020-06-26T07:52:00.129" v="1785" actId="207"/>
        <pc:sldMkLst>
          <pc:docMk/>
          <pc:sldMk cId="0" sldId="403"/>
        </pc:sldMkLst>
        <pc:spChg chg="add mod">
          <ac:chgData name="CAI JUN" userId="08ce88e1165b00db" providerId="LiveId" clId="{2A7E87E1-7992-429C-B362-A7AD7E788E4D}" dt="2020-06-26T01:25:26.323" v="803" actId="255"/>
          <ac:spMkLst>
            <pc:docMk/>
            <pc:sldMk cId="0" sldId="403"/>
            <ac:spMk id="9" creationId="{FB2B9427-B472-4901-ABEE-5235BE6668F3}"/>
          </ac:spMkLst>
        </pc:spChg>
        <pc:spChg chg="add mod">
          <ac:chgData name="CAI JUN" userId="08ce88e1165b00db" providerId="LiveId" clId="{2A7E87E1-7992-429C-B362-A7AD7E788E4D}" dt="2020-06-26T01:26:40.495" v="845" actId="6549"/>
          <ac:spMkLst>
            <pc:docMk/>
            <pc:sldMk cId="0" sldId="403"/>
            <ac:spMk id="11" creationId="{7B4ACB31-DAF1-4173-9E6D-E3B3A42073D3}"/>
          </ac:spMkLst>
        </pc:spChg>
        <pc:spChg chg="del">
          <ac:chgData name="CAI JUN" userId="08ce88e1165b00db" providerId="LiveId" clId="{2A7E87E1-7992-429C-B362-A7AD7E788E4D}" dt="2020-06-26T01:25:08.682" v="801" actId="478"/>
          <ac:spMkLst>
            <pc:docMk/>
            <pc:sldMk cId="0" sldId="403"/>
            <ac:spMk id="32770" creationId="{00000000-0000-0000-0000-000000000000}"/>
          </ac:spMkLst>
        </pc:spChg>
        <pc:spChg chg="del">
          <ac:chgData name="CAI JUN" userId="08ce88e1165b00db" providerId="LiveId" clId="{2A7E87E1-7992-429C-B362-A7AD7E788E4D}" dt="2020-06-26T01:25:08.682" v="801" actId="478"/>
          <ac:spMkLst>
            <pc:docMk/>
            <pc:sldMk cId="0" sldId="403"/>
            <ac:spMk id="32771" creationId="{00000000-0000-0000-0000-000000000000}"/>
          </ac:spMkLst>
        </pc:spChg>
        <pc:spChg chg="mod">
          <ac:chgData name="CAI JUN" userId="08ce88e1165b00db" providerId="LiveId" clId="{2A7E87E1-7992-429C-B362-A7AD7E788E4D}" dt="2020-06-26T07:52:00.129" v="1785" actId="207"/>
          <ac:spMkLst>
            <pc:docMk/>
            <pc:sldMk cId="0" sldId="403"/>
            <ac:spMk id="32774" creationId="{00000000-0000-0000-0000-000000000000}"/>
          </ac:spMkLst>
        </pc:spChg>
        <pc:spChg chg="del">
          <ac:chgData name="CAI JUN" userId="08ce88e1165b00db" providerId="LiveId" clId="{2A7E87E1-7992-429C-B362-A7AD7E788E4D}" dt="2020-06-26T01:25:08.682" v="801" actId="478"/>
          <ac:spMkLst>
            <pc:docMk/>
            <pc:sldMk cId="0" sldId="403"/>
            <ac:spMk id="32776" creationId="{00000000-0000-0000-0000-000000000000}"/>
          </ac:spMkLst>
        </pc:spChg>
        <pc:graphicFrameChg chg="add mod">
          <ac:chgData name="CAI JUN" userId="08ce88e1165b00db" providerId="LiveId" clId="{2A7E87E1-7992-429C-B362-A7AD7E788E4D}" dt="2020-06-26T01:25:47.167" v="826" actId="1035"/>
          <ac:graphicFrameMkLst>
            <pc:docMk/>
            <pc:sldMk cId="0" sldId="403"/>
            <ac:graphicFrameMk id="10" creationId="{2AB3936B-EAF6-4283-A62D-5E6843F259E7}"/>
          </ac:graphicFrameMkLst>
        </pc:graphicFrameChg>
        <pc:graphicFrameChg chg="del">
          <ac:chgData name="CAI JUN" userId="08ce88e1165b00db" providerId="LiveId" clId="{2A7E87E1-7992-429C-B362-A7AD7E788E4D}" dt="2020-06-26T01:25:08.682" v="801" actId="478"/>
          <ac:graphicFrameMkLst>
            <pc:docMk/>
            <pc:sldMk cId="0" sldId="403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2A7E87E1-7992-429C-B362-A7AD7E788E4D}" dt="2020-06-26T01:25:08.682" v="801" actId="478"/>
          <ac:graphicFrameMkLst>
            <pc:docMk/>
            <pc:sldMk cId="0" sldId="403"/>
            <ac:graphicFrameMk id="3277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11:43.529" v="1753" actId="1038"/>
          <ac:graphicFrameMkLst>
            <pc:docMk/>
            <pc:sldMk cId="0" sldId="403"/>
            <ac:graphicFrameMk id="32775" creationId="{00000000-0000-0000-0000-000000000000}"/>
          </ac:graphicFrameMkLst>
        </pc:graphicFrameChg>
      </pc:sldChg>
      <pc:sldChg chg="del">
        <pc:chgData name="CAI JUN" userId="08ce88e1165b00db" providerId="LiveId" clId="{2A7E87E1-7992-429C-B362-A7AD7E788E4D}" dt="2020-06-26T00:58:48.448" v="362" actId="47"/>
        <pc:sldMkLst>
          <pc:docMk/>
          <pc:sldMk cId="0" sldId="405"/>
        </pc:sldMkLst>
      </pc:sldChg>
      <pc:sldChg chg="delSp del mod">
        <pc:chgData name="CAI JUN" userId="08ce88e1165b00db" providerId="LiveId" clId="{2A7E87E1-7992-429C-B362-A7AD7E788E4D}" dt="2020-06-26T01:06:57.989" v="465" actId="47"/>
        <pc:sldMkLst>
          <pc:docMk/>
          <pc:sldMk cId="0" sldId="406"/>
        </pc:sldMkLst>
        <pc:graphicFrameChg chg="del">
          <ac:chgData name="CAI JUN" userId="08ce88e1165b00db" providerId="LiveId" clId="{2A7E87E1-7992-429C-B362-A7AD7E788E4D}" dt="2020-06-26T01:00:50.183" v="408" actId="21"/>
          <ac:graphicFrameMkLst>
            <pc:docMk/>
            <pc:sldMk cId="0" sldId="406"/>
            <ac:graphicFrameMk id="24581" creationId="{00000000-0000-0000-0000-000000000000}"/>
          </ac:graphicFrameMkLst>
        </pc:graphicFrameChg>
        <pc:graphicFrameChg chg="del">
          <ac:chgData name="CAI JUN" userId="08ce88e1165b00db" providerId="LiveId" clId="{2A7E87E1-7992-429C-B362-A7AD7E788E4D}" dt="2020-06-26T01:00:50.183" v="408" actId="21"/>
          <ac:graphicFrameMkLst>
            <pc:docMk/>
            <pc:sldMk cId="0" sldId="406"/>
            <ac:graphicFrameMk id="24582" creationId="{00000000-0000-0000-0000-000000000000}"/>
          </ac:graphicFrameMkLst>
        </pc:graphicFrameChg>
        <pc:graphicFrameChg chg="del">
          <ac:chgData name="CAI JUN" userId="08ce88e1165b00db" providerId="LiveId" clId="{2A7E87E1-7992-429C-B362-A7AD7E788E4D}" dt="2020-06-26T01:00:50.183" v="408" actId="21"/>
          <ac:graphicFrameMkLst>
            <pc:docMk/>
            <pc:sldMk cId="0" sldId="406"/>
            <ac:graphicFrameMk id="24583" creationId="{00000000-0000-0000-0000-000000000000}"/>
          </ac:graphicFrameMkLst>
        </pc:graphicFrameChg>
      </pc:sldChg>
      <pc:sldChg chg="modSp mod">
        <pc:chgData name="CAI JUN" userId="08ce88e1165b00db" providerId="LiveId" clId="{2A7E87E1-7992-429C-B362-A7AD7E788E4D}" dt="2020-06-26T02:14:22.537" v="1756"/>
        <pc:sldMkLst>
          <pc:docMk/>
          <pc:sldMk cId="0" sldId="410"/>
        </pc:sldMkLst>
        <pc:spChg chg="mod">
          <ac:chgData name="CAI JUN" userId="08ce88e1165b00db" providerId="LiveId" clId="{2A7E87E1-7992-429C-B362-A7AD7E788E4D}" dt="2020-06-26T01:29:03.516" v="915" actId="14100"/>
          <ac:spMkLst>
            <pc:docMk/>
            <pc:sldMk cId="0" sldId="410"/>
            <ac:spMk id="34821" creationId="{00000000-0000-0000-0000-000000000000}"/>
          </ac:spMkLst>
        </pc:spChg>
        <pc:spChg chg="mod">
          <ac:chgData name="CAI JUN" userId="08ce88e1165b00db" providerId="LiveId" clId="{2A7E87E1-7992-429C-B362-A7AD7E788E4D}" dt="2020-06-26T01:29:21.313" v="917" actId="2711"/>
          <ac:spMkLst>
            <pc:docMk/>
            <pc:sldMk cId="0" sldId="410"/>
            <ac:spMk id="211976" creationId="{00000000-0000-0000-0000-000000000000}"/>
          </ac:spMkLst>
        </pc:spChg>
        <pc:spChg chg="mod">
          <ac:chgData name="CAI JUN" userId="08ce88e1165b00db" providerId="LiveId" clId="{2A7E87E1-7992-429C-B362-A7AD7E788E4D}" dt="2020-06-26T01:29:39.875" v="923" actId="6549"/>
          <ac:spMkLst>
            <pc:docMk/>
            <pc:sldMk cId="0" sldId="410"/>
            <ac:spMk id="211977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1:29:32.454" v="920"/>
          <ac:graphicFrameMkLst>
            <pc:docMk/>
            <pc:sldMk cId="0" sldId="410"/>
            <ac:graphicFrameMk id="211972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14:22.537" v="1756"/>
          <ac:graphicFrameMkLst>
            <pc:docMk/>
            <pc:sldMk cId="0" sldId="410"/>
            <ac:graphicFrameMk id="21197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30:02.797" v="929" actId="1076"/>
          <ac:graphicFrameMkLst>
            <pc:docMk/>
            <pc:sldMk cId="0" sldId="410"/>
            <ac:graphicFrameMk id="211974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2A7E87E1-7992-429C-B362-A7AD7E788E4D}" dt="2020-06-26T01:31:55.543" v="949" actId="14100"/>
        <pc:sldMkLst>
          <pc:docMk/>
          <pc:sldMk cId="0" sldId="411"/>
        </pc:sldMkLst>
        <pc:spChg chg="add mod">
          <ac:chgData name="CAI JUN" userId="08ce88e1165b00db" providerId="LiveId" clId="{2A7E87E1-7992-429C-B362-A7AD7E788E4D}" dt="2020-06-26T01:30:16.329" v="931"/>
          <ac:spMkLst>
            <pc:docMk/>
            <pc:sldMk cId="0" sldId="411"/>
            <ac:spMk id="8" creationId="{03027FB1-0ABE-4EF7-8BB0-E6B09FE71AD5}"/>
          </ac:spMkLst>
        </pc:spChg>
        <pc:spChg chg="del">
          <ac:chgData name="CAI JUN" userId="08ce88e1165b00db" providerId="LiveId" clId="{2A7E87E1-7992-429C-B362-A7AD7E788E4D}" dt="2020-06-26T01:30:15.844" v="930" actId="478"/>
          <ac:spMkLst>
            <pc:docMk/>
            <pc:sldMk cId="0" sldId="411"/>
            <ac:spMk id="10" creationId="{59E3638B-289A-4D98-A942-4D3238859F03}"/>
          </ac:spMkLst>
        </pc:spChg>
        <pc:spChg chg="mod">
          <ac:chgData name="CAI JUN" userId="08ce88e1165b00db" providerId="LiveId" clId="{2A7E87E1-7992-429C-B362-A7AD7E788E4D}" dt="2020-06-26T01:30:32.016" v="934" actId="2711"/>
          <ac:spMkLst>
            <pc:docMk/>
            <pc:sldMk cId="0" sldId="411"/>
            <ac:spMk id="35843" creationId="{00000000-0000-0000-0000-000000000000}"/>
          </ac:spMkLst>
        </pc:spChg>
        <pc:spChg chg="mod">
          <ac:chgData name="CAI JUN" userId="08ce88e1165b00db" providerId="LiveId" clId="{2A7E87E1-7992-429C-B362-A7AD7E788E4D}" dt="2020-06-26T01:30:41.079" v="936" actId="1076"/>
          <ac:spMkLst>
            <pc:docMk/>
            <pc:sldMk cId="0" sldId="411"/>
            <ac:spMk id="214027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1:30:53.860" v="939"/>
          <ac:graphicFrameMkLst>
            <pc:docMk/>
            <pc:sldMk cId="0" sldId="411"/>
            <ac:graphicFrameMk id="214026" creationId="{00000000-0000-0000-0000-000000000000}"/>
          </ac:graphicFrameMkLst>
        </pc:graphicFrameChg>
        <pc:graphicFrameChg chg="del mod">
          <ac:chgData name="CAI JUN" userId="08ce88e1165b00db" providerId="LiveId" clId="{2A7E87E1-7992-429C-B362-A7AD7E788E4D}" dt="2020-06-26T01:31:43.621" v="947" actId="478"/>
          <ac:graphicFrameMkLst>
            <pc:docMk/>
            <pc:sldMk cId="0" sldId="411"/>
            <ac:graphicFrameMk id="214028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31:55.543" v="949" actId="14100"/>
          <ac:graphicFrameMkLst>
            <pc:docMk/>
            <pc:sldMk cId="0" sldId="411"/>
            <ac:graphicFrameMk id="214029" creationId="{00000000-0000-0000-0000-000000000000}"/>
          </ac:graphicFrameMkLst>
        </pc:graphicFrameChg>
      </pc:sldChg>
      <pc:sldChg chg="modSp">
        <pc:chgData name="CAI JUN" userId="08ce88e1165b00db" providerId="LiveId" clId="{2A7E87E1-7992-429C-B362-A7AD7E788E4D}" dt="2020-06-26T01:36:08.144" v="1015"/>
        <pc:sldMkLst>
          <pc:docMk/>
          <pc:sldMk cId="0" sldId="412"/>
        </pc:sldMkLst>
        <pc:spChg chg="mod">
          <ac:chgData name="CAI JUN" userId="08ce88e1165b00db" providerId="LiveId" clId="{2A7E87E1-7992-429C-B362-A7AD7E788E4D}" dt="2020-06-26T00:50:55.870" v="150" actId="255"/>
          <ac:spMkLst>
            <pc:docMk/>
            <pc:sldMk cId="0" sldId="412"/>
            <ac:spMk id="10244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1:36:08.144" v="1015"/>
          <ac:graphicFrameMkLst>
            <pc:docMk/>
            <pc:sldMk cId="0" sldId="412"/>
            <ac:graphicFrameMk id="10247" creationId="{00000000-0000-0000-0000-000000000000}"/>
          </ac:graphicFrameMkLst>
        </pc:graphicFrameChg>
      </pc:sldChg>
      <pc:sldChg chg="modSp mod">
        <pc:chgData name="CAI JUN" userId="08ce88e1165b00db" providerId="LiveId" clId="{2A7E87E1-7992-429C-B362-A7AD7E788E4D}" dt="2020-06-26T01:34:57.761" v="1013" actId="1038"/>
        <pc:sldMkLst>
          <pc:docMk/>
          <pc:sldMk cId="0" sldId="413"/>
        </pc:sldMkLst>
        <pc:spChg chg="mod">
          <ac:chgData name="CAI JUN" userId="08ce88e1165b00db" providerId="LiveId" clId="{2A7E87E1-7992-429C-B362-A7AD7E788E4D}" dt="2020-06-26T01:34:37.387" v="998" actId="207"/>
          <ac:spMkLst>
            <pc:docMk/>
            <pc:sldMk cId="0" sldId="413"/>
            <ac:spMk id="36866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1:34:57.761" v="1013" actId="1038"/>
          <ac:graphicFrameMkLst>
            <pc:docMk/>
            <pc:sldMk cId="0" sldId="413"/>
            <ac:graphicFrameMk id="36867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32:12.965" v="951"/>
          <ac:graphicFrameMkLst>
            <pc:docMk/>
            <pc:sldMk cId="0" sldId="413"/>
            <ac:graphicFrameMk id="36868" creationId="{00000000-0000-0000-0000-000000000000}"/>
          </ac:graphicFrameMkLst>
        </pc:graphicFrameChg>
      </pc:sldChg>
      <pc:sldChg chg="addSp delSp modSp">
        <pc:chgData name="CAI JUN" userId="08ce88e1165b00db" providerId="LiveId" clId="{2A7E87E1-7992-429C-B362-A7AD7E788E4D}" dt="2020-06-26T00:53:04.167" v="168" actId="14100"/>
        <pc:sldMkLst>
          <pc:docMk/>
          <pc:sldMk cId="0" sldId="415"/>
        </pc:sldMkLst>
        <pc:spChg chg="add mod">
          <ac:chgData name="CAI JUN" userId="08ce88e1165b00db" providerId="LiveId" clId="{2A7E87E1-7992-429C-B362-A7AD7E788E4D}" dt="2020-06-26T00:53:00.136" v="167"/>
          <ac:spMkLst>
            <pc:docMk/>
            <pc:sldMk cId="0" sldId="415"/>
            <ac:spMk id="4" creationId="{4F7BA61F-91D8-4E4A-A520-F23141D9A18E}"/>
          </ac:spMkLst>
        </pc:spChg>
        <pc:spChg chg="mod">
          <ac:chgData name="CAI JUN" userId="08ce88e1165b00db" providerId="LiveId" clId="{2A7E87E1-7992-429C-B362-A7AD7E788E4D}" dt="2020-06-26T00:53:04.167" v="168" actId="14100"/>
          <ac:spMkLst>
            <pc:docMk/>
            <pc:sldMk cId="0" sldId="415"/>
            <ac:spMk id="19458" creationId="{00000000-0000-0000-0000-000000000000}"/>
          </ac:spMkLst>
        </pc:spChg>
        <pc:spChg chg="del">
          <ac:chgData name="CAI JUN" userId="08ce88e1165b00db" providerId="LiveId" clId="{2A7E87E1-7992-429C-B362-A7AD7E788E4D}" dt="2020-06-26T00:52:59.667" v="166" actId="478"/>
          <ac:spMkLst>
            <pc:docMk/>
            <pc:sldMk cId="0" sldId="415"/>
            <ac:spMk id="19459" creationId="{00000000-0000-0000-0000-000000000000}"/>
          </ac:spMkLst>
        </pc:spChg>
      </pc:sldChg>
      <pc:sldChg chg="modSp mod">
        <pc:chgData name="CAI JUN" userId="08ce88e1165b00db" providerId="LiveId" clId="{2A7E87E1-7992-429C-B362-A7AD7E788E4D}" dt="2020-06-26T07:51:27.551" v="1783" actId="1038"/>
        <pc:sldMkLst>
          <pc:docMk/>
          <pc:sldMk cId="0" sldId="416"/>
        </pc:sldMkLst>
        <pc:spChg chg="mod">
          <ac:chgData name="CAI JUN" userId="08ce88e1165b00db" providerId="LiveId" clId="{2A7E87E1-7992-429C-B362-A7AD7E788E4D}" dt="2020-06-26T01:42:29.957" v="1090" actId="14100"/>
          <ac:spMkLst>
            <pc:docMk/>
            <pc:sldMk cId="0" sldId="416"/>
            <ac:spMk id="29698" creationId="{00000000-0000-0000-0000-000000000000}"/>
          </ac:spMkLst>
        </pc:spChg>
        <pc:spChg chg="mod">
          <ac:chgData name="CAI JUN" userId="08ce88e1165b00db" providerId="LiveId" clId="{2A7E87E1-7992-429C-B362-A7AD7E788E4D}" dt="2020-06-26T01:42:34.441" v="1091" actId="1076"/>
          <ac:spMkLst>
            <pc:docMk/>
            <pc:sldMk cId="0" sldId="416"/>
            <ac:spMk id="29699" creationId="{00000000-0000-0000-0000-000000000000}"/>
          </ac:spMkLst>
        </pc:spChg>
        <pc:graphicFrameChg chg="mod">
          <ac:chgData name="CAI JUN" userId="08ce88e1165b00db" providerId="LiveId" clId="{2A7E87E1-7992-429C-B362-A7AD7E788E4D}" dt="2020-06-26T07:51:27.551" v="1783" actId="1038"/>
          <ac:graphicFrameMkLst>
            <pc:docMk/>
            <pc:sldMk cId="0" sldId="416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10:11.926" v="1724"/>
          <ac:graphicFrameMkLst>
            <pc:docMk/>
            <pc:sldMk cId="0" sldId="41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10:39.654" v="1727"/>
          <ac:graphicFrameMkLst>
            <pc:docMk/>
            <pc:sldMk cId="0" sldId="416"/>
            <ac:graphicFrameMk id="29703" creationId="{00000000-0000-0000-0000-000000000000}"/>
          </ac:graphicFrameMkLst>
        </pc:graphicFrameChg>
      </pc:sldChg>
      <pc:sldChg chg="addSp delSp modSp mod">
        <pc:chgData name="CAI JUN" userId="08ce88e1165b00db" providerId="LiveId" clId="{2A7E87E1-7992-429C-B362-A7AD7E788E4D}" dt="2020-06-26T02:08:46.285" v="1722" actId="1036"/>
        <pc:sldMkLst>
          <pc:docMk/>
          <pc:sldMk cId="0" sldId="418"/>
        </pc:sldMkLst>
        <pc:spChg chg="add mod">
          <ac:chgData name="CAI JUN" userId="08ce88e1165b00db" providerId="LiveId" clId="{2A7E87E1-7992-429C-B362-A7AD7E788E4D}" dt="2020-06-26T02:08:41.394" v="1716" actId="1036"/>
          <ac:spMkLst>
            <pc:docMk/>
            <pc:sldMk cId="0" sldId="418"/>
            <ac:spMk id="2" creationId="{F3001148-5001-4BAC-BF9F-FF218C05C0F5}"/>
          </ac:spMkLst>
        </pc:spChg>
        <pc:spChg chg="add del mod">
          <ac:chgData name="CAI JUN" userId="08ce88e1165b00db" providerId="LiveId" clId="{2A7E87E1-7992-429C-B362-A7AD7E788E4D}" dt="2020-06-26T01:54:13.367" v="1253" actId="478"/>
          <ac:spMkLst>
            <pc:docMk/>
            <pc:sldMk cId="0" sldId="418"/>
            <ac:spMk id="6" creationId="{00000000-0000-0000-0000-000000000000}"/>
          </ac:spMkLst>
        </pc:spChg>
        <pc:spChg chg="add del mod">
          <ac:chgData name="CAI JUN" userId="08ce88e1165b00db" providerId="LiveId" clId="{2A7E87E1-7992-429C-B362-A7AD7E788E4D}" dt="2020-06-26T01:54:13.367" v="1253" actId="478"/>
          <ac:spMkLst>
            <pc:docMk/>
            <pc:sldMk cId="0" sldId="418"/>
            <ac:spMk id="7" creationId="{00000000-0000-0000-0000-000000000000}"/>
          </ac:spMkLst>
        </pc:spChg>
        <pc:spChg chg="add mod">
          <ac:chgData name="CAI JUN" userId="08ce88e1165b00db" providerId="LiveId" clId="{2A7E87E1-7992-429C-B362-A7AD7E788E4D}" dt="2020-06-26T02:08:22.129" v="1705" actId="164"/>
          <ac:spMkLst>
            <pc:docMk/>
            <pc:sldMk cId="0" sldId="418"/>
            <ac:spMk id="12" creationId="{23A72943-2A7E-4066-8A18-0D090CA9E01C}"/>
          </ac:spMkLst>
        </pc:spChg>
        <pc:grpChg chg="add mod">
          <ac:chgData name="CAI JUN" userId="08ce88e1165b00db" providerId="LiveId" clId="{2A7E87E1-7992-429C-B362-A7AD7E788E4D}" dt="2020-06-26T02:08:22.129" v="1705" actId="164"/>
          <ac:grpSpMkLst>
            <pc:docMk/>
            <pc:sldMk cId="0" sldId="418"/>
            <ac:grpSpMk id="3" creationId="{9DCF63DA-1123-4184-90F8-C61E983AC199}"/>
          </ac:grpSpMkLst>
        </pc:grpChg>
        <pc:graphicFrameChg chg="add mod">
          <ac:chgData name="CAI JUN" userId="08ce88e1165b00db" providerId="LiveId" clId="{2A7E87E1-7992-429C-B362-A7AD7E788E4D}" dt="2020-06-26T02:08:46.285" v="1722" actId="1036"/>
          <ac:graphicFrameMkLst>
            <pc:docMk/>
            <pc:sldMk cId="0" sldId="418"/>
            <ac:graphicFrameMk id="11" creationId="{8DD3D5E5-53A1-45A0-9627-869B768E255A}"/>
          </ac:graphicFrameMkLst>
        </pc:graphicFrameChg>
        <pc:graphicFrameChg chg="mod">
          <ac:chgData name="CAI JUN" userId="08ce88e1165b00db" providerId="LiveId" clId="{2A7E87E1-7992-429C-B362-A7AD7E788E4D}" dt="2020-06-26T02:08:41.394" v="1716" actId="1036"/>
          <ac:graphicFrameMkLst>
            <pc:docMk/>
            <pc:sldMk cId="0" sldId="418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08:41.394" v="1716" actId="1036"/>
          <ac:graphicFrameMkLst>
            <pc:docMk/>
            <pc:sldMk cId="0" sldId="418"/>
            <ac:graphicFrameMk id="26631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08:32.176" v="1707" actId="1036"/>
          <ac:graphicFrameMkLst>
            <pc:docMk/>
            <pc:sldMk cId="0" sldId="418"/>
            <ac:graphicFrameMk id="26632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2:08:22.129" v="1705" actId="164"/>
          <ac:graphicFrameMkLst>
            <pc:docMk/>
            <pc:sldMk cId="0" sldId="418"/>
            <ac:graphicFrameMk id="26633" creationId="{00000000-0000-0000-0000-000000000000}"/>
          </ac:graphicFrameMkLst>
        </pc:graphicFrameChg>
      </pc:sldChg>
      <pc:sldChg chg="del">
        <pc:chgData name="CAI JUN" userId="08ce88e1165b00db" providerId="LiveId" clId="{2A7E87E1-7992-429C-B362-A7AD7E788E4D}" dt="2020-06-26T01:08:53.489" v="466" actId="47"/>
        <pc:sldMkLst>
          <pc:docMk/>
          <pc:sldMk cId="0" sldId="419"/>
        </pc:sldMkLst>
      </pc:sldChg>
      <pc:sldChg chg="addSp delSp modSp mod">
        <pc:chgData name="CAI JUN" userId="08ce88e1165b00db" providerId="LiveId" clId="{2A7E87E1-7992-429C-B362-A7AD7E788E4D}" dt="2020-06-26T02:12:35.341" v="1754"/>
        <pc:sldMkLst>
          <pc:docMk/>
          <pc:sldMk cId="0" sldId="420"/>
        </pc:sldMkLst>
        <pc:spChg chg="add del mod">
          <ac:chgData name="CAI JUN" userId="08ce88e1165b00db" providerId="LiveId" clId="{2A7E87E1-7992-429C-B362-A7AD7E788E4D}" dt="2020-06-26T00:45:57.417" v="21" actId="14100"/>
          <ac:spMkLst>
            <pc:docMk/>
            <pc:sldMk cId="0" sldId="420"/>
            <ac:spMk id="2" creationId="{D3AA1348-693C-42DA-B4F5-FA63808EE086}"/>
          </ac:spMkLst>
        </pc:spChg>
        <pc:spChg chg="mod">
          <ac:chgData name="CAI JUN" userId="08ce88e1165b00db" providerId="LiveId" clId="{2A7E87E1-7992-429C-B362-A7AD7E788E4D}" dt="2020-06-26T00:46:19.151" v="37"/>
          <ac:spMkLst>
            <pc:docMk/>
            <pc:sldMk cId="0" sldId="420"/>
            <ac:spMk id="4101" creationId="{00000000-0000-0000-0000-000000000000}"/>
          </ac:spMkLst>
        </pc:spChg>
        <pc:graphicFrameChg chg="add del mod">
          <ac:chgData name="CAI JUN" userId="08ce88e1165b00db" providerId="LiveId" clId="{2A7E87E1-7992-429C-B362-A7AD7E788E4D}" dt="2020-06-26T02:12:35.341" v="1754"/>
          <ac:graphicFrameMkLst>
            <pc:docMk/>
            <pc:sldMk cId="0" sldId="420"/>
            <ac:graphicFrameMk id="7" creationId="{C4BC002C-2DE4-4FB2-A32E-FBA361D0C04A}"/>
          </ac:graphicFrameMkLst>
        </pc:graphicFrameChg>
        <pc:graphicFrameChg chg="add del mod">
          <ac:chgData name="CAI JUN" userId="08ce88e1165b00db" providerId="LiveId" clId="{2A7E87E1-7992-429C-B362-A7AD7E788E4D}" dt="2020-06-26T00:45:55.917" v="18" actId="478"/>
          <ac:graphicFrameMkLst>
            <pc:docMk/>
            <pc:sldMk cId="0" sldId="420"/>
            <ac:graphicFrameMk id="4098" creationId="{00000000-0000-0000-0000-000000000000}"/>
          </ac:graphicFrameMkLst>
        </pc:graphicFrameChg>
      </pc:sldChg>
      <pc:sldChg chg="addSp delSp modSp add">
        <pc:chgData name="CAI JUN" userId="08ce88e1165b00db" providerId="LiveId" clId="{2A7E87E1-7992-429C-B362-A7AD7E788E4D}" dt="2020-06-26T00:51:14.495" v="154" actId="1076"/>
        <pc:sldMkLst>
          <pc:docMk/>
          <pc:sldMk cId="0" sldId="630"/>
        </pc:sldMkLst>
        <pc:spChg chg="del">
          <ac:chgData name="CAI JUN" userId="08ce88e1165b00db" providerId="LiveId" clId="{2A7E87E1-7992-429C-B362-A7AD7E788E4D}" dt="2020-06-26T00:51:11.604" v="152" actId="478"/>
          <ac:spMkLst>
            <pc:docMk/>
            <pc:sldMk cId="0" sldId="630"/>
            <ac:spMk id="8" creationId="{06ABF005-54E1-4AEF-9588-C1E811B56468}"/>
          </ac:spMkLst>
        </pc:spChg>
        <pc:spChg chg="add mod">
          <ac:chgData name="CAI JUN" userId="08ce88e1165b00db" providerId="LiveId" clId="{2A7E87E1-7992-429C-B362-A7AD7E788E4D}" dt="2020-06-26T00:51:14.495" v="154" actId="1076"/>
          <ac:spMkLst>
            <pc:docMk/>
            <pc:sldMk cId="0" sldId="630"/>
            <ac:spMk id="16" creationId="{FBD3AB5A-1510-44C4-A342-5BC95DB55DFE}"/>
          </ac:spMkLst>
        </pc:spChg>
      </pc:sldChg>
      <pc:sldChg chg="addSp delSp modSp add mod">
        <pc:chgData name="CAI JUN" userId="08ce88e1165b00db" providerId="LiveId" clId="{2A7E87E1-7992-429C-B362-A7AD7E788E4D}" dt="2020-06-26T07:50:51.426" v="1762" actId="1038"/>
        <pc:sldMkLst>
          <pc:docMk/>
          <pc:sldMk cId="0" sldId="633"/>
        </pc:sldMkLst>
        <pc:spChg chg="del">
          <ac:chgData name="CAI JUN" userId="08ce88e1165b00db" providerId="LiveId" clId="{2A7E87E1-7992-429C-B362-A7AD7E788E4D}" dt="2020-06-26T00:52:33.370" v="161" actId="478"/>
          <ac:spMkLst>
            <pc:docMk/>
            <pc:sldMk cId="0" sldId="633"/>
            <ac:spMk id="10" creationId="{65870D4E-47AB-41CE-A18E-4DA129304566}"/>
          </ac:spMkLst>
        </pc:spChg>
        <pc:spChg chg="add mod">
          <ac:chgData name="CAI JUN" userId="08ce88e1165b00db" providerId="LiveId" clId="{2A7E87E1-7992-429C-B362-A7AD7E788E4D}" dt="2020-06-26T00:52:33.792" v="162"/>
          <ac:spMkLst>
            <pc:docMk/>
            <pc:sldMk cId="0" sldId="633"/>
            <ac:spMk id="11" creationId="{386E28FB-EBFF-43A6-977B-5B39FFBB90D2}"/>
          </ac:spMkLst>
        </pc:spChg>
        <pc:spChg chg="add mod">
          <ac:chgData name="CAI JUN" userId="08ce88e1165b00db" providerId="LiveId" clId="{2A7E87E1-7992-429C-B362-A7AD7E788E4D}" dt="2020-06-26T07:50:46.191" v="1759" actId="20577"/>
          <ac:spMkLst>
            <pc:docMk/>
            <pc:sldMk cId="0" sldId="633"/>
            <ac:spMk id="12" creationId="{ADFF1036-CDBD-45AC-A382-E4FA1AE63EE6}"/>
          </ac:spMkLst>
        </pc:spChg>
        <pc:spChg chg="mod">
          <ac:chgData name="CAI JUN" userId="08ce88e1165b00db" providerId="LiveId" clId="{2A7E87E1-7992-429C-B362-A7AD7E788E4D}" dt="2020-06-26T01:52:21.008" v="1240" actId="1035"/>
          <ac:spMkLst>
            <pc:docMk/>
            <pc:sldMk cId="0" sldId="633"/>
            <ac:spMk id="19464" creationId="{00000000-0000-0000-0000-000000000000}"/>
          </ac:spMkLst>
        </pc:spChg>
        <pc:spChg chg="mod">
          <ac:chgData name="CAI JUN" userId="08ce88e1165b00db" providerId="LiveId" clId="{2A7E87E1-7992-429C-B362-A7AD7E788E4D}" dt="2020-06-26T01:52:21.008" v="1240" actId="1035"/>
          <ac:spMkLst>
            <pc:docMk/>
            <pc:sldMk cId="0" sldId="633"/>
            <ac:spMk id="178181" creationId="{00000000-0000-0000-0000-000000000000}"/>
          </ac:spMkLst>
        </pc:spChg>
        <pc:grpChg chg="add mod">
          <ac:chgData name="CAI JUN" userId="08ce88e1165b00db" providerId="LiveId" clId="{2A7E87E1-7992-429C-B362-A7AD7E788E4D}" dt="2020-06-26T07:50:41.316" v="1758"/>
          <ac:grpSpMkLst>
            <pc:docMk/>
            <pc:sldMk cId="0" sldId="633"/>
            <ac:grpSpMk id="2" creationId="{BE6BA397-CB39-4B19-96F3-BF92E8E44211}"/>
          </ac:grpSpMkLst>
        </pc:grpChg>
        <pc:graphicFrameChg chg="add mod">
          <ac:chgData name="CAI JUN" userId="08ce88e1165b00db" providerId="LiveId" clId="{2A7E87E1-7992-429C-B362-A7AD7E788E4D}" dt="2020-06-26T07:50:51.426" v="1762" actId="1038"/>
          <ac:graphicFrameMkLst>
            <pc:docMk/>
            <pc:sldMk cId="0" sldId="633"/>
            <ac:graphicFrameMk id="13" creationId="{98726E2D-1A3E-400F-96A8-68E1EE88C098}"/>
          </ac:graphicFrameMkLst>
        </pc:graphicFrameChg>
        <pc:graphicFrameChg chg="mod">
          <ac:chgData name="CAI JUN" userId="08ce88e1165b00db" providerId="LiveId" clId="{2A7E87E1-7992-429C-B362-A7AD7E788E4D}" dt="2020-06-26T01:52:21.008" v="1240" actId="1035"/>
          <ac:graphicFrameMkLst>
            <pc:docMk/>
            <pc:sldMk cId="0" sldId="633"/>
            <ac:graphicFrameMk id="19463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52:21.008" v="1240" actId="1035"/>
          <ac:graphicFrameMkLst>
            <pc:docMk/>
            <pc:sldMk cId="0" sldId="633"/>
            <ac:graphicFrameMk id="19467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52:21.008" v="1240" actId="1035"/>
          <ac:graphicFrameMkLst>
            <pc:docMk/>
            <pc:sldMk cId="0" sldId="633"/>
            <ac:graphicFrameMk id="19468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52:21.008" v="1240" actId="1035"/>
          <ac:graphicFrameMkLst>
            <pc:docMk/>
            <pc:sldMk cId="0" sldId="633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2A7E87E1-7992-429C-B362-A7AD7E788E4D}" dt="2020-06-26T01:52:21.008" v="1240" actId="1035"/>
          <ac:graphicFrameMkLst>
            <pc:docMk/>
            <pc:sldMk cId="0" sldId="633"/>
            <ac:graphicFrameMk id="19471" creationId="{00000000-0000-0000-0000-000000000000}"/>
          </ac:graphicFrameMkLst>
        </pc:graphicFrameChg>
      </pc:sldChg>
      <pc:sldChg chg="addSp delSp modSp add">
        <pc:chgData name="CAI JUN" userId="08ce88e1165b00db" providerId="LiveId" clId="{2A7E87E1-7992-429C-B362-A7AD7E788E4D}" dt="2020-06-26T02:01:30.991" v="1386"/>
        <pc:sldMkLst>
          <pc:docMk/>
          <pc:sldMk cId="0" sldId="634"/>
        </pc:sldMkLst>
        <pc:spChg chg="del">
          <ac:chgData name="CAI JUN" userId="08ce88e1165b00db" providerId="LiveId" clId="{2A7E87E1-7992-429C-B362-A7AD7E788E4D}" dt="2020-06-26T00:52:37.964" v="163" actId="478"/>
          <ac:spMkLst>
            <pc:docMk/>
            <pc:sldMk cId="0" sldId="634"/>
            <ac:spMk id="5" creationId="{BCDDFF46-2616-408C-8592-89B8282C1714}"/>
          </ac:spMkLst>
        </pc:spChg>
        <pc:spChg chg="add mod">
          <ac:chgData name="CAI JUN" userId="08ce88e1165b00db" providerId="LiveId" clId="{2A7E87E1-7992-429C-B362-A7AD7E788E4D}" dt="2020-06-26T00:52:38.354" v="164"/>
          <ac:spMkLst>
            <pc:docMk/>
            <pc:sldMk cId="0" sldId="634"/>
            <ac:spMk id="18" creationId="{F12CC4E8-B87F-4AB9-919C-22DBCD8F3C0F}"/>
          </ac:spMkLst>
        </pc:spChg>
        <pc:graphicFrameChg chg="mod">
          <ac:chgData name="CAI JUN" userId="08ce88e1165b00db" providerId="LiveId" clId="{2A7E87E1-7992-429C-B362-A7AD7E788E4D}" dt="2020-06-26T02:01:30.991" v="1386"/>
          <ac:graphicFrameMkLst>
            <pc:docMk/>
            <pc:sldMk cId="0" sldId="634"/>
            <ac:graphicFrameMk id="20484" creationId="{00000000-0000-0000-0000-000000000000}"/>
          </ac:graphicFrameMkLst>
        </pc:graphicFrameChg>
      </pc:sldChg>
      <pc:sldChg chg="addSp delSp modSp add mod">
        <pc:chgData name="CAI JUN" userId="08ce88e1165b00db" providerId="LiveId" clId="{2A7E87E1-7992-429C-B362-A7AD7E788E4D}" dt="2020-06-26T01:41:41.175" v="1077" actId="113"/>
        <pc:sldMkLst>
          <pc:docMk/>
          <pc:sldMk cId="0" sldId="636"/>
        </pc:sldMkLst>
        <pc:spChg chg="mod">
          <ac:chgData name="CAI JUN" userId="08ce88e1165b00db" providerId="LiveId" clId="{2A7E87E1-7992-429C-B362-A7AD7E788E4D}" dt="2020-06-26T01:41:24.269" v="1075" actId="20577"/>
          <ac:spMkLst>
            <pc:docMk/>
            <pc:sldMk cId="0" sldId="636"/>
            <ac:spMk id="2" creationId="{915B8E44-21C8-41AE-8DD8-802B3505A764}"/>
          </ac:spMkLst>
        </pc:spChg>
        <pc:spChg chg="add del">
          <ac:chgData name="CAI JUN" userId="08ce88e1165b00db" providerId="LiveId" clId="{2A7E87E1-7992-429C-B362-A7AD7E788E4D}" dt="2020-06-26T01:10:50.208" v="475" actId="478"/>
          <ac:spMkLst>
            <pc:docMk/>
            <pc:sldMk cId="0" sldId="636"/>
            <ac:spMk id="9" creationId="{A6DF016B-938D-4681-9C74-494DF9C3E645}"/>
          </ac:spMkLst>
        </pc:spChg>
        <pc:spChg chg="add del mod">
          <ac:chgData name="CAI JUN" userId="08ce88e1165b00db" providerId="LiveId" clId="{2A7E87E1-7992-429C-B362-A7AD7E788E4D}" dt="2020-06-26T01:10:37.551" v="472"/>
          <ac:spMkLst>
            <pc:docMk/>
            <pc:sldMk cId="0" sldId="636"/>
            <ac:spMk id="19" creationId="{8418F9C5-5B50-4517-89B5-6B06B41B8F81}"/>
          </ac:spMkLst>
        </pc:spChg>
        <pc:spChg chg="add mod">
          <ac:chgData name="CAI JUN" userId="08ce88e1165b00db" providerId="LiveId" clId="{2A7E87E1-7992-429C-B362-A7AD7E788E4D}" dt="2020-06-26T01:11:00.614" v="479" actId="207"/>
          <ac:spMkLst>
            <pc:docMk/>
            <pc:sldMk cId="0" sldId="636"/>
            <ac:spMk id="20" creationId="{27D706B1-A280-4071-9119-32E921002297}"/>
          </ac:spMkLst>
        </pc:spChg>
        <pc:spChg chg="mod">
          <ac:chgData name="CAI JUN" userId="08ce88e1165b00db" providerId="LiveId" clId="{2A7E87E1-7992-429C-B362-A7AD7E788E4D}" dt="2020-06-26T01:41:41.175" v="1077" actId="113"/>
          <ac:spMkLst>
            <pc:docMk/>
            <pc:sldMk cId="0" sldId="636"/>
            <ac:spMk id="23" creationId="{1A43AAF9-C81E-4EEB-929C-8F2D008067D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9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74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73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24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23" Type="http://schemas.openxmlformats.org/officeDocument/2006/relationships/image" Target="../media/image76.wmf"/><Relationship Id="rId10" Type="http://schemas.openxmlformats.org/officeDocument/2006/relationships/image" Target="../media/image63.wmf"/><Relationship Id="rId19" Type="http://schemas.openxmlformats.org/officeDocument/2006/relationships/image" Target="../media/image7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9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21893363-C907-48B3-AD1F-F76869C13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3A67-CAA6-4FBF-9586-31C64F458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3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BB21-4B9F-4E2D-9386-E49DA81619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59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769C8-F9D4-4481-B46D-FF3E66762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30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37E6-191F-4D04-BF73-271C457D1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12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3137B-0BD3-47EB-9C26-F36A471ACF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34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D2190-C4F8-413C-BF58-D0185440C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7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1A93A-A437-48E0-8FFA-0328B7425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2E2E6-A860-4254-95A9-3B9E3E816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7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898B-728B-416B-8164-77135EC3EA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1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5C9CA-CF0D-4726-BF1F-DC1EC3B1A6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7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CF0B-0828-425C-B9FB-9110B5D1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6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DF3C9-B8C6-42B6-B724-75E4DFA23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06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CB0072C-6108-40EE-88AC-D589A856E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9" Type="http://schemas.openxmlformats.org/officeDocument/2006/relationships/oleObject" Target="../embeddings/oleObject72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34" Type="http://schemas.openxmlformats.org/officeDocument/2006/relationships/image" Target="../media/image69.wmf"/><Relationship Id="rId42" Type="http://schemas.openxmlformats.org/officeDocument/2006/relationships/image" Target="../media/image73.wmf"/><Relationship Id="rId47" Type="http://schemas.openxmlformats.org/officeDocument/2006/relationships/oleObject" Target="../embeddings/oleObject76.bin"/><Relationship Id="rId50" Type="http://schemas.openxmlformats.org/officeDocument/2006/relationships/image" Target="../media/image77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69.bin"/><Relationship Id="rId38" Type="http://schemas.openxmlformats.org/officeDocument/2006/relationships/image" Target="../media/image71.wmf"/><Relationship Id="rId46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67.bin"/><Relationship Id="rId41" Type="http://schemas.openxmlformats.org/officeDocument/2006/relationships/oleObject" Target="../embeddings/oleObject7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37" Type="http://schemas.openxmlformats.org/officeDocument/2006/relationships/oleObject" Target="../embeddings/oleObject71.bin"/><Relationship Id="rId40" Type="http://schemas.openxmlformats.org/officeDocument/2006/relationships/image" Target="../media/image72.wmf"/><Relationship Id="rId45" Type="http://schemas.openxmlformats.org/officeDocument/2006/relationships/oleObject" Target="../embeddings/oleObject75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6.wmf"/><Relationship Id="rId36" Type="http://schemas.openxmlformats.org/officeDocument/2006/relationships/image" Target="../media/image70.wmf"/><Relationship Id="rId49" Type="http://schemas.openxmlformats.org/officeDocument/2006/relationships/oleObject" Target="../embeddings/oleObject7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4" Type="http://schemas.openxmlformats.org/officeDocument/2006/relationships/image" Target="../media/image74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7.wmf"/><Relationship Id="rId35" Type="http://schemas.openxmlformats.org/officeDocument/2006/relationships/oleObject" Target="../embeddings/oleObject70.bin"/><Relationship Id="rId43" Type="http://schemas.openxmlformats.org/officeDocument/2006/relationships/oleObject" Target="../embeddings/oleObject74.bin"/><Relationship Id="rId48" Type="http://schemas.openxmlformats.org/officeDocument/2006/relationships/image" Target="../media/image76.wmf"/><Relationship Id="rId8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7-4 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反应速率方程的积分形式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528763" y="3930650"/>
            <a:ext cx="6713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Integrated Reaction Rate Equations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666750" y="752475"/>
          <a:ext cx="380047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Image" r:id="rId3" imgW="6938228" imgH="6989058" progId="Photoshop.Image.5">
                  <p:embed/>
                </p:oleObj>
              </mc:Choice>
              <mc:Fallback>
                <p:oleObj name="Image" r:id="rId3" imgW="6938228" imgH="6989058" progId="Photoshop.Image.5">
                  <p:embed/>
                  <p:pic>
                    <p:nvPicPr>
                      <p:cNvPr id="143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752475"/>
                        <a:ext cx="3800475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4776788" y="785813"/>
          <a:ext cx="374332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Image" r:id="rId5" imgW="6823862" imgH="6900106" progId="Photoshop.Image.5">
                  <p:embed/>
                </p:oleObj>
              </mc:Choice>
              <mc:Fallback>
                <p:oleObj name="Image" r:id="rId5" imgW="6823862" imgH="6900106" progId="Photoshop.Image.5">
                  <p:embed/>
                  <p:pic>
                    <p:nvPicPr>
                      <p:cNvPr id="1433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785813"/>
                        <a:ext cx="3743325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974725" y="4689475"/>
            <a:ext cx="7651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叔丁基溴在丙酮和水的混合溶剂（含水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％）中水解生成叔丁醇的动力学实验结果</a:t>
            </a:r>
          </a:p>
        </p:txBody>
      </p:sp>
      <p:graphicFrame>
        <p:nvGraphicFramePr>
          <p:cNvPr id="143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76158"/>
              </p:ext>
            </p:extLst>
          </p:nvPr>
        </p:nvGraphicFramePr>
        <p:xfrm>
          <a:off x="1639534" y="5686723"/>
          <a:ext cx="5781855" cy="56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590560" imgH="253800" progId="Equation.DSMT4">
                  <p:embed/>
                </p:oleObj>
              </mc:Choice>
              <mc:Fallback>
                <p:oleObj name="Equation" r:id="rId7" imgW="2590560" imgH="253800" progId="Equation.DSMT4">
                  <p:embed/>
                  <p:pic>
                    <p:nvPicPr>
                      <p:cNvPr id="1434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34" y="5686723"/>
                        <a:ext cx="5781855" cy="567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Text Box 1029"/>
          <p:cNvSpPr txBox="1">
            <a:spLocks noChangeArrowheads="1"/>
          </p:cNvSpPr>
          <p:nvPr/>
        </p:nvSpPr>
        <p:spPr bwMode="auto">
          <a:xfrm>
            <a:off x="5032120" y="3338835"/>
            <a:ext cx="2417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</a:t>
            </a:r>
            <a:r>
              <a:rPr kumimoji="1"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b </a:t>
            </a:r>
            <a:r>
              <a:rPr kumimoji="1"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= 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</a:t>
            </a:r>
            <a:r>
              <a:rPr kumimoji="1" lang="en-US" altLang="zh-CN" b="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A0</a:t>
            </a:r>
            <a:r>
              <a:rPr kumimoji="1"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 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</a:t>
            </a:r>
            <a:r>
              <a:rPr kumimoji="1" lang="en-US" altLang="zh-CN" b="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B0</a:t>
            </a:r>
            <a:r>
              <a:rPr kumimoji="1" lang="en-US" altLang="zh-CN" b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</a:p>
        </p:txBody>
      </p:sp>
      <p:graphicFrame>
        <p:nvGraphicFramePr>
          <p:cNvPr id="19463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79000"/>
              </p:ext>
            </p:extLst>
          </p:nvPr>
        </p:nvGraphicFramePr>
        <p:xfrm>
          <a:off x="4156416" y="4044903"/>
          <a:ext cx="4700381" cy="200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968480" imgH="838080" progId="Equation.DSMT4">
                  <p:embed/>
                </p:oleObj>
              </mc:Choice>
              <mc:Fallback>
                <p:oleObj name="Equation" r:id="rId3" imgW="1968480" imgH="838080" progId="Equation.DSMT4">
                  <p:embed/>
                  <p:pic>
                    <p:nvPicPr>
                      <p:cNvPr id="19463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416" y="4044903"/>
                        <a:ext cx="4700381" cy="200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050"/>
          <p:cNvSpPr>
            <a:spLocks noChangeArrowheads="1"/>
          </p:cNvSpPr>
          <p:nvPr/>
        </p:nvSpPr>
        <p:spPr bwMode="auto">
          <a:xfrm>
            <a:off x="6550562" y="5065699"/>
            <a:ext cx="843847" cy="99568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946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7940"/>
              </p:ext>
            </p:extLst>
          </p:nvPr>
        </p:nvGraphicFramePr>
        <p:xfrm>
          <a:off x="3018178" y="2066414"/>
          <a:ext cx="227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977476" imgH="203112" progId="Equation.DSMT4">
                  <p:embed/>
                </p:oleObj>
              </mc:Choice>
              <mc:Fallback>
                <p:oleObj name="Equation" r:id="rId5" imgW="977476" imgH="203112" progId="Equation.DSMT4">
                  <p:embed/>
                  <p:pic>
                    <p:nvPicPr>
                      <p:cNvPr id="1946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78" y="2066414"/>
                        <a:ext cx="227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87753"/>
              </p:ext>
            </p:extLst>
          </p:nvPr>
        </p:nvGraphicFramePr>
        <p:xfrm>
          <a:off x="867336" y="2665394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838080" imgH="241200" progId="Equation.DSMT4">
                  <p:embed/>
                </p:oleObj>
              </mc:Choice>
              <mc:Fallback>
                <p:oleObj name="Equation" r:id="rId7" imgW="838080" imgH="241200" progId="Equation.DSMT4">
                  <p:embed/>
                  <p:pic>
                    <p:nvPicPr>
                      <p:cNvPr id="1946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36" y="2665394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257514"/>
              </p:ext>
            </p:extLst>
          </p:nvPr>
        </p:nvGraphicFramePr>
        <p:xfrm>
          <a:off x="4862513" y="2597600"/>
          <a:ext cx="2538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066680" imgH="241200" progId="Equation.DSMT4">
                  <p:embed/>
                </p:oleObj>
              </mc:Choice>
              <mc:Fallback>
                <p:oleObj name="Equation" r:id="rId9" imgW="1066680" imgH="241200" progId="Equation.DSMT4">
                  <p:embed/>
                  <p:pic>
                    <p:nvPicPr>
                      <p:cNvPr id="1946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597600"/>
                        <a:ext cx="25384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62478"/>
              </p:ext>
            </p:extLst>
          </p:nvPr>
        </p:nvGraphicFramePr>
        <p:xfrm>
          <a:off x="603520" y="3490593"/>
          <a:ext cx="2776294" cy="95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1947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20" y="3490593"/>
                        <a:ext cx="2776294" cy="958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386E28FB-EBFF-43A6-977B-5B39FFBB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95313"/>
            <a:ext cx="79692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2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(second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6BA397-CB39-4B19-96F3-BF92E8E44211}"/>
              </a:ext>
            </a:extLst>
          </p:cNvPr>
          <p:cNvGrpSpPr/>
          <p:nvPr/>
        </p:nvGrpSpPr>
        <p:grpSpPr>
          <a:xfrm>
            <a:off x="584200" y="1328738"/>
            <a:ext cx="6332538" cy="588962"/>
            <a:chOff x="639947" y="5915816"/>
            <a:chExt cx="6332538" cy="588962"/>
          </a:xfrm>
        </p:grpSpPr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ADFF1036-CDBD-45AC-A382-E4FA1AE63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47" y="5961105"/>
              <a:ext cx="63325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只需掌握能简化至             的情形。</a:t>
              </a:r>
            </a:p>
          </p:txBody>
        </p:sp>
        <p:graphicFrame>
          <p:nvGraphicFramePr>
            <p:cNvPr id="13" name="对象 5">
              <a:extLst>
                <a:ext uri="{FF2B5EF4-FFF2-40B4-BE49-F238E27FC236}">
                  <a16:creationId xmlns:a16="http://schemas.microsoft.com/office/drawing/2014/main" id="{98726E2D-1A3E-400F-96A8-68E1EE88C0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424065"/>
                </p:ext>
              </p:extLst>
            </p:nvPr>
          </p:nvGraphicFramePr>
          <p:xfrm>
            <a:off x="3551952" y="5915816"/>
            <a:ext cx="1265237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520560" imgH="241200" progId="Equation.DSMT4">
                    <p:embed/>
                  </p:oleObj>
                </mc:Choice>
                <mc:Fallback>
                  <p:oleObj name="Equation" r:id="rId13" imgW="520560" imgH="241200" progId="Equation.DSMT4">
                    <p:embed/>
                    <p:pic>
                      <p:nvPicPr>
                        <p:cNvPr id="13" name="对象 5">
                          <a:extLst>
                            <a:ext uri="{FF2B5EF4-FFF2-40B4-BE49-F238E27FC236}">
                              <a16:creationId xmlns:a16="http://schemas.microsoft.com/office/drawing/2014/main" id="{98726E2D-1A3E-400F-96A8-68E1EE88C0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1952" y="5915816"/>
                          <a:ext cx="1265237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对象 1"/>
          <p:cNvGraphicFramePr>
            <a:graphicFrameLocks noChangeAspect="1"/>
          </p:cNvGraphicFramePr>
          <p:nvPr/>
        </p:nvGraphicFramePr>
        <p:xfrm>
          <a:off x="1575718" y="1224832"/>
          <a:ext cx="6033819" cy="99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628720" imgH="431640" progId="Equation.DSMT4">
                  <p:embed/>
                </p:oleObj>
              </mc:Choice>
              <mc:Fallback>
                <p:oleObj name="Equation" r:id="rId3" imgW="2628720" imgH="431640" progId="Equation.DSMT4">
                  <p:embed/>
                  <p:pic>
                    <p:nvPicPr>
                      <p:cNvPr id="2048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718" y="1224832"/>
                        <a:ext cx="6033819" cy="990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391446"/>
              </p:ext>
            </p:extLst>
          </p:nvPr>
        </p:nvGraphicFramePr>
        <p:xfrm>
          <a:off x="1534463" y="2215575"/>
          <a:ext cx="6333248" cy="98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768400" imgH="431640" progId="Equation.DSMT4">
                  <p:embed/>
                </p:oleObj>
              </mc:Choice>
              <mc:Fallback>
                <p:oleObj name="Equation" r:id="rId5" imgW="2768400" imgH="431640" progId="Equation.DSMT4">
                  <p:embed/>
                  <p:pic>
                    <p:nvPicPr>
                      <p:cNvPr id="2048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463" y="2215575"/>
                        <a:ext cx="6333248" cy="988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>
            <a:extLst>
              <a:ext uri="{FF2B5EF4-FFF2-40B4-BE49-F238E27FC236}">
                <a16:creationId xmlns:a16="http://schemas.microsoft.com/office/drawing/2014/main" id="{DD21D1B7-B854-4B59-8B9B-516DF35788C5}"/>
              </a:ext>
            </a:extLst>
          </p:cNvPr>
          <p:cNvGrpSpPr>
            <a:grpSpLocks/>
          </p:cNvGrpSpPr>
          <p:nvPr/>
        </p:nvGrpSpPr>
        <p:grpSpPr bwMode="auto">
          <a:xfrm>
            <a:off x="718074" y="4086850"/>
            <a:ext cx="8018463" cy="523875"/>
            <a:chOff x="468" y="2235"/>
            <a:chExt cx="5051" cy="330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0317A7DF-B246-4F85-B251-E2E8EBF20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2235"/>
              <a:ext cx="47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具有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浓度</a:t>
              </a:r>
              <a:r>
                <a:rPr kumimoji="1" lang="zh-CN" altLang="en-US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1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·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时间</a:t>
              </a:r>
              <a:r>
                <a:rPr kumimoji="1" lang="zh-CN" altLang="en-US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的量纲，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L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3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1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T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D3D3D9FD-35AE-49FC-8693-29C6BDC7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292"/>
              <a:ext cx="156" cy="1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11A997CD-DECA-4100-82EF-808AA27CBA13}"/>
              </a:ext>
            </a:extLst>
          </p:cNvPr>
          <p:cNvGrpSpPr>
            <a:grpSpLocks/>
          </p:cNvGrpSpPr>
          <p:nvPr/>
        </p:nvGrpSpPr>
        <p:grpSpPr bwMode="auto">
          <a:xfrm>
            <a:off x="747882" y="4679205"/>
            <a:ext cx="6116638" cy="523875"/>
            <a:chOff x="432" y="2944"/>
            <a:chExt cx="3853" cy="330"/>
          </a:xfrm>
        </p:grpSpPr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8C2A545A-AA65-4E04-ABCD-C04D43871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944"/>
              <a:ext cx="35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半衰期与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和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的乘积成反比。</a:t>
              </a:r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3393C06C-0BA6-4732-9498-F141D84BB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00"/>
              <a:ext cx="156" cy="1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6A8F7A5B-28D1-4614-9CE6-B5EA9E3B59D5}"/>
              </a:ext>
            </a:extLst>
          </p:cNvPr>
          <p:cNvGrpSpPr>
            <a:grpSpLocks/>
          </p:cNvGrpSpPr>
          <p:nvPr/>
        </p:nvGrpSpPr>
        <p:grpSpPr bwMode="auto">
          <a:xfrm>
            <a:off x="731298" y="3470200"/>
            <a:ext cx="6777038" cy="523875"/>
            <a:chOff x="468" y="1239"/>
            <a:chExt cx="4269" cy="330"/>
          </a:xfrm>
        </p:grpSpPr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B2E6964E-696C-4C1A-82F4-4F29A7EA0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239"/>
              <a:ext cx="39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1/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对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作图是一条直线，斜率即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k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5027B41D-2410-4D2A-BC44-15C62F784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320"/>
              <a:ext cx="156" cy="1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7" name="对象 2">
            <a:extLst>
              <a:ext uri="{FF2B5EF4-FFF2-40B4-BE49-F238E27FC236}">
                <a16:creationId xmlns:a16="http://schemas.microsoft.com/office/drawing/2014/main" id="{3443C654-258B-4307-85F9-7F18A97CA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5300290"/>
          <a:ext cx="18637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17" name="对象 2">
                        <a:extLst>
                          <a:ext uri="{FF2B5EF4-FFF2-40B4-BE49-F238E27FC236}">
                            <a16:creationId xmlns:a16="http://schemas.microsoft.com/office/drawing/2014/main" id="{3443C654-258B-4307-85F9-7F18A97CA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5300290"/>
                        <a:ext cx="18637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>
            <a:extLst>
              <a:ext uri="{FF2B5EF4-FFF2-40B4-BE49-F238E27FC236}">
                <a16:creationId xmlns:a16="http://schemas.microsoft.com/office/drawing/2014/main" id="{F12CC4E8-B87F-4AB9-919C-22DBCD8F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95313"/>
            <a:ext cx="79692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2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(second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93422" y="1581150"/>
            <a:ext cx="7826728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常见的二级反应有乙烯、丙烯的二聚作用，乙酸乙酯的皂化，碘化氢的热分解反应等。</a:t>
            </a:r>
            <a:endParaRPr lang="zh-CN" altLang="en-US" sz="2800" u="sng" dirty="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F7BA61F-91D8-4E4A-A520-F23141D9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95313"/>
            <a:ext cx="79692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2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(second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25463" y="1287463"/>
            <a:ext cx="4103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二级反应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的特征</a:t>
            </a:r>
            <a:endParaRPr kumimoji="1" lang="zh-CN" altLang="en-US" sz="2800" b="0">
              <a:latin typeface="Times New Roman" pitchFamily="18" charset="0"/>
            </a:endParaRPr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4287838" y="923925"/>
          <a:ext cx="4589462" cy="40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1780032" imgH="1688592" progId="CorelDRAW.Graphic.6">
                  <p:embed/>
                </p:oleObj>
              </mc:Choice>
              <mc:Fallback>
                <p:oleObj r:id="rId3" imgW="1780032" imgH="1688592" progId="CorelDRAW.Graphic.6">
                  <p:embed/>
                  <p:pic>
                    <p:nvPicPr>
                      <p:cNvPr id="204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923925"/>
                        <a:ext cx="4589462" cy="409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1"/>
          <p:cNvGraphicFramePr>
            <a:graphicFrameLocks noChangeAspect="1"/>
          </p:cNvGraphicFramePr>
          <p:nvPr/>
        </p:nvGraphicFramePr>
        <p:xfrm>
          <a:off x="671513" y="2500313"/>
          <a:ext cx="35163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562100" imgH="228600" progId="Equation.DSMT4">
                  <p:embed/>
                </p:oleObj>
              </mc:Choice>
              <mc:Fallback>
                <p:oleObj name="Equation" r:id="rId5" imgW="1562100" imgH="228600" progId="Equation.DSMT4">
                  <p:embed/>
                  <p:pic>
                    <p:nvPicPr>
                      <p:cNvPr id="2048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500313"/>
                        <a:ext cx="35163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"/>
          <p:cNvGraphicFramePr>
            <a:graphicFrameLocks noChangeAspect="1"/>
          </p:cNvGraphicFramePr>
          <p:nvPr/>
        </p:nvGraphicFramePr>
        <p:xfrm>
          <a:off x="4408488" y="5480050"/>
          <a:ext cx="44545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184400" imgH="241300" progId="Equation.DSMT4">
                  <p:embed/>
                </p:oleObj>
              </mc:Choice>
              <mc:Fallback>
                <p:oleObj name="Equation" r:id="rId7" imgW="2184400" imgH="241300" progId="Equation.DSMT4">
                  <p:embed/>
                  <p:pic>
                    <p:nvPicPr>
                      <p:cNvPr id="2048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5480050"/>
                        <a:ext cx="44545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305230"/>
              </p:ext>
            </p:extLst>
          </p:nvPr>
        </p:nvGraphicFramePr>
        <p:xfrm>
          <a:off x="3251200" y="1234293"/>
          <a:ext cx="227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977476" imgH="203112" progId="Equation.DSMT4">
                  <p:embed/>
                </p:oleObj>
              </mc:Choice>
              <mc:Fallback>
                <p:oleObj name="Equation" r:id="rId3" imgW="977476" imgH="203112" progId="Equation.DSMT4">
                  <p:embed/>
                  <p:pic>
                    <p:nvPicPr>
                      <p:cNvPr id="2150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234293"/>
                        <a:ext cx="227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320FF9E5-1C2D-4197-82A6-E772C3871E52}"/>
              </a:ext>
            </a:extLst>
          </p:cNvPr>
          <p:cNvGrpSpPr/>
          <p:nvPr/>
        </p:nvGrpSpPr>
        <p:grpSpPr>
          <a:xfrm>
            <a:off x="459325" y="62132"/>
            <a:ext cx="6332538" cy="533181"/>
            <a:chOff x="639947" y="5966905"/>
            <a:chExt cx="6332538" cy="533181"/>
          </a:xfrm>
        </p:grpSpPr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D4596EFC-875E-407B-9A3C-8324FAFE4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47" y="5991882"/>
              <a:ext cx="63325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了解一下：不能简化至            的情形。</a:t>
              </a:r>
            </a:p>
          </p:txBody>
        </p:sp>
        <p:graphicFrame>
          <p:nvGraphicFramePr>
            <p:cNvPr id="9" name="对象 5">
              <a:extLst>
                <a:ext uri="{FF2B5EF4-FFF2-40B4-BE49-F238E27FC236}">
                  <a16:creationId xmlns:a16="http://schemas.microsoft.com/office/drawing/2014/main" id="{F657E1AD-B43F-43D7-8241-5B6138DF21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1300361"/>
                </p:ext>
              </p:extLst>
            </p:nvPr>
          </p:nvGraphicFramePr>
          <p:xfrm>
            <a:off x="3800251" y="5966905"/>
            <a:ext cx="949951" cy="533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431640" imgH="241200" progId="Equation.DSMT4">
                    <p:embed/>
                  </p:oleObj>
                </mc:Choice>
                <mc:Fallback>
                  <p:oleObj name="Equation" r:id="rId5" imgW="431640" imgH="241200" progId="Equation.DSMT4">
                    <p:embed/>
                    <p:pic>
                      <p:nvPicPr>
                        <p:cNvPr id="9" name="对象 5">
                          <a:extLst>
                            <a:ext uri="{FF2B5EF4-FFF2-40B4-BE49-F238E27FC236}">
                              <a16:creationId xmlns:a16="http://schemas.microsoft.com/office/drawing/2014/main" id="{F657E1AD-B43F-43D7-8241-5B6138DF21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251" y="5966905"/>
                          <a:ext cx="949951" cy="533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2A891DCC-D860-473E-A784-6A2F0BD01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79" y="584024"/>
            <a:ext cx="79692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2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(second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5EB7BBC-3EA9-4BB7-B181-5B6BE44C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580" y="1668700"/>
            <a:ext cx="27462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CN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</a:t>
            </a:r>
            <a:r>
              <a:rPr kumimoji="1" lang="en-US" altLang="zh-CN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≠</a:t>
            </a:r>
            <a:r>
              <a:rPr kumimoji="1" lang="en-US" altLang="zh-CN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b</a:t>
            </a:r>
            <a:r>
              <a:rPr kumimoji="1" lang="zh-CN" alt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，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</a:t>
            </a:r>
            <a:r>
              <a:rPr kumimoji="1" lang="en-US" altLang="zh-CN" b="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A0</a:t>
            </a:r>
            <a:r>
              <a:rPr kumimoji="1"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b="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B0</a:t>
            </a:r>
            <a:r>
              <a:rPr kumimoji="1"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≠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</a:t>
            </a:r>
            <a:r>
              <a:rPr kumimoji="1" lang="en-US" altLang="zh-CN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</a:t>
            </a:r>
            <a:r>
              <a:rPr kumimoji="1" lang="en-US" altLang="zh-CN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b</a:t>
            </a:r>
            <a:endParaRPr kumimoji="1" lang="en-US" altLang="zh-CN" b="0" i="1" baseline="-25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BF81EA98-81AE-4F6B-A583-83A4DFAE7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2947"/>
              </p:ext>
            </p:extLst>
          </p:nvPr>
        </p:nvGraphicFramePr>
        <p:xfrm>
          <a:off x="1939924" y="1675112"/>
          <a:ext cx="18430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BF81EA98-81AE-4F6B-A583-83A4DFAE7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4" y="1675112"/>
                        <a:ext cx="18430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564BBAC2-83E8-4408-A0A1-D98761DF8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89513"/>
              </p:ext>
            </p:extLst>
          </p:nvPr>
        </p:nvGraphicFramePr>
        <p:xfrm>
          <a:off x="1031168" y="3160594"/>
          <a:ext cx="723265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187440" imgH="888840" progId="Equation.DSMT4">
                  <p:embed/>
                </p:oleObj>
              </mc:Choice>
              <mc:Fallback>
                <p:oleObj name="Equation" r:id="rId9" imgW="3187440" imgH="888840" progId="Equation.DSMT4">
                  <p:embed/>
                  <p:pic>
                    <p:nvPicPr>
                      <p:cNvPr id="13" name="对象 2">
                        <a:extLst>
                          <a:ext uri="{FF2B5EF4-FFF2-40B4-BE49-F238E27FC236}">
                            <a16:creationId xmlns:a16="http://schemas.microsoft.com/office/drawing/2014/main" id="{564BBAC2-83E8-4408-A0A1-D98761DF8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168" y="3160594"/>
                        <a:ext cx="723265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">
            <a:extLst>
              <a:ext uri="{FF2B5EF4-FFF2-40B4-BE49-F238E27FC236}">
                <a16:creationId xmlns:a16="http://schemas.microsoft.com/office/drawing/2014/main" id="{ACC1B43A-217F-4255-95C2-212515BA5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00702"/>
              </p:ext>
            </p:extLst>
          </p:nvPr>
        </p:nvGraphicFramePr>
        <p:xfrm>
          <a:off x="648581" y="5040842"/>
          <a:ext cx="799782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3429000" imgH="647640" progId="Equation.DSMT4">
                  <p:embed/>
                </p:oleObj>
              </mc:Choice>
              <mc:Fallback>
                <p:oleObj name="Equation" r:id="rId11" imgW="3429000" imgH="647640" progId="Equation.DSMT4">
                  <p:embed/>
                  <p:pic>
                    <p:nvPicPr>
                      <p:cNvPr id="14" name="对象 3">
                        <a:extLst>
                          <a:ext uri="{FF2B5EF4-FFF2-40B4-BE49-F238E27FC236}">
                            <a16:creationId xmlns:a16="http://schemas.microsoft.com/office/drawing/2014/main" id="{ACC1B43A-217F-4255-95C2-212515BA5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81" y="5040842"/>
                        <a:ext cx="799782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4">
            <a:extLst>
              <a:ext uri="{FF2B5EF4-FFF2-40B4-BE49-F238E27FC236}">
                <a16:creationId xmlns:a16="http://schemas.microsoft.com/office/drawing/2014/main" id="{0AC04D3C-3BDD-452D-9757-036B49BF2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46749"/>
              </p:ext>
            </p:extLst>
          </p:nvPr>
        </p:nvGraphicFramePr>
        <p:xfrm>
          <a:off x="1554917" y="2244606"/>
          <a:ext cx="60293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2590560" imgH="393480" progId="Equation.DSMT4">
                  <p:embed/>
                </p:oleObj>
              </mc:Choice>
              <mc:Fallback>
                <p:oleObj name="Equation" r:id="rId13" imgW="2590560" imgH="393480" progId="Equation.DSMT4">
                  <p:embed/>
                  <p:pic>
                    <p:nvPicPr>
                      <p:cNvPr id="15" name="对象 4">
                        <a:extLst>
                          <a:ext uri="{FF2B5EF4-FFF2-40B4-BE49-F238E27FC236}">
                            <a16:creationId xmlns:a16="http://schemas.microsoft.com/office/drawing/2014/main" id="{0AC04D3C-3BDD-452D-9757-036B49BF2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917" y="2244606"/>
                        <a:ext cx="60293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96838" y="30163"/>
            <a:ext cx="8416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了解一下：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=2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的两种积分式的联系</a:t>
            </a:r>
          </a:p>
        </p:txBody>
      </p:sp>
      <p:graphicFrame>
        <p:nvGraphicFramePr>
          <p:cNvPr id="2662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55988"/>
              </p:ext>
            </p:extLst>
          </p:nvPr>
        </p:nvGraphicFramePr>
        <p:xfrm>
          <a:off x="1809750" y="612775"/>
          <a:ext cx="49895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2662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612775"/>
                        <a:ext cx="49895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630517"/>
              </p:ext>
            </p:extLst>
          </p:nvPr>
        </p:nvGraphicFramePr>
        <p:xfrm>
          <a:off x="1661760" y="2159417"/>
          <a:ext cx="54737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552400" imgH="431640" progId="Equation.DSMT4">
                  <p:embed/>
                </p:oleObj>
              </mc:Choice>
              <mc:Fallback>
                <p:oleObj name="Equation" r:id="rId5" imgW="2552400" imgH="431640" progId="Equation.DSMT4">
                  <p:embed/>
                  <p:pic>
                    <p:nvPicPr>
                      <p:cNvPr id="2663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760" y="2159417"/>
                        <a:ext cx="54737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153962"/>
              </p:ext>
            </p:extLst>
          </p:nvPr>
        </p:nvGraphicFramePr>
        <p:xfrm>
          <a:off x="1841499" y="3182643"/>
          <a:ext cx="49260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286000" imgH="215640" progId="Equation.DSMT4">
                  <p:embed/>
                </p:oleObj>
              </mc:Choice>
              <mc:Fallback>
                <p:oleObj name="Equation" r:id="rId7" imgW="2286000" imgH="215640" progId="Equation.DSMT4">
                  <p:embed/>
                  <p:pic>
                    <p:nvPicPr>
                      <p:cNvPr id="2663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499" y="3182643"/>
                        <a:ext cx="49260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45287"/>
              </p:ext>
            </p:extLst>
          </p:nvPr>
        </p:nvGraphicFramePr>
        <p:xfrm>
          <a:off x="575689" y="3599096"/>
          <a:ext cx="8218924" cy="191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3809880" imgH="888840" progId="Equation.DSMT4">
                  <p:embed/>
                </p:oleObj>
              </mc:Choice>
              <mc:Fallback>
                <p:oleObj name="Equation" r:id="rId9" imgW="3809880" imgH="888840" progId="Equation.DSMT4">
                  <p:embed/>
                  <p:pic>
                    <p:nvPicPr>
                      <p:cNvPr id="2663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89" y="3599096"/>
                        <a:ext cx="8218924" cy="191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3001148-5001-4BAC-BF9F-FF218C05C0F5}"/>
              </a:ext>
            </a:extLst>
          </p:cNvPr>
          <p:cNvSpPr txBox="1"/>
          <p:nvPr/>
        </p:nvSpPr>
        <p:spPr>
          <a:xfrm>
            <a:off x="459136" y="2257023"/>
            <a:ext cx="1429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求证：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证明：</a:t>
            </a:r>
          </a:p>
        </p:txBody>
      </p:sp>
      <p:graphicFrame>
        <p:nvGraphicFramePr>
          <p:cNvPr id="11" name="对象 3">
            <a:extLst>
              <a:ext uri="{FF2B5EF4-FFF2-40B4-BE49-F238E27FC236}">
                <a16:creationId xmlns:a16="http://schemas.microsoft.com/office/drawing/2014/main" id="{8DD3D5E5-53A1-45A0-9627-869B768E2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24501"/>
              </p:ext>
            </p:extLst>
          </p:nvPr>
        </p:nvGraphicFramePr>
        <p:xfrm>
          <a:off x="327203" y="1141766"/>
          <a:ext cx="86121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4038480" imgH="431640" progId="Equation.DSMT4">
                  <p:embed/>
                </p:oleObj>
              </mc:Choice>
              <mc:Fallback>
                <p:oleObj name="Equation" r:id="rId11" imgW="4038480" imgH="431640" progId="Equation.DSMT4">
                  <p:embed/>
                  <p:pic>
                    <p:nvPicPr>
                      <p:cNvPr id="11" name="对象 3">
                        <a:extLst>
                          <a:ext uri="{FF2B5EF4-FFF2-40B4-BE49-F238E27FC236}">
                            <a16:creationId xmlns:a16="http://schemas.microsoft.com/office/drawing/2014/main" id="{8DD3D5E5-53A1-45A0-9627-869B768E2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03" y="1141766"/>
                        <a:ext cx="861218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9DCF63DA-1123-4184-90F8-C61E983AC199}"/>
              </a:ext>
            </a:extLst>
          </p:cNvPr>
          <p:cNvGrpSpPr/>
          <p:nvPr/>
        </p:nvGrpSpPr>
        <p:grpSpPr>
          <a:xfrm>
            <a:off x="453490" y="5583767"/>
            <a:ext cx="8463322" cy="925513"/>
            <a:chOff x="453490" y="5583767"/>
            <a:chExt cx="8463322" cy="925513"/>
          </a:xfrm>
        </p:grpSpPr>
        <p:graphicFrame>
          <p:nvGraphicFramePr>
            <p:cNvPr id="26633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795274"/>
                </p:ext>
              </p:extLst>
            </p:nvPr>
          </p:nvGraphicFramePr>
          <p:xfrm>
            <a:off x="1221316" y="5583767"/>
            <a:ext cx="4117975" cy="925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3" imgW="1917360" imgH="431640" progId="Equation.DSMT4">
                    <p:embed/>
                  </p:oleObj>
                </mc:Choice>
                <mc:Fallback>
                  <p:oleObj name="Equation" r:id="rId13" imgW="1917360" imgH="431640" progId="Equation.DSMT4">
                    <p:embed/>
                    <p:pic>
                      <p:nvPicPr>
                        <p:cNvPr id="26633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316" y="5583767"/>
                          <a:ext cx="4117975" cy="925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3A72943-2A7E-4066-8A18-0D090CA9E01C}"/>
                </a:ext>
              </a:extLst>
            </p:cNvPr>
            <p:cNvSpPr txBox="1"/>
            <p:nvPr/>
          </p:nvSpPr>
          <p:spPr>
            <a:xfrm>
              <a:off x="453490" y="5773511"/>
              <a:ext cx="8463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代入                                              即得结果，证毕。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对象 1"/>
          <p:cNvGraphicFramePr>
            <a:graphicFrameLocks noChangeAspect="1"/>
          </p:cNvGraphicFramePr>
          <p:nvPr/>
        </p:nvGraphicFramePr>
        <p:xfrm>
          <a:off x="1597321" y="1213555"/>
          <a:ext cx="5738221" cy="100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2253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321" y="1213555"/>
                        <a:ext cx="5738221" cy="1003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"/>
          <p:cNvGraphicFramePr>
            <a:graphicFrameLocks noChangeAspect="1"/>
          </p:cNvGraphicFramePr>
          <p:nvPr/>
        </p:nvGraphicFramePr>
        <p:xfrm>
          <a:off x="872330" y="2217033"/>
          <a:ext cx="73993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149280" imgH="482400" progId="Equation.DSMT4">
                  <p:embed/>
                </p:oleObj>
              </mc:Choice>
              <mc:Fallback>
                <p:oleObj name="Equation" r:id="rId5" imgW="3149280" imgH="482400" progId="Equation.DSMT4">
                  <p:embed/>
                  <p:pic>
                    <p:nvPicPr>
                      <p:cNvPr id="2253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0" y="2217033"/>
                        <a:ext cx="73993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511AB24D-C20A-4F4B-94F9-7B2670F89C53}"/>
              </a:ext>
            </a:extLst>
          </p:cNvPr>
          <p:cNvGrpSpPr/>
          <p:nvPr/>
        </p:nvGrpSpPr>
        <p:grpSpPr>
          <a:xfrm>
            <a:off x="828573" y="3546060"/>
            <a:ext cx="7780236" cy="1710807"/>
            <a:chOff x="828573" y="3546060"/>
            <a:chExt cx="7780236" cy="1710807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E61EC6CB-7393-41F5-98BB-84DE47468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573" y="3669662"/>
              <a:ext cx="247650" cy="247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8" name="对象 3">
              <a:extLst>
                <a:ext uri="{FF2B5EF4-FFF2-40B4-BE49-F238E27FC236}">
                  <a16:creationId xmlns:a16="http://schemas.microsoft.com/office/drawing/2014/main" id="{71BB11B1-097E-4885-B5F6-8C3D87EF9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4251" y="3556686"/>
            <a:ext cx="16494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685800" imgH="241200" progId="Equation.DSMT4">
                    <p:embed/>
                  </p:oleObj>
                </mc:Choice>
                <mc:Fallback>
                  <p:oleObj name="Equation" r:id="rId7" imgW="685800" imgH="241200" progId="Equation.DSMT4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1BB11B1-097E-4885-B5F6-8C3D87EF9C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251" y="3556686"/>
                          <a:ext cx="16494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5BE9CD8-AF99-4059-BB69-B3A847ED6E94}"/>
                </a:ext>
              </a:extLst>
            </p:cNvPr>
            <p:cNvGrpSpPr/>
            <p:nvPr/>
          </p:nvGrpSpPr>
          <p:grpSpPr>
            <a:xfrm>
              <a:off x="1332821" y="3546060"/>
              <a:ext cx="7200885" cy="581025"/>
              <a:chOff x="1332821" y="3546060"/>
              <a:chExt cx="7200885" cy="581025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5B8E44-21C8-41AE-8DD8-802B3505A764}"/>
                  </a:ext>
                </a:extLst>
              </p:cNvPr>
              <p:cNvSpPr txBox="1"/>
              <p:nvPr/>
            </p:nvSpPr>
            <p:spPr>
              <a:xfrm>
                <a:off x="1850318" y="3593054"/>
                <a:ext cx="6683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或                    对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t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作图是直线。</a:t>
                </a:r>
              </a:p>
            </p:txBody>
          </p:sp>
          <p:graphicFrame>
            <p:nvGraphicFramePr>
              <p:cNvPr id="21" name="对象 3">
                <a:extLst>
                  <a:ext uri="{FF2B5EF4-FFF2-40B4-BE49-F238E27FC236}">
                    <a16:creationId xmlns:a16="http://schemas.microsoft.com/office/drawing/2014/main" id="{F4213CB9-7246-4701-9978-CB09EFF82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32821" y="3546060"/>
              <a:ext cx="611188" cy="581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1" name="Equation" r:id="rId9" imgW="253800" imgH="241200" progId="Equation.DSMT4">
                      <p:embed/>
                    </p:oleObj>
                  </mc:Choice>
                  <mc:Fallback>
                    <p:oleObj name="Equation" r:id="rId9" imgW="253800" imgH="241200" progId="Equation.DSMT4">
                      <p:embed/>
                      <p:pic>
                        <p:nvPicPr>
                          <p:cNvPr id="21" name="对象 3">
                            <a:extLst>
                              <a:ext uri="{FF2B5EF4-FFF2-40B4-BE49-F238E27FC236}">
                                <a16:creationId xmlns:a16="http://schemas.microsoft.com/office/drawing/2014/main" id="{F4213CB9-7246-4701-9978-CB09EFF82C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821" y="3546060"/>
                            <a:ext cx="611188" cy="581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7">
              <a:extLst>
                <a:ext uri="{FF2B5EF4-FFF2-40B4-BE49-F238E27FC236}">
                  <a16:creationId xmlns:a16="http://schemas.microsoft.com/office/drawing/2014/main" id="{E5B07425-24CC-4175-81DD-CE8EC5058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166" y="4151398"/>
              <a:ext cx="7761288" cy="523875"/>
              <a:chOff x="468" y="2235"/>
              <a:chExt cx="4889" cy="330"/>
            </a:xfrm>
          </p:grpSpPr>
          <p:sp>
            <p:nvSpPr>
              <p:cNvPr id="23" name="Text Box 9">
                <a:extLst>
                  <a:ext uri="{FF2B5EF4-FFF2-40B4-BE49-F238E27FC236}">
                    <a16:creationId xmlns:a16="http://schemas.microsoft.com/office/drawing/2014/main" id="{1A43AAF9-C81E-4EEB-929C-8F2D00806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" y="2235"/>
                <a:ext cx="461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800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A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具有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浓度</a:t>
                </a:r>
                <a:r>
                  <a:rPr kumimoji="1" lang="en-US" altLang="zh-C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1</a:t>
                </a:r>
                <a:r>
                  <a:rPr kumimoji="1" lang="zh-CN" altLang="en-US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r>
                  <a:rPr kumimoji="1" lang="en-US" altLang="zh-CN" sz="2800" i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·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时间</a:t>
                </a:r>
                <a:r>
                  <a:rPr kumimoji="1" lang="zh-CN" altLang="en-US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r>
                  <a:rPr kumimoji="1" lang="en-US" altLang="zh-C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1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的量纲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BC488CA3-3AC6-418B-BC19-4A5614F8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292"/>
                <a:ext cx="156" cy="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5F1E04D4-6357-483B-ABB3-CC428C398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5458" y="4732992"/>
              <a:ext cx="7753351" cy="523875"/>
              <a:chOff x="432" y="2944"/>
              <a:chExt cx="4884" cy="330"/>
            </a:xfrm>
          </p:grpSpPr>
          <p:sp>
            <p:nvSpPr>
              <p:cNvPr id="26" name="Text Box 13">
                <a:extLst>
                  <a:ext uri="{FF2B5EF4-FFF2-40B4-BE49-F238E27FC236}">
                    <a16:creationId xmlns:a16="http://schemas.microsoft.com/office/drawing/2014/main" id="{0D285EB0-3257-430E-AD88-F9C0A66F1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2944"/>
                <a:ext cx="462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半衰期与</a:t>
                </a:r>
                <a:r>
                  <a:rPr kumimoji="1" lang="en-US" altLang="zh-CN" sz="28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800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A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以及</a:t>
                </a:r>
                <a:r>
                  <a:rPr kumimoji="1" lang="en-US" altLang="zh-CN" sz="28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2800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A0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</a:t>
                </a:r>
                <a:r>
                  <a:rPr kumimoji="1" lang="en-US" altLang="zh-CN" sz="28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次方的乘积成反比。</a:t>
                </a:r>
              </a:p>
            </p:txBody>
          </p:sp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20E5CBAB-28BD-421A-977D-6355977D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000"/>
                <a:ext cx="156" cy="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8" name="对象 4">
            <a:extLst>
              <a:ext uri="{FF2B5EF4-FFF2-40B4-BE49-F238E27FC236}">
                <a16:creationId xmlns:a16="http://schemas.microsoft.com/office/drawing/2014/main" id="{C534A783-C2E1-4A36-8956-DA0C161F2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4583" y="5324311"/>
          <a:ext cx="2583696" cy="10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117440" imgH="457200" progId="Equation.DSMT4">
                  <p:embed/>
                </p:oleObj>
              </mc:Choice>
              <mc:Fallback>
                <p:oleObj name="Equation" r:id="rId11" imgW="1117440" imgH="457200" progId="Equation.DSMT4">
                  <p:embed/>
                  <p:pic>
                    <p:nvPicPr>
                      <p:cNvPr id="28" name="对象 4">
                        <a:extLst>
                          <a:ext uri="{FF2B5EF4-FFF2-40B4-BE49-F238E27FC236}">
                            <a16:creationId xmlns:a16="http://schemas.microsoft.com/office/drawing/2014/main" id="{C534A783-C2E1-4A36-8956-DA0C161F2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83" y="5324311"/>
                        <a:ext cx="2583696" cy="1056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>
            <a:extLst>
              <a:ext uri="{FF2B5EF4-FFF2-40B4-BE49-F238E27FC236}">
                <a16:creationId xmlns:a16="http://schemas.microsoft.com/office/drawing/2014/main" id="{27D706B1-A280-4071-9119-32E92100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87363"/>
            <a:ext cx="39941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级反应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≠1)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ransition spd="med"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727075" y="672829"/>
            <a:ext cx="715256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的情况可以由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的情况，令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得到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727075" y="3714898"/>
            <a:ext cx="788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当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exp[(1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] ~ 1 + (1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，则上式化为：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06363" y="65088"/>
            <a:ext cx="8416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了解一下：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=1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与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的联系</a:t>
            </a:r>
          </a:p>
        </p:txBody>
      </p:sp>
      <p:graphicFrame>
        <p:nvGraphicFramePr>
          <p:cNvPr id="2970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38214"/>
              </p:ext>
            </p:extLst>
          </p:nvPr>
        </p:nvGraphicFramePr>
        <p:xfrm>
          <a:off x="1246228" y="2725651"/>
          <a:ext cx="6688413" cy="93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997200" imgH="419100" progId="Equation.DSMT4">
                  <p:embed/>
                </p:oleObj>
              </mc:Choice>
              <mc:Fallback>
                <p:oleObj name="Equation" r:id="rId3" imgW="2997200" imgH="419100" progId="Equation.DSMT4">
                  <p:embed/>
                  <p:pic>
                    <p:nvPicPr>
                      <p:cNvPr id="297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228" y="2725651"/>
                        <a:ext cx="6688413" cy="935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69892"/>
              </p:ext>
            </p:extLst>
          </p:nvPr>
        </p:nvGraphicFramePr>
        <p:xfrm>
          <a:off x="1993823" y="1434810"/>
          <a:ext cx="4642004" cy="111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120760" imgH="507960" progId="Equation.DSMT4">
                  <p:embed/>
                </p:oleObj>
              </mc:Choice>
              <mc:Fallback>
                <p:oleObj name="Equation" r:id="rId5" imgW="2120760" imgH="507960" progId="Equation.DSMT4">
                  <p:embed/>
                  <p:pic>
                    <p:nvPicPr>
                      <p:cNvPr id="2970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823" y="1434810"/>
                        <a:ext cx="4642004" cy="1111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31991"/>
              </p:ext>
            </p:extLst>
          </p:nvPr>
        </p:nvGraphicFramePr>
        <p:xfrm>
          <a:off x="1665288" y="4449763"/>
          <a:ext cx="52990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336760" imgH="888840" progId="Equation.DSMT4">
                  <p:embed/>
                </p:oleObj>
              </mc:Choice>
              <mc:Fallback>
                <p:oleObj name="Equation" r:id="rId7" imgW="2336760" imgH="888840" progId="Equation.DSMT4">
                  <p:embed/>
                  <p:pic>
                    <p:nvPicPr>
                      <p:cNvPr id="29703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449763"/>
                        <a:ext cx="52990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54" name="Rectangle 662"/>
          <p:cNvSpPr>
            <a:spLocks noChangeArrowheads="1"/>
          </p:cNvSpPr>
          <p:nvPr/>
        </p:nvSpPr>
        <p:spPr bwMode="auto">
          <a:xfrm>
            <a:off x="719138" y="1444625"/>
            <a:ext cx="8045450" cy="300513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88052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50582"/>
              </p:ext>
            </p:extLst>
          </p:nvPr>
        </p:nvGraphicFramePr>
        <p:xfrm>
          <a:off x="457200" y="463550"/>
          <a:ext cx="8382000" cy="5916614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1" name="Text Box 423"/>
          <p:cNvSpPr txBox="1">
            <a:spLocks noChangeArrowheads="1"/>
          </p:cNvSpPr>
          <p:nvPr/>
        </p:nvSpPr>
        <p:spPr bwMode="auto">
          <a:xfrm>
            <a:off x="1600200" y="495300"/>
            <a:ext cx="245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速  率  方  程</a:t>
            </a:r>
          </a:p>
        </p:txBody>
      </p:sp>
      <p:sp>
        <p:nvSpPr>
          <p:cNvPr id="30782" name="Text Box 424"/>
          <p:cNvSpPr txBox="1">
            <a:spLocks noChangeArrowheads="1"/>
          </p:cNvSpPr>
          <p:nvPr/>
        </p:nvSpPr>
        <p:spPr bwMode="auto">
          <a:xfrm>
            <a:off x="400050" y="552450"/>
            <a:ext cx="552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级数</a:t>
            </a:r>
          </a:p>
        </p:txBody>
      </p:sp>
      <p:sp>
        <p:nvSpPr>
          <p:cNvPr id="30783" name="Text Box 426"/>
          <p:cNvSpPr txBox="1">
            <a:spLocks noChangeArrowheads="1"/>
          </p:cNvSpPr>
          <p:nvPr/>
        </p:nvSpPr>
        <p:spPr bwMode="auto">
          <a:xfrm>
            <a:off x="6000750" y="4953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特         征 </a:t>
            </a:r>
          </a:p>
        </p:txBody>
      </p:sp>
      <p:sp>
        <p:nvSpPr>
          <p:cNvPr id="30784" name="Text Box 427"/>
          <p:cNvSpPr txBox="1">
            <a:spLocks noChangeArrowheads="1"/>
          </p:cNvSpPr>
          <p:nvPr/>
        </p:nvSpPr>
        <p:spPr bwMode="auto">
          <a:xfrm>
            <a:off x="933450" y="10287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微 分 式</a:t>
            </a:r>
          </a:p>
        </p:txBody>
      </p:sp>
      <p:sp>
        <p:nvSpPr>
          <p:cNvPr id="30785" name="Text Box 428"/>
          <p:cNvSpPr txBox="1">
            <a:spLocks noChangeArrowheads="1"/>
          </p:cNvSpPr>
          <p:nvPr/>
        </p:nvSpPr>
        <p:spPr bwMode="auto">
          <a:xfrm>
            <a:off x="2928938" y="10287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积 分 式</a:t>
            </a:r>
          </a:p>
        </p:txBody>
      </p:sp>
      <p:sp>
        <p:nvSpPr>
          <p:cNvPr id="30786" name="Text Box 429"/>
          <p:cNvSpPr txBox="1">
            <a:spLocks noChangeArrowheads="1"/>
          </p:cNvSpPr>
          <p:nvPr/>
        </p:nvSpPr>
        <p:spPr bwMode="auto">
          <a:xfrm>
            <a:off x="5105400" y="95250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1/2</a:t>
            </a:r>
          </a:p>
        </p:txBody>
      </p:sp>
      <p:sp>
        <p:nvSpPr>
          <p:cNvPr id="30787" name="Text Box 430"/>
          <p:cNvSpPr txBox="1">
            <a:spLocks noChangeArrowheads="1"/>
          </p:cNvSpPr>
          <p:nvPr/>
        </p:nvSpPr>
        <p:spPr bwMode="auto">
          <a:xfrm>
            <a:off x="6153150" y="104775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直线关系</a:t>
            </a:r>
          </a:p>
        </p:txBody>
      </p:sp>
      <p:sp>
        <p:nvSpPr>
          <p:cNvPr id="30788" name="Text Box 431"/>
          <p:cNvSpPr txBox="1">
            <a:spLocks noChangeArrowheads="1"/>
          </p:cNvSpPr>
          <p:nvPr/>
        </p:nvSpPr>
        <p:spPr bwMode="auto">
          <a:xfrm>
            <a:off x="7334250" y="10477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的量纲</a:t>
            </a:r>
          </a:p>
        </p:txBody>
      </p:sp>
      <p:sp>
        <p:nvSpPr>
          <p:cNvPr id="30789" name="Text Box 435"/>
          <p:cNvSpPr txBox="1">
            <a:spLocks noChangeArrowheads="1"/>
          </p:cNvSpPr>
          <p:nvPr/>
        </p:nvSpPr>
        <p:spPr bwMode="auto">
          <a:xfrm>
            <a:off x="476250" y="1733550"/>
            <a:ext cx="24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</a:t>
            </a:r>
          </a:p>
        </p:txBody>
      </p:sp>
      <p:sp>
        <p:nvSpPr>
          <p:cNvPr id="30790" name="Text Box 437"/>
          <p:cNvSpPr txBox="1">
            <a:spLocks noChangeArrowheads="1"/>
          </p:cNvSpPr>
          <p:nvPr/>
        </p:nvSpPr>
        <p:spPr bwMode="auto">
          <a:xfrm>
            <a:off x="400050" y="268605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30791" name="Text Box 439"/>
          <p:cNvSpPr txBox="1">
            <a:spLocks noChangeArrowheads="1"/>
          </p:cNvSpPr>
          <p:nvPr/>
        </p:nvSpPr>
        <p:spPr bwMode="auto">
          <a:xfrm>
            <a:off x="36195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30792" name="Text Box 440"/>
          <p:cNvSpPr txBox="1">
            <a:spLocks noChangeArrowheads="1"/>
          </p:cNvSpPr>
          <p:nvPr/>
        </p:nvSpPr>
        <p:spPr bwMode="auto">
          <a:xfrm>
            <a:off x="457200" y="569595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</a:p>
        </p:txBody>
      </p:sp>
      <p:graphicFrame>
        <p:nvGraphicFramePr>
          <p:cNvPr id="30793" name="Objec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75662"/>
              </p:ext>
            </p:extLst>
          </p:nvPr>
        </p:nvGraphicFramePr>
        <p:xfrm>
          <a:off x="884238" y="1523824"/>
          <a:ext cx="12033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711000" imgH="583920" progId="Equation.DSMT4">
                  <p:embed/>
                </p:oleObj>
              </mc:Choice>
              <mc:Fallback>
                <p:oleObj name="Equation" r:id="rId3" imgW="711000" imgH="583920" progId="Equation.DSMT4">
                  <p:embed/>
                  <p:pic>
                    <p:nvPicPr>
                      <p:cNvPr id="30793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523824"/>
                        <a:ext cx="12033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4" name="Object 4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88423"/>
              </p:ext>
            </p:extLst>
          </p:nvPr>
        </p:nvGraphicFramePr>
        <p:xfrm>
          <a:off x="6330950" y="1666875"/>
          <a:ext cx="9175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93480" imgH="228600" progId="Equation.DSMT4">
                  <p:embed/>
                </p:oleObj>
              </mc:Choice>
              <mc:Fallback>
                <p:oleObj name="Equation" r:id="rId5" imgW="393480" imgH="228600" progId="Equation.DSMT4">
                  <p:embed/>
                  <p:pic>
                    <p:nvPicPr>
                      <p:cNvPr id="30794" name="Object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1666875"/>
                        <a:ext cx="9175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5" name="Object 447"/>
          <p:cNvGraphicFramePr>
            <a:graphicFrameLocks noChangeAspect="1"/>
          </p:cNvGraphicFramePr>
          <p:nvPr/>
        </p:nvGraphicFramePr>
        <p:xfrm>
          <a:off x="7348538" y="1871663"/>
          <a:ext cx="1349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812447" imgH="215806" progId="Equation.3">
                  <p:embed/>
                </p:oleObj>
              </mc:Choice>
              <mc:Fallback>
                <p:oleObj name="Equation" r:id="rId7" imgW="812447" imgH="215806" progId="Equation.3">
                  <p:embed/>
                  <p:pic>
                    <p:nvPicPr>
                      <p:cNvPr id="30795" name="Object 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1871663"/>
                        <a:ext cx="1349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6" name="Object 4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40042"/>
              </p:ext>
            </p:extLst>
          </p:nvPr>
        </p:nvGraphicFramePr>
        <p:xfrm>
          <a:off x="936625" y="2487613"/>
          <a:ext cx="12287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711000" imgH="583920" progId="Equation.DSMT4">
                  <p:embed/>
                </p:oleObj>
              </mc:Choice>
              <mc:Fallback>
                <p:oleObj name="Equation" r:id="rId9" imgW="711000" imgH="583920" progId="Equation.DSMT4">
                  <p:embed/>
                  <p:pic>
                    <p:nvPicPr>
                      <p:cNvPr id="30796" name="Object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487613"/>
                        <a:ext cx="12287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7" name="Object 4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45588"/>
              </p:ext>
            </p:extLst>
          </p:nvPr>
        </p:nvGraphicFramePr>
        <p:xfrm>
          <a:off x="6204923" y="2761613"/>
          <a:ext cx="1142642" cy="437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660240" imgH="253800" progId="Equation.DSMT4">
                  <p:embed/>
                </p:oleObj>
              </mc:Choice>
              <mc:Fallback>
                <p:oleObj name="Equation" r:id="rId11" imgW="660240" imgH="253800" progId="Equation.DSMT4">
                  <p:embed/>
                  <p:pic>
                    <p:nvPicPr>
                      <p:cNvPr id="30797" name="Object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923" y="2761613"/>
                        <a:ext cx="1142642" cy="437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8" name="Object 452"/>
          <p:cNvGraphicFramePr>
            <a:graphicFrameLocks noChangeAspect="1"/>
          </p:cNvGraphicFramePr>
          <p:nvPr/>
        </p:nvGraphicFramePr>
        <p:xfrm>
          <a:off x="7632700" y="2824163"/>
          <a:ext cx="6635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431613" imgH="215806" progId="Equation.3">
                  <p:embed/>
                </p:oleObj>
              </mc:Choice>
              <mc:Fallback>
                <p:oleObj name="Equation" r:id="rId13" imgW="431613" imgH="215806" progId="Equation.3">
                  <p:embed/>
                  <p:pic>
                    <p:nvPicPr>
                      <p:cNvPr id="30798" name="Object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2824163"/>
                        <a:ext cx="6635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9" name="Object 4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223652"/>
              </p:ext>
            </p:extLst>
          </p:nvPr>
        </p:nvGraphicFramePr>
        <p:xfrm>
          <a:off x="6337300" y="3525838"/>
          <a:ext cx="8493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419040" imgH="431640" progId="Equation.DSMT4">
                  <p:embed/>
                </p:oleObj>
              </mc:Choice>
              <mc:Fallback>
                <p:oleObj name="Equation" r:id="rId15" imgW="419040" imgH="431640" progId="Equation.DSMT4">
                  <p:embed/>
                  <p:pic>
                    <p:nvPicPr>
                      <p:cNvPr id="30799" name="Object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525838"/>
                        <a:ext cx="8493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0" name="Object 490"/>
          <p:cNvGraphicFramePr>
            <a:graphicFrameLocks noChangeAspect="1"/>
          </p:cNvGraphicFramePr>
          <p:nvPr/>
        </p:nvGraphicFramePr>
        <p:xfrm>
          <a:off x="7342188" y="4271963"/>
          <a:ext cx="13811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926698" imgH="215806" progId="Equation.3">
                  <p:embed/>
                </p:oleObj>
              </mc:Choice>
              <mc:Fallback>
                <p:oleObj name="Equation" r:id="rId17" imgW="926698" imgH="215806" progId="Equation.3">
                  <p:embed/>
                  <p:pic>
                    <p:nvPicPr>
                      <p:cNvPr id="30800" name="Object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4271963"/>
                        <a:ext cx="13811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1" name="Object 4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44114"/>
              </p:ext>
            </p:extLst>
          </p:nvPr>
        </p:nvGraphicFramePr>
        <p:xfrm>
          <a:off x="6270614" y="4570006"/>
          <a:ext cx="1041422" cy="80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558720" imgH="431640" progId="Equation.DSMT4">
                  <p:embed/>
                </p:oleObj>
              </mc:Choice>
              <mc:Fallback>
                <p:oleObj name="Equation" r:id="rId19" imgW="558720" imgH="431640" progId="Equation.DSMT4">
                  <p:embed/>
                  <p:pic>
                    <p:nvPicPr>
                      <p:cNvPr id="30801" name="Object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14" y="4570006"/>
                        <a:ext cx="1041422" cy="804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2" name="Object 4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9958"/>
              </p:ext>
            </p:extLst>
          </p:nvPr>
        </p:nvGraphicFramePr>
        <p:xfrm>
          <a:off x="6252407" y="5625408"/>
          <a:ext cx="1024215" cy="52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1" imgW="469800" imgH="241200" progId="Equation.DSMT4">
                  <p:embed/>
                </p:oleObj>
              </mc:Choice>
              <mc:Fallback>
                <p:oleObj name="Equation" r:id="rId21" imgW="469800" imgH="241200" progId="Equation.DSMT4">
                  <p:embed/>
                  <p:pic>
                    <p:nvPicPr>
                      <p:cNvPr id="30802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407" y="5625408"/>
                        <a:ext cx="1024215" cy="523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3" name="Object 4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16242"/>
              </p:ext>
            </p:extLst>
          </p:nvPr>
        </p:nvGraphicFramePr>
        <p:xfrm>
          <a:off x="7342894" y="5738813"/>
          <a:ext cx="14541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23" imgW="977476" imgH="215806" progId="Equation.3">
                  <p:embed/>
                </p:oleObj>
              </mc:Choice>
              <mc:Fallback>
                <p:oleObj name="Equation" r:id="rId23" imgW="977476" imgH="215806" progId="Equation.3">
                  <p:embed/>
                  <p:pic>
                    <p:nvPicPr>
                      <p:cNvPr id="30803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894" y="5738813"/>
                        <a:ext cx="14541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4" name="Object 5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949398"/>
              </p:ext>
            </p:extLst>
          </p:nvPr>
        </p:nvGraphicFramePr>
        <p:xfrm>
          <a:off x="792163" y="3419475"/>
          <a:ext cx="15160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25" imgW="876240" imgH="609480" progId="Equation.DSMT4">
                  <p:embed/>
                </p:oleObj>
              </mc:Choice>
              <mc:Fallback>
                <p:oleObj name="Equation" r:id="rId25" imgW="876240" imgH="609480" progId="Equation.DSMT4">
                  <p:embed/>
                  <p:pic>
                    <p:nvPicPr>
                      <p:cNvPr id="30804" name="Object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419475"/>
                        <a:ext cx="15160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5" name="Object 5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91581"/>
              </p:ext>
            </p:extLst>
          </p:nvPr>
        </p:nvGraphicFramePr>
        <p:xfrm>
          <a:off x="862013" y="4411663"/>
          <a:ext cx="13398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27" imgW="774360" imgH="583920" progId="Equation.DSMT4">
                  <p:embed/>
                </p:oleObj>
              </mc:Choice>
              <mc:Fallback>
                <p:oleObj name="Equation" r:id="rId27" imgW="774360" imgH="583920" progId="Equation.DSMT4">
                  <p:embed/>
                  <p:pic>
                    <p:nvPicPr>
                      <p:cNvPr id="30805" name="Object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411663"/>
                        <a:ext cx="13398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6" name="Object 5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45866"/>
              </p:ext>
            </p:extLst>
          </p:nvPr>
        </p:nvGraphicFramePr>
        <p:xfrm>
          <a:off x="865748" y="5357316"/>
          <a:ext cx="1325461" cy="105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29" imgW="711000" imgH="609480" progId="Equation.DSMT4">
                  <p:embed/>
                </p:oleObj>
              </mc:Choice>
              <mc:Fallback>
                <p:oleObj name="Equation" r:id="rId29" imgW="711000" imgH="609480" progId="Equation.DSMT4">
                  <p:embed/>
                  <p:pic>
                    <p:nvPicPr>
                      <p:cNvPr id="30806" name="Object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748" y="5357316"/>
                        <a:ext cx="1325461" cy="1050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55" name="Line 663"/>
          <p:cNvSpPr>
            <a:spLocks noChangeShapeType="1"/>
          </p:cNvSpPr>
          <p:nvPr/>
        </p:nvSpPr>
        <p:spPr bwMode="auto">
          <a:xfrm>
            <a:off x="4741863" y="601663"/>
            <a:ext cx="0" cy="7175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056" name="Text Box 664"/>
          <p:cNvSpPr txBox="1">
            <a:spLocks noChangeArrowheads="1"/>
          </p:cNvSpPr>
          <p:nvPr/>
        </p:nvSpPr>
        <p:spPr bwMode="auto">
          <a:xfrm>
            <a:off x="4114800" y="188913"/>
            <a:ext cx="1281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必须掌握</a:t>
            </a:r>
          </a:p>
        </p:txBody>
      </p:sp>
      <p:graphicFrame>
        <p:nvGraphicFramePr>
          <p:cNvPr id="3080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46064"/>
              </p:ext>
            </p:extLst>
          </p:nvPr>
        </p:nvGraphicFramePr>
        <p:xfrm>
          <a:off x="2655888" y="1733550"/>
          <a:ext cx="1800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1" imgW="863280" imgH="228600" progId="Equation.DSMT4">
                  <p:embed/>
                </p:oleObj>
              </mc:Choice>
              <mc:Fallback>
                <p:oleObj name="Equation" r:id="rId31" imgW="863280" imgH="228600" progId="Equation.DSMT4">
                  <p:embed/>
                  <p:pic>
                    <p:nvPicPr>
                      <p:cNvPr id="3080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733550"/>
                        <a:ext cx="1800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77684"/>
              </p:ext>
            </p:extLst>
          </p:nvPr>
        </p:nvGraphicFramePr>
        <p:xfrm>
          <a:off x="5081588" y="1570038"/>
          <a:ext cx="63658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3" imgW="304560" imgH="431640" progId="Equation.DSMT4">
                  <p:embed/>
                </p:oleObj>
              </mc:Choice>
              <mc:Fallback>
                <p:oleObj name="Equation" r:id="rId33" imgW="304560" imgH="431640" progId="Equation.DSMT4">
                  <p:embed/>
                  <p:pic>
                    <p:nvPicPr>
                      <p:cNvPr id="3081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1570038"/>
                        <a:ext cx="63658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8719"/>
              </p:ext>
            </p:extLst>
          </p:nvPr>
        </p:nvGraphicFramePr>
        <p:xfrm>
          <a:off x="2493963" y="2540000"/>
          <a:ext cx="19843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5" imgW="1002960" imgH="457200" progId="Equation.DSMT4">
                  <p:embed/>
                </p:oleObj>
              </mc:Choice>
              <mc:Fallback>
                <p:oleObj name="Equation" r:id="rId35" imgW="1002960" imgH="457200" progId="Equation.DSMT4">
                  <p:embed/>
                  <p:pic>
                    <p:nvPicPr>
                      <p:cNvPr id="3081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540000"/>
                        <a:ext cx="19843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90225"/>
              </p:ext>
            </p:extLst>
          </p:nvPr>
        </p:nvGraphicFramePr>
        <p:xfrm>
          <a:off x="5091113" y="2570163"/>
          <a:ext cx="5699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37" imgW="291960" imgH="431640" progId="Equation.DSMT4">
                  <p:embed/>
                </p:oleObj>
              </mc:Choice>
              <mc:Fallback>
                <p:oleObj name="Equation" r:id="rId37" imgW="291960" imgH="431640" progId="Equation.DSMT4">
                  <p:embed/>
                  <p:pic>
                    <p:nvPicPr>
                      <p:cNvPr id="3081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2570163"/>
                        <a:ext cx="5699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26966"/>
              </p:ext>
            </p:extLst>
          </p:nvPr>
        </p:nvGraphicFramePr>
        <p:xfrm>
          <a:off x="2525713" y="3529013"/>
          <a:ext cx="1762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9" imgW="901440" imgH="431640" progId="Equation.DSMT4">
                  <p:embed/>
                </p:oleObj>
              </mc:Choice>
              <mc:Fallback>
                <p:oleObj name="Equation" r:id="rId39" imgW="901440" imgH="431640" progId="Equation.DSMT4">
                  <p:embed/>
                  <p:pic>
                    <p:nvPicPr>
                      <p:cNvPr id="30813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529013"/>
                        <a:ext cx="17621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549533"/>
              </p:ext>
            </p:extLst>
          </p:nvPr>
        </p:nvGraphicFramePr>
        <p:xfrm>
          <a:off x="4991100" y="3498850"/>
          <a:ext cx="8366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41" imgW="406080" imgH="431640" progId="Equation.DSMT4">
                  <p:embed/>
                </p:oleObj>
              </mc:Choice>
              <mc:Fallback>
                <p:oleObj name="Equation" r:id="rId41" imgW="406080" imgH="431640" progId="Equation.DSMT4">
                  <p:embed/>
                  <p:pic>
                    <p:nvPicPr>
                      <p:cNvPr id="3081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498850"/>
                        <a:ext cx="8366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10072"/>
              </p:ext>
            </p:extLst>
          </p:nvPr>
        </p:nvGraphicFramePr>
        <p:xfrm>
          <a:off x="2413000" y="4319588"/>
          <a:ext cx="21320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43" imgW="1231560" imgH="660240" progId="Equation.DSMT4">
                  <p:embed/>
                </p:oleObj>
              </mc:Choice>
              <mc:Fallback>
                <p:oleObj name="Equation" r:id="rId43" imgW="1231560" imgH="660240" progId="Equation.DSMT4">
                  <p:embed/>
                  <p:pic>
                    <p:nvPicPr>
                      <p:cNvPr id="30815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319588"/>
                        <a:ext cx="213201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53786"/>
              </p:ext>
            </p:extLst>
          </p:nvPr>
        </p:nvGraphicFramePr>
        <p:xfrm>
          <a:off x="4628983" y="4761443"/>
          <a:ext cx="1636519" cy="38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45" imgW="965160" imgH="228600" progId="Equation.DSMT4">
                  <p:embed/>
                </p:oleObj>
              </mc:Choice>
              <mc:Fallback>
                <p:oleObj name="Equation" r:id="rId45" imgW="965160" imgH="228600" progId="Equation.DSMT4">
                  <p:embed/>
                  <p:pic>
                    <p:nvPicPr>
                      <p:cNvPr id="30816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983" y="4761443"/>
                        <a:ext cx="1636519" cy="387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85433"/>
              </p:ext>
            </p:extLst>
          </p:nvPr>
        </p:nvGraphicFramePr>
        <p:xfrm>
          <a:off x="2449513" y="5360988"/>
          <a:ext cx="20399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47" imgW="1536480" imgH="787320" progId="Equation.DSMT4">
                  <p:embed/>
                </p:oleObj>
              </mc:Choice>
              <mc:Fallback>
                <p:oleObj name="Equation" r:id="rId47" imgW="1536480" imgH="787320" progId="Equation.DSMT4">
                  <p:embed/>
                  <p:pic>
                    <p:nvPicPr>
                      <p:cNvPr id="30817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360988"/>
                        <a:ext cx="20399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19754"/>
              </p:ext>
            </p:extLst>
          </p:nvPr>
        </p:nvGraphicFramePr>
        <p:xfrm>
          <a:off x="4738688" y="5507038"/>
          <a:ext cx="14351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49" imgW="787320" imgH="457200" progId="Equation.DSMT4">
                  <p:embed/>
                </p:oleObj>
              </mc:Choice>
              <mc:Fallback>
                <p:oleObj name="Equation" r:id="rId49" imgW="787320" imgH="457200" progId="Equation.DSMT4">
                  <p:embed/>
                  <p:pic>
                    <p:nvPicPr>
                      <p:cNvPr id="30818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5507038"/>
                        <a:ext cx="14351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54" grpId="0" animBg="1"/>
      <p:bldP spid="188055" grpId="0" animBg="1"/>
      <p:bldP spid="1880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1157288"/>
            <a:ext cx="23907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1033"/>
          <p:cNvSpPr txBox="1">
            <a:spLocks noChangeArrowheads="1"/>
          </p:cNvSpPr>
          <p:nvPr/>
        </p:nvSpPr>
        <p:spPr bwMode="auto">
          <a:xfrm>
            <a:off x="590550" y="1028700"/>
            <a:ext cx="53578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间歇式反应器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(batch reactor)</a:t>
            </a:r>
            <a:endParaRPr lang="zh-CN" altLang="en-US" sz="2800"/>
          </a:p>
        </p:txBody>
      </p:sp>
      <p:sp>
        <p:nvSpPr>
          <p:cNvPr id="4101" name="TextBox 10"/>
          <p:cNvSpPr txBox="1">
            <a:spLocks noChangeArrowheads="1"/>
          </p:cNvSpPr>
          <p:nvPr/>
        </p:nvSpPr>
        <p:spPr bwMode="auto">
          <a:xfrm>
            <a:off x="842963" y="4454525"/>
            <a:ext cx="77009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…)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形式多样，因此，不同类型的反应，物质浓度与时间的关系也不同。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AA1348-693C-42DA-B4F5-FA63808EE086}"/>
              </a:ext>
            </a:extLst>
          </p:cNvPr>
          <p:cNvSpPr/>
          <p:nvPr/>
        </p:nvSpPr>
        <p:spPr>
          <a:xfrm>
            <a:off x="804861" y="1799526"/>
            <a:ext cx="5143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若已知反应速率方程，则可通过求解微分方程获得浓度与时间的函数关系。</a:t>
            </a:r>
            <a:endParaRPr lang="zh-CN" altLang="en-US" dirty="0"/>
          </a:p>
        </p:txBody>
      </p:sp>
      <p:graphicFrame>
        <p:nvGraphicFramePr>
          <p:cNvPr id="7" name="Object 1027">
            <a:extLst>
              <a:ext uri="{FF2B5EF4-FFF2-40B4-BE49-F238E27FC236}">
                <a16:creationId xmlns:a16="http://schemas.microsoft.com/office/drawing/2014/main" id="{C4BC002C-2DE4-4FB2-A32E-FBA361D0C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547074"/>
              </p:ext>
            </p:extLst>
          </p:nvPr>
        </p:nvGraphicFramePr>
        <p:xfrm>
          <a:off x="487361" y="3347774"/>
          <a:ext cx="5778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438280" imgH="431640" progId="Equation.DSMT4">
                  <p:embed/>
                </p:oleObj>
              </mc:Choice>
              <mc:Fallback>
                <p:oleObj name="Equation" r:id="rId4" imgW="2438280" imgH="431640" progId="Equation.DSMT4">
                  <p:embed/>
                  <p:pic>
                    <p:nvPicPr>
                      <p:cNvPr id="7" name="Object 1027">
                        <a:extLst>
                          <a:ext uri="{FF2B5EF4-FFF2-40B4-BE49-F238E27FC236}">
                            <a16:creationId xmlns:a16="http://schemas.microsoft.com/office/drawing/2014/main" id="{C4BC002C-2DE4-4FB2-A32E-FBA361D0C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1" y="3347774"/>
                        <a:ext cx="5778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03061" y="503766"/>
            <a:ext cx="813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蔗糖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转化为葡萄糖与果糖的反应为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81043"/>
              </p:ext>
            </p:extLst>
          </p:nvPr>
        </p:nvGraphicFramePr>
        <p:xfrm>
          <a:off x="226862" y="897106"/>
          <a:ext cx="8724321" cy="62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733560" imgH="266400" progId="Equation.DSMT4">
                  <p:embed/>
                </p:oleObj>
              </mc:Choice>
              <mc:Fallback>
                <p:oleObj name="Equation" r:id="rId3" imgW="3733560" imgH="266400" progId="Equation.DSMT4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2" y="897106"/>
                        <a:ext cx="8724321" cy="624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98310" y="1504245"/>
            <a:ext cx="831882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当催化剂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的浓度为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，温度为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48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时，由实验测得其速率方程为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  <a:ea typeface="黑体" pitchFamily="49" charset="-122"/>
              </a:rPr>
              <a:t>v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=0.0193min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−1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。今有浓度为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的蔗糖溶液，于上述条件下，在一有效容积为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2dm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的反应器中进行反应，试求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反应的初速率是多少？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</a:t>
            </a: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20min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后可得多少葡萄糖和果糖？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20min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蔗糖的转化率是多少？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95300" y="4076700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   (1)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14BDA7-17EC-4DA1-A7C9-3DB186956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706280"/>
              </p:ext>
            </p:extLst>
          </p:nvPr>
        </p:nvGraphicFramePr>
        <p:xfrm>
          <a:off x="1238250" y="4663267"/>
          <a:ext cx="6783724" cy="113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882880" imgH="482400" progId="Equation.DSMT4">
                  <p:embed/>
                </p:oleObj>
              </mc:Choice>
              <mc:Fallback>
                <p:oleObj name="Equation" r:id="rId5" imgW="2882880" imgH="4824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614BDA7-17EC-4DA1-A7C9-3DB186956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8250" y="4663267"/>
                        <a:ext cx="6783724" cy="1135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503061" y="3631945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   (2)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27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70812"/>
              </p:ext>
            </p:extLst>
          </p:nvPr>
        </p:nvGraphicFramePr>
        <p:xfrm>
          <a:off x="1998533" y="3501355"/>
          <a:ext cx="6850674" cy="296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111480" imgH="1346040" progId="Equation.DSMT4">
                  <p:embed/>
                </p:oleObj>
              </mc:Choice>
              <mc:Fallback>
                <p:oleObj name="Equation" r:id="rId3" imgW="3111480" imgH="1346040" progId="Equation.DSMT4">
                  <p:embed/>
                  <p:pic>
                    <p:nvPicPr>
                      <p:cNvPr id="327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33" y="3501355"/>
                        <a:ext cx="6850674" cy="2963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FB2B9427-B472-4901-ABEE-5235BE66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1" y="503766"/>
            <a:ext cx="8134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蔗糖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转化为葡萄糖与果糖的反应为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AB3936B-EAF6-4283-A62D-5E6843F25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86779"/>
              </p:ext>
            </p:extLst>
          </p:nvPr>
        </p:nvGraphicFramePr>
        <p:xfrm>
          <a:off x="794103" y="836082"/>
          <a:ext cx="75898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3733560" imgH="266400" progId="Equation.DSMT4">
                  <p:embed/>
                </p:oleObj>
              </mc:Choice>
              <mc:Fallback>
                <p:oleObj name="Equation" r:id="rId5" imgW="3733560" imgH="2664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2AB3936B-EAF6-4283-A62D-5E6843F25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03" y="836082"/>
                        <a:ext cx="75898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7B4ACB31-DAF1-4173-9E6D-E3B3A420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10" y="1323621"/>
            <a:ext cx="83188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当催化剂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HCl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的浓度为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，温度为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48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时，由实验测得其速率方程为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Book Antiqua" panose="02040602050305030304" pitchFamily="18" charset="0"/>
                <a:ea typeface="黑体" pitchFamily="49" charset="-122"/>
              </a:rPr>
              <a:t>v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=0.0193min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−1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。今有浓度为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的蔗糖溶液，于上述条件下，在一有效容积为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的反应器中进行反应，试求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反应的初速率是多少？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20min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后可得多少葡萄糖和果糖？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20min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蔗糖的转化率是多少？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503061" y="3642390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   (3)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37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63088"/>
              </p:ext>
            </p:extLst>
          </p:nvPr>
        </p:nvGraphicFramePr>
        <p:xfrm>
          <a:off x="2566988" y="4160838"/>
          <a:ext cx="40052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638000" imgH="393480" progId="Equation.DSMT4">
                  <p:embed/>
                </p:oleObj>
              </mc:Choice>
              <mc:Fallback>
                <p:oleObj name="Equation" r:id="rId3" imgW="1638000" imgH="393480" progId="Equation.DSMT4">
                  <p:embed/>
                  <p:pic>
                    <p:nvPicPr>
                      <p:cNvPr id="337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160838"/>
                        <a:ext cx="40052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7A9BAB20-76EE-4EEC-8316-11F954153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1" y="503766"/>
            <a:ext cx="8134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蔗糖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转化为葡萄糖与果糖的反应为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F1792A9A-DB20-47DD-8497-3DF663FE0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89319"/>
              </p:ext>
            </p:extLst>
          </p:nvPr>
        </p:nvGraphicFramePr>
        <p:xfrm>
          <a:off x="794103" y="836082"/>
          <a:ext cx="75898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3733560" imgH="266400" progId="Equation.DSMT4">
                  <p:embed/>
                </p:oleObj>
              </mc:Choice>
              <mc:Fallback>
                <p:oleObj name="Equation" r:id="rId5" imgW="3733560" imgH="2664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F1792A9A-DB20-47DD-8497-3DF663FE0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03" y="836082"/>
                        <a:ext cx="75898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97B90BBF-E508-45D8-AE2F-88BEAF6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10" y="1323621"/>
            <a:ext cx="83188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当催化剂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HCl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的浓度为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0.1mol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，温度为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48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时，由实验测得其速率方程为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Book Antiqua" panose="02040602050305030304" pitchFamily="18" charset="0"/>
                <a:ea typeface="黑体" pitchFamily="49" charset="-122"/>
              </a:rPr>
              <a:t>v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=0.0193min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−1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。今有浓度为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的蔗糖溶液，于上述条件下，在一有效容积为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2dm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的反应器中进行反应，试求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反应的初速率是多少？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20min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后可得多少葡萄糖和果糖？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(3)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20min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蔗糖的转化率是多少？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58125"/>
              </p:ext>
            </p:extLst>
          </p:nvPr>
        </p:nvGraphicFramePr>
        <p:xfrm>
          <a:off x="1989138" y="2765425"/>
          <a:ext cx="45450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031840" imgH="393480" progId="Equation.DSMT4">
                  <p:embed/>
                </p:oleObj>
              </mc:Choice>
              <mc:Fallback>
                <p:oleObj name="Equation" r:id="rId3" imgW="2031840" imgH="393480" progId="Equation.DSMT4">
                  <p:embed/>
                  <p:pic>
                    <p:nvPicPr>
                      <p:cNvPr id="211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765425"/>
                        <a:ext cx="45450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5276"/>
              </p:ext>
            </p:extLst>
          </p:nvPr>
        </p:nvGraphicFramePr>
        <p:xfrm>
          <a:off x="2049463" y="3763963"/>
          <a:ext cx="4937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057400" imgH="228600" progId="Equation.DSMT4">
                  <p:embed/>
                </p:oleObj>
              </mc:Choice>
              <mc:Fallback>
                <p:oleObj name="Equation" r:id="rId5" imgW="2057400" imgH="228600" progId="Equation.DSMT4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763963"/>
                        <a:ext cx="4937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74379"/>
              </p:ext>
            </p:extLst>
          </p:nvPr>
        </p:nvGraphicFramePr>
        <p:xfrm>
          <a:off x="1591028" y="4460082"/>
          <a:ext cx="61658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2565360" imgH="660240" progId="Equation.DSMT4">
                  <p:embed/>
                </p:oleObj>
              </mc:Choice>
              <mc:Fallback>
                <p:oleObj name="Equation" r:id="rId7" imgW="2565360" imgH="660240" progId="Equation.DSMT4">
                  <p:embed/>
                  <p:pic>
                    <p:nvPicPr>
                      <p:cNvPr id="211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028" y="4460082"/>
                        <a:ext cx="616585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7"/>
          <p:cNvSpPr>
            <a:spLocks noRot="1" noChangeArrowheads="1"/>
          </p:cNvSpPr>
          <p:nvPr/>
        </p:nvSpPr>
        <p:spPr bwMode="auto">
          <a:xfrm>
            <a:off x="463551" y="483306"/>
            <a:ext cx="8420805" cy="233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50℃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物质在溶剂中进行分解反应。实验测得每升溶液反应掉的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的物质量随时间的变化率与其浓度成正比，初速率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=1.00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s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，一小时后速率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=3.26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s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。试求：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反应速度系数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；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(2) 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的半衰期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1/2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；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(3) 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的初始浓度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11976" name="Rectangle 8"/>
          <p:cNvSpPr>
            <a:spLocks noRot="1" noChangeArrowheads="1"/>
          </p:cNvSpPr>
          <p:nvPr/>
        </p:nvSpPr>
        <p:spPr bwMode="auto">
          <a:xfrm>
            <a:off x="463551" y="2762250"/>
            <a:ext cx="1968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11977" name="Rectangle 9"/>
          <p:cNvSpPr>
            <a:spLocks noRot="1" noChangeArrowheads="1"/>
          </p:cNvSpPr>
          <p:nvPr/>
        </p:nvSpPr>
        <p:spPr bwMode="auto">
          <a:xfrm>
            <a:off x="6699250" y="2830512"/>
            <a:ext cx="2185106" cy="62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反应为一级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Rot="1" noChangeArrowheads="1"/>
          </p:cNvSpPr>
          <p:nvPr/>
        </p:nvSpPr>
        <p:spPr bwMode="auto">
          <a:xfrm>
            <a:off x="463551" y="2698574"/>
            <a:ext cx="1968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126128"/>
              </p:ext>
            </p:extLst>
          </p:nvPr>
        </p:nvGraphicFramePr>
        <p:xfrm>
          <a:off x="2157413" y="2962275"/>
          <a:ext cx="32623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358640" imgH="228600" progId="Equation.DSMT4">
                  <p:embed/>
                </p:oleObj>
              </mc:Choice>
              <mc:Fallback>
                <p:oleObj name="Equation" r:id="rId3" imgW="1358640" imgH="228600" progId="Equation.DSMT4">
                  <p:embed/>
                  <p:pic>
                    <p:nvPicPr>
                      <p:cNvPr id="214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962275"/>
                        <a:ext cx="32623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7" name="Rectangle 11"/>
          <p:cNvSpPr>
            <a:spLocks noRot="1" noChangeArrowheads="1"/>
          </p:cNvSpPr>
          <p:nvPr/>
        </p:nvSpPr>
        <p:spPr bwMode="auto">
          <a:xfrm>
            <a:off x="1156758" y="3773488"/>
            <a:ext cx="8826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338628"/>
              </p:ext>
            </p:extLst>
          </p:nvPr>
        </p:nvGraphicFramePr>
        <p:xfrm>
          <a:off x="2157413" y="3927828"/>
          <a:ext cx="5925431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489040" imgH="723600" progId="Equation.DSMT4">
                  <p:embed/>
                </p:oleObj>
              </mc:Choice>
              <mc:Fallback>
                <p:oleObj name="Equation" r:id="rId5" imgW="2489040" imgH="723600" progId="Equation.DSMT4">
                  <p:embed/>
                  <p:pic>
                    <p:nvPicPr>
                      <p:cNvPr id="214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3927828"/>
                        <a:ext cx="5925431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027FB1-0ABE-4EF7-8BB0-E6B09FE71A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3551" y="483306"/>
            <a:ext cx="8420805" cy="233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50℃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物质在溶剂中进行分解反应。实验测得每升溶液反应掉的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的物质量随时间的变化率与其浓度成正比，初速率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=1.00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s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，一小时后速率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=3.26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s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。试求：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反应速度系数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；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(2) 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的半衰期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1/2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；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(3) 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的初始浓度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620713"/>
            <a:ext cx="8218488" cy="55054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对于反应      </a:t>
            </a:r>
            <a:r>
              <a:rPr lang="zh-CN" altLang="en-US" sz="2900" b="1" i="1" dirty="0">
                <a:solidFill>
                  <a:srgbClr val="0000FF"/>
                </a:solidFill>
                <a:latin typeface="Times New Roman" pitchFamily="18" charset="0"/>
              </a:rPr>
              <a:t>                       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900" b="1" dirty="0">
                <a:solidFill>
                  <a:srgbClr val="0000FF"/>
                </a:solidFill>
                <a:latin typeface="Times New Roman" pitchFamily="18" charset="0"/>
              </a:rPr>
              <a:t>(1)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时半衰期为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1/2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=2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时，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1/2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=2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1/2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，则</a:t>
            </a:r>
            <a:r>
              <a:rPr lang="en-US" altLang="zh-CN" sz="2900" i="1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9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？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  <a:latin typeface="Times New Roman" pitchFamily="18" charset="0"/>
              </a:rPr>
              <a:t>(2)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若由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反应掉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10min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，反应掉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/4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20min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，则</a:t>
            </a:r>
            <a:r>
              <a:rPr lang="en-US" altLang="zh-CN" sz="2900" i="1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9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？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  <a:latin typeface="Times New Roman" pitchFamily="18" charset="0"/>
              </a:rPr>
              <a:t>(3)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若由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反应掉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10min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，反应掉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9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itchFamily="18" charset="0"/>
              </a:rPr>
              <a:t>A0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/4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15min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，则</a:t>
            </a:r>
            <a:r>
              <a:rPr lang="en-US" altLang="zh-CN" sz="2900" i="1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altLang="zh-CN" sz="29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9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900" b="1" dirty="0">
                <a:solidFill>
                  <a:srgbClr val="0000FF"/>
                </a:solidFill>
                <a:latin typeface="Times New Roman" pitchFamily="18" charset="0"/>
              </a:rPr>
              <a:t>？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612220"/>
              </p:ext>
            </p:extLst>
          </p:nvPr>
        </p:nvGraphicFramePr>
        <p:xfrm>
          <a:off x="5073889" y="739445"/>
          <a:ext cx="1612953" cy="6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647640" imgH="241200" progId="Equation.DSMT4">
                  <p:embed/>
                </p:oleObj>
              </mc:Choice>
              <mc:Fallback>
                <p:oleObj name="Equation" r:id="rId3" imgW="647640" imgH="24120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889" y="739445"/>
                        <a:ext cx="1612953" cy="600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32617"/>
              </p:ext>
            </p:extLst>
          </p:nvPr>
        </p:nvGraphicFramePr>
        <p:xfrm>
          <a:off x="2081213" y="781050"/>
          <a:ext cx="2689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781050"/>
                        <a:ext cx="2689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627313" y="2276475"/>
            <a:ext cx="611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ea typeface="幼圆" pitchFamily="49" charset="-122"/>
              </a:rPr>
              <a:t>半衰期与初始浓度成正比，故为零级反应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3708400" y="36449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t</a:t>
            </a:r>
            <a:r>
              <a:rPr lang="en-US" altLang="zh-CN" sz="2400" baseline="-250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1/2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与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c</a:t>
            </a:r>
            <a:r>
              <a:rPr lang="en-US" altLang="zh-CN" sz="2400" baseline="-250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A0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无关，故为一级反应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708400" y="5084763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t</a:t>
            </a:r>
            <a:r>
              <a:rPr lang="en-US" altLang="zh-CN" sz="2400" baseline="-250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1/2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与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c</a:t>
            </a:r>
            <a:r>
              <a:rPr lang="en-US" altLang="zh-CN" sz="2400" baseline="-250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A0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</a:rPr>
              <a:t>成正比，故为零级反应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  <p:bldP spid="216070" grpId="0"/>
      <p:bldP spid="2160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982788" y="0"/>
            <a:ext cx="5646737" cy="6858000"/>
            <a:chOff x="1249" y="612"/>
            <a:chExt cx="3898" cy="4570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1356" y="780"/>
              <a:ext cx="3048" cy="2412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4084" name="Text Box 4"/>
            <p:cNvSpPr txBox="1">
              <a:spLocks noChangeArrowheads="1"/>
            </p:cNvSpPr>
            <p:nvPr/>
          </p:nvSpPr>
          <p:spPr bwMode="auto">
            <a:xfrm>
              <a:off x="2030" y="1011"/>
              <a:ext cx="2281" cy="2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kumimoji="1" lang="zh-CN" altLang="en-US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简单级数的反应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1" lang="zh-CN" altLang="en-US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对峙反应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1" lang="zh-CN" altLang="en-US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连串反应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1" lang="zh-CN" altLang="en-US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平行反应</a:t>
              </a: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1249" y="612"/>
            <a:ext cx="3898" cy="4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剪辑" r:id="rId3" imgW="2309813" imgH="3176588" progId="MS_ClipArt_Gallery.2">
                    <p:embed/>
                  </p:oleObj>
                </mc:Choice>
                <mc:Fallback>
                  <p:oleObj name="剪辑" r:id="rId3" imgW="2309813" imgH="3176588" progId="MS_ClipArt_Gallery.2">
                    <p:embed/>
                    <p:pic>
                      <p:nvPicPr>
                        <p:cNvPr id="51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612"/>
                          <a:ext cx="3898" cy="4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026"/>
          <p:cNvSpPr txBox="1">
            <a:spLocks noChangeArrowheads="1"/>
          </p:cNvSpPr>
          <p:nvPr/>
        </p:nvSpPr>
        <p:spPr bwMode="auto">
          <a:xfrm>
            <a:off x="704850" y="1371600"/>
            <a:ext cx="260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V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恒定）</a:t>
            </a:r>
          </a:p>
        </p:txBody>
      </p:sp>
      <p:graphicFrame>
        <p:nvGraphicFramePr>
          <p:cNvPr id="614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91257"/>
              </p:ext>
            </p:extLst>
          </p:nvPr>
        </p:nvGraphicFramePr>
        <p:xfrm>
          <a:off x="2816225" y="1181100"/>
          <a:ext cx="48752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057400" imgH="431640" progId="Equation.DSMT4">
                  <p:embed/>
                </p:oleObj>
              </mc:Choice>
              <mc:Fallback>
                <p:oleObj name="Equation" r:id="rId3" imgW="2057400" imgH="431640" progId="Equation.DSMT4">
                  <p:embed/>
                  <p:pic>
                    <p:nvPicPr>
                      <p:cNvPr id="614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181100"/>
                        <a:ext cx="48752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1028"/>
          <p:cNvSpPr txBox="1">
            <a:spLocks noChangeArrowheads="1"/>
          </p:cNvSpPr>
          <p:nvPr/>
        </p:nvSpPr>
        <p:spPr bwMode="auto">
          <a:xfrm>
            <a:off x="2495550" y="24193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=0                    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A0</a:t>
            </a:r>
          </a:p>
        </p:txBody>
      </p:sp>
      <p:sp>
        <p:nvSpPr>
          <p:cNvPr id="6149" name="Text Box 1029"/>
          <p:cNvSpPr txBox="1">
            <a:spLocks noChangeArrowheads="1"/>
          </p:cNvSpPr>
          <p:nvPr/>
        </p:nvSpPr>
        <p:spPr bwMode="auto">
          <a:xfrm>
            <a:off x="2533650" y="3162300"/>
            <a:ext cx="318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                         c</a:t>
            </a:r>
            <a:r>
              <a:rPr kumimoji="1" lang="en-US" altLang="zh-CN" sz="2800" b="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6150" name="Text Box 1031"/>
          <p:cNvSpPr txBox="1">
            <a:spLocks noChangeArrowheads="1"/>
          </p:cNvSpPr>
          <p:nvPr/>
        </p:nvSpPr>
        <p:spPr bwMode="auto">
          <a:xfrm>
            <a:off x="2571750" y="47815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 </a:t>
            </a:r>
            <a:r>
              <a:rPr kumimoji="1"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1/2</a:t>
            </a:r>
          </a:p>
        </p:txBody>
      </p:sp>
      <p:sp>
        <p:nvSpPr>
          <p:cNvPr id="6151" name="Text Box 1033"/>
          <p:cNvSpPr txBox="1">
            <a:spLocks noChangeArrowheads="1"/>
          </p:cNvSpPr>
          <p:nvPr/>
        </p:nvSpPr>
        <p:spPr bwMode="auto">
          <a:xfrm>
            <a:off x="590550" y="571500"/>
            <a:ext cx="462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间歇式反应器</a:t>
            </a:r>
          </a:p>
        </p:txBody>
      </p:sp>
      <p:sp>
        <p:nvSpPr>
          <p:cNvPr id="6152" name="Text Box 1033"/>
          <p:cNvSpPr txBox="1">
            <a:spLocks noChangeArrowheads="1"/>
          </p:cNvSpPr>
          <p:nvPr/>
        </p:nvSpPr>
        <p:spPr bwMode="auto">
          <a:xfrm>
            <a:off x="1685925" y="3995738"/>
            <a:ext cx="2943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已消耗浓度</a:t>
            </a:r>
          </a:p>
        </p:txBody>
      </p:sp>
      <p:graphicFrame>
        <p:nvGraphicFramePr>
          <p:cNvPr id="61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19760"/>
              </p:ext>
            </p:extLst>
          </p:nvPr>
        </p:nvGraphicFramePr>
        <p:xfrm>
          <a:off x="4840288" y="3768725"/>
          <a:ext cx="19970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87320" imgH="317160" progId="Equation.DSMT4">
                  <p:embed/>
                </p:oleObj>
              </mc:Choice>
              <mc:Fallback>
                <p:oleObj name="Equation" r:id="rId5" imgW="787320" imgH="317160" progId="Equation.DSMT4">
                  <p:embed/>
                  <p:pic>
                    <p:nvPicPr>
                      <p:cNvPr id="615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768725"/>
                        <a:ext cx="19970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42819"/>
              </p:ext>
            </p:extLst>
          </p:nvPr>
        </p:nvGraphicFramePr>
        <p:xfrm>
          <a:off x="4475163" y="4541838"/>
          <a:ext cx="23161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615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4541838"/>
                        <a:ext cx="23161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2610017" y="2831876"/>
            <a:ext cx="3736638" cy="752571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574675" y="552450"/>
            <a:ext cx="80740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零级反应</a:t>
            </a:r>
            <a:r>
              <a:rPr kumimoji="1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</a:t>
            </a:r>
            <a:r>
              <a:rPr kumimoji="1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(zero order reactions)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graphicFrame>
        <p:nvGraphicFramePr>
          <p:cNvPr id="717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67508"/>
              </p:ext>
            </p:extLst>
          </p:nvPr>
        </p:nvGraphicFramePr>
        <p:xfrm>
          <a:off x="3340099" y="1284288"/>
          <a:ext cx="227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77476" imgH="203112" progId="Equation.DSMT4">
                  <p:embed/>
                </p:oleObj>
              </mc:Choice>
              <mc:Fallback>
                <p:oleObj name="Equation" r:id="rId3" imgW="977476" imgH="203112" progId="Equation.DSMT4">
                  <p:embed/>
                  <p:pic>
                    <p:nvPicPr>
                      <p:cNvPr id="717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099" y="1284288"/>
                        <a:ext cx="227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E863FC31-B45D-4C1E-9218-7089EB09A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810337"/>
              </p:ext>
            </p:extLst>
          </p:nvPr>
        </p:nvGraphicFramePr>
        <p:xfrm>
          <a:off x="1249955" y="1821496"/>
          <a:ext cx="6935835" cy="100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692080" imgH="393480" progId="Equation.DSMT4">
                  <p:embed/>
                </p:oleObj>
              </mc:Choice>
              <mc:Fallback>
                <p:oleObj name="Equation" r:id="rId5" imgW="2692080" imgH="393480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E863FC31-B45D-4C1E-9218-7089EB09A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955" y="1821496"/>
                        <a:ext cx="6935835" cy="100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A85DA0EF-6699-4F74-90C2-683248273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25043"/>
              </p:ext>
            </p:extLst>
          </p:nvPr>
        </p:nvGraphicFramePr>
        <p:xfrm>
          <a:off x="2976561" y="2903009"/>
          <a:ext cx="300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9" name="对象 2">
                        <a:extLst>
                          <a:ext uri="{FF2B5EF4-FFF2-40B4-BE49-F238E27FC236}">
                            <a16:creationId xmlns:a16="http://schemas.microsoft.com/office/drawing/2014/main" id="{A85DA0EF-6699-4F74-90C2-683248273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1" y="2903009"/>
                        <a:ext cx="3003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8D44E6C4-6E69-4B9E-ADE9-89B5D2FCD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3762914"/>
            <a:ext cx="74295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以反应物浓度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对时间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作图是一条直线，表明速率与浓度无关，直线的斜率的负值即为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400" b="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4A902E7-F6E7-4C36-A8CF-571EFD03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3931019"/>
            <a:ext cx="247650" cy="2476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437CD63-312B-4659-BC24-E7087E63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28" y="4781993"/>
            <a:ext cx="6852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cs typeface="Times New Roman" pitchFamily="18" charset="0"/>
              </a:rPr>
              <a:t>具有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itchFamily="18" charset="0"/>
              </a:rPr>
              <a:t>浓度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itchFamily="18" charset="0"/>
                <a:sym typeface="Symbol" pitchFamily="18" charset="2"/>
              </a:rPr>
              <a:t>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itchFamily="18" charset="0"/>
              </a:rPr>
              <a:t>时间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cs typeface="Times New Roman" pitchFamily="18" charset="0"/>
              </a:rPr>
              <a:t>的量纲，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zh-CN" altLang="en-US" sz="2800" b="0" dirty="0">
              <a:solidFill>
                <a:srgbClr val="000000"/>
              </a:solidFill>
              <a:latin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08CB2DC-CB7D-4051-B60D-6347C0105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929911"/>
            <a:ext cx="247650" cy="2476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3A051667-7ABC-416E-80B8-A05F897F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407598"/>
            <a:ext cx="735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半衰期与初始浓度成正比，与速率系数成反比</a:t>
            </a:r>
            <a:endParaRPr kumimoji="1"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9623A6FA-DAB9-4E88-90B6-AA4B7678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92" y="5570215"/>
            <a:ext cx="247650" cy="2476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6" name="对象 1">
            <a:extLst>
              <a:ext uri="{FF2B5EF4-FFF2-40B4-BE49-F238E27FC236}">
                <a16:creationId xmlns:a16="http://schemas.microsoft.com/office/drawing/2014/main" id="{55E2A2EC-CBA6-407F-8816-E52F5E3C6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15543"/>
              </p:ext>
            </p:extLst>
          </p:nvPr>
        </p:nvGraphicFramePr>
        <p:xfrm>
          <a:off x="3196237" y="5925872"/>
          <a:ext cx="2365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990360" imgH="228600" progId="Equation.DSMT4">
                  <p:embed/>
                </p:oleObj>
              </mc:Choice>
              <mc:Fallback>
                <p:oleObj name="Equation" r:id="rId9" imgW="990360" imgH="228600" progId="Equation.DSMT4">
                  <p:embed/>
                  <p:pic>
                    <p:nvPicPr>
                      <p:cNvPr id="16" name="对象 1">
                        <a:extLst>
                          <a:ext uri="{FF2B5EF4-FFF2-40B4-BE49-F238E27FC236}">
                            <a16:creationId xmlns:a16="http://schemas.microsoft.com/office/drawing/2014/main" id="{55E2A2EC-CBA6-407F-8816-E52F5E3C6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237" y="5925872"/>
                        <a:ext cx="2365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050"/>
          <p:cNvSpPr txBox="1">
            <a:spLocks noChangeArrowheads="1"/>
          </p:cNvSpPr>
          <p:nvPr/>
        </p:nvSpPr>
        <p:spPr bwMode="auto">
          <a:xfrm>
            <a:off x="2609850" y="40576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2NH</a:t>
            </a:r>
            <a:r>
              <a:rPr kumimoji="1" lang="en-US" altLang="zh-CN" sz="36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N</a:t>
            </a:r>
            <a:r>
              <a:rPr kumimoji="1" lang="en-US" altLang="zh-CN" sz="36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+3H</a:t>
            </a:r>
            <a:r>
              <a:rPr kumimoji="1" lang="en-US" altLang="zh-CN" sz="36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9219" name="Line 2051"/>
          <p:cNvSpPr>
            <a:spLocks noChangeShapeType="1"/>
          </p:cNvSpPr>
          <p:nvPr/>
        </p:nvSpPr>
        <p:spPr bwMode="auto">
          <a:xfrm>
            <a:off x="3886200" y="443865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0" name="Text Box 2052"/>
          <p:cNvSpPr txBox="1">
            <a:spLocks noChangeArrowheads="1"/>
          </p:cNvSpPr>
          <p:nvPr/>
        </p:nvSpPr>
        <p:spPr bwMode="auto">
          <a:xfrm>
            <a:off x="3562350" y="3867150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催化剂</a:t>
            </a:r>
          </a:p>
        </p:txBody>
      </p:sp>
      <p:sp>
        <p:nvSpPr>
          <p:cNvPr id="9221" name="Text Box 2053"/>
          <p:cNvSpPr txBox="1">
            <a:spLocks noChangeArrowheads="1"/>
          </p:cNvSpPr>
          <p:nvPr/>
        </p:nvSpPr>
        <p:spPr bwMode="auto">
          <a:xfrm>
            <a:off x="574675" y="552450"/>
            <a:ext cx="76263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零级反应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(zero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zh-CN" altLang="en-US" sz="2800" b="0" dirty="0">
              <a:latin typeface="Times New Roman" pitchFamily="18" charset="0"/>
            </a:endParaRPr>
          </a:p>
        </p:txBody>
      </p:sp>
      <p:sp>
        <p:nvSpPr>
          <p:cNvPr id="9222" name="Text Box 2054"/>
          <p:cNvSpPr txBox="1">
            <a:spLocks noChangeArrowheads="1"/>
          </p:cNvSpPr>
          <p:nvPr/>
        </p:nvSpPr>
        <p:spPr bwMode="auto">
          <a:xfrm>
            <a:off x="914400" y="1400175"/>
            <a:ext cx="754380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常见的零级反应有表面催化反应和酶催化反应，这时反应物总是过量的，反应速率决定于固体催化剂的有效表面活性位或酶的浓度。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775075" y="892175"/>
          <a:ext cx="4965700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789176" imgH="1450848" progId="CorelDRAW.Graphic.6">
                  <p:embed/>
                </p:oleObj>
              </mc:Choice>
              <mc:Fallback>
                <p:oleObj r:id="rId3" imgW="1789176" imgH="1450848" progId="CorelDRAW.Graphic.6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892175"/>
                        <a:ext cx="4965700" cy="403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4227513" y="4960938"/>
            <a:ext cx="4354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的浓度与时间的关系</a:t>
            </a:r>
            <a:r>
              <a:rPr kumimoji="1" lang="zh-CN" altLang="en-US" sz="2800">
                <a:solidFill>
                  <a:srgbClr val="0000FF"/>
                </a:solidFill>
              </a:rPr>
              <a:t> 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574675" y="552450"/>
            <a:ext cx="3652838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零级反应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zh-CN" altLang="en-US" sz="2800" b="0" dirty="0">
              <a:latin typeface="Times New Roman" pitchFamily="18" charset="0"/>
            </a:endParaRPr>
          </a:p>
        </p:txBody>
      </p:sp>
      <p:graphicFrame>
        <p:nvGraphicFramePr>
          <p:cNvPr id="10245" name="Object 9"/>
          <p:cNvGraphicFramePr>
            <a:graphicFrameLocks noChangeAspect="1"/>
          </p:cNvGraphicFramePr>
          <p:nvPr/>
        </p:nvGraphicFramePr>
        <p:xfrm>
          <a:off x="3771900" y="5608638"/>
          <a:ext cx="5118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197100" imgH="279400" progId="Equation.DSMT4">
                  <p:embed/>
                </p:oleObj>
              </mc:Choice>
              <mc:Fallback>
                <p:oleObj name="Equation" r:id="rId5" imgW="2197100" imgH="279400" progId="Equation.DSMT4">
                  <p:embed/>
                  <p:pic>
                    <p:nvPicPr>
                      <p:cNvPr id="102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608638"/>
                        <a:ext cx="51181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574675" y="3128963"/>
            <a:ext cx="31829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例：超声波下，水与四氯化碳反应。</a:t>
            </a:r>
          </a:p>
        </p:txBody>
      </p:sp>
      <p:graphicFrame>
        <p:nvGraphicFramePr>
          <p:cNvPr id="1024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97059"/>
              </p:ext>
            </p:extLst>
          </p:nvPr>
        </p:nvGraphicFramePr>
        <p:xfrm>
          <a:off x="638175" y="1690688"/>
          <a:ext cx="300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1024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690688"/>
                        <a:ext cx="3003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1024731" y="1625135"/>
          <a:ext cx="59309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730240" imgH="431640" progId="Equation.DSMT4">
                  <p:embed/>
                </p:oleObj>
              </mc:Choice>
              <mc:Fallback>
                <p:oleObj name="Equation" r:id="rId3" imgW="2730240" imgH="431640" progId="Equation.DSMT4">
                  <p:embed/>
                  <p:pic>
                    <p:nvPicPr>
                      <p:cNvPr id="1638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731" y="1625135"/>
                        <a:ext cx="59309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"/>
          <p:cNvGraphicFramePr>
            <a:graphicFrameLocks noChangeAspect="1"/>
          </p:cNvGraphicFramePr>
          <p:nvPr/>
        </p:nvGraphicFramePr>
        <p:xfrm>
          <a:off x="2659959" y="1152060"/>
          <a:ext cx="227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77476" imgH="203112" progId="Equation.DSMT4">
                  <p:embed/>
                </p:oleObj>
              </mc:Choice>
              <mc:Fallback>
                <p:oleObj name="Equation" r:id="rId5" imgW="977476" imgH="203112" progId="Equation.DSMT4">
                  <p:embed/>
                  <p:pic>
                    <p:nvPicPr>
                      <p:cNvPr id="1638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959" y="1152060"/>
                        <a:ext cx="227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2"/>
          <p:cNvGraphicFramePr>
            <a:graphicFrameLocks noChangeAspect="1"/>
          </p:cNvGraphicFramePr>
          <p:nvPr/>
        </p:nvGraphicFramePr>
        <p:xfrm>
          <a:off x="1179773" y="2696368"/>
          <a:ext cx="31765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1639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773" y="2696368"/>
                        <a:ext cx="31765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"/>
          <p:cNvGraphicFramePr>
            <a:graphicFrameLocks noChangeAspect="1"/>
          </p:cNvGraphicFramePr>
          <p:nvPr/>
        </p:nvGraphicFramePr>
        <p:xfrm>
          <a:off x="4324087" y="2517945"/>
          <a:ext cx="38719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752480" imgH="431640" progId="Equation.DSMT4">
                  <p:embed/>
                </p:oleObj>
              </mc:Choice>
              <mc:Fallback>
                <p:oleObj name="Equation" r:id="rId9" imgW="1752480" imgH="431640" progId="Equation.DSMT4">
                  <p:embed/>
                  <p:pic>
                    <p:nvPicPr>
                      <p:cNvPr id="1639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087" y="2517945"/>
                        <a:ext cx="38719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>
            <a:extLst>
              <a:ext uri="{FF2B5EF4-FFF2-40B4-BE49-F238E27FC236}">
                <a16:creationId xmlns:a16="http://schemas.microsoft.com/office/drawing/2014/main" id="{99804237-5996-4733-AB7A-5C7784E3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932" y="3679825"/>
            <a:ext cx="73390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ln{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}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作图是一条直线，斜率的负值即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165BEFE0-BEA2-4AAA-92CE-99AED1ED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45" y="4384675"/>
            <a:ext cx="7269162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具有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时间</a:t>
            </a:r>
            <a:r>
              <a:rPr kumimoji="1" lang="zh-CN" alt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的量纲，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。一级反应速率系数的值与浓度单位无关。</a:t>
            </a:r>
            <a:endParaRPr kumimoji="1" lang="zh-CN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A119688C-484F-49F1-A32B-84F77C04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45" y="5511800"/>
            <a:ext cx="54975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半衰期与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k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成反比，与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A0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无关。</a:t>
            </a:r>
            <a:endParaRPr kumimoji="1" lang="zh-CN" altLang="en-US" sz="24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id="{33E954E8-CA9F-45F4-ADF3-C36962A5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2" y="3829050"/>
            <a:ext cx="247650" cy="2476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3" name="Oval 33">
            <a:extLst>
              <a:ext uri="{FF2B5EF4-FFF2-40B4-BE49-F238E27FC236}">
                <a16:creationId xmlns:a16="http://schemas.microsoft.com/office/drawing/2014/main" id="{22473E0E-00BF-43EE-8906-A3A8BD5F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2" y="4533900"/>
            <a:ext cx="247650" cy="2476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B9BAB246-737D-4716-A120-077D307B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32" y="5600700"/>
            <a:ext cx="247650" cy="2476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5" name="对象 4">
            <a:extLst>
              <a:ext uri="{FF2B5EF4-FFF2-40B4-BE49-F238E27FC236}">
                <a16:creationId xmlns:a16="http://schemas.microsoft.com/office/drawing/2014/main" id="{23952A0E-392D-4E7C-B43F-4FDD79323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532" y="5362575"/>
          <a:ext cx="12795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609480" imgH="431640" progId="Equation.DSMT4">
                  <p:embed/>
                </p:oleObj>
              </mc:Choice>
              <mc:Fallback>
                <p:oleObj name="Equation" r:id="rId11" imgW="609480" imgH="431640" progId="Equation.DSMT4">
                  <p:embed/>
                  <p:pic>
                    <p:nvPicPr>
                      <p:cNvPr id="15" name="对象 4">
                        <a:extLst>
                          <a:ext uri="{FF2B5EF4-FFF2-40B4-BE49-F238E27FC236}">
                            <a16:creationId xmlns:a16="http://schemas.microsoft.com/office/drawing/2014/main" id="{23952A0E-392D-4E7C-B43F-4FDD79323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532" y="5362575"/>
                        <a:ext cx="12795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>
            <a:extLst>
              <a:ext uri="{FF2B5EF4-FFF2-40B4-BE49-F238E27FC236}">
                <a16:creationId xmlns:a16="http://schemas.microsoft.com/office/drawing/2014/main" id="{FBD3AB5A-1510-44C4-A342-5BC95DB5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27805"/>
            <a:ext cx="79692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1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(first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762000" y="1390650"/>
            <a:ext cx="80010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常见的一级反应有放射性元素的蜕变、分子重排、五氧化二氮的分解等。</a:t>
            </a:r>
            <a:endParaRPr lang="zh-CN" altLang="en-US" sz="2800" u="sng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84158"/>
              </p:ext>
            </p:extLst>
          </p:nvPr>
        </p:nvGraphicFramePr>
        <p:xfrm>
          <a:off x="1619250" y="2816226"/>
          <a:ext cx="59055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438280" imgH="634680" progId="Equation.DSMT4">
                  <p:embed/>
                </p:oleObj>
              </mc:Choice>
              <mc:Fallback>
                <p:oleObj name="Equation" r:id="rId3" imgW="2438280" imgH="634680" progId="Equation.DSMT4">
                  <p:embed/>
                  <p:pic>
                    <p:nvPicPr>
                      <p:cNvPr id="133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16226"/>
                        <a:ext cx="59055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43B59E76-4DDA-4A05-974C-FBC7ABE31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27805"/>
            <a:ext cx="796925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一级反应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1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(first order reactions)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7239</TotalTime>
  <Words>1285</Words>
  <Application>Microsoft Office PowerPoint</Application>
  <PresentationFormat>全屏显示(4:3)</PresentationFormat>
  <Paragraphs>93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黑体</vt:lpstr>
      <vt:lpstr>楷体</vt:lpstr>
      <vt:lpstr>楷体_GB2312</vt:lpstr>
      <vt:lpstr>宋体</vt:lpstr>
      <vt:lpstr>Arial</vt:lpstr>
      <vt:lpstr>Book Antiqua</vt:lpstr>
      <vt:lpstr>Symbol</vt:lpstr>
      <vt:lpstr>Times New Roman</vt:lpstr>
      <vt:lpstr>Wingdings</vt:lpstr>
      <vt:lpstr>古瓶荷花</vt:lpstr>
      <vt:lpstr>Equation</vt:lpstr>
      <vt:lpstr>剪辑</vt:lpstr>
      <vt:lpstr>CorelDRAW.Graphic.6</vt:lpstr>
      <vt:lpstr>Image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545</cp:revision>
  <dcterms:created xsi:type="dcterms:W3CDTF">1998-06-15T09:16:02Z</dcterms:created>
  <dcterms:modified xsi:type="dcterms:W3CDTF">2020-06-26T07:52:27Z</dcterms:modified>
</cp:coreProperties>
</file>