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02" r:id="rId2"/>
    <p:sldId id="403" r:id="rId3"/>
    <p:sldId id="404" r:id="rId4"/>
    <p:sldId id="406" r:id="rId5"/>
    <p:sldId id="422" r:id="rId6"/>
    <p:sldId id="407" r:id="rId7"/>
    <p:sldId id="408" r:id="rId8"/>
    <p:sldId id="409" r:id="rId9"/>
    <p:sldId id="410" r:id="rId10"/>
    <p:sldId id="42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993300"/>
    <a:srgbClr val="006600"/>
    <a:srgbClr val="FF0000"/>
    <a:srgbClr val="FF5050"/>
    <a:srgbClr val="77777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DA5CA8EF-E022-40E3-B8A3-2084D9C821BF}"/>
    <pc:docChg chg="undo custSel addSld delSld modSld sldOrd">
      <pc:chgData name="CAI JUN" userId="08ce88e1165b00db" providerId="LiveId" clId="{DA5CA8EF-E022-40E3-B8A3-2084D9C821BF}" dt="2020-06-26T07:47:20.535" v="3867" actId="47"/>
      <pc:docMkLst>
        <pc:docMk/>
      </pc:docMkLst>
      <pc:sldChg chg="del">
        <pc:chgData name="CAI JUN" userId="08ce88e1165b00db" providerId="LiveId" clId="{DA5CA8EF-E022-40E3-B8A3-2084D9C821BF}" dt="2020-06-26T02:22:40.117" v="391" actId="47"/>
        <pc:sldMkLst>
          <pc:docMk/>
          <pc:sldMk cId="0" sldId="373"/>
        </pc:sldMkLst>
      </pc:sldChg>
      <pc:sldChg chg="addSp delSp modSp mod modAnim">
        <pc:chgData name="CAI JUN" userId="08ce88e1165b00db" providerId="LiveId" clId="{DA5CA8EF-E022-40E3-B8A3-2084D9C821BF}" dt="2020-06-26T05:56:23.413" v="2102" actId="6549"/>
        <pc:sldMkLst>
          <pc:docMk/>
          <pc:sldMk cId="0" sldId="374"/>
        </pc:sldMkLst>
        <pc:spChg chg="add 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0" creationId="{206B98A4-5C78-41D4-A908-6F78EF819AA9}"/>
          </ac:spMkLst>
        </pc:spChg>
        <pc:spChg chg="mod">
          <ac:chgData name="CAI JUN" userId="08ce88e1165b00db" providerId="LiveId" clId="{DA5CA8EF-E022-40E3-B8A3-2084D9C821BF}" dt="2020-06-26T05:56:23.413" v="2102" actId="6549"/>
          <ac:spMkLst>
            <pc:docMk/>
            <pc:sldMk cId="0" sldId="374"/>
            <ac:spMk id="13318" creationId="{00000000-0000-0000-0000-000000000000}"/>
          </ac:spMkLst>
        </pc:spChg>
        <pc:spChg chg="del mod">
          <ac:chgData name="CAI JUN" userId="08ce88e1165b00db" providerId="LiveId" clId="{DA5CA8EF-E022-40E3-B8A3-2084D9C821BF}" dt="2020-06-26T02:40:58.351" v="924" actId="478"/>
          <ac:spMkLst>
            <pc:docMk/>
            <pc:sldMk cId="0" sldId="374"/>
            <ac:spMk id="13319" creationId="{00000000-0000-0000-0000-000000000000}"/>
          </ac:spMkLst>
        </pc:spChg>
        <pc:spChg chg="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3320" creationId="{00000000-0000-0000-0000-000000000000}"/>
          </ac:spMkLst>
        </pc:spChg>
        <pc:spChg chg="mod">
          <ac:chgData name="CAI JUN" userId="08ce88e1165b00db" providerId="LiveId" clId="{DA5CA8EF-E022-40E3-B8A3-2084D9C821BF}" dt="2020-06-26T02:26:07.492" v="442" actId="255"/>
          <ac:spMkLst>
            <pc:docMk/>
            <pc:sldMk cId="0" sldId="374"/>
            <ac:spMk id="160803" creationId="{00000000-0000-0000-0000-000000000000}"/>
          </ac:spMkLst>
        </pc:spChg>
        <pc:grpChg chg="mod">
          <ac:chgData name="CAI JUN" userId="08ce88e1165b00db" providerId="LiveId" clId="{DA5CA8EF-E022-40E3-B8A3-2084D9C821BF}" dt="2020-06-26T04:38:34.484" v="1783" actId="1035"/>
          <ac:grpSpMkLst>
            <pc:docMk/>
            <pc:sldMk cId="0" sldId="374"/>
            <ac:grpSpMk id="13316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21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7:28:02.740" v="3482"/>
        <pc:sldMkLst>
          <pc:docMk/>
          <pc:sldMk cId="0" sldId="377"/>
        </pc:sldMkLst>
        <pc:spChg chg="del">
          <ac:chgData name="CAI JUN" userId="08ce88e1165b00db" providerId="LiveId" clId="{DA5CA8EF-E022-40E3-B8A3-2084D9C821BF}" dt="2020-06-26T02:19:21.788" v="309" actId="478"/>
          <ac:spMkLst>
            <pc:docMk/>
            <pc:sldMk cId="0" sldId="377"/>
            <ac:spMk id="21" creationId="{6E92F89D-0C39-4A3D-B1E8-95B8F9F7B8B2}"/>
          </ac:spMkLst>
        </pc:spChg>
        <pc:spChg chg="add mod">
          <ac:chgData name="CAI JUN" userId="08ce88e1165b00db" providerId="LiveId" clId="{DA5CA8EF-E022-40E3-B8A3-2084D9C821BF}" dt="2020-06-26T02:19:25.726" v="337" actId="1035"/>
          <ac:spMkLst>
            <pc:docMk/>
            <pc:sldMk cId="0" sldId="377"/>
            <ac:spMk id="27" creationId="{BE39D1EA-4A9C-476A-B766-214343EE9202}"/>
          </ac:spMkLst>
        </pc:spChg>
        <pc:spChg chg="topLvl">
          <ac:chgData name="CAI JUN" userId="08ce88e1165b00db" providerId="LiveId" clId="{DA5CA8EF-E022-40E3-B8A3-2084D9C821BF}" dt="2020-06-26T02:18:48.851" v="225" actId="478"/>
          <ac:spMkLst>
            <pc:docMk/>
            <pc:sldMk cId="0" sldId="377"/>
            <ac:spMk id="9218" creationId="{00000000-0000-0000-0000-000000000000}"/>
          </ac:spMkLst>
        </pc:spChg>
        <pc:spChg chg="mod">
          <ac:chgData name="CAI JUN" userId="08ce88e1165b00db" providerId="LiveId" clId="{DA5CA8EF-E022-40E3-B8A3-2084D9C821BF}" dt="2020-06-26T05:55:46.022" v="2095" actId="113"/>
          <ac:spMkLst>
            <pc:docMk/>
            <pc:sldMk cId="0" sldId="377"/>
            <ac:spMk id="9231" creationId="{00000000-0000-0000-0000-000000000000}"/>
          </ac:spMkLst>
        </pc:spChg>
        <pc:grpChg chg="del">
          <ac:chgData name="CAI JUN" userId="08ce88e1165b00db" providerId="LiveId" clId="{DA5CA8EF-E022-40E3-B8A3-2084D9C821BF}" dt="2020-06-26T02:19:21.788" v="309" actId="478"/>
          <ac:grpSpMkLst>
            <pc:docMk/>
            <pc:sldMk cId="0" sldId="377"/>
            <ac:grpSpMk id="2" creationId="{2D01C2CA-7A3D-4A72-8028-FE4B418753B1}"/>
          </ac:grpSpMkLst>
        </pc:grpChg>
        <pc:grpChg chg="del">
          <ac:chgData name="CAI JUN" userId="08ce88e1165b00db" providerId="LiveId" clId="{DA5CA8EF-E022-40E3-B8A3-2084D9C821BF}" dt="2020-06-26T02:18:48.851" v="225" actId="478"/>
          <ac:grpSpMkLst>
            <pc:docMk/>
            <pc:sldMk cId="0" sldId="377"/>
            <ac:grpSpMk id="3" creationId="{A516F9EB-BD15-491E-A3E1-F1B3DA6574E7}"/>
          </ac:grpSpMkLst>
        </pc:grpChg>
        <pc:graphicFrameChg chg="add mod">
          <ac:chgData name="CAI JUN" userId="08ce88e1165b00db" providerId="LiveId" clId="{DA5CA8EF-E022-40E3-B8A3-2084D9C821BF}" dt="2020-06-26T07:28:02.740" v="3482"/>
          <ac:graphicFrameMkLst>
            <pc:docMk/>
            <pc:sldMk cId="0" sldId="377"/>
            <ac:graphicFrameMk id="22" creationId="{EDD395B1-97F9-488D-96EE-B16B5ECC4282}"/>
          </ac:graphicFrameMkLst>
        </pc:graphicFrameChg>
        <pc:graphicFrameChg chg="add mod">
          <ac:chgData name="CAI JUN" userId="08ce88e1165b00db" providerId="LiveId" clId="{DA5CA8EF-E022-40E3-B8A3-2084D9C821BF}" dt="2020-06-26T02:19:35.679" v="348" actId="1035"/>
          <ac:graphicFrameMkLst>
            <pc:docMk/>
            <pc:sldMk cId="0" sldId="377"/>
            <ac:graphicFrameMk id="23" creationId="{2515ECAD-7000-4392-BF3E-16B700662651}"/>
          </ac:graphicFrameMkLst>
        </pc:graphicFrameChg>
        <pc:graphicFrameChg chg="add mod">
          <ac:chgData name="CAI JUN" userId="08ce88e1165b00db" providerId="LiveId" clId="{DA5CA8EF-E022-40E3-B8A3-2084D9C821BF}" dt="2020-06-26T02:18:59.789" v="308" actId="1037"/>
          <ac:graphicFrameMkLst>
            <pc:docMk/>
            <pc:sldMk cId="0" sldId="377"/>
            <ac:graphicFrameMk id="24" creationId="{D52DB77B-7611-49B1-AF44-3A96AB2A0E21}"/>
          </ac:graphicFrameMkLst>
        </pc:graphicFrameChg>
        <pc:graphicFrameChg chg="add mod">
          <ac:chgData name="CAI JUN" userId="08ce88e1165b00db" providerId="LiveId" clId="{DA5CA8EF-E022-40E3-B8A3-2084D9C821BF}" dt="2020-06-26T02:19:25.726" v="337" actId="1035"/>
          <ac:graphicFrameMkLst>
            <pc:docMk/>
            <pc:sldMk cId="0" sldId="377"/>
            <ac:graphicFrameMk id="25" creationId="{2190E6CE-E70C-486B-B964-824FF262EA1F}"/>
          </ac:graphicFrameMkLst>
        </pc:graphicFrameChg>
        <pc:graphicFrameChg chg="add mod">
          <ac:chgData name="CAI JUN" userId="08ce88e1165b00db" providerId="LiveId" clId="{DA5CA8EF-E022-40E3-B8A3-2084D9C821BF}" dt="2020-06-26T07:27:53.872" v="3480"/>
          <ac:graphicFrameMkLst>
            <pc:docMk/>
            <pc:sldMk cId="0" sldId="377"/>
            <ac:graphicFrameMk id="26" creationId="{D76FBFAA-B921-4A46-B8E2-9FD6F99BE64C}"/>
          </ac:graphicFrameMkLst>
        </pc:graphicFrameChg>
        <pc:graphicFrameChg chg="del">
          <ac:chgData name="CAI JUN" userId="08ce88e1165b00db" providerId="LiveId" clId="{DA5CA8EF-E022-40E3-B8A3-2084D9C821BF}" dt="2020-06-26T02:19:21.788" v="309" actId="478"/>
          <ac:graphicFrameMkLst>
            <pc:docMk/>
            <pc:sldMk cId="0" sldId="377"/>
            <ac:graphicFrameMk id="922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5" creationId="{00000000-0000-0000-0000-000000000000}"/>
          </ac:graphicFrameMkLst>
        </pc:graphicFrameChg>
        <pc:graphicFrameChg chg="del topLvl">
          <ac:chgData name="CAI JUN" userId="08ce88e1165b00db" providerId="LiveId" clId="{DA5CA8EF-E022-40E3-B8A3-2084D9C821BF}" dt="2020-06-26T02:18:48.851" v="225" actId="478"/>
          <ac:graphicFrameMkLst>
            <pc:docMk/>
            <pc:sldMk cId="0" sldId="377"/>
            <ac:graphicFrameMk id="9226" creationId="{00000000-0000-0000-0000-000000000000}"/>
          </ac:graphicFrameMkLst>
        </pc:graphicFrameChg>
      </pc:sldChg>
      <pc:sldChg chg="delSp mod">
        <pc:chgData name="CAI JUN" userId="08ce88e1165b00db" providerId="LiveId" clId="{DA5CA8EF-E022-40E3-B8A3-2084D9C821BF}" dt="2020-06-26T05:54:39.287" v="2090" actId="478"/>
        <pc:sldMkLst>
          <pc:docMk/>
          <pc:sldMk cId="0" sldId="387"/>
        </pc:sldMkLst>
        <pc:spChg chg="del">
          <ac:chgData name="CAI JUN" userId="08ce88e1165b00db" providerId="LiveId" clId="{DA5CA8EF-E022-40E3-B8A3-2084D9C821BF}" dt="2020-06-26T05:54:36.897" v="2089" actId="478"/>
          <ac:spMkLst>
            <pc:docMk/>
            <pc:sldMk cId="0" sldId="387"/>
            <ac:spMk id="3084" creationId="{00000000-0000-0000-0000-000000000000}"/>
          </ac:spMkLst>
        </pc:spChg>
        <pc:graphicFrameChg chg="del">
          <ac:chgData name="CAI JUN" userId="08ce88e1165b00db" providerId="LiveId" clId="{DA5CA8EF-E022-40E3-B8A3-2084D9C821BF}" dt="2020-06-26T05:54:39.287" v="2090" actId="478"/>
          <ac:graphicFrameMkLst>
            <pc:docMk/>
            <pc:sldMk cId="0" sldId="387"/>
            <ac:graphicFrameMk id="3085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26T02:23:38.210" v="392" actId="47"/>
        <pc:sldMkLst>
          <pc:docMk/>
          <pc:sldMk cId="0" sldId="394"/>
        </pc:sldMkLst>
        <pc:graphicFrameChg chg="add mod">
          <ac:chgData name="CAI JUN" userId="08ce88e1165b00db" providerId="LiveId" clId="{DA5CA8EF-E022-40E3-B8A3-2084D9C821BF}" dt="2020-06-26T02:20:45.476" v="388" actId="1037"/>
          <ac:graphicFrameMkLst>
            <pc:docMk/>
            <pc:sldMk cId="0" sldId="394"/>
            <ac:graphicFrameMk id="18" creationId="{9FD009DB-5C12-483F-A0C8-AAAD67C3C2AA}"/>
          </ac:graphicFrameMkLst>
        </pc:graphicFrameChg>
        <pc:graphicFrameChg chg="mod">
          <ac:chgData name="CAI JUN" userId="08ce88e1165b00db" providerId="LiveId" clId="{DA5CA8EF-E022-40E3-B8A3-2084D9C821BF}" dt="2020-06-26T02:20:24.445" v="351"/>
          <ac:graphicFrameMkLst>
            <pc:docMk/>
            <pc:sldMk cId="0" sldId="394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20:29.195" v="353"/>
          <ac:graphicFrameMkLst>
            <pc:docMk/>
            <pc:sldMk cId="0" sldId="394"/>
            <ac:graphicFrameMk id="10245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20:41.210" v="354" actId="478"/>
          <ac:graphicFrameMkLst>
            <pc:docMk/>
            <pc:sldMk cId="0" sldId="394"/>
            <ac:graphicFrameMk id="10246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DA5CA8EF-E022-40E3-B8A3-2084D9C821BF}" dt="2020-06-26T07:28:50.213" v="3485"/>
        <pc:sldMkLst>
          <pc:docMk/>
          <pc:sldMk cId="0" sldId="396"/>
        </pc:sldMkLst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20" creationId="{00000000-0000-0000-0000-000000000000}"/>
          </ac:spMkLst>
        </pc:spChg>
        <pc:spChg chg="mod">
          <ac:chgData name="CAI JUN" userId="08ce88e1165b00db" providerId="LiveId" clId="{DA5CA8EF-E022-40E3-B8A3-2084D9C821BF}" dt="2020-06-26T05:55:30.272" v="2093" actId="113"/>
          <ac:spMkLst>
            <pc:docMk/>
            <pc:sldMk cId="0" sldId="396"/>
            <ac:spMk id="22" creationId="{2BC16EA8-97B9-44CC-886A-26A4816CF385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1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2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3" creationId="{00000000-0000-0000-0000-000000000000}"/>
          </ac:spMkLst>
        </pc:spChg>
        <pc:grpChg chg="del">
          <ac:chgData name="CAI JUN" userId="08ce88e1165b00db" providerId="LiveId" clId="{DA5CA8EF-E022-40E3-B8A3-2084D9C821BF}" dt="2020-06-26T07:26:31.987" v="3454" actId="478"/>
          <ac:grpSpMkLst>
            <pc:docMk/>
            <pc:sldMk cId="0" sldId="396"/>
            <ac:grpSpMk id="4" creationId="{9FC16714-32E6-479D-A8B2-10DFEC206139}"/>
          </ac:grpSpMkLst>
        </pc:grpChg>
        <pc:grpChg chg="mod">
          <ac:chgData name="CAI JUN" userId="08ce88e1165b00db" providerId="LiveId" clId="{DA5CA8EF-E022-40E3-B8A3-2084D9C821BF}" dt="2020-06-26T05:55:35.600" v="2094" actId="113"/>
          <ac:grpSpMkLst>
            <pc:docMk/>
            <pc:sldMk cId="0" sldId="396"/>
            <ac:grpSpMk id="717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8:50.213" v="3485"/>
          <ac:graphicFrameMkLst>
            <pc:docMk/>
            <pc:sldMk cId="0" sldId="39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17:42.585" v="131"/>
          <ac:graphicFrameMkLst>
            <pc:docMk/>
            <pc:sldMk cId="0" sldId="396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7:26:53.769" v="3478" actId="1076"/>
          <ac:graphicFrameMkLst>
            <pc:docMk/>
            <pc:sldMk cId="0" sldId="396"/>
            <ac:graphicFrameMk id="26" creationId="{3ABCAACC-8BDD-4987-9C08-DB9159802479}"/>
          </ac:graphicFrameMkLst>
        </pc:graphicFrameChg>
        <pc:graphicFrameChg chg="del">
          <ac:chgData name="CAI JUN" userId="08ce88e1165b00db" providerId="LiveId" clId="{DA5CA8EF-E022-40E3-B8A3-2084D9C821BF}" dt="2020-06-26T02:17:05.085" v="3" actId="478"/>
          <ac:graphicFrameMkLst>
            <pc:docMk/>
            <pc:sldMk cId="0" sldId="396"/>
            <ac:graphicFrameMk id="7184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06:50.112" v="2418" actId="1035"/>
        <pc:sldMkLst>
          <pc:docMk/>
          <pc:sldMk cId="0" sldId="398"/>
        </pc:sldMkLst>
        <pc:spChg chg="mod">
          <ac:chgData name="CAI JUN" userId="08ce88e1165b00db" providerId="LiveId" clId="{DA5CA8EF-E022-40E3-B8A3-2084D9C821BF}" dt="2020-06-26T06:03:15.647" v="2297" actId="948"/>
          <ac:spMkLst>
            <pc:docMk/>
            <pc:sldMk cId="0" sldId="398"/>
            <ac:spMk id="17410" creationId="{00000000-0000-0000-0000-000000000000}"/>
          </ac:spMkLst>
        </pc:spChg>
        <pc:spChg chg="mod">
          <ac:chgData name="CAI JUN" userId="08ce88e1165b00db" providerId="LiveId" clId="{DA5CA8EF-E022-40E3-B8A3-2084D9C821BF}" dt="2020-06-26T06:06:35.050" v="2408" actId="6549"/>
          <ac:spMkLst>
            <pc:docMk/>
            <pc:sldMk cId="0" sldId="398"/>
            <ac:spMk id="1741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3:05.897" v="2296"/>
          <ac:grpSpMkLst>
            <pc:docMk/>
            <pc:sldMk cId="0" sldId="398"/>
            <ac:grpSpMk id="2" creationId="{60B5005D-AFDF-4A10-A094-3E00426D7C5E}"/>
          </ac:grpSpMkLst>
        </pc:grp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2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3:20.850" v="2300" actId="1037"/>
          <ac:graphicFrameMkLst>
            <pc:docMk/>
            <pc:sldMk cId="0" sldId="398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50.112" v="2418" actId="1035"/>
          <ac:graphicFrameMkLst>
            <pc:docMk/>
            <pc:sldMk cId="0" sldId="398"/>
            <ac:graphicFrameMk id="18536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47.800" v="2415" actId="1035"/>
          <ac:graphicFrameMkLst>
            <pc:docMk/>
            <pc:sldMk cId="0" sldId="398"/>
            <ac:graphicFrameMk id="185372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06:27.128" v="2406" actId="1035"/>
        <pc:sldMkLst>
          <pc:docMk/>
          <pc:sldMk cId="0" sldId="399"/>
        </pc:sldMkLst>
        <pc:spChg chg="mod">
          <ac:chgData name="CAI JUN" userId="08ce88e1165b00db" providerId="LiveId" clId="{DA5CA8EF-E022-40E3-B8A3-2084D9C821BF}" dt="2020-06-26T06:04:44.971" v="2367"/>
          <ac:spMkLst>
            <pc:docMk/>
            <pc:sldMk cId="0" sldId="399"/>
            <ac:spMk id="10" creationId="{4ED9B0E7-CEE2-4CCE-873D-100FA71CF547}"/>
          </ac:spMkLst>
        </pc:spChg>
        <pc:spChg chg="del mod">
          <ac:chgData name="CAI JUN" userId="08ce88e1165b00db" providerId="LiveId" clId="{DA5CA8EF-E022-40E3-B8A3-2084D9C821BF}" dt="2020-06-26T06:04:40.800" v="2365" actId="478"/>
          <ac:spMkLst>
            <pc:docMk/>
            <pc:sldMk cId="0" sldId="399"/>
            <ac:spMk id="18434" creationId="{00000000-0000-0000-0000-000000000000}"/>
          </ac:spMkLst>
        </pc:spChg>
        <pc:spChg chg="mod">
          <ac:chgData name="CAI JUN" userId="08ce88e1165b00db" providerId="LiveId" clId="{DA5CA8EF-E022-40E3-B8A3-2084D9C821BF}" dt="2020-06-26T06:06:27.128" v="2406" actId="1035"/>
          <ac:spMkLst>
            <pc:docMk/>
            <pc:sldMk cId="0" sldId="399"/>
            <ac:spMk id="18436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44.971" v="2367"/>
          <ac:grpSpMkLst>
            <pc:docMk/>
            <pc:sldMk cId="0" sldId="399"/>
            <ac:grpSpMk id="9" creationId="{45D2BFF5-C702-4AC3-8DF0-B6E51ECF5E17}"/>
          </ac:grpSpMkLst>
        </pc:grpChg>
        <pc:graphicFrameChg chg="mod">
          <ac:chgData name="CAI JUN" userId="08ce88e1165b00db" providerId="LiveId" clId="{DA5CA8EF-E022-40E3-B8A3-2084D9C821BF}" dt="2020-06-26T06:04:44.971" v="2367"/>
          <ac:graphicFrameMkLst>
            <pc:docMk/>
            <pc:sldMk cId="0" sldId="399"/>
            <ac:graphicFrameMk id="11" creationId="{054CDD38-454A-4100-BFAF-C8C757F9D9A1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5:14.815" v="2396" actId="1038"/>
          <ac:graphicFrameMkLst>
            <pc:docMk/>
            <pc:sldMk cId="0" sldId="399"/>
            <ac:graphicFrameMk id="18437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8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40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4:48:42.709" v="2021" actId="47"/>
        <pc:sldMkLst>
          <pc:docMk/>
          <pc:sldMk cId="0" sldId="401"/>
        </pc:sldMkLst>
      </pc:sldChg>
      <pc:sldChg chg="modSp mod">
        <pc:chgData name="CAI JUN" userId="08ce88e1165b00db" providerId="LiveId" clId="{DA5CA8EF-E022-40E3-B8A3-2084D9C821BF}" dt="2020-06-26T06:13:41.208" v="2500"/>
        <pc:sldMkLst>
          <pc:docMk/>
          <pc:sldMk cId="0" sldId="404"/>
        </pc:sldMkLst>
        <pc:spChg chg="mod">
          <ac:chgData name="CAI JUN" userId="08ce88e1165b00db" providerId="LiveId" clId="{DA5CA8EF-E022-40E3-B8A3-2084D9C821BF}" dt="2020-06-26T06:12:51.771" v="2493"/>
          <ac:spMkLst>
            <pc:docMk/>
            <pc:sldMk cId="0" sldId="404"/>
            <ac:spMk id="23562" creationId="{00000000-0000-0000-0000-000000000000}"/>
          </ac:spMkLst>
        </pc:spChg>
        <pc:spChg chg="mod">
          <ac:chgData name="CAI JUN" userId="08ce88e1165b00db" providerId="LiveId" clId="{DA5CA8EF-E022-40E3-B8A3-2084D9C821BF}" dt="2020-06-26T06:13:41.208" v="2500"/>
          <ac:spMkLst>
            <pc:docMk/>
            <pc:sldMk cId="0" sldId="404"/>
            <ac:spMk id="23565" creationId="{00000000-0000-0000-0000-000000000000}"/>
          </ac:spMkLst>
        </pc:spChg>
        <pc:spChg chg="mod">
          <ac:chgData name="CAI JUN" userId="08ce88e1165b00db" providerId="LiveId" clId="{DA5CA8EF-E022-40E3-B8A3-2084D9C821BF}" dt="2020-06-26T06:13:33.568" v="2498"/>
          <ac:spMkLst>
            <pc:docMk/>
            <pc:sldMk cId="0" sldId="404"/>
            <ac:spMk id="23567" creationId="{00000000-0000-0000-0000-000000000000}"/>
          </ac:spMkLst>
        </pc:spChg>
        <pc:spChg chg="mod">
          <ac:chgData name="CAI JUN" userId="08ce88e1165b00db" providerId="LiveId" clId="{DA5CA8EF-E022-40E3-B8A3-2084D9C821BF}" dt="2020-06-26T06:13:11.583" v="2495"/>
          <ac:spMkLst>
            <pc:docMk/>
            <pc:sldMk cId="0" sldId="404"/>
            <ac:spMk id="23569" creationId="{00000000-0000-0000-0000-000000000000}"/>
          </ac:spMkLst>
        </pc:spChg>
        <pc:grpChg chg="mod">
          <ac:chgData name="CAI JUN" userId="08ce88e1165b00db" providerId="LiveId" clId="{DA5CA8EF-E022-40E3-B8A3-2084D9C821BF}" dt="2020-06-26T06:12:51.771" v="2493"/>
          <ac:grpSpMkLst>
            <pc:docMk/>
            <pc:sldMk cId="0" sldId="404"/>
            <ac:grpSpMk id="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2:31.708" v="2481"/>
          <ac:grpSpMkLst>
            <pc:docMk/>
            <pc:sldMk cId="0" sldId="404"/>
            <ac:grpSpMk id="5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11.583" v="2495"/>
          <ac:grpSpMkLst>
            <pc:docMk/>
            <pc:sldMk cId="0" sldId="404"/>
            <ac:grpSpMk id="1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33.568" v="2498"/>
          <ac:grpSpMkLst>
            <pc:docMk/>
            <pc:sldMk cId="0" sldId="404"/>
            <ac:grpSpMk id="17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41.208" v="2500"/>
          <ac:grpSpMkLst>
            <pc:docMk/>
            <pc:sldMk cId="0" sldId="404"/>
            <ac:grpSpMk id="20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0:49.411" v="2465"/>
          <ac:graphicFrameMkLst>
            <pc:docMk/>
            <pc:sldMk cId="0" sldId="404"/>
            <ac:graphicFrameMk id="24" creationId="{03E19DBD-EECD-4333-A2A4-C9AD1138453E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41.208" v="2500"/>
          <ac:graphicFrameMkLst>
            <pc:docMk/>
            <pc:sldMk cId="0" sldId="404"/>
            <ac:graphicFrameMk id="2356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33.568" v="2498"/>
          <ac:graphicFrameMkLst>
            <pc:docMk/>
            <pc:sldMk cId="0" sldId="404"/>
            <ac:graphicFrameMk id="2356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11.583" v="2495"/>
          <ac:graphicFrameMkLst>
            <pc:docMk/>
            <pc:sldMk cId="0" sldId="404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40.005" v="2490" actId="1035"/>
          <ac:graphicFrameMkLst>
            <pc:docMk/>
            <pc:sldMk cId="0" sldId="404"/>
            <ac:graphicFrameMk id="23573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14:04.958" v="2503"/>
        <pc:sldMkLst>
          <pc:docMk/>
          <pc:sldMk cId="0" sldId="406"/>
        </pc:sldMkLst>
        <pc:graphicFrameChg chg="mod">
          <ac:chgData name="CAI JUN" userId="08ce88e1165b00db" providerId="LiveId" clId="{DA5CA8EF-E022-40E3-B8A3-2084D9C821BF}" dt="2020-06-26T06:14:04.958" v="2503"/>
          <ac:graphicFrameMkLst>
            <pc:docMk/>
            <pc:sldMk cId="0" sldId="406"/>
            <ac:graphicFrameMk id="24579" creationId="{00000000-0000-0000-0000-000000000000}"/>
          </ac:graphicFrameMkLst>
        </pc:graphicFrameChg>
      </pc:sldChg>
      <pc:sldChg chg="modSp mod">
        <pc:chgData name="CAI JUN" userId="08ce88e1165b00db" providerId="LiveId" clId="{DA5CA8EF-E022-40E3-B8A3-2084D9C821BF}" dt="2020-06-26T06:15:10.974" v="2531"/>
        <pc:sldMkLst>
          <pc:docMk/>
          <pc:sldMk cId="0" sldId="407"/>
        </pc:sldMkLst>
        <pc:graphicFrameChg chg="mod">
          <ac:chgData name="CAI JUN" userId="08ce88e1165b00db" providerId="LiveId" clId="{DA5CA8EF-E022-40E3-B8A3-2084D9C821BF}" dt="2020-06-26T06:14:46.302" v="2528" actId="14100"/>
          <ac:graphicFrameMkLst>
            <pc:docMk/>
            <pc:sldMk cId="0" sldId="407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10.974" v="2531"/>
          <ac:graphicFrameMkLst>
            <pc:docMk/>
            <pc:sldMk cId="0" sldId="407"/>
            <ac:graphicFrameMk id="26630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15:54.958" v="2540"/>
        <pc:sldMkLst>
          <pc:docMk/>
          <pc:sldMk cId="0" sldId="408"/>
        </pc:sldMkLst>
        <pc:graphicFrameChg chg="mod">
          <ac:chgData name="CAI JUN" userId="08ce88e1165b00db" providerId="LiveId" clId="{DA5CA8EF-E022-40E3-B8A3-2084D9C821BF}" dt="2020-06-26T06:15:31.177" v="2535"/>
          <ac:graphicFrameMkLst>
            <pc:docMk/>
            <pc:sldMk cId="0" sldId="408"/>
            <ac:graphicFrameMk id="2765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54.958" v="2540"/>
          <ac:graphicFrameMkLst>
            <pc:docMk/>
            <pc:sldMk cId="0" sldId="408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22.864" v="2533"/>
          <ac:graphicFrameMkLst>
            <pc:docMk/>
            <pc:sldMk cId="0" sldId="408"/>
            <ac:graphicFrameMk id="27653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39:50.532" v="2592"/>
        <pc:sldMkLst>
          <pc:docMk/>
          <pc:sldMk cId="0" sldId="409"/>
        </pc:sldMkLst>
        <pc:graphicFrameChg chg="mod">
          <ac:chgData name="CAI JUN" userId="08ce88e1165b00db" providerId="LiveId" clId="{DA5CA8EF-E022-40E3-B8A3-2084D9C821BF}" dt="2020-06-26T06:16:47.364" v="2545"/>
          <ac:graphicFrameMkLst>
            <pc:docMk/>
            <pc:sldMk cId="0" sldId="409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39:50.532" v="2592"/>
          <ac:graphicFrameMkLst>
            <pc:docMk/>
            <pc:sldMk cId="0" sldId="409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6:22.224" v="2543"/>
          <ac:graphicFrameMkLst>
            <pc:docMk/>
            <pc:sldMk cId="0" sldId="409"/>
            <ac:graphicFrameMk id="28680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42:47.157" v="2757" actId="1036"/>
        <pc:sldMkLst>
          <pc:docMk/>
          <pc:sldMk cId="0" sldId="410"/>
        </pc:sldMkLst>
        <pc:spChg chg="add del mod">
          <ac:chgData name="CAI JUN" userId="08ce88e1165b00db" providerId="LiveId" clId="{DA5CA8EF-E022-40E3-B8A3-2084D9C821BF}" dt="2020-06-26T06:41:57.485" v="2703"/>
          <ac:spMkLst>
            <pc:docMk/>
            <pc:sldMk cId="0" sldId="410"/>
            <ac:spMk id="2" creationId="{F95E17BC-64DD-45D9-A7FD-ECEBF20E23CB}"/>
          </ac:spMkLst>
        </pc:spChg>
        <pc:spChg chg="mod">
          <ac:chgData name="CAI JUN" userId="08ce88e1165b00db" providerId="LiveId" clId="{DA5CA8EF-E022-40E3-B8A3-2084D9C821BF}" dt="2020-06-26T06:42:24.001" v="2712" actId="1076"/>
          <ac:spMkLst>
            <pc:docMk/>
            <pc:sldMk cId="0" sldId="410"/>
            <ac:spMk id="25609" creationId="{00000000-0000-0000-0000-000000000000}"/>
          </ac:spMkLst>
        </pc:spChg>
        <pc:spChg chg="mod">
          <ac:chgData name="CAI JUN" userId="08ce88e1165b00db" providerId="LiveId" clId="{DA5CA8EF-E022-40E3-B8A3-2084D9C821BF}" dt="2020-06-26T06:42:27.720" v="2713" actId="6549"/>
          <ac:spMkLst>
            <pc:docMk/>
            <pc:sldMk cId="0" sldId="410"/>
            <ac:spMk id="29698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2:47.157" v="2757" actId="1036"/>
          <ac:graphicFrameMkLst>
            <pc:docMk/>
            <pc:sldMk cId="0" sldId="410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6:40:04.376" v="2635" actId="1035"/>
          <ac:graphicFrameMkLst>
            <pc:docMk/>
            <pc:sldMk cId="0" sldId="410"/>
            <ac:graphicFrameMk id="11" creationId="{BC91EA44-018D-4C8E-9DBA-496D6D6AB76A}"/>
          </ac:graphicFrameMkLst>
        </pc:graphicFrameChg>
        <pc:graphicFrameChg chg="del">
          <ac:chgData name="CAI JUN" userId="08ce88e1165b00db" providerId="LiveId" clId="{DA5CA8EF-E022-40E3-B8A3-2084D9C821BF}" dt="2020-06-26T06:39:55.391" v="2593" actId="478"/>
          <ac:graphicFrameMkLst>
            <pc:docMk/>
            <pc:sldMk cId="0" sldId="41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18.454" v="2671" actId="478"/>
          <ac:graphicFrameMkLst>
            <pc:docMk/>
            <pc:sldMk cId="0" sldId="410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43.048" v="2693" actId="478"/>
          <ac:graphicFrameMkLst>
            <pc:docMk/>
            <pc:sldMk cId="0" sldId="410"/>
            <ac:graphicFrameMk id="2970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23.157" v="2673" actId="478"/>
          <ac:graphicFrameMkLst>
            <pc:docMk/>
            <pc:sldMk cId="0" sldId="410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55.251" v="2701" actId="478"/>
          <ac:graphicFrameMkLst>
            <pc:docMk/>
            <pc:sldMk cId="0" sldId="410"/>
            <ac:graphicFrameMk id="29703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4:48:45.881" v="2022" actId="47"/>
        <pc:sldMkLst>
          <pc:docMk/>
          <pc:sldMk cId="0" sldId="411"/>
        </pc:sldMkLst>
      </pc:sldChg>
      <pc:sldChg chg="addSp modSp mod modAnim">
        <pc:chgData name="CAI JUN" userId="08ce88e1165b00db" providerId="LiveId" clId="{DA5CA8EF-E022-40E3-B8A3-2084D9C821BF}" dt="2020-06-26T07:46:50.363" v="3866"/>
        <pc:sldMkLst>
          <pc:docMk/>
          <pc:sldMk cId="0" sldId="414"/>
        </pc:sldMkLst>
        <pc:spChg chg="add mod">
          <ac:chgData name="CAI JUN" userId="08ce88e1165b00db" providerId="LiveId" clId="{DA5CA8EF-E022-40E3-B8A3-2084D9C821BF}" dt="2020-06-26T07:42:45.910" v="3793" actId="208"/>
          <ac:spMkLst>
            <pc:docMk/>
            <pc:sldMk cId="0" sldId="414"/>
            <ac:spMk id="2" creationId="{7613BA28-B158-43A3-9F0E-66A513FD38EB}"/>
          </ac:spMkLst>
        </pc:spChg>
        <pc:spChg chg="add mod">
          <ac:chgData name="CAI JUN" userId="08ce88e1165b00db" providerId="LiveId" clId="{DA5CA8EF-E022-40E3-B8A3-2084D9C821BF}" dt="2020-06-26T07:45:00.832" v="3827" actId="1037"/>
          <ac:spMkLst>
            <pc:docMk/>
            <pc:sldMk cId="0" sldId="414"/>
            <ac:spMk id="27" creationId="{675C7E71-AA71-4848-BF26-646EB71CDCEF}"/>
          </ac:spMkLst>
        </pc:spChg>
        <pc:spChg chg="add mod">
          <ac:chgData name="CAI JUN" userId="08ce88e1165b00db" providerId="LiveId" clId="{DA5CA8EF-E022-40E3-B8A3-2084D9C821BF}" dt="2020-06-26T07:42:56.332" v="3795" actId="208"/>
          <ac:spMkLst>
            <pc:docMk/>
            <pc:sldMk cId="0" sldId="414"/>
            <ac:spMk id="28" creationId="{47A9D056-AF40-4945-A285-6443F696A7E4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6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7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9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30" creationId="{00000000-0000-0000-0000-000000000000}"/>
          </ac:spMkLst>
        </pc:s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8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3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45:42.723" v="3835" actId="14100"/>
          <ac:graphicFrameMkLst>
            <pc:docMk/>
            <pc:sldMk cId="0" sldId="414"/>
            <ac:graphicFrameMk id="22" creationId="{12B6418E-3B15-407D-80BA-BFA83A675498}"/>
          </ac:graphicFrameMkLst>
        </pc:graphicFrameChg>
        <pc:graphicFrameChg chg="add mod">
          <ac:chgData name="CAI JUN" userId="08ce88e1165b00db" providerId="LiveId" clId="{DA5CA8EF-E022-40E3-B8A3-2084D9C821BF}" dt="2020-06-26T07:40:51.644" v="3621" actId="1035"/>
          <ac:graphicFrameMkLst>
            <pc:docMk/>
            <pc:sldMk cId="0" sldId="414"/>
            <ac:graphicFrameMk id="23" creationId="{8BA4E7D4-63E6-42AA-BDFD-7E478B6873A4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4" creationId="{641C206A-2891-4B91-8BC7-A5120B92F5FC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5" creationId="{26442E5D-68B5-427D-A499-99C945ADD656}"/>
          </ac:graphicFrameMkLst>
        </pc:graphicFrameChg>
        <pc:graphicFrameChg chg="mod">
          <ac:chgData name="CAI JUN" userId="08ce88e1165b00db" providerId="LiveId" clId="{DA5CA8EF-E022-40E3-B8A3-2084D9C821BF}" dt="2020-06-26T07:38:48.448" v="3590" actId="1036"/>
          <ac:graphicFrameMkLst>
            <pc:docMk/>
            <pc:sldMk cId="0" sldId="414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29.432" v="3587" actId="1035"/>
          <ac:graphicFrameMkLst>
            <pc:docMk/>
            <pc:sldMk cId="0" sldId="414"/>
            <ac:graphicFrameMk id="3482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01.854" v="3576" actId="1037"/>
          <ac:graphicFrameMkLst>
            <pc:docMk/>
            <pc:sldMk cId="0" sldId="414"/>
            <ac:graphicFrameMk id="348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3:42.048" v="2759"/>
          <ac:graphicFrameMkLst>
            <pc:docMk/>
            <pc:sldMk cId="0" sldId="414"/>
            <ac:graphicFrameMk id="3482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3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5" creationId="{00000000-0000-0000-0000-000000000000}"/>
          </ac:cxnSpMkLst>
        </pc:cxnChg>
      </pc:sldChg>
      <pc:sldChg chg="delSp modSp del mod">
        <pc:chgData name="CAI JUN" userId="08ce88e1165b00db" providerId="LiveId" clId="{DA5CA8EF-E022-40E3-B8A3-2084D9C821BF}" dt="2020-06-26T07:47:20.535" v="3867" actId="47"/>
        <pc:sldMkLst>
          <pc:docMk/>
          <pc:sldMk cId="0" sldId="415"/>
        </pc:sldMkLst>
        <pc:spChg chg="mod">
          <ac:chgData name="CAI JUN" userId="08ce88e1165b00db" providerId="LiveId" clId="{DA5CA8EF-E022-40E3-B8A3-2084D9C821BF}" dt="2020-06-26T06:45:52.954" v="2790" actId="113"/>
          <ac:spMkLst>
            <pc:docMk/>
            <pc:sldMk cId="0" sldId="415"/>
            <ac:spMk id="35850" creationId="{00000000-0000-0000-0000-000000000000}"/>
          </ac:spMkLst>
        </pc:spChg>
        <pc:spChg chg="mod">
          <ac:chgData name="CAI JUN" userId="08ce88e1165b00db" providerId="LiveId" clId="{DA5CA8EF-E022-40E3-B8A3-2084D9C821BF}" dt="2020-06-26T06:45:56.188" v="2791" actId="113"/>
          <ac:spMkLst>
            <pc:docMk/>
            <pc:sldMk cId="0" sldId="415"/>
            <ac:spMk id="35851" creationId="{00000000-0000-0000-0000-000000000000}"/>
          </ac:spMkLst>
        </pc:spChg>
        <pc:graphicFrameChg chg="del mod">
          <ac:chgData name="CAI JUN" userId="08ce88e1165b00db" providerId="LiveId" clId="{DA5CA8EF-E022-40E3-B8A3-2084D9C821BF}" dt="2020-06-26T07:39:26.526" v="3598" actId="21"/>
          <ac:graphicFrameMkLst>
            <pc:docMk/>
            <pc:sldMk cId="0" sldId="415"/>
            <ac:graphicFrameMk id="35843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49.738" v="3603" actId="21"/>
          <ac:graphicFrameMkLst>
            <pc:docMk/>
            <pc:sldMk cId="0" sldId="415"/>
            <ac:graphicFrameMk id="35844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07.526" v="3593" actId="21"/>
          <ac:graphicFrameMkLst>
            <pc:docMk/>
            <pc:sldMk cId="0" sldId="415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7:10:15.445" v="3168" actId="1076"/>
        <pc:sldMkLst>
          <pc:docMk/>
          <pc:sldMk cId="0" sldId="416"/>
        </pc:sldMkLst>
        <pc:spChg chg="mod">
          <ac:chgData name="CAI JUN" userId="08ce88e1165b00db" providerId="LiveId" clId="{DA5CA8EF-E022-40E3-B8A3-2084D9C821BF}" dt="2020-06-26T07:10:05.039" v="3166" actId="14100"/>
          <ac:spMkLst>
            <pc:docMk/>
            <pc:sldMk cId="0" sldId="416"/>
            <ac:spMk id="179206" creationId="{00000000-0000-0000-0000-000000000000}"/>
          </ac:spMkLst>
        </pc:spChg>
        <pc:spChg chg="mod">
          <ac:chgData name="CAI JUN" userId="08ce88e1165b00db" providerId="LiveId" clId="{DA5CA8EF-E022-40E3-B8A3-2084D9C821BF}" dt="2020-06-26T07:10:15.445" v="3168" actId="1076"/>
          <ac:spMkLst>
            <pc:docMk/>
            <pc:sldMk cId="0" sldId="416"/>
            <ac:spMk id="179213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6:14.423" v="2794"/>
          <ac:graphicFrameMkLst>
            <pc:docMk/>
            <pc:sldMk cId="0" sldId="416"/>
            <ac:graphicFrameMk id="368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22.798" v="2796"/>
          <ac:graphicFrameMkLst>
            <pc:docMk/>
            <pc:sldMk cId="0" sldId="416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32.251" v="2798"/>
          <ac:graphicFrameMkLst>
            <pc:docMk/>
            <pc:sldMk cId="0" sldId="416"/>
            <ac:graphicFrameMk id="368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40.235" v="2800"/>
          <ac:graphicFrameMkLst>
            <pc:docMk/>
            <pc:sldMk cId="0" sldId="416"/>
            <ac:graphicFrameMk id="36873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26T07:11:59.633" v="3196" actId="47"/>
        <pc:sldMkLst>
          <pc:docMk/>
          <pc:sldMk cId="0" sldId="417"/>
        </pc:sldMkLst>
        <pc:graphicFrameChg chg="mod">
          <ac:chgData name="CAI JUN" userId="08ce88e1165b00db" providerId="LiveId" clId="{DA5CA8EF-E022-40E3-B8A3-2084D9C821BF}" dt="2020-06-26T06:46:53.657" v="2802"/>
          <ac:graphicFrameMkLst>
            <pc:docMk/>
            <pc:sldMk cId="0" sldId="417"/>
            <ac:graphicFrameMk id="37891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7:22:32.800" v="3414" actId="1076"/>
        <pc:sldMkLst>
          <pc:docMk/>
          <pc:sldMk cId="0" sldId="418"/>
        </pc:sldMkLst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1" creationId="{2290468C-99FC-49DF-A6F7-4E77E5883200}"/>
          </ac:spMkLst>
        </pc:spChg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2" creationId="{A4E3275E-1EE0-4F56-A933-B84D850237D9}"/>
          </ac:spMkLst>
        </pc:spChg>
        <pc:spChg chg="add del mod">
          <ac:chgData name="CAI JUN" userId="08ce88e1165b00db" providerId="LiveId" clId="{DA5CA8EF-E022-40E3-B8A3-2084D9C821BF}" dt="2020-06-26T07:22:20.753" v="3412" actId="478"/>
          <ac:spMkLst>
            <pc:docMk/>
            <pc:sldMk cId="0" sldId="418"/>
            <ac:spMk id="28" creationId="{978FB910-10C7-4BA1-B0CB-DD73EC64C562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0" creationId="{2E5C769D-6290-4102-BCA2-B9BF008A8D8E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1" creationId="{BB047EBB-5088-43CB-B8B3-A703DB078A7E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38917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2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3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5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6" creationId="{00000000-0000-0000-0000-000000000000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180236" creationId="{00000000-0000-0000-0000-000000000000}"/>
          </ac:spMkLst>
        </pc:spChg>
        <pc:grpChg chg="add del mod">
          <ac:chgData name="CAI JUN" userId="08ce88e1165b00db" providerId="LiveId" clId="{DA5CA8EF-E022-40E3-B8A3-2084D9C821BF}" dt="2020-06-26T07:14:10.789" v="3203" actId="478"/>
          <ac:grpSpMkLst>
            <pc:docMk/>
            <pc:sldMk cId="0" sldId="418"/>
            <ac:grpSpMk id="20" creationId="{ED0C2B0D-289D-46F6-BF03-1810F7D5C54E}"/>
          </ac:grpSpMkLst>
        </pc:grpChg>
        <pc:grpChg chg="mod">
          <ac:chgData name="CAI JUN" userId="08ce88e1165b00db" providerId="LiveId" clId="{DA5CA8EF-E022-40E3-B8A3-2084D9C821BF}" dt="2020-06-26T07:12:55.195" v="3198" actId="1076"/>
          <ac:grpSpMkLst>
            <pc:docMk/>
            <pc:sldMk cId="0" sldId="418"/>
            <ac:grpSpMk id="23" creationId="{33A84D94-F273-44D3-B4A7-7790E5278A49}"/>
          </ac:grpSpMkLst>
        </pc:grpChg>
        <pc:grpChg chg="add 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29" creationId="{F85E5E24-1589-45F7-BA7B-DD16FB57623A}"/>
          </ac:grpSpMkLst>
        </pc:grpChg>
        <pc:grpChg chg="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32" creationId="{12E3E6F7-C5E3-48AD-A3EF-CC215FBB3AE2}"/>
          </ac:grpSpMkLst>
        </pc:grpChg>
        <pc:grpChg chg="add del mod">
          <ac:chgData name="CAI JUN" userId="08ce88e1165b00db" providerId="LiveId" clId="{DA5CA8EF-E022-40E3-B8A3-2084D9C821BF}" dt="2020-06-26T07:22:02.894" v="3408" actId="478"/>
          <ac:grpSpMkLst>
            <pc:docMk/>
            <pc:sldMk cId="0" sldId="418"/>
            <ac:grpSpMk id="38921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7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6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1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2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4" creationId="{3BB5DEFF-9DEB-4C1F-8AF8-2B3B82A51BCE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5" creationId="{7A3B49FC-94EF-414F-A764-01929B80B382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6" creationId="{259CC37A-70CB-42D3-9D2A-9A1F979C228F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7" creationId="{521A31E6-F558-46DD-AC8E-AC4BD1DE8F09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3" creationId="{D4460CCC-CD99-444A-9553-53C67BFB049A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4" creationId="{C238BFF3-87FF-4CFF-8E44-34EE81808E6E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5" creationId="{8C5F325E-8ECE-41A1-A114-1C59BE799B52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6" creationId="{AA0CD815-FDCC-4E26-AD20-02AA2CB402B8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9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1" creationId="{00000000-0000-0000-0000-000000000000}"/>
          </ac:cxnSpMkLst>
        </pc:cxnChg>
      </pc:sldChg>
      <pc:sldChg chg="addSp modSp mod">
        <pc:chgData name="CAI JUN" userId="08ce88e1165b00db" providerId="LiveId" clId="{DA5CA8EF-E022-40E3-B8A3-2084D9C821BF}" dt="2020-06-26T06:58:25.485" v="3005" actId="1076"/>
        <pc:sldMkLst>
          <pc:docMk/>
          <pc:sldMk cId="0" sldId="419"/>
        </pc:sldMkLst>
        <pc:spChg chg="mod">
          <ac:chgData name="CAI JUN" userId="08ce88e1165b00db" providerId="LiveId" clId="{DA5CA8EF-E022-40E3-B8A3-2084D9C821BF}" dt="2020-06-26T06:57:09.376" v="2985" actId="164"/>
          <ac:spMkLst>
            <pc:docMk/>
            <pc:sldMk cId="0" sldId="419"/>
            <ac:spMk id="39938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4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5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7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8" creationId="{00000000-0000-0000-0000-000000000000}"/>
          </ac:spMkLst>
        </pc:spChg>
        <pc:spChg chg="mod">
          <ac:chgData name="CAI JUN" userId="08ce88e1165b00db" providerId="LiveId" clId="{DA5CA8EF-E022-40E3-B8A3-2084D9C821BF}" dt="2020-06-26T06:57:35.188" v="2990" actId="2711"/>
          <ac:spMkLst>
            <pc:docMk/>
            <pc:sldMk cId="0" sldId="419"/>
            <ac:spMk id="195591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2" creationId="{0D451893-5E2D-4C08-B858-5E908353F387}"/>
          </ac:grpSpMkLst>
        </pc:grpChg>
        <pc:grpChg chg="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3994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9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8:16.798" v="3002"/>
          <ac:graphicFrameMkLst>
            <pc:docMk/>
            <pc:sldMk cId="0" sldId="419"/>
            <ac:graphicFrameMk id="19558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58:25.485" v="3005" actId="1076"/>
          <ac:graphicFrameMkLst>
            <pc:docMk/>
            <pc:sldMk cId="0" sldId="419"/>
            <ac:graphicFrameMk id="19559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1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3" creationId="{00000000-0000-0000-0000-000000000000}"/>
          </ac:cxnSpMkLst>
        </pc:cxnChg>
      </pc:sldChg>
      <pc:sldChg chg="addSp delSp modSp mod modAnim">
        <pc:chgData name="CAI JUN" userId="08ce88e1165b00db" providerId="LiveId" clId="{DA5CA8EF-E022-40E3-B8A3-2084D9C821BF}" dt="2020-06-26T07:36:53.917" v="3508"/>
        <pc:sldMkLst>
          <pc:docMk/>
          <pc:sldMk cId="0" sldId="420"/>
        </pc:sldMkLst>
        <pc:spChg chg="del">
          <ac:chgData name="CAI JUN" userId="08ce88e1165b00db" providerId="LiveId" clId="{DA5CA8EF-E022-40E3-B8A3-2084D9C821BF}" dt="2020-06-26T06:52:47.220" v="2901" actId="478"/>
          <ac:spMkLst>
            <pc:docMk/>
            <pc:sldMk cId="0" sldId="420"/>
            <ac:spMk id="18" creationId="{CFF42A10-BA42-49B4-A3F1-E3B51007B670}"/>
          </ac:spMkLst>
        </pc:spChg>
        <pc:spChg chg="add mod">
          <ac:chgData name="CAI JUN" userId="08ce88e1165b00db" providerId="LiveId" clId="{DA5CA8EF-E022-40E3-B8A3-2084D9C821BF}" dt="2020-06-26T06:57:01.657" v="2984" actId="164"/>
          <ac:spMkLst>
            <pc:docMk/>
            <pc:sldMk cId="0" sldId="420"/>
            <ac:spMk id="30" creationId="{1D1F43E9-97B3-429B-B85C-A57B17A49C96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2" creationId="{AB4557EC-58E9-456C-B5C0-04F45114CD6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3" creationId="{09BD0DBB-BC21-4780-AF17-3B3E193E751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5" creationId="{9F383EB9-1196-40FD-A240-E6342369F0B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6" creationId="{F2A48800-EBCA-4E92-9233-5B725F58CBA7}"/>
          </ac:spMkLst>
        </pc:spChg>
        <pc:spChg chg="add mod">
          <ac:chgData name="CAI JUN" userId="08ce88e1165b00db" providerId="LiveId" clId="{DA5CA8EF-E022-40E3-B8A3-2084D9C821BF}" dt="2020-06-26T06:57:50.048" v="2994" actId="1076"/>
          <ac:spMkLst>
            <pc:docMk/>
            <pc:sldMk cId="0" sldId="420"/>
            <ac:spMk id="42" creationId="{143BC698-EE77-41D6-95A9-01A14506BD0B}"/>
          </ac:spMkLst>
        </pc:spChg>
        <pc:spChg chg="del">
          <ac:chgData name="CAI JUN" userId="08ce88e1165b00db" providerId="LiveId" clId="{DA5CA8EF-E022-40E3-B8A3-2084D9C821BF}" dt="2020-06-26T06:57:41.173" v="2991" actId="478"/>
          <ac:spMkLst>
            <pc:docMk/>
            <pc:sldMk cId="0" sldId="420"/>
            <ac:spMk id="409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2" creationId="{36EED7A4-379E-413E-8140-244C5DBFF636}"/>
          </ac:grpSpMkLst>
        </pc:grpChg>
        <pc:grpChg chg="del">
          <ac:chgData name="CAI JUN" userId="08ce88e1165b00db" providerId="LiveId" clId="{DA5CA8EF-E022-40E3-B8A3-2084D9C821BF}" dt="2020-06-26T06:52:49.563" v="2902" actId="478"/>
          <ac:grpSpMkLst>
            <pc:docMk/>
            <pc:sldMk cId="0" sldId="420"/>
            <ac:grpSpMk id="19" creationId="{3B0A0DAE-4622-4721-9868-63E12A0E1FCB}"/>
          </ac:grpSpMkLst>
        </pc:gr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31" creationId="{F7AE4539-CB2C-483F-B78C-D6B56CC67769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4" creationId="{00783DA9-2F2E-478D-8E6D-966DEA18883A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7" creationId="{1E54CB74-2CD1-4732-8267-FEDFBFB94154}"/>
          </ac:grpSpMkLst>
        </pc:grpChg>
        <pc:graphicFrameChg chg="mod">
          <ac:chgData name="CAI JUN" userId="08ce88e1165b00db" providerId="LiveId" clId="{DA5CA8EF-E022-40E3-B8A3-2084D9C821BF}" dt="2020-06-26T07:00:35.554" v="3084" actId="1038"/>
          <ac:graphicFrameMkLst>
            <pc:docMk/>
            <pc:sldMk cId="0" sldId="420"/>
            <ac:graphicFrameMk id="19764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00:28.632" v="3070" actId="14100"/>
          <ac:graphicFrameMkLst>
            <pc:docMk/>
            <pc:sldMk cId="0" sldId="420"/>
            <ac:graphicFrameMk id="197641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8" creationId="{30DE3EA8-9F8F-41E9-9716-824C58B77C0B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9" creationId="{65D455AC-18A4-41F0-A1C8-838CD21BE0BD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0" creationId="{72B63F23-CA06-48FC-8377-ABDA550170D5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1" creationId="{BB5F3654-07D8-421E-90E3-20B0FD88C7FA}"/>
          </ac:cxnSpMkLst>
        </pc:cxnChg>
      </pc:sldChg>
      <pc:sldChg chg="addSp delSp modSp mod modAnim">
        <pc:chgData name="CAI JUN" userId="08ce88e1165b00db" providerId="LiveId" clId="{DA5CA8EF-E022-40E3-B8A3-2084D9C821BF}" dt="2020-06-26T07:37:12.104" v="3511"/>
        <pc:sldMkLst>
          <pc:docMk/>
          <pc:sldMk cId="0" sldId="421"/>
        </pc:sldMkLst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19" creationId="{0E677B73-A568-4B34-A1A1-C88A420CA0A7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1" creationId="{FFBAE9ED-80A4-410F-9AC1-9982C9983F1B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2" creationId="{E60ACCF5-E3B9-4C48-822C-5FFA57B8CDBE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4" creationId="{02076CC2-4F45-4896-8268-B43AC94F4D84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5" creationId="{30276CC3-FCE9-4CAA-A9BA-EA060B6F01F6}"/>
          </ac:spMkLst>
        </pc:spChg>
        <pc:spChg chg="add mod">
          <ac:chgData name="CAI JUN" userId="08ce88e1165b00db" providerId="LiveId" clId="{DA5CA8EF-E022-40E3-B8A3-2084D9C821BF}" dt="2020-06-26T06:58:01.016" v="2998" actId="20577"/>
          <ac:spMkLst>
            <pc:docMk/>
            <pc:sldMk cId="0" sldId="421"/>
            <ac:spMk id="31" creationId="{5B68D92A-AA34-4CB1-9BB2-65F0F0DCE004}"/>
          </ac:spMkLst>
        </pc:spChg>
        <pc:spChg chg="del">
          <ac:chgData name="CAI JUN" userId="08ce88e1165b00db" providerId="LiveId" clId="{DA5CA8EF-E022-40E3-B8A3-2084D9C821BF}" dt="2020-06-26T06:57:19.329" v="2986" actId="478"/>
          <ac:spMkLst>
            <pc:docMk/>
            <pc:sldMk cId="0" sldId="421"/>
            <ac:spMk id="41986" creationId="{00000000-0000-0000-0000-000000000000}"/>
          </ac:spMkLst>
        </pc:spChg>
        <pc:spChg chg="del">
          <ac:chgData name="CAI JUN" userId="08ce88e1165b00db" providerId="LiveId" clId="{DA5CA8EF-E022-40E3-B8A3-2084D9C821BF}" dt="2020-06-26T06:57:57.407" v="2996" actId="478"/>
          <ac:spMkLst>
            <pc:docMk/>
            <pc:sldMk cId="0" sldId="421"/>
            <ac:spMk id="41988" creationId="{00000000-0000-0000-0000-000000000000}"/>
          </ac:spMkLst>
        </pc:spChg>
        <pc:spChg chg="mod">
          <ac:chgData name="CAI JUN" userId="08ce88e1165b00db" providerId="LiveId" clId="{DA5CA8EF-E022-40E3-B8A3-2084D9C821BF}" dt="2020-06-26T06:59:12.563" v="3018" actId="20577"/>
          <ac:spMkLst>
            <pc:docMk/>
            <pc:sldMk cId="0" sldId="421"/>
            <ac:spMk id="19866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18" creationId="{37F5E5FA-0A94-4900-A44B-6BA69F0D9CAC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0" creationId="{FA5A7C43-F9CC-462E-823D-083FFB55A161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3" creationId="{D3705CA4-F42D-4CF2-A9C7-0BCE41CDA790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6" creationId="{D860FB77-94FA-49EA-BE7C-C80CA84435AC}"/>
          </ac:grpSpMkLst>
        </pc:grpChg>
        <pc:grpChg chg="del">
          <ac:chgData name="CAI JUN" userId="08ce88e1165b00db" providerId="LiveId" clId="{DA5CA8EF-E022-40E3-B8A3-2084D9C821BF}" dt="2020-06-26T06:57:21.579" v="2987" actId="478"/>
          <ac:grpSpMkLst>
            <pc:docMk/>
            <pc:sldMk cId="0" sldId="421"/>
            <ac:grpSpMk id="4199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9:44.548" v="3022"/>
          <ac:graphicFrameMkLst>
            <pc:docMk/>
            <pc:sldMk cId="0" sldId="421"/>
            <ac:graphicFrameMk id="19866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7" creationId="{BD728F6D-419C-4977-B2A9-B121BD379033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8" creationId="{1B6A2700-04B0-4787-9EBD-111A032011AE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9" creationId="{7ED4550D-453F-41C2-B574-56D3333DC13F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30" creationId="{63E2AA20-7150-4E60-AB7A-D218B98F21EE}"/>
          </ac:cxnSpMkLst>
        </pc:cxnChg>
      </pc:sldChg>
      <pc:sldChg chg="delSp modSp mod">
        <pc:chgData name="CAI JUN" userId="08ce88e1165b00db" providerId="LiveId" clId="{DA5CA8EF-E022-40E3-B8A3-2084D9C821BF}" dt="2020-06-26T04:47:52.695" v="2019" actId="1582"/>
        <pc:sldMkLst>
          <pc:docMk/>
          <pc:sldMk cId="0" sldId="422"/>
        </pc:sldMkLst>
        <pc:spChg chg="del">
          <ac:chgData name="CAI JUN" userId="08ce88e1165b00db" providerId="LiveId" clId="{DA5CA8EF-E022-40E3-B8A3-2084D9C821BF}" dt="2020-06-26T04:42:01.930" v="1803" actId="478"/>
          <ac:spMkLst>
            <pc:docMk/>
            <pc:sldMk cId="0" sldId="422"/>
            <ac:spMk id="25602" creationId="{00000000-0000-0000-0000-000000000000}"/>
          </ac:spMkLst>
        </pc:spChg>
        <pc:spChg chg="mod">
          <ac:chgData name="CAI JUN" userId="08ce88e1165b00db" providerId="LiveId" clId="{DA5CA8EF-E022-40E3-B8A3-2084D9C821BF}" dt="2020-06-26T04:46:01.774" v="2000" actId="1036"/>
          <ac:spMkLst>
            <pc:docMk/>
            <pc:sldMk cId="0" sldId="422"/>
            <ac:spMk id="25603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0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0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2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7" creationId="{00000000-0000-0000-0000-000000000000}"/>
          </ac:spMkLst>
        </pc:spChg>
        <pc:spChg chg="del topLvl">
          <ac:chgData name="CAI JUN" userId="08ce88e1165b00db" providerId="LiveId" clId="{DA5CA8EF-E022-40E3-B8A3-2084D9C821BF}" dt="2020-06-26T04:41:31.820" v="1799" actId="478"/>
          <ac:spMkLst>
            <pc:docMk/>
            <pc:sldMk cId="0" sldId="422"/>
            <ac:spMk id="25620" creationId="{00000000-0000-0000-0000-000000000000}"/>
          </ac:spMkLst>
        </pc:spChg>
        <pc:spChg chg="mod topLvl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21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22" creationId="{00000000-0000-0000-0000-000000000000}"/>
          </ac:spMkLst>
        </pc:spChg>
        <pc:grpChg chg="mod">
          <ac:chgData name="CAI JUN" userId="08ce88e1165b00db" providerId="LiveId" clId="{DA5CA8EF-E022-40E3-B8A3-2084D9C821BF}" dt="2020-06-26T04:45:45.086" v="1976" actId="1035"/>
          <ac:grpSpMkLst>
            <pc:docMk/>
            <pc:sldMk cId="0" sldId="422"/>
            <ac:grpSpMk id="25608" creationId="{00000000-0000-0000-0000-000000000000}"/>
          </ac:grpSpMkLst>
        </pc:grpChg>
        <pc:grpChg chg="del">
          <ac:chgData name="CAI JUN" userId="08ce88e1165b00db" providerId="LiveId" clId="{DA5CA8EF-E022-40E3-B8A3-2084D9C821BF}" dt="2020-06-26T04:41:31.820" v="1799" actId="478"/>
          <ac:grpSpMkLst>
            <pc:docMk/>
            <pc:sldMk cId="0" sldId="422"/>
            <ac:grpSpMk id="2561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45:56.445" v="1996" actId="1036"/>
          <ac:graphicFrameMkLst>
            <pc:docMk/>
            <pc:sldMk cId="0" sldId="422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34.899" v="2003"/>
          <ac:graphicFrameMkLst>
            <pc:docMk/>
            <pc:sldMk cId="0" sldId="422"/>
            <ac:graphicFrameMk id="2560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57.445" v="2010" actId="1036"/>
          <ac:graphicFrameMkLst>
            <pc:docMk/>
            <pc:sldMk cId="0" sldId="422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7:27.164" v="2018" actId="1076"/>
          <ac:graphicFrameMkLst>
            <pc:docMk/>
            <pc:sldMk cId="0" sldId="422"/>
            <ac:graphicFrameMk id="25610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4:47:24.367" v="2017" actId="478"/>
          <ac:graphicFrameMkLst>
            <pc:docMk/>
            <pc:sldMk cId="0" sldId="422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5:45.086" v="1976" actId="1035"/>
          <ac:graphicFrameMkLst>
            <pc:docMk/>
            <pc:sldMk cId="0" sldId="422"/>
            <ac:graphicFrameMk id="25623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7:52.695" v="2019" actId="1582"/>
          <ac:cxnSpMkLst>
            <pc:docMk/>
            <pc:sldMk cId="0" sldId="422"/>
            <ac:cxnSpMk id="2561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9" creationId="{00000000-0000-0000-0000-000000000000}"/>
          </ac:cxnSpMkLst>
        </pc:cxnChg>
      </pc:sldChg>
      <pc:sldChg chg="addSp delSp modSp mod">
        <pc:chgData name="CAI JUN" userId="08ce88e1165b00db" providerId="LiveId" clId="{DA5CA8EF-E022-40E3-B8A3-2084D9C821BF}" dt="2020-06-26T06:08:06.287" v="2462" actId="14100"/>
        <pc:sldMkLst>
          <pc:docMk/>
          <pc:sldMk cId="0" sldId="423"/>
        </pc:sldMkLst>
        <pc:spChg chg="mod">
          <ac:chgData name="CAI JUN" userId="08ce88e1165b00db" providerId="LiveId" clId="{DA5CA8EF-E022-40E3-B8A3-2084D9C821BF}" dt="2020-06-26T06:04:50.878" v="2369"/>
          <ac:spMkLst>
            <pc:docMk/>
            <pc:sldMk cId="0" sldId="423"/>
            <ac:spMk id="11" creationId="{2D48656F-6409-43C6-B004-42EA62E5E2BA}"/>
          </ac:spMkLst>
        </pc:spChg>
        <pc:spChg chg="del">
          <ac:chgData name="CAI JUN" userId="08ce88e1165b00db" providerId="LiveId" clId="{DA5CA8EF-E022-40E3-B8A3-2084D9C821BF}" dt="2020-06-26T06:04:50.409" v="2368" actId="478"/>
          <ac:spMkLst>
            <pc:docMk/>
            <pc:sldMk cId="0" sldId="423"/>
            <ac:spMk id="19458" creationId="{00000000-0000-0000-0000-000000000000}"/>
          </ac:spMkLst>
        </pc:spChg>
        <pc:spChg chg="mod">
          <ac:chgData name="CAI JUN" userId="08ce88e1165b00db" providerId="LiveId" clId="{DA5CA8EF-E022-40E3-B8A3-2084D9C821BF}" dt="2020-06-26T06:07:04.628" v="2421" actId="1076"/>
          <ac:spMkLst>
            <pc:docMk/>
            <pc:sldMk cId="0" sldId="423"/>
            <ac:spMk id="19460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50.878" v="2369"/>
          <ac:grpSpMkLst>
            <pc:docMk/>
            <pc:sldMk cId="0" sldId="423"/>
            <ac:grpSpMk id="10" creationId="{8CFB84E9-8535-4039-B8A3-F286319D085E}"/>
          </ac:grpSpMkLst>
        </pc:grpChg>
        <pc:graphicFrameChg chg="mod">
          <ac:chgData name="CAI JUN" userId="08ce88e1165b00db" providerId="LiveId" clId="{DA5CA8EF-E022-40E3-B8A3-2084D9C821BF}" dt="2020-06-26T06:04:50.878" v="2369"/>
          <ac:graphicFrameMkLst>
            <pc:docMk/>
            <pc:sldMk cId="0" sldId="423"/>
            <ac:graphicFrameMk id="12" creationId="{D6300BB6-125C-4BAA-96B2-8DCD61B7692C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5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4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8:06.287" v="2462" actId="14100"/>
          <ac:graphicFrameMkLst>
            <pc:docMk/>
            <pc:sldMk cId="0" sldId="423"/>
            <ac:graphicFrameMk id="5019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7:27.852" v="2424"/>
          <ac:graphicFrameMkLst>
            <pc:docMk/>
            <pc:sldMk cId="0" sldId="423"/>
            <ac:graphicFrameMk id="185372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4"/>
        </pc:sldMkLst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5"/>
        </pc:sldMkLst>
      </pc:sldChg>
      <pc:sldChg chg="modSp mod">
        <pc:chgData name="CAI JUN" userId="08ce88e1165b00db" providerId="LiveId" clId="{DA5CA8EF-E022-40E3-B8A3-2084D9C821BF}" dt="2020-06-26T06:22:11.427" v="2587" actId="1036"/>
        <pc:sldMkLst>
          <pc:docMk/>
          <pc:sldMk cId="0" sldId="426"/>
        </pc:sldMkLst>
        <pc:spChg chg="mod">
          <ac:chgData name="CAI JUN" userId="08ce88e1165b00db" providerId="LiveId" clId="{DA5CA8EF-E022-40E3-B8A3-2084D9C821BF}" dt="2020-06-26T06:21:36.505" v="2581"/>
          <ac:spMkLst>
            <pc:docMk/>
            <pc:sldMk cId="0" sldId="426"/>
            <ac:spMk id="30733" creationId="{00000000-0000-0000-0000-000000000000}"/>
          </ac:spMkLst>
        </pc:spChg>
        <pc:grpChg chg="mod">
          <ac:chgData name="CAI JUN" userId="08ce88e1165b00db" providerId="LiveId" clId="{DA5CA8EF-E022-40E3-B8A3-2084D9C821BF}" dt="2020-06-26T06:17:50.802" v="2552"/>
          <ac:grpSpMkLst>
            <pc:docMk/>
            <pc:sldMk cId="0" sldId="426"/>
            <ac:grpSpMk id="307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21:36.505" v="2581"/>
          <ac:grpSpMkLst>
            <pc:docMk/>
            <pc:sldMk cId="0" sldId="426"/>
            <ac:grpSpMk id="30728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7:13.349" v="2549"/>
          <ac:graphicFrameMkLst>
            <pc:docMk/>
            <pc:sldMk cId="0" sldId="426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13.302" v="2579"/>
          <ac:graphicFrameMkLst>
            <pc:docMk/>
            <pc:sldMk cId="0" sldId="426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08.646" v="2578"/>
          <ac:graphicFrameMkLst>
            <pc:docMk/>
            <pc:sldMk cId="0" sldId="426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2:11.427" v="2587" actId="1036"/>
          <ac:graphicFrameMkLst>
            <pc:docMk/>
            <pc:sldMk cId="0" sldId="426"/>
            <ac:graphicFrameMk id="307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46.333" v="2583"/>
          <ac:graphicFrameMkLst>
            <pc:docMk/>
            <pc:sldMk cId="0" sldId="426"/>
            <ac:graphicFrameMk id="3073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36.505" v="2581"/>
          <ac:graphicFrameMkLst>
            <pc:docMk/>
            <pc:sldMk cId="0" sldId="426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8:06.271" v="2563" actId="1036"/>
          <ac:graphicFrameMkLst>
            <pc:docMk/>
            <pc:sldMk cId="0" sldId="426"/>
            <ac:graphicFrameMk id="307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7:50.802" v="2552"/>
          <ac:graphicFrameMkLst>
            <pc:docMk/>
            <pc:sldMk cId="0" sldId="426"/>
            <ac:graphicFrameMk id="30736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4:38:03.390" v="1754" actId="478"/>
        <pc:sldMkLst>
          <pc:docMk/>
          <pc:sldMk cId="0" sldId="427"/>
        </pc:sldMkLst>
        <pc:spChg chg="mod">
          <ac:chgData name="CAI JUN" userId="08ce88e1165b00db" providerId="LiveId" clId="{DA5CA8EF-E022-40E3-B8A3-2084D9C821BF}" dt="2020-06-26T04:37:12.875" v="1744"/>
          <ac:spMkLst>
            <pc:docMk/>
            <pc:sldMk cId="0" sldId="427"/>
            <ac:spMk id="9" creationId="{FD38ECC1-A6F9-482A-B8E9-8873CE3E9C2F}"/>
          </ac:spMkLst>
        </pc:spChg>
        <pc:spChg chg="add mod">
          <ac:chgData name="CAI JUN" userId="08ce88e1165b00db" providerId="LiveId" clId="{DA5CA8EF-E022-40E3-B8A3-2084D9C821BF}" dt="2020-06-26T04:37:59.718" v="1753"/>
          <ac:spMkLst>
            <pc:docMk/>
            <pc:sldMk cId="0" sldId="427"/>
            <ac:spMk id="10" creationId="{48BFCC81-C815-4B98-9219-0C6D413EC8EA}"/>
          </ac:spMkLst>
        </pc:spChg>
        <pc:spChg chg="del">
          <ac:chgData name="CAI JUN" userId="08ce88e1165b00db" providerId="LiveId" clId="{DA5CA8EF-E022-40E3-B8A3-2084D9C821BF}" dt="2020-06-26T04:38:03.390" v="1754" actId="478"/>
          <ac:spMkLst>
            <pc:docMk/>
            <pc:sldMk cId="0" sldId="427"/>
            <ac:spMk id="14341" creationId="{00000000-0000-0000-0000-000000000000}"/>
          </ac:spMkLst>
        </pc:spChg>
        <pc:spChg chg="mod">
          <ac:chgData name="CAI JUN" userId="08ce88e1165b00db" providerId="LiveId" clId="{DA5CA8EF-E022-40E3-B8A3-2084D9C821BF}" dt="2020-06-26T04:37:21" v="1750"/>
          <ac:spMkLst>
            <pc:docMk/>
            <pc:sldMk cId="0" sldId="427"/>
            <ac:spMk id="14342" creationId="{00000000-0000-0000-0000-000000000000}"/>
          </ac:spMkLst>
        </pc:spChg>
        <pc:spChg chg="del">
          <ac:chgData name="CAI JUN" userId="08ce88e1165b00db" providerId="LiveId" clId="{DA5CA8EF-E022-40E3-B8A3-2084D9C821BF}" dt="2020-06-26T04:37:59.265" v="1752" actId="478"/>
          <ac:spMkLst>
            <pc:docMk/>
            <pc:sldMk cId="0" sldId="427"/>
            <ac:spMk id="160803" creationId="{00000000-0000-0000-0000-000000000000}"/>
          </ac:spMkLst>
        </pc:spChg>
        <pc:picChg chg="add del mod">
          <ac:chgData name="CAI JUN" userId="08ce88e1165b00db" providerId="LiveId" clId="{DA5CA8EF-E022-40E3-B8A3-2084D9C821BF}" dt="2020-06-26T04:36:31.843" v="1687" actId="21"/>
          <ac:picMkLst>
            <pc:docMk/>
            <pc:sldMk cId="0" sldId="427"/>
            <ac:picMk id="3" creationId="{653BCEE7-0640-4EE2-86E1-5BEC5F2B1148}"/>
          </ac:picMkLst>
        </pc:picChg>
      </pc:sldChg>
      <pc:sldChg chg="del">
        <pc:chgData name="CAI JUN" userId="08ce88e1165b00db" providerId="LiveId" clId="{DA5CA8EF-E022-40E3-B8A3-2084D9C821BF}" dt="2020-06-26T05:56:53.991" v="2103" actId="2696"/>
        <pc:sldMkLst>
          <pc:docMk/>
          <pc:sldMk cId="0" sldId="428"/>
        </pc:sldMkLst>
      </pc:sldChg>
      <pc:sldChg chg="delSp modSp add mod ord">
        <pc:chgData name="CAI JUN" userId="08ce88e1165b00db" providerId="LiveId" clId="{DA5CA8EF-E022-40E3-B8A3-2084D9C821BF}" dt="2020-06-26T04:37:52.265" v="1751" actId="1076"/>
        <pc:sldMkLst>
          <pc:docMk/>
          <pc:sldMk cId="0" sldId="640"/>
        </pc:sldMkLst>
        <pc:spChg chg="del mod">
          <ac:chgData name="CAI JUN" userId="08ce88e1165b00db" providerId="LiveId" clId="{DA5CA8EF-E022-40E3-B8A3-2084D9C821BF}" dt="2020-06-26T02:41:02.898" v="925" actId="21"/>
          <ac:spMkLst>
            <pc:docMk/>
            <pc:sldMk cId="0" sldId="640"/>
            <ac:spMk id="6" creationId="{FD582EF7-7314-4D9E-B9E4-52976D5946C9}"/>
          </ac:spMkLst>
        </pc:spChg>
        <pc:spChg chg="mod">
          <ac:chgData name="CAI JUN" userId="08ce88e1165b00db" providerId="LiveId" clId="{DA5CA8EF-E022-40E3-B8A3-2084D9C821BF}" dt="2020-06-26T04:35:20.484" v="1610"/>
          <ac:spMkLst>
            <pc:docMk/>
            <pc:sldMk cId="0" sldId="640"/>
            <ac:spMk id="7" creationId="{8127B188-EB56-4546-BC27-00E647C4EF44}"/>
          </ac:spMkLst>
        </pc:spChg>
        <pc:spChg chg="mod">
          <ac:chgData name="CAI JUN" userId="08ce88e1165b00db" providerId="LiveId" clId="{DA5CA8EF-E022-40E3-B8A3-2084D9C821BF}" dt="2020-06-26T04:37:52.265" v="1751" actId="1076"/>
          <ac:spMkLst>
            <pc:docMk/>
            <pc:sldMk cId="0" sldId="640"/>
            <ac:spMk id="12" creationId="{00000000-0000-0000-0000-000000000000}"/>
          </ac:spMkLst>
        </pc:spChg>
      </pc:sldChg>
      <pc:sldChg chg="modSp add mod">
        <pc:chgData name="CAI JUN" userId="08ce88e1165b00db" providerId="LiveId" clId="{DA5CA8EF-E022-40E3-B8A3-2084D9C821BF}" dt="2020-06-26T05:55:07.444" v="2092" actId="207"/>
        <pc:sldMkLst>
          <pc:docMk/>
          <pc:sldMk cId="2963597859" sldId="675"/>
        </pc:sldMkLst>
        <pc:spChg chg="mod">
          <ac:chgData name="CAI JUN" userId="08ce88e1165b00db" providerId="LiveId" clId="{DA5CA8EF-E022-40E3-B8A3-2084D9C821BF}" dt="2020-06-26T05:55:07.444" v="2092" actId="207"/>
          <ac:spMkLst>
            <pc:docMk/>
            <pc:sldMk cId="2963597859" sldId="675"/>
            <ac:spMk id="4101" creationId="{00000000-0000-0000-0000-000000000000}"/>
          </ac:spMkLst>
        </pc:spChg>
      </pc:sldChg>
      <pc:sldChg chg="addSp modSp add mod">
        <pc:chgData name="CAI JUN" userId="08ce88e1165b00db" providerId="LiveId" clId="{DA5CA8EF-E022-40E3-B8A3-2084D9C821BF}" dt="2020-06-26T04:51:56.288" v="2088" actId="1037"/>
        <pc:sldMkLst>
          <pc:docMk/>
          <pc:sldMk cId="4088555205" sldId="676"/>
        </pc:sldMkLst>
        <pc:spChg chg="add mod">
          <ac:chgData name="CAI JUN" userId="08ce88e1165b00db" providerId="LiveId" clId="{DA5CA8EF-E022-40E3-B8A3-2084D9C821BF}" dt="2020-06-26T04:51:56.288" v="2088" actId="1037"/>
          <ac:spMkLst>
            <pc:docMk/>
            <pc:sldMk cId="4088555205" sldId="676"/>
            <ac:spMk id="2" creationId="{EA02F007-659B-4B2B-9EA5-65D94A82786A}"/>
          </ac:spMkLst>
        </pc:spChg>
      </pc:sldChg>
      <pc:sldChg chg="add del">
        <pc:chgData name="CAI JUN" userId="08ce88e1165b00db" providerId="LiveId" clId="{DA5CA8EF-E022-40E3-B8A3-2084D9C821BF}" dt="2020-06-26T02:19:47.601" v="349" actId="47"/>
        <pc:sldMkLst>
          <pc:docMk/>
          <pc:sldMk cId="0" sldId="677"/>
        </pc:sldMkLst>
      </pc:sldChg>
      <pc:sldChg chg="modSp add mod ord">
        <pc:chgData name="CAI JUN" userId="08ce88e1165b00db" providerId="LiveId" clId="{DA5CA8EF-E022-40E3-B8A3-2084D9C821BF}" dt="2020-06-26T02:53:30.570" v="1343" actId="2711"/>
        <pc:sldMkLst>
          <pc:docMk/>
          <pc:sldMk cId="0" sldId="678"/>
        </pc:sldMkLst>
        <pc:spChg chg="mod">
          <ac:chgData name="CAI JUN" userId="08ce88e1165b00db" providerId="LiveId" clId="{DA5CA8EF-E022-40E3-B8A3-2084D9C821BF}" dt="2020-06-26T02:24:05.054" v="441"/>
          <ac:spMkLst>
            <pc:docMk/>
            <pc:sldMk cId="0" sldId="678"/>
            <ac:spMk id="22" creationId="{42C99107-8686-4871-B56B-007FF4E22363}"/>
          </ac:spMkLst>
        </pc:spChg>
        <pc:spChg chg="mod">
          <ac:chgData name="CAI JUN" userId="08ce88e1165b00db" providerId="LiveId" clId="{DA5CA8EF-E022-40E3-B8A3-2084D9C821BF}" dt="2020-06-26T02:53:30.570" v="1343" actId="2711"/>
          <ac:spMkLst>
            <pc:docMk/>
            <pc:sldMk cId="0" sldId="678"/>
            <ac:spMk id="24" creationId="{D4770B90-2CCE-4CE1-A61D-8CCCA4425FC2}"/>
          </ac:spMkLst>
        </pc:spChg>
      </pc:sldChg>
      <pc:sldChg chg="addSp delSp modSp add mod addAnim delAnim modAnim">
        <pc:chgData name="CAI JUN" userId="08ce88e1165b00db" providerId="LiveId" clId="{DA5CA8EF-E022-40E3-B8A3-2084D9C821BF}" dt="2020-06-26T07:35:55.917" v="3505"/>
        <pc:sldMkLst>
          <pc:docMk/>
          <pc:sldMk cId="2109075858" sldId="685"/>
        </pc:sldMkLst>
        <pc:spChg chg="add mod">
          <ac:chgData name="CAI JUN" userId="08ce88e1165b00db" providerId="LiveId" clId="{DA5CA8EF-E022-40E3-B8A3-2084D9C821BF}" dt="2020-06-26T07:21:45.706" v="3407"/>
          <ac:spMkLst>
            <pc:docMk/>
            <pc:sldMk cId="2109075858" sldId="685"/>
            <ac:spMk id="19" creationId="{B2B1E438-9E60-4579-A69E-68C5A74AA95A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2" creationId="{998F6E17-FFAC-4DE3-9C44-BCB604552D1C}"/>
          </ac:spMkLst>
        </pc:spChg>
        <pc:spChg chg="mod">
          <ac:chgData name="CAI JUN" userId="08ce88e1165b00db" providerId="LiveId" clId="{DA5CA8EF-E022-40E3-B8A3-2084D9C821BF}" dt="2020-06-26T07:34:48.721" v="3494"/>
          <ac:spMkLst>
            <pc:docMk/>
            <pc:sldMk cId="2109075858" sldId="685"/>
            <ac:spMk id="23" creationId="{00000000-0000-0000-0000-000000000000}"/>
          </ac:spMkLst>
        </pc:spChg>
        <pc:spChg chg="del mod">
          <ac:chgData name="CAI JUN" userId="08ce88e1165b00db" providerId="LiveId" clId="{DA5CA8EF-E022-40E3-B8A3-2084D9C821BF}" dt="2020-06-26T07:09:12.930" v="3099" actId="478"/>
          <ac:spMkLst>
            <pc:docMk/>
            <pc:sldMk cId="2109075858" sldId="685"/>
            <ac:spMk id="24" creationId="{EB8DADAC-6140-41C8-97A2-00536F9AF144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6" creationId="{3B6C721E-CA47-4A9A-AC9C-4AB47C444976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8" creationId="{F54B9871-79FB-444E-ACF7-D2F8AB8635B1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9" creationId="{86EE44B8-9233-4BC4-A069-976BD8641EAC}"/>
          </ac:spMkLst>
        </pc:spChg>
        <pc:spChg chg="del">
          <ac:chgData name="CAI JUN" userId="08ce88e1165b00db" providerId="LiveId" clId="{DA5CA8EF-E022-40E3-B8A3-2084D9C821BF}" dt="2020-06-26T07:03:24.759" v="3095" actId="478"/>
          <ac:spMkLst>
            <pc:docMk/>
            <pc:sldMk cId="2109075858" sldId="685"/>
            <ac:spMk id="2765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0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1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0" creationId="{A911F075-662A-4863-A425-4E1814F97A6D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7" creationId="{02C84405-9148-4551-BF3A-584E37EB3106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30" creationId="{4958EFA2-D875-4DFC-8F3C-B1CEE9E4C494}"/>
          </ac:grpSpMkLst>
        </pc:grpChg>
        <pc:grpChg chg="del mod">
          <ac:chgData name="CAI JUN" userId="08ce88e1165b00db" providerId="LiveId" clId="{DA5CA8EF-E022-40E3-B8A3-2084D9C821BF}" dt="2020-06-26T07:16:51.758" v="3225" actId="478"/>
          <ac:grpSpMkLst>
            <pc:docMk/>
            <pc:sldMk cId="2109075858" sldId="685"/>
            <ac:grpSpMk id="2765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2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5" creationId="{00000000-0000-0000-0000-000000000000}"/>
          </ac:grpSpMkLst>
        </pc:grpChg>
        <pc:graphicFrameChg chg="del">
          <ac:chgData name="CAI JUN" userId="08ce88e1165b00db" providerId="LiveId" clId="{DA5CA8EF-E022-40E3-B8A3-2084D9C821BF}" dt="2020-06-26T07:03:30.931" v="3096" actId="478"/>
          <ac:graphicFrameMkLst>
            <pc:docMk/>
            <pc:sldMk cId="2109075858" sldId="685"/>
            <ac:graphicFrameMk id="21" creationId="{08A6D67A-51AA-441D-8624-A02868994450}"/>
          </ac:graphicFrameMkLst>
        </pc:graphicFrameChg>
        <pc:graphicFrameChg chg="mod">
          <ac:chgData name="CAI JUN" userId="08ce88e1165b00db" providerId="LiveId" clId="{DA5CA8EF-E022-40E3-B8A3-2084D9C821BF}" dt="2020-06-26T07:35:55.917" v="3505"/>
          <ac:graphicFrameMkLst>
            <pc:docMk/>
            <pc:sldMk cId="2109075858" sldId="685"/>
            <ac:graphicFrameMk id="25" creationId="{2EFA3231-A8E5-4AAC-BAB7-AF6C913F49BD}"/>
          </ac:graphicFrameMkLst>
        </pc:graphicFrameChg>
        <pc:graphicFrameChg chg="add mod">
          <ac:chgData name="CAI JUN" userId="08ce88e1165b00db" providerId="LiveId" clId="{DA5CA8EF-E022-40E3-B8A3-2084D9C821BF}" dt="2020-06-26T07:22:47.253" v="3415" actId="1076"/>
          <ac:graphicFrameMkLst>
            <pc:docMk/>
            <pc:sldMk cId="2109075858" sldId="685"/>
            <ac:graphicFrameMk id="35" creationId="{3B8E9D2D-566C-496A-8ECB-424F7DC0E085}"/>
          </ac:graphicFrameMkLst>
        </pc:graphicFrameChg>
        <pc:graphicFrameChg chg="add mod">
          <ac:chgData name="CAI JUN" userId="08ce88e1165b00db" providerId="LiveId" clId="{DA5CA8EF-E022-40E3-B8A3-2084D9C821BF}" dt="2020-06-26T07:19:36.831" v="3273" actId="1076"/>
          <ac:graphicFrameMkLst>
            <pc:docMk/>
            <pc:sldMk cId="2109075858" sldId="685"/>
            <ac:graphicFrameMk id="36" creationId="{3C189520-8EBA-4308-8A2B-4F66D8046476}"/>
          </ac:graphicFrameMkLst>
        </pc:graphicFrameChg>
        <pc:graphicFrameChg chg="del mod">
          <ac:chgData name="CAI JUN" userId="08ce88e1165b00db" providerId="LiveId" clId="{DA5CA8EF-E022-40E3-B8A3-2084D9C821BF}" dt="2020-06-26T07:18:55.097" v="3265" actId="478"/>
          <ac:graphicFrameMkLst>
            <pc:docMk/>
            <pc:sldMk cId="2109075858" sldId="685"/>
            <ac:graphicFrameMk id="27659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1" creationId="{8840CFC0-C190-4B56-8585-B6AF887D7FAC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2" creationId="{49217819-10C6-4EA0-A318-DB7DEDA391AE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3" creationId="{26E20E4A-F5E1-4A94-B1C3-45EC35416456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4" creationId="{E5FBF5D3-F325-4FD4-9862-B559B5C7DF62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6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7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9" creationId="{00000000-0000-0000-0000-000000000000}"/>
          </ac:cxnSpMkLst>
        </pc:cxnChg>
      </pc:sldChg>
    </pc:docChg>
  </pc:docChgLst>
  <pc:docChgLst>
    <pc:chgData name="CAI JUN" userId="08ce88e1165b00db" providerId="LiveId" clId="{0745D3D9-8458-47C0-8841-8298F88C83A1}"/>
    <pc:docChg chg="delSld">
      <pc:chgData name="CAI JUN" userId="08ce88e1165b00db" providerId="LiveId" clId="{0745D3D9-8458-47C0-8841-8298F88C83A1}" dt="2020-06-30T01:51:34.510" v="24" actId="47"/>
      <pc:docMkLst>
        <pc:docMk/>
      </pc:docMkLst>
      <pc:sldChg chg="del">
        <pc:chgData name="CAI JUN" userId="08ce88e1165b00db" providerId="LiveId" clId="{0745D3D9-8458-47C0-8841-8298F88C83A1}" dt="2020-06-30T01:51:18.510" v="4" actId="47"/>
        <pc:sldMkLst>
          <pc:docMk/>
          <pc:sldMk cId="0" sldId="372"/>
        </pc:sldMkLst>
      </pc:sldChg>
      <pc:sldChg chg="del">
        <pc:chgData name="CAI JUN" userId="08ce88e1165b00db" providerId="LiveId" clId="{0745D3D9-8458-47C0-8841-8298F88C83A1}" dt="2020-06-30T01:51:19.510" v="9" actId="47"/>
        <pc:sldMkLst>
          <pc:docMk/>
          <pc:sldMk cId="0" sldId="374"/>
        </pc:sldMkLst>
      </pc:sldChg>
      <pc:sldChg chg="del">
        <pc:chgData name="CAI JUN" userId="08ce88e1165b00db" providerId="LiveId" clId="{0745D3D9-8458-47C0-8841-8298F88C83A1}" dt="2020-06-30T01:51:20.447" v="12" actId="47"/>
        <pc:sldMkLst>
          <pc:docMk/>
          <pc:sldMk cId="0" sldId="375"/>
        </pc:sldMkLst>
      </pc:sldChg>
      <pc:sldChg chg="del">
        <pc:chgData name="CAI JUN" userId="08ce88e1165b00db" providerId="LiveId" clId="{0745D3D9-8458-47C0-8841-8298F88C83A1}" dt="2020-06-30T01:51:18.932" v="6" actId="47"/>
        <pc:sldMkLst>
          <pc:docMk/>
          <pc:sldMk cId="0" sldId="377"/>
        </pc:sldMkLst>
      </pc:sldChg>
      <pc:sldChg chg="del">
        <pc:chgData name="CAI JUN" userId="08ce88e1165b00db" providerId="LiveId" clId="{0745D3D9-8458-47C0-8841-8298F88C83A1}" dt="2020-06-30T01:51:16.525" v="0" actId="47"/>
        <pc:sldMkLst>
          <pc:docMk/>
          <pc:sldMk cId="0" sldId="387"/>
        </pc:sldMkLst>
      </pc:sldChg>
      <pc:sldChg chg="del">
        <pc:chgData name="CAI JUN" userId="08ce88e1165b00db" providerId="LiveId" clId="{0745D3D9-8458-47C0-8841-8298F88C83A1}" dt="2020-06-30T01:51:18.744" v="5" actId="47"/>
        <pc:sldMkLst>
          <pc:docMk/>
          <pc:sldMk cId="0" sldId="396"/>
        </pc:sldMkLst>
      </pc:sldChg>
      <pc:sldChg chg="del">
        <pc:chgData name="CAI JUN" userId="08ce88e1165b00db" providerId="LiveId" clId="{0745D3D9-8458-47C0-8841-8298F88C83A1}" dt="2020-06-30T01:51:19.291" v="8" actId="47"/>
        <pc:sldMkLst>
          <pc:docMk/>
          <pc:sldMk cId="0" sldId="397"/>
        </pc:sldMkLst>
      </pc:sldChg>
      <pc:sldChg chg="del">
        <pc:chgData name="CAI JUN" userId="08ce88e1165b00db" providerId="LiveId" clId="{0745D3D9-8458-47C0-8841-8298F88C83A1}" dt="2020-06-30T01:51:20.916" v="13" actId="47"/>
        <pc:sldMkLst>
          <pc:docMk/>
          <pc:sldMk cId="0" sldId="398"/>
        </pc:sldMkLst>
      </pc:sldChg>
      <pc:sldChg chg="del">
        <pc:chgData name="CAI JUN" userId="08ce88e1165b00db" providerId="LiveId" clId="{0745D3D9-8458-47C0-8841-8298F88C83A1}" dt="2020-06-30T01:51:21.244" v="14" actId="47"/>
        <pc:sldMkLst>
          <pc:docMk/>
          <pc:sldMk cId="0" sldId="399"/>
        </pc:sldMkLst>
      </pc:sldChg>
      <pc:sldChg chg="del">
        <pc:chgData name="CAI JUN" userId="08ce88e1165b00db" providerId="LiveId" clId="{0745D3D9-8458-47C0-8841-8298F88C83A1}" dt="2020-06-30T01:51:18.291" v="3" actId="47"/>
        <pc:sldMkLst>
          <pc:docMk/>
          <pc:sldMk cId="0" sldId="400"/>
        </pc:sldMkLst>
      </pc:sldChg>
      <pc:sldChg chg="del">
        <pc:chgData name="CAI JUN" userId="08ce88e1165b00db" providerId="LiveId" clId="{0745D3D9-8458-47C0-8841-8298F88C83A1}" dt="2020-06-30T01:51:26.510" v="16" actId="47"/>
        <pc:sldMkLst>
          <pc:docMk/>
          <pc:sldMk cId="0" sldId="412"/>
        </pc:sldMkLst>
      </pc:sldChg>
      <pc:sldChg chg="del">
        <pc:chgData name="CAI JUN" userId="08ce88e1165b00db" providerId="LiveId" clId="{0745D3D9-8458-47C0-8841-8298F88C83A1}" dt="2020-06-30T01:51:27.088" v="17" actId="47"/>
        <pc:sldMkLst>
          <pc:docMk/>
          <pc:sldMk cId="0" sldId="413"/>
        </pc:sldMkLst>
      </pc:sldChg>
      <pc:sldChg chg="del">
        <pc:chgData name="CAI JUN" userId="08ce88e1165b00db" providerId="LiveId" clId="{0745D3D9-8458-47C0-8841-8298F88C83A1}" dt="2020-06-30T01:51:27.963" v="18" actId="47"/>
        <pc:sldMkLst>
          <pc:docMk/>
          <pc:sldMk cId="0" sldId="414"/>
        </pc:sldMkLst>
      </pc:sldChg>
      <pc:sldChg chg="del">
        <pc:chgData name="CAI JUN" userId="08ce88e1165b00db" providerId="LiveId" clId="{0745D3D9-8458-47C0-8841-8298F88C83A1}" dt="2020-06-30T01:51:28.619" v="19" actId="47"/>
        <pc:sldMkLst>
          <pc:docMk/>
          <pc:sldMk cId="0" sldId="416"/>
        </pc:sldMkLst>
      </pc:sldChg>
      <pc:sldChg chg="del">
        <pc:chgData name="CAI JUN" userId="08ce88e1165b00db" providerId="LiveId" clId="{0745D3D9-8458-47C0-8841-8298F88C83A1}" dt="2020-06-30T01:51:31.635" v="21" actId="47"/>
        <pc:sldMkLst>
          <pc:docMk/>
          <pc:sldMk cId="0" sldId="418"/>
        </pc:sldMkLst>
      </pc:sldChg>
      <pc:sldChg chg="del">
        <pc:chgData name="CAI JUN" userId="08ce88e1165b00db" providerId="LiveId" clId="{0745D3D9-8458-47C0-8841-8298F88C83A1}" dt="2020-06-30T01:51:32.510" v="22" actId="47"/>
        <pc:sldMkLst>
          <pc:docMk/>
          <pc:sldMk cId="0" sldId="419"/>
        </pc:sldMkLst>
      </pc:sldChg>
      <pc:sldChg chg="del">
        <pc:chgData name="CAI JUN" userId="08ce88e1165b00db" providerId="LiveId" clId="{0745D3D9-8458-47C0-8841-8298F88C83A1}" dt="2020-06-30T01:51:33.510" v="23" actId="47"/>
        <pc:sldMkLst>
          <pc:docMk/>
          <pc:sldMk cId="0" sldId="420"/>
        </pc:sldMkLst>
      </pc:sldChg>
      <pc:sldChg chg="del">
        <pc:chgData name="CAI JUN" userId="08ce88e1165b00db" providerId="LiveId" clId="{0745D3D9-8458-47C0-8841-8298F88C83A1}" dt="2020-06-30T01:51:34.510" v="24" actId="47"/>
        <pc:sldMkLst>
          <pc:docMk/>
          <pc:sldMk cId="0" sldId="421"/>
        </pc:sldMkLst>
      </pc:sldChg>
      <pc:sldChg chg="del">
        <pc:chgData name="CAI JUN" userId="08ce88e1165b00db" providerId="LiveId" clId="{0745D3D9-8458-47C0-8841-8298F88C83A1}" dt="2020-06-30T01:51:21.760" v="15" actId="47"/>
        <pc:sldMkLst>
          <pc:docMk/>
          <pc:sldMk cId="0" sldId="423"/>
        </pc:sldMkLst>
      </pc:sldChg>
      <pc:sldChg chg="del">
        <pc:chgData name="CAI JUN" userId="08ce88e1165b00db" providerId="LiveId" clId="{0745D3D9-8458-47C0-8841-8298F88C83A1}" dt="2020-06-30T01:51:20.072" v="11" actId="47"/>
        <pc:sldMkLst>
          <pc:docMk/>
          <pc:sldMk cId="0" sldId="427"/>
        </pc:sldMkLst>
      </pc:sldChg>
      <pc:sldChg chg="del">
        <pc:chgData name="CAI JUN" userId="08ce88e1165b00db" providerId="LiveId" clId="{0745D3D9-8458-47C0-8841-8298F88C83A1}" dt="2020-06-30T01:51:19.869" v="10" actId="47"/>
        <pc:sldMkLst>
          <pc:docMk/>
          <pc:sldMk cId="0" sldId="640"/>
        </pc:sldMkLst>
      </pc:sldChg>
      <pc:sldChg chg="del">
        <pc:chgData name="CAI JUN" userId="08ce88e1165b00db" providerId="LiveId" clId="{0745D3D9-8458-47C0-8841-8298F88C83A1}" dt="2020-06-30T01:51:17.244" v="1" actId="47"/>
        <pc:sldMkLst>
          <pc:docMk/>
          <pc:sldMk cId="2963597859" sldId="675"/>
        </pc:sldMkLst>
      </pc:sldChg>
      <pc:sldChg chg="del">
        <pc:chgData name="CAI JUN" userId="08ce88e1165b00db" providerId="LiveId" clId="{0745D3D9-8458-47C0-8841-8298F88C83A1}" dt="2020-06-30T01:51:17.635" v="2" actId="47"/>
        <pc:sldMkLst>
          <pc:docMk/>
          <pc:sldMk cId="4088555205" sldId="676"/>
        </pc:sldMkLst>
      </pc:sldChg>
      <pc:sldChg chg="del">
        <pc:chgData name="CAI JUN" userId="08ce88e1165b00db" providerId="LiveId" clId="{0745D3D9-8458-47C0-8841-8298F88C83A1}" dt="2020-06-30T01:51:19.135" v="7" actId="47"/>
        <pc:sldMkLst>
          <pc:docMk/>
          <pc:sldMk cId="0" sldId="678"/>
        </pc:sldMkLst>
      </pc:sldChg>
      <pc:sldChg chg="del">
        <pc:chgData name="CAI JUN" userId="08ce88e1165b00db" providerId="LiveId" clId="{0745D3D9-8458-47C0-8841-8298F88C83A1}" dt="2020-06-30T01:51:29.322" v="20" actId="47"/>
        <pc:sldMkLst>
          <pc:docMk/>
          <pc:sldMk cId="2109075858" sldId="685"/>
        </pc:sldMkLst>
      </pc:sldChg>
    </pc:docChg>
  </pc:docChgLst>
  <pc:docChgLst>
    <pc:chgData name="Jun Cai" userId="57e790d697ad4281" providerId="LiveId" clId="{CE7B09A6-9067-4893-8614-2CB92FED1A17}"/>
    <pc:docChg chg="modSld">
      <pc:chgData name="Jun Cai" userId="57e790d697ad4281" providerId="LiveId" clId="{CE7B09A6-9067-4893-8614-2CB92FED1A17}" dt="2020-03-04T06:10:40.225" v="3"/>
      <pc:docMkLst>
        <pc:docMk/>
      </pc:docMkLst>
      <pc:sldChg chg="addSp delSp">
        <pc:chgData name="Jun Cai" userId="57e790d697ad4281" providerId="LiveId" clId="{CE7B09A6-9067-4893-8614-2CB92FED1A17}" dt="2020-03-04T06:10:40.225" v="3"/>
        <pc:sldMkLst>
          <pc:docMk/>
          <pc:sldMk cId="0" sldId="420"/>
        </pc:sldMkLst>
        <pc:spChg chg="add">
          <ac:chgData name="Jun Cai" userId="57e790d697ad4281" providerId="LiveId" clId="{CE7B09A6-9067-4893-8614-2CB92FED1A17}" dt="2020-03-04T06:10:40.225" v="3"/>
          <ac:spMkLst>
            <pc:docMk/>
            <pc:sldMk cId="0" sldId="420"/>
            <ac:spMk id="18" creationId="{CFF42A10-BA42-49B4-A3F1-E3B51007B670}"/>
          </ac:spMkLst>
        </pc:spChg>
        <pc:spChg chg="del">
          <ac:chgData name="Jun Cai" userId="57e790d697ad4281" providerId="LiveId" clId="{CE7B09A6-9067-4893-8614-2CB92FED1A17}" dt="2020-03-04T06:10:39.477" v="2" actId="478"/>
          <ac:spMkLst>
            <pc:docMk/>
            <pc:sldMk cId="0" sldId="420"/>
            <ac:spMk id="40962" creationId="{00000000-0000-0000-0000-000000000000}"/>
          </ac:spMkLst>
        </pc:spChg>
        <pc:grpChg chg="add">
          <ac:chgData name="Jun Cai" userId="57e790d697ad4281" providerId="LiveId" clId="{CE7B09A6-9067-4893-8614-2CB92FED1A17}" dt="2020-03-04T06:10:40.225" v="3"/>
          <ac:grpSpMkLst>
            <pc:docMk/>
            <pc:sldMk cId="0" sldId="420"/>
            <ac:grpSpMk id="19" creationId="{3B0A0DAE-4622-4721-9868-63E12A0E1FCB}"/>
          </ac:grpSpMkLst>
        </pc:grpChg>
        <pc:grpChg chg="del">
          <ac:chgData name="Jun Cai" userId="57e790d697ad4281" providerId="LiveId" clId="{CE7B09A6-9067-4893-8614-2CB92FED1A17}" dt="2020-03-04T06:10:39.477" v="2" actId="478"/>
          <ac:grpSpMkLst>
            <pc:docMk/>
            <pc:sldMk cId="0" sldId="420"/>
            <ac:grpSpMk id="40967" creationId="{00000000-0000-0000-0000-000000000000}"/>
          </ac:grpSpMkLst>
        </pc:grpChg>
      </pc:sldChg>
      <pc:sldChg chg="modSp">
        <pc:chgData name="Jun Cai" userId="57e790d697ad4281" providerId="LiveId" clId="{CE7B09A6-9067-4893-8614-2CB92FED1A17}" dt="2020-03-04T06:10:13.254" v="1" actId="1076"/>
        <pc:sldMkLst>
          <pc:docMk/>
          <pc:sldMk cId="0" sldId="421"/>
        </pc:sldMkLst>
        <pc:spChg chg="mod">
          <ac:chgData name="Jun Cai" userId="57e790d697ad4281" providerId="LiveId" clId="{CE7B09A6-9067-4893-8614-2CB92FED1A17}" dt="2020-03-04T06:10:07.636" v="0" actId="1076"/>
          <ac:spMkLst>
            <pc:docMk/>
            <pc:sldMk cId="0" sldId="421"/>
            <ac:spMk id="41986" creationId="{00000000-0000-0000-0000-000000000000}"/>
          </ac:spMkLst>
        </pc:s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1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4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7" creationId="{00000000-0000-0000-0000-000000000000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41C8D-AF4C-43AD-B3F0-1D9776DAE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5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0EA5E-459D-411D-BB32-D7FB532F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C7F5-2E4E-4DD0-8F5F-D9D1ABB8D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7E25-466C-4515-B331-86B16457E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2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9705-46D3-442A-8C80-C12AF7FC5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8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4F68-FE76-44F6-8341-4638E1935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6999-E165-426B-B61D-9808B6CD8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9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3DBB5-8985-452F-A47F-9DF185B1E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BD34-CBF6-4AD6-A747-F21F49E1B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90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78A2-EBCD-4A08-8A3B-57B84954E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4055-31D1-4832-AEA4-5093E3AC4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3B43-96DD-4415-83FA-B326548A6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90D89F71-2977-464D-B79C-269D9DA65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jpeg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jpe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7-6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连串反应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528763" y="3930650"/>
            <a:ext cx="6713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Consecutive Reactions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50024"/>
              </p:ext>
            </p:extLst>
          </p:nvPr>
        </p:nvGraphicFramePr>
        <p:xfrm>
          <a:off x="2319338" y="638175"/>
          <a:ext cx="2689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3072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638175"/>
                        <a:ext cx="2689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601663" y="550863"/>
            <a:ext cx="1135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pSp>
        <p:nvGrpSpPr>
          <p:cNvPr id="30724" name="组合 14"/>
          <p:cNvGrpSpPr>
            <a:grpSpLocks/>
          </p:cNvGrpSpPr>
          <p:nvPr/>
        </p:nvGrpSpPr>
        <p:grpSpPr bwMode="auto">
          <a:xfrm>
            <a:off x="2288745" y="1141412"/>
            <a:ext cx="4456546" cy="2048912"/>
            <a:chOff x="2015545" y="3078889"/>
            <a:chExt cx="4457669" cy="2047585"/>
          </a:xfrm>
        </p:grpSpPr>
        <p:graphicFrame>
          <p:nvGraphicFramePr>
            <p:cNvPr id="30735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336322"/>
                </p:ext>
              </p:extLst>
            </p:nvPr>
          </p:nvGraphicFramePr>
          <p:xfrm>
            <a:off x="2015545" y="3088781"/>
            <a:ext cx="3552999" cy="2037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1549080" imgH="888840" progId="Equation.DSMT4">
                    <p:embed/>
                  </p:oleObj>
                </mc:Choice>
                <mc:Fallback>
                  <p:oleObj name="Equation" r:id="rId5" imgW="1549080" imgH="888840" progId="Equation.DSMT4">
                    <p:embed/>
                    <p:pic>
                      <p:nvPicPr>
                        <p:cNvPr id="30735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545" y="3088781"/>
                          <a:ext cx="3552999" cy="2037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407891"/>
                </p:ext>
              </p:extLst>
            </p:nvPr>
          </p:nvGraphicFramePr>
          <p:xfrm>
            <a:off x="5965086" y="3078889"/>
            <a:ext cx="508128" cy="2035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203040" imgH="812520" progId="Equation.DSMT4">
                    <p:embed/>
                  </p:oleObj>
                </mc:Choice>
                <mc:Fallback>
                  <p:oleObj name="Equation" r:id="rId7" imgW="203040" imgH="812520" progId="Equation.DSMT4">
                    <p:embed/>
                    <p:pic>
                      <p:nvPicPr>
                        <p:cNvPr id="30736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5086" y="3078889"/>
                          <a:ext cx="508128" cy="2035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73223"/>
              </p:ext>
            </p:extLst>
          </p:nvPr>
        </p:nvGraphicFramePr>
        <p:xfrm>
          <a:off x="3111500" y="3181350"/>
          <a:ext cx="12827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533160" imgH="241200" progId="Equation.DSMT4">
                  <p:embed/>
                </p:oleObj>
              </mc:Choice>
              <mc:Fallback>
                <p:oleObj name="Equation" r:id="rId9" imgW="533160" imgH="241200" progId="Equation.DSMT4">
                  <p:embed/>
                  <p:pic>
                    <p:nvPicPr>
                      <p:cNvPr id="3072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181350"/>
                        <a:ext cx="12827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98733"/>
              </p:ext>
            </p:extLst>
          </p:nvPr>
        </p:nvGraphicFramePr>
        <p:xfrm>
          <a:off x="4949825" y="3184525"/>
          <a:ext cx="2695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117440" imgH="241200" progId="Equation.DSMT4">
                  <p:embed/>
                </p:oleObj>
              </mc:Choice>
              <mc:Fallback>
                <p:oleObj name="Equation" r:id="rId11" imgW="1117440" imgH="241200" progId="Equation.DSMT4">
                  <p:embed/>
                  <p:pic>
                    <p:nvPicPr>
                      <p:cNvPr id="3072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3184525"/>
                        <a:ext cx="2695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17"/>
          <p:cNvSpPr txBox="1">
            <a:spLocks noChangeArrowheads="1"/>
          </p:cNvSpPr>
          <p:nvPr/>
        </p:nvSpPr>
        <p:spPr bwMode="auto">
          <a:xfrm>
            <a:off x="601663" y="3206750"/>
            <a:ext cx="3236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由反应机理得：</a:t>
            </a:r>
          </a:p>
        </p:txBody>
      </p:sp>
      <p:grpSp>
        <p:nvGrpSpPr>
          <p:cNvPr id="30728" name="组合 7"/>
          <p:cNvGrpSpPr>
            <a:grpSpLocks/>
          </p:cNvGrpSpPr>
          <p:nvPr/>
        </p:nvGrpSpPr>
        <p:grpSpPr bwMode="auto">
          <a:xfrm>
            <a:off x="3057525" y="3771900"/>
            <a:ext cx="2789238" cy="593725"/>
            <a:chOff x="2085974" y="4151830"/>
            <a:chExt cx="2790459" cy="593725"/>
          </a:xfrm>
        </p:grpSpPr>
        <p:sp>
          <p:nvSpPr>
            <p:cNvPr id="30733" name="TextBox 17"/>
            <p:cNvSpPr txBox="1">
              <a:spLocks noChangeArrowheads="1"/>
            </p:cNvSpPr>
            <p:nvPr/>
          </p:nvSpPr>
          <p:spPr bwMode="auto">
            <a:xfrm>
              <a:off x="2085974" y="4151830"/>
              <a:ext cx="1618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严格说</a:t>
              </a:r>
            </a:p>
          </p:txBody>
        </p:sp>
        <p:graphicFrame>
          <p:nvGraphicFramePr>
            <p:cNvPr id="30734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607006"/>
                </p:ext>
              </p:extLst>
            </p:nvPr>
          </p:nvGraphicFramePr>
          <p:xfrm>
            <a:off x="3378765" y="4166118"/>
            <a:ext cx="1497668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622080" imgH="241200" progId="Equation.DSMT4">
                    <p:embed/>
                  </p:oleObj>
                </mc:Choice>
                <mc:Fallback>
                  <p:oleObj name="Equation" r:id="rId13" imgW="622080" imgH="241200" progId="Equation.DSMT4">
                    <p:embed/>
                    <p:pic>
                      <p:nvPicPr>
                        <p:cNvPr id="30734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765" y="4166118"/>
                          <a:ext cx="1497668" cy="579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856271"/>
              </p:ext>
            </p:extLst>
          </p:nvPr>
        </p:nvGraphicFramePr>
        <p:xfrm>
          <a:off x="3495675" y="5905677"/>
          <a:ext cx="1412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622080" imgH="241200" progId="Equation.DSMT4">
                  <p:embed/>
                </p:oleObj>
              </mc:Choice>
              <mc:Fallback>
                <p:oleObj name="Equation" r:id="rId15" imgW="622080" imgH="241200" progId="Equation.DSMT4">
                  <p:embed/>
                  <p:pic>
                    <p:nvPicPr>
                      <p:cNvPr id="3072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905677"/>
                        <a:ext cx="1412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Box 17"/>
          <p:cNvSpPr txBox="1">
            <a:spLocks noChangeArrowheads="1"/>
          </p:cNvSpPr>
          <p:nvPr/>
        </p:nvSpPr>
        <p:spPr bwMode="auto">
          <a:xfrm>
            <a:off x="601663" y="4340225"/>
            <a:ext cx="814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考虑到氯原子和氢原子都是活泼中间体，则</a:t>
            </a:r>
          </a:p>
        </p:txBody>
      </p:sp>
      <p:graphicFrame>
        <p:nvGraphicFramePr>
          <p:cNvPr id="3073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92963"/>
              </p:ext>
            </p:extLst>
          </p:nvPr>
        </p:nvGraphicFramePr>
        <p:xfrm>
          <a:off x="1177925" y="4816475"/>
          <a:ext cx="71532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3047760" imgH="431640" progId="Equation.DSMT4">
                  <p:embed/>
                </p:oleObj>
              </mc:Choice>
              <mc:Fallback>
                <p:oleObj name="Equation" r:id="rId17" imgW="3047760" imgH="431640" progId="Equation.DSMT4">
                  <p:embed/>
                  <p:pic>
                    <p:nvPicPr>
                      <p:cNvPr id="3073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816475"/>
                        <a:ext cx="71532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Box 19"/>
          <p:cNvSpPr txBox="1">
            <a:spLocks noChangeArrowheads="1"/>
          </p:cNvSpPr>
          <p:nvPr/>
        </p:nvSpPr>
        <p:spPr bwMode="auto">
          <a:xfrm>
            <a:off x="1855788" y="5880100"/>
            <a:ext cx="1804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由此得：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749300" y="64293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连串反应</a:t>
            </a:r>
            <a:endParaRPr kumimoji="1" lang="zh-CN" altLang="en-US" sz="2400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1130300" y="1273175"/>
            <a:ext cx="7213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一个反应的某产物是另一个非逆向反应的反应物，如此组合的反应称为连串反应</a:t>
            </a:r>
          </a:p>
        </p:txBody>
      </p:sp>
      <p:grpSp>
        <p:nvGrpSpPr>
          <p:cNvPr id="22532" name="组合 2"/>
          <p:cNvGrpSpPr>
            <a:grpSpLocks/>
          </p:cNvGrpSpPr>
          <p:nvPr/>
        </p:nvGrpSpPr>
        <p:grpSpPr bwMode="auto">
          <a:xfrm>
            <a:off x="1812925" y="2954338"/>
            <a:ext cx="5708650" cy="2730500"/>
            <a:chOff x="1812925" y="2954389"/>
            <a:chExt cx="5708650" cy="2730448"/>
          </a:xfrm>
        </p:grpSpPr>
        <p:sp>
          <p:nvSpPr>
            <p:cNvPr id="22533" name="Text Box 25"/>
            <p:cNvSpPr txBox="1">
              <a:spLocks noChangeArrowheads="1"/>
            </p:cNvSpPr>
            <p:nvPr/>
          </p:nvSpPr>
          <p:spPr bwMode="auto">
            <a:xfrm>
              <a:off x="1812925" y="4678362"/>
              <a:ext cx="57086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6000" b="0">
                  <a:solidFill>
                    <a:srgbClr val="993300"/>
                  </a:solidFill>
                  <a:latin typeface="Times New Roman" pitchFamily="18" charset="0"/>
                </a:rPr>
                <a:t>… … … … … …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graphicFrame>
          <p:nvGraphicFramePr>
            <p:cNvPr id="22534" name="对象 1"/>
            <p:cNvGraphicFramePr>
              <a:graphicFrameLocks noChangeAspect="1"/>
            </p:cNvGraphicFramePr>
            <p:nvPr/>
          </p:nvGraphicFramePr>
          <p:xfrm>
            <a:off x="2091158" y="2954389"/>
            <a:ext cx="5152183" cy="2030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2159000" imgH="850900" progId="Equation.DSMT4">
                    <p:embed/>
                  </p:oleObj>
                </mc:Choice>
                <mc:Fallback>
                  <p:oleObj name="Equation" r:id="rId3" imgW="2159000" imgH="850900" progId="Equation.DSMT4">
                    <p:embed/>
                    <p:pic>
                      <p:nvPicPr>
                        <p:cNvPr id="2253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158" y="2954389"/>
                          <a:ext cx="5152183" cy="2030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7"/>
          <p:cNvSpPr txBox="1">
            <a:spLocks noChangeArrowheads="1"/>
          </p:cNvSpPr>
          <p:nvPr/>
        </p:nvSpPr>
        <p:spPr bwMode="auto">
          <a:xfrm>
            <a:off x="612775" y="5873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ea typeface="黑体" pitchFamily="49" charset="-122"/>
              </a:rPr>
              <a:t>一级连串反应</a:t>
            </a:r>
            <a:endParaRPr kumimoji="1" lang="zh-CN" altLang="en-US" sz="2400" b="0">
              <a:ea typeface="黑体" pitchFamily="49" charset="-122"/>
            </a:endParaRPr>
          </a:p>
        </p:txBody>
      </p:sp>
      <p:grpSp>
        <p:nvGrpSpPr>
          <p:cNvPr id="166978" name="Group 66"/>
          <p:cNvGrpSpPr>
            <a:grpSpLocks/>
          </p:cNvGrpSpPr>
          <p:nvPr/>
        </p:nvGrpSpPr>
        <p:grpSpPr bwMode="auto">
          <a:xfrm>
            <a:off x="3962400" y="666750"/>
            <a:ext cx="5086350" cy="647700"/>
            <a:chOff x="2484" y="264"/>
            <a:chExt cx="3204" cy="1152"/>
          </a:xfrm>
        </p:grpSpPr>
        <p:sp>
          <p:nvSpPr>
            <p:cNvPr id="23574" name="AutoShape 67"/>
            <p:cNvSpPr>
              <a:spLocks noChangeArrowheads="1"/>
            </p:cNvSpPr>
            <p:nvPr/>
          </p:nvSpPr>
          <p:spPr bwMode="auto">
            <a:xfrm>
              <a:off x="2484" y="288"/>
              <a:ext cx="3084" cy="1128"/>
            </a:xfrm>
            <a:prstGeom prst="wedgeRoundRectCallout">
              <a:avLst>
                <a:gd name="adj1" fmla="val -65500"/>
                <a:gd name="adj2" fmla="val -1400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23575" name="Text Box 68"/>
            <p:cNvSpPr txBox="1">
              <a:spLocks noChangeArrowheads="1"/>
            </p:cNvSpPr>
            <p:nvPr/>
          </p:nvSpPr>
          <p:spPr bwMode="auto">
            <a:xfrm>
              <a:off x="2592" y="264"/>
              <a:ext cx="309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两个单向连续的一级反应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28650" y="3898900"/>
            <a:ext cx="3862388" cy="2365199"/>
            <a:chOff x="628650" y="3311876"/>
            <a:chExt cx="3862388" cy="2365200"/>
          </a:xfrm>
        </p:grpSpPr>
        <p:graphicFrame>
          <p:nvGraphicFramePr>
            <p:cNvPr id="2357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007808"/>
                </p:ext>
              </p:extLst>
            </p:nvPr>
          </p:nvGraphicFramePr>
          <p:xfrm>
            <a:off x="631825" y="3311876"/>
            <a:ext cx="2771775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384200" imgH="393480" progId="Equation.DSMT4">
                    <p:embed/>
                  </p:oleObj>
                </mc:Choice>
                <mc:Fallback>
                  <p:oleObj name="Equation" r:id="rId3" imgW="1384200" imgH="393480" progId="Equation.DSMT4">
                    <p:embed/>
                    <p:pic>
                      <p:nvPicPr>
                        <p:cNvPr id="2357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825" y="3311876"/>
                          <a:ext cx="2771775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049479"/>
                </p:ext>
              </p:extLst>
            </p:nvPr>
          </p:nvGraphicFramePr>
          <p:xfrm>
            <a:off x="628650" y="4075464"/>
            <a:ext cx="3862388" cy="78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930320" imgH="393480" progId="Equation.DSMT4">
                    <p:embed/>
                  </p:oleObj>
                </mc:Choice>
                <mc:Fallback>
                  <p:oleObj name="Equation" r:id="rId5" imgW="1930320" imgH="393480" progId="Equation.DSMT4">
                    <p:embed/>
                    <p:pic>
                      <p:nvPicPr>
                        <p:cNvPr id="2357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0" y="4075464"/>
                          <a:ext cx="3862388" cy="785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17705"/>
                </p:ext>
              </p:extLst>
            </p:nvPr>
          </p:nvGraphicFramePr>
          <p:xfrm>
            <a:off x="648583" y="4894438"/>
            <a:ext cx="2560637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1282680" imgH="393480" progId="Equation.DSMT4">
                    <p:embed/>
                  </p:oleObj>
                </mc:Choice>
                <mc:Fallback>
                  <p:oleObj name="Equation" r:id="rId7" imgW="1282680" imgH="393480" progId="Equation.DSMT4">
                    <p:embed/>
                    <p:pic>
                      <p:nvPicPr>
                        <p:cNvPr id="2357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83" y="4894438"/>
                          <a:ext cx="2560637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637088" y="3959224"/>
            <a:ext cx="2638425" cy="578204"/>
            <a:chOff x="4686300" y="3546434"/>
            <a:chExt cx="2638071" cy="577891"/>
          </a:xfrm>
        </p:grpSpPr>
        <p:sp>
          <p:nvSpPr>
            <p:cNvPr id="23569" name="AutoShape 20"/>
            <p:cNvSpPr>
              <a:spLocks noChangeArrowheads="1"/>
            </p:cNvSpPr>
            <p:nvPr/>
          </p:nvSpPr>
          <p:spPr bwMode="auto">
            <a:xfrm>
              <a:off x="4686300" y="3657600"/>
              <a:ext cx="633413" cy="466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6 w 21600"/>
                <a:gd name="T13" fmla="*/ 5437 h 21600"/>
                <a:gd name="T14" fmla="*/ 18893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>
              <a:prstShdw prst="shdw17" dist="17961" dir="13500000">
                <a:srgbClr val="474747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403343"/>
                </p:ext>
              </p:extLst>
            </p:nvPr>
          </p:nvGraphicFramePr>
          <p:xfrm>
            <a:off x="5530737" y="3546434"/>
            <a:ext cx="1793634" cy="57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749160" imgH="241200" progId="Equation.DSMT4">
                    <p:embed/>
                  </p:oleObj>
                </mc:Choice>
                <mc:Fallback>
                  <p:oleObj name="Equation" r:id="rId9" imgW="749160" imgH="241200" progId="Equation.DSMT4">
                    <p:embed/>
                    <p:pic>
                      <p:nvPicPr>
                        <p:cNvPr id="2357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737" y="3546434"/>
                          <a:ext cx="1793634" cy="57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637088" y="4570413"/>
            <a:ext cx="4086224" cy="942975"/>
            <a:chOff x="4686300" y="4297714"/>
            <a:chExt cx="4085806" cy="942975"/>
          </a:xfrm>
        </p:grpSpPr>
        <p:sp>
          <p:nvSpPr>
            <p:cNvPr id="23567" name="AutoShape 21"/>
            <p:cNvSpPr>
              <a:spLocks noChangeArrowheads="1"/>
            </p:cNvSpPr>
            <p:nvPr/>
          </p:nvSpPr>
          <p:spPr bwMode="auto">
            <a:xfrm>
              <a:off x="4686300" y="4590436"/>
              <a:ext cx="633413" cy="466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6 w 21600"/>
                <a:gd name="T13" fmla="*/ 5437 h 21600"/>
                <a:gd name="T14" fmla="*/ 18893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>
              <a:prstShdw prst="shdw17" dist="17961" dir="13500000">
                <a:srgbClr val="474747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8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221526"/>
                </p:ext>
              </p:extLst>
            </p:nvPr>
          </p:nvGraphicFramePr>
          <p:xfrm>
            <a:off x="5551398" y="4297714"/>
            <a:ext cx="3220708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1346040" imgH="393480" progId="Equation.DSMT4">
                    <p:embed/>
                  </p:oleObj>
                </mc:Choice>
                <mc:Fallback>
                  <p:oleObj name="Equation" r:id="rId11" imgW="1346040" imgH="393480" progId="Equation.DSMT4">
                    <p:embed/>
                    <p:pic>
                      <p:nvPicPr>
                        <p:cNvPr id="23568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1398" y="4297714"/>
                          <a:ext cx="3220708" cy="942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637088" y="5634038"/>
            <a:ext cx="3435350" cy="546100"/>
            <a:chOff x="4686300" y="5405083"/>
            <a:chExt cx="3434740" cy="546100"/>
          </a:xfrm>
        </p:grpSpPr>
        <p:sp>
          <p:nvSpPr>
            <p:cNvPr id="23565" name="AutoShape 22"/>
            <p:cNvSpPr>
              <a:spLocks noChangeArrowheads="1"/>
            </p:cNvSpPr>
            <p:nvPr/>
          </p:nvSpPr>
          <p:spPr bwMode="auto">
            <a:xfrm>
              <a:off x="4686300" y="5467350"/>
              <a:ext cx="633413" cy="466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6 w 21600"/>
                <a:gd name="T13" fmla="*/ 5437 h 21600"/>
                <a:gd name="T14" fmla="*/ 18893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>
              <a:prstShdw prst="shdw17" dist="17961" dir="13500000">
                <a:srgbClr val="474747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6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83468"/>
                </p:ext>
              </p:extLst>
            </p:nvPr>
          </p:nvGraphicFramePr>
          <p:xfrm>
            <a:off x="5568793" y="5405083"/>
            <a:ext cx="255224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1066680" imgH="228600" progId="Equation.DSMT4">
                    <p:embed/>
                  </p:oleObj>
                </mc:Choice>
                <mc:Fallback>
                  <p:oleObj name="Equation" r:id="rId13" imgW="1066680" imgH="228600" progId="Equation.DSMT4">
                    <p:embed/>
                    <p:pic>
                      <p:nvPicPr>
                        <p:cNvPr id="23566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793" y="5405083"/>
                          <a:ext cx="2552247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49723" y="1682221"/>
            <a:ext cx="7259252" cy="2076979"/>
            <a:chOff x="1609725" y="1466850"/>
            <a:chExt cx="7259252" cy="2076980"/>
          </a:xfrm>
        </p:grpSpPr>
        <p:sp>
          <p:nvSpPr>
            <p:cNvPr id="23562" name="Text Box 50"/>
            <p:cNvSpPr txBox="1">
              <a:spLocks noChangeArrowheads="1"/>
            </p:cNvSpPr>
            <p:nvPr/>
          </p:nvSpPr>
          <p:spPr bwMode="auto">
            <a:xfrm>
              <a:off x="1609725" y="2084388"/>
              <a:ext cx="4624388" cy="1077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=0      </a:t>
              </a: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b="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A0</a:t>
              </a: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0            0  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=</a:t>
              </a: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       </a:t>
              </a:r>
              <a:r>
                <a:rPr kumimoji="1" lang="en-US" altLang="zh-CN" b="0" i="1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b="0" baseline="-25000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 </a:t>
              </a:r>
              <a:r>
                <a:rPr kumimoji="1" lang="en-US" altLang="zh-CN" b="0" i="1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b="0" baseline="-25000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 </a:t>
              </a:r>
              <a:r>
                <a:rPr kumimoji="1" lang="en-US" altLang="zh-CN" b="0" i="1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b="0" baseline="-25000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b="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23563" name="对象 1"/>
            <p:cNvGraphicFramePr>
              <a:graphicFrameLocks noChangeAspect="1"/>
            </p:cNvGraphicFramePr>
            <p:nvPr/>
          </p:nvGraphicFramePr>
          <p:xfrm>
            <a:off x="2882894" y="1466850"/>
            <a:ext cx="306546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5" imgW="1231366" imgH="215806" progId="Equation.DSMT4">
                    <p:embed/>
                  </p:oleObj>
                </mc:Choice>
                <mc:Fallback>
                  <p:oleObj name="Equation" r:id="rId15" imgW="1231366" imgH="215806" progId="Equation.DSMT4">
                    <p:embed/>
                    <p:pic>
                      <p:nvPicPr>
                        <p:cNvPr id="2356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894" y="1466850"/>
                          <a:ext cx="306546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306911"/>
                </p:ext>
              </p:extLst>
            </p:nvPr>
          </p:nvGraphicFramePr>
          <p:xfrm>
            <a:off x="6873490" y="2176992"/>
            <a:ext cx="1995487" cy="136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7" imgW="927000" imgH="634680" progId="Equation.DSMT4">
                    <p:embed/>
                  </p:oleObj>
                </mc:Choice>
                <mc:Fallback>
                  <p:oleObj name="Equation" r:id="rId17" imgW="927000" imgH="634680" progId="Equation.DSMT4">
                    <p:embed/>
                    <p:pic>
                      <p:nvPicPr>
                        <p:cNvPr id="23564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490" y="2176992"/>
                          <a:ext cx="1995487" cy="1366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1" name="TextBox 22"/>
          <p:cNvSpPr txBox="1">
            <a:spLocks noChangeArrowheads="1"/>
          </p:cNvSpPr>
          <p:nvPr/>
        </p:nvSpPr>
        <p:spPr bwMode="auto">
          <a:xfrm>
            <a:off x="793750" y="1465263"/>
            <a:ext cx="1135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aphicFrame>
        <p:nvGraphicFramePr>
          <p:cNvPr id="24" name="Object 44">
            <a:extLst>
              <a:ext uri="{FF2B5EF4-FFF2-40B4-BE49-F238E27FC236}">
                <a16:creationId xmlns:a16="http://schemas.microsoft.com/office/drawing/2014/main" id="{03E19DBD-EECD-4333-A2A4-C9AD11384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95598"/>
              </p:ext>
            </p:extLst>
          </p:nvPr>
        </p:nvGraphicFramePr>
        <p:xfrm>
          <a:off x="5903913" y="1695450"/>
          <a:ext cx="2770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1257120" imgH="228600" progId="Equation.DSMT4">
                  <p:embed/>
                </p:oleObj>
              </mc:Choice>
              <mc:Fallback>
                <p:oleObj name="Equation" r:id="rId19" imgW="1257120" imgH="228600" progId="Equation.DSMT4">
                  <p:embed/>
                  <p:pic>
                    <p:nvPicPr>
                      <p:cNvPr id="24" name="Object 44">
                        <a:extLst>
                          <a:ext uri="{FF2B5EF4-FFF2-40B4-BE49-F238E27FC236}">
                            <a16:creationId xmlns:a16="http://schemas.microsoft.com/office/drawing/2014/main" id="{03E19DBD-EECD-4333-A2A4-C9AD11384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1695450"/>
                        <a:ext cx="2770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688975" y="682625"/>
            <a:ext cx="182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积分形式</a:t>
            </a:r>
            <a:endParaRPr kumimoji="1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2457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7845"/>
              </p:ext>
            </p:extLst>
          </p:nvPr>
        </p:nvGraphicFramePr>
        <p:xfrm>
          <a:off x="2093913" y="1752600"/>
          <a:ext cx="4459287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39880" imgH="1180800" progId="Equation.DSMT4">
                  <p:embed/>
                </p:oleObj>
              </mc:Choice>
              <mc:Fallback>
                <p:oleObj name="Equation" r:id="rId3" imgW="1739880" imgH="1180800" progId="Equation.DSMT4">
                  <p:embed/>
                  <p:pic>
                    <p:nvPicPr>
                      <p:cNvPr id="24579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1752600"/>
                        <a:ext cx="4459287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66864" y="98531"/>
            <a:ext cx="8832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了解一下：复习高数，常数变易法求一阶非齐次线性常微分方程</a:t>
            </a:r>
          </a:p>
        </p:txBody>
      </p:sp>
      <p:graphicFrame>
        <p:nvGraphicFramePr>
          <p:cNvPr id="256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50522"/>
              </p:ext>
            </p:extLst>
          </p:nvPr>
        </p:nvGraphicFramePr>
        <p:xfrm>
          <a:off x="900267" y="928302"/>
          <a:ext cx="3068333" cy="8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256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67" y="928302"/>
                        <a:ext cx="3068333" cy="8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2"/>
          <p:cNvSpPr txBox="1">
            <a:spLocks noChangeArrowheads="1"/>
          </p:cNvSpPr>
          <p:nvPr/>
        </p:nvSpPr>
        <p:spPr bwMode="auto">
          <a:xfrm>
            <a:off x="4394202" y="1143179"/>
            <a:ext cx="3897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一阶非齐次线性常微分方程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300038" y="2090564"/>
            <a:ext cx="337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先求齐次方程的解：</a:t>
            </a:r>
          </a:p>
        </p:txBody>
      </p:sp>
      <p:graphicFrame>
        <p:nvGraphicFramePr>
          <p:cNvPr id="2560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5017"/>
              </p:ext>
            </p:extLst>
          </p:nvPr>
        </p:nvGraphicFramePr>
        <p:xfrm>
          <a:off x="3236714" y="1919270"/>
          <a:ext cx="5482209" cy="81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654280" imgH="393480" progId="Equation.DSMT4">
                  <p:embed/>
                </p:oleObj>
              </mc:Choice>
              <mc:Fallback>
                <p:oleObj name="Equation" r:id="rId5" imgW="2654280" imgH="393480" progId="Equation.DSMT4">
                  <p:embed/>
                  <p:pic>
                    <p:nvPicPr>
                      <p:cNvPr id="2560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714" y="1919270"/>
                        <a:ext cx="5482209" cy="81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组合 11"/>
          <p:cNvGrpSpPr>
            <a:grpSpLocks/>
          </p:cNvGrpSpPr>
          <p:nvPr/>
        </p:nvGrpSpPr>
        <p:grpSpPr bwMode="auto">
          <a:xfrm>
            <a:off x="328613" y="2800177"/>
            <a:ext cx="5810250" cy="512762"/>
            <a:chOff x="328606" y="2507282"/>
            <a:chExt cx="5811006" cy="512763"/>
          </a:xfrm>
        </p:grpSpPr>
        <p:sp>
          <p:nvSpPr>
            <p:cNvPr id="25622" name="TextBox 7"/>
            <p:cNvSpPr txBox="1">
              <a:spLocks noChangeArrowheads="1"/>
            </p:cNvSpPr>
            <p:nvPr/>
          </p:nvSpPr>
          <p:spPr bwMode="auto">
            <a:xfrm>
              <a:off x="328606" y="2532832"/>
              <a:ext cx="58110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令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dirty="0"/>
                <a:t>，并将                       代入原方程</a:t>
              </a:r>
            </a:p>
          </p:txBody>
        </p:sp>
        <p:graphicFrame>
          <p:nvGraphicFramePr>
            <p:cNvPr id="2562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69233"/>
                </p:ext>
              </p:extLst>
            </p:nvPr>
          </p:nvGraphicFramePr>
          <p:xfrm>
            <a:off x="2614903" y="2507282"/>
            <a:ext cx="180998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850680" imgH="241200" progId="Equation.DSMT4">
                    <p:embed/>
                  </p:oleObj>
                </mc:Choice>
                <mc:Fallback>
                  <p:oleObj name="Equation" r:id="rId7" imgW="850680" imgH="241200" progId="Equation.DSMT4">
                    <p:embed/>
                    <p:pic>
                      <p:nvPicPr>
                        <p:cNvPr id="25623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903" y="2507282"/>
                          <a:ext cx="1809985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072238"/>
              </p:ext>
            </p:extLst>
          </p:nvPr>
        </p:nvGraphicFramePr>
        <p:xfrm>
          <a:off x="440029" y="3490271"/>
          <a:ext cx="8313155" cy="184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4000320" imgH="888840" progId="Equation.DSMT4">
                  <p:embed/>
                </p:oleObj>
              </mc:Choice>
              <mc:Fallback>
                <p:oleObj name="Equation" r:id="rId9" imgW="4000320" imgH="888840" progId="Equation.DSMT4">
                  <p:embed/>
                  <p:pic>
                    <p:nvPicPr>
                      <p:cNvPr id="2560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29" y="3490271"/>
                        <a:ext cx="8313155" cy="184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620457"/>
              </p:ext>
            </p:extLst>
          </p:nvPr>
        </p:nvGraphicFramePr>
        <p:xfrm>
          <a:off x="796042" y="5507914"/>
          <a:ext cx="78311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3733560" imgH="457200" progId="Equation.DSMT4">
                  <p:embed/>
                </p:oleObj>
              </mc:Choice>
              <mc:Fallback>
                <p:oleObj name="Equation" r:id="rId11" imgW="3733560" imgH="457200" progId="Equation.DSMT4">
                  <p:embed/>
                  <p:pic>
                    <p:nvPicPr>
                      <p:cNvPr id="256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42" y="5507914"/>
                        <a:ext cx="78311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椭圆 1"/>
          <p:cNvSpPr>
            <a:spLocks noChangeArrowheads="1"/>
          </p:cNvSpPr>
          <p:nvPr/>
        </p:nvSpPr>
        <p:spPr bwMode="auto">
          <a:xfrm>
            <a:off x="2603502" y="1089204"/>
            <a:ext cx="1514475" cy="5715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5621" name="TextBox 2"/>
          <p:cNvSpPr txBox="1">
            <a:spLocks noChangeArrowheads="1"/>
          </p:cNvSpPr>
          <p:nvPr/>
        </p:nvSpPr>
        <p:spPr bwMode="auto">
          <a:xfrm>
            <a:off x="3916542" y="669398"/>
            <a:ext cx="1420582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0, 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非齐次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25614" name="直接箭头连接符 4"/>
          <p:cNvCxnSpPr>
            <a:cxnSpLocks noChangeShapeType="1"/>
            <a:stCxn id="25621" idx="1"/>
          </p:cNvCxnSpPr>
          <p:nvPr/>
        </p:nvCxnSpPr>
        <p:spPr bwMode="auto">
          <a:xfrm flipH="1">
            <a:off x="3617916" y="869453"/>
            <a:ext cx="298626" cy="24515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5" name="椭圆 6"/>
          <p:cNvSpPr>
            <a:spLocks noChangeArrowheads="1"/>
          </p:cNvSpPr>
          <p:nvPr/>
        </p:nvSpPr>
        <p:spPr bwMode="auto">
          <a:xfrm>
            <a:off x="2032002" y="1262241"/>
            <a:ext cx="314325" cy="3429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5616" name="椭圆 18"/>
          <p:cNvSpPr>
            <a:spLocks noChangeArrowheads="1"/>
          </p:cNvSpPr>
          <p:nvPr/>
        </p:nvSpPr>
        <p:spPr bwMode="auto">
          <a:xfrm>
            <a:off x="1135418" y="1025880"/>
            <a:ext cx="314325" cy="3429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5617" name="TextBox 1"/>
          <p:cNvSpPr txBox="1">
            <a:spLocks noChangeArrowheads="1"/>
          </p:cNvSpPr>
          <p:nvPr/>
        </p:nvSpPr>
        <p:spPr bwMode="auto">
          <a:xfrm>
            <a:off x="1622305" y="670068"/>
            <a:ext cx="173355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一次项，线性</a:t>
            </a:r>
          </a:p>
        </p:txBody>
      </p:sp>
      <p:cxnSp>
        <p:nvCxnSpPr>
          <p:cNvPr id="25618" name="直接箭头连接符 4"/>
          <p:cNvCxnSpPr>
            <a:cxnSpLocks noChangeShapeType="1"/>
          </p:cNvCxnSpPr>
          <p:nvPr/>
        </p:nvCxnSpPr>
        <p:spPr bwMode="auto">
          <a:xfrm>
            <a:off x="2189165" y="1071741"/>
            <a:ext cx="0" cy="190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9" name="直接箭头连接符 6"/>
          <p:cNvCxnSpPr>
            <a:cxnSpLocks noChangeShapeType="1"/>
            <a:stCxn id="25617" idx="1"/>
            <a:endCxn id="25616" idx="7"/>
          </p:cNvCxnSpPr>
          <p:nvPr/>
        </p:nvCxnSpPr>
        <p:spPr bwMode="auto">
          <a:xfrm flipH="1">
            <a:off x="1403711" y="870093"/>
            <a:ext cx="218594" cy="20600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4" name="Text Box 1030"/>
          <p:cNvSpPr txBox="1">
            <a:spLocks noChangeArrowheads="1"/>
          </p:cNvSpPr>
          <p:nvPr/>
        </p:nvSpPr>
        <p:spPr bwMode="auto">
          <a:xfrm>
            <a:off x="688975" y="682625"/>
            <a:ext cx="182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积分形式</a:t>
            </a:r>
            <a:endParaRPr kumimoji="1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26627" name="Picture 1034" descr="07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57350"/>
            <a:ext cx="3927475" cy="29765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9" name="Text Box 1035"/>
          <p:cNvSpPr txBox="1">
            <a:spLocks noChangeArrowheads="1"/>
          </p:cNvSpPr>
          <p:nvPr/>
        </p:nvSpPr>
        <p:spPr bwMode="auto">
          <a:xfrm>
            <a:off x="841375" y="5380038"/>
            <a:ext cx="734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特征</a:t>
            </a: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---</a:t>
            </a:r>
            <a:r>
              <a:rPr kumimoji="1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中间产物在反应过程中出现浓度极大值</a:t>
            </a:r>
            <a:endParaRPr kumimoji="1" lang="zh-CN" altLang="en-US" b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2662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91944"/>
              </p:ext>
            </p:extLst>
          </p:nvPr>
        </p:nvGraphicFramePr>
        <p:xfrm>
          <a:off x="335587" y="1637628"/>
          <a:ext cx="4116726" cy="279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739880" imgH="1180800" progId="Equation.DSMT4">
                  <p:embed/>
                </p:oleObj>
              </mc:Choice>
              <mc:Fallback>
                <p:oleObj name="Equation" r:id="rId4" imgW="1739880" imgH="1180800" progId="Equation.DSMT4">
                  <p:embed/>
                  <p:pic>
                    <p:nvPicPr>
                      <p:cNvPr id="2662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87" y="1637628"/>
                        <a:ext cx="4116726" cy="279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62023"/>
              </p:ext>
            </p:extLst>
          </p:nvPr>
        </p:nvGraphicFramePr>
        <p:xfrm>
          <a:off x="5067300" y="962025"/>
          <a:ext cx="3001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206360" imgH="203040" progId="Equation.DSMT4">
                  <p:embed/>
                </p:oleObj>
              </mc:Choice>
              <mc:Fallback>
                <p:oleObj name="Equation" r:id="rId6" imgW="1206360" imgH="203040" progId="Equation.DSMT4">
                  <p:embed/>
                  <p:pic>
                    <p:nvPicPr>
                      <p:cNvPr id="2663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962025"/>
                        <a:ext cx="30019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15274"/>
              </p:ext>
            </p:extLst>
          </p:nvPr>
        </p:nvGraphicFramePr>
        <p:xfrm>
          <a:off x="4159250" y="2133600"/>
          <a:ext cx="416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276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133600"/>
                        <a:ext cx="416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1" name="Picture 24" descr="07-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81200"/>
            <a:ext cx="2846388" cy="21574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81566"/>
              </p:ext>
            </p:extLst>
          </p:nvPr>
        </p:nvGraphicFramePr>
        <p:xfrm>
          <a:off x="4152900" y="3405188"/>
          <a:ext cx="3548063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434960" imgH="965160" progId="Equation.DSMT4">
                  <p:embed/>
                </p:oleObj>
              </mc:Choice>
              <mc:Fallback>
                <p:oleObj name="Equation" r:id="rId6" imgW="1434960" imgH="965160" progId="Equation.DSMT4">
                  <p:embed/>
                  <p:pic>
                    <p:nvPicPr>
                      <p:cNvPr id="2765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405188"/>
                        <a:ext cx="3548063" cy="238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01327"/>
              </p:ext>
            </p:extLst>
          </p:nvPr>
        </p:nvGraphicFramePr>
        <p:xfrm>
          <a:off x="4162425" y="876300"/>
          <a:ext cx="3559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688760" imgH="431640" progId="Equation.DSMT4">
                  <p:embed/>
                </p:oleObj>
              </mc:Choice>
              <mc:Fallback>
                <p:oleObj name="Equation" r:id="rId8" imgW="1688760" imgH="431640" progId="Equation.DSMT4">
                  <p:embed/>
                  <p:pic>
                    <p:nvPicPr>
                      <p:cNvPr id="2765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876300"/>
                        <a:ext cx="35591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476128" y="503508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稳定中间物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5" name="Picture 14" descr="07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05050"/>
            <a:ext cx="3603625" cy="27305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5" descr="07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2317750"/>
            <a:ext cx="3762375" cy="27162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5550290" y="507318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不稳定中间物</a:t>
            </a:r>
            <a:endParaRPr kumimoji="1" lang="zh-CN" altLang="en-US" sz="24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86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6625"/>
              </p:ext>
            </p:extLst>
          </p:nvPr>
        </p:nvGraphicFramePr>
        <p:xfrm>
          <a:off x="4892675" y="5492750"/>
          <a:ext cx="3302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286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5492750"/>
                        <a:ext cx="3302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38637"/>
              </p:ext>
            </p:extLst>
          </p:nvPr>
        </p:nvGraphicFramePr>
        <p:xfrm>
          <a:off x="690563" y="657225"/>
          <a:ext cx="3003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286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657225"/>
                        <a:ext cx="3003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227922"/>
              </p:ext>
            </p:extLst>
          </p:nvPr>
        </p:nvGraphicFramePr>
        <p:xfrm>
          <a:off x="4459288" y="558800"/>
          <a:ext cx="354806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2868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58800"/>
                        <a:ext cx="3548062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8650" y="590550"/>
            <a:ext cx="8039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                             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为一级连串反应，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试证明若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&gt;&gt;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，则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的生成速率决定于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；若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&gt;&gt;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，则决定于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，即最慢的步骤是生成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的速率控制步骤。</a:t>
            </a:r>
          </a:p>
        </p:txBody>
      </p:sp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356306" y="2869494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9705" name="对象 1"/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37454" imgH="680484" progId="Equation.DSMT4">
                  <p:embed/>
                </p:oleObj>
              </mc:Choice>
              <mc:Fallback>
                <p:oleObj name="Equation" r:id="rId3" imgW="437454" imgH="680484" progId="Equation.DSMT4">
                  <p:embed/>
                  <p:pic>
                    <p:nvPicPr>
                      <p:cNvPr id="2970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60430"/>
              </p:ext>
            </p:extLst>
          </p:nvPr>
        </p:nvGraphicFramePr>
        <p:xfrm>
          <a:off x="1623749" y="2649101"/>
          <a:ext cx="6474329" cy="235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654280" imgH="965160" progId="Equation.DSMT4">
                  <p:embed/>
                </p:oleObj>
              </mc:Choice>
              <mc:Fallback>
                <p:oleObj name="Equation" r:id="rId5" imgW="2654280" imgH="9651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749" y="2649101"/>
                        <a:ext cx="6474329" cy="235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">
            <a:extLst>
              <a:ext uri="{FF2B5EF4-FFF2-40B4-BE49-F238E27FC236}">
                <a16:creationId xmlns:a16="http://schemas.microsoft.com/office/drawing/2014/main" id="{BC91EA44-018D-4C8E-9DBA-496D6D6AB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17734"/>
              </p:ext>
            </p:extLst>
          </p:nvPr>
        </p:nvGraphicFramePr>
        <p:xfrm>
          <a:off x="1310469" y="585625"/>
          <a:ext cx="2915216" cy="48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11" name="对象 1">
                        <a:extLst>
                          <a:ext uri="{FF2B5EF4-FFF2-40B4-BE49-F238E27FC236}">
                            <a16:creationId xmlns:a16="http://schemas.microsoft.com/office/drawing/2014/main" id="{BC91EA44-018D-4C8E-9DBA-496D6D6AB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69" y="585625"/>
                        <a:ext cx="2915216" cy="48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7207</TotalTime>
  <Words>194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528</cp:revision>
  <dcterms:created xsi:type="dcterms:W3CDTF">1998-06-15T09:16:02Z</dcterms:created>
  <dcterms:modified xsi:type="dcterms:W3CDTF">2020-06-30T01:51:39Z</dcterms:modified>
</cp:coreProperties>
</file>