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sldIdLst>
    <p:sldId id="412" r:id="rId2"/>
    <p:sldId id="413" r:id="rId3"/>
    <p:sldId id="414" r:id="rId4"/>
    <p:sldId id="416" r:id="rId5"/>
    <p:sldId id="685" r:id="rId6"/>
    <p:sldId id="418" r:id="rId7"/>
    <p:sldId id="419" r:id="rId8"/>
    <p:sldId id="420" r:id="rId9"/>
    <p:sldId id="42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993300"/>
    <a:srgbClr val="006600"/>
    <a:srgbClr val="FF0000"/>
    <a:srgbClr val="FF5050"/>
    <a:srgbClr val="77777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CA8EF-E022-40E3-B8A3-2084D9C821BF}" v="1574" dt="2020-06-26T07:46:50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2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DA5CA8EF-E022-40E3-B8A3-2084D9C821BF}"/>
    <pc:docChg chg="undo custSel addSld delSld modSld sldOrd">
      <pc:chgData name="CAI JUN" userId="08ce88e1165b00db" providerId="LiveId" clId="{DA5CA8EF-E022-40E3-B8A3-2084D9C821BF}" dt="2020-06-30T01:51:54.682" v="3893" actId="47"/>
      <pc:docMkLst>
        <pc:docMk/>
      </pc:docMkLst>
      <pc:sldChg chg="del">
        <pc:chgData name="CAI JUN" userId="08ce88e1165b00db" providerId="LiveId" clId="{DA5CA8EF-E022-40E3-B8A3-2084D9C821BF}" dt="2020-06-30T01:51:49.291" v="3872" actId="47"/>
        <pc:sldMkLst>
          <pc:docMk/>
          <pc:sldMk cId="0" sldId="372"/>
        </pc:sldMkLst>
      </pc:sldChg>
      <pc:sldChg chg="del">
        <pc:chgData name="CAI JUN" userId="08ce88e1165b00db" providerId="LiveId" clId="{DA5CA8EF-E022-40E3-B8A3-2084D9C821BF}" dt="2020-06-26T02:22:40.117" v="391" actId="47"/>
        <pc:sldMkLst>
          <pc:docMk/>
          <pc:sldMk cId="0" sldId="373"/>
        </pc:sldMkLst>
      </pc:sldChg>
      <pc:sldChg chg="addSp delSp modSp del mod modAnim">
        <pc:chgData name="CAI JUN" userId="08ce88e1165b00db" providerId="LiveId" clId="{DA5CA8EF-E022-40E3-B8A3-2084D9C821BF}" dt="2020-06-30T01:51:50.213" v="3877" actId="47"/>
        <pc:sldMkLst>
          <pc:docMk/>
          <pc:sldMk cId="0" sldId="374"/>
        </pc:sldMkLst>
        <pc:spChg chg="add mod">
          <ac:chgData name="CAI JUN" userId="08ce88e1165b00db" providerId="LiveId" clId="{DA5CA8EF-E022-40E3-B8A3-2084D9C821BF}" dt="2020-06-26T04:38:34.484" v="1783" actId="1035"/>
          <ac:spMkLst>
            <pc:docMk/>
            <pc:sldMk cId="0" sldId="374"/>
            <ac:spMk id="10" creationId="{206B98A4-5C78-41D4-A908-6F78EF819AA9}"/>
          </ac:spMkLst>
        </pc:spChg>
        <pc:spChg chg="mod">
          <ac:chgData name="CAI JUN" userId="08ce88e1165b00db" providerId="LiveId" clId="{DA5CA8EF-E022-40E3-B8A3-2084D9C821BF}" dt="2020-06-26T05:56:23.413" v="2102" actId="6549"/>
          <ac:spMkLst>
            <pc:docMk/>
            <pc:sldMk cId="0" sldId="374"/>
            <ac:spMk id="13318" creationId="{00000000-0000-0000-0000-000000000000}"/>
          </ac:spMkLst>
        </pc:spChg>
        <pc:spChg chg="del mod">
          <ac:chgData name="CAI JUN" userId="08ce88e1165b00db" providerId="LiveId" clId="{DA5CA8EF-E022-40E3-B8A3-2084D9C821BF}" dt="2020-06-26T02:40:58.351" v="924" actId="478"/>
          <ac:spMkLst>
            <pc:docMk/>
            <pc:sldMk cId="0" sldId="374"/>
            <ac:spMk id="13319" creationId="{00000000-0000-0000-0000-000000000000}"/>
          </ac:spMkLst>
        </pc:spChg>
        <pc:spChg chg="mod">
          <ac:chgData name="CAI JUN" userId="08ce88e1165b00db" providerId="LiveId" clId="{DA5CA8EF-E022-40E3-B8A3-2084D9C821BF}" dt="2020-06-26T04:38:34.484" v="1783" actId="1035"/>
          <ac:spMkLst>
            <pc:docMk/>
            <pc:sldMk cId="0" sldId="374"/>
            <ac:spMk id="13320" creationId="{00000000-0000-0000-0000-000000000000}"/>
          </ac:spMkLst>
        </pc:spChg>
        <pc:spChg chg="mod">
          <ac:chgData name="CAI JUN" userId="08ce88e1165b00db" providerId="LiveId" clId="{DA5CA8EF-E022-40E3-B8A3-2084D9C821BF}" dt="2020-06-26T02:26:07.492" v="442" actId="255"/>
          <ac:spMkLst>
            <pc:docMk/>
            <pc:sldMk cId="0" sldId="374"/>
            <ac:spMk id="160803" creationId="{00000000-0000-0000-0000-000000000000}"/>
          </ac:spMkLst>
        </pc:spChg>
        <pc:grpChg chg="mod">
          <ac:chgData name="CAI JUN" userId="08ce88e1165b00db" providerId="LiveId" clId="{DA5CA8EF-E022-40E3-B8A3-2084D9C821BF}" dt="2020-06-26T04:38:34.484" v="1783" actId="1035"/>
          <ac:grpSpMkLst>
            <pc:docMk/>
            <pc:sldMk cId="0" sldId="374"/>
            <ac:grpSpMk id="13316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21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30T01:51:50.760" v="3880" actId="47"/>
        <pc:sldMkLst>
          <pc:docMk/>
          <pc:sldMk cId="0" sldId="375"/>
        </pc:sldMkLst>
      </pc:sldChg>
      <pc:sldChg chg="addSp delSp modSp del mod">
        <pc:chgData name="CAI JUN" userId="08ce88e1165b00db" providerId="LiveId" clId="{DA5CA8EF-E022-40E3-B8A3-2084D9C821BF}" dt="2020-06-30T01:51:49.666" v="3874" actId="47"/>
        <pc:sldMkLst>
          <pc:docMk/>
          <pc:sldMk cId="0" sldId="377"/>
        </pc:sldMkLst>
        <pc:spChg chg="del">
          <ac:chgData name="CAI JUN" userId="08ce88e1165b00db" providerId="LiveId" clId="{DA5CA8EF-E022-40E3-B8A3-2084D9C821BF}" dt="2020-06-26T02:19:21.788" v="309" actId="478"/>
          <ac:spMkLst>
            <pc:docMk/>
            <pc:sldMk cId="0" sldId="377"/>
            <ac:spMk id="21" creationId="{6E92F89D-0C39-4A3D-B1E8-95B8F9F7B8B2}"/>
          </ac:spMkLst>
        </pc:spChg>
        <pc:spChg chg="add mod">
          <ac:chgData name="CAI JUN" userId="08ce88e1165b00db" providerId="LiveId" clId="{DA5CA8EF-E022-40E3-B8A3-2084D9C821BF}" dt="2020-06-26T02:19:25.726" v="337" actId="1035"/>
          <ac:spMkLst>
            <pc:docMk/>
            <pc:sldMk cId="0" sldId="377"/>
            <ac:spMk id="27" creationId="{BE39D1EA-4A9C-476A-B766-214343EE9202}"/>
          </ac:spMkLst>
        </pc:spChg>
        <pc:spChg chg="topLvl">
          <ac:chgData name="CAI JUN" userId="08ce88e1165b00db" providerId="LiveId" clId="{DA5CA8EF-E022-40E3-B8A3-2084D9C821BF}" dt="2020-06-26T02:18:48.851" v="225" actId="478"/>
          <ac:spMkLst>
            <pc:docMk/>
            <pc:sldMk cId="0" sldId="377"/>
            <ac:spMk id="9218" creationId="{00000000-0000-0000-0000-000000000000}"/>
          </ac:spMkLst>
        </pc:spChg>
        <pc:spChg chg="mod">
          <ac:chgData name="CAI JUN" userId="08ce88e1165b00db" providerId="LiveId" clId="{DA5CA8EF-E022-40E3-B8A3-2084D9C821BF}" dt="2020-06-26T05:55:46.022" v="2095" actId="113"/>
          <ac:spMkLst>
            <pc:docMk/>
            <pc:sldMk cId="0" sldId="377"/>
            <ac:spMk id="9231" creationId="{00000000-0000-0000-0000-000000000000}"/>
          </ac:spMkLst>
        </pc:spChg>
        <pc:grpChg chg="del">
          <ac:chgData name="CAI JUN" userId="08ce88e1165b00db" providerId="LiveId" clId="{DA5CA8EF-E022-40E3-B8A3-2084D9C821BF}" dt="2020-06-26T02:19:21.788" v="309" actId="478"/>
          <ac:grpSpMkLst>
            <pc:docMk/>
            <pc:sldMk cId="0" sldId="377"/>
            <ac:grpSpMk id="2" creationId="{2D01C2CA-7A3D-4A72-8028-FE4B418753B1}"/>
          </ac:grpSpMkLst>
        </pc:grpChg>
        <pc:grpChg chg="del">
          <ac:chgData name="CAI JUN" userId="08ce88e1165b00db" providerId="LiveId" clId="{DA5CA8EF-E022-40E3-B8A3-2084D9C821BF}" dt="2020-06-26T02:18:48.851" v="225" actId="478"/>
          <ac:grpSpMkLst>
            <pc:docMk/>
            <pc:sldMk cId="0" sldId="377"/>
            <ac:grpSpMk id="3" creationId="{A516F9EB-BD15-491E-A3E1-F1B3DA6574E7}"/>
          </ac:grpSpMkLst>
        </pc:grpChg>
        <pc:graphicFrameChg chg="add mod">
          <ac:chgData name="CAI JUN" userId="08ce88e1165b00db" providerId="LiveId" clId="{DA5CA8EF-E022-40E3-B8A3-2084D9C821BF}" dt="2020-06-26T07:28:02.740" v="3482"/>
          <ac:graphicFrameMkLst>
            <pc:docMk/>
            <pc:sldMk cId="0" sldId="377"/>
            <ac:graphicFrameMk id="22" creationId="{EDD395B1-97F9-488D-96EE-B16B5ECC4282}"/>
          </ac:graphicFrameMkLst>
        </pc:graphicFrameChg>
        <pc:graphicFrameChg chg="add mod">
          <ac:chgData name="CAI JUN" userId="08ce88e1165b00db" providerId="LiveId" clId="{DA5CA8EF-E022-40E3-B8A3-2084D9C821BF}" dt="2020-06-26T02:19:35.679" v="348" actId="1035"/>
          <ac:graphicFrameMkLst>
            <pc:docMk/>
            <pc:sldMk cId="0" sldId="377"/>
            <ac:graphicFrameMk id="23" creationId="{2515ECAD-7000-4392-BF3E-16B700662651}"/>
          </ac:graphicFrameMkLst>
        </pc:graphicFrameChg>
        <pc:graphicFrameChg chg="add mod">
          <ac:chgData name="CAI JUN" userId="08ce88e1165b00db" providerId="LiveId" clId="{DA5CA8EF-E022-40E3-B8A3-2084D9C821BF}" dt="2020-06-26T02:18:59.789" v="308" actId="1037"/>
          <ac:graphicFrameMkLst>
            <pc:docMk/>
            <pc:sldMk cId="0" sldId="377"/>
            <ac:graphicFrameMk id="24" creationId="{D52DB77B-7611-49B1-AF44-3A96AB2A0E21}"/>
          </ac:graphicFrameMkLst>
        </pc:graphicFrameChg>
        <pc:graphicFrameChg chg="add mod">
          <ac:chgData name="CAI JUN" userId="08ce88e1165b00db" providerId="LiveId" clId="{DA5CA8EF-E022-40E3-B8A3-2084D9C821BF}" dt="2020-06-26T02:19:25.726" v="337" actId="1035"/>
          <ac:graphicFrameMkLst>
            <pc:docMk/>
            <pc:sldMk cId="0" sldId="377"/>
            <ac:graphicFrameMk id="25" creationId="{2190E6CE-E70C-486B-B964-824FF262EA1F}"/>
          </ac:graphicFrameMkLst>
        </pc:graphicFrameChg>
        <pc:graphicFrameChg chg="add mod">
          <ac:chgData name="CAI JUN" userId="08ce88e1165b00db" providerId="LiveId" clId="{DA5CA8EF-E022-40E3-B8A3-2084D9C821BF}" dt="2020-06-26T07:27:53.872" v="3480"/>
          <ac:graphicFrameMkLst>
            <pc:docMk/>
            <pc:sldMk cId="0" sldId="377"/>
            <ac:graphicFrameMk id="26" creationId="{D76FBFAA-B921-4A46-B8E2-9FD6F99BE64C}"/>
          </ac:graphicFrameMkLst>
        </pc:graphicFrameChg>
        <pc:graphicFrameChg chg="del">
          <ac:chgData name="CAI JUN" userId="08ce88e1165b00db" providerId="LiveId" clId="{DA5CA8EF-E022-40E3-B8A3-2084D9C821BF}" dt="2020-06-26T02:19:21.788" v="309" actId="478"/>
          <ac:graphicFrameMkLst>
            <pc:docMk/>
            <pc:sldMk cId="0" sldId="377"/>
            <ac:graphicFrameMk id="9222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18:44.601" v="224" actId="478"/>
          <ac:graphicFrameMkLst>
            <pc:docMk/>
            <pc:sldMk cId="0" sldId="377"/>
            <ac:graphicFrameMk id="9223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18:44.601" v="224" actId="478"/>
          <ac:graphicFrameMkLst>
            <pc:docMk/>
            <pc:sldMk cId="0" sldId="377"/>
            <ac:graphicFrameMk id="9225" creationId="{00000000-0000-0000-0000-000000000000}"/>
          </ac:graphicFrameMkLst>
        </pc:graphicFrameChg>
        <pc:graphicFrameChg chg="del topLvl">
          <ac:chgData name="CAI JUN" userId="08ce88e1165b00db" providerId="LiveId" clId="{DA5CA8EF-E022-40E3-B8A3-2084D9C821BF}" dt="2020-06-26T02:18:48.851" v="225" actId="478"/>
          <ac:graphicFrameMkLst>
            <pc:docMk/>
            <pc:sldMk cId="0" sldId="377"/>
            <ac:graphicFrameMk id="9226" creationId="{00000000-0000-0000-0000-000000000000}"/>
          </ac:graphicFrameMkLst>
        </pc:graphicFrameChg>
      </pc:sldChg>
      <pc:sldChg chg="delSp del mod">
        <pc:chgData name="CAI JUN" userId="08ce88e1165b00db" providerId="LiveId" clId="{DA5CA8EF-E022-40E3-B8A3-2084D9C821BF}" dt="2020-06-30T01:51:48.635" v="3868" actId="47"/>
        <pc:sldMkLst>
          <pc:docMk/>
          <pc:sldMk cId="0" sldId="387"/>
        </pc:sldMkLst>
        <pc:spChg chg="del">
          <ac:chgData name="CAI JUN" userId="08ce88e1165b00db" providerId="LiveId" clId="{DA5CA8EF-E022-40E3-B8A3-2084D9C821BF}" dt="2020-06-26T05:54:36.897" v="2089" actId="478"/>
          <ac:spMkLst>
            <pc:docMk/>
            <pc:sldMk cId="0" sldId="387"/>
            <ac:spMk id="3084" creationId="{00000000-0000-0000-0000-000000000000}"/>
          </ac:spMkLst>
        </pc:spChg>
        <pc:graphicFrameChg chg="del">
          <ac:chgData name="CAI JUN" userId="08ce88e1165b00db" providerId="LiveId" clId="{DA5CA8EF-E022-40E3-B8A3-2084D9C821BF}" dt="2020-06-26T05:54:39.287" v="2090" actId="478"/>
          <ac:graphicFrameMkLst>
            <pc:docMk/>
            <pc:sldMk cId="0" sldId="387"/>
            <ac:graphicFrameMk id="3085" creationId="{00000000-0000-0000-0000-000000000000}"/>
          </ac:graphicFrameMkLst>
        </pc:graphicFrameChg>
      </pc:sldChg>
      <pc:sldChg chg="addSp delSp modSp del mod">
        <pc:chgData name="CAI JUN" userId="08ce88e1165b00db" providerId="LiveId" clId="{DA5CA8EF-E022-40E3-B8A3-2084D9C821BF}" dt="2020-06-26T02:23:38.210" v="392" actId="47"/>
        <pc:sldMkLst>
          <pc:docMk/>
          <pc:sldMk cId="0" sldId="394"/>
        </pc:sldMkLst>
        <pc:graphicFrameChg chg="add mod">
          <ac:chgData name="CAI JUN" userId="08ce88e1165b00db" providerId="LiveId" clId="{DA5CA8EF-E022-40E3-B8A3-2084D9C821BF}" dt="2020-06-26T02:20:45.476" v="388" actId="1037"/>
          <ac:graphicFrameMkLst>
            <pc:docMk/>
            <pc:sldMk cId="0" sldId="394"/>
            <ac:graphicFrameMk id="18" creationId="{9FD009DB-5C12-483F-A0C8-AAAD67C3C2AA}"/>
          </ac:graphicFrameMkLst>
        </pc:graphicFrameChg>
        <pc:graphicFrameChg chg="mod">
          <ac:chgData name="CAI JUN" userId="08ce88e1165b00db" providerId="LiveId" clId="{DA5CA8EF-E022-40E3-B8A3-2084D9C821BF}" dt="2020-06-26T02:20:24.445" v="351"/>
          <ac:graphicFrameMkLst>
            <pc:docMk/>
            <pc:sldMk cId="0" sldId="394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2:20:29.195" v="353"/>
          <ac:graphicFrameMkLst>
            <pc:docMk/>
            <pc:sldMk cId="0" sldId="394"/>
            <ac:graphicFrameMk id="10245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20:41.210" v="354" actId="478"/>
          <ac:graphicFrameMkLst>
            <pc:docMk/>
            <pc:sldMk cId="0" sldId="394"/>
            <ac:graphicFrameMk id="10246" creationId="{00000000-0000-0000-0000-000000000000}"/>
          </ac:graphicFrameMkLst>
        </pc:graphicFrameChg>
      </pc:sldChg>
      <pc:sldChg chg="addSp delSp modSp del mod delAnim modAnim">
        <pc:chgData name="CAI JUN" userId="08ce88e1165b00db" providerId="LiveId" clId="{DA5CA8EF-E022-40E3-B8A3-2084D9C821BF}" dt="2020-06-30T01:51:49.463" v="3873" actId="47"/>
        <pc:sldMkLst>
          <pc:docMk/>
          <pc:sldMk cId="0" sldId="396"/>
        </pc:sldMkLst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20" creationId="{00000000-0000-0000-0000-000000000000}"/>
          </ac:spMkLst>
        </pc:spChg>
        <pc:spChg chg="mod">
          <ac:chgData name="CAI JUN" userId="08ce88e1165b00db" providerId="LiveId" clId="{DA5CA8EF-E022-40E3-B8A3-2084D9C821BF}" dt="2020-06-26T05:55:30.272" v="2093" actId="113"/>
          <ac:spMkLst>
            <pc:docMk/>
            <pc:sldMk cId="0" sldId="396"/>
            <ac:spMk id="22" creationId="{2BC16EA8-97B9-44CC-886A-26A4816CF385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1" creationId="{00000000-0000-0000-0000-000000000000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2" creationId="{00000000-0000-0000-0000-000000000000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3" creationId="{00000000-0000-0000-0000-000000000000}"/>
          </ac:spMkLst>
        </pc:spChg>
        <pc:grpChg chg="del">
          <ac:chgData name="CAI JUN" userId="08ce88e1165b00db" providerId="LiveId" clId="{DA5CA8EF-E022-40E3-B8A3-2084D9C821BF}" dt="2020-06-26T07:26:31.987" v="3454" actId="478"/>
          <ac:grpSpMkLst>
            <pc:docMk/>
            <pc:sldMk cId="0" sldId="396"/>
            <ac:grpSpMk id="4" creationId="{9FC16714-32E6-479D-A8B2-10DFEC206139}"/>
          </ac:grpSpMkLst>
        </pc:grpChg>
        <pc:grpChg chg="mod">
          <ac:chgData name="CAI JUN" userId="08ce88e1165b00db" providerId="LiveId" clId="{DA5CA8EF-E022-40E3-B8A3-2084D9C821BF}" dt="2020-06-26T05:55:35.600" v="2094" actId="113"/>
          <ac:grpSpMkLst>
            <pc:docMk/>
            <pc:sldMk cId="0" sldId="396"/>
            <ac:grpSpMk id="7173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28:50.213" v="3485"/>
          <ac:graphicFrameMkLst>
            <pc:docMk/>
            <pc:sldMk cId="0" sldId="39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2:17:42.585" v="131"/>
          <ac:graphicFrameMkLst>
            <pc:docMk/>
            <pc:sldMk cId="0" sldId="396"/>
            <ac:graphicFrameMk id="3" creationId="{00000000-0000-0000-0000-000000000000}"/>
          </ac:graphicFrameMkLst>
        </pc:graphicFrameChg>
        <pc:graphicFrameChg chg="add mod">
          <ac:chgData name="CAI JUN" userId="08ce88e1165b00db" providerId="LiveId" clId="{DA5CA8EF-E022-40E3-B8A3-2084D9C821BF}" dt="2020-06-26T07:26:53.769" v="3478" actId="1076"/>
          <ac:graphicFrameMkLst>
            <pc:docMk/>
            <pc:sldMk cId="0" sldId="396"/>
            <ac:graphicFrameMk id="26" creationId="{3ABCAACC-8BDD-4987-9C08-DB9159802479}"/>
          </ac:graphicFrameMkLst>
        </pc:graphicFrameChg>
        <pc:graphicFrameChg chg="del">
          <ac:chgData name="CAI JUN" userId="08ce88e1165b00db" providerId="LiveId" clId="{DA5CA8EF-E022-40E3-B8A3-2084D9C821BF}" dt="2020-06-26T02:17:05.085" v="3" actId="478"/>
          <ac:graphicFrameMkLst>
            <pc:docMk/>
            <pc:sldMk cId="0" sldId="396"/>
            <ac:graphicFrameMk id="7184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30T01:51:50.010" v="3876" actId="47"/>
        <pc:sldMkLst>
          <pc:docMk/>
          <pc:sldMk cId="0" sldId="397"/>
        </pc:sldMkLst>
      </pc:sldChg>
      <pc:sldChg chg="addSp delSp modSp del mod">
        <pc:chgData name="CAI JUN" userId="08ce88e1165b00db" providerId="LiveId" clId="{DA5CA8EF-E022-40E3-B8A3-2084D9C821BF}" dt="2020-06-30T01:51:50.947" v="3881" actId="47"/>
        <pc:sldMkLst>
          <pc:docMk/>
          <pc:sldMk cId="0" sldId="398"/>
        </pc:sldMkLst>
        <pc:spChg chg="mod">
          <ac:chgData name="CAI JUN" userId="08ce88e1165b00db" providerId="LiveId" clId="{DA5CA8EF-E022-40E3-B8A3-2084D9C821BF}" dt="2020-06-26T06:03:15.647" v="2297" actId="948"/>
          <ac:spMkLst>
            <pc:docMk/>
            <pc:sldMk cId="0" sldId="398"/>
            <ac:spMk id="17410" creationId="{00000000-0000-0000-0000-000000000000}"/>
          </ac:spMkLst>
        </pc:spChg>
        <pc:spChg chg="mod">
          <ac:chgData name="CAI JUN" userId="08ce88e1165b00db" providerId="LiveId" clId="{DA5CA8EF-E022-40E3-B8A3-2084D9C821BF}" dt="2020-06-26T06:06:35.050" v="2408" actId="6549"/>
          <ac:spMkLst>
            <pc:docMk/>
            <pc:sldMk cId="0" sldId="398"/>
            <ac:spMk id="17415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3:05.897" v="2296"/>
          <ac:grpSpMkLst>
            <pc:docMk/>
            <pc:sldMk cId="0" sldId="398"/>
            <ac:grpSpMk id="2" creationId="{60B5005D-AFDF-4A10-A094-3E00426D7C5E}"/>
          </ac:grpSpMkLst>
        </pc:grp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1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2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3:20.850" v="2300" actId="1037"/>
          <ac:graphicFrameMkLst>
            <pc:docMk/>
            <pc:sldMk cId="0" sldId="398"/>
            <ac:graphicFrameMk id="1741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6:50.112" v="2418" actId="1035"/>
          <ac:graphicFrameMkLst>
            <pc:docMk/>
            <pc:sldMk cId="0" sldId="398"/>
            <ac:graphicFrameMk id="18536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6:47.800" v="2415" actId="1035"/>
          <ac:graphicFrameMkLst>
            <pc:docMk/>
            <pc:sldMk cId="0" sldId="398"/>
            <ac:graphicFrameMk id="185372" creationId="{00000000-0000-0000-0000-000000000000}"/>
          </ac:graphicFrameMkLst>
        </pc:graphicFrameChg>
      </pc:sldChg>
      <pc:sldChg chg="addSp delSp modSp del mod">
        <pc:chgData name="CAI JUN" userId="08ce88e1165b00db" providerId="LiveId" clId="{DA5CA8EF-E022-40E3-B8A3-2084D9C821BF}" dt="2020-06-30T01:51:51.150" v="3882" actId="47"/>
        <pc:sldMkLst>
          <pc:docMk/>
          <pc:sldMk cId="0" sldId="399"/>
        </pc:sldMkLst>
        <pc:spChg chg="mod">
          <ac:chgData name="CAI JUN" userId="08ce88e1165b00db" providerId="LiveId" clId="{DA5CA8EF-E022-40E3-B8A3-2084D9C821BF}" dt="2020-06-26T06:04:44.971" v="2367"/>
          <ac:spMkLst>
            <pc:docMk/>
            <pc:sldMk cId="0" sldId="399"/>
            <ac:spMk id="10" creationId="{4ED9B0E7-CEE2-4CCE-873D-100FA71CF547}"/>
          </ac:spMkLst>
        </pc:spChg>
        <pc:spChg chg="del mod">
          <ac:chgData name="CAI JUN" userId="08ce88e1165b00db" providerId="LiveId" clId="{DA5CA8EF-E022-40E3-B8A3-2084D9C821BF}" dt="2020-06-26T06:04:40.800" v="2365" actId="478"/>
          <ac:spMkLst>
            <pc:docMk/>
            <pc:sldMk cId="0" sldId="399"/>
            <ac:spMk id="18434" creationId="{00000000-0000-0000-0000-000000000000}"/>
          </ac:spMkLst>
        </pc:spChg>
        <pc:spChg chg="mod">
          <ac:chgData name="CAI JUN" userId="08ce88e1165b00db" providerId="LiveId" clId="{DA5CA8EF-E022-40E3-B8A3-2084D9C821BF}" dt="2020-06-26T06:06:27.128" v="2406" actId="1035"/>
          <ac:spMkLst>
            <pc:docMk/>
            <pc:sldMk cId="0" sldId="399"/>
            <ac:spMk id="18436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4:44.971" v="2367"/>
          <ac:grpSpMkLst>
            <pc:docMk/>
            <pc:sldMk cId="0" sldId="399"/>
            <ac:grpSpMk id="9" creationId="{45D2BFF5-C702-4AC3-8DF0-B6E51ECF5E17}"/>
          </ac:grpSpMkLst>
        </pc:grpChg>
        <pc:graphicFrameChg chg="mod">
          <ac:chgData name="CAI JUN" userId="08ce88e1165b00db" providerId="LiveId" clId="{DA5CA8EF-E022-40E3-B8A3-2084D9C821BF}" dt="2020-06-26T06:04:44.971" v="2367"/>
          <ac:graphicFrameMkLst>
            <pc:docMk/>
            <pc:sldMk cId="0" sldId="399"/>
            <ac:graphicFrameMk id="11" creationId="{054CDD38-454A-4100-BFAF-C8C757F9D9A1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5:14.815" v="2396" actId="1038"/>
          <ac:graphicFrameMkLst>
            <pc:docMk/>
            <pc:sldMk cId="0" sldId="399"/>
            <ac:graphicFrameMk id="18437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8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9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40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30T01:51:49.104" v="3871" actId="47"/>
        <pc:sldMkLst>
          <pc:docMk/>
          <pc:sldMk cId="0" sldId="400"/>
        </pc:sldMkLst>
      </pc:sldChg>
      <pc:sldChg chg="del">
        <pc:chgData name="CAI JUN" userId="08ce88e1165b00db" providerId="LiveId" clId="{DA5CA8EF-E022-40E3-B8A3-2084D9C821BF}" dt="2020-06-26T04:48:42.709" v="2021" actId="47"/>
        <pc:sldMkLst>
          <pc:docMk/>
          <pc:sldMk cId="0" sldId="401"/>
        </pc:sldMkLst>
      </pc:sldChg>
      <pc:sldChg chg="del">
        <pc:chgData name="CAI JUN" userId="08ce88e1165b00db" providerId="LiveId" clId="{DA5CA8EF-E022-40E3-B8A3-2084D9C821BF}" dt="2020-06-30T01:51:51.994" v="3884" actId="47"/>
        <pc:sldMkLst>
          <pc:docMk/>
          <pc:sldMk cId="0" sldId="402"/>
        </pc:sldMkLst>
      </pc:sldChg>
      <pc:sldChg chg="del">
        <pc:chgData name="CAI JUN" userId="08ce88e1165b00db" providerId="LiveId" clId="{DA5CA8EF-E022-40E3-B8A3-2084D9C821BF}" dt="2020-06-30T01:51:52.197" v="3885" actId="47"/>
        <pc:sldMkLst>
          <pc:docMk/>
          <pc:sldMk cId="0" sldId="403"/>
        </pc:sldMkLst>
      </pc:sldChg>
      <pc:sldChg chg="modSp del mod">
        <pc:chgData name="CAI JUN" userId="08ce88e1165b00db" providerId="LiveId" clId="{DA5CA8EF-E022-40E3-B8A3-2084D9C821BF}" dt="2020-06-30T01:51:52.416" v="3886" actId="47"/>
        <pc:sldMkLst>
          <pc:docMk/>
          <pc:sldMk cId="0" sldId="404"/>
        </pc:sldMkLst>
        <pc:spChg chg="mod">
          <ac:chgData name="CAI JUN" userId="08ce88e1165b00db" providerId="LiveId" clId="{DA5CA8EF-E022-40E3-B8A3-2084D9C821BF}" dt="2020-06-26T06:12:51.771" v="2493"/>
          <ac:spMkLst>
            <pc:docMk/>
            <pc:sldMk cId="0" sldId="404"/>
            <ac:spMk id="23562" creationId="{00000000-0000-0000-0000-000000000000}"/>
          </ac:spMkLst>
        </pc:spChg>
        <pc:spChg chg="mod">
          <ac:chgData name="CAI JUN" userId="08ce88e1165b00db" providerId="LiveId" clId="{DA5CA8EF-E022-40E3-B8A3-2084D9C821BF}" dt="2020-06-26T06:13:41.208" v="2500"/>
          <ac:spMkLst>
            <pc:docMk/>
            <pc:sldMk cId="0" sldId="404"/>
            <ac:spMk id="23565" creationId="{00000000-0000-0000-0000-000000000000}"/>
          </ac:spMkLst>
        </pc:spChg>
        <pc:spChg chg="mod">
          <ac:chgData name="CAI JUN" userId="08ce88e1165b00db" providerId="LiveId" clId="{DA5CA8EF-E022-40E3-B8A3-2084D9C821BF}" dt="2020-06-26T06:13:33.568" v="2498"/>
          <ac:spMkLst>
            <pc:docMk/>
            <pc:sldMk cId="0" sldId="404"/>
            <ac:spMk id="23567" creationId="{00000000-0000-0000-0000-000000000000}"/>
          </ac:spMkLst>
        </pc:spChg>
        <pc:spChg chg="mod">
          <ac:chgData name="CAI JUN" userId="08ce88e1165b00db" providerId="LiveId" clId="{DA5CA8EF-E022-40E3-B8A3-2084D9C821BF}" dt="2020-06-26T06:13:11.583" v="2495"/>
          <ac:spMkLst>
            <pc:docMk/>
            <pc:sldMk cId="0" sldId="404"/>
            <ac:spMk id="23569" creationId="{00000000-0000-0000-0000-000000000000}"/>
          </ac:spMkLst>
        </pc:spChg>
        <pc:grpChg chg="mod">
          <ac:chgData name="CAI JUN" userId="08ce88e1165b00db" providerId="LiveId" clId="{DA5CA8EF-E022-40E3-B8A3-2084D9C821BF}" dt="2020-06-26T06:12:51.771" v="2493"/>
          <ac:grpSpMkLst>
            <pc:docMk/>
            <pc:sldMk cId="0" sldId="404"/>
            <ac:grpSpMk id="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2:31.708" v="2481"/>
          <ac:grpSpMkLst>
            <pc:docMk/>
            <pc:sldMk cId="0" sldId="404"/>
            <ac:grpSpMk id="5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11.583" v="2495"/>
          <ac:grpSpMkLst>
            <pc:docMk/>
            <pc:sldMk cId="0" sldId="404"/>
            <ac:grpSpMk id="1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33.568" v="2498"/>
          <ac:grpSpMkLst>
            <pc:docMk/>
            <pc:sldMk cId="0" sldId="404"/>
            <ac:grpSpMk id="17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41.208" v="2500"/>
          <ac:grpSpMkLst>
            <pc:docMk/>
            <pc:sldMk cId="0" sldId="404"/>
            <ac:grpSpMk id="20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10:49.411" v="2465"/>
          <ac:graphicFrameMkLst>
            <pc:docMk/>
            <pc:sldMk cId="0" sldId="404"/>
            <ac:graphicFrameMk id="24" creationId="{03E19DBD-EECD-4333-A2A4-C9AD1138453E}"/>
          </ac:graphicFrameMkLst>
        </pc:graphicFrameChg>
        <pc:graphicFrameChg chg="mod">
          <ac:chgData name="CAI JUN" userId="08ce88e1165b00db" providerId="LiveId" clId="{DA5CA8EF-E022-40E3-B8A3-2084D9C821BF}" dt="2020-06-26T06:12:51.771" v="2493"/>
          <ac:graphicFrameMkLst>
            <pc:docMk/>
            <pc:sldMk cId="0" sldId="404"/>
            <ac:graphicFrameMk id="2356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51.771" v="2493"/>
          <ac:graphicFrameMkLst>
            <pc:docMk/>
            <pc:sldMk cId="0" sldId="404"/>
            <ac:graphicFrameMk id="2356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41.208" v="2500"/>
          <ac:graphicFrameMkLst>
            <pc:docMk/>
            <pc:sldMk cId="0" sldId="404"/>
            <ac:graphicFrameMk id="23566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33.568" v="2498"/>
          <ac:graphicFrameMkLst>
            <pc:docMk/>
            <pc:sldMk cId="0" sldId="404"/>
            <ac:graphicFrameMk id="23568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11.583" v="2495"/>
          <ac:graphicFrameMkLst>
            <pc:docMk/>
            <pc:sldMk cId="0" sldId="404"/>
            <ac:graphicFrameMk id="2357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31.708" v="2481"/>
          <ac:graphicFrameMkLst>
            <pc:docMk/>
            <pc:sldMk cId="0" sldId="404"/>
            <ac:graphicFrameMk id="2357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31.708" v="2481"/>
          <ac:graphicFrameMkLst>
            <pc:docMk/>
            <pc:sldMk cId="0" sldId="404"/>
            <ac:graphicFrameMk id="2357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40.005" v="2490" actId="1035"/>
          <ac:graphicFrameMkLst>
            <pc:docMk/>
            <pc:sldMk cId="0" sldId="404"/>
            <ac:graphicFrameMk id="23573" creationId="{00000000-0000-0000-0000-000000000000}"/>
          </ac:graphicFrameMkLst>
        </pc:graphicFrameChg>
      </pc:sldChg>
      <pc:sldChg chg="modSp del">
        <pc:chgData name="CAI JUN" userId="08ce88e1165b00db" providerId="LiveId" clId="{DA5CA8EF-E022-40E3-B8A3-2084D9C821BF}" dt="2020-06-30T01:51:52.588" v="3887" actId="47"/>
        <pc:sldMkLst>
          <pc:docMk/>
          <pc:sldMk cId="0" sldId="406"/>
        </pc:sldMkLst>
        <pc:graphicFrameChg chg="mod">
          <ac:chgData name="CAI JUN" userId="08ce88e1165b00db" providerId="LiveId" clId="{DA5CA8EF-E022-40E3-B8A3-2084D9C821BF}" dt="2020-06-26T06:14:04.958" v="2503"/>
          <ac:graphicFrameMkLst>
            <pc:docMk/>
            <pc:sldMk cId="0" sldId="406"/>
            <ac:graphicFrameMk id="24579" creationId="{00000000-0000-0000-0000-000000000000}"/>
          </ac:graphicFrameMkLst>
        </pc:graphicFrameChg>
      </pc:sldChg>
      <pc:sldChg chg="modSp del mod">
        <pc:chgData name="CAI JUN" userId="08ce88e1165b00db" providerId="LiveId" clId="{DA5CA8EF-E022-40E3-B8A3-2084D9C821BF}" dt="2020-06-30T01:51:53.150" v="3889" actId="47"/>
        <pc:sldMkLst>
          <pc:docMk/>
          <pc:sldMk cId="0" sldId="407"/>
        </pc:sldMkLst>
        <pc:graphicFrameChg chg="mod">
          <ac:chgData name="CAI JUN" userId="08ce88e1165b00db" providerId="LiveId" clId="{DA5CA8EF-E022-40E3-B8A3-2084D9C821BF}" dt="2020-06-26T06:14:46.302" v="2528" actId="14100"/>
          <ac:graphicFrameMkLst>
            <pc:docMk/>
            <pc:sldMk cId="0" sldId="407"/>
            <ac:graphicFrameMk id="2662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10.974" v="2531"/>
          <ac:graphicFrameMkLst>
            <pc:docMk/>
            <pc:sldMk cId="0" sldId="407"/>
            <ac:graphicFrameMk id="26630" creationId="{00000000-0000-0000-0000-000000000000}"/>
          </ac:graphicFrameMkLst>
        </pc:graphicFrameChg>
      </pc:sldChg>
      <pc:sldChg chg="modSp del">
        <pc:chgData name="CAI JUN" userId="08ce88e1165b00db" providerId="LiveId" clId="{DA5CA8EF-E022-40E3-B8A3-2084D9C821BF}" dt="2020-06-30T01:51:53.338" v="3890" actId="47"/>
        <pc:sldMkLst>
          <pc:docMk/>
          <pc:sldMk cId="0" sldId="408"/>
        </pc:sldMkLst>
        <pc:graphicFrameChg chg="mod">
          <ac:chgData name="CAI JUN" userId="08ce88e1165b00db" providerId="LiveId" clId="{DA5CA8EF-E022-40E3-B8A3-2084D9C821BF}" dt="2020-06-26T06:15:31.177" v="2535"/>
          <ac:graphicFrameMkLst>
            <pc:docMk/>
            <pc:sldMk cId="0" sldId="408"/>
            <ac:graphicFrameMk id="2765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54.958" v="2540"/>
          <ac:graphicFrameMkLst>
            <pc:docMk/>
            <pc:sldMk cId="0" sldId="408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22.864" v="2533"/>
          <ac:graphicFrameMkLst>
            <pc:docMk/>
            <pc:sldMk cId="0" sldId="408"/>
            <ac:graphicFrameMk id="27653" creationId="{00000000-0000-0000-0000-000000000000}"/>
          </ac:graphicFrameMkLst>
        </pc:graphicFrameChg>
      </pc:sldChg>
      <pc:sldChg chg="modSp del">
        <pc:chgData name="CAI JUN" userId="08ce88e1165b00db" providerId="LiveId" clId="{DA5CA8EF-E022-40E3-B8A3-2084D9C821BF}" dt="2020-06-30T01:51:53.572" v="3891" actId="47"/>
        <pc:sldMkLst>
          <pc:docMk/>
          <pc:sldMk cId="0" sldId="409"/>
        </pc:sldMkLst>
        <pc:graphicFrameChg chg="mod">
          <ac:chgData name="CAI JUN" userId="08ce88e1165b00db" providerId="LiveId" clId="{DA5CA8EF-E022-40E3-B8A3-2084D9C821BF}" dt="2020-06-26T06:16:47.364" v="2545"/>
          <ac:graphicFrameMkLst>
            <pc:docMk/>
            <pc:sldMk cId="0" sldId="409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39:50.532" v="2592"/>
          <ac:graphicFrameMkLst>
            <pc:docMk/>
            <pc:sldMk cId="0" sldId="409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6:22.224" v="2543"/>
          <ac:graphicFrameMkLst>
            <pc:docMk/>
            <pc:sldMk cId="0" sldId="409"/>
            <ac:graphicFrameMk id="28680" creationId="{00000000-0000-0000-0000-000000000000}"/>
          </ac:graphicFrameMkLst>
        </pc:graphicFrameChg>
      </pc:sldChg>
      <pc:sldChg chg="addSp delSp modSp del mod">
        <pc:chgData name="CAI JUN" userId="08ce88e1165b00db" providerId="LiveId" clId="{DA5CA8EF-E022-40E3-B8A3-2084D9C821BF}" dt="2020-06-30T01:51:53.916" v="3892" actId="47"/>
        <pc:sldMkLst>
          <pc:docMk/>
          <pc:sldMk cId="0" sldId="410"/>
        </pc:sldMkLst>
        <pc:spChg chg="add del mod">
          <ac:chgData name="CAI JUN" userId="08ce88e1165b00db" providerId="LiveId" clId="{DA5CA8EF-E022-40E3-B8A3-2084D9C821BF}" dt="2020-06-26T06:41:57.485" v="2703"/>
          <ac:spMkLst>
            <pc:docMk/>
            <pc:sldMk cId="0" sldId="410"/>
            <ac:spMk id="2" creationId="{F95E17BC-64DD-45D9-A7FD-ECEBF20E23CB}"/>
          </ac:spMkLst>
        </pc:spChg>
        <pc:spChg chg="mod">
          <ac:chgData name="CAI JUN" userId="08ce88e1165b00db" providerId="LiveId" clId="{DA5CA8EF-E022-40E3-B8A3-2084D9C821BF}" dt="2020-06-26T06:42:24.001" v="2712" actId="1076"/>
          <ac:spMkLst>
            <pc:docMk/>
            <pc:sldMk cId="0" sldId="410"/>
            <ac:spMk id="25609" creationId="{00000000-0000-0000-0000-000000000000}"/>
          </ac:spMkLst>
        </pc:spChg>
        <pc:spChg chg="mod">
          <ac:chgData name="CAI JUN" userId="08ce88e1165b00db" providerId="LiveId" clId="{DA5CA8EF-E022-40E3-B8A3-2084D9C821BF}" dt="2020-06-26T06:42:27.720" v="2713" actId="6549"/>
          <ac:spMkLst>
            <pc:docMk/>
            <pc:sldMk cId="0" sldId="410"/>
            <ac:spMk id="29698" creationId="{00000000-0000-0000-0000-000000000000}"/>
          </ac:spMkLst>
        </pc:spChg>
        <pc:graphicFrameChg chg="mod">
          <ac:chgData name="CAI JUN" userId="08ce88e1165b00db" providerId="LiveId" clId="{DA5CA8EF-E022-40E3-B8A3-2084D9C821BF}" dt="2020-06-26T06:42:47.157" v="2757" actId="1036"/>
          <ac:graphicFrameMkLst>
            <pc:docMk/>
            <pc:sldMk cId="0" sldId="410"/>
            <ac:graphicFrameMk id="3" creationId="{00000000-0000-0000-0000-000000000000}"/>
          </ac:graphicFrameMkLst>
        </pc:graphicFrameChg>
        <pc:graphicFrameChg chg="add mod">
          <ac:chgData name="CAI JUN" userId="08ce88e1165b00db" providerId="LiveId" clId="{DA5CA8EF-E022-40E3-B8A3-2084D9C821BF}" dt="2020-06-26T06:40:04.376" v="2635" actId="1035"/>
          <ac:graphicFrameMkLst>
            <pc:docMk/>
            <pc:sldMk cId="0" sldId="410"/>
            <ac:graphicFrameMk id="11" creationId="{BC91EA44-018D-4C8E-9DBA-496D6D6AB76A}"/>
          </ac:graphicFrameMkLst>
        </pc:graphicFrameChg>
        <pc:graphicFrameChg chg="del">
          <ac:chgData name="CAI JUN" userId="08ce88e1165b00db" providerId="LiveId" clId="{DA5CA8EF-E022-40E3-B8A3-2084D9C821BF}" dt="2020-06-26T06:39:55.391" v="2593" actId="478"/>
          <ac:graphicFrameMkLst>
            <pc:docMk/>
            <pc:sldMk cId="0" sldId="410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41:18.454" v="2671" actId="478"/>
          <ac:graphicFrameMkLst>
            <pc:docMk/>
            <pc:sldMk cId="0" sldId="410"/>
            <ac:graphicFrameMk id="29700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41:43.048" v="2693" actId="478"/>
          <ac:graphicFrameMkLst>
            <pc:docMk/>
            <pc:sldMk cId="0" sldId="410"/>
            <ac:graphicFrameMk id="29701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41:23.157" v="2673" actId="478"/>
          <ac:graphicFrameMkLst>
            <pc:docMk/>
            <pc:sldMk cId="0" sldId="410"/>
            <ac:graphicFrameMk id="29702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41:55.251" v="2701" actId="478"/>
          <ac:graphicFrameMkLst>
            <pc:docMk/>
            <pc:sldMk cId="0" sldId="410"/>
            <ac:graphicFrameMk id="29703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26T04:48:45.881" v="2022" actId="47"/>
        <pc:sldMkLst>
          <pc:docMk/>
          <pc:sldMk cId="0" sldId="411"/>
        </pc:sldMkLst>
      </pc:sldChg>
      <pc:sldChg chg="addSp modSp mod modAnim">
        <pc:chgData name="CAI JUN" userId="08ce88e1165b00db" providerId="LiveId" clId="{DA5CA8EF-E022-40E3-B8A3-2084D9C821BF}" dt="2020-06-26T07:46:50.363" v="3866"/>
        <pc:sldMkLst>
          <pc:docMk/>
          <pc:sldMk cId="0" sldId="414"/>
        </pc:sldMkLst>
        <pc:spChg chg="add mod">
          <ac:chgData name="CAI JUN" userId="08ce88e1165b00db" providerId="LiveId" clId="{DA5CA8EF-E022-40E3-B8A3-2084D9C821BF}" dt="2020-06-26T07:42:45.910" v="3793" actId="208"/>
          <ac:spMkLst>
            <pc:docMk/>
            <pc:sldMk cId="0" sldId="414"/>
            <ac:spMk id="2" creationId="{7613BA28-B158-43A3-9F0E-66A513FD38EB}"/>
          </ac:spMkLst>
        </pc:spChg>
        <pc:spChg chg="add mod">
          <ac:chgData name="CAI JUN" userId="08ce88e1165b00db" providerId="LiveId" clId="{DA5CA8EF-E022-40E3-B8A3-2084D9C821BF}" dt="2020-06-26T07:45:00.832" v="3827" actId="1037"/>
          <ac:spMkLst>
            <pc:docMk/>
            <pc:sldMk cId="0" sldId="414"/>
            <ac:spMk id="27" creationId="{675C7E71-AA71-4848-BF26-646EB71CDCEF}"/>
          </ac:spMkLst>
        </pc:spChg>
        <pc:spChg chg="add mod">
          <ac:chgData name="CAI JUN" userId="08ce88e1165b00db" providerId="LiveId" clId="{DA5CA8EF-E022-40E3-B8A3-2084D9C821BF}" dt="2020-06-26T07:42:56.332" v="3795" actId="208"/>
          <ac:spMkLst>
            <pc:docMk/>
            <pc:sldMk cId="0" sldId="414"/>
            <ac:spMk id="28" creationId="{47A9D056-AF40-4945-A285-6443F696A7E4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6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7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9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30" creationId="{00000000-0000-0000-0000-000000000000}"/>
          </ac:spMkLst>
        </pc:s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23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28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31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45:42.723" v="3835" actId="14100"/>
          <ac:graphicFrameMkLst>
            <pc:docMk/>
            <pc:sldMk cId="0" sldId="414"/>
            <ac:graphicFrameMk id="22" creationId="{12B6418E-3B15-407D-80BA-BFA83A675498}"/>
          </ac:graphicFrameMkLst>
        </pc:graphicFrameChg>
        <pc:graphicFrameChg chg="add mod">
          <ac:chgData name="CAI JUN" userId="08ce88e1165b00db" providerId="LiveId" clId="{DA5CA8EF-E022-40E3-B8A3-2084D9C821BF}" dt="2020-06-26T07:40:51.644" v="3621" actId="1035"/>
          <ac:graphicFrameMkLst>
            <pc:docMk/>
            <pc:sldMk cId="0" sldId="414"/>
            <ac:graphicFrameMk id="23" creationId="{8BA4E7D4-63E6-42AA-BDFD-7E478B6873A4}"/>
          </ac:graphicFrameMkLst>
        </pc:graphicFrameChg>
        <pc:graphicFrameChg chg="add mod">
          <ac:chgData name="CAI JUN" userId="08ce88e1165b00db" providerId="LiveId" clId="{DA5CA8EF-E022-40E3-B8A3-2084D9C821BF}" dt="2020-06-26T07:40:16.551" v="3607" actId="14100"/>
          <ac:graphicFrameMkLst>
            <pc:docMk/>
            <pc:sldMk cId="0" sldId="414"/>
            <ac:graphicFrameMk id="24" creationId="{641C206A-2891-4B91-8BC7-A5120B92F5FC}"/>
          </ac:graphicFrameMkLst>
        </pc:graphicFrameChg>
        <pc:graphicFrameChg chg="add mod">
          <ac:chgData name="CAI JUN" userId="08ce88e1165b00db" providerId="LiveId" clId="{DA5CA8EF-E022-40E3-B8A3-2084D9C821BF}" dt="2020-06-26T07:40:16.551" v="3607" actId="14100"/>
          <ac:graphicFrameMkLst>
            <pc:docMk/>
            <pc:sldMk cId="0" sldId="414"/>
            <ac:graphicFrameMk id="25" creationId="{26442E5D-68B5-427D-A499-99C945ADD656}"/>
          </ac:graphicFrameMkLst>
        </pc:graphicFrameChg>
        <pc:graphicFrameChg chg="mod">
          <ac:chgData name="CAI JUN" userId="08ce88e1165b00db" providerId="LiveId" clId="{DA5CA8EF-E022-40E3-B8A3-2084D9C821BF}" dt="2020-06-26T07:38:48.448" v="3590" actId="1036"/>
          <ac:graphicFrameMkLst>
            <pc:docMk/>
            <pc:sldMk cId="0" sldId="414"/>
            <ac:graphicFrameMk id="3482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38:29.432" v="3587" actId="1035"/>
          <ac:graphicFrameMkLst>
            <pc:docMk/>
            <pc:sldMk cId="0" sldId="414"/>
            <ac:graphicFrameMk id="3482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38:01.854" v="3576" actId="1037"/>
          <ac:graphicFrameMkLst>
            <pc:docMk/>
            <pc:sldMk cId="0" sldId="414"/>
            <ac:graphicFrameMk id="3482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3:42.048" v="2759"/>
          <ac:graphicFrameMkLst>
            <pc:docMk/>
            <pc:sldMk cId="0" sldId="414"/>
            <ac:graphicFrameMk id="34824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2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3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4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5" creationId="{00000000-0000-0000-0000-000000000000}"/>
          </ac:cxnSpMkLst>
        </pc:cxnChg>
      </pc:sldChg>
      <pc:sldChg chg="delSp modSp del mod">
        <pc:chgData name="CAI JUN" userId="08ce88e1165b00db" providerId="LiveId" clId="{DA5CA8EF-E022-40E3-B8A3-2084D9C821BF}" dt="2020-06-26T07:47:20.535" v="3867" actId="47"/>
        <pc:sldMkLst>
          <pc:docMk/>
          <pc:sldMk cId="0" sldId="415"/>
        </pc:sldMkLst>
        <pc:spChg chg="mod">
          <ac:chgData name="CAI JUN" userId="08ce88e1165b00db" providerId="LiveId" clId="{DA5CA8EF-E022-40E3-B8A3-2084D9C821BF}" dt="2020-06-26T06:45:52.954" v="2790" actId="113"/>
          <ac:spMkLst>
            <pc:docMk/>
            <pc:sldMk cId="0" sldId="415"/>
            <ac:spMk id="35850" creationId="{00000000-0000-0000-0000-000000000000}"/>
          </ac:spMkLst>
        </pc:spChg>
        <pc:spChg chg="mod">
          <ac:chgData name="CAI JUN" userId="08ce88e1165b00db" providerId="LiveId" clId="{DA5CA8EF-E022-40E3-B8A3-2084D9C821BF}" dt="2020-06-26T06:45:56.188" v="2791" actId="113"/>
          <ac:spMkLst>
            <pc:docMk/>
            <pc:sldMk cId="0" sldId="415"/>
            <ac:spMk id="35851" creationId="{00000000-0000-0000-0000-000000000000}"/>
          </ac:spMkLst>
        </pc:spChg>
        <pc:graphicFrameChg chg="del mod">
          <ac:chgData name="CAI JUN" userId="08ce88e1165b00db" providerId="LiveId" clId="{DA5CA8EF-E022-40E3-B8A3-2084D9C821BF}" dt="2020-06-26T07:39:26.526" v="3598" actId="21"/>
          <ac:graphicFrameMkLst>
            <pc:docMk/>
            <pc:sldMk cId="0" sldId="415"/>
            <ac:graphicFrameMk id="35843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39:49.738" v="3603" actId="21"/>
          <ac:graphicFrameMkLst>
            <pc:docMk/>
            <pc:sldMk cId="0" sldId="415"/>
            <ac:graphicFrameMk id="35844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39:07.526" v="3593" actId="21"/>
          <ac:graphicFrameMkLst>
            <pc:docMk/>
            <pc:sldMk cId="0" sldId="415"/>
            <ac:graphicFrameMk id="35845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7:10:15.445" v="3168" actId="1076"/>
        <pc:sldMkLst>
          <pc:docMk/>
          <pc:sldMk cId="0" sldId="416"/>
        </pc:sldMkLst>
        <pc:spChg chg="mod">
          <ac:chgData name="CAI JUN" userId="08ce88e1165b00db" providerId="LiveId" clId="{DA5CA8EF-E022-40E3-B8A3-2084D9C821BF}" dt="2020-06-26T07:10:05.039" v="3166" actId="14100"/>
          <ac:spMkLst>
            <pc:docMk/>
            <pc:sldMk cId="0" sldId="416"/>
            <ac:spMk id="179206" creationId="{00000000-0000-0000-0000-000000000000}"/>
          </ac:spMkLst>
        </pc:spChg>
        <pc:spChg chg="mod">
          <ac:chgData name="CAI JUN" userId="08ce88e1165b00db" providerId="LiveId" clId="{DA5CA8EF-E022-40E3-B8A3-2084D9C821BF}" dt="2020-06-26T07:10:15.445" v="3168" actId="1076"/>
          <ac:spMkLst>
            <pc:docMk/>
            <pc:sldMk cId="0" sldId="416"/>
            <ac:spMk id="179213" creationId="{00000000-0000-0000-0000-000000000000}"/>
          </ac:spMkLst>
        </pc:spChg>
        <pc:graphicFrameChg chg="mod">
          <ac:chgData name="CAI JUN" userId="08ce88e1165b00db" providerId="LiveId" clId="{DA5CA8EF-E022-40E3-B8A3-2084D9C821BF}" dt="2020-06-26T06:46:14.423" v="2794"/>
          <ac:graphicFrameMkLst>
            <pc:docMk/>
            <pc:sldMk cId="0" sldId="416"/>
            <ac:graphicFrameMk id="3687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22.798" v="2796"/>
          <ac:graphicFrameMkLst>
            <pc:docMk/>
            <pc:sldMk cId="0" sldId="416"/>
            <ac:graphicFrameMk id="3687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32.251" v="2798"/>
          <ac:graphicFrameMkLst>
            <pc:docMk/>
            <pc:sldMk cId="0" sldId="416"/>
            <ac:graphicFrameMk id="3687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40.235" v="2800"/>
          <ac:graphicFrameMkLst>
            <pc:docMk/>
            <pc:sldMk cId="0" sldId="416"/>
            <ac:graphicFrameMk id="36873" creationId="{00000000-0000-0000-0000-000000000000}"/>
          </ac:graphicFrameMkLst>
        </pc:graphicFrameChg>
      </pc:sldChg>
      <pc:sldChg chg="modSp del">
        <pc:chgData name="CAI JUN" userId="08ce88e1165b00db" providerId="LiveId" clId="{DA5CA8EF-E022-40E3-B8A3-2084D9C821BF}" dt="2020-06-26T07:11:59.633" v="3196" actId="47"/>
        <pc:sldMkLst>
          <pc:docMk/>
          <pc:sldMk cId="0" sldId="417"/>
        </pc:sldMkLst>
        <pc:graphicFrameChg chg="mod">
          <ac:chgData name="CAI JUN" userId="08ce88e1165b00db" providerId="LiveId" clId="{DA5CA8EF-E022-40E3-B8A3-2084D9C821BF}" dt="2020-06-26T06:46:53.657" v="2802"/>
          <ac:graphicFrameMkLst>
            <pc:docMk/>
            <pc:sldMk cId="0" sldId="417"/>
            <ac:graphicFrameMk id="37891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7:22:32.800" v="3414" actId="1076"/>
        <pc:sldMkLst>
          <pc:docMk/>
          <pc:sldMk cId="0" sldId="418"/>
        </pc:sldMkLst>
        <pc:spChg chg="mod">
          <ac:chgData name="CAI JUN" userId="08ce88e1165b00db" providerId="LiveId" clId="{DA5CA8EF-E022-40E3-B8A3-2084D9C821BF}" dt="2020-06-26T07:12:55.195" v="3198" actId="1076"/>
          <ac:spMkLst>
            <pc:docMk/>
            <pc:sldMk cId="0" sldId="418"/>
            <ac:spMk id="21" creationId="{2290468C-99FC-49DF-A6F7-4E77E5883200}"/>
          </ac:spMkLst>
        </pc:spChg>
        <pc:spChg chg="mod">
          <ac:chgData name="CAI JUN" userId="08ce88e1165b00db" providerId="LiveId" clId="{DA5CA8EF-E022-40E3-B8A3-2084D9C821BF}" dt="2020-06-26T07:12:55.195" v="3198" actId="1076"/>
          <ac:spMkLst>
            <pc:docMk/>
            <pc:sldMk cId="0" sldId="418"/>
            <ac:spMk id="22" creationId="{A4E3275E-1EE0-4F56-A933-B84D850237D9}"/>
          </ac:spMkLst>
        </pc:spChg>
        <pc:spChg chg="add del mod">
          <ac:chgData name="CAI JUN" userId="08ce88e1165b00db" providerId="LiveId" clId="{DA5CA8EF-E022-40E3-B8A3-2084D9C821BF}" dt="2020-06-26T07:22:20.753" v="3412" actId="478"/>
          <ac:spMkLst>
            <pc:docMk/>
            <pc:sldMk cId="0" sldId="418"/>
            <ac:spMk id="28" creationId="{978FB910-10C7-4BA1-B0CB-DD73EC64C562}"/>
          </ac:spMkLst>
        </pc:spChg>
        <pc:spChg chg="mod">
          <ac:chgData name="CAI JUN" userId="08ce88e1165b00db" providerId="LiveId" clId="{DA5CA8EF-E022-40E3-B8A3-2084D9C821BF}" dt="2020-06-26T07:22:26.894" v="3413" actId="1076"/>
          <ac:spMkLst>
            <pc:docMk/>
            <pc:sldMk cId="0" sldId="418"/>
            <ac:spMk id="30" creationId="{2E5C769D-6290-4102-BCA2-B9BF008A8D8E}"/>
          </ac:spMkLst>
        </pc:spChg>
        <pc:spChg chg="mod">
          <ac:chgData name="CAI JUN" userId="08ce88e1165b00db" providerId="LiveId" clId="{DA5CA8EF-E022-40E3-B8A3-2084D9C821BF}" dt="2020-06-26T07:22:26.894" v="3413" actId="1076"/>
          <ac:spMkLst>
            <pc:docMk/>
            <pc:sldMk cId="0" sldId="418"/>
            <ac:spMk id="31" creationId="{BB047EBB-5088-43CB-B8B3-A703DB078A7E}"/>
          </ac:spMkLst>
        </pc:spChg>
        <pc:spChg chg="mod">
          <ac:chgData name="CAI JUN" userId="08ce88e1165b00db" providerId="LiveId" clId="{DA5CA8EF-E022-40E3-B8A3-2084D9C821BF}" dt="2020-06-26T07:22:32.800" v="3414" actId="1076"/>
          <ac:spMkLst>
            <pc:docMk/>
            <pc:sldMk cId="0" sldId="418"/>
            <ac:spMk id="38917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2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3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5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6" creationId="{00000000-0000-0000-0000-000000000000}"/>
          </ac:spMkLst>
        </pc:spChg>
        <pc:spChg chg="mod">
          <ac:chgData name="CAI JUN" userId="08ce88e1165b00db" providerId="LiveId" clId="{DA5CA8EF-E022-40E3-B8A3-2084D9C821BF}" dt="2020-06-26T07:22:32.800" v="3414" actId="1076"/>
          <ac:spMkLst>
            <pc:docMk/>
            <pc:sldMk cId="0" sldId="418"/>
            <ac:spMk id="180236" creationId="{00000000-0000-0000-0000-000000000000}"/>
          </ac:spMkLst>
        </pc:spChg>
        <pc:grpChg chg="add del mod">
          <ac:chgData name="CAI JUN" userId="08ce88e1165b00db" providerId="LiveId" clId="{DA5CA8EF-E022-40E3-B8A3-2084D9C821BF}" dt="2020-06-26T07:14:10.789" v="3203" actId="478"/>
          <ac:grpSpMkLst>
            <pc:docMk/>
            <pc:sldMk cId="0" sldId="418"/>
            <ac:grpSpMk id="20" creationId="{ED0C2B0D-289D-46F6-BF03-1810F7D5C54E}"/>
          </ac:grpSpMkLst>
        </pc:grpChg>
        <pc:grpChg chg="mod">
          <ac:chgData name="CAI JUN" userId="08ce88e1165b00db" providerId="LiveId" clId="{DA5CA8EF-E022-40E3-B8A3-2084D9C821BF}" dt="2020-06-26T07:12:55.195" v="3198" actId="1076"/>
          <ac:grpSpMkLst>
            <pc:docMk/>
            <pc:sldMk cId="0" sldId="418"/>
            <ac:grpSpMk id="23" creationId="{33A84D94-F273-44D3-B4A7-7790E5278A49}"/>
          </ac:grpSpMkLst>
        </pc:grpChg>
        <pc:grpChg chg="add mod">
          <ac:chgData name="CAI JUN" userId="08ce88e1165b00db" providerId="LiveId" clId="{DA5CA8EF-E022-40E3-B8A3-2084D9C821BF}" dt="2020-06-26T07:22:26.894" v="3413" actId="1076"/>
          <ac:grpSpMkLst>
            <pc:docMk/>
            <pc:sldMk cId="0" sldId="418"/>
            <ac:grpSpMk id="29" creationId="{F85E5E24-1589-45F7-BA7B-DD16FB57623A}"/>
          </ac:grpSpMkLst>
        </pc:grpChg>
        <pc:grpChg chg="mod">
          <ac:chgData name="CAI JUN" userId="08ce88e1165b00db" providerId="LiveId" clId="{DA5CA8EF-E022-40E3-B8A3-2084D9C821BF}" dt="2020-06-26T07:22:26.894" v="3413" actId="1076"/>
          <ac:grpSpMkLst>
            <pc:docMk/>
            <pc:sldMk cId="0" sldId="418"/>
            <ac:grpSpMk id="32" creationId="{12E3E6F7-C5E3-48AD-A3EF-CC215FBB3AE2}"/>
          </ac:grpSpMkLst>
        </pc:grpChg>
        <pc:grpChg chg="add del mod">
          <ac:chgData name="CAI JUN" userId="08ce88e1165b00db" providerId="LiveId" clId="{DA5CA8EF-E022-40E3-B8A3-2084D9C821BF}" dt="2020-06-26T07:22:02.894" v="3408" actId="478"/>
          <ac:grpSpMkLst>
            <pc:docMk/>
            <pc:sldMk cId="0" sldId="418"/>
            <ac:grpSpMk id="38921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5:05.664" v="3221" actId="1076"/>
          <ac:grpSpMkLst>
            <pc:docMk/>
            <pc:sldMk cId="0" sldId="418"/>
            <ac:grpSpMk id="3892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5:05.664" v="3221" actId="1076"/>
          <ac:grpSpMkLst>
            <pc:docMk/>
            <pc:sldMk cId="0" sldId="418"/>
            <ac:grpSpMk id="38927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6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22:02.894" v="3408" actId="478"/>
          <ac:graphicFrameMkLst>
            <pc:docMk/>
            <pc:sldMk cId="0" sldId="418"/>
            <ac:graphicFrameMk id="38919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22:02.894" v="3408" actId="478"/>
          <ac:graphicFrameMkLst>
            <pc:docMk/>
            <pc:sldMk cId="0" sldId="418"/>
            <ac:graphicFrameMk id="38920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4" creationId="{3BB5DEFF-9DEB-4C1F-8AF8-2B3B82A51BCE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5" creationId="{7A3B49FC-94EF-414F-A764-01929B80B382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6" creationId="{259CC37A-70CB-42D3-9D2A-9A1F979C228F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7" creationId="{521A31E6-F558-46DD-AC8E-AC4BD1DE8F09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3" creationId="{D4460CCC-CD99-444A-9553-53C67BFB049A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4" creationId="{C238BFF3-87FF-4CFF-8E44-34EE81808E6E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5" creationId="{8C5F325E-8ECE-41A1-A114-1C59BE799B52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6" creationId="{AA0CD815-FDCC-4E26-AD20-02AA2CB402B8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2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29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30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31" creationId="{00000000-0000-0000-0000-000000000000}"/>
          </ac:cxnSpMkLst>
        </pc:cxnChg>
      </pc:sldChg>
      <pc:sldChg chg="addSp modSp mod">
        <pc:chgData name="CAI JUN" userId="08ce88e1165b00db" providerId="LiveId" clId="{DA5CA8EF-E022-40E3-B8A3-2084D9C821BF}" dt="2020-06-26T06:58:25.485" v="3005" actId="1076"/>
        <pc:sldMkLst>
          <pc:docMk/>
          <pc:sldMk cId="0" sldId="419"/>
        </pc:sldMkLst>
        <pc:spChg chg="mod">
          <ac:chgData name="CAI JUN" userId="08ce88e1165b00db" providerId="LiveId" clId="{DA5CA8EF-E022-40E3-B8A3-2084D9C821BF}" dt="2020-06-26T06:57:09.376" v="2985" actId="164"/>
          <ac:spMkLst>
            <pc:docMk/>
            <pc:sldMk cId="0" sldId="419"/>
            <ac:spMk id="39938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4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5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7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8" creationId="{00000000-0000-0000-0000-000000000000}"/>
          </ac:spMkLst>
        </pc:spChg>
        <pc:spChg chg="mod">
          <ac:chgData name="CAI JUN" userId="08ce88e1165b00db" providerId="LiveId" clId="{DA5CA8EF-E022-40E3-B8A3-2084D9C821BF}" dt="2020-06-26T06:57:35.188" v="2990" actId="2711"/>
          <ac:spMkLst>
            <pc:docMk/>
            <pc:sldMk cId="0" sldId="419"/>
            <ac:spMk id="195591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09.376" v="2985" actId="164"/>
          <ac:grpSpMkLst>
            <pc:docMk/>
            <pc:sldMk cId="0" sldId="419"/>
            <ac:grpSpMk id="2" creationId="{0D451893-5E2D-4C08-B858-5E908353F387}"/>
          </ac:grpSpMkLst>
        </pc:grpChg>
        <pc:grpChg chg="mod">
          <ac:chgData name="CAI JUN" userId="08ce88e1165b00db" providerId="LiveId" clId="{DA5CA8EF-E022-40E3-B8A3-2084D9C821BF}" dt="2020-06-26T06:57:09.376" v="2985" actId="164"/>
          <ac:grpSpMkLst>
            <pc:docMk/>
            <pc:sldMk cId="0" sldId="419"/>
            <ac:grpSpMk id="39943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51:43.782" v="2893" actId="1035"/>
          <ac:grpSpMkLst>
            <pc:docMk/>
            <pc:sldMk cId="0" sldId="419"/>
            <ac:grpSpMk id="39946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51:43.782" v="2893" actId="1035"/>
          <ac:grpSpMkLst>
            <pc:docMk/>
            <pc:sldMk cId="0" sldId="419"/>
            <ac:grpSpMk id="39949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58:16.798" v="3002"/>
          <ac:graphicFrameMkLst>
            <pc:docMk/>
            <pc:sldMk cId="0" sldId="419"/>
            <ac:graphicFrameMk id="19558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58:25.485" v="3005" actId="1076"/>
          <ac:graphicFrameMkLst>
            <pc:docMk/>
            <pc:sldMk cId="0" sldId="419"/>
            <ac:graphicFrameMk id="195590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0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1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2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3" creationId="{00000000-0000-0000-0000-000000000000}"/>
          </ac:cxnSpMkLst>
        </pc:cxnChg>
      </pc:sldChg>
      <pc:sldChg chg="addSp delSp modSp mod modAnim">
        <pc:chgData name="CAI JUN" userId="08ce88e1165b00db" providerId="LiveId" clId="{DA5CA8EF-E022-40E3-B8A3-2084D9C821BF}" dt="2020-06-26T07:36:53.917" v="3508"/>
        <pc:sldMkLst>
          <pc:docMk/>
          <pc:sldMk cId="0" sldId="420"/>
        </pc:sldMkLst>
        <pc:spChg chg="del">
          <ac:chgData name="CAI JUN" userId="08ce88e1165b00db" providerId="LiveId" clId="{DA5CA8EF-E022-40E3-B8A3-2084D9C821BF}" dt="2020-06-26T06:52:47.220" v="2901" actId="478"/>
          <ac:spMkLst>
            <pc:docMk/>
            <pc:sldMk cId="0" sldId="420"/>
            <ac:spMk id="18" creationId="{CFF42A10-BA42-49B4-A3F1-E3B51007B670}"/>
          </ac:spMkLst>
        </pc:spChg>
        <pc:spChg chg="add mod">
          <ac:chgData name="CAI JUN" userId="08ce88e1165b00db" providerId="LiveId" clId="{DA5CA8EF-E022-40E3-B8A3-2084D9C821BF}" dt="2020-06-26T06:57:01.657" v="2984" actId="164"/>
          <ac:spMkLst>
            <pc:docMk/>
            <pc:sldMk cId="0" sldId="420"/>
            <ac:spMk id="30" creationId="{1D1F43E9-97B3-429B-B85C-A57B17A49C96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2" creationId="{AB4557EC-58E9-456C-B5C0-04F45114CD6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3" creationId="{09BD0DBB-BC21-4780-AF17-3B3E193E751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5" creationId="{9F383EB9-1196-40FD-A240-E6342369F0B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6" creationId="{F2A48800-EBCA-4E92-9233-5B725F58CBA7}"/>
          </ac:spMkLst>
        </pc:spChg>
        <pc:spChg chg="add mod">
          <ac:chgData name="CAI JUN" userId="08ce88e1165b00db" providerId="LiveId" clId="{DA5CA8EF-E022-40E3-B8A3-2084D9C821BF}" dt="2020-06-26T06:57:50.048" v="2994" actId="1076"/>
          <ac:spMkLst>
            <pc:docMk/>
            <pc:sldMk cId="0" sldId="420"/>
            <ac:spMk id="42" creationId="{143BC698-EE77-41D6-95A9-01A14506BD0B}"/>
          </ac:spMkLst>
        </pc:spChg>
        <pc:spChg chg="del">
          <ac:chgData name="CAI JUN" userId="08ce88e1165b00db" providerId="LiveId" clId="{DA5CA8EF-E022-40E3-B8A3-2084D9C821BF}" dt="2020-06-26T06:57:41.173" v="2991" actId="478"/>
          <ac:spMkLst>
            <pc:docMk/>
            <pc:sldMk cId="0" sldId="420"/>
            <ac:spMk id="40964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01.657" v="2984" actId="164"/>
          <ac:grpSpMkLst>
            <pc:docMk/>
            <pc:sldMk cId="0" sldId="420"/>
            <ac:grpSpMk id="2" creationId="{36EED7A4-379E-413E-8140-244C5DBFF636}"/>
          </ac:grpSpMkLst>
        </pc:grpChg>
        <pc:grpChg chg="del">
          <ac:chgData name="CAI JUN" userId="08ce88e1165b00db" providerId="LiveId" clId="{DA5CA8EF-E022-40E3-B8A3-2084D9C821BF}" dt="2020-06-26T06:52:49.563" v="2902" actId="478"/>
          <ac:grpSpMkLst>
            <pc:docMk/>
            <pc:sldMk cId="0" sldId="420"/>
            <ac:grpSpMk id="19" creationId="{3B0A0DAE-4622-4721-9868-63E12A0E1FCB}"/>
          </ac:grpSpMkLst>
        </pc:grpChg>
        <pc:grpChg chg="add mod">
          <ac:chgData name="CAI JUN" userId="08ce88e1165b00db" providerId="LiveId" clId="{DA5CA8EF-E022-40E3-B8A3-2084D9C821BF}" dt="2020-06-26T06:57:01.657" v="2984" actId="164"/>
          <ac:grpSpMkLst>
            <pc:docMk/>
            <pc:sldMk cId="0" sldId="420"/>
            <ac:grpSpMk id="31" creationId="{F7AE4539-CB2C-483F-B78C-D6B56CC67769}"/>
          </ac:grpSpMkLst>
        </pc:grpChg>
        <pc:grpChg chg="mod">
          <ac:chgData name="CAI JUN" userId="08ce88e1165b00db" providerId="LiveId" clId="{DA5CA8EF-E022-40E3-B8A3-2084D9C821BF}" dt="2020-06-26T06:55:13.048" v="2975" actId="1035"/>
          <ac:grpSpMkLst>
            <pc:docMk/>
            <pc:sldMk cId="0" sldId="420"/>
            <ac:grpSpMk id="34" creationId="{00783DA9-2F2E-478D-8E6D-966DEA18883A}"/>
          </ac:grpSpMkLst>
        </pc:grpChg>
        <pc:grpChg chg="mod">
          <ac:chgData name="CAI JUN" userId="08ce88e1165b00db" providerId="LiveId" clId="{DA5CA8EF-E022-40E3-B8A3-2084D9C821BF}" dt="2020-06-26T06:55:13.048" v="2975" actId="1035"/>
          <ac:grpSpMkLst>
            <pc:docMk/>
            <pc:sldMk cId="0" sldId="420"/>
            <ac:grpSpMk id="37" creationId="{1E54CB74-2CD1-4732-8267-FEDFBFB94154}"/>
          </ac:grpSpMkLst>
        </pc:grpChg>
        <pc:graphicFrameChg chg="mod">
          <ac:chgData name="CAI JUN" userId="08ce88e1165b00db" providerId="LiveId" clId="{DA5CA8EF-E022-40E3-B8A3-2084D9C821BF}" dt="2020-06-26T07:00:35.554" v="3084" actId="1038"/>
          <ac:graphicFrameMkLst>
            <pc:docMk/>
            <pc:sldMk cId="0" sldId="420"/>
            <ac:graphicFrameMk id="19764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00:28.632" v="3070" actId="14100"/>
          <ac:graphicFrameMkLst>
            <pc:docMk/>
            <pc:sldMk cId="0" sldId="420"/>
            <ac:graphicFrameMk id="197641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38" creationId="{30DE3EA8-9F8F-41E9-9716-824C58B77C0B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39" creationId="{65D455AC-18A4-41F0-A1C8-838CD21BE0BD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40" creationId="{72B63F23-CA06-48FC-8377-ABDA550170D5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41" creationId="{BB5F3654-07D8-421E-90E3-20B0FD88C7FA}"/>
          </ac:cxnSpMkLst>
        </pc:cxnChg>
      </pc:sldChg>
      <pc:sldChg chg="addSp delSp modSp mod modAnim">
        <pc:chgData name="CAI JUN" userId="08ce88e1165b00db" providerId="LiveId" clId="{DA5CA8EF-E022-40E3-B8A3-2084D9C821BF}" dt="2020-06-26T07:37:12.104" v="3511"/>
        <pc:sldMkLst>
          <pc:docMk/>
          <pc:sldMk cId="0" sldId="421"/>
        </pc:sldMkLst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19" creationId="{0E677B73-A568-4B34-A1A1-C88A420CA0A7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1" creationId="{FFBAE9ED-80A4-410F-9AC1-9982C9983F1B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2" creationId="{E60ACCF5-E3B9-4C48-822C-5FFA57B8CDBE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4" creationId="{02076CC2-4F45-4896-8268-B43AC94F4D84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5" creationId="{30276CC3-FCE9-4CAA-A9BA-EA060B6F01F6}"/>
          </ac:spMkLst>
        </pc:spChg>
        <pc:spChg chg="add mod">
          <ac:chgData name="CAI JUN" userId="08ce88e1165b00db" providerId="LiveId" clId="{DA5CA8EF-E022-40E3-B8A3-2084D9C821BF}" dt="2020-06-26T06:58:01.016" v="2998" actId="20577"/>
          <ac:spMkLst>
            <pc:docMk/>
            <pc:sldMk cId="0" sldId="421"/>
            <ac:spMk id="31" creationId="{5B68D92A-AA34-4CB1-9BB2-65F0F0DCE004}"/>
          </ac:spMkLst>
        </pc:spChg>
        <pc:spChg chg="del">
          <ac:chgData name="CAI JUN" userId="08ce88e1165b00db" providerId="LiveId" clId="{DA5CA8EF-E022-40E3-B8A3-2084D9C821BF}" dt="2020-06-26T06:57:19.329" v="2986" actId="478"/>
          <ac:spMkLst>
            <pc:docMk/>
            <pc:sldMk cId="0" sldId="421"/>
            <ac:spMk id="41986" creationId="{00000000-0000-0000-0000-000000000000}"/>
          </ac:spMkLst>
        </pc:spChg>
        <pc:spChg chg="del">
          <ac:chgData name="CAI JUN" userId="08ce88e1165b00db" providerId="LiveId" clId="{DA5CA8EF-E022-40E3-B8A3-2084D9C821BF}" dt="2020-06-26T06:57:57.407" v="2996" actId="478"/>
          <ac:spMkLst>
            <pc:docMk/>
            <pc:sldMk cId="0" sldId="421"/>
            <ac:spMk id="41988" creationId="{00000000-0000-0000-0000-000000000000}"/>
          </ac:spMkLst>
        </pc:spChg>
        <pc:spChg chg="mod">
          <ac:chgData name="CAI JUN" userId="08ce88e1165b00db" providerId="LiveId" clId="{DA5CA8EF-E022-40E3-B8A3-2084D9C821BF}" dt="2020-06-26T06:59:12.563" v="3018" actId="20577"/>
          <ac:spMkLst>
            <pc:docMk/>
            <pc:sldMk cId="0" sldId="421"/>
            <ac:spMk id="198665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18" creationId="{37F5E5FA-0A94-4900-A44B-6BA69F0D9CAC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0" creationId="{FA5A7C43-F9CC-462E-823D-083FFB55A161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3" creationId="{D3705CA4-F42D-4CF2-A9C7-0BCE41CDA790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6" creationId="{D860FB77-94FA-49EA-BE7C-C80CA84435AC}"/>
          </ac:grpSpMkLst>
        </pc:grpChg>
        <pc:grpChg chg="del">
          <ac:chgData name="CAI JUN" userId="08ce88e1165b00db" providerId="LiveId" clId="{DA5CA8EF-E022-40E3-B8A3-2084D9C821BF}" dt="2020-06-26T06:57:21.579" v="2987" actId="478"/>
          <ac:grpSpMkLst>
            <pc:docMk/>
            <pc:sldMk cId="0" sldId="421"/>
            <ac:grpSpMk id="41991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59:44.548" v="3022"/>
          <ac:graphicFrameMkLst>
            <pc:docMk/>
            <pc:sldMk cId="0" sldId="421"/>
            <ac:graphicFrameMk id="198664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7" creationId="{BD728F6D-419C-4977-B2A9-B121BD379033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8" creationId="{1B6A2700-04B0-4787-9EBD-111A032011AE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9" creationId="{7ED4550D-453F-41C2-B574-56D3333DC13F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30" creationId="{63E2AA20-7150-4E60-AB7A-D218B98F21EE}"/>
          </ac:cxnSpMkLst>
        </pc:cxnChg>
      </pc:sldChg>
      <pc:sldChg chg="delSp modSp del mod">
        <pc:chgData name="CAI JUN" userId="08ce88e1165b00db" providerId="LiveId" clId="{DA5CA8EF-E022-40E3-B8A3-2084D9C821BF}" dt="2020-06-30T01:51:52.916" v="3888" actId="47"/>
        <pc:sldMkLst>
          <pc:docMk/>
          <pc:sldMk cId="0" sldId="422"/>
        </pc:sldMkLst>
        <pc:spChg chg="del">
          <ac:chgData name="CAI JUN" userId="08ce88e1165b00db" providerId="LiveId" clId="{DA5CA8EF-E022-40E3-B8A3-2084D9C821BF}" dt="2020-06-26T04:42:01.930" v="1803" actId="478"/>
          <ac:spMkLst>
            <pc:docMk/>
            <pc:sldMk cId="0" sldId="422"/>
            <ac:spMk id="25602" creationId="{00000000-0000-0000-0000-000000000000}"/>
          </ac:spMkLst>
        </pc:spChg>
        <pc:spChg chg="mod">
          <ac:chgData name="CAI JUN" userId="08ce88e1165b00db" providerId="LiveId" clId="{DA5CA8EF-E022-40E3-B8A3-2084D9C821BF}" dt="2020-06-26T04:46:01.774" v="2000" actId="1036"/>
          <ac:spMkLst>
            <pc:docMk/>
            <pc:sldMk cId="0" sldId="422"/>
            <ac:spMk id="25603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05" creationId="{00000000-0000-0000-0000-000000000000}"/>
          </ac:spMkLst>
        </pc:spChg>
        <pc:spChg chg="mod">
          <ac:chgData name="CAI JUN" userId="08ce88e1165b00db" providerId="LiveId" clId="{DA5CA8EF-E022-40E3-B8A3-2084D9C821BF}" dt="2020-06-26T04:45:45.086" v="1976" actId="1035"/>
          <ac:spMkLst>
            <pc:docMk/>
            <pc:sldMk cId="0" sldId="422"/>
            <ac:spMk id="25606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2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5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6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7" creationId="{00000000-0000-0000-0000-000000000000}"/>
          </ac:spMkLst>
        </pc:spChg>
        <pc:spChg chg="del topLvl">
          <ac:chgData name="CAI JUN" userId="08ce88e1165b00db" providerId="LiveId" clId="{DA5CA8EF-E022-40E3-B8A3-2084D9C821BF}" dt="2020-06-26T04:41:31.820" v="1799" actId="478"/>
          <ac:spMkLst>
            <pc:docMk/>
            <pc:sldMk cId="0" sldId="422"/>
            <ac:spMk id="25620" creationId="{00000000-0000-0000-0000-000000000000}"/>
          </ac:spMkLst>
        </pc:spChg>
        <pc:spChg chg="mod topLvl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21" creationId="{00000000-0000-0000-0000-000000000000}"/>
          </ac:spMkLst>
        </pc:spChg>
        <pc:spChg chg="mod">
          <ac:chgData name="CAI JUN" userId="08ce88e1165b00db" providerId="LiveId" clId="{DA5CA8EF-E022-40E3-B8A3-2084D9C821BF}" dt="2020-06-26T04:45:45.086" v="1976" actId="1035"/>
          <ac:spMkLst>
            <pc:docMk/>
            <pc:sldMk cId="0" sldId="422"/>
            <ac:spMk id="25622" creationId="{00000000-0000-0000-0000-000000000000}"/>
          </ac:spMkLst>
        </pc:spChg>
        <pc:grpChg chg="mod">
          <ac:chgData name="CAI JUN" userId="08ce88e1165b00db" providerId="LiveId" clId="{DA5CA8EF-E022-40E3-B8A3-2084D9C821BF}" dt="2020-06-26T04:45:45.086" v="1976" actId="1035"/>
          <ac:grpSpMkLst>
            <pc:docMk/>
            <pc:sldMk cId="0" sldId="422"/>
            <ac:grpSpMk id="25608" creationId="{00000000-0000-0000-0000-000000000000}"/>
          </ac:grpSpMkLst>
        </pc:grpChg>
        <pc:grpChg chg="del">
          <ac:chgData name="CAI JUN" userId="08ce88e1165b00db" providerId="LiveId" clId="{DA5CA8EF-E022-40E3-B8A3-2084D9C821BF}" dt="2020-06-26T04:41:31.820" v="1799" actId="478"/>
          <ac:grpSpMkLst>
            <pc:docMk/>
            <pc:sldMk cId="0" sldId="422"/>
            <ac:grpSpMk id="25613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4:45:56.445" v="1996" actId="1036"/>
          <ac:graphicFrameMkLst>
            <pc:docMk/>
            <pc:sldMk cId="0" sldId="422"/>
            <ac:graphicFrameMk id="2560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6:34.899" v="2003"/>
          <ac:graphicFrameMkLst>
            <pc:docMk/>
            <pc:sldMk cId="0" sldId="422"/>
            <ac:graphicFrameMk id="2560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6:57.445" v="2010" actId="1036"/>
          <ac:graphicFrameMkLst>
            <pc:docMk/>
            <pc:sldMk cId="0" sldId="422"/>
            <ac:graphicFrameMk id="2560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7:27.164" v="2018" actId="1076"/>
          <ac:graphicFrameMkLst>
            <pc:docMk/>
            <pc:sldMk cId="0" sldId="422"/>
            <ac:graphicFrameMk id="25610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4:47:24.367" v="2017" actId="478"/>
          <ac:graphicFrameMkLst>
            <pc:docMk/>
            <pc:sldMk cId="0" sldId="422"/>
            <ac:graphicFrameMk id="2561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5:45.086" v="1976" actId="1035"/>
          <ac:graphicFrameMkLst>
            <pc:docMk/>
            <pc:sldMk cId="0" sldId="422"/>
            <ac:graphicFrameMk id="25623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4:45:56.445" v="1996" actId="1036"/>
          <ac:cxnSpMkLst>
            <pc:docMk/>
            <pc:sldMk cId="0" sldId="422"/>
            <ac:cxnSpMk id="25614" creationId="{00000000-0000-0000-0000-000000000000}"/>
          </ac:cxnSpMkLst>
        </pc:cxnChg>
        <pc:cxnChg chg="mod">
          <ac:chgData name="CAI JUN" userId="08ce88e1165b00db" providerId="LiveId" clId="{DA5CA8EF-E022-40E3-B8A3-2084D9C821BF}" dt="2020-06-26T04:47:52.695" v="2019" actId="1582"/>
          <ac:cxnSpMkLst>
            <pc:docMk/>
            <pc:sldMk cId="0" sldId="422"/>
            <ac:cxnSpMk id="2561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4:45:56.445" v="1996" actId="1036"/>
          <ac:cxnSpMkLst>
            <pc:docMk/>
            <pc:sldMk cId="0" sldId="422"/>
            <ac:cxnSpMk id="25619" creationId="{00000000-0000-0000-0000-000000000000}"/>
          </ac:cxnSpMkLst>
        </pc:cxnChg>
      </pc:sldChg>
      <pc:sldChg chg="addSp delSp modSp del mod">
        <pc:chgData name="CAI JUN" userId="08ce88e1165b00db" providerId="LiveId" clId="{DA5CA8EF-E022-40E3-B8A3-2084D9C821BF}" dt="2020-06-30T01:51:51.635" v="3883" actId="47"/>
        <pc:sldMkLst>
          <pc:docMk/>
          <pc:sldMk cId="0" sldId="423"/>
        </pc:sldMkLst>
        <pc:spChg chg="mod">
          <ac:chgData name="CAI JUN" userId="08ce88e1165b00db" providerId="LiveId" clId="{DA5CA8EF-E022-40E3-B8A3-2084D9C821BF}" dt="2020-06-26T06:04:50.878" v="2369"/>
          <ac:spMkLst>
            <pc:docMk/>
            <pc:sldMk cId="0" sldId="423"/>
            <ac:spMk id="11" creationId="{2D48656F-6409-43C6-B004-42EA62E5E2BA}"/>
          </ac:spMkLst>
        </pc:spChg>
        <pc:spChg chg="del">
          <ac:chgData name="CAI JUN" userId="08ce88e1165b00db" providerId="LiveId" clId="{DA5CA8EF-E022-40E3-B8A3-2084D9C821BF}" dt="2020-06-26T06:04:50.409" v="2368" actId="478"/>
          <ac:spMkLst>
            <pc:docMk/>
            <pc:sldMk cId="0" sldId="423"/>
            <ac:spMk id="19458" creationId="{00000000-0000-0000-0000-000000000000}"/>
          </ac:spMkLst>
        </pc:spChg>
        <pc:spChg chg="mod">
          <ac:chgData name="CAI JUN" userId="08ce88e1165b00db" providerId="LiveId" clId="{DA5CA8EF-E022-40E3-B8A3-2084D9C821BF}" dt="2020-06-26T06:07:04.628" v="2421" actId="1076"/>
          <ac:spMkLst>
            <pc:docMk/>
            <pc:sldMk cId="0" sldId="423"/>
            <ac:spMk id="19460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4:50.878" v="2369"/>
          <ac:grpSpMkLst>
            <pc:docMk/>
            <pc:sldMk cId="0" sldId="423"/>
            <ac:grpSpMk id="10" creationId="{8CFB84E9-8535-4039-B8A3-F286319D085E}"/>
          </ac:grpSpMkLst>
        </pc:grpChg>
        <pc:graphicFrameChg chg="mod">
          <ac:chgData name="CAI JUN" userId="08ce88e1165b00db" providerId="LiveId" clId="{DA5CA8EF-E022-40E3-B8A3-2084D9C821BF}" dt="2020-06-26T06:04:50.878" v="2369"/>
          <ac:graphicFrameMkLst>
            <pc:docMk/>
            <pc:sldMk cId="0" sldId="423"/>
            <ac:graphicFrameMk id="12" creationId="{D6300BB6-125C-4BAA-96B2-8DCD61B7692C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59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3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4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8:06.287" v="2462" actId="14100"/>
          <ac:graphicFrameMkLst>
            <pc:docMk/>
            <pc:sldMk cId="0" sldId="423"/>
            <ac:graphicFrameMk id="5019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7:27.852" v="2424"/>
          <ac:graphicFrameMkLst>
            <pc:docMk/>
            <pc:sldMk cId="0" sldId="423"/>
            <ac:graphicFrameMk id="185372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26T02:15:42.992" v="0" actId="47"/>
        <pc:sldMkLst>
          <pc:docMk/>
          <pc:sldMk cId="0" sldId="424"/>
        </pc:sldMkLst>
      </pc:sldChg>
      <pc:sldChg chg="del">
        <pc:chgData name="CAI JUN" userId="08ce88e1165b00db" providerId="LiveId" clId="{DA5CA8EF-E022-40E3-B8A3-2084D9C821BF}" dt="2020-06-26T02:15:42.992" v="0" actId="47"/>
        <pc:sldMkLst>
          <pc:docMk/>
          <pc:sldMk cId="0" sldId="425"/>
        </pc:sldMkLst>
      </pc:sldChg>
      <pc:sldChg chg="modSp del mod">
        <pc:chgData name="CAI JUN" userId="08ce88e1165b00db" providerId="LiveId" clId="{DA5CA8EF-E022-40E3-B8A3-2084D9C821BF}" dt="2020-06-30T01:51:54.682" v="3893" actId="47"/>
        <pc:sldMkLst>
          <pc:docMk/>
          <pc:sldMk cId="0" sldId="426"/>
        </pc:sldMkLst>
        <pc:spChg chg="mod">
          <ac:chgData name="CAI JUN" userId="08ce88e1165b00db" providerId="LiveId" clId="{DA5CA8EF-E022-40E3-B8A3-2084D9C821BF}" dt="2020-06-26T06:21:36.505" v="2581"/>
          <ac:spMkLst>
            <pc:docMk/>
            <pc:sldMk cId="0" sldId="426"/>
            <ac:spMk id="30733" creationId="{00000000-0000-0000-0000-000000000000}"/>
          </ac:spMkLst>
        </pc:spChg>
        <pc:grpChg chg="mod">
          <ac:chgData name="CAI JUN" userId="08ce88e1165b00db" providerId="LiveId" clId="{DA5CA8EF-E022-40E3-B8A3-2084D9C821BF}" dt="2020-06-26T06:17:50.802" v="2552"/>
          <ac:grpSpMkLst>
            <pc:docMk/>
            <pc:sldMk cId="0" sldId="426"/>
            <ac:grpSpMk id="3072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21:36.505" v="2581"/>
          <ac:grpSpMkLst>
            <pc:docMk/>
            <pc:sldMk cId="0" sldId="426"/>
            <ac:grpSpMk id="30728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17:13.349" v="2549"/>
          <ac:graphicFrameMkLst>
            <pc:docMk/>
            <pc:sldMk cId="0" sldId="426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13.302" v="2579"/>
          <ac:graphicFrameMkLst>
            <pc:docMk/>
            <pc:sldMk cId="0" sldId="426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08.646" v="2578"/>
          <ac:graphicFrameMkLst>
            <pc:docMk/>
            <pc:sldMk cId="0" sldId="426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2:11.427" v="2587" actId="1036"/>
          <ac:graphicFrameMkLst>
            <pc:docMk/>
            <pc:sldMk cId="0" sldId="426"/>
            <ac:graphicFrameMk id="3072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46.333" v="2583"/>
          <ac:graphicFrameMkLst>
            <pc:docMk/>
            <pc:sldMk cId="0" sldId="426"/>
            <ac:graphicFrameMk id="3073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36.505" v="2581"/>
          <ac:graphicFrameMkLst>
            <pc:docMk/>
            <pc:sldMk cId="0" sldId="426"/>
            <ac:graphicFrameMk id="3073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8:06.271" v="2563" actId="1036"/>
          <ac:graphicFrameMkLst>
            <pc:docMk/>
            <pc:sldMk cId="0" sldId="426"/>
            <ac:graphicFrameMk id="3073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7:50.802" v="2552"/>
          <ac:graphicFrameMkLst>
            <pc:docMk/>
            <pc:sldMk cId="0" sldId="426"/>
            <ac:graphicFrameMk id="30736" creationId="{00000000-0000-0000-0000-000000000000}"/>
          </ac:graphicFrameMkLst>
        </pc:graphicFrameChg>
      </pc:sldChg>
      <pc:sldChg chg="addSp delSp modSp del mod">
        <pc:chgData name="CAI JUN" userId="08ce88e1165b00db" providerId="LiveId" clId="{DA5CA8EF-E022-40E3-B8A3-2084D9C821BF}" dt="2020-06-30T01:51:50.572" v="3879" actId="47"/>
        <pc:sldMkLst>
          <pc:docMk/>
          <pc:sldMk cId="0" sldId="427"/>
        </pc:sldMkLst>
        <pc:spChg chg="mod">
          <ac:chgData name="CAI JUN" userId="08ce88e1165b00db" providerId="LiveId" clId="{DA5CA8EF-E022-40E3-B8A3-2084D9C821BF}" dt="2020-06-26T04:37:12.875" v="1744"/>
          <ac:spMkLst>
            <pc:docMk/>
            <pc:sldMk cId="0" sldId="427"/>
            <ac:spMk id="9" creationId="{FD38ECC1-A6F9-482A-B8E9-8873CE3E9C2F}"/>
          </ac:spMkLst>
        </pc:spChg>
        <pc:spChg chg="add mod">
          <ac:chgData name="CAI JUN" userId="08ce88e1165b00db" providerId="LiveId" clId="{DA5CA8EF-E022-40E3-B8A3-2084D9C821BF}" dt="2020-06-26T04:37:59.718" v="1753"/>
          <ac:spMkLst>
            <pc:docMk/>
            <pc:sldMk cId="0" sldId="427"/>
            <ac:spMk id="10" creationId="{48BFCC81-C815-4B98-9219-0C6D413EC8EA}"/>
          </ac:spMkLst>
        </pc:spChg>
        <pc:spChg chg="del">
          <ac:chgData name="CAI JUN" userId="08ce88e1165b00db" providerId="LiveId" clId="{DA5CA8EF-E022-40E3-B8A3-2084D9C821BF}" dt="2020-06-26T04:38:03.390" v="1754" actId="478"/>
          <ac:spMkLst>
            <pc:docMk/>
            <pc:sldMk cId="0" sldId="427"/>
            <ac:spMk id="14341" creationId="{00000000-0000-0000-0000-000000000000}"/>
          </ac:spMkLst>
        </pc:spChg>
        <pc:spChg chg="mod">
          <ac:chgData name="CAI JUN" userId="08ce88e1165b00db" providerId="LiveId" clId="{DA5CA8EF-E022-40E3-B8A3-2084D9C821BF}" dt="2020-06-26T04:37:21" v="1750"/>
          <ac:spMkLst>
            <pc:docMk/>
            <pc:sldMk cId="0" sldId="427"/>
            <ac:spMk id="14342" creationId="{00000000-0000-0000-0000-000000000000}"/>
          </ac:spMkLst>
        </pc:spChg>
        <pc:spChg chg="del">
          <ac:chgData name="CAI JUN" userId="08ce88e1165b00db" providerId="LiveId" clId="{DA5CA8EF-E022-40E3-B8A3-2084D9C821BF}" dt="2020-06-26T04:37:59.265" v="1752" actId="478"/>
          <ac:spMkLst>
            <pc:docMk/>
            <pc:sldMk cId="0" sldId="427"/>
            <ac:spMk id="160803" creationId="{00000000-0000-0000-0000-000000000000}"/>
          </ac:spMkLst>
        </pc:spChg>
        <pc:picChg chg="add del mod">
          <ac:chgData name="CAI JUN" userId="08ce88e1165b00db" providerId="LiveId" clId="{DA5CA8EF-E022-40E3-B8A3-2084D9C821BF}" dt="2020-06-26T04:36:31.843" v="1687" actId="21"/>
          <ac:picMkLst>
            <pc:docMk/>
            <pc:sldMk cId="0" sldId="427"/>
            <ac:picMk id="3" creationId="{653BCEE7-0640-4EE2-86E1-5BEC5F2B1148}"/>
          </ac:picMkLst>
        </pc:picChg>
      </pc:sldChg>
      <pc:sldChg chg="del">
        <pc:chgData name="CAI JUN" userId="08ce88e1165b00db" providerId="LiveId" clId="{DA5CA8EF-E022-40E3-B8A3-2084D9C821BF}" dt="2020-06-26T05:56:53.991" v="2103" actId="2696"/>
        <pc:sldMkLst>
          <pc:docMk/>
          <pc:sldMk cId="0" sldId="428"/>
        </pc:sldMkLst>
      </pc:sldChg>
      <pc:sldChg chg="delSp modSp add del mod ord">
        <pc:chgData name="CAI JUN" userId="08ce88e1165b00db" providerId="LiveId" clId="{DA5CA8EF-E022-40E3-B8A3-2084D9C821BF}" dt="2020-06-30T01:51:50.385" v="3878" actId="47"/>
        <pc:sldMkLst>
          <pc:docMk/>
          <pc:sldMk cId="0" sldId="640"/>
        </pc:sldMkLst>
        <pc:spChg chg="del mod">
          <ac:chgData name="CAI JUN" userId="08ce88e1165b00db" providerId="LiveId" clId="{DA5CA8EF-E022-40E3-B8A3-2084D9C821BF}" dt="2020-06-26T02:41:02.898" v="925" actId="21"/>
          <ac:spMkLst>
            <pc:docMk/>
            <pc:sldMk cId="0" sldId="640"/>
            <ac:spMk id="6" creationId="{FD582EF7-7314-4D9E-B9E4-52976D5946C9}"/>
          </ac:spMkLst>
        </pc:spChg>
        <pc:spChg chg="mod">
          <ac:chgData name="CAI JUN" userId="08ce88e1165b00db" providerId="LiveId" clId="{DA5CA8EF-E022-40E3-B8A3-2084D9C821BF}" dt="2020-06-26T04:35:20.484" v="1610"/>
          <ac:spMkLst>
            <pc:docMk/>
            <pc:sldMk cId="0" sldId="640"/>
            <ac:spMk id="7" creationId="{8127B188-EB56-4546-BC27-00E647C4EF44}"/>
          </ac:spMkLst>
        </pc:spChg>
        <pc:spChg chg="mod">
          <ac:chgData name="CAI JUN" userId="08ce88e1165b00db" providerId="LiveId" clId="{DA5CA8EF-E022-40E3-B8A3-2084D9C821BF}" dt="2020-06-26T04:37:52.265" v="1751" actId="1076"/>
          <ac:spMkLst>
            <pc:docMk/>
            <pc:sldMk cId="0" sldId="640"/>
            <ac:spMk id="12" creationId="{00000000-0000-0000-0000-000000000000}"/>
          </ac:spMkLst>
        </pc:spChg>
      </pc:sldChg>
      <pc:sldChg chg="modSp add del mod">
        <pc:chgData name="CAI JUN" userId="08ce88e1165b00db" providerId="LiveId" clId="{DA5CA8EF-E022-40E3-B8A3-2084D9C821BF}" dt="2020-06-30T01:51:48.979" v="3869" actId="47"/>
        <pc:sldMkLst>
          <pc:docMk/>
          <pc:sldMk cId="2963597859" sldId="675"/>
        </pc:sldMkLst>
        <pc:spChg chg="mod">
          <ac:chgData name="CAI JUN" userId="08ce88e1165b00db" providerId="LiveId" clId="{DA5CA8EF-E022-40E3-B8A3-2084D9C821BF}" dt="2020-06-26T05:55:07.444" v="2092" actId="207"/>
          <ac:spMkLst>
            <pc:docMk/>
            <pc:sldMk cId="2963597859" sldId="675"/>
            <ac:spMk id="4101" creationId="{00000000-0000-0000-0000-000000000000}"/>
          </ac:spMkLst>
        </pc:spChg>
      </pc:sldChg>
      <pc:sldChg chg="addSp modSp add del mod">
        <pc:chgData name="CAI JUN" userId="08ce88e1165b00db" providerId="LiveId" clId="{DA5CA8EF-E022-40E3-B8A3-2084D9C821BF}" dt="2020-06-30T01:51:49.010" v="3870" actId="47"/>
        <pc:sldMkLst>
          <pc:docMk/>
          <pc:sldMk cId="4088555205" sldId="676"/>
        </pc:sldMkLst>
        <pc:spChg chg="add mod">
          <ac:chgData name="CAI JUN" userId="08ce88e1165b00db" providerId="LiveId" clId="{DA5CA8EF-E022-40E3-B8A3-2084D9C821BF}" dt="2020-06-26T04:51:56.288" v="2088" actId="1037"/>
          <ac:spMkLst>
            <pc:docMk/>
            <pc:sldMk cId="4088555205" sldId="676"/>
            <ac:spMk id="2" creationId="{EA02F007-659B-4B2B-9EA5-65D94A82786A}"/>
          </ac:spMkLst>
        </pc:spChg>
      </pc:sldChg>
      <pc:sldChg chg="add del">
        <pc:chgData name="CAI JUN" userId="08ce88e1165b00db" providerId="LiveId" clId="{DA5CA8EF-E022-40E3-B8A3-2084D9C821BF}" dt="2020-06-26T02:19:47.601" v="349" actId="47"/>
        <pc:sldMkLst>
          <pc:docMk/>
          <pc:sldMk cId="0" sldId="677"/>
        </pc:sldMkLst>
      </pc:sldChg>
      <pc:sldChg chg="modSp add del mod ord">
        <pc:chgData name="CAI JUN" userId="08ce88e1165b00db" providerId="LiveId" clId="{DA5CA8EF-E022-40E3-B8A3-2084D9C821BF}" dt="2020-06-30T01:51:49.854" v="3875" actId="47"/>
        <pc:sldMkLst>
          <pc:docMk/>
          <pc:sldMk cId="0" sldId="678"/>
        </pc:sldMkLst>
        <pc:spChg chg="mod">
          <ac:chgData name="CAI JUN" userId="08ce88e1165b00db" providerId="LiveId" clId="{DA5CA8EF-E022-40E3-B8A3-2084D9C821BF}" dt="2020-06-26T02:24:05.054" v="441"/>
          <ac:spMkLst>
            <pc:docMk/>
            <pc:sldMk cId="0" sldId="678"/>
            <ac:spMk id="22" creationId="{42C99107-8686-4871-B56B-007FF4E22363}"/>
          </ac:spMkLst>
        </pc:spChg>
        <pc:spChg chg="mod">
          <ac:chgData name="CAI JUN" userId="08ce88e1165b00db" providerId="LiveId" clId="{DA5CA8EF-E022-40E3-B8A3-2084D9C821BF}" dt="2020-06-26T02:53:30.570" v="1343" actId="2711"/>
          <ac:spMkLst>
            <pc:docMk/>
            <pc:sldMk cId="0" sldId="678"/>
            <ac:spMk id="24" creationId="{D4770B90-2CCE-4CE1-A61D-8CCCA4425FC2}"/>
          </ac:spMkLst>
        </pc:spChg>
      </pc:sldChg>
      <pc:sldChg chg="addSp delSp modSp add mod addAnim delAnim modAnim">
        <pc:chgData name="CAI JUN" userId="08ce88e1165b00db" providerId="LiveId" clId="{DA5CA8EF-E022-40E3-B8A3-2084D9C821BF}" dt="2020-06-26T07:35:55.917" v="3505"/>
        <pc:sldMkLst>
          <pc:docMk/>
          <pc:sldMk cId="2109075858" sldId="685"/>
        </pc:sldMkLst>
        <pc:spChg chg="add mod">
          <ac:chgData name="CAI JUN" userId="08ce88e1165b00db" providerId="LiveId" clId="{DA5CA8EF-E022-40E3-B8A3-2084D9C821BF}" dt="2020-06-26T07:21:45.706" v="3407"/>
          <ac:spMkLst>
            <pc:docMk/>
            <pc:sldMk cId="2109075858" sldId="685"/>
            <ac:spMk id="19" creationId="{B2B1E438-9E60-4579-A69E-68C5A74AA95A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2" creationId="{998F6E17-FFAC-4DE3-9C44-BCB604552D1C}"/>
          </ac:spMkLst>
        </pc:spChg>
        <pc:spChg chg="mod">
          <ac:chgData name="CAI JUN" userId="08ce88e1165b00db" providerId="LiveId" clId="{DA5CA8EF-E022-40E3-B8A3-2084D9C821BF}" dt="2020-06-26T07:34:48.721" v="3494"/>
          <ac:spMkLst>
            <pc:docMk/>
            <pc:sldMk cId="2109075858" sldId="685"/>
            <ac:spMk id="23" creationId="{00000000-0000-0000-0000-000000000000}"/>
          </ac:spMkLst>
        </pc:spChg>
        <pc:spChg chg="del mod">
          <ac:chgData name="CAI JUN" userId="08ce88e1165b00db" providerId="LiveId" clId="{DA5CA8EF-E022-40E3-B8A3-2084D9C821BF}" dt="2020-06-26T07:09:12.930" v="3099" actId="478"/>
          <ac:spMkLst>
            <pc:docMk/>
            <pc:sldMk cId="2109075858" sldId="685"/>
            <ac:spMk id="24" creationId="{EB8DADAC-6140-41C8-97A2-00536F9AF144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6" creationId="{3B6C721E-CA47-4A9A-AC9C-4AB47C444976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8" creationId="{F54B9871-79FB-444E-ACF7-D2F8AB8635B1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9" creationId="{86EE44B8-9233-4BC4-A069-976BD8641EAC}"/>
          </ac:spMkLst>
        </pc:spChg>
        <pc:spChg chg="del">
          <ac:chgData name="CAI JUN" userId="08ce88e1165b00db" providerId="LiveId" clId="{DA5CA8EF-E022-40E3-B8A3-2084D9C821BF}" dt="2020-06-26T07:03:24.759" v="3095" actId="478"/>
          <ac:spMkLst>
            <pc:docMk/>
            <pc:sldMk cId="2109075858" sldId="685"/>
            <ac:spMk id="27653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0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1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3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4" creationId="{00000000-0000-0000-0000-000000000000}"/>
          </ac:spMkLst>
        </pc:spChg>
        <pc:grpChg chg="add 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20" creationId="{A911F075-662A-4863-A425-4E1814F97A6D}"/>
          </ac:grpSpMkLst>
        </pc:grpChg>
        <pc:grpChg chg="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27" creationId="{02C84405-9148-4551-BF3A-584E37EB3106}"/>
          </ac:grpSpMkLst>
        </pc:grpChg>
        <pc:grpChg chg="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30" creationId="{4958EFA2-D875-4DFC-8F3C-B1CEE9E4C494}"/>
          </ac:grpSpMkLst>
        </pc:grpChg>
        <pc:grpChg chg="del mod">
          <ac:chgData name="CAI JUN" userId="08ce88e1165b00db" providerId="LiveId" clId="{DA5CA8EF-E022-40E3-B8A3-2084D9C821BF}" dt="2020-06-26T07:16:51.758" v="3225" actId="478"/>
          <ac:grpSpMkLst>
            <pc:docMk/>
            <pc:sldMk cId="2109075858" sldId="685"/>
            <ac:grpSpMk id="27656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0:50.617" v="3185" actId="1037"/>
          <ac:grpSpMkLst>
            <pc:docMk/>
            <pc:sldMk cId="2109075858" sldId="685"/>
            <ac:grpSpMk id="27662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0:50.617" v="3185" actId="1037"/>
          <ac:grpSpMkLst>
            <pc:docMk/>
            <pc:sldMk cId="2109075858" sldId="685"/>
            <ac:grpSpMk id="27665" creationId="{00000000-0000-0000-0000-000000000000}"/>
          </ac:grpSpMkLst>
        </pc:grpChg>
        <pc:graphicFrameChg chg="del">
          <ac:chgData name="CAI JUN" userId="08ce88e1165b00db" providerId="LiveId" clId="{DA5CA8EF-E022-40E3-B8A3-2084D9C821BF}" dt="2020-06-26T07:03:30.931" v="3096" actId="478"/>
          <ac:graphicFrameMkLst>
            <pc:docMk/>
            <pc:sldMk cId="2109075858" sldId="685"/>
            <ac:graphicFrameMk id="21" creationId="{08A6D67A-51AA-441D-8624-A02868994450}"/>
          </ac:graphicFrameMkLst>
        </pc:graphicFrameChg>
        <pc:graphicFrameChg chg="mod">
          <ac:chgData name="CAI JUN" userId="08ce88e1165b00db" providerId="LiveId" clId="{DA5CA8EF-E022-40E3-B8A3-2084D9C821BF}" dt="2020-06-26T07:35:55.917" v="3505"/>
          <ac:graphicFrameMkLst>
            <pc:docMk/>
            <pc:sldMk cId="2109075858" sldId="685"/>
            <ac:graphicFrameMk id="25" creationId="{2EFA3231-A8E5-4AAC-BAB7-AF6C913F49BD}"/>
          </ac:graphicFrameMkLst>
        </pc:graphicFrameChg>
        <pc:graphicFrameChg chg="add mod">
          <ac:chgData name="CAI JUN" userId="08ce88e1165b00db" providerId="LiveId" clId="{DA5CA8EF-E022-40E3-B8A3-2084D9C821BF}" dt="2020-06-26T07:22:47.253" v="3415" actId="1076"/>
          <ac:graphicFrameMkLst>
            <pc:docMk/>
            <pc:sldMk cId="2109075858" sldId="685"/>
            <ac:graphicFrameMk id="35" creationId="{3B8E9D2D-566C-496A-8ECB-424F7DC0E085}"/>
          </ac:graphicFrameMkLst>
        </pc:graphicFrameChg>
        <pc:graphicFrameChg chg="add mod">
          <ac:chgData name="CAI JUN" userId="08ce88e1165b00db" providerId="LiveId" clId="{DA5CA8EF-E022-40E3-B8A3-2084D9C821BF}" dt="2020-06-26T07:19:36.831" v="3273" actId="1076"/>
          <ac:graphicFrameMkLst>
            <pc:docMk/>
            <pc:sldMk cId="2109075858" sldId="685"/>
            <ac:graphicFrameMk id="36" creationId="{3C189520-8EBA-4308-8A2B-4F66D8046476}"/>
          </ac:graphicFrameMkLst>
        </pc:graphicFrameChg>
        <pc:graphicFrameChg chg="del mod">
          <ac:chgData name="CAI JUN" userId="08ce88e1165b00db" providerId="LiveId" clId="{DA5CA8EF-E022-40E3-B8A3-2084D9C821BF}" dt="2020-06-26T07:18:55.097" v="3265" actId="478"/>
          <ac:graphicFrameMkLst>
            <pc:docMk/>
            <pc:sldMk cId="2109075858" sldId="685"/>
            <ac:graphicFrameMk id="27659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1" creationId="{8840CFC0-C190-4B56-8585-B6AF887D7FAC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2" creationId="{49217819-10C6-4EA0-A318-DB7DEDA391AE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3" creationId="{26E20E4A-F5E1-4A94-B1C3-45EC35416456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4" creationId="{E5FBF5D3-F325-4FD4-9862-B559B5C7DF62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6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7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9" creationId="{00000000-0000-0000-0000-000000000000}"/>
          </ac:cxnSpMkLst>
        </pc:cxnChg>
      </pc:sldChg>
    </pc:docChg>
  </pc:docChgLst>
  <pc:docChgLst>
    <pc:chgData name="Jun Cai" userId="57e790d697ad4281" providerId="LiveId" clId="{CE7B09A6-9067-4893-8614-2CB92FED1A17}"/>
    <pc:docChg chg="modSld">
      <pc:chgData name="Jun Cai" userId="57e790d697ad4281" providerId="LiveId" clId="{CE7B09A6-9067-4893-8614-2CB92FED1A17}" dt="2020-03-04T06:10:40.225" v="3"/>
      <pc:docMkLst>
        <pc:docMk/>
      </pc:docMkLst>
      <pc:sldChg chg="addSp delSp">
        <pc:chgData name="Jun Cai" userId="57e790d697ad4281" providerId="LiveId" clId="{CE7B09A6-9067-4893-8614-2CB92FED1A17}" dt="2020-03-04T06:10:40.225" v="3"/>
        <pc:sldMkLst>
          <pc:docMk/>
          <pc:sldMk cId="0" sldId="420"/>
        </pc:sldMkLst>
        <pc:spChg chg="add">
          <ac:chgData name="Jun Cai" userId="57e790d697ad4281" providerId="LiveId" clId="{CE7B09A6-9067-4893-8614-2CB92FED1A17}" dt="2020-03-04T06:10:40.225" v="3"/>
          <ac:spMkLst>
            <pc:docMk/>
            <pc:sldMk cId="0" sldId="420"/>
            <ac:spMk id="18" creationId="{CFF42A10-BA42-49B4-A3F1-E3B51007B670}"/>
          </ac:spMkLst>
        </pc:spChg>
        <pc:spChg chg="del">
          <ac:chgData name="Jun Cai" userId="57e790d697ad4281" providerId="LiveId" clId="{CE7B09A6-9067-4893-8614-2CB92FED1A17}" dt="2020-03-04T06:10:39.477" v="2" actId="478"/>
          <ac:spMkLst>
            <pc:docMk/>
            <pc:sldMk cId="0" sldId="420"/>
            <ac:spMk id="40962" creationId="{00000000-0000-0000-0000-000000000000}"/>
          </ac:spMkLst>
        </pc:spChg>
        <pc:grpChg chg="add">
          <ac:chgData name="Jun Cai" userId="57e790d697ad4281" providerId="LiveId" clId="{CE7B09A6-9067-4893-8614-2CB92FED1A17}" dt="2020-03-04T06:10:40.225" v="3"/>
          <ac:grpSpMkLst>
            <pc:docMk/>
            <pc:sldMk cId="0" sldId="420"/>
            <ac:grpSpMk id="19" creationId="{3B0A0DAE-4622-4721-9868-63E12A0E1FCB}"/>
          </ac:grpSpMkLst>
        </pc:grpChg>
        <pc:grpChg chg="del">
          <ac:chgData name="Jun Cai" userId="57e790d697ad4281" providerId="LiveId" clId="{CE7B09A6-9067-4893-8614-2CB92FED1A17}" dt="2020-03-04T06:10:39.477" v="2" actId="478"/>
          <ac:grpSpMkLst>
            <pc:docMk/>
            <pc:sldMk cId="0" sldId="420"/>
            <ac:grpSpMk id="40967" creationId="{00000000-0000-0000-0000-000000000000}"/>
          </ac:grpSpMkLst>
        </pc:grpChg>
      </pc:sldChg>
      <pc:sldChg chg="modSp">
        <pc:chgData name="Jun Cai" userId="57e790d697ad4281" providerId="LiveId" clId="{CE7B09A6-9067-4893-8614-2CB92FED1A17}" dt="2020-03-04T06:10:13.254" v="1" actId="1076"/>
        <pc:sldMkLst>
          <pc:docMk/>
          <pc:sldMk cId="0" sldId="421"/>
        </pc:sldMkLst>
        <pc:spChg chg="mod">
          <ac:chgData name="Jun Cai" userId="57e790d697ad4281" providerId="LiveId" clId="{CE7B09A6-9067-4893-8614-2CB92FED1A17}" dt="2020-03-04T06:10:07.636" v="0" actId="1076"/>
          <ac:spMkLst>
            <pc:docMk/>
            <pc:sldMk cId="0" sldId="421"/>
            <ac:spMk id="41986" creationId="{00000000-0000-0000-0000-000000000000}"/>
          </ac:spMkLst>
        </pc:s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1" creationId="{00000000-0000-0000-0000-000000000000}"/>
          </ac:grpSpMkLst>
        </pc:gr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4" creationId="{00000000-0000-0000-0000-000000000000}"/>
          </ac:grpSpMkLst>
        </pc:gr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7" creationId="{00000000-0000-0000-0000-000000000000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641C8D-AF4C-43AD-B3F0-1D9776DAE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807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55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0EA5E-459D-411D-BB32-D7FB532F8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6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1C7F5-2E4E-4DD0-8F5F-D9D1ABB8D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7E25-466C-4515-B331-86B16457E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24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9705-46D3-442A-8C80-C12AF7FC5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8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B4F68-FE76-44F6-8341-4638E1935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1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56999-E165-426B-B61D-9808B6CD8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9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3DBB5-8985-452F-A47F-9DF185B1EE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9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6BD34-CBF6-4AD6-A747-F21F49E1B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90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78A2-EBCD-4A08-8A3B-57B84954E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0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4055-31D1-4832-AEA4-5093E3AC44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3B43-96DD-4415-83FA-B326548A6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90D89F71-2977-464D-B79C-269D9DA65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565275" y="2045662"/>
            <a:ext cx="62182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7-7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平行反应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528763" y="3930650"/>
            <a:ext cx="6713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Parallel Reactions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9"/>
          <p:cNvSpPr txBox="1">
            <a:spLocks noChangeArrowheads="1"/>
          </p:cNvSpPr>
          <p:nvPr/>
        </p:nvSpPr>
        <p:spPr bwMode="auto">
          <a:xfrm>
            <a:off x="749300" y="642938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平行反应</a:t>
            </a:r>
            <a:endParaRPr kumimoji="1" lang="zh-CN" altLang="en-US" sz="2400" b="0" baseline="-25000">
              <a:latin typeface="Times New Roman" pitchFamily="18" charset="0"/>
            </a:endParaRPr>
          </a:p>
        </p:txBody>
      </p:sp>
      <p:sp>
        <p:nvSpPr>
          <p:cNvPr id="33795" name="Text Box 22"/>
          <p:cNvSpPr txBox="1">
            <a:spLocks noChangeArrowheads="1"/>
          </p:cNvSpPr>
          <p:nvPr/>
        </p:nvSpPr>
        <p:spPr bwMode="auto">
          <a:xfrm>
            <a:off x="1130300" y="1271588"/>
            <a:ext cx="77660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反应物同时独立地参与两个或多个反应，如此组合的反应称为平行反应，又称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联立反应</a:t>
            </a:r>
            <a:endParaRPr kumimoji="1"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1628775" y="539908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甲苯硝化生成邻、间、对位硝基甲苯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3797" name="组合 16"/>
          <p:cNvGrpSpPr>
            <a:grpSpLocks/>
          </p:cNvGrpSpPr>
          <p:nvPr/>
        </p:nvGrpSpPr>
        <p:grpSpPr bwMode="auto">
          <a:xfrm>
            <a:off x="877888" y="2700338"/>
            <a:ext cx="7780337" cy="2030412"/>
            <a:chOff x="792164" y="2599595"/>
            <a:chExt cx="7780339" cy="2031325"/>
          </a:xfrm>
        </p:grpSpPr>
        <p:sp>
          <p:nvSpPr>
            <p:cNvPr id="33798" name="TextBox 1"/>
            <p:cNvSpPr txBox="1">
              <a:spLocks noChangeArrowheads="1"/>
            </p:cNvSpPr>
            <p:nvPr/>
          </p:nvSpPr>
          <p:spPr bwMode="auto">
            <a:xfrm>
              <a:off x="792164" y="3388041"/>
              <a:ext cx="30368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800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8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en-US" altLang="zh-CN" sz="28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+ HNO</a:t>
              </a:r>
              <a:r>
                <a:rPr lang="en-US" altLang="zh-CN" sz="28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99" name="TextBox 6"/>
            <p:cNvSpPr txBox="1">
              <a:spLocks noChangeArrowheads="1"/>
            </p:cNvSpPr>
            <p:nvPr/>
          </p:nvSpPr>
          <p:spPr bwMode="auto">
            <a:xfrm>
              <a:off x="4522000" y="2599595"/>
              <a:ext cx="4050503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-NO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─C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+ 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-NO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─C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+ 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800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-NO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─C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+ 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800" name="组合 14"/>
            <p:cNvGrpSpPr>
              <a:grpSpLocks/>
            </p:cNvGrpSpPr>
            <p:nvPr/>
          </p:nvGrpSpPr>
          <p:grpSpPr bwMode="auto">
            <a:xfrm>
              <a:off x="3650463" y="3062808"/>
              <a:ext cx="881068" cy="1233488"/>
              <a:chOff x="3650463" y="3062808"/>
              <a:chExt cx="881068" cy="1233488"/>
            </a:xfrm>
          </p:grpSpPr>
          <p:cxnSp>
            <p:nvCxnSpPr>
              <p:cNvPr id="33801" name="直接箭头连接符 10"/>
              <p:cNvCxnSpPr>
                <a:cxnSpLocks noChangeShapeType="1"/>
              </p:cNvCxnSpPr>
              <p:nvPr/>
            </p:nvCxnSpPr>
            <p:spPr bwMode="auto">
              <a:xfrm>
                <a:off x="3650463" y="3658121"/>
                <a:ext cx="871537" cy="0"/>
              </a:xfrm>
              <a:prstGeom prst="straightConnector1">
                <a:avLst/>
              </a:prstGeom>
              <a:noFill/>
              <a:ln w="38100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02" name="直接箭头连接符 15"/>
              <p:cNvCxnSpPr>
                <a:cxnSpLocks noChangeShapeType="1"/>
              </p:cNvCxnSpPr>
              <p:nvPr/>
            </p:nvCxnSpPr>
            <p:spPr bwMode="auto">
              <a:xfrm>
                <a:off x="3914775" y="4282008"/>
                <a:ext cx="616756" cy="0"/>
              </a:xfrm>
              <a:prstGeom prst="straightConnector1">
                <a:avLst/>
              </a:prstGeom>
              <a:noFill/>
              <a:ln w="38100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03" name="直接箭头连接符 17"/>
              <p:cNvCxnSpPr>
                <a:cxnSpLocks noChangeShapeType="1"/>
              </p:cNvCxnSpPr>
              <p:nvPr/>
            </p:nvCxnSpPr>
            <p:spPr bwMode="auto">
              <a:xfrm>
                <a:off x="3914775" y="3062808"/>
                <a:ext cx="616756" cy="0"/>
              </a:xfrm>
              <a:prstGeom prst="straightConnector1">
                <a:avLst/>
              </a:prstGeom>
              <a:noFill/>
              <a:ln w="38100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04" name="直接连接符 13"/>
              <p:cNvCxnSpPr>
                <a:cxnSpLocks noChangeShapeType="1"/>
              </p:cNvCxnSpPr>
              <p:nvPr/>
            </p:nvCxnSpPr>
            <p:spPr bwMode="auto">
              <a:xfrm>
                <a:off x="3914775" y="3062808"/>
                <a:ext cx="0" cy="12334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/>
          <p:cNvSpPr txBox="1">
            <a:spLocks noChangeArrowheads="1"/>
          </p:cNvSpPr>
          <p:nvPr/>
        </p:nvSpPr>
        <p:spPr bwMode="auto">
          <a:xfrm>
            <a:off x="628650" y="69373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一级平行反应</a:t>
            </a:r>
            <a:endParaRPr kumimoji="1" lang="zh-CN" altLang="en-US" sz="2400" b="0">
              <a:ea typeface="黑体" pitchFamily="49" charset="-122"/>
            </a:endParaRPr>
          </a:p>
        </p:txBody>
      </p:sp>
      <p:grpSp>
        <p:nvGrpSpPr>
          <p:cNvPr id="34819" name="Group 16"/>
          <p:cNvGrpSpPr>
            <a:grpSpLocks/>
          </p:cNvGrpSpPr>
          <p:nvPr/>
        </p:nvGrpSpPr>
        <p:grpSpPr bwMode="auto">
          <a:xfrm>
            <a:off x="3981450" y="647700"/>
            <a:ext cx="5086350" cy="685800"/>
            <a:chOff x="2484" y="264"/>
            <a:chExt cx="3204" cy="1152"/>
          </a:xfrm>
        </p:grpSpPr>
        <p:sp>
          <p:nvSpPr>
            <p:cNvPr id="34836" name="AutoShape 17"/>
            <p:cNvSpPr>
              <a:spLocks noChangeArrowheads="1"/>
            </p:cNvSpPr>
            <p:nvPr/>
          </p:nvSpPr>
          <p:spPr bwMode="auto">
            <a:xfrm>
              <a:off x="2484" y="288"/>
              <a:ext cx="3084" cy="1128"/>
            </a:xfrm>
            <a:prstGeom prst="wedgeRoundRectCallout">
              <a:avLst>
                <a:gd name="adj1" fmla="val -65500"/>
                <a:gd name="adj2" fmla="val -14009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34837" name="Text Box 18"/>
            <p:cNvSpPr txBox="1">
              <a:spLocks noChangeArrowheads="1"/>
            </p:cNvSpPr>
            <p:nvPr/>
          </p:nvSpPr>
          <p:spPr bwMode="auto">
            <a:xfrm>
              <a:off x="2592" y="264"/>
              <a:ext cx="309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两个反应都是一级反应</a:t>
              </a:r>
            </a:p>
          </p:txBody>
        </p:sp>
      </p:grpSp>
      <p:graphicFrame>
        <p:nvGraphicFramePr>
          <p:cNvPr id="3482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59741"/>
              </p:ext>
            </p:extLst>
          </p:nvPr>
        </p:nvGraphicFramePr>
        <p:xfrm>
          <a:off x="706966" y="4539192"/>
          <a:ext cx="28178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3482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66" y="4539192"/>
                        <a:ext cx="28178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37468"/>
              </p:ext>
            </p:extLst>
          </p:nvPr>
        </p:nvGraphicFramePr>
        <p:xfrm>
          <a:off x="701674" y="5567010"/>
          <a:ext cx="29035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95280" imgH="393480" progId="Equation.DSMT4">
                  <p:embed/>
                </p:oleObj>
              </mc:Choice>
              <mc:Fallback>
                <p:oleObj name="Equation" r:id="rId5" imgW="1295280" imgH="393480" progId="Equation.DSMT4">
                  <p:embed/>
                  <p:pic>
                    <p:nvPicPr>
                      <p:cNvPr id="3482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4" y="5567010"/>
                        <a:ext cx="29035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77230"/>
              </p:ext>
            </p:extLst>
          </p:nvPr>
        </p:nvGraphicFramePr>
        <p:xfrm>
          <a:off x="705909" y="3509963"/>
          <a:ext cx="46434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070000" imgH="393480" progId="Equation.DSMT4">
                  <p:embed/>
                </p:oleObj>
              </mc:Choice>
              <mc:Fallback>
                <p:oleObj name="Equation" r:id="rId7" imgW="2070000" imgH="393480" progId="Equation.DSMT4">
                  <p:embed/>
                  <p:pic>
                    <p:nvPicPr>
                      <p:cNvPr id="3482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09" y="3509963"/>
                        <a:ext cx="46434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3" name="组合 29"/>
          <p:cNvGrpSpPr>
            <a:grpSpLocks/>
          </p:cNvGrpSpPr>
          <p:nvPr/>
        </p:nvGrpSpPr>
        <p:grpSpPr bwMode="auto">
          <a:xfrm>
            <a:off x="1876425" y="1421874"/>
            <a:ext cx="2838450" cy="1603904"/>
            <a:chOff x="3955064" y="1458561"/>
            <a:chExt cx="2838179" cy="1603518"/>
          </a:xfrm>
        </p:grpSpPr>
        <p:sp>
          <p:nvSpPr>
            <p:cNvPr id="34826" name="TextBox 30"/>
            <p:cNvSpPr txBox="1">
              <a:spLocks noChangeArrowheads="1"/>
            </p:cNvSpPr>
            <p:nvPr/>
          </p:nvSpPr>
          <p:spPr bwMode="auto">
            <a:xfrm>
              <a:off x="3955064" y="2012453"/>
              <a:ext cx="61691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27" name="TextBox 31"/>
            <p:cNvSpPr txBox="1">
              <a:spLocks noChangeArrowheads="1"/>
            </p:cNvSpPr>
            <p:nvPr/>
          </p:nvSpPr>
          <p:spPr bwMode="auto">
            <a:xfrm>
              <a:off x="6224872" y="1492419"/>
              <a:ext cx="56837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828" name="组合 32"/>
            <p:cNvGrpSpPr>
              <a:grpSpLocks/>
            </p:cNvGrpSpPr>
            <p:nvPr/>
          </p:nvGrpSpPr>
          <p:grpSpPr bwMode="auto">
            <a:xfrm>
              <a:off x="4409768" y="1911388"/>
              <a:ext cx="1848936" cy="788684"/>
              <a:chOff x="4409768" y="1911388"/>
              <a:chExt cx="1848936" cy="788684"/>
            </a:xfrm>
          </p:grpSpPr>
          <p:grpSp>
            <p:nvGrpSpPr>
              <p:cNvPr id="34831" name="组合 35"/>
              <p:cNvGrpSpPr>
                <a:grpSpLocks/>
              </p:cNvGrpSpPr>
              <p:nvPr/>
            </p:nvGrpSpPr>
            <p:grpSpPr bwMode="auto">
              <a:xfrm>
                <a:off x="5038178" y="1911388"/>
                <a:ext cx="1220526" cy="788684"/>
                <a:chOff x="3069842" y="3018564"/>
                <a:chExt cx="1220526" cy="788684"/>
              </a:xfrm>
            </p:grpSpPr>
            <p:cxnSp>
              <p:nvCxnSpPr>
                <p:cNvPr id="34834" name="直接箭头连接符 38"/>
                <p:cNvCxnSpPr>
                  <a:cxnSpLocks noChangeShapeType="1"/>
                </p:cNvCxnSpPr>
                <p:nvPr/>
              </p:nvCxnSpPr>
              <p:spPr bwMode="auto">
                <a:xfrm>
                  <a:off x="3069842" y="3018564"/>
                  <a:ext cx="1220526" cy="0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FF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835" name="直接连接符 39"/>
                <p:cNvCxnSpPr>
                  <a:cxnSpLocks noChangeShapeType="1"/>
                </p:cNvCxnSpPr>
                <p:nvPr/>
              </p:nvCxnSpPr>
              <p:spPr bwMode="auto">
                <a:xfrm>
                  <a:off x="3069842" y="3018564"/>
                  <a:ext cx="0" cy="788684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4832" name="直接箭头连接符 36"/>
              <p:cNvCxnSpPr>
                <a:cxnSpLocks noChangeShapeType="1"/>
              </p:cNvCxnSpPr>
              <p:nvPr/>
            </p:nvCxnSpPr>
            <p:spPr bwMode="auto">
              <a:xfrm>
                <a:off x="5063004" y="2686340"/>
                <a:ext cx="1195700" cy="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33" name="直接连接符 37"/>
              <p:cNvCxnSpPr>
                <a:cxnSpLocks noChangeShapeType="1"/>
              </p:cNvCxnSpPr>
              <p:nvPr/>
            </p:nvCxnSpPr>
            <p:spPr bwMode="auto">
              <a:xfrm>
                <a:off x="4409768" y="2304840"/>
                <a:ext cx="628410" cy="89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829" name="TextBox 33"/>
            <p:cNvSpPr txBox="1">
              <a:spLocks noChangeArrowheads="1"/>
            </p:cNvSpPr>
            <p:nvPr/>
          </p:nvSpPr>
          <p:spPr bwMode="auto">
            <a:xfrm>
              <a:off x="5442372" y="1458561"/>
              <a:ext cx="4964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30" name="TextBox 34"/>
            <p:cNvSpPr txBox="1">
              <a:spLocks noChangeArrowheads="1"/>
            </p:cNvSpPr>
            <p:nvPr/>
          </p:nvSpPr>
          <p:spPr bwMode="auto">
            <a:xfrm>
              <a:off x="5417546" y="2246738"/>
              <a:ext cx="4964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b="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482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5478"/>
              </p:ext>
            </p:extLst>
          </p:nvPr>
        </p:nvGraphicFramePr>
        <p:xfrm>
          <a:off x="5375275" y="1874838"/>
          <a:ext cx="33607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562040" imgH="431640" progId="Equation.DSMT4">
                  <p:embed/>
                </p:oleObj>
              </mc:Choice>
              <mc:Fallback>
                <p:oleObj name="Equation" r:id="rId9" imgW="1562040" imgH="431640" progId="Equation.DSMT4">
                  <p:embed/>
                  <p:pic>
                    <p:nvPicPr>
                      <p:cNvPr id="3482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874838"/>
                        <a:ext cx="33607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Box 20"/>
          <p:cNvSpPr txBox="1">
            <a:spLocks noChangeArrowheads="1"/>
          </p:cNvSpPr>
          <p:nvPr/>
        </p:nvSpPr>
        <p:spPr bwMode="auto">
          <a:xfrm>
            <a:off x="741363" y="1412875"/>
            <a:ext cx="1135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graphicFrame>
        <p:nvGraphicFramePr>
          <p:cNvPr id="22" name="Object 44">
            <a:extLst>
              <a:ext uri="{FF2B5EF4-FFF2-40B4-BE49-F238E27FC236}">
                <a16:creationId xmlns:a16="http://schemas.microsoft.com/office/drawing/2014/main" id="{12B6418E-3B15-407D-80BA-BFA83A675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60467"/>
              </p:ext>
            </p:extLst>
          </p:nvPr>
        </p:nvGraphicFramePr>
        <p:xfrm>
          <a:off x="2177702" y="2826790"/>
          <a:ext cx="2855019" cy="51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269720" imgH="228600" progId="Equation.DSMT4">
                  <p:embed/>
                </p:oleObj>
              </mc:Choice>
              <mc:Fallback>
                <p:oleObj name="Equation" r:id="rId11" imgW="1269720" imgH="228600" progId="Equation.DSMT4">
                  <p:embed/>
                  <p:pic>
                    <p:nvPicPr>
                      <p:cNvPr id="22" name="Object 44">
                        <a:extLst>
                          <a:ext uri="{FF2B5EF4-FFF2-40B4-BE49-F238E27FC236}">
                            <a16:creationId xmlns:a16="http://schemas.microsoft.com/office/drawing/2014/main" id="{12B6418E-3B15-407D-80BA-BFA83A675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702" y="2826790"/>
                        <a:ext cx="2855019" cy="511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3">
            <a:extLst>
              <a:ext uri="{FF2B5EF4-FFF2-40B4-BE49-F238E27FC236}">
                <a16:creationId xmlns:a16="http://schemas.microsoft.com/office/drawing/2014/main" id="{8BA4E7D4-63E6-42AA-BDFD-7E478B687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072513"/>
              </p:ext>
            </p:extLst>
          </p:nvPr>
        </p:nvGraphicFramePr>
        <p:xfrm>
          <a:off x="6248047" y="3603889"/>
          <a:ext cx="23796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965160" imgH="253800" progId="Equation.DSMT4">
                  <p:embed/>
                </p:oleObj>
              </mc:Choice>
              <mc:Fallback>
                <p:oleObj name="Equation" r:id="rId13" imgW="965160" imgH="253800" progId="Equation.DSMT4">
                  <p:embed/>
                  <p:pic>
                    <p:nvPicPr>
                      <p:cNvPr id="23" name="对象 3">
                        <a:extLst>
                          <a:ext uri="{FF2B5EF4-FFF2-40B4-BE49-F238E27FC236}">
                            <a16:creationId xmlns:a16="http://schemas.microsoft.com/office/drawing/2014/main" id="{8BA4E7D4-63E6-42AA-BDFD-7E478B687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047" y="3603889"/>
                        <a:ext cx="23796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1">
            <a:extLst>
              <a:ext uri="{FF2B5EF4-FFF2-40B4-BE49-F238E27FC236}">
                <a16:creationId xmlns:a16="http://schemas.microsoft.com/office/drawing/2014/main" id="{641C206A-2891-4B91-8BC7-A5120B92F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98369"/>
              </p:ext>
            </p:extLst>
          </p:nvPr>
        </p:nvGraphicFramePr>
        <p:xfrm>
          <a:off x="4473283" y="4512291"/>
          <a:ext cx="4113090" cy="104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1701720" imgH="431640" progId="Equation.DSMT4">
                  <p:embed/>
                </p:oleObj>
              </mc:Choice>
              <mc:Fallback>
                <p:oleObj name="Equation" r:id="rId15" imgW="1701720" imgH="431640" progId="Equation.DSMT4">
                  <p:embed/>
                  <p:pic>
                    <p:nvPicPr>
                      <p:cNvPr id="24" name="对象 1">
                        <a:extLst>
                          <a:ext uri="{FF2B5EF4-FFF2-40B4-BE49-F238E27FC236}">
                            <a16:creationId xmlns:a16="http://schemas.microsoft.com/office/drawing/2014/main" id="{641C206A-2891-4B91-8BC7-A5120B92F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283" y="4512291"/>
                        <a:ext cx="4113090" cy="104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">
            <a:extLst>
              <a:ext uri="{FF2B5EF4-FFF2-40B4-BE49-F238E27FC236}">
                <a16:creationId xmlns:a16="http://schemas.microsoft.com/office/drawing/2014/main" id="{26442E5D-68B5-427D-A499-99C945ADD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81334"/>
              </p:ext>
            </p:extLst>
          </p:nvPr>
        </p:nvGraphicFramePr>
        <p:xfrm>
          <a:off x="4473283" y="5487017"/>
          <a:ext cx="4113090" cy="104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1701720" imgH="431640" progId="Equation.DSMT4">
                  <p:embed/>
                </p:oleObj>
              </mc:Choice>
              <mc:Fallback>
                <p:oleObj name="Equation" r:id="rId17" imgW="1701720" imgH="431640" progId="Equation.DSMT4">
                  <p:embed/>
                  <p:pic>
                    <p:nvPicPr>
                      <p:cNvPr id="25" name="对象 2">
                        <a:extLst>
                          <a:ext uri="{FF2B5EF4-FFF2-40B4-BE49-F238E27FC236}">
                            <a16:creationId xmlns:a16="http://schemas.microsoft.com/office/drawing/2014/main" id="{26442E5D-68B5-427D-A499-99C945ADD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283" y="5487017"/>
                        <a:ext cx="4113090" cy="1044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7613BA28-B158-43A3-9F0E-66A513FD38EB}"/>
              </a:ext>
            </a:extLst>
          </p:cNvPr>
          <p:cNvSpPr/>
          <p:nvPr/>
        </p:nvSpPr>
        <p:spPr bwMode="auto">
          <a:xfrm>
            <a:off x="5463029" y="3835630"/>
            <a:ext cx="693914" cy="27805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75C7E71-AA71-4848-BF26-646EB71CDCEF}"/>
              </a:ext>
            </a:extLst>
          </p:cNvPr>
          <p:cNvSpPr/>
          <p:nvPr/>
        </p:nvSpPr>
        <p:spPr bwMode="auto">
          <a:xfrm>
            <a:off x="3662452" y="4868563"/>
            <a:ext cx="693914" cy="27805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7A9D056-AF40-4945-A285-6443F696A7E4}"/>
              </a:ext>
            </a:extLst>
          </p:cNvPr>
          <p:cNvSpPr/>
          <p:nvPr/>
        </p:nvSpPr>
        <p:spPr bwMode="auto">
          <a:xfrm>
            <a:off x="3673742" y="5861986"/>
            <a:ext cx="693914" cy="27805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87211" y="869950"/>
            <a:ext cx="611046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一级平行反应速率方程的积分形式</a:t>
            </a:r>
            <a:endParaRPr kumimoji="1" lang="zh-CN" altLang="en-US" sz="2400" b="0" dirty="0">
              <a:ea typeface="黑体" pitchFamily="49" charset="-122"/>
            </a:endParaRPr>
          </a:p>
        </p:txBody>
      </p:sp>
      <p:sp>
        <p:nvSpPr>
          <p:cNvPr id="179211" name="Line 11"/>
          <p:cNvSpPr>
            <a:spLocks noChangeShapeType="1"/>
          </p:cNvSpPr>
          <p:nvPr/>
        </p:nvSpPr>
        <p:spPr bwMode="auto">
          <a:xfrm>
            <a:off x="1447800" y="3752850"/>
            <a:ext cx="52006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953294" y="4937125"/>
            <a:ext cx="7872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特征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---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产物浓度比等于反应速率系数比。</a:t>
            </a:r>
          </a:p>
        </p:txBody>
      </p:sp>
      <p:graphicFrame>
        <p:nvGraphicFramePr>
          <p:cNvPr id="36869" name="Object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3686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249795"/>
              </p:ext>
            </p:extLst>
          </p:nvPr>
        </p:nvGraphicFramePr>
        <p:xfrm>
          <a:off x="2508250" y="1844675"/>
          <a:ext cx="2381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965160" imgH="253800" progId="Equation.DSMT4">
                  <p:embed/>
                </p:oleObj>
              </mc:Choice>
              <mc:Fallback>
                <p:oleObj name="Equation" r:id="rId5" imgW="965160" imgH="253800" progId="Equation.DSMT4">
                  <p:embed/>
                  <p:pic>
                    <p:nvPicPr>
                      <p:cNvPr id="368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844675"/>
                        <a:ext cx="23812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29616"/>
              </p:ext>
            </p:extLst>
          </p:nvPr>
        </p:nvGraphicFramePr>
        <p:xfrm>
          <a:off x="2022475" y="2673350"/>
          <a:ext cx="41973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701720" imgH="431640" progId="Equation.DSMT4">
                  <p:embed/>
                </p:oleObj>
              </mc:Choice>
              <mc:Fallback>
                <p:oleObj name="Equation" r:id="rId7" imgW="1701720" imgH="431640" progId="Equation.DSMT4">
                  <p:embed/>
                  <p:pic>
                    <p:nvPicPr>
                      <p:cNvPr id="3687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673350"/>
                        <a:ext cx="41973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42678"/>
              </p:ext>
            </p:extLst>
          </p:nvPr>
        </p:nvGraphicFramePr>
        <p:xfrm>
          <a:off x="2027238" y="3767138"/>
          <a:ext cx="4197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701720" imgH="431640" progId="Equation.DSMT4">
                  <p:embed/>
                </p:oleObj>
              </mc:Choice>
              <mc:Fallback>
                <p:oleObj name="Equation" r:id="rId9" imgW="1701720" imgH="431640" progId="Equation.DSMT4">
                  <p:embed/>
                  <p:pic>
                    <p:nvPicPr>
                      <p:cNvPr id="3687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767138"/>
                        <a:ext cx="4197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78713"/>
              </p:ext>
            </p:extLst>
          </p:nvPr>
        </p:nvGraphicFramePr>
        <p:xfrm>
          <a:off x="6797675" y="3252788"/>
          <a:ext cx="12493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520560" imgH="431640" progId="Equation.DSMT4">
                  <p:embed/>
                </p:oleObj>
              </mc:Choice>
              <mc:Fallback>
                <p:oleObj name="Equation" r:id="rId11" imgW="520560" imgH="431640" progId="Equation.DSMT4">
                  <p:embed/>
                  <p:pic>
                    <p:nvPicPr>
                      <p:cNvPr id="3687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3252788"/>
                        <a:ext cx="124936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 animBg="1"/>
      <p:bldP spid="1792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88950" y="2139596"/>
            <a:ext cx="8259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若两个反应的各个反应分级数都相同：</a:t>
            </a:r>
          </a:p>
        </p:txBody>
      </p:sp>
      <p:graphicFrame>
        <p:nvGraphicFramePr>
          <p:cNvPr id="25" name="对象 1">
            <a:extLst>
              <a:ext uri="{FF2B5EF4-FFF2-40B4-BE49-F238E27FC236}">
                <a16:creationId xmlns:a16="http://schemas.microsoft.com/office/drawing/2014/main" id="{2EFA3231-A8E5-4AAC-BAB7-AF6C913F4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85788"/>
              </p:ext>
            </p:extLst>
          </p:nvPr>
        </p:nvGraphicFramePr>
        <p:xfrm>
          <a:off x="488950" y="3479686"/>
          <a:ext cx="81661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403440" imgH="634680" progId="Equation.DSMT4">
                  <p:embed/>
                </p:oleObj>
              </mc:Choice>
              <mc:Fallback>
                <p:oleObj name="Equation" r:id="rId3" imgW="3403440" imgH="634680" progId="Equation.DSMT4">
                  <p:embed/>
                  <p:pic>
                    <p:nvPicPr>
                      <p:cNvPr id="25" name="对象 1">
                        <a:extLst>
                          <a:ext uri="{FF2B5EF4-FFF2-40B4-BE49-F238E27FC236}">
                            <a16:creationId xmlns:a16="http://schemas.microsoft.com/office/drawing/2014/main" id="{2EFA3231-A8E5-4AAC-BAB7-AF6C913F4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479686"/>
                        <a:ext cx="81661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>
            <a:extLst>
              <a:ext uri="{FF2B5EF4-FFF2-40B4-BE49-F238E27FC236}">
                <a16:creationId xmlns:a16="http://schemas.microsoft.com/office/drawing/2014/main" id="{B2B1E438-9E60-4579-A69E-68C5A74AA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5" y="5064939"/>
            <a:ext cx="81105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1080000" indent="-1080000"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特征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---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如果平行反应各分级数相同，则产物浓度比等于反应速率系数比。</a:t>
            </a:r>
          </a:p>
        </p:txBody>
      </p:sp>
      <p:grpSp>
        <p:nvGrpSpPr>
          <p:cNvPr id="20" name="组合 11">
            <a:extLst>
              <a:ext uri="{FF2B5EF4-FFF2-40B4-BE49-F238E27FC236}">
                <a16:creationId xmlns:a16="http://schemas.microsoft.com/office/drawing/2014/main" id="{A911F075-662A-4863-A425-4E1814F97A6D}"/>
              </a:ext>
            </a:extLst>
          </p:cNvPr>
          <p:cNvGrpSpPr>
            <a:grpSpLocks/>
          </p:cNvGrpSpPr>
          <p:nvPr/>
        </p:nvGrpSpPr>
        <p:grpSpPr bwMode="auto">
          <a:xfrm>
            <a:off x="1512711" y="503501"/>
            <a:ext cx="3336925" cy="1592616"/>
            <a:chOff x="3456514" y="1469847"/>
            <a:chExt cx="3336729" cy="1592232"/>
          </a:xfrm>
        </p:grpSpPr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998F6E17-FFAC-4DE3-9C44-BCB604552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514" y="2012453"/>
              <a:ext cx="10417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A+B</a:t>
              </a:r>
              <a:endParaRPr lang="zh-CN" altLang="en-US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3B6C721E-CA47-4A9A-AC9C-4AB47C444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4872" y="1492419"/>
              <a:ext cx="56837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" name="组合 14">
              <a:extLst>
                <a:ext uri="{FF2B5EF4-FFF2-40B4-BE49-F238E27FC236}">
                  <a16:creationId xmlns:a16="http://schemas.microsoft.com/office/drawing/2014/main" id="{02C84405-9148-4551-BF3A-584E37EB3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768" y="1911388"/>
              <a:ext cx="1848936" cy="788684"/>
              <a:chOff x="4409768" y="1911388"/>
              <a:chExt cx="1848936" cy="788684"/>
            </a:xfrm>
          </p:grpSpPr>
          <p:grpSp>
            <p:nvGrpSpPr>
              <p:cNvPr id="30" name="组合 17">
                <a:extLst>
                  <a:ext uri="{FF2B5EF4-FFF2-40B4-BE49-F238E27FC236}">
                    <a16:creationId xmlns:a16="http://schemas.microsoft.com/office/drawing/2014/main" id="{4958EFA2-D875-4DFC-8F3C-B1CEE9E4C4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38178" y="1911388"/>
                <a:ext cx="1220526" cy="788684"/>
                <a:chOff x="3069842" y="3018564"/>
                <a:chExt cx="1220526" cy="788684"/>
              </a:xfrm>
            </p:grpSpPr>
            <p:cxnSp>
              <p:nvCxnSpPr>
                <p:cNvPr id="33" name="直接箭头连接符 20">
                  <a:extLst>
                    <a:ext uri="{FF2B5EF4-FFF2-40B4-BE49-F238E27FC236}">
                      <a16:creationId xmlns:a16="http://schemas.microsoft.com/office/drawing/2014/main" id="{26E20E4A-F5E1-4A94-B1C3-45EC3541645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069842" y="3018564"/>
                  <a:ext cx="1220526" cy="0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FF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连接符 21">
                  <a:extLst>
                    <a:ext uri="{FF2B5EF4-FFF2-40B4-BE49-F238E27FC236}">
                      <a16:creationId xmlns:a16="http://schemas.microsoft.com/office/drawing/2014/main" id="{E5FBF5D3-F325-4FD4-9862-B559B5C7DF6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069842" y="3018564"/>
                  <a:ext cx="0" cy="788684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1" name="直接箭头连接符 18">
                <a:extLst>
                  <a:ext uri="{FF2B5EF4-FFF2-40B4-BE49-F238E27FC236}">
                    <a16:creationId xmlns:a16="http://schemas.microsoft.com/office/drawing/2014/main" id="{8840CFC0-C190-4B56-8585-B6AF887D7F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063004" y="2686340"/>
                <a:ext cx="1195700" cy="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连接符 19">
                <a:extLst>
                  <a:ext uri="{FF2B5EF4-FFF2-40B4-BE49-F238E27FC236}">
                    <a16:creationId xmlns:a16="http://schemas.microsoft.com/office/drawing/2014/main" id="{49217819-10C6-4EA0-A318-DB7DEDA391A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09768" y="2304840"/>
                <a:ext cx="628410" cy="89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" name="TextBox 15">
              <a:extLst>
                <a:ext uri="{FF2B5EF4-FFF2-40B4-BE49-F238E27FC236}">
                  <a16:creationId xmlns:a16="http://schemas.microsoft.com/office/drawing/2014/main" id="{F54B9871-79FB-444E-ACF7-D2F8AB863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9796" y="1469847"/>
              <a:ext cx="4964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86EE44B8-9233-4BC4-A069-976BD8641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7546" y="2246738"/>
              <a:ext cx="4964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5" name="对象 1">
            <a:extLst>
              <a:ext uri="{FF2B5EF4-FFF2-40B4-BE49-F238E27FC236}">
                <a16:creationId xmlns:a16="http://schemas.microsoft.com/office/drawing/2014/main" id="{3B8E9D2D-566C-496A-8ECB-424F7DC0E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60776"/>
              </p:ext>
            </p:extLst>
          </p:nvPr>
        </p:nvGraphicFramePr>
        <p:xfrm>
          <a:off x="5776736" y="727413"/>
          <a:ext cx="21494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35" name="对象 1">
                        <a:extLst>
                          <a:ext uri="{FF2B5EF4-FFF2-40B4-BE49-F238E27FC236}">
                            <a16:creationId xmlns:a16="http://schemas.microsoft.com/office/drawing/2014/main" id="{3B8E9D2D-566C-496A-8ECB-424F7DC0E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736" y="727413"/>
                        <a:ext cx="21494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37">
            <a:extLst>
              <a:ext uri="{FF2B5EF4-FFF2-40B4-BE49-F238E27FC236}">
                <a16:creationId xmlns:a16="http://schemas.microsoft.com/office/drawing/2014/main" id="{3C189520-8EBA-4308-8A2B-4F66D8046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327573"/>
              </p:ext>
            </p:extLst>
          </p:nvPr>
        </p:nvGraphicFramePr>
        <p:xfrm>
          <a:off x="2327019" y="2782640"/>
          <a:ext cx="3908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562040" imgH="228600" progId="Equation.DSMT4">
                  <p:embed/>
                </p:oleObj>
              </mc:Choice>
              <mc:Fallback>
                <p:oleObj name="Equation" r:id="rId7" imgW="1562040" imgH="228600" progId="Equation.DSMT4">
                  <p:embed/>
                  <p:pic>
                    <p:nvPicPr>
                      <p:cNvPr id="36" name="Object 1037">
                        <a:extLst>
                          <a:ext uri="{FF2B5EF4-FFF2-40B4-BE49-F238E27FC236}">
                            <a16:creationId xmlns:a16="http://schemas.microsoft.com/office/drawing/2014/main" id="{3C189520-8EBA-4308-8A2B-4F66D8046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019" y="2782640"/>
                        <a:ext cx="3908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0758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54645"/>
              </p:ext>
            </p:extLst>
          </p:nvPr>
        </p:nvGraphicFramePr>
        <p:xfrm>
          <a:off x="1054453" y="2985492"/>
          <a:ext cx="27654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04840" imgH="406080" progId="Equation.DSMT4">
                  <p:embed/>
                </p:oleObj>
              </mc:Choice>
              <mc:Fallback>
                <p:oleObj name="Equation" r:id="rId3" imgW="1104840" imgH="406080" progId="Equation.DSMT4">
                  <p:embed/>
                  <p:pic>
                    <p:nvPicPr>
                      <p:cNvPr id="3891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453" y="2985492"/>
                        <a:ext cx="27654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45111"/>
              </p:ext>
            </p:extLst>
          </p:nvPr>
        </p:nvGraphicFramePr>
        <p:xfrm>
          <a:off x="1057628" y="4044355"/>
          <a:ext cx="26987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079280" imgH="406080" progId="Equation.DSMT4">
                  <p:embed/>
                </p:oleObj>
              </mc:Choice>
              <mc:Fallback>
                <p:oleObj name="Equation" r:id="rId5" imgW="1079280" imgH="406080" progId="Equation.DSMT4">
                  <p:embed/>
                  <p:pic>
                    <p:nvPicPr>
                      <p:cNvPr id="3891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28" y="4044355"/>
                        <a:ext cx="26987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589913"/>
              </p:ext>
            </p:extLst>
          </p:nvPr>
        </p:nvGraphicFramePr>
        <p:xfrm>
          <a:off x="1054453" y="5076230"/>
          <a:ext cx="27622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104840" imgH="406080" progId="Equation.DSMT4">
                  <p:embed/>
                </p:oleObj>
              </mc:Choice>
              <mc:Fallback>
                <p:oleObj name="Equation" r:id="rId7" imgW="1104840" imgH="406080" progId="Equation.DSMT4">
                  <p:embed/>
                  <p:pic>
                    <p:nvPicPr>
                      <p:cNvPr id="38916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453" y="5076230"/>
                        <a:ext cx="27622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1035"/>
          <p:cNvSpPr txBox="1">
            <a:spLocks noChangeArrowheads="1"/>
          </p:cNvSpPr>
          <p:nvPr/>
        </p:nvSpPr>
        <p:spPr bwMode="auto">
          <a:xfrm>
            <a:off x="5263969" y="3900081"/>
            <a:ext cx="28680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邻位   </a:t>
            </a: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58.5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％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间位   </a:t>
            </a: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％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对位   </a:t>
            </a: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36.8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％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236" name="AutoShape 1036"/>
          <p:cNvSpPr>
            <a:spLocks noChangeArrowheads="1"/>
          </p:cNvSpPr>
          <p:nvPr/>
        </p:nvSpPr>
        <p:spPr bwMode="auto">
          <a:xfrm>
            <a:off x="4435828" y="4455517"/>
            <a:ext cx="614363" cy="523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 b="0"/>
          </a:p>
        </p:txBody>
      </p:sp>
      <p:grpSp>
        <p:nvGrpSpPr>
          <p:cNvPr id="29" name="组合 16">
            <a:extLst>
              <a:ext uri="{FF2B5EF4-FFF2-40B4-BE49-F238E27FC236}">
                <a16:creationId xmlns:a16="http://schemas.microsoft.com/office/drawing/2014/main" id="{F85E5E24-1589-45F7-BA7B-DD16FB57623A}"/>
              </a:ext>
            </a:extLst>
          </p:cNvPr>
          <p:cNvGrpSpPr>
            <a:grpSpLocks/>
          </p:cNvGrpSpPr>
          <p:nvPr/>
        </p:nvGrpSpPr>
        <p:grpSpPr bwMode="auto">
          <a:xfrm>
            <a:off x="818973" y="862013"/>
            <a:ext cx="7780337" cy="2030412"/>
            <a:chOff x="792164" y="2599595"/>
            <a:chExt cx="7780339" cy="2031325"/>
          </a:xfrm>
        </p:grpSpPr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2E5C769D-6290-4102-BCA2-B9BF008A8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64" y="3388041"/>
              <a:ext cx="30368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800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8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en-US" altLang="zh-CN" sz="28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+ HNO</a:t>
              </a:r>
              <a:r>
                <a:rPr lang="en-US" altLang="zh-CN" sz="28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BB047EBB-5088-43CB-B8B3-A703DB078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00" y="2599595"/>
              <a:ext cx="4050503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-NO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─C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+ 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-NO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─C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+ 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800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-NO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─C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+ H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" name="组合 14">
              <a:extLst>
                <a:ext uri="{FF2B5EF4-FFF2-40B4-BE49-F238E27FC236}">
                  <a16:creationId xmlns:a16="http://schemas.microsoft.com/office/drawing/2014/main" id="{12E3E6F7-C5E3-48AD-A3EF-CC215FBB3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0463" y="3062808"/>
              <a:ext cx="881068" cy="1233488"/>
              <a:chOff x="3650463" y="3062808"/>
              <a:chExt cx="881068" cy="1233488"/>
            </a:xfrm>
          </p:grpSpPr>
          <p:cxnSp>
            <p:nvCxnSpPr>
              <p:cNvPr id="33" name="直接箭头连接符 10">
                <a:extLst>
                  <a:ext uri="{FF2B5EF4-FFF2-40B4-BE49-F238E27FC236}">
                    <a16:creationId xmlns:a16="http://schemas.microsoft.com/office/drawing/2014/main" id="{D4460CCC-CD99-444A-9553-53C67BFB04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50463" y="3658121"/>
                <a:ext cx="871537" cy="0"/>
              </a:xfrm>
              <a:prstGeom prst="straightConnector1">
                <a:avLst/>
              </a:prstGeom>
              <a:noFill/>
              <a:ln w="38100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箭头连接符 15">
                <a:extLst>
                  <a:ext uri="{FF2B5EF4-FFF2-40B4-BE49-F238E27FC236}">
                    <a16:creationId xmlns:a16="http://schemas.microsoft.com/office/drawing/2014/main" id="{C238BFF3-87FF-4CFF-8E44-34EE81808E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14775" y="4282008"/>
                <a:ext cx="616756" cy="0"/>
              </a:xfrm>
              <a:prstGeom prst="straightConnector1">
                <a:avLst/>
              </a:prstGeom>
              <a:noFill/>
              <a:ln w="38100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箭头连接符 17">
                <a:extLst>
                  <a:ext uri="{FF2B5EF4-FFF2-40B4-BE49-F238E27FC236}">
                    <a16:creationId xmlns:a16="http://schemas.microsoft.com/office/drawing/2014/main" id="{8C5F325E-8ECE-41A1-A114-1C59BE799B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14775" y="3062808"/>
                <a:ext cx="616756" cy="0"/>
              </a:xfrm>
              <a:prstGeom prst="straightConnector1">
                <a:avLst/>
              </a:prstGeom>
              <a:noFill/>
              <a:ln w="38100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连接符 13">
                <a:extLst>
                  <a:ext uri="{FF2B5EF4-FFF2-40B4-BE49-F238E27FC236}">
                    <a16:creationId xmlns:a16="http://schemas.microsoft.com/office/drawing/2014/main" id="{AA0CD815-FDCC-4E26-AD20-02AA2CB402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14775" y="3062808"/>
                <a:ext cx="0" cy="12334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357779"/>
              </p:ext>
            </p:extLst>
          </p:nvPr>
        </p:nvGraphicFramePr>
        <p:xfrm>
          <a:off x="2127250" y="4806950"/>
          <a:ext cx="5068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195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806950"/>
                        <a:ext cx="5068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13067"/>
              </p:ext>
            </p:extLst>
          </p:nvPr>
        </p:nvGraphicFramePr>
        <p:xfrm>
          <a:off x="2611561" y="5465089"/>
          <a:ext cx="41640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765080" imgH="241200" progId="Equation.DSMT4">
                  <p:embed/>
                </p:oleObj>
              </mc:Choice>
              <mc:Fallback>
                <p:oleObj name="Equation" r:id="rId5" imgW="1765080" imgH="241200" progId="Equation.DSMT4">
                  <p:embed/>
                  <p:pic>
                    <p:nvPicPr>
                      <p:cNvPr id="195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61" y="5465089"/>
                        <a:ext cx="41640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397052" y="4662398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解：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(1)</a:t>
            </a:r>
            <a:r>
              <a:rPr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451893-5E2D-4C08-B858-5E908353F387}"/>
              </a:ext>
            </a:extLst>
          </p:cNvPr>
          <p:cNvGrpSpPr/>
          <p:nvPr/>
        </p:nvGrpSpPr>
        <p:grpSpPr>
          <a:xfrm>
            <a:off x="394054" y="497065"/>
            <a:ext cx="8569325" cy="4162422"/>
            <a:chOff x="394054" y="497065"/>
            <a:chExt cx="8569325" cy="4162422"/>
          </a:xfrm>
        </p:grpSpPr>
        <p:sp>
          <p:nvSpPr>
            <p:cNvPr id="39938" name="Text Box 2"/>
            <p:cNvSpPr txBox="1">
              <a:spLocks noChangeArrowheads="1"/>
            </p:cNvSpPr>
            <p:nvPr/>
          </p:nvSpPr>
          <p:spPr bwMode="auto">
            <a:xfrm>
              <a:off x="394054" y="497065"/>
              <a:ext cx="8569325" cy="4162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400K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时，在一体积恒定的反应器中进行一级平行反应：</a:t>
              </a:r>
            </a:p>
            <a:p>
              <a:pPr eaLnBrk="1" hangingPunct="1">
                <a:lnSpc>
                  <a:spcPct val="110000"/>
                </a:lnSpc>
                <a:buClrTx/>
                <a:buSzTx/>
                <a:buFontTx/>
                <a:buNone/>
              </a:pPr>
              <a:endParaRPr lang="zh-CN" altLang="en-US" sz="28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反应速率系数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=0.412min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、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=0.206min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。反应开始时只有反应物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存在，初始浓度为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A0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(1)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在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400K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，反应进行到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2min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时，产物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的浓度为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0.133mol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∙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dm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，求此时产物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的浓度；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(2)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求反应物的半衰期；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(3)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求当反应物的转化率达到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90%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时，产物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的浓度比。</a:t>
              </a:r>
            </a:p>
          </p:txBody>
        </p:sp>
        <p:grpSp>
          <p:nvGrpSpPr>
            <p:cNvPr id="39943" name="组合 7"/>
            <p:cNvGrpSpPr>
              <a:grpSpLocks/>
            </p:cNvGrpSpPr>
            <p:nvPr/>
          </p:nvGrpSpPr>
          <p:grpSpPr bwMode="auto">
            <a:xfrm>
              <a:off x="2508250" y="1018291"/>
              <a:ext cx="2692400" cy="1381270"/>
              <a:chOff x="3955064" y="1408439"/>
              <a:chExt cx="2838179" cy="1573205"/>
            </a:xfrm>
          </p:grpSpPr>
          <p:sp>
            <p:nvSpPr>
              <p:cNvPr id="39944" name="TextBox 8"/>
              <p:cNvSpPr txBox="1">
                <a:spLocks noChangeArrowheads="1"/>
              </p:cNvSpPr>
              <p:nvPr/>
            </p:nvSpPr>
            <p:spPr bwMode="auto">
              <a:xfrm>
                <a:off x="3955064" y="2012453"/>
                <a:ext cx="616915" cy="59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8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45" name="TextBox 9"/>
              <p:cNvSpPr txBox="1">
                <a:spLocks noChangeArrowheads="1"/>
              </p:cNvSpPr>
              <p:nvPr/>
            </p:nvSpPr>
            <p:spPr bwMode="auto">
              <a:xfrm>
                <a:off x="6224872" y="1492419"/>
                <a:ext cx="568371" cy="148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28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28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946" name="组合 10"/>
              <p:cNvGrpSpPr>
                <a:grpSpLocks/>
              </p:cNvGrpSpPr>
              <p:nvPr/>
            </p:nvGrpSpPr>
            <p:grpSpPr bwMode="auto">
              <a:xfrm>
                <a:off x="4409768" y="1911388"/>
                <a:ext cx="1848936" cy="788684"/>
                <a:chOff x="4409768" y="1911388"/>
                <a:chExt cx="1848936" cy="788684"/>
              </a:xfrm>
            </p:grpSpPr>
            <p:grpSp>
              <p:nvGrpSpPr>
                <p:cNvPr id="39949" name="组合 13"/>
                <p:cNvGrpSpPr>
                  <a:grpSpLocks/>
                </p:cNvGrpSpPr>
                <p:nvPr/>
              </p:nvGrpSpPr>
              <p:grpSpPr bwMode="auto">
                <a:xfrm>
                  <a:off x="5038178" y="1911388"/>
                  <a:ext cx="1220526" cy="788684"/>
                  <a:chOff x="3069842" y="3018564"/>
                  <a:chExt cx="1220526" cy="788684"/>
                </a:xfrm>
              </p:grpSpPr>
              <p:cxnSp>
                <p:nvCxnSpPr>
                  <p:cNvPr id="39952" name="直接箭头连接符 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9842" y="3018564"/>
                    <a:ext cx="1220526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rgbClr val="000000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953" name="直接连接符 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9842" y="3018564"/>
                    <a:ext cx="0" cy="788684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9950" name="直接箭头连接符 14"/>
                <p:cNvCxnSpPr>
                  <a:cxnSpLocks noChangeShapeType="1"/>
                </p:cNvCxnSpPr>
                <p:nvPr/>
              </p:nvCxnSpPr>
              <p:spPr bwMode="auto">
                <a:xfrm>
                  <a:off x="5063004" y="2686340"/>
                  <a:ext cx="1195700" cy="0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951" name="直接连接符 15"/>
                <p:cNvCxnSpPr>
                  <a:cxnSpLocks noChangeShapeType="1"/>
                </p:cNvCxnSpPr>
                <p:nvPr/>
              </p:nvCxnSpPr>
              <p:spPr bwMode="auto">
                <a:xfrm>
                  <a:off x="4409768" y="2304840"/>
                  <a:ext cx="628410" cy="890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9947" name="TextBox 11"/>
              <p:cNvSpPr txBox="1">
                <a:spLocks noChangeArrowheads="1"/>
              </p:cNvSpPr>
              <p:nvPr/>
            </p:nvSpPr>
            <p:spPr bwMode="auto">
              <a:xfrm>
                <a:off x="5442372" y="1408439"/>
                <a:ext cx="496479" cy="525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48" name="TextBox 12"/>
              <p:cNvSpPr txBox="1">
                <a:spLocks noChangeArrowheads="1"/>
              </p:cNvSpPr>
              <p:nvPr/>
            </p:nvSpPr>
            <p:spPr bwMode="auto">
              <a:xfrm>
                <a:off x="5447668" y="2181642"/>
                <a:ext cx="496479" cy="525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400" b="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4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155666"/>
              </p:ext>
            </p:extLst>
          </p:nvPr>
        </p:nvGraphicFramePr>
        <p:xfrm>
          <a:off x="2572499" y="3870753"/>
          <a:ext cx="2713663" cy="106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04840" imgH="431640" progId="Equation.DSMT4">
                  <p:embed/>
                </p:oleObj>
              </mc:Choice>
              <mc:Fallback>
                <p:oleObj name="Equation" r:id="rId3" imgW="1104840" imgH="431640" progId="Equation.DSMT4">
                  <p:embed/>
                  <p:pic>
                    <p:nvPicPr>
                      <p:cNvPr id="197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499" y="3870753"/>
                        <a:ext cx="2713663" cy="1064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38714"/>
              </p:ext>
            </p:extLst>
          </p:nvPr>
        </p:nvGraphicFramePr>
        <p:xfrm>
          <a:off x="1158666" y="5134362"/>
          <a:ext cx="6752935" cy="98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958840" imgH="431640" progId="Equation.DSMT4">
                  <p:embed/>
                </p:oleObj>
              </mc:Choice>
              <mc:Fallback>
                <p:oleObj name="Equation" r:id="rId5" imgW="2958840" imgH="431640" progId="Equation.DSMT4">
                  <p:embed/>
                  <p:pic>
                    <p:nvPicPr>
                      <p:cNvPr id="197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666" y="5134362"/>
                        <a:ext cx="6752935" cy="981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36EED7A4-379E-413E-8140-244C5DBFF636}"/>
              </a:ext>
            </a:extLst>
          </p:cNvPr>
          <p:cNvGrpSpPr/>
          <p:nvPr/>
        </p:nvGrpSpPr>
        <p:grpSpPr>
          <a:xfrm>
            <a:off x="394054" y="497065"/>
            <a:ext cx="8569325" cy="3460114"/>
            <a:chOff x="394054" y="497065"/>
            <a:chExt cx="8569325" cy="3460114"/>
          </a:xfrm>
        </p:grpSpPr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1D1F43E9-97B3-429B-B85C-A57B17A49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54" y="497065"/>
              <a:ext cx="8569325" cy="3460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400K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时，在一体积恒定的反应器中进行一级平行反应：</a:t>
              </a:r>
            </a:p>
            <a:p>
              <a:pPr eaLnBrk="1" hangingPunct="1">
                <a:lnSpc>
                  <a:spcPct val="110000"/>
                </a:lnSpc>
                <a:buClrTx/>
                <a:buSzTx/>
                <a:buFontTx/>
                <a:buNone/>
              </a:pPr>
              <a:endParaRPr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反应速率系数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=0.412min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、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=0.206min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。反应开始时只有反应物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存在，初始浓度为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A0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(1)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在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400K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，反应进行到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2min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时，产物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的浓度为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0.133mol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∙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dm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，求此时产物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的浓度；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(2)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求反应物的半衰期；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(3)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求当反应物的转化率达到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90%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时，产物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的浓度比。</a:t>
              </a:r>
            </a:p>
          </p:txBody>
        </p:sp>
        <p:grpSp>
          <p:nvGrpSpPr>
            <p:cNvPr id="31" name="组合 7">
              <a:extLst>
                <a:ext uri="{FF2B5EF4-FFF2-40B4-BE49-F238E27FC236}">
                  <a16:creationId xmlns:a16="http://schemas.microsoft.com/office/drawing/2014/main" id="{F7AE4539-CB2C-483F-B78C-D6B56CC67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428" y="845129"/>
              <a:ext cx="2692400" cy="1173834"/>
              <a:chOff x="3955064" y="1549874"/>
              <a:chExt cx="2838179" cy="1336944"/>
            </a:xfrm>
          </p:grpSpPr>
          <p:sp>
            <p:nvSpPr>
              <p:cNvPr id="32" name="TextBox 8">
                <a:extLst>
                  <a:ext uri="{FF2B5EF4-FFF2-40B4-BE49-F238E27FC236}">
                    <a16:creationId xmlns:a16="http://schemas.microsoft.com/office/drawing/2014/main" id="{AB4557EC-58E9-456C-B5C0-04F45114C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064" y="2012453"/>
                <a:ext cx="616915" cy="525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4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id="{09BD0DBB-BC21-4780-AF17-3B3E193E7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4872" y="1595282"/>
                <a:ext cx="568371" cy="129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24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24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" name="组合 10">
                <a:extLst>
                  <a:ext uri="{FF2B5EF4-FFF2-40B4-BE49-F238E27FC236}">
                    <a16:creationId xmlns:a16="http://schemas.microsoft.com/office/drawing/2014/main" id="{00783DA9-2F2E-478D-8E6D-966DEA188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9768" y="1985748"/>
                <a:ext cx="1849052" cy="639960"/>
                <a:chOff x="4409768" y="1985748"/>
                <a:chExt cx="1849052" cy="639960"/>
              </a:xfrm>
            </p:grpSpPr>
            <p:grpSp>
              <p:nvGrpSpPr>
                <p:cNvPr id="37" name="组合 13">
                  <a:extLst>
                    <a:ext uri="{FF2B5EF4-FFF2-40B4-BE49-F238E27FC236}">
                      <a16:creationId xmlns:a16="http://schemas.microsoft.com/office/drawing/2014/main" id="{1E54CB74-2CD1-4732-8267-FEDFBFB941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38178" y="1985748"/>
                  <a:ext cx="1220526" cy="639960"/>
                  <a:chOff x="3069842" y="3092924"/>
                  <a:chExt cx="1220526" cy="639960"/>
                </a:xfrm>
              </p:grpSpPr>
              <p:cxnSp>
                <p:nvCxnSpPr>
                  <p:cNvPr id="40" name="直接箭头连接符 16">
                    <a:extLst>
                      <a:ext uri="{FF2B5EF4-FFF2-40B4-BE49-F238E27FC236}">
                        <a16:creationId xmlns:a16="http://schemas.microsoft.com/office/drawing/2014/main" id="{72B63F23-CA06-48FC-8377-ABDA550170D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9842" y="3095712"/>
                    <a:ext cx="1220526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rgbClr val="000000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" name="直接连接符 17">
                    <a:extLst>
                      <a:ext uri="{FF2B5EF4-FFF2-40B4-BE49-F238E27FC236}">
                        <a16:creationId xmlns:a16="http://schemas.microsoft.com/office/drawing/2014/main" id="{BB5F3654-07D8-421E-90E3-20B0FD88C7F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9842" y="3092924"/>
                    <a:ext cx="0" cy="639960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8" name="直接箭头连接符 14">
                  <a:extLst>
                    <a:ext uri="{FF2B5EF4-FFF2-40B4-BE49-F238E27FC236}">
                      <a16:creationId xmlns:a16="http://schemas.microsoft.com/office/drawing/2014/main" id="{30DE3EA8-9F8F-41E9-9716-824C58B77C0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039086" y="2622050"/>
                  <a:ext cx="1219734" cy="0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接连接符 15">
                  <a:extLst>
                    <a:ext uri="{FF2B5EF4-FFF2-40B4-BE49-F238E27FC236}">
                      <a16:creationId xmlns:a16="http://schemas.microsoft.com/office/drawing/2014/main" id="{65D455AC-18A4-41F0-A1C8-838CD21BE0B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409768" y="2304840"/>
                  <a:ext cx="628410" cy="890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5" name="TextBox 11">
                <a:extLst>
                  <a:ext uri="{FF2B5EF4-FFF2-40B4-BE49-F238E27FC236}">
                    <a16:creationId xmlns:a16="http://schemas.microsoft.com/office/drawing/2014/main" id="{9F383EB9-1196-40FD-A240-E6342369F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2372" y="1549874"/>
                <a:ext cx="496479" cy="45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="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TextBox 12">
                <a:extLst>
                  <a:ext uri="{FF2B5EF4-FFF2-40B4-BE49-F238E27FC236}">
                    <a16:creationId xmlns:a16="http://schemas.microsoft.com/office/drawing/2014/main" id="{F2A48800-EBCA-4E92-9233-5B725F58C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7668" y="2143069"/>
                <a:ext cx="496479" cy="45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="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2" name="Rectangle 7">
            <a:extLst>
              <a:ext uri="{FF2B5EF4-FFF2-40B4-BE49-F238E27FC236}">
                <a16:creationId xmlns:a16="http://schemas.microsoft.com/office/drawing/2014/main" id="{143BC698-EE77-41D6-95A9-01A14506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54" y="3957179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解：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(2)</a:t>
            </a:r>
            <a:r>
              <a:rPr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98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19920"/>
              </p:ext>
            </p:extLst>
          </p:nvPr>
        </p:nvGraphicFramePr>
        <p:xfrm>
          <a:off x="1965325" y="4846638"/>
          <a:ext cx="564038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1986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846638"/>
                        <a:ext cx="564038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1784704" y="3989644"/>
            <a:ext cx="6421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990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的浓度之比是常数，与时间无关。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7F5E5FA-0A94-4900-A44B-6BA69F0D9CAC}"/>
              </a:ext>
            </a:extLst>
          </p:cNvPr>
          <p:cNvGrpSpPr/>
          <p:nvPr/>
        </p:nvGrpSpPr>
        <p:grpSpPr>
          <a:xfrm>
            <a:off x="394054" y="497065"/>
            <a:ext cx="8569325" cy="3460114"/>
            <a:chOff x="394054" y="497065"/>
            <a:chExt cx="8569325" cy="3460114"/>
          </a:xfrm>
        </p:grpSpPr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0E677B73-A568-4B34-A1A1-C88A420C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54" y="497065"/>
              <a:ext cx="8569325" cy="3460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400K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时，在一体积恒定的反应器中进行一级平行反应：</a:t>
              </a:r>
            </a:p>
            <a:p>
              <a:pPr eaLnBrk="1" hangingPunct="1">
                <a:lnSpc>
                  <a:spcPct val="110000"/>
                </a:lnSpc>
                <a:buClrTx/>
                <a:buSzTx/>
                <a:buFontTx/>
                <a:buNone/>
              </a:pPr>
              <a:endParaRPr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反应速率系数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=0.412min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、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=0.206min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。反应开始时只有反应物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存在，初始浓度为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A0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(1)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在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400K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，反应进行到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2min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时，产物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的浓度为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0.133mol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∙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dm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幼圆" pitchFamily="49" charset="-122"/>
                </a:rPr>
                <a:t>-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，求此时产物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的浓度；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(2)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求反应物的半衰期；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(3)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求当反应物的转化率达到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90%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时，产物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的浓度比。</a:t>
              </a:r>
            </a:p>
          </p:txBody>
        </p:sp>
        <p:grpSp>
          <p:nvGrpSpPr>
            <p:cNvPr id="20" name="组合 7">
              <a:extLst>
                <a:ext uri="{FF2B5EF4-FFF2-40B4-BE49-F238E27FC236}">
                  <a16:creationId xmlns:a16="http://schemas.microsoft.com/office/drawing/2014/main" id="{FA5A7C43-F9CC-462E-823D-083FFB55A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428" y="845129"/>
              <a:ext cx="2692400" cy="1173834"/>
              <a:chOff x="3955064" y="1549874"/>
              <a:chExt cx="2838179" cy="1336944"/>
            </a:xfrm>
          </p:grpSpPr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FFBAE9ED-80A4-410F-9AC1-9982C9983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064" y="2012453"/>
                <a:ext cx="616915" cy="525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4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E60ACCF5-E3B9-4C48-822C-5FFA57B8C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4872" y="1595282"/>
                <a:ext cx="568371" cy="129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24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24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" name="组合 10">
                <a:extLst>
                  <a:ext uri="{FF2B5EF4-FFF2-40B4-BE49-F238E27FC236}">
                    <a16:creationId xmlns:a16="http://schemas.microsoft.com/office/drawing/2014/main" id="{D3705CA4-F42D-4CF2-A9C7-0BCE41CDA7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9768" y="1985748"/>
                <a:ext cx="1849052" cy="639960"/>
                <a:chOff x="4409768" y="1985748"/>
                <a:chExt cx="1849052" cy="639960"/>
              </a:xfrm>
            </p:grpSpPr>
            <p:grpSp>
              <p:nvGrpSpPr>
                <p:cNvPr id="26" name="组合 13">
                  <a:extLst>
                    <a:ext uri="{FF2B5EF4-FFF2-40B4-BE49-F238E27FC236}">
                      <a16:creationId xmlns:a16="http://schemas.microsoft.com/office/drawing/2014/main" id="{D860FB77-94FA-49EA-BE7C-C80CA84435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38178" y="1985748"/>
                  <a:ext cx="1220526" cy="639960"/>
                  <a:chOff x="3069842" y="3092924"/>
                  <a:chExt cx="1220526" cy="639960"/>
                </a:xfrm>
              </p:grpSpPr>
              <p:cxnSp>
                <p:nvCxnSpPr>
                  <p:cNvPr id="29" name="直接箭头连接符 16">
                    <a:extLst>
                      <a:ext uri="{FF2B5EF4-FFF2-40B4-BE49-F238E27FC236}">
                        <a16:creationId xmlns:a16="http://schemas.microsoft.com/office/drawing/2014/main" id="{7ED4550D-453F-41C2-B574-56D3333DC1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9842" y="3095712"/>
                    <a:ext cx="1220526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rgbClr val="000000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0" name="直接连接符 17">
                    <a:extLst>
                      <a:ext uri="{FF2B5EF4-FFF2-40B4-BE49-F238E27FC236}">
                        <a16:creationId xmlns:a16="http://schemas.microsoft.com/office/drawing/2014/main" id="{63E2AA20-7150-4E60-AB7A-D218B98F21E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9842" y="3092924"/>
                    <a:ext cx="0" cy="639960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27" name="直接箭头连接符 14">
                  <a:extLst>
                    <a:ext uri="{FF2B5EF4-FFF2-40B4-BE49-F238E27FC236}">
                      <a16:creationId xmlns:a16="http://schemas.microsoft.com/office/drawing/2014/main" id="{BD728F6D-419C-4977-B2A9-B121BD37903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039086" y="2622050"/>
                  <a:ext cx="1219734" cy="0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15">
                  <a:extLst>
                    <a:ext uri="{FF2B5EF4-FFF2-40B4-BE49-F238E27FC236}">
                      <a16:creationId xmlns:a16="http://schemas.microsoft.com/office/drawing/2014/main" id="{1B6A2700-04B0-4787-9EBD-111A032011A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409768" y="2304840"/>
                  <a:ext cx="628410" cy="890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" name="TextBox 11">
                <a:extLst>
                  <a:ext uri="{FF2B5EF4-FFF2-40B4-BE49-F238E27FC236}">
                    <a16:creationId xmlns:a16="http://schemas.microsoft.com/office/drawing/2014/main" id="{02076CC2-4F45-4896-8268-B43AC94F4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2372" y="1549874"/>
                <a:ext cx="496479" cy="45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="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12">
                <a:extLst>
                  <a:ext uri="{FF2B5EF4-FFF2-40B4-BE49-F238E27FC236}">
                    <a16:creationId xmlns:a16="http://schemas.microsoft.com/office/drawing/2014/main" id="{30276CC3-FCE9-4CAA-A9BA-EA060B6F0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7668" y="2143069"/>
                <a:ext cx="496479" cy="45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="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1" name="Rectangle 7">
            <a:extLst>
              <a:ext uri="{FF2B5EF4-FFF2-40B4-BE49-F238E27FC236}">
                <a16:creationId xmlns:a16="http://schemas.microsoft.com/office/drawing/2014/main" id="{5B68D92A-AA34-4CB1-9BB2-65F0F0DC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54" y="3957179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解：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(3)</a:t>
            </a:r>
            <a:r>
              <a:rPr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5" grpId="0"/>
      <p:bldP spid="31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7207</TotalTime>
  <Words>482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楷体</vt:lpstr>
      <vt:lpstr>宋体</vt:lpstr>
      <vt:lpstr>幼圆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528</cp:revision>
  <dcterms:created xsi:type="dcterms:W3CDTF">1998-06-15T09:16:02Z</dcterms:created>
  <dcterms:modified xsi:type="dcterms:W3CDTF">2020-06-30T01:52:00Z</dcterms:modified>
</cp:coreProperties>
</file>