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4"/>
  </p:notesMasterIdLst>
  <p:sldIdLst>
    <p:sldId id="434" r:id="rId2"/>
    <p:sldId id="387" r:id="rId3"/>
    <p:sldId id="438" r:id="rId4"/>
    <p:sldId id="377" r:id="rId5"/>
    <p:sldId id="430" r:id="rId6"/>
    <p:sldId id="431" r:id="rId7"/>
    <p:sldId id="432" r:id="rId8"/>
    <p:sldId id="372" r:id="rId9"/>
    <p:sldId id="413" r:id="rId10"/>
    <p:sldId id="405" r:id="rId11"/>
    <p:sldId id="414" r:id="rId12"/>
    <p:sldId id="422" r:id="rId13"/>
    <p:sldId id="428" r:id="rId14"/>
    <p:sldId id="406" r:id="rId15"/>
    <p:sldId id="415" r:id="rId16"/>
    <p:sldId id="402" r:id="rId17"/>
    <p:sldId id="436" r:id="rId18"/>
    <p:sldId id="417" r:id="rId19"/>
    <p:sldId id="423" r:id="rId20"/>
    <p:sldId id="427" r:id="rId21"/>
    <p:sldId id="421" r:id="rId22"/>
    <p:sldId id="42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5050"/>
    <a:srgbClr val="FF0000"/>
    <a:srgbClr val="99330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397BB-871A-4736-9276-BD6DB58CB436}" v="173" dt="2020-06-30T01:58:21.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0" d="100"/>
          <a:sy n="40" d="100"/>
        </p:scale>
        <p:origin x="-14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08ce88e1165b00db" providerId="LiveId" clId="{4D3397BB-871A-4736-9276-BD6DB58CB436}"/>
    <pc:docChg chg="custSel addSld delSld modSld delMainMaster">
      <pc:chgData name="CAI JUN" userId="08ce88e1165b00db" providerId="LiveId" clId="{4D3397BB-871A-4736-9276-BD6DB58CB436}" dt="2020-06-30T01:58:28.072" v="308" actId="14100"/>
      <pc:docMkLst>
        <pc:docMk/>
      </pc:docMkLst>
      <pc:sldChg chg="modSp">
        <pc:chgData name="CAI JUN" userId="08ce88e1165b00db" providerId="LiveId" clId="{4D3397BB-871A-4736-9276-BD6DB58CB436}" dt="2020-06-26T07:59:13.602" v="18" actId="14100"/>
        <pc:sldMkLst>
          <pc:docMk/>
          <pc:sldMk cId="0" sldId="372"/>
        </pc:sldMkLst>
        <pc:spChg chg="mod">
          <ac:chgData name="CAI JUN" userId="08ce88e1165b00db" providerId="LiveId" clId="{4D3397BB-871A-4736-9276-BD6DB58CB436}" dt="2020-06-26T07:58:59.508" v="17" actId="1076"/>
          <ac:spMkLst>
            <pc:docMk/>
            <pc:sldMk cId="0" sldId="372"/>
            <ac:spMk id="9225" creationId="{00000000-0000-0000-0000-000000000000}"/>
          </ac:spMkLst>
        </pc:spChg>
        <pc:spChg chg="mod">
          <ac:chgData name="CAI JUN" userId="08ce88e1165b00db" providerId="LiveId" clId="{4D3397BB-871A-4736-9276-BD6DB58CB436}" dt="2020-06-26T07:58:36.649" v="13" actId="207"/>
          <ac:spMkLst>
            <pc:docMk/>
            <pc:sldMk cId="0" sldId="372"/>
            <ac:spMk id="9230" creationId="{00000000-0000-0000-0000-000000000000}"/>
          </ac:spMkLst>
        </pc:spChg>
        <pc:spChg chg="mod">
          <ac:chgData name="CAI JUN" userId="08ce88e1165b00db" providerId="LiveId" clId="{4D3397BB-871A-4736-9276-BD6DB58CB436}" dt="2020-06-26T07:59:13.602" v="18" actId="14100"/>
          <ac:spMkLst>
            <pc:docMk/>
            <pc:sldMk cId="0" sldId="372"/>
            <ac:spMk id="10253" creationId="{00000000-0000-0000-0000-000000000000}"/>
          </ac:spMkLst>
        </pc:spChg>
        <pc:spChg chg="mod">
          <ac:chgData name="CAI JUN" userId="08ce88e1165b00db" providerId="LiveId" clId="{4D3397BB-871A-4736-9276-BD6DB58CB436}" dt="2020-06-26T07:59:13.602" v="18" actId="14100"/>
          <ac:spMkLst>
            <pc:docMk/>
            <pc:sldMk cId="0" sldId="372"/>
            <ac:spMk id="10254" creationId="{00000000-0000-0000-0000-000000000000}"/>
          </ac:spMkLst>
        </pc:spChg>
        <pc:grpChg chg="mod">
          <ac:chgData name="CAI JUN" userId="08ce88e1165b00db" providerId="LiveId" clId="{4D3397BB-871A-4736-9276-BD6DB58CB436}" dt="2020-06-26T07:59:13.602" v="18" actId="14100"/>
          <ac:grpSpMkLst>
            <pc:docMk/>
            <pc:sldMk cId="0" sldId="372"/>
            <ac:grpSpMk id="158762" creationId="{00000000-0000-0000-0000-000000000000}"/>
          </ac:grpSpMkLst>
        </pc:grpChg>
        <pc:graphicFrameChg chg="mod">
          <ac:chgData name="CAI JUN" userId="08ce88e1165b00db" providerId="LiveId" clId="{4D3397BB-871A-4736-9276-BD6DB58CB436}" dt="2020-06-26T07:58:06.321" v="7"/>
          <ac:graphicFrameMkLst>
            <pc:docMk/>
            <pc:sldMk cId="0" sldId="372"/>
            <ac:graphicFrameMk id="9229" creationId="{00000000-0000-0000-0000-000000000000}"/>
          </ac:graphicFrameMkLst>
        </pc:graphicFrameChg>
        <pc:graphicFrameChg chg="mod">
          <ac:chgData name="CAI JUN" userId="08ce88e1165b00db" providerId="LiveId" clId="{4D3397BB-871A-4736-9276-BD6DB58CB436}" dt="2020-06-26T07:57:56.789" v="5"/>
          <ac:graphicFrameMkLst>
            <pc:docMk/>
            <pc:sldMk cId="0" sldId="372"/>
            <ac:graphicFrameMk id="10251" creationId="{00000000-0000-0000-0000-000000000000}"/>
          </ac:graphicFrameMkLst>
        </pc:graphicFrameChg>
      </pc:sldChg>
      <pc:sldChg chg="modSp mod">
        <pc:chgData name="CAI JUN" userId="08ce88e1165b00db" providerId="LiveId" clId="{4D3397BB-871A-4736-9276-BD6DB58CB436}" dt="2020-06-30T01:54:55.400" v="203"/>
        <pc:sldMkLst>
          <pc:docMk/>
          <pc:sldMk cId="0" sldId="406"/>
        </pc:sldMkLst>
        <pc:spChg chg="mod">
          <ac:chgData name="CAI JUN" userId="08ce88e1165b00db" providerId="LiveId" clId="{4D3397BB-871A-4736-9276-BD6DB58CB436}" dt="2020-06-30T01:54:46.853" v="201"/>
          <ac:spMkLst>
            <pc:docMk/>
            <pc:sldMk cId="0" sldId="406"/>
            <ac:spMk id="16389" creationId="{00000000-0000-0000-0000-000000000000}"/>
          </ac:spMkLst>
        </pc:spChg>
        <pc:grpChg chg="mod">
          <ac:chgData name="CAI JUN" userId="08ce88e1165b00db" providerId="LiveId" clId="{4D3397BB-871A-4736-9276-BD6DB58CB436}" dt="2020-06-30T01:54:46.853" v="201"/>
          <ac:grpSpMkLst>
            <pc:docMk/>
            <pc:sldMk cId="0" sldId="406"/>
            <ac:grpSpMk id="194580" creationId="{00000000-0000-0000-0000-000000000000}"/>
          </ac:grpSpMkLst>
        </pc:grpChg>
        <pc:graphicFrameChg chg="mod">
          <ac:chgData name="CAI JUN" userId="08ce88e1165b00db" providerId="LiveId" clId="{4D3397BB-871A-4736-9276-BD6DB58CB436}" dt="2020-06-30T01:54:55.400" v="203"/>
          <ac:graphicFrameMkLst>
            <pc:docMk/>
            <pc:sldMk cId="0" sldId="406"/>
            <ac:graphicFrameMk id="16388" creationId="{00000000-0000-0000-0000-000000000000}"/>
          </ac:graphicFrameMkLst>
        </pc:graphicFrameChg>
        <pc:graphicFrameChg chg="mod">
          <ac:chgData name="CAI JUN" userId="08ce88e1165b00db" providerId="LiveId" clId="{4D3397BB-871A-4736-9276-BD6DB58CB436}" dt="2020-06-30T01:54:46.853" v="201"/>
          <ac:graphicFrameMkLst>
            <pc:docMk/>
            <pc:sldMk cId="0" sldId="406"/>
            <ac:graphicFrameMk id="16390" creationId="{00000000-0000-0000-0000-000000000000}"/>
          </ac:graphicFrameMkLst>
        </pc:graphicFrameChg>
        <pc:graphicFrameChg chg="mod">
          <ac:chgData name="CAI JUN" userId="08ce88e1165b00db" providerId="LiveId" clId="{4D3397BB-871A-4736-9276-BD6DB58CB436}" dt="2020-06-30T01:54:46.853" v="201"/>
          <ac:graphicFrameMkLst>
            <pc:docMk/>
            <pc:sldMk cId="0" sldId="406"/>
            <ac:graphicFrameMk id="16391" creationId="{00000000-0000-0000-0000-000000000000}"/>
          </ac:graphicFrameMkLst>
        </pc:graphicFrameChg>
        <pc:graphicFrameChg chg="mod">
          <ac:chgData name="CAI JUN" userId="08ce88e1165b00db" providerId="LiveId" clId="{4D3397BB-871A-4736-9276-BD6DB58CB436}" dt="2020-06-30T01:54:46.853" v="201"/>
          <ac:graphicFrameMkLst>
            <pc:docMk/>
            <pc:sldMk cId="0" sldId="406"/>
            <ac:graphicFrameMk id="16392" creationId="{00000000-0000-0000-0000-000000000000}"/>
          </ac:graphicFrameMkLst>
        </pc:graphicFrameChg>
        <pc:graphicFrameChg chg="mod">
          <ac:chgData name="CAI JUN" userId="08ce88e1165b00db" providerId="LiveId" clId="{4D3397BB-871A-4736-9276-BD6DB58CB436}" dt="2020-06-30T01:54:46.853" v="201"/>
          <ac:graphicFrameMkLst>
            <pc:docMk/>
            <pc:sldMk cId="0" sldId="406"/>
            <ac:graphicFrameMk id="16393" creationId="{00000000-0000-0000-0000-000000000000}"/>
          </ac:graphicFrameMkLst>
        </pc:graphicFrameChg>
      </pc:sldChg>
      <pc:sldChg chg="modSp mod">
        <pc:chgData name="CAI JUN" userId="08ce88e1165b00db" providerId="LiveId" clId="{4D3397BB-871A-4736-9276-BD6DB58CB436}" dt="2020-06-26T08:00:50.024" v="41" actId="6549"/>
        <pc:sldMkLst>
          <pc:docMk/>
          <pc:sldMk cId="0" sldId="413"/>
        </pc:sldMkLst>
        <pc:spChg chg="mod">
          <ac:chgData name="CAI JUN" userId="08ce88e1165b00db" providerId="LiveId" clId="{4D3397BB-871A-4736-9276-BD6DB58CB436}" dt="2020-06-26T08:00:50.024" v="41" actId="6549"/>
          <ac:spMkLst>
            <pc:docMk/>
            <pc:sldMk cId="0" sldId="413"/>
            <ac:spMk id="11266" creationId="{00000000-0000-0000-0000-000000000000}"/>
          </ac:spMkLst>
        </pc:spChg>
        <pc:graphicFrameChg chg="mod">
          <ac:chgData name="CAI JUN" userId="08ce88e1165b00db" providerId="LiveId" clId="{4D3397BB-871A-4736-9276-BD6DB58CB436}" dt="2020-06-26T07:59:37.399" v="30" actId="14100"/>
          <ac:graphicFrameMkLst>
            <pc:docMk/>
            <pc:sldMk cId="0" sldId="413"/>
            <ac:graphicFrameMk id="11268" creationId="{00000000-0000-0000-0000-000000000000}"/>
          </ac:graphicFrameMkLst>
        </pc:graphicFrameChg>
      </pc:sldChg>
      <pc:sldChg chg="modSp">
        <pc:chgData name="CAI JUN" userId="08ce88e1165b00db" providerId="LiveId" clId="{4D3397BB-871A-4736-9276-BD6DB58CB436}" dt="2020-06-26T08:01:35.133" v="47"/>
        <pc:sldMkLst>
          <pc:docMk/>
          <pc:sldMk cId="0" sldId="414"/>
        </pc:sldMkLst>
        <pc:graphicFrameChg chg="mod">
          <ac:chgData name="CAI JUN" userId="08ce88e1165b00db" providerId="LiveId" clId="{4D3397BB-871A-4736-9276-BD6DB58CB436}" dt="2020-06-26T08:01:25.336" v="45"/>
          <ac:graphicFrameMkLst>
            <pc:docMk/>
            <pc:sldMk cId="0" sldId="414"/>
            <ac:graphicFrameMk id="13316" creationId="{00000000-0000-0000-0000-000000000000}"/>
          </ac:graphicFrameMkLst>
        </pc:graphicFrameChg>
        <pc:graphicFrameChg chg="mod">
          <ac:chgData name="CAI JUN" userId="08ce88e1165b00db" providerId="LiveId" clId="{4D3397BB-871A-4736-9276-BD6DB58CB436}" dt="2020-06-26T08:01:35.133" v="47"/>
          <ac:graphicFrameMkLst>
            <pc:docMk/>
            <pc:sldMk cId="0" sldId="414"/>
            <ac:graphicFrameMk id="13318" creationId="{00000000-0000-0000-0000-000000000000}"/>
          </ac:graphicFrameMkLst>
        </pc:graphicFrameChg>
      </pc:sldChg>
      <pc:sldChg chg="modSp mod">
        <pc:chgData name="CAI JUN" userId="08ce88e1165b00db" providerId="LiveId" clId="{4D3397BB-871A-4736-9276-BD6DB58CB436}" dt="2020-06-30T01:55:23.806" v="242"/>
        <pc:sldMkLst>
          <pc:docMk/>
          <pc:sldMk cId="0" sldId="415"/>
        </pc:sldMkLst>
        <pc:graphicFrameChg chg="mod">
          <ac:chgData name="CAI JUN" userId="08ce88e1165b00db" providerId="LiveId" clId="{4D3397BB-871A-4736-9276-BD6DB58CB436}" dt="2020-06-30T01:55:17.384" v="240" actId="14100"/>
          <ac:graphicFrameMkLst>
            <pc:docMk/>
            <pc:sldMk cId="0" sldId="415"/>
            <ac:graphicFrameMk id="17413" creationId="{00000000-0000-0000-0000-000000000000}"/>
          </ac:graphicFrameMkLst>
        </pc:graphicFrameChg>
        <pc:graphicFrameChg chg="mod">
          <ac:chgData name="CAI JUN" userId="08ce88e1165b00db" providerId="LiveId" clId="{4D3397BB-871A-4736-9276-BD6DB58CB436}" dt="2020-06-30T01:55:23.806" v="242"/>
          <ac:graphicFrameMkLst>
            <pc:docMk/>
            <pc:sldMk cId="0" sldId="415"/>
            <ac:graphicFrameMk id="17418" creationId="{00000000-0000-0000-0000-000000000000}"/>
          </ac:graphicFrameMkLst>
        </pc:graphicFrameChg>
      </pc:sldChg>
      <pc:sldChg chg="modSp mod">
        <pc:chgData name="CAI JUN" userId="08ce88e1165b00db" providerId="LiveId" clId="{4D3397BB-871A-4736-9276-BD6DB58CB436}" dt="2020-06-30T01:56:35.150" v="262" actId="113"/>
        <pc:sldMkLst>
          <pc:docMk/>
          <pc:sldMk cId="0" sldId="417"/>
        </pc:sldMkLst>
        <pc:spChg chg="mod">
          <ac:chgData name="CAI JUN" userId="08ce88e1165b00db" providerId="LiveId" clId="{4D3397BB-871A-4736-9276-BD6DB58CB436}" dt="2020-06-30T01:56:35.150" v="262" actId="113"/>
          <ac:spMkLst>
            <pc:docMk/>
            <pc:sldMk cId="0" sldId="417"/>
            <ac:spMk id="20486" creationId="{00000000-0000-0000-0000-000000000000}"/>
          </ac:spMkLst>
        </pc:spChg>
        <pc:graphicFrameChg chg="mod">
          <ac:chgData name="CAI JUN" userId="08ce88e1165b00db" providerId="LiveId" clId="{4D3397BB-871A-4736-9276-BD6DB58CB436}" dt="2020-06-30T01:56:29.681" v="261"/>
          <ac:graphicFrameMkLst>
            <pc:docMk/>
            <pc:sldMk cId="0" sldId="417"/>
            <ac:graphicFrameMk id="20483" creationId="{00000000-0000-0000-0000-000000000000}"/>
          </ac:graphicFrameMkLst>
        </pc:graphicFrameChg>
        <pc:graphicFrameChg chg="mod">
          <ac:chgData name="CAI JUN" userId="08ce88e1165b00db" providerId="LiveId" clId="{4D3397BB-871A-4736-9276-BD6DB58CB436}" dt="2020-06-30T01:56:22.837" v="259"/>
          <ac:graphicFrameMkLst>
            <pc:docMk/>
            <pc:sldMk cId="0" sldId="417"/>
            <ac:graphicFrameMk id="20487" creationId="{00000000-0000-0000-0000-000000000000}"/>
          </ac:graphicFrameMkLst>
        </pc:graphicFrameChg>
      </pc:sldChg>
      <pc:sldChg chg="modSp mod">
        <pc:chgData name="CAI JUN" userId="08ce88e1165b00db" providerId="LiveId" clId="{4D3397BB-871A-4736-9276-BD6DB58CB436}" dt="2020-06-30T01:58:28.072" v="308" actId="14100"/>
        <pc:sldMkLst>
          <pc:docMk/>
          <pc:sldMk cId="0" sldId="421"/>
        </pc:sldMkLst>
        <pc:graphicFrameChg chg="mod">
          <ac:chgData name="CAI JUN" userId="08ce88e1165b00db" providerId="LiveId" clId="{4D3397BB-871A-4736-9276-BD6DB58CB436}" dt="2020-06-30T01:58:28.072" v="308" actId="14100"/>
          <ac:graphicFrameMkLst>
            <pc:docMk/>
            <pc:sldMk cId="0" sldId="421"/>
            <ac:graphicFrameMk id="23557" creationId="{00000000-0000-0000-0000-000000000000}"/>
          </ac:graphicFrameMkLst>
        </pc:graphicFrameChg>
      </pc:sldChg>
      <pc:sldChg chg="addSp delSp modSp mod">
        <pc:chgData name="CAI JUN" userId="08ce88e1165b00db" providerId="LiveId" clId="{4D3397BB-871A-4736-9276-BD6DB58CB436}" dt="2020-06-30T01:53:53.790" v="192"/>
        <pc:sldMkLst>
          <pc:docMk/>
          <pc:sldMk cId="0" sldId="422"/>
        </pc:sldMkLst>
        <pc:graphicFrameChg chg="add del mod">
          <ac:chgData name="CAI JUN" userId="08ce88e1165b00db" providerId="LiveId" clId="{4D3397BB-871A-4736-9276-BD6DB58CB436}" dt="2020-06-30T01:53:21.259" v="189" actId="478"/>
          <ac:graphicFrameMkLst>
            <pc:docMk/>
            <pc:sldMk cId="0" sldId="422"/>
            <ac:graphicFrameMk id="2" creationId="{0B11CF66-DCAD-4F32-9ADF-2D369E66852B}"/>
          </ac:graphicFrameMkLst>
        </pc:graphicFrameChg>
        <pc:graphicFrameChg chg="mod">
          <ac:chgData name="CAI JUN" userId="08ce88e1165b00db" providerId="LiveId" clId="{4D3397BB-871A-4736-9276-BD6DB58CB436}" dt="2020-06-30T01:53:23.228" v="190"/>
          <ac:graphicFrameMkLst>
            <pc:docMk/>
            <pc:sldMk cId="0" sldId="422"/>
            <ac:graphicFrameMk id="14342" creationId="{00000000-0000-0000-0000-000000000000}"/>
          </ac:graphicFrameMkLst>
        </pc:graphicFrameChg>
        <pc:graphicFrameChg chg="mod">
          <ac:chgData name="CAI JUN" userId="08ce88e1165b00db" providerId="LiveId" clId="{4D3397BB-871A-4736-9276-BD6DB58CB436}" dt="2020-06-30T01:53:53.790" v="192"/>
          <ac:graphicFrameMkLst>
            <pc:docMk/>
            <pc:sldMk cId="0" sldId="422"/>
            <ac:graphicFrameMk id="14343" creationId="{00000000-0000-0000-0000-000000000000}"/>
          </ac:graphicFrameMkLst>
        </pc:graphicFrameChg>
      </pc:sldChg>
      <pc:sldChg chg="modSp mod">
        <pc:chgData name="CAI JUN" userId="08ce88e1165b00db" providerId="LiveId" clId="{4D3397BB-871A-4736-9276-BD6DB58CB436}" dt="2020-06-26T08:09:03.868" v="182" actId="14100"/>
        <pc:sldMkLst>
          <pc:docMk/>
          <pc:sldMk cId="0" sldId="425"/>
        </pc:sldMkLst>
        <pc:spChg chg="mod">
          <ac:chgData name="CAI JUN" userId="08ce88e1165b00db" providerId="LiveId" clId="{4D3397BB-871A-4736-9276-BD6DB58CB436}" dt="2020-06-26T08:09:03.868" v="182" actId="14100"/>
          <ac:spMkLst>
            <pc:docMk/>
            <pc:sldMk cId="0" sldId="425"/>
            <ac:spMk id="8" creationId="{00000000-0000-0000-0000-000000000000}"/>
          </ac:spMkLst>
        </pc:spChg>
        <pc:spChg chg="mod">
          <ac:chgData name="CAI JUN" userId="08ce88e1165b00db" providerId="LiveId" clId="{4D3397BB-871A-4736-9276-BD6DB58CB436}" dt="2020-06-26T08:07:25.274" v="165" actId="207"/>
          <ac:spMkLst>
            <pc:docMk/>
            <pc:sldMk cId="0" sldId="425"/>
            <ac:spMk id="24578" creationId="{00000000-0000-0000-0000-000000000000}"/>
          </ac:spMkLst>
        </pc:spChg>
        <pc:graphicFrameChg chg="mod">
          <ac:chgData name="CAI JUN" userId="08ce88e1165b00db" providerId="LiveId" clId="{4D3397BB-871A-4736-9276-BD6DB58CB436}" dt="2020-06-26T08:07:46.055" v="167"/>
          <ac:graphicFrameMkLst>
            <pc:docMk/>
            <pc:sldMk cId="0" sldId="425"/>
            <ac:graphicFrameMk id="2" creationId="{00000000-0000-0000-0000-000000000000}"/>
          </ac:graphicFrameMkLst>
        </pc:graphicFrameChg>
        <pc:graphicFrameChg chg="mod">
          <ac:chgData name="CAI JUN" userId="08ce88e1165b00db" providerId="LiveId" clId="{4D3397BB-871A-4736-9276-BD6DB58CB436}" dt="2020-06-26T08:07:55.664" v="169"/>
          <ac:graphicFrameMkLst>
            <pc:docMk/>
            <pc:sldMk cId="0" sldId="425"/>
            <ac:graphicFrameMk id="3" creationId="{00000000-0000-0000-0000-000000000000}"/>
          </ac:graphicFrameMkLst>
        </pc:graphicFrameChg>
        <pc:graphicFrameChg chg="mod">
          <ac:chgData name="CAI JUN" userId="08ce88e1165b00db" providerId="LiveId" clId="{4D3397BB-871A-4736-9276-BD6DB58CB436}" dt="2020-06-26T08:08:11.946" v="174"/>
          <ac:graphicFrameMkLst>
            <pc:docMk/>
            <pc:sldMk cId="0" sldId="425"/>
            <ac:graphicFrameMk id="4" creationId="{00000000-0000-0000-0000-000000000000}"/>
          </ac:graphicFrameMkLst>
        </pc:graphicFrameChg>
        <pc:graphicFrameChg chg="mod">
          <ac:chgData name="CAI JUN" userId="08ce88e1165b00db" providerId="LiveId" clId="{4D3397BB-871A-4736-9276-BD6DB58CB436}" dt="2020-06-26T08:08:02.836" v="172"/>
          <ac:graphicFrameMkLst>
            <pc:docMk/>
            <pc:sldMk cId="0" sldId="425"/>
            <ac:graphicFrameMk id="5" creationId="{00000000-0000-0000-0000-000000000000}"/>
          </ac:graphicFrameMkLst>
        </pc:graphicFrameChg>
        <pc:graphicFrameChg chg="mod">
          <ac:chgData name="CAI JUN" userId="08ce88e1165b00db" providerId="LiveId" clId="{4D3397BB-871A-4736-9276-BD6DB58CB436}" dt="2020-06-26T08:08:23.164" v="176"/>
          <ac:graphicFrameMkLst>
            <pc:docMk/>
            <pc:sldMk cId="0" sldId="425"/>
            <ac:graphicFrameMk id="6" creationId="{00000000-0000-0000-0000-000000000000}"/>
          </ac:graphicFrameMkLst>
        </pc:graphicFrameChg>
        <pc:graphicFrameChg chg="mod">
          <ac:chgData name="CAI JUN" userId="08ce88e1165b00db" providerId="LiveId" clId="{4D3397BB-871A-4736-9276-BD6DB58CB436}" dt="2020-06-26T08:08:35.336" v="179"/>
          <ac:graphicFrameMkLst>
            <pc:docMk/>
            <pc:sldMk cId="0" sldId="425"/>
            <ac:graphicFrameMk id="7" creationId="{00000000-0000-0000-0000-000000000000}"/>
          </ac:graphicFrameMkLst>
        </pc:graphicFrameChg>
      </pc:sldChg>
      <pc:sldChg chg="modSp mod">
        <pc:chgData name="CAI JUN" userId="08ce88e1165b00db" providerId="LiveId" clId="{4D3397BB-871A-4736-9276-BD6DB58CB436}" dt="2020-06-30T01:58:07.447" v="287"/>
        <pc:sldMkLst>
          <pc:docMk/>
          <pc:sldMk cId="0" sldId="427"/>
        </pc:sldMkLst>
        <pc:spChg chg="mod">
          <ac:chgData name="CAI JUN" userId="08ce88e1165b00db" providerId="LiveId" clId="{4D3397BB-871A-4736-9276-BD6DB58CB436}" dt="2020-06-30T01:57:29.556" v="278" actId="207"/>
          <ac:spMkLst>
            <pc:docMk/>
            <pc:sldMk cId="0" sldId="427"/>
            <ac:spMk id="22530" creationId="{00000000-0000-0000-0000-000000000000}"/>
          </ac:spMkLst>
        </pc:spChg>
        <pc:graphicFrameChg chg="mod">
          <ac:chgData name="CAI JUN" userId="08ce88e1165b00db" providerId="LiveId" clId="{4D3397BB-871A-4736-9276-BD6DB58CB436}" dt="2020-06-30T01:57:37.306" v="280"/>
          <ac:graphicFrameMkLst>
            <pc:docMk/>
            <pc:sldMk cId="0" sldId="427"/>
            <ac:graphicFrameMk id="2" creationId="{00000000-0000-0000-0000-000000000000}"/>
          </ac:graphicFrameMkLst>
        </pc:graphicFrameChg>
        <pc:graphicFrameChg chg="mod">
          <ac:chgData name="CAI JUN" userId="08ce88e1165b00db" providerId="LiveId" clId="{4D3397BB-871A-4736-9276-BD6DB58CB436}" dt="2020-06-30T01:57:45.165" v="282"/>
          <ac:graphicFrameMkLst>
            <pc:docMk/>
            <pc:sldMk cId="0" sldId="427"/>
            <ac:graphicFrameMk id="3" creationId="{00000000-0000-0000-0000-000000000000}"/>
          </ac:graphicFrameMkLst>
        </pc:graphicFrameChg>
        <pc:graphicFrameChg chg="mod">
          <ac:chgData name="CAI JUN" userId="08ce88e1165b00db" providerId="LiveId" clId="{4D3397BB-871A-4736-9276-BD6DB58CB436}" dt="2020-06-30T01:57:55.822" v="284"/>
          <ac:graphicFrameMkLst>
            <pc:docMk/>
            <pc:sldMk cId="0" sldId="427"/>
            <ac:graphicFrameMk id="4" creationId="{00000000-0000-0000-0000-000000000000}"/>
          </ac:graphicFrameMkLst>
        </pc:graphicFrameChg>
        <pc:graphicFrameChg chg="mod">
          <ac:chgData name="CAI JUN" userId="08ce88e1165b00db" providerId="LiveId" clId="{4D3397BB-871A-4736-9276-BD6DB58CB436}" dt="2020-06-30T01:58:07.447" v="287"/>
          <ac:graphicFrameMkLst>
            <pc:docMk/>
            <pc:sldMk cId="0" sldId="427"/>
            <ac:graphicFrameMk id="5" creationId="{00000000-0000-0000-0000-000000000000}"/>
          </ac:graphicFrameMkLst>
        </pc:graphicFrameChg>
      </pc:sldChg>
      <pc:sldChg chg="addSp modSp mod modAnim">
        <pc:chgData name="CAI JUN" userId="08ce88e1165b00db" providerId="LiveId" clId="{4D3397BB-871A-4736-9276-BD6DB58CB436}" dt="2020-06-26T08:06:19.289" v="153" actId="14100"/>
        <pc:sldMkLst>
          <pc:docMk/>
          <pc:sldMk cId="0" sldId="428"/>
        </pc:sldMkLst>
        <pc:spChg chg="mod">
          <ac:chgData name="CAI JUN" userId="08ce88e1165b00db" providerId="LiveId" clId="{4D3397BB-871A-4736-9276-BD6DB58CB436}" dt="2020-06-26T08:02:43.571" v="55"/>
          <ac:spMkLst>
            <pc:docMk/>
            <pc:sldMk cId="0" sldId="428"/>
            <ac:spMk id="11" creationId="{00000000-0000-0000-0000-000000000000}"/>
          </ac:spMkLst>
        </pc:spChg>
        <pc:spChg chg="mod">
          <ac:chgData name="CAI JUN" userId="08ce88e1165b00db" providerId="LiveId" clId="{4D3397BB-871A-4736-9276-BD6DB58CB436}" dt="2020-06-26T08:06:19.289" v="153" actId="14100"/>
          <ac:spMkLst>
            <pc:docMk/>
            <pc:sldMk cId="0" sldId="428"/>
            <ac:spMk id="15370" creationId="{00000000-0000-0000-0000-000000000000}"/>
          </ac:spMkLst>
        </pc:spChg>
        <pc:spChg chg="mod">
          <ac:chgData name="CAI JUN" userId="08ce88e1165b00db" providerId="LiveId" clId="{4D3397BB-871A-4736-9276-BD6DB58CB436}" dt="2020-06-26T08:06:19.289" v="153" actId="14100"/>
          <ac:spMkLst>
            <pc:docMk/>
            <pc:sldMk cId="0" sldId="428"/>
            <ac:spMk id="15371" creationId="{00000000-0000-0000-0000-000000000000}"/>
          </ac:spMkLst>
        </pc:spChg>
        <pc:grpChg chg="mod">
          <ac:chgData name="CAI JUN" userId="08ce88e1165b00db" providerId="LiveId" clId="{4D3397BB-871A-4736-9276-BD6DB58CB436}" dt="2020-06-26T08:02:43.571" v="55"/>
          <ac:grpSpMkLst>
            <pc:docMk/>
            <pc:sldMk cId="0" sldId="428"/>
            <ac:grpSpMk id="5" creationId="{18B293A3-087A-470B-A2C2-CAEB8427A65C}"/>
          </ac:grpSpMkLst>
        </pc:grpChg>
        <pc:grpChg chg="mod">
          <ac:chgData name="CAI JUN" userId="08ce88e1165b00db" providerId="LiveId" clId="{4D3397BB-871A-4736-9276-BD6DB58CB436}" dt="2020-06-26T08:06:19.289" v="153" actId="14100"/>
          <ac:grpSpMkLst>
            <pc:docMk/>
            <pc:sldMk cId="0" sldId="428"/>
            <ac:grpSpMk id="226315" creationId="{00000000-0000-0000-0000-000000000000}"/>
          </ac:grpSpMkLst>
        </pc:grpChg>
        <pc:graphicFrameChg chg="mod">
          <ac:chgData name="CAI JUN" userId="08ce88e1165b00db" providerId="LiveId" clId="{4D3397BB-871A-4736-9276-BD6DB58CB436}" dt="2020-06-26T08:02:22.914" v="51"/>
          <ac:graphicFrameMkLst>
            <pc:docMk/>
            <pc:sldMk cId="0" sldId="428"/>
            <ac:graphicFrameMk id="2" creationId="{00000000-0000-0000-0000-000000000000}"/>
          </ac:graphicFrameMkLst>
        </pc:graphicFrameChg>
        <pc:graphicFrameChg chg="mod">
          <ac:chgData name="CAI JUN" userId="08ce88e1165b00db" providerId="LiveId" clId="{4D3397BB-871A-4736-9276-BD6DB58CB436}" dt="2020-06-26T08:02:13.774" v="49"/>
          <ac:graphicFrameMkLst>
            <pc:docMk/>
            <pc:sldMk cId="0" sldId="428"/>
            <ac:graphicFrameMk id="3" creationId="{00000000-0000-0000-0000-000000000000}"/>
          </ac:graphicFrameMkLst>
        </pc:graphicFrameChg>
        <pc:graphicFrameChg chg="mod">
          <ac:chgData name="CAI JUN" userId="08ce88e1165b00db" providerId="LiveId" clId="{4D3397BB-871A-4736-9276-BD6DB58CB436}" dt="2020-06-26T08:03:23.602" v="71"/>
          <ac:graphicFrameMkLst>
            <pc:docMk/>
            <pc:sldMk cId="0" sldId="428"/>
            <ac:graphicFrameMk id="4" creationId="{00000000-0000-0000-0000-000000000000}"/>
          </ac:graphicFrameMkLst>
        </pc:graphicFrameChg>
        <pc:graphicFrameChg chg="mod">
          <ac:chgData name="CAI JUN" userId="08ce88e1165b00db" providerId="LiveId" clId="{4D3397BB-871A-4736-9276-BD6DB58CB436}" dt="2020-06-26T08:02:49.649" v="65" actId="1038"/>
          <ac:graphicFrameMkLst>
            <pc:docMk/>
            <pc:sldMk cId="0" sldId="428"/>
            <ac:graphicFrameMk id="12" creationId="{63073127-3EA8-45D7-AFAD-4857C33162ED}"/>
          </ac:graphicFrameMkLst>
        </pc:graphicFrameChg>
        <pc:graphicFrameChg chg="mod">
          <ac:chgData name="CAI JUN" userId="08ce88e1165b00db" providerId="LiveId" clId="{4D3397BB-871A-4736-9276-BD6DB58CB436}" dt="2020-06-26T08:06:08.977" v="151" actId="1035"/>
          <ac:graphicFrameMkLst>
            <pc:docMk/>
            <pc:sldMk cId="0" sldId="428"/>
            <ac:graphicFrameMk id="15365" creationId="{00000000-0000-0000-0000-000000000000}"/>
          </ac:graphicFrameMkLst>
        </pc:graphicFrameChg>
        <pc:cxnChg chg="add mod">
          <ac:chgData name="CAI JUN" userId="08ce88e1165b00db" providerId="LiveId" clId="{4D3397BB-871A-4736-9276-BD6DB58CB436}" dt="2020-06-26T08:05:51.039" v="123" actId="1037"/>
          <ac:cxnSpMkLst>
            <pc:docMk/>
            <pc:sldMk cId="0" sldId="428"/>
            <ac:cxnSpMk id="7" creationId="{9A7186C1-B3BD-4981-8AE6-A738D4375C02}"/>
          </ac:cxnSpMkLst>
        </pc:cxnChg>
        <pc:cxnChg chg="add mod">
          <ac:chgData name="CAI JUN" userId="08ce88e1165b00db" providerId="LiveId" clId="{4D3397BB-871A-4736-9276-BD6DB58CB436}" dt="2020-06-26T08:05:51.039" v="123" actId="1037"/>
          <ac:cxnSpMkLst>
            <pc:docMk/>
            <pc:sldMk cId="0" sldId="428"/>
            <ac:cxnSpMk id="16" creationId="{658EEB9D-4A4E-4E72-8560-B5BB37BBB998}"/>
          </ac:cxnSpMkLst>
        </pc:cxnChg>
      </pc:sldChg>
      <pc:sldChg chg="modSp mod">
        <pc:chgData name="CAI JUN" userId="08ce88e1165b00db" providerId="LiveId" clId="{4D3397BB-871A-4736-9276-BD6DB58CB436}" dt="2020-06-30T01:56:08.775" v="257" actId="1038"/>
        <pc:sldMkLst>
          <pc:docMk/>
          <pc:sldMk cId="0" sldId="436"/>
        </pc:sldMkLst>
        <pc:spChg chg="mod">
          <ac:chgData name="CAI JUN" userId="08ce88e1165b00db" providerId="LiveId" clId="{4D3397BB-871A-4736-9276-BD6DB58CB436}" dt="2020-06-30T01:55:59.962" v="247" actId="1035"/>
          <ac:spMkLst>
            <pc:docMk/>
            <pc:sldMk cId="0" sldId="436"/>
            <ac:spMk id="19458" creationId="{00000000-0000-0000-0000-000000000000}"/>
          </ac:spMkLst>
        </pc:spChg>
        <pc:spChg chg="mod">
          <ac:chgData name="CAI JUN" userId="08ce88e1165b00db" providerId="LiveId" clId="{4D3397BB-871A-4736-9276-BD6DB58CB436}" dt="2020-06-30T01:55:59.962" v="247" actId="1035"/>
          <ac:spMkLst>
            <pc:docMk/>
            <pc:sldMk cId="0" sldId="436"/>
            <ac:spMk id="19460" creationId="{00000000-0000-0000-0000-000000000000}"/>
          </ac:spMkLst>
        </pc:spChg>
        <pc:spChg chg="mod">
          <ac:chgData name="CAI JUN" userId="08ce88e1165b00db" providerId="LiveId" clId="{4D3397BB-871A-4736-9276-BD6DB58CB436}" dt="2020-06-30T01:55:59.962" v="247" actId="1035"/>
          <ac:spMkLst>
            <pc:docMk/>
            <pc:sldMk cId="0" sldId="436"/>
            <ac:spMk id="19461" creationId="{00000000-0000-0000-0000-000000000000}"/>
          </ac:spMkLst>
        </pc:spChg>
        <pc:spChg chg="mod">
          <ac:chgData name="CAI JUN" userId="08ce88e1165b00db" providerId="LiveId" clId="{4D3397BB-871A-4736-9276-BD6DB58CB436}" dt="2020-06-30T01:55:59.962" v="247" actId="1035"/>
          <ac:spMkLst>
            <pc:docMk/>
            <pc:sldMk cId="0" sldId="436"/>
            <ac:spMk id="19465" creationId="{00000000-0000-0000-0000-000000000000}"/>
          </ac:spMkLst>
        </pc:spChg>
        <pc:spChg chg="mod">
          <ac:chgData name="CAI JUN" userId="08ce88e1165b00db" providerId="LiveId" clId="{4D3397BB-871A-4736-9276-BD6DB58CB436}" dt="2020-06-30T01:55:59.962" v="247" actId="1035"/>
          <ac:spMkLst>
            <pc:docMk/>
            <pc:sldMk cId="0" sldId="436"/>
            <ac:spMk id="19468" creationId="{00000000-0000-0000-0000-000000000000}"/>
          </ac:spMkLst>
        </pc:spChg>
        <pc:spChg chg="mod">
          <ac:chgData name="CAI JUN" userId="08ce88e1165b00db" providerId="LiveId" clId="{4D3397BB-871A-4736-9276-BD6DB58CB436}" dt="2020-06-30T01:55:59.962" v="247" actId="1035"/>
          <ac:spMkLst>
            <pc:docMk/>
            <pc:sldMk cId="0" sldId="436"/>
            <ac:spMk id="19470" creationId="{00000000-0000-0000-0000-000000000000}"/>
          </ac:spMkLst>
        </pc:spChg>
        <pc:spChg chg="mod">
          <ac:chgData name="CAI JUN" userId="08ce88e1165b00db" providerId="LiveId" clId="{4D3397BB-871A-4736-9276-BD6DB58CB436}" dt="2020-06-30T01:55:59.962" v="247" actId="1035"/>
          <ac:spMkLst>
            <pc:docMk/>
            <pc:sldMk cId="0" sldId="436"/>
            <ac:spMk id="19471" creationId="{00000000-0000-0000-0000-000000000000}"/>
          </ac:spMkLst>
        </pc:spChg>
        <pc:spChg chg="mod">
          <ac:chgData name="CAI JUN" userId="08ce88e1165b00db" providerId="LiveId" clId="{4D3397BB-871A-4736-9276-BD6DB58CB436}" dt="2020-06-30T01:55:59.962" v="247" actId="1035"/>
          <ac:spMkLst>
            <pc:docMk/>
            <pc:sldMk cId="0" sldId="436"/>
            <ac:spMk id="19472" creationId="{00000000-0000-0000-0000-000000000000}"/>
          </ac:spMkLst>
        </pc:spChg>
        <pc:spChg chg="mod">
          <ac:chgData name="CAI JUN" userId="08ce88e1165b00db" providerId="LiveId" clId="{4D3397BB-871A-4736-9276-BD6DB58CB436}" dt="2020-06-30T01:55:59.962" v="247" actId="1035"/>
          <ac:spMkLst>
            <pc:docMk/>
            <pc:sldMk cId="0" sldId="436"/>
            <ac:spMk id="19473" creationId="{00000000-0000-0000-0000-000000000000}"/>
          </ac:spMkLst>
        </pc:spChg>
        <pc:spChg chg="mod">
          <ac:chgData name="CAI JUN" userId="08ce88e1165b00db" providerId="LiveId" clId="{4D3397BB-871A-4736-9276-BD6DB58CB436}" dt="2020-06-30T01:55:59.962" v="247" actId="1035"/>
          <ac:spMkLst>
            <pc:docMk/>
            <pc:sldMk cId="0" sldId="436"/>
            <ac:spMk id="19474" creationId="{00000000-0000-0000-0000-000000000000}"/>
          </ac:spMkLst>
        </pc:spChg>
        <pc:spChg chg="mod">
          <ac:chgData name="CAI JUN" userId="08ce88e1165b00db" providerId="LiveId" clId="{4D3397BB-871A-4736-9276-BD6DB58CB436}" dt="2020-06-30T01:55:59.962" v="247" actId="1035"/>
          <ac:spMkLst>
            <pc:docMk/>
            <pc:sldMk cId="0" sldId="436"/>
            <ac:spMk id="19475" creationId="{00000000-0000-0000-0000-000000000000}"/>
          </ac:spMkLst>
        </pc:spChg>
        <pc:spChg chg="mod">
          <ac:chgData name="CAI JUN" userId="08ce88e1165b00db" providerId="LiveId" clId="{4D3397BB-871A-4736-9276-BD6DB58CB436}" dt="2020-06-30T01:55:59.962" v="247" actId="1035"/>
          <ac:spMkLst>
            <pc:docMk/>
            <pc:sldMk cId="0" sldId="436"/>
            <ac:spMk id="245779" creationId="{00000000-0000-0000-0000-000000000000}"/>
          </ac:spMkLst>
        </pc:spChg>
        <pc:grpChg chg="mod">
          <ac:chgData name="CAI JUN" userId="08ce88e1165b00db" providerId="LiveId" clId="{4D3397BB-871A-4736-9276-BD6DB58CB436}" dt="2020-06-30T01:55:59.962" v="247" actId="1035"/>
          <ac:grpSpMkLst>
            <pc:docMk/>
            <pc:sldMk cId="0" sldId="436"/>
            <ac:grpSpMk id="19459" creationId="{00000000-0000-0000-0000-000000000000}"/>
          </ac:grpSpMkLst>
        </pc:grpChg>
        <pc:grpChg chg="mod">
          <ac:chgData name="CAI JUN" userId="08ce88e1165b00db" providerId="LiveId" clId="{4D3397BB-871A-4736-9276-BD6DB58CB436}" dt="2020-06-30T01:55:59.962" v="247" actId="1035"/>
          <ac:grpSpMkLst>
            <pc:docMk/>
            <pc:sldMk cId="0" sldId="436"/>
            <ac:grpSpMk id="19466" creationId="{00000000-0000-0000-0000-000000000000}"/>
          </ac:grpSpMkLst>
        </pc:grpChg>
        <pc:grpChg chg="mod">
          <ac:chgData name="CAI JUN" userId="08ce88e1165b00db" providerId="LiveId" clId="{4D3397BB-871A-4736-9276-BD6DB58CB436}" dt="2020-06-30T01:55:59.962" v="247" actId="1035"/>
          <ac:grpSpMkLst>
            <pc:docMk/>
            <pc:sldMk cId="0" sldId="436"/>
            <ac:grpSpMk id="19467" creationId="{00000000-0000-0000-0000-000000000000}"/>
          </ac:grpSpMkLst>
        </pc:grpChg>
        <pc:graphicFrameChg chg="mod">
          <ac:chgData name="CAI JUN" userId="08ce88e1165b00db" providerId="LiveId" clId="{4D3397BB-871A-4736-9276-BD6DB58CB436}" dt="2020-06-30T01:55:59.962" v="247" actId="1035"/>
          <ac:graphicFrameMkLst>
            <pc:docMk/>
            <pc:sldMk cId="0" sldId="436"/>
            <ac:graphicFrameMk id="19462" creationId="{00000000-0000-0000-0000-000000000000}"/>
          </ac:graphicFrameMkLst>
        </pc:graphicFrameChg>
        <pc:graphicFrameChg chg="mod">
          <ac:chgData name="CAI JUN" userId="08ce88e1165b00db" providerId="LiveId" clId="{4D3397BB-871A-4736-9276-BD6DB58CB436}" dt="2020-06-30T01:56:08.775" v="257" actId="1038"/>
          <ac:graphicFrameMkLst>
            <pc:docMk/>
            <pc:sldMk cId="0" sldId="436"/>
            <ac:graphicFrameMk id="19463" creationId="{00000000-0000-0000-0000-000000000000}"/>
          </ac:graphicFrameMkLst>
        </pc:graphicFrameChg>
        <pc:picChg chg="mod">
          <ac:chgData name="CAI JUN" userId="08ce88e1165b00db" providerId="LiveId" clId="{4D3397BB-871A-4736-9276-BD6DB58CB436}" dt="2020-06-30T01:55:59.962" v="247" actId="1035"/>
          <ac:picMkLst>
            <pc:docMk/>
            <pc:sldMk cId="0" sldId="436"/>
            <ac:picMk id="19464" creationId="{00000000-0000-0000-0000-000000000000}"/>
          </ac:picMkLst>
        </pc:picChg>
      </pc:sldChg>
      <pc:sldChg chg="add del">
        <pc:chgData name="CAI JUN" userId="08ce88e1165b00db" providerId="LiveId" clId="{4D3397BB-871A-4736-9276-BD6DB58CB436}" dt="2020-06-26T08:01:11.039" v="42" actId="47"/>
        <pc:sldMkLst>
          <pc:docMk/>
          <pc:sldMk cId="0" sldId="643"/>
        </pc:sldMkLst>
      </pc:sldChg>
      <pc:sldMasterChg chg="del delSldLayout">
        <pc:chgData name="CAI JUN" userId="08ce88e1165b00db" providerId="LiveId" clId="{4D3397BB-871A-4736-9276-BD6DB58CB436}" dt="2020-06-26T08:01:11.039" v="42" actId="47"/>
        <pc:sldMasterMkLst>
          <pc:docMk/>
          <pc:sldMasterMk cId="3243155565" sldId="2147483789"/>
        </pc:sldMasterMkLst>
        <pc:sldLayoutChg chg="del">
          <pc:chgData name="CAI JUN" userId="08ce88e1165b00db" providerId="LiveId" clId="{4D3397BB-871A-4736-9276-BD6DB58CB436}" dt="2020-06-26T08:01:11.039" v="42" actId="47"/>
          <pc:sldLayoutMkLst>
            <pc:docMk/>
            <pc:sldMasterMk cId="3243155565" sldId="2147483789"/>
            <pc:sldLayoutMk cId="1978755484" sldId="2147483790"/>
          </pc:sldLayoutMkLst>
        </pc:sldLayoutChg>
        <pc:sldLayoutChg chg="del">
          <pc:chgData name="CAI JUN" userId="08ce88e1165b00db" providerId="LiveId" clId="{4D3397BB-871A-4736-9276-BD6DB58CB436}" dt="2020-06-26T08:01:11.039" v="42" actId="47"/>
          <pc:sldLayoutMkLst>
            <pc:docMk/>
            <pc:sldMasterMk cId="3243155565" sldId="2147483789"/>
            <pc:sldLayoutMk cId="511459217" sldId="2147483791"/>
          </pc:sldLayoutMkLst>
        </pc:sldLayoutChg>
        <pc:sldLayoutChg chg="del">
          <pc:chgData name="CAI JUN" userId="08ce88e1165b00db" providerId="LiveId" clId="{4D3397BB-871A-4736-9276-BD6DB58CB436}" dt="2020-06-26T08:01:11.039" v="42" actId="47"/>
          <pc:sldLayoutMkLst>
            <pc:docMk/>
            <pc:sldMasterMk cId="3243155565" sldId="2147483789"/>
            <pc:sldLayoutMk cId="3882899432" sldId="2147483792"/>
          </pc:sldLayoutMkLst>
        </pc:sldLayoutChg>
        <pc:sldLayoutChg chg="del">
          <pc:chgData name="CAI JUN" userId="08ce88e1165b00db" providerId="LiveId" clId="{4D3397BB-871A-4736-9276-BD6DB58CB436}" dt="2020-06-26T08:01:11.039" v="42" actId="47"/>
          <pc:sldLayoutMkLst>
            <pc:docMk/>
            <pc:sldMasterMk cId="3243155565" sldId="2147483789"/>
            <pc:sldLayoutMk cId="3504443541" sldId="2147483793"/>
          </pc:sldLayoutMkLst>
        </pc:sldLayoutChg>
        <pc:sldLayoutChg chg="del">
          <pc:chgData name="CAI JUN" userId="08ce88e1165b00db" providerId="LiveId" clId="{4D3397BB-871A-4736-9276-BD6DB58CB436}" dt="2020-06-26T08:01:11.039" v="42" actId="47"/>
          <pc:sldLayoutMkLst>
            <pc:docMk/>
            <pc:sldMasterMk cId="3243155565" sldId="2147483789"/>
            <pc:sldLayoutMk cId="500498989" sldId="2147483794"/>
          </pc:sldLayoutMkLst>
        </pc:sldLayoutChg>
        <pc:sldLayoutChg chg="del">
          <pc:chgData name="CAI JUN" userId="08ce88e1165b00db" providerId="LiveId" clId="{4D3397BB-871A-4736-9276-BD6DB58CB436}" dt="2020-06-26T08:01:11.039" v="42" actId="47"/>
          <pc:sldLayoutMkLst>
            <pc:docMk/>
            <pc:sldMasterMk cId="3243155565" sldId="2147483789"/>
            <pc:sldLayoutMk cId="2761317200" sldId="2147483795"/>
          </pc:sldLayoutMkLst>
        </pc:sldLayoutChg>
        <pc:sldLayoutChg chg="del">
          <pc:chgData name="CAI JUN" userId="08ce88e1165b00db" providerId="LiveId" clId="{4D3397BB-871A-4736-9276-BD6DB58CB436}" dt="2020-06-26T08:01:11.039" v="42" actId="47"/>
          <pc:sldLayoutMkLst>
            <pc:docMk/>
            <pc:sldMasterMk cId="3243155565" sldId="2147483789"/>
            <pc:sldLayoutMk cId="1239378093" sldId="2147483796"/>
          </pc:sldLayoutMkLst>
        </pc:sldLayoutChg>
        <pc:sldLayoutChg chg="del">
          <pc:chgData name="CAI JUN" userId="08ce88e1165b00db" providerId="LiveId" clId="{4D3397BB-871A-4736-9276-BD6DB58CB436}" dt="2020-06-26T08:01:11.039" v="42" actId="47"/>
          <pc:sldLayoutMkLst>
            <pc:docMk/>
            <pc:sldMasterMk cId="3243155565" sldId="2147483789"/>
            <pc:sldLayoutMk cId="2963887730" sldId="2147483797"/>
          </pc:sldLayoutMkLst>
        </pc:sldLayoutChg>
        <pc:sldLayoutChg chg="del">
          <pc:chgData name="CAI JUN" userId="08ce88e1165b00db" providerId="LiveId" clId="{4D3397BB-871A-4736-9276-BD6DB58CB436}" dt="2020-06-26T08:01:11.039" v="42" actId="47"/>
          <pc:sldLayoutMkLst>
            <pc:docMk/>
            <pc:sldMasterMk cId="3243155565" sldId="2147483789"/>
            <pc:sldLayoutMk cId="3840815005" sldId="2147483798"/>
          </pc:sldLayoutMkLst>
        </pc:sldLayoutChg>
        <pc:sldLayoutChg chg="del">
          <pc:chgData name="CAI JUN" userId="08ce88e1165b00db" providerId="LiveId" clId="{4D3397BB-871A-4736-9276-BD6DB58CB436}" dt="2020-06-26T08:01:11.039" v="42" actId="47"/>
          <pc:sldLayoutMkLst>
            <pc:docMk/>
            <pc:sldMasterMk cId="3243155565" sldId="2147483789"/>
            <pc:sldLayoutMk cId="364689179" sldId="2147483799"/>
          </pc:sldLayoutMkLst>
        </pc:sldLayoutChg>
        <pc:sldLayoutChg chg="del">
          <pc:chgData name="CAI JUN" userId="08ce88e1165b00db" providerId="LiveId" clId="{4D3397BB-871A-4736-9276-BD6DB58CB436}" dt="2020-06-26T08:01:11.039" v="42" actId="47"/>
          <pc:sldLayoutMkLst>
            <pc:docMk/>
            <pc:sldMasterMk cId="3243155565" sldId="2147483789"/>
            <pc:sldLayoutMk cId="3638850806" sldId="2147483800"/>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e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F794939C-3E0F-4A17-A500-3283C30DAA5F}" type="slidenum">
              <a:rPr lang="en-US" altLang="zh-CN"/>
              <a:pPr>
                <a:defRPr/>
              </a:pPr>
              <a:t>‹#›</a:t>
            </a:fld>
            <a:endParaRPr lang="en-US" altLang="zh-CN"/>
          </a:p>
        </p:txBody>
      </p:sp>
    </p:spTree>
    <p:extLst>
      <p:ext uri="{BB962C8B-B14F-4D97-AF65-F5344CB8AC3E}">
        <p14:creationId xmlns:p14="http://schemas.microsoft.com/office/powerpoint/2010/main" val="32338312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DF21DBA0-8A87-4577-84E5-C5C989452A1D}" type="slidenum">
              <a:rPr lang="en-US" altLang="zh-CN" smtClean="0"/>
              <a:pPr eaLnBrk="1" hangingPunct="1">
                <a:spcBef>
                  <a:spcPct val="0"/>
                </a:spcBef>
              </a:pPr>
              <a:t>3</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6898DD3E-9874-48E5-9A73-937FC79C8CED}" type="slidenum">
              <a:rPr lang="en-US" altLang="zh-CN" smtClean="0"/>
              <a:pPr eaLnBrk="1" hangingPunct="1">
                <a:spcBef>
                  <a:spcPct val="0"/>
                </a:spcBef>
              </a:pPr>
              <a:t>4</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DE71585A-E773-4B25-83A9-93ECAECA6198}" type="slidenum">
              <a:rPr lang="en-US" altLang="zh-CN" smtClean="0"/>
              <a:pPr eaLnBrk="1" hangingPunct="1">
                <a:spcBef>
                  <a:spcPct val="0"/>
                </a:spcBef>
              </a:pPr>
              <a:t>5</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885B1AE1-AF1D-466E-BAF4-D7D1F7E90E0F}" type="slidenum">
              <a:rPr lang="en-US" altLang="zh-CN" smtClean="0"/>
              <a:pPr eaLnBrk="1" hangingPunct="1">
                <a:spcBef>
                  <a:spcPct val="0"/>
                </a:spcBef>
              </a:pPr>
              <a:t>6</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47050E10-909A-4607-838D-FC89849CE2E6}" type="slidenum">
              <a:rPr lang="en-US" altLang="zh-CN" smtClean="0"/>
              <a:pPr eaLnBrk="1" hangingPunct="1">
                <a:spcBef>
                  <a:spcPct val="0"/>
                </a:spcBef>
              </a:pPr>
              <a:t>7</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EA5DC32-3F74-42C4-AD85-B1E44AE6E6D4}" type="slidenum">
              <a:rPr lang="en-US" altLang="zh-CN" smtClean="0"/>
              <a:pPr eaLnBrk="1" hangingPunct="1">
                <a:spcBef>
                  <a:spcPct val="0"/>
                </a:spcBef>
              </a:pPr>
              <a:t>12</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1666"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41667"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812B1319-CC6F-4056-968A-CC46586912BB}" type="slidenum">
              <a:rPr lang="en-US" altLang="zh-CN"/>
              <a:pPr>
                <a:defRPr/>
              </a:pPr>
              <a:t>‹#›</a:t>
            </a:fld>
            <a:endParaRPr lang="en-US" altLang="zh-CN"/>
          </a:p>
        </p:txBody>
      </p:sp>
    </p:spTree>
    <p:extLst>
      <p:ext uri="{BB962C8B-B14F-4D97-AF65-F5344CB8AC3E}">
        <p14:creationId xmlns:p14="http://schemas.microsoft.com/office/powerpoint/2010/main" val="280596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FC498CD-8E90-4D40-B0D8-AA5A3ECA1F4A}" type="slidenum">
              <a:rPr lang="en-US" altLang="zh-CN"/>
              <a:pPr>
                <a:defRPr/>
              </a:pPr>
              <a:t>‹#›</a:t>
            </a:fld>
            <a:endParaRPr lang="en-US" altLang="zh-CN"/>
          </a:p>
        </p:txBody>
      </p:sp>
    </p:spTree>
    <p:extLst>
      <p:ext uri="{BB962C8B-B14F-4D97-AF65-F5344CB8AC3E}">
        <p14:creationId xmlns:p14="http://schemas.microsoft.com/office/powerpoint/2010/main" val="418098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824F71-BEFE-453D-B9D0-6F9EDE971197}" type="slidenum">
              <a:rPr lang="en-US" altLang="zh-CN"/>
              <a:pPr>
                <a:defRPr/>
              </a:pPr>
              <a:t>‹#›</a:t>
            </a:fld>
            <a:endParaRPr lang="en-US" altLang="zh-CN"/>
          </a:p>
        </p:txBody>
      </p:sp>
    </p:spTree>
    <p:extLst>
      <p:ext uri="{BB962C8B-B14F-4D97-AF65-F5344CB8AC3E}">
        <p14:creationId xmlns:p14="http://schemas.microsoft.com/office/powerpoint/2010/main" val="424029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C598B7-0FC2-482E-97E2-D40E50F97531}" type="slidenum">
              <a:rPr lang="en-US" altLang="zh-CN"/>
              <a:pPr>
                <a:defRPr/>
              </a:pPr>
              <a:t>‹#›</a:t>
            </a:fld>
            <a:endParaRPr lang="en-US" altLang="zh-CN"/>
          </a:p>
        </p:txBody>
      </p:sp>
    </p:spTree>
    <p:extLst>
      <p:ext uri="{BB962C8B-B14F-4D97-AF65-F5344CB8AC3E}">
        <p14:creationId xmlns:p14="http://schemas.microsoft.com/office/powerpoint/2010/main" val="138318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D2528A-8770-40A3-930B-BD5035B5309C}" type="slidenum">
              <a:rPr lang="en-US" altLang="zh-CN"/>
              <a:pPr>
                <a:defRPr/>
              </a:pPr>
              <a:t>‹#›</a:t>
            </a:fld>
            <a:endParaRPr lang="en-US" altLang="zh-CN"/>
          </a:p>
        </p:txBody>
      </p:sp>
    </p:spTree>
    <p:extLst>
      <p:ext uri="{BB962C8B-B14F-4D97-AF65-F5344CB8AC3E}">
        <p14:creationId xmlns:p14="http://schemas.microsoft.com/office/powerpoint/2010/main" val="305635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92C622-437E-45AF-90B7-E89AF4DE32F7}" type="slidenum">
              <a:rPr lang="en-US" altLang="zh-CN"/>
              <a:pPr>
                <a:defRPr/>
              </a:pPr>
              <a:t>‹#›</a:t>
            </a:fld>
            <a:endParaRPr lang="en-US" altLang="zh-CN"/>
          </a:p>
        </p:txBody>
      </p:sp>
    </p:spTree>
    <p:extLst>
      <p:ext uri="{BB962C8B-B14F-4D97-AF65-F5344CB8AC3E}">
        <p14:creationId xmlns:p14="http://schemas.microsoft.com/office/powerpoint/2010/main" val="39194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7FF9420-E117-4BEF-A72F-4601E686F611}" type="slidenum">
              <a:rPr lang="en-US" altLang="zh-CN"/>
              <a:pPr>
                <a:defRPr/>
              </a:pPr>
              <a:t>‹#›</a:t>
            </a:fld>
            <a:endParaRPr lang="en-US" altLang="zh-CN"/>
          </a:p>
        </p:txBody>
      </p:sp>
    </p:spTree>
    <p:extLst>
      <p:ext uri="{BB962C8B-B14F-4D97-AF65-F5344CB8AC3E}">
        <p14:creationId xmlns:p14="http://schemas.microsoft.com/office/powerpoint/2010/main" val="1749687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36B7C85-4600-4170-94C3-1904751810D5}" type="slidenum">
              <a:rPr lang="en-US" altLang="zh-CN"/>
              <a:pPr>
                <a:defRPr/>
              </a:pPr>
              <a:t>‹#›</a:t>
            </a:fld>
            <a:endParaRPr lang="en-US" altLang="zh-CN"/>
          </a:p>
        </p:txBody>
      </p:sp>
    </p:spTree>
    <p:extLst>
      <p:ext uri="{BB962C8B-B14F-4D97-AF65-F5344CB8AC3E}">
        <p14:creationId xmlns:p14="http://schemas.microsoft.com/office/powerpoint/2010/main" val="32780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AC12958-DFFA-4043-8B44-8E8A502AB3DF}" type="slidenum">
              <a:rPr lang="en-US" altLang="zh-CN"/>
              <a:pPr>
                <a:defRPr/>
              </a:pPr>
              <a:t>‹#›</a:t>
            </a:fld>
            <a:endParaRPr lang="en-US" altLang="zh-CN"/>
          </a:p>
        </p:txBody>
      </p:sp>
    </p:spTree>
    <p:extLst>
      <p:ext uri="{BB962C8B-B14F-4D97-AF65-F5344CB8AC3E}">
        <p14:creationId xmlns:p14="http://schemas.microsoft.com/office/powerpoint/2010/main" val="358164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86371C-8AAA-416F-ACA1-849C19034450}" type="slidenum">
              <a:rPr lang="en-US" altLang="zh-CN"/>
              <a:pPr>
                <a:defRPr/>
              </a:pPr>
              <a:t>‹#›</a:t>
            </a:fld>
            <a:endParaRPr lang="en-US" altLang="zh-CN"/>
          </a:p>
        </p:txBody>
      </p:sp>
    </p:spTree>
    <p:extLst>
      <p:ext uri="{BB962C8B-B14F-4D97-AF65-F5344CB8AC3E}">
        <p14:creationId xmlns:p14="http://schemas.microsoft.com/office/powerpoint/2010/main" val="364197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553E28-7712-4DCE-88B8-6481671BFB69}" type="slidenum">
              <a:rPr lang="en-US" altLang="zh-CN"/>
              <a:pPr>
                <a:defRPr/>
              </a:pPr>
              <a:t>‹#›</a:t>
            </a:fld>
            <a:endParaRPr lang="en-US" altLang="zh-CN"/>
          </a:p>
        </p:txBody>
      </p:sp>
    </p:spTree>
    <p:extLst>
      <p:ext uri="{BB962C8B-B14F-4D97-AF65-F5344CB8AC3E}">
        <p14:creationId xmlns:p14="http://schemas.microsoft.com/office/powerpoint/2010/main" val="10981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240645"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240646"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8A430D00-12D1-44BC-888E-E3EF55EDC4A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8"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6.xml"/><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34.w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32.bin"/><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34.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6.wmf"/><Relationship Id="rId4" Type="http://schemas.openxmlformats.org/officeDocument/2006/relationships/oleObject" Target="../embeddings/oleObject37.bin"/></Relationships>
</file>

<file path=ppt/slides/_rels/slide22.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1.bin"/><Relationship Id="rId14" Type="http://schemas.openxmlformats.org/officeDocument/2006/relationships/image" Target="../media/image53.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996950" y="1136650"/>
            <a:ext cx="68643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286000" indent="-2286000" algn="ctr">
              <a:defRPr/>
            </a:pPr>
            <a:r>
              <a:rPr kumimoji="1" lang="en-US" altLang="zh-CN" sz="60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7-8 </a:t>
            </a:r>
            <a:r>
              <a:rPr kumimoji="1" lang="zh-CN" altLang="en-US" sz="60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温度对反应速率的影响</a:t>
            </a:r>
            <a:endParaRPr kumimoji="1" lang="zh-CN" altLang="en-US" sz="600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1114425" y="3930650"/>
            <a:ext cx="7643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b="1">
                <a:solidFill>
                  <a:srgbClr val="FF0000"/>
                </a:solidFill>
                <a:latin typeface="Times New Roman" pitchFamily="18" charset="0"/>
              </a:rPr>
              <a:t>Effect of Temperature on Reaction Rates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9"/>
          <p:cNvSpPr>
            <a:spLocks noChangeArrowheads="1"/>
          </p:cNvSpPr>
          <p:nvPr/>
        </p:nvSpPr>
        <p:spPr bwMode="auto">
          <a:xfrm>
            <a:off x="1485900" y="990600"/>
            <a:ext cx="6191250" cy="5124450"/>
          </a:xfrm>
          <a:prstGeom prst="rect">
            <a:avLst/>
          </a:prstGeom>
          <a:solidFill>
            <a:srgbClr val="FFFFFF"/>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291" name="Rectangle 2"/>
          <p:cNvSpPr>
            <a:spLocks noChangeArrowheads="1"/>
          </p:cNvSpPr>
          <p:nvPr/>
        </p:nvSpPr>
        <p:spPr bwMode="auto">
          <a:xfrm>
            <a:off x="2522538" y="1498600"/>
            <a:ext cx="4446587" cy="41624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93539" name="Freeform 3"/>
          <p:cNvSpPr>
            <a:spLocks/>
          </p:cNvSpPr>
          <p:nvPr/>
        </p:nvSpPr>
        <p:spPr bwMode="auto">
          <a:xfrm>
            <a:off x="2981325" y="1938338"/>
            <a:ext cx="3263900" cy="2911475"/>
          </a:xfrm>
          <a:custGeom>
            <a:avLst/>
            <a:gdLst>
              <a:gd name="T0" fmla="*/ 0 w 2056"/>
              <a:gd name="T1" fmla="*/ 2147483647 h 1834"/>
              <a:gd name="T2" fmla="*/ 2147483647 w 2056"/>
              <a:gd name="T3" fmla="*/ 2147483647 h 1834"/>
              <a:gd name="T4" fmla="*/ 2147483647 w 2056"/>
              <a:gd name="T5" fmla="*/ 2147483647 h 1834"/>
              <a:gd name="T6" fmla="*/ 0 60000 65536"/>
              <a:gd name="T7" fmla="*/ 0 60000 65536"/>
              <a:gd name="T8" fmla="*/ 0 60000 65536"/>
            </a:gdLst>
            <a:ahLst/>
            <a:cxnLst>
              <a:cxn ang="T6">
                <a:pos x="T0" y="T1"/>
              </a:cxn>
              <a:cxn ang="T7">
                <a:pos x="T2" y="T3"/>
              </a:cxn>
              <a:cxn ang="T8">
                <a:pos x="T4" y="T5"/>
              </a:cxn>
            </a:cxnLst>
            <a:rect l="0" t="0" r="r" b="b"/>
            <a:pathLst>
              <a:path w="2056" h="1834">
                <a:moveTo>
                  <a:pt x="0" y="957"/>
                </a:moveTo>
                <a:cubicBezTo>
                  <a:pt x="234" y="478"/>
                  <a:pt x="468" y="0"/>
                  <a:pt x="811" y="146"/>
                </a:cubicBezTo>
                <a:cubicBezTo>
                  <a:pt x="1154" y="292"/>
                  <a:pt x="1605" y="1063"/>
                  <a:pt x="2056" y="1834"/>
                </a:cubicBezTo>
              </a:path>
            </a:pathLst>
          </a:custGeom>
          <a:noFill/>
          <a:ln w="38100" cmpd="sng">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1F3D99"/>
                  </a:outerShdw>
                </a:effectLst>
              </a14:hiddenEffects>
            </a:ext>
          </a:extLst>
        </p:spPr>
        <p:txBody>
          <a:bodyPr wrap="none" anchor="ctr"/>
          <a:lstStyle/>
          <a:p>
            <a:endParaRPr lang="zh-CN" altLang="en-US"/>
          </a:p>
        </p:txBody>
      </p:sp>
      <p:sp>
        <p:nvSpPr>
          <p:cNvPr id="11301" name="Line 5"/>
          <p:cNvSpPr>
            <a:spLocks noChangeShapeType="1"/>
          </p:cNvSpPr>
          <p:nvPr/>
        </p:nvSpPr>
        <p:spPr bwMode="auto">
          <a:xfrm flipH="1">
            <a:off x="2505075" y="2116138"/>
            <a:ext cx="1622425" cy="0"/>
          </a:xfrm>
          <a:prstGeom prst="line">
            <a:avLst/>
          </a:prstGeom>
          <a:noFill/>
          <a:ln w="12700">
            <a:solidFill>
              <a:srgbClr val="FF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Line 6"/>
          <p:cNvSpPr>
            <a:spLocks noChangeShapeType="1"/>
          </p:cNvSpPr>
          <p:nvPr/>
        </p:nvSpPr>
        <p:spPr bwMode="auto">
          <a:xfrm flipH="1">
            <a:off x="2505075" y="4867275"/>
            <a:ext cx="3914775" cy="0"/>
          </a:xfrm>
          <a:prstGeom prst="line">
            <a:avLst/>
          </a:prstGeom>
          <a:noFill/>
          <a:ln w="12700">
            <a:solidFill>
              <a:srgbClr val="FF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3" name="Line 7"/>
          <p:cNvSpPr>
            <a:spLocks noChangeShapeType="1"/>
          </p:cNvSpPr>
          <p:nvPr/>
        </p:nvSpPr>
        <p:spPr bwMode="auto">
          <a:xfrm flipH="1">
            <a:off x="2505075" y="3455988"/>
            <a:ext cx="2855913" cy="0"/>
          </a:xfrm>
          <a:prstGeom prst="line">
            <a:avLst/>
          </a:prstGeom>
          <a:noFill/>
          <a:ln w="12700">
            <a:solidFill>
              <a:srgbClr val="FF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3544" name="Group 8"/>
          <p:cNvGrpSpPr>
            <a:grpSpLocks/>
          </p:cNvGrpSpPr>
          <p:nvPr/>
        </p:nvGrpSpPr>
        <p:grpSpPr bwMode="auto">
          <a:xfrm>
            <a:off x="3927475" y="1635125"/>
            <a:ext cx="1547813" cy="534988"/>
            <a:chOff x="2474" y="1030"/>
            <a:chExt cx="975" cy="337"/>
          </a:xfrm>
        </p:grpSpPr>
        <p:sp>
          <p:nvSpPr>
            <p:cNvPr id="12328" name="Oval 9"/>
            <p:cNvSpPr>
              <a:spLocks noChangeArrowheads="1"/>
            </p:cNvSpPr>
            <p:nvPr/>
          </p:nvSpPr>
          <p:spPr bwMode="auto">
            <a:xfrm>
              <a:off x="2567" y="1312"/>
              <a:ext cx="55" cy="55"/>
            </a:xfrm>
            <a:prstGeom prst="ellipse">
              <a:avLst/>
            </a:prstGeom>
            <a:solidFill>
              <a:srgbClr val="CC3300"/>
            </a:solidFill>
            <a:ln>
              <a:noFill/>
            </a:ln>
            <a:effectLst>
              <a:prstShdw prst="shdw17" dist="17961" dir="2700000">
                <a:srgbClr val="7A1F00"/>
              </a:prst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329" name="Text Box 10"/>
            <p:cNvSpPr txBox="1">
              <a:spLocks noChangeArrowheads="1"/>
            </p:cNvSpPr>
            <p:nvPr/>
          </p:nvSpPr>
          <p:spPr bwMode="auto">
            <a:xfrm>
              <a:off x="2474" y="1030"/>
              <a:ext cx="9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a:solidFill>
                    <a:srgbClr val="CC3300"/>
                  </a:solidFill>
                  <a:latin typeface="Times New Roman" pitchFamily="18" charset="0"/>
                </a:rPr>
                <a:t>M</a:t>
              </a:r>
              <a:r>
                <a:rPr kumimoji="1" lang="en-US" altLang="zh-CN" sz="2400">
                  <a:latin typeface="Times New Roman" pitchFamily="18" charset="0"/>
                </a:rPr>
                <a:t> </a:t>
              </a:r>
              <a:r>
                <a:rPr kumimoji="1" lang="zh-CN" altLang="en-US" sz="2000">
                  <a:solidFill>
                    <a:srgbClr val="000000"/>
                  </a:solidFill>
                  <a:latin typeface="Times New Roman" pitchFamily="18" charset="0"/>
                </a:rPr>
                <a:t>活化状态</a:t>
              </a:r>
            </a:p>
          </p:txBody>
        </p:sp>
      </p:grpSp>
      <p:grpSp>
        <p:nvGrpSpPr>
          <p:cNvPr id="193584" name="Group 48"/>
          <p:cNvGrpSpPr>
            <a:grpSpLocks/>
          </p:cNvGrpSpPr>
          <p:nvPr/>
        </p:nvGrpSpPr>
        <p:grpSpPr bwMode="auto">
          <a:xfrm>
            <a:off x="5994400" y="4475163"/>
            <a:ext cx="728663" cy="874712"/>
            <a:chOff x="4856" y="2819"/>
            <a:chExt cx="459" cy="551"/>
          </a:xfrm>
        </p:grpSpPr>
        <p:sp>
          <p:nvSpPr>
            <p:cNvPr id="12325" name="Oval 12"/>
            <p:cNvSpPr>
              <a:spLocks noChangeArrowheads="1"/>
            </p:cNvSpPr>
            <p:nvPr/>
          </p:nvSpPr>
          <p:spPr bwMode="auto">
            <a:xfrm>
              <a:off x="4992" y="3046"/>
              <a:ext cx="55" cy="55"/>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326" name="Text Box 13"/>
            <p:cNvSpPr txBox="1">
              <a:spLocks noChangeArrowheads="1"/>
            </p:cNvSpPr>
            <p:nvPr/>
          </p:nvSpPr>
          <p:spPr bwMode="auto">
            <a:xfrm>
              <a:off x="5092" y="281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a:solidFill>
                    <a:srgbClr val="000000"/>
                  </a:solidFill>
                  <a:latin typeface="Times New Roman" pitchFamily="18" charset="0"/>
                </a:rPr>
                <a:t>P</a:t>
              </a:r>
            </a:p>
          </p:txBody>
        </p:sp>
        <p:sp>
          <p:nvSpPr>
            <p:cNvPr id="12327" name="Text Box 14"/>
            <p:cNvSpPr txBox="1">
              <a:spLocks noChangeArrowheads="1"/>
            </p:cNvSpPr>
            <p:nvPr/>
          </p:nvSpPr>
          <p:spPr bwMode="auto">
            <a:xfrm>
              <a:off x="4856" y="312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a:solidFill>
                    <a:srgbClr val="000000"/>
                  </a:solidFill>
                  <a:latin typeface="Times New Roman" pitchFamily="18" charset="0"/>
                </a:rPr>
                <a:t>产物</a:t>
              </a:r>
              <a:endParaRPr kumimoji="1" lang="zh-CN" altLang="en-US" sz="2400">
                <a:solidFill>
                  <a:srgbClr val="000000"/>
                </a:solidFill>
                <a:latin typeface="Times New Roman" pitchFamily="18" charset="0"/>
              </a:endParaRPr>
            </a:p>
          </p:txBody>
        </p:sp>
      </p:grpSp>
      <p:grpSp>
        <p:nvGrpSpPr>
          <p:cNvPr id="193583" name="Group 47"/>
          <p:cNvGrpSpPr>
            <a:grpSpLocks/>
          </p:cNvGrpSpPr>
          <p:nvPr/>
        </p:nvGrpSpPr>
        <p:grpSpPr bwMode="auto">
          <a:xfrm>
            <a:off x="2493963" y="3046413"/>
            <a:ext cx="946150" cy="852487"/>
            <a:chOff x="1583" y="1919"/>
            <a:chExt cx="596" cy="537"/>
          </a:xfrm>
        </p:grpSpPr>
        <p:sp>
          <p:nvSpPr>
            <p:cNvPr id="12322" name="Text Box 17"/>
            <p:cNvSpPr txBox="1">
              <a:spLocks noChangeArrowheads="1"/>
            </p:cNvSpPr>
            <p:nvPr/>
          </p:nvSpPr>
          <p:spPr bwMode="auto">
            <a:xfrm>
              <a:off x="1583" y="2206"/>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a:solidFill>
                    <a:srgbClr val="000000"/>
                  </a:solidFill>
                  <a:latin typeface="Times New Roman" pitchFamily="18" charset="0"/>
                </a:rPr>
                <a:t>反应物</a:t>
              </a:r>
            </a:p>
          </p:txBody>
        </p:sp>
        <p:sp>
          <p:nvSpPr>
            <p:cNvPr id="12323" name="Text Box 18"/>
            <p:cNvSpPr txBox="1">
              <a:spLocks noChangeArrowheads="1"/>
            </p:cNvSpPr>
            <p:nvPr/>
          </p:nvSpPr>
          <p:spPr bwMode="auto">
            <a:xfrm>
              <a:off x="1607" y="19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a:solidFill>
                    <a:srgbClr val="000000"/>
                  </a:solidFill>
                  <a:latin typeface="Times New Roman" pitchFamily="18" charset="0"/>
                </a:rPr>
                <a:t>A</a:t>
              </a:r>
            </a:p>
          </p:txBody>
        </p:sp>
        <p:sp>
          <p:nvSpPr>
            <p:cNvPr id="12324" name="Oval 16"/>
            <p:cNvSpPr>
              <a:spLocks noChangeArrowheads="1"/>
            </p:cNvSpPr>
            <p:nvPr/>
          </p:nvSpPr>
          <p:spPr bwMode="auto">
            <a:xfrm>
              <a:off x="1867" y="2157"/>
              <a:ext cx="55" cy="55"/>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grpSp>
        <p:nvGrpSpPr>
          <p:cNvPr id="193575" name="Group 39"/>
          <p:cNvGrpSpPr>
            <a:grpSpLocks/>
          </p:cNvGrpSpPr>
          <p:nvPr/>
        </p:nvGrpSpPr>
        <p:grpSpPr bwMode="auto">
          <a:xfrm>
            <a:off x="3540125" y="2116138"/>
            <a:ext cx="411163" cy="1341437"/>
            <a:chOff x="2230" y="1333"/>
            <a:chExt cx="259" cy="845"/>
          </a:xfrm>
        </p:grpSpPr>
        <p:sp>
          <p:nvSpPr>
            <p:cNvPr id="12320" name="Line 20"/>
            <p:cNvSpPr>
              <a:spLocks noChangeShapeType="1"/>
            </p:cNvSpPr>
            <p:nvPr/>
          </p:nvSpPr>
          <p:spPr bwMode="auto">
            <a:xfrm>
              <a:off x="2489" y="1333"/>
              <a:ext cx="0" cy="845"/>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21" name="Object 21"/>
            <p:cNvGraphicFramePr>
              <a:graphicFrameLocks noChangeAspect="1"/>
            </p:cNvGraphicFramePr>
            <p:nvPr/>
          </p:nvGraphicFramePr>
          <p:xfrm>
            <a:off x="2230" y="1754"/>
            <a:ext cx="232" cy="232"/>
          </p:xfrm>
          <a:graphic>
            <a:graphicData uri="http://schemas.openxmlformats.org/presentationml/2006/ole">
              <mc:AlternateContent xmlns:mc="http://schemas.openxmlformats.org/markup-compatibility/2006">
                <mc:Choice xmlns:v="urn:schemas-microsoft-com:vml" Requires="v">
                  <p:oleObj spid="_x0000_s4098" name="公式" r:id="rId3" imgW="228600" imgH="228600" progId="Equation.3">
                    <p:embed/>
                  </p:oleObj>
                </mc:Choice>
                <mc:Fallback>
                  <p:oleObj name="公式" r:id="rId3" imgW="228600" imgH="228600" progId="Equation.3">
                    <p:embed/>
                    <p:pic>
                      <p:nvPicPr>
                        <p:cNvPr id="12321"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 y="1754"/>
                          <a:ext cx="23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3576" name="Group 40"/>
          <p:cNvGrpSpPr>
            <a:grpSpLocks/>
          </p:cNvGrpSpPr>
          <p:nvPr/>
        </p:nvGrpSpPr>
        <p:grpSpPr bwMode="auto">
          <a:xfrm>
            <a:off x="4084638" y="2116138"/>
            <a:ext cx="449262" cy="2751137"/>
            <a:chOff x="2573" y="1333"/>
            <a:chExt cx="283" cy="1733"/>
          </a:xfrm>
        </p:grpSpPr>
        <p:sp>
          <p:nvSpPr>
            <p:cNvPr id="12318" name="Line 23"/>
            <p:cNvSpPr>
              <a:spLocks noChangeShapeType="1"/>
            </p:cNvSpPr>
            <p:nvPr/>
          </p:nvSpPr>
          <p:spPr bwMode="auto">
            <a:xfrm>
              <a:off x="2578" y="1333"/>
              <a:ext cx="0" cy="1733"/>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19" name="Object 24"/>
            <p:cNvGraphicFramePr>
              <a:graphicFrameLocks noChangeAspect="1"/>
            </p:cNvGraphicFramePr>
            <p:nvPr/>
          </p:nvGraphicFramePr>
          <p:xfrm>
            <a:off x="2573" y="1774"/>
            <a:ext cx="283" cy="232"/>
          </p:xfrm>
          <a:graphic>
            <a:graphicData uri="http://schemas.openxmlformats.org/presentationml/2006/ole">
              <mc:AlternateContent xmlns:mc="http://schemas.openxmlformats.org/markup-compatibility/2006">
                <mc:Choice xmlns:v="urn:schemas-microsoft-com:vml" Requires="v">
                  <p:oleObj spid="_x0000_s4099" name="公式" r:id="rId5" imgW="279400" imgH="228600" progId="Equation.3">
                    <p:embed/>
                  </p:oleObj>
                </mc:Choice>
                <mc:Fallback>
                  <p:oleObj name="公式" r:id="rId5" imgW="279400" imgH="228600" progId="Equation.3">
                    <p:embed/>
                    <p:pic>
                      <p:nvPicPr>
                        <p:cNvPr id="12319"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3" y="1774"/>
                          <a:ext cx="28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1" name="Text Box 25"/>
          <p:cNvSpPr txBox="1">
            <a:spLocks noChangeArrowheads="1"/>
          </p:cNvSpPr>
          <p:nvPr/>
        </p:nvSpPr>
        <p:spPr bwMode="auto">
          <a:xfrm>
            <a:off x="2089150" y="125095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i="1">
                <a:solidFill>
                  <a:srgbClr val="000000"/>
                </a:solidFill>
                <a:latin typeface="Times New Roman" pitchFamily="18" charset="0"/>
              </a:rPr>
              <a:t>E</a:t>
            </a:r>
          </a:p>
        </p:txBody>
      </p:sp>
      <p:sp>
        <p:nvSpPr>
          <p:cNvPr id="12302" name="Text Box 43"/>
          <p:cNvSpPr txBox="1">
            <a:spLocks noChangeArrowheads="1"/>
          </p:cNvSpPr>
          <p:nvPr/>
        </p:nvSpPr>
        <p:spPr bwMode="auto">
          <a:xfrm>
            <a:off x="3790950" y="64770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800" b="1">
                <a:solidFill>
                  <a:srgbClr val="000000"/>
                </a:solidFill>
                <a:latin typeface="Times New Roman" pitchFamily="18" charset="0"/>
              </a:rPr>
              <a:t>A</a:t>
            </a:r>
          </a:p>
        </p:txBody>
      </p:sp>
      <p:sp>
        <p:nvSpPr>
          <p:cNvPr id="12303" name="Line 45"/>
          <p:cNvSpPr>
            <a:spLocks noChangeShapeType="1"/>
          </p:cNvSpPr>
          <p:nvPr/>
        </p:nvSpPr>
        <p:spPr bwMode="auto">
          <a:xfrm>
            <a:off x="4267200" y="933450"/>
            <a:ext cx="62865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4" name="Text Box 46"/>
          <p:cNvSpPr txBox="1">
            <a:spLocks noChangeArrowheads="1"/>
          </p:cNvSpPr>
          <p:nvPr/>
        </p:nvSpPr>
        <p:spPr bwMode="auto">
          <a:xfrm>
            <a:off x="4933950" y="62865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800" b="1">
                <a:solidFill>
                  <a:srgbClr val="000000"/>
                </a:solidFill>
                <a:latin typeface="Times New Roman" pitchFamily="18" charset="0"/>
              </a:rPr>
              <a:t>P</a:t>
            </a:r>
          </a:p>
        </p:txBody>
      </p:sp>
      <p:grpSp>
        <p:nvGrpSpPr>
          <p:cNvPr id="2" name="组合 1"/>
          <p:cNvGrpSpPr>
            <a:grpSpLocks/>
          </p:cNvGrpSpPr>
          <p:nvPr/>
        </p:nvGrpSpPr>
        <p:grpSpPr bwMode="auto">
          <a:xfrm>
            <a:off x="7102475" y="2705100"/>
            <a:ext cx="498475" cy="1466850"/>
            <a:chOff x="7102475" y="2705100"/>
            <a:chExt cx="498475" cy="1466850"/>
          </a:xfrm>
        </p:grpSpPr>
        <p:sp>
          <p:nvSpPr>
            <p:cNvPr id="12316" name="Rectangle 34"/>
            <p:cNvSpPr>
              <a:spLocks noChangeArrowheads="1"/>
            </p:cNvSpPr>
            <p:nvPr/>
          </p:nvSpPr>
          <p:spPr bwMode="auto">
            <a:xfrm>
              <a:off x="7124700" y="3143250"/>
              <a:ext cx="476250" cy="102870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317" name="Text Box 51"/>
            <p:cNvSpPr txBox="1">
              <a:spLocks noChangeArrowheads="1"/>
            </p:cNvSpPr>
            <p:nvPr/>
          </p:nvSpPr>
          <p:spPr bwMode="auto">
            <a:xfrm>
              <a:off x="7102475" y="27051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000" b="1">
                  <a:solidFill>
                    <a:srgbClr val="000000"/>
                  </a:solidFill>
                  <a:latin typeface="Times New Roman" pitchFamily="18" charset="0"/>
                </a:rPr>
                <a:t>A</a:t>
              </a:r>
            </a:p>
          </p:txBody>
        </p:sp>
      </p:grpSp>
      <p:grpSp>
        <p:nvGrpSpPr>
          <p:cNvPr id="4" name="组合 3"/>
          <p:cNvGrpSpPr>
            <a:grpSpLocks/>
          </p:cNvGrpSpPr>
          <p:nvPr/>
        </p:nvGrpSpPr>
        <p:grpSpPr bwMode="auto">
          <a:xfrm>
            <a:off x="7599363" y="3698875"/>
            <a:ext cx="1428750" cy="476250"/>
            <a:chOff x="7599363" y="3698875"/>
            <a:chExt cx="1428750" cy="476250"/>
          </a:xfrm>
        </p:grpSpPr>
        <p:sp>
          <p:nvSpPr>
            <p:cNvPr id="12314" name="Rectangle 50"/>
            <p:cNvSpPr>
              <a:spLocks noChangeArrowheads="1"/>
            </p:cNvSpPr>
            <p:nvPr/>
          </p:nvSpPr>
          <p:spPr bwMode="auto">
            <a:xfrm rot="5400000">
              <a:off x="7875588" y="3422650"/>
              <a:ext cx="476250" cy="1028700"/>
            </a:xfrm>
            <a:prstGeom prst="rect">
              <a:avLst/>
            </a:prstGeom>
            <a:solidFill>
              <a:srgbClr val="FFFF99">
                <a:alpha val="50980"/>
              </a:srgbClr>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315" name="Text Box 52"/>
            <p:cNvSpPr txBox="1">
              <a:spLocks noChangeArrowheads="1"/>
            </p:cNvSpPr>
            <p:nvPr/>
          </p:nvSpPr>
          <p:spPr bwMode="auto">
            <a:xfrm>
              <a:off x="8570913" y="3705225"/>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000" b="1">
                  <a:solidFill>
                    <a:srgbClr val="000000"/>
                  </a:solidFill>
                  <a:latin typeface="Times New Roman" pitchFamily="18" charset="0"/>
                </a:rPr>
                <a:t>P</a:t>
              </a:r>
            </a:p>
          </p:txBody>
        </p:sp>
      </p:grpSp>
      <p:grpSp>
        <p:nvGrpSpPr>
          <p:cNvPr id="3" name="组合 2"/>
          <p:cNvGrpSpPr>
            <a:grpSpLocks/>
          </p:cNvGrpSpPr>
          <p:nvPr/>
        </p:nvGrpSpPr>
        <p:grpSpPr bwMode="auto">
          <a:xfrm>
            <a:off x="7364413" y="2582863"/>
            <a:ext cx="788987" cy="1530350"/>
            <a:chOff x="7364413" y="2582863"/>
            <a:chExt cx="788987" cy="1530350"/>
          </a:xfrm>
        </p:grpSpPr>
        <p:sp>
          <p:nvSpPr>
            <p:cNvPr id="12312" name="Rectangle 35"/>
            <p:cNvSpPr>
              <a:spLocks noChangeArrowheads="1"/>
            </p:cNvSpPr>
            <p:nvPr/>
          </p:nvSpPr>
          <p:spPr bwMode="auto">
            <a:xfrm rot="1431081">
              <a:off x="7364413" y="3084513"/>
              <a:ext cx="474662" cy="1028700"/>
            </a:xfrm>
            <a:prstGeom prst="rect">
              <a:avLst/>
            </a:prstGeom>
            <a:solidFill>
              <a:srgbClr val="FFFF99">
                <a:alpha val="49019"/>
              </a:srgbClr>
            </a:solidFill>
            <a:ln w="19050">
              <a:solidFill>
                <a:srgbClr val="000000"/>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313" name="Text Box 53"/>
            <p:cNvSpPr txBox="1">
              <a:spLocks noChangeArrowheads="1"/>
            </p:cNvSpPr>
            <p:nvPr/>
          </p:nvSpPr>
          <p:spPr bwMode="auto">
            <a:xfrm>
              <a:off x="7696200" y="2582863"/>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000" b="1">
                  <a:solidFill>
                    <a:srgbClr val="000000"/>
                  </a:solidFill>
                  <a:latin typeface="Times New Roman" pitchFamily="18" charset="0"/>
                </a:rPr>
                <a:t>M</a:t>
              </a:r>
            </a:p>
          </p:txBody>
        </p:sp>
      </p:grpSp>
      <p:graphicFrame>
        <p:nvGraphicFramePr>
          <p:cNvPr id="6" name="对象 5"/>
          <p:cNvGraphicFramePr>
            <a:graphicFrameLocks noChangeAspect="1"/>
          </p:cNvGraphicFramePr>
          <p:nvPr/>
        </p:nvGraphicFramePr>
        <p:xfrm>
          <a:off x="2066925" y="3173413"/>
          <a:ext cx="479425" cy="531812"/>
        </p:xfrm>
        <a:graphic>
          <a:graphicData uri="http://schemas.openxmlformats.org/presentationml/2006/ole">
            <mc:AlternateContent xmlns:mc="http://schemas.openxmlformats.org/markup-compatibility/2006">
              <mc:Choice xmlns:v="urn:schemas-microsoft-com:vml" Requires="v">
                <p:oleObj spid="_x0000_s4100" name="Equation" r:id="rId7" imgW="228600" imgH="253800" progId="Equation.DSMT4">
                  <p:embed/>
                </p:oleObj>
              </mc:Choice>
              <mc:Fallback>
                <p:oleObj name="Equation" r:id="rId7" imgW="228600" imgH="253800" progId="Equation.DSMT4">
                  <p:embed/>
                  <p:pic>
                    <p:nvPicPr>
                      <p:cNvPr id="6"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6925" y="3173413"/>
                        <a:ext cx="4794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2100263" y="1971675"/>
          <a:ext cx="450850" cy="450850"/>
        </p:xfrm>
        <a:graphic>
          <a:graphicData uri="http://schemas.openxmlformats.org/presentationml/2006/ole">
            <mc:AlternateContent xmlns:mc="http://schemas.openxmlformats.org/markup-compatibility/2006">
              <mc:Choice xmlns:v="urn:schemas-microsoft-com:vml" Requires="v">
                <p:oleObj spid="_x0000_s4101" name="Equation" r:id="rId9" imgW="215640" imgH="215640" progId="Equation.DSMT4">
                  <p:embed/>
                </p:oleObj>
              </mc:Choice>
              <mc:Fallback>
                <p:oleObj name="Equation" r:id="rId9" imgW="215640" imgH="215640" progId="Equation.DSMT4">
                  <p:embed/>
                  <p:pic>
                    <p:nvPicPr>
                      <p:cNvPr id="7"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0263" y="1971675"/>
                        <a:ext cx="450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2089150" y="4625975"/>
          <a:ext cx="454025" cy="531813"/>
        </p:xfrm>
        <a:graphic>
          <a:graphicData uri="http://schemas.openxmlformats.org/presentationml/2006/ole">
            <mc:AlternateContent xmlns:mc="http://schemas.openxmlformats.org/markup-compatibility/2006">
              <mc:Choice xmlns:v="urn:schemas-microsoft-com:vml" Requires="v">
                <p:oleObj spid="_x0000_s4102" name="Equation" r:id="rId11" imgW="215640" imgH="253800" progId="Equation.DSMT4">
                  <p:embed/>
                </p:oleObj>
              </mc:Choice>
              <mc:Fallback>
                <p:oleObj name="Equation" r:id="rId11" imgW="215640" imgH="253800" progId="Equation.DSMT4">
                  <p:embed/>
                  <p:pic>
                    <p:nvPicPr>
                      <p:cNvPr id="8"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9150" y="4625975"/>
                        <a:ext cx="45402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11" name="矩形 8"/>
          <p:cNvSpPr>
            <a:spLocks noChangeArrowheads="1"/>
          </p:cNvSpPr>
          <p:nvPr/>
        </p:nvSpPr>
        <p:spPr bwMode="auto">
          <a:xfrm>
            <a:off x="2500313" y="5859463"/>
            <a:ext cx="4830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rgbClr val="FF0000"/>
                </a:solidFill>
                <a:latin typeface="宋体" pitchFamily="2" charset="-122"/>
              </a:rPr>
              <a:t>基元反应活化能的物理意义</a:t>
            </a:r>
            <a:endParaRPr lang="zh-CN" altLang="en-US" sz="2800">
              <a:latin typeface="宋体"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93583"/>
                                        </p:tgtEl>
                                        <p:attrNameLst>
                                          <p:attrName>style.visibility</p:attrName>
                                        </p:attrNameLst>
                                      </p:cBhvr>
                                      <p:to>
                                        <p:strVal val="visible"/>
                                      </p:to>
                                    </p:set>
                                    <p:animEffect transition="in" filter="box(in)">
                                      <p:cBhvr>
                                        <p:cTn id="7" dur="500"/>
                                        <p:tgtEl>
                                          <p:spTgt spid="193583"/>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3584"/>
                                        </p:tgtEl>
                                        <p:attrNameLst>
                                          <p:attrName>style.visibility</p:attrName>
                                        </p:attrNameLst>
                                      </p:cBhvr>
                                      <p:to>
                                        <p:strVal val="visible"/>
                                      </p:to>
                                    </p:set>
                                    <p:animEffect transition="in" filter="box(in)">
                                      <p:cBhvr>
                                        <p:cTn id="11" dur="500"/>
                                        <p:tgtEl>
                                          <p:spTgt spid="193584"/>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303"/>
                                        </p:tgtEl>
                                        <p:attrNameLst>
                                          <p:attrName>style.visibility</p:attrName>
                                        </p:attrNameLst>
                                      </p:cBhvr>
                                      <p:to>
                                        <p:strVal val="visible"/>
                                      </p:to>
                                    </p:set>
                                    <p:animEffect transition="in" filter="wipe(right)">
                                      <p:cBhvr>
                                        <p:cTn id="15" dur="500"/>
                                        <p:tgtEl>
                                          <p:spTgt spid="11303"/>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nodeType="afterGroup">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1302"/>
                                        </p:tgtEl>
                                        <p:attrNameLst>
                                          <p:attrName>style.visibility</p:attrName>
                                        </p:attrNameLst>
                                      </p:cBhvr>
                                      <p:to>
                                        <p:strVal val="visible"/>
                                      </p:to>
                                    </p:set>
                                    <p:animEffect transition="in" filter="wipe(right)">
                                      <p:cBhvr>
                                        <p:cTn id="23" dur="500"/>
                                        <p:tgtEl>
                                          <p:spTgt spid="11302"/>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3539"/>
                                        </p:tgtEl>
                                        <p:attrNameLst>
                                          <p:attrName>style.visibility</p:attrName>
                                        </p:attrNameLst>
                                      </p:cBhvr>
                                      <p:to>
                                        <p:strVal val="visible"/>
                                      </p:to>
                                    </p:set>
                                    <p:animEffect transition="in" filter="wipe(left)">
                                      <p:cBhvr>
                                        <p:cTn id="32" dur="500"/>
                                        <p:tgtEl>
                                          <p:spTgt spid="193539"/>
                                        </p:tgtEl>
                                      </p:cBhvr>
                                    </p:animEffect>
                                  </p:childTnLst>
                                </p:cTn>
                              </p:par>
                            </p:childTnLst>
                          </p:cTn>
                        </p:par>
                        <p:par>
                          <p:cTn id="33" fill="hold" nodeType="afterGroup">
                            <p:stCondLst>
                              <p:cond delay="500"/>
                            </p:stCondLst>
                            <p:childTnLst>
                              <p:par>
                                <p:cTn id="34" presetID="9" presetClass="entr" presetSubtype="0" fill="hold" nodeType="afterEffect">
                                  <p:stCondLst>
                                    <p:cond delay="0"/>
                                  </p:stCondLst>
                                  <p:childTnLst>
                                    <p:set>
                                      <p:cBhvr>
                                        <p:cTn id="35" dur="1" fill="hold">
                                          <p:stCondLst>
                                            <p:cond delay="0"/>
                                          </p:stCondLst>
                                        </p:cTn>
                                        <p:tgtEl>
                                          <p:spTgt spid="193544"/>
                                        </p:tgtEl>
                                        <p:attrNameLst>
                                          <p:attrName>style.visibility</p:attrName>
                                        </p:attrNameLst>
                                      </p:cBhvr>
                                      <p:to>
                                        <p:strVal val="visible"/>
                                      </p:to>
                                    </p:set>
                                    <p:animEffect transition="in" filter="dissolve">
                                      <p:cBhvr>
                                        <p:cTn id="36" dur="500"/>
                                        <p:tgtEl>
                                          <p:spTgt spid="193544"/>
                                        </p:tgtEl>
                                      </p:cBhvr>
                                    </p:animEffect>
                                  </p:childTnLst>
                                </p:cTn>
                              </p:par>
                            </p:childTnLst>
                          </p:cTn>
                        </p:par>
                        <p:par>
                          <p:cTn id="37" fill="hold" nodeType="afterGroup">
                            <p:stCondLst>
                              <p:cond delay="1000"/>
                            </p:stCondLst>
                            <p:childTnLst>
                              <p:par>
                                <p:cTn id="38" presetID="22" presetClass="entr" presetSubtype="2" fill="hold" grpId="0" nodeType="afterEffect">
                                  <p:stCondLst>
                                    <p:cond delay="0"/>
                                  </p:stCondLst>
                                  <p:childTnLst>
                                    <p:set>
                                      <p:cBhvr>
                                        <p:cTn id="39" dur="1" fill="hold">
                                          <p:stCondLst>
                                            <p:cond delay="0"/>
                                          </p:stCondLst>
                                        </p:cTn>
                                        <p:tgtEl>
                                          <p:spTgt spid="11301"/>
                                        </p:tgtEl>
                                        <p:attrNameLst>
                                          <p:attrName>style.visibility</p:attrName>
                                        </p:attrNameLst>
                                      </p:cBhvr>
                                      <p:to>
                                        <p:strVal val="visible"/>
                                      </p:to>
                                    </p:set>
                                    <p:animEffect transition="in" filter="wipe(right)">
                                      <p:cBhvr>
                                        <p:cTn id="40" dur="500"/>
                                        <p:tgtEl>
                                          <p:spTgt spid="11301"/>
                                        </p:tgtEl>
                                      </p:cBhvr>
                                    </p:animEffect>
                                  </p:childTnLst>
                                </p:cTn>
                              </p:par>
                            </p:childTnLst>
                          </p:cTn>
                        </p:par>
                        <p:par>
                          <p:cTn id="41" fill="hold" nodeType="afterGroup">
                            <p:stCondLst>
                              <p:cond delay="1500"/>
                            </p:stCondLst>
                            <p:childTnLst>
                              <p:par>
                                <p:cTn id="42" presetID="22" presetClass="entr" presetSubtype="4"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93575"/>
                                        </p:tgtEl>
                                        <p:attrNameLst>
                                          <p:attrName>style.visibility</p:attrName>
                                        </p:attrNameLst>
                                      </p:cBhvr>
                                      <p:to>
                                        <p:strVal val="visible"/>
                                      </p:to>
                                    </p:set>
                                    <p:animEffect transition="in" filter="box(out)">
                                      <p:cBhvr>
                                        <p:cTn id="49" dur="500"/>
                                        <p:tgtEl>
                                          <p:spTgt spid="193575"/>
                                        </p:tgtEl>
                                      </p:cBhvr>
                                    </p:animEffect>
                                  </p:childTnLst>
                                </p:cTn>
                              </p:par>
                            </p:childTnLst>
                          </p:cTn>
                        </p:par>
                        <p:par>
                          <p:cTn id="50" fill="hold" nodeType="afterGroup">
                            <p:stCondLst>
                              <p:cond delay="500"/>
                            </p:stCondLst>
                            <p:childTnLst>
                              <p:par>
                                <p:cTn id="51" presetID="4" presetClass="entr" presetSubtype="32" fill="hold" nodeType="afterEffect">
                                  <p:stCondLst>
                                    <p:cond delay="0"/>
                                  </p:stCondLst>
                                  <p:childTnLst>
                                    <p:set>
                                      <p:cBhvr>
                                        <p:cTn id="52" dur="1" fill="hold">
                                          <p:stCondLst>
                                            <p:cond delay="0"/>
                                          </p:stCondLst>
                                        </p:cTn>
                                        <p:tgtEl>
                                          <p:spTgt spid="193576"/>
                                        </p:tgtEl>
                                        <p:attrNameLst>
                                          <p:attrName>style.visibility</p:attrName>
                                        </p:attrNameLst>
                                      </p:cBhvr>
                                      <p:to>
                                        <p:strVal val="visible"/>
                                      </p:to>
                                    </p:set>
                                    <p:animEffect transition="in" filter="box(out)">
                                      <p:cBhvr>
                                        <p:cTn id="53" dur="500"/>
                                        <p:tgtEl>
                                          <p:spTgt spid="19357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500"/>
                                        <p:tgtEl>
                                          <p:spTgt spid="2"/>
                                        </p:tgtEl>
                                      </p:cBhvr>
                                    </p:animEffect>
                                  </p:childTnLst>
                                </p:cTn>
                              </p:par>
                              <p:par>
                                <p:cTn id="59" presetID="22" presetClass="entr" presetSubtype="8"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par>
                                <p:cTn id="62" presetID="22" presetClass="entr" presetSubtype="8"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nimBg="1"/>
      <p:bldP spid="11301" grpId="0" animBg="1"/>
      <p:bldP spid="11302" grpId="0" animBg="1"/>
      <p:bldP spid="113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4" name="Text Box 8"/>
          <p:cNvSpPr txBox="1">
            <a:spLocks noChangeArrowheads="1"/>
          </p:cNvSpPr>
          <p:nvPr/>
        </p:nvSpPr>
        <p:spPr bwMode="auto">
          <a:xfrm>
            <a:off x="669925" y="731838"/>
            <a:ext cx="26955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黑体" pitchFamily="49" charset="-122"/>
              </a:rPr>
              <a:t>阿仑尼乌斯方程</a:t>
            </a:r>
            <a:endParaRPr kumimoji="1" lang="zh-CN" altLang="en-US" sz="2400" dirty="0">
              <a:latin typeface="Times New Roman" pitchFamily="18" charset="0"/>
              <a:ea typeface="黑体" pitchFamily="49" charset="-122"/>
            </a:endParaRPr>
          </a:p>
        </p:txBody>
      </p:sp>
      <p:sp>
        <p:nvSpPr>
          <p:cNvPr id="13315" name="Text Box 10"/>
          <p:cNvSpPr txBox="1">
            <a:spLocks noChangeArrowheads="1"/>
          </p:cNvSpPr>
          <p:nvPr/>
        </p:nvSpPr>
        <p:spPr bwMode="auto">
          <a:xfrm>
            <a:off x="1439863" y="3551238"/>
            <a:ext cx="1414462" cy="4270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a:solidFill>
                  <a:srgbClr val="0000FF"/>
                </a:solidFill>
                <a:ea typeface="黑体" pitchFamily="49" charset="-122"/>
              </a:rPr>
              <a:t>对数式</a:t>
            </a:r>
          </a:p>
        </p:txBody>
      </p:sp>
      <p:graphicFrame>
        <p:nvGraphicFramePr>
          <p:cNvPr id="13316" name="对象 10"/>
          <p:cNvGraphicFramePr>
            <a:graphicFrameLocks noChangeAspect="1"/>
          </p:cNvGraphicFramePr>
          <p:nvPr>
            <p:extLst>
              <p:ext uri="{D42A27DB-BD31-4B8C-83A1-F6EECF244321}">
                <p14:modId xmlns:p14="http://schemas.microsoft.com/office/powerpoint/2010/main" val="3575309920"/>
              </p:ext>
            </p:extLst>
          </p:nvPr>
        </p:nvGraphicFramePr>
        <p:xfrm>
          <a:off x="2438400" y="1349375"/>
          <a:ext cx="2590800" cy="1100138"/>
        </p:xfrm>
        <a:graphic>
          <a:graphicData uri="http://schemas.openxmlformats.org/presentationml/2006/ole">
            <mc:AlternateContent xmlns:mc="http://schemas.openxmlformats.org/markup-compatibility/2006">
              <mc:Choice xmlns:v="urn:schemas-microsoft-com:vml" Requires="v">
                <p:oleObj spid="_x0000_s5122" name="Equation" r:id="rId3" imgW="927000" imgH="393480" progId="Equation.DSMT4">
                  <p:embed/>
                </p:oleObj>
              </mc:Choice>
              <mc:Fallback>
                <p:oleObj name="Equation" r:id="rId3" imgW="927000" imgH="393480" progId="Equation.DSMT4">
                  <p:embed/>
                  <p:pic>
                    <p:nvPicPr>
                      <p:cNvPr id="13316" name="对象 10"/>
                      <p:cNvPicPr>
                        <a:picLocks noChangeAspect="1" noChangeArrowheads="1"/>
                      </p:cNvPicPr>
                      <p:nvPr/>
                    </p:nvPicPr>
                    <p:blipFill>
                      <a:blip r:embed="rId4"/>
                      <a:srcRect/>
                      <a:stretch>
                        <a:fillRect/>
                      </a:stretch>
                    </p:blipFill>
                    <p:spPr bwMode="auto">
                      <a:xfrm>
                        <a:off x="2438400" y="1349375"/>
                        <a:ext cx="25908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对象 11"/>
          <p:cNvGraphicFramePr>
            <a:graphicFrameLocks noChangeAspect="1"/>
          </p:cNvGraphicFramePr>
          <p:nvPr>
            <p:extLst>
              <p:ext uri="{D42A27DB-BD31-4B8C-83A1-F6EECF244321}">
                <p14:modId xmlns:p14="http://schemas.microsoft.com/office/powerpoint/2010/main" val="3042622461"/>
              </p:ext>
            </p:extLst>
          </p:nvPr>
        </p:nvGraphicFramePr>
        <p:xfrm>
          <a:off x="4075112" y="2634088"/>
          <a:ext cx="2636837" cy="601662"/>
        </p:xfrm>
        <a:graphic>
          <a:graphicData uri="http://schemas.openxmlformats.org/presentationml/2006/ole">
            <mc:AlternateContent xmlns:mc="http://schemas.openxmlformats.org/markup-compatibility/2006">
              <mc:Choice xmlns:v="urn:schemas-microsoft-com:vml" Requires="v">
                <p:oleObj spid="_x0000_s5123" name="Equation" r:id="rId5" imgW="888840" imgH="203040" progId="Equation.DSMT4">
                  <p:embed/>
                </p:oleObj>
              </mc:Choice>
              <mc:Fallback>
                <p:oleObj name="Equation" r:id="rId5" imgW="888840" imgH="203040" progId="Equation.DSMT4">
                  <p:embed/>
                  <p:pic>
                    <p:nvPicPr>
                      <p:cNvPr id="13317" name="对象 11"/>
                      <p:cNvPicPr>
                        <a:picLocks noChangeAspect="1" noChangeArrowheads="1"/>
                      </p:cNvPicPr>
                      <p:nvPr/>
                    </p:nvPicPr>
                    <p:blipFill>
                      <a:blip r:embed="rId6"/>
                      <a:srcRect/>
                      <a:stretch>
                        <a:fillRect/>
                      </a:stretch>
                    </p:blipFill>
                    <p:spPr bwMode="auto">
                      <a:xfrm>
                        <a:off x="4075112" y="2634088"/>
                        <a:ext cx="263683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对象 12"/>
          <p:cNvGraphicFramePr>
            <a:graphicFrameLocks noChangeAspect="1"/>
          </p:cNvGraphicFramePr>
          <p:nvPr>
            <p:extLst>
              <p:ext uri="{D42A27DB-BD31-4B8C-83A1-F6EECF244321}">
                <p14:modId xmlns:p14="http://schemas.microsoft.com/office/powerpoint/2010/main" val="3222037123"/>
              </p:ext>
            </p:extLst>
          </p:nvPr>
        </p:nvGraphicFramePr>
        <p:xfrm>
          <a:off x="3489325" y="3209925"/>
          <a:ext cx="3808413" cy="1092200"/>
        </p:xfrm>
        <a:graphic>
          <a:graphicData uri="http://schemas.openxmlformats.org/presentationml/2006/ole">
            <mc:AlternateContent xmlns:mc="http://schemas.openxmlformats.org/markup-compatibility/2006">
              <mc:Choice xmlns:v="urn:schemas-microsoft-com:vml" Requires="v">
                <p:oleObj spid="_x0000_s5124" name="Equation" r:id="rId7" imgW="1371600" imgH="393480" progId="Equation.DSMT4">
                  <p:embed/>
                </p:oleObj>
              </mc:Choice>
              <mc:Fallback>
                <p:oleObj name="Equation" r:id="rId7" imgW="1371600" imgH="393480" progId="Equation.DSMT4">
                  <p:embed/>
                  <p:pic>
                    <p:nvPicPr>
                      <p:cNvPr id="13318" name="对象 12"/>
                      <p:cNvPicPr>
                        <a:picLocks noChangeAspect="1" noChangeArrowheads="1"/>
                      </p:cNvPicPr>
                      <p:nvPr/>
                    </p:nvPicPr>
                    <p:blipFill>
                      <a:blip r:embed="rId8"/>
                      <a:srcRect/>
                      <a:stretch>
                        <a:fillRect/>
                      </a:stretch>
                    </p:blipFill>
                    <p:spPr bwMode="auto">
                      <a:xfrm>
                        <a:off x="3489325" y="3209925"/>
                        <a:ext cx="3808413"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8"/>
          <p:cNvSpPr txBox="1">
            <a:spLocks noChangeArrowheads="1"/>
          </p:cNvSpPr>
          <p:nvPr/>
        </p:nvSpPr>
        <p:spPr bwMode="auto">
          <a:xfrm>
            <a:off x="814388" y="4364038"/>
            <a:ext cx="7945437" cy="21859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lnSpc>
                <a:spcPct val="110000"/>
              </a:lnSpc>
              <a:spcBef>
                <a:spcPct val="0"/>
              </a:spcBef>
              <a:buClrTx/>
              <a:buSzTx/>
              <a:buFontTx/>
              <a:buNone/>
            </a:pPr>
            <a:r>
              <a:rPr lang="zh-CN" altLang="en-US" sz="2400" b="1">
                <a:solidFill>
                  <a:srgbClr val="0000FF"/>
                </a:solidFill>
                <a:latin typeface="黑体" pitchFamily="49" charset="-122"/>
                <a:ea typeface="黑体" pitchFamily="49" charset="-122"/>
              </a:rPr>
              <a:t>    在温度变化范围不太大的情况下，可以不考虑温度对活化能的影响，而把它看作常数。</a:t>
            </a:r>
          </a:p>
          <a:p>
            <a:pPr eaLnBrk="1" fontAlgn="t" hangingPunct="1">
              <a:lnSpc>
                <a:spcPct val="110000"/>
              </a:lnSpc>
              <a:spcBef>
                <a:spcPts val="1200"/>
              </a:spcBef>
              <a:buClrTx/>
              <a:buSzTx/>
              <a:buFontTx/>
              <a:buNone/>
            </a:pPr>
            <a:r>
              <a:rPr lang="zh-CN" altLang="en-US" sz="2400" b="1">
                <a:solidFill>
                  <a:srgbClr val="0000FF"/>
                </a:solidFill>
                <a:latin typeface="Times New Roman" pitchFamily="18" charset="0"/>
                <a:ea typeface="黑体" pitchFamily="49" charset="-122"/>
              </a:rPr>
              <a:t>        对数式描述了速率系数与 </a:t>
            </a:r>
            <a:r>
              <a:rPr lang="en-US" altLang="zh-CN" sz="2400" b="1">
                <a:solidFill>
                  <a:srgbClr val="0000FF"/>
                </a:solidFill>
                <a:latin typeface="Times New Roman" pitchFamily="18" charset="0"/>
                <a:ea typeface="黑体" pitchFamily="49" charset="-122"/>
              </a:rPr>
              <a:t>1/</a:t>
            </a:r>
            <a:r>
              <a:rPr lang="en-US" altLang="zh-CN" sz="2400" b="1" i="1">
                <a:solidFill>
                  <a:srgbClr val="0000FF"/>
                </a:solidFill>
                <a:latin typeface="Times New Roman" pitchFamily="18" charset="0"/>
                <a:ea typeface="黑体" pitchFamily="49" charset="-122"/>
              </a:rPr>
              <a:t>T </a:t>
            </a:r>
            <a:r>
              <a:rPr lang="zh-CN" altLang="en-US" sz="2400" b="1">
                <a:solidFill>
                  <a:srgbClr val="0000FF"/>
                </a:solidFill>
                <a:latin typeface="Times New Roman" pitchFamily="18" charset="0"/>
                <a:ea typeface="黑体" pitchFamily="49" charset="-122"/>
              </a:rPr>
              <a:t>之间的线性关系。可以根据不同温度下测定的 </a:t>
            </a:r>
            <a:r>
              <a:rPr lang="en-US" altLang="zh-CN" sz="2400" b="1" i="1">
                <a:solidFill>
                  <a:srgbClr val="0000FF"/>
                </a:solidFill>
                <a:latin typeface="Times New Roman" pitchFamily="18" charset="0"/>
                <a:ea typeface="黑体" pitchFamily="49" charset="-122"/>
              </a:rPr>
              <a:t>k </a:t>
            </a:r>
            <a:r>
              <a:rPr lang="zh-CN" altLang="en-US" sz="2400" b="1">
                <a:solidFill>
                  <a:srgbClr val="0000FF"/>
                </a:solidFill>
                <a:latin typeface="Times New Roman" pitchFamily="18" charset="0"/>
                <a:ea typeface="黑体" pitchFamily="49" charset="-122"/>
              </a:rPr>
              <a:t>值，以 </a:t>
            </a:r>
            <a:r>
              <a:rPr lang="en-US" altLang="zh-CN" sz="2400" b="1">
                <a:solidFill>
                  <a:srgbClr val="0000FF"/>
                </a:solidFill>
                <a:latin typeface="Times New Roman" pitchFamily="18" charset="0"/>
                <a:ea typeface="黑体" pitchFamily="49" charset="-122"/>
              </a:rPr>
              <a:t>ln</a:t>
            </a:r>
            <a:r>
              <a:rPr lang="en-US" altLang="zh-CN" sz="2400" b="1" i="1">
                <a:solidFill>
                  <a:srgbClr val="0000FF"/>
                </a:solidFill>
                <a:latin typeface="Times New Roman" pitchFamily="18" charset="0"/>
                <a:ea typeface="黑体" pitchFamily="49" charset="-122"/>
              </a:rPr>
              <a:t>k </a:t>
            </a:r>
            <a:r>
              <a:rPr lang="zh-CN" altLang="en-US" sz="2400" b="1">
                <a:solidFill>
                  <a:srgbClr val="0000FF"/>
                </a:solidFill>
                <a:latin typeface="Times New Roman" pitchFamily="18" charset="0"/>
                <a:ea typeface="黑体" pitchFamily="49" charset="-122"/>
              </a:rPr>
              <a:t>对 </a:t>
            </a:r>
            <a:r>
              <a:rPr lang="en-US" altLang="zh-CN" sz="2400" b="1">
                <a:solidFill>
                  <a:srgbClr val="0000FF"/>
                </a:solidFill>
                <a:latin typeface="Times New Roman" pitchFamily="18" charset="0"/>
                <a:ea typeface="黑体" pitchFamily="49" charset="-122"/>
              </a:rPr>
              <a:t>1/</a:t>
            </a:r>
            <a:r>
              <a:rPr lang="en-US" altLang="zh-CN" sz="2400" b="1" i="1">
                <a:solidFill>
                  <a:srgbClr val="0000FF"/>
                </a:solidFill>
                <a:latin typeface="Times New Roman" pitchFamily="18" charset="0"/>
                <a:ea typeface="黑体" pitchFamily="49" charset="-122"/>
              </a:rPr>
              <a:t>T </a:t>
            </a:r>
            <a:r>
              <a:rPr lang="zh-CN" altLang="en-US" sz="2400" b="1">
                <a:solidFill>
                  <a:srgbClr val="0000FF"/>
                </a:solidFill>
                <a:latin typeface="Times New Roman" pitchFamily="18" charset="0"/>
                <a:ea typeface="黑体" pitchFamily="49" charset="-122"/>
              </a:rPr>
              <a:t>作图，从而求出活化能</a:t>
            </a:r>
            <a:r>
              <a:rPr lang="en-US" altLang="zh-CN" sz="2400" b="1" i="1">
                <a:solidFill>
                  <a:srgbClr val="0000FF"/>
                </a:solidFill>
                <a:latin typeface="Times New Roman" pitchFamily="18" charset="0"/>
                <a:cs typeface="Times New Roman" pitchFamily="18" charset="0"/>
              </a:rPr>
              <a:t>E</a:t>
            </a:r>
            <a:r>
              <a:rPr lang="en-US" altLang="zh-CN" sz="2400" b="1" baseline="-50000">
                <a:solidFill>
                  <a:srgbClr val="0000FF"/>
                </a:solidFill>
                <a:latin typeface="Times New Roman" pitchFamily="18" charset="0"/>
                <a:cs typeface="Times New Roman" pitchFamily="18" charset="0"/>
              </a:rPr>
              <a:t>a</a:t>
            </a:r>
            <a:r>
              <a:rPr lang="zh-CN" altLang="en-US" sz="2400" b="1">
                <a:solidFill>
                  <a:srgbClr val="0000FF"/>
                </a:solidFill>
                <a:latin typeface="Times New Roman" pitchFamily="18" charset="0"/>
                <a:ea typeface="黑体" pitchFamily="49" charset="-122"/>
              </a:rPr>
              <a:t>。</a:t>
            </a:r>
          </a:p>
        </p:txBody>
      </p:sp>
      <p:sp>
        <p:nvSpPr>
          <p:cNvPr id="8" name="Text Box 49">
            <a:extLst>
              <a:ext uri="{FF2B5EF4-FFF2-40B4-BE49-F238E27FC236}">
                <a16:creationId xmlns:a16="http://schemas.microsoft.com/office/drawing/2014/main" id="{8826D2E8-C3E8-4DBE-8F03-76BE54F0B78A}"/>
              </a:ext>
            </a:extLst>
          </p:cNvPr>
          <p:cNvSpPr txBox="1">
            <a:spLocks noChangeArrowheads="1"/>
          </p:cNvSpPr>
          <p:nvPr/>
        </p:nvSpPr>
        <p:spPr bwMode="auto">
          <a:xfrm>
            <a:off x="1439863" y="2804863"/>
            <a:ext cx="7575550"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latin typeface="+mn-ea"/>
                <a:ea typeface="+mn-ea"/>
              </a:rPr>
              <a:t>当</a:t>
            </a:r>
            <a:r>
              <a:rPr lang="en-US" altLang="zh-CN" sz="2800" b="1" i="1" dirty="0" err="1">
                <a:solidFill>
                  <a:srgbClr val="FF0000"/>
                </a:solidFill>
                <a:latin typeface="Times New Roman" panose="02020603050405020304" pitchFamily="18" charset="0"/>
                <a:ea typeface="+mn-ea"/>
                <a:cs typeface="Times New Roman" panose="02020603050405020304" pitchFamily="18" charset="0"/>
              </a:rPr>
              <a:t>E</a:t>
            </a:r>
            <a:r>
              <a:rPr lang="en-US" altLang="zh-CN" sz="2800" b="1" baseline="-40000" dirty="0" err="1">
                <a:solidFill>
                  <a:srgbClr val="FF0000"/>
                </a:solidFill>
                <a:latin typeface="Times New Roman" panose="02020603050405020304" pitchFamily="18" charset="0"/>
                <a:ea typeface="+mn-ea"/>
                <a:cs typeface="Times New Roman" panose="02020603050405020304" pitchFamily="18" charset="0"/>
              </a:rPr>
              <a:t>a</a:t>
            </a:r>
            <a:r>
              <a:rPr lang="zh-CN" altLang="en-US" sz="2800" b="1" dirty="0">
                <a:solidFill>
                  <a:srgbClr val="FF0000"/>
                </a:solidFill>
                <a:latin typeface="+mn-ea"/>
                <a:ea typeface="+mn-ea"/>
              </a:rPr>
              <a:t>是常数</a:t>
            </a:r>
            <a:r>
              <a:rPr lang="zh-CN" altLang="en-US" sz="2800" b="1" dirty="0">
                <a:solidFill>
                  <a:srgbClr val="0000FF"/>
                </a:solidFill>
                <a:latin typeface="+mn-ea"/>
                <a:ea typeface="+mn-ea"/>
              </a:rPr>
              <a:t>时，</a:t>
            </a:r>
            <a:endParaRPr lang="zh-CN" altLang="en-US" sz="2800" b="1" dirty="0">
              <a:solidFill>
                <a:srgbClr val="0000FF"/>
              </a:solidFill>
              <a:ea typeface="黑体" pitchFamily="49" charset="-122"/>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9750" y="347663"/>
            <a:ext cx="59594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a:lnSpc>
                <a:spcPct val="130000"/>
              </a:lnSpc>
              <a:spcBef>
                <a:spcPct val="0"/>
              </a:spcBef>
              <a:buClrTx/>
              <a:buSzTx/>
              <a:buFontTx/>
              <a:buNone/>
            </a:pPr>
            <a:r>
              <a:rPr kumimoji="1" lang="en-US" altLang="zh-CN" sz="2800" b="1">
                <a:solidFill>
                  <a:srgbClr val="3333FF"/>
                </a:solidFill>
                <a:latin typeface="Times New Roman" pitchFamily="18" charset="0"/>
                <a:ea typeface="黑体" pitchFamily="49" charset="-122"/>
              </a:rPr>
              <a:t>N</a:t>
            </a:r>
            <a:r>
              <a:rPr kumimoji="1" lang="en-US" altLang="zh-CN" sz="2800" b="1" baseline="-25000">
                <a:solidFill>
                  <a:srgbClr val="3333FF"/>
                </a:solidFill>
                <a:latin typeface="Times New Roman" pitchFamily="18" charset="0"/>
                <a:ea typeface="黑体" pitchFamily="49" charset="-122"/>
              </a:rPr>
              <a:t>2</a:t>
            </a:r>
            <a:r>
              <a:rPr kumimoji="1" lang="en-US" altLang="zh-CN" sz="2800" b="1">
                <a:solidFill>
                  <a:srgbClr val="3333FF"/>
                </a:solidFill>
                <a:latin typeface="Times New Roman" pitchFamily="18" charset="0"/>
                <a:ea typeface="黑体" pitchFamily="49" charset="-122"/>
              </a:rPr>
              <a:t>O</a:t>
            </a:r>
            <a:r>
              <a:rPr kumimoji="1" lang="en-US" altLang="zh-CN" sz="2800" b="1" baseline="-25000">
                <a:solidFill>
                  <a:srgbClr val="3333FF"/>
                </a:solidFill>
                <a:latin typeface="Times New Roman" pitchFamily="18" charset="0"/>
                <a:ea typeface="黑体" pitchFamily="49" charset="-122"/>
              </a:rPr>
              <a:t>5</a:t>
            </a:r>
            <a:r>
              <a:rPr kumimoji="1" lang="zh-CN" altLang="en-US" sz="2800" b="1">
                <a:solidFill>
                  <a:srgbClr val="3333FF"/>
                </a:solidFill>
                <a:latin typeface="Times New Roman" pitchFamily="18" charset="0"/>
                <a:ea typeface="黑体" pitchFamily="49" charset="-122"/>
              </a:rPr>
              <a:t>在各种温度下分解的速率系数值</a:t>
            </a:r>
          </a:p>
        </p:txBody>
      </p:sp>
      <p:sp>
        <p:nvSpPr>
          <p:cNvPr id="14339" name="Rectangle 4"/>
          <p:cNvSpPr>
            <a:spLocks noChangeArrowheads="1"/>
          </p:cNvSpPr>
          <p:nvPr/>
        </p:nvSpPr>
        <p:spPr bwMode="auto">
          <a:xfrm>
            <a:off x="0"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aphicFrame>
        <p:nvGraphicFramePr>
          <p:cNvPr id="14340" name="Object 5"/>
          <p:cNvGraphicFramePr>
            <a:graphicFrameLocks noChangeAspect="1"/>
          </p:cNvGraphicFramePr>
          <p:nvPr/>
        </p:nvGraphicFramePr>
        <p:xfrm>
          <a:off x="4959350" y="2774950"/>
          <a:ext cx="3073400" cy="3740150"/>
        </p:xfrm>
        <a:graphic>
          <a:graphicData uri="http://schemas.openxmlformats.org/presentationml/2006/ole">
            <mc:AlternateContent xmlns:mc="http://schemas.openxmlformats.org/markup-compatibility/2006">
              <mc:Choice xmlns:v="urn:schemas-microsoft-com:vml" Requires="v">
                <p:oleObj spid="_x0000_s6146" r:id="rId4" imgW="1536192" imgH="1865376" progId="CorelDRAW.Graphic.6">
                  <p:embed/>
                </p:oleObj>
              </mc:Choice>
              <mc:Fallback>
                <p:oleObj r:id="rId4" imgW="1536192" imgH="1865376" progId="CorelDRAW.Graphic.6">
                  <p:embed/>
                  <p:pic>
                    <p:nvPicPr>
                      <p:cNvPr id="1434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9350" y="2774950"/>
                        <a:ext cx="3073400" cy="3740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6"/>
          <p:cNvGraphicFramePr>
            <a:graphicFrameLocks noChangeAspect="1"/>
          </p:cNvGraphicFramePr>
          <p:nvPr/>
        </p:nvGraphicFramePr>
        <p:xfrm>
          <a:off x="0" y="1009650"/>
          <a:ext cx="9048750" cy="2381250"/>
        </p:xfrm>
        <a:graphic>
          <a:graphicData uri="http://schemas.openxmlformats.org/presentationml/2006/ole">
            <mc:AlternateContent xmlns:mc="http://schemas.openxmlformats.org/markup-compatibility/2006">
              <mc:Choice xmlns:v="urn:schemas-microsoft-com:vml" Requires="v">
                <p:oleObj spid="_x0000_s6147" name="文档" r:id="rId6" imgW="4889073" imgH="1287046" progId="Word.Document.8">
                  <p:embed/>
                </p:oleObj>
              </mc:Choice>
              <mc:Fallback>
                <p:oleObj name="文档" r:id="rId6" imgW="4889073" imgH="1287046" progId="Word.Document.8">
                  <p:embed/>
                  <p:pic>
                    <p:nvPicPr>
                      <p:cNvPr id="1434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009650"/>
                        <a:ext cx="90487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7"/>
          <p:cNvGraphicFramePr>
            <a:graphicFrameLocks noChangeAspect="1"/>
          </p:cNvGraphicFramePr>
          <p:nvPr>
            <p:extLst>
              <p:ext uri="{D42A27DB-BD31-4B8C-83A1-F6EECF244321}">
                <p14:modId xmlns:p14="http://schemas.microsoft.com/office/powerpoint/2010/main" val="3792917417"/>
              </p:ext>
            </p:extLst>
          </p:nvPr>
        </p:nvGraphicFramePr>
        <p:xfrm>
          <a:off x="895350" y="3089275"/>
          <a:ext cx="3278188" cy="952500"/>
        </p:xfrm>
        <a:graphic>
          <a:graphicData uri="http://schemas.openxmlformats.org/presentationml/2006/ole">
            <mc:AlternateContent xmlns:mc="http://schemas.openxmlformats.org/markup-compatibility/2006">
              <mc:Choice xmlns:v="urn:schemas-microsoft-com:vml" Requires="v">
                <p:oleObj spid="_x0000_s6148" name="Equation" r:id="rId8" imgW="1396800" imgH="406080" progId="Equation.DSMT4">
                  <p:embed/>
                </p:oleObj>
              </mc:Choice>
              <mc:Fallback>
                <p:oleObj name="Equation" r:id="rId8" imgW="1396800" imgH="406080" progId="Equation.DSMT4">
                  <p:embed/>
                  <p:pic>
                    <p:nvPicPr>
                      <p:cNvPr id="14342" name="Object 7"/>
                      <p:cNvPicPr>
                        <a:picLocks noChangeAspect="1" noChangeArrowheads="1"/>
                      </p:cNvPicPr>
                      <p:nvPr/>
                    </p:nvPicPr>
                    <p:blipFill>
                      <a:blip r:embed="rId9"/>
                      <a:srcRect/>
                      <a:stretch>
                        <a:fillRect/>
                      </a:stretch>
                    </p:blipFill>
                    <p:spPr bwMode="auto">
                      <a:xfrm>
                        <a:off x="895350" y="3089275"/>
                        <a:ext cx="327818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对象 1"/>
          <p:cNvGraphicFramePr>
            <a:graphicFrameLocks noChangeAspect="1"/>
          </p:cNvGraphicFramePr>
          <p:nvPr>
            <p:extLst>
              <p:ext uri="{D42A27DB-BD31-4B8C-83A1-F6EECF244321}">
                <p14:modId xmlns:p14="http://schemas.microsoft.com/office/powerpoint/2010/main" val="1104799623"/>
              </p:ext>
            </p:extLst>
          </p:nvPr>
        </p:nvGraphicFramePr>
        <p:xfrm>
          <a:off x="1071563" y="4500563"/>
          <a:ext cx="2693987" cy="1514475"/>
        </p:xfrm>
        <a:graphic>
          <a:graphicData uri="http://schemas.openxmlformats.org/presentationml/2006/ole">
            <mc:AlternateContent xmlns:mc="http://schemas.openxmlformats.org/markup-compatibility/2006">
              <mc:Choice xmlns:v="urn:schemas-microsoft-com:vml" Requires="v">
                <p:oleObj spid="_x0000_s6149" name="Equation" r:id="rId10" imgW="1218960" imgH="685800" progId="Equation.DSMT4">
                  <p:embed/>
                </p:oleObj>
              </mc:Choice>
              <mc:Fallback>
                <p:oleObj name="Equation" r:id="rId10" imgW="1218960" imgH="685800" progId="Equation.DSMT4">
                  <p:embed/>
                  <p:pic>
                    <p:nvPicPr>
                      <p:cNvPr id="14343" name="对象 1"/>
                      <p:cNvPicPr>
                        <a:picLocks noChangeAspect="1" noChangeArrowheads="1"/>
                      </p:cNvPicPr>
                      <p:nvPr/>
                    </p:nvPicPr>
                    <p:blipFill>
                      <a:blip r:embed="rId11"/>
                      <a:srcRect/>
                      <a:stretch>
                        <a:fillRect/>
                      </a:stretch>
                    </p:blipFill>
                    <p:spPr bwMode="auto">
                      <a:xfrm>
                        <a:off x="1071563" y="4500563"/>
                        <a:ext cx="26939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23887" y="712264"/>
            <a:ext cx="772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lang="zh-CN" altLang="en-US" sz="2800" b="1" dirty="0">
                <a:solidFill>
                  <a:srgbClr val="FF0000"/>
                </a:solidFill>
              </a:rPr>
              <a:t>＊</a:t>
            </a:r>
            <a:r>
              <a:rPr lang="zh-CN" altLang="en-US" sz="2800" b="1" dirty="0">
                <a:solidFill>
                  <a:srgbClr val="0000FF"/>
                </a:solidFill>
              </a:rPr>
              <a:t>温度变化范围较大时，活化能将随温度而变 </a:t>
            </a:r>
          </a:p>
        </p:txBody>
      </p:sp>
      <p:grpSp>
        <p:nvGrpSpPr>
          <p:cNvPr id="226315" name="Group 11"/>
          <p:cNvGrpSpPr>
            <a:grpSpLocks/>
          </p:cNvGrpSpPr>
          <p:nvPr/>
        </p:nvGrpSpPr>
        <p:grpSpPr bwMode="auto">
          <a:xfrm>
            <a:off x="5707239" y="2338386"/>
            <a:ext cx="2781300" cy="847725"/>
            <a:chOff x="3804" y="1710"/>
            <a:chExt cx="1752" cy="462"/>
          </a:xfrm>
        </p:grpSpPr>
        <p:sp>
          <p:nvSpPr>
            <p:cNvPr id="15370" name="AutoShape 9"/>
            <p:cNvSpPr>
              <a:spLocks noChangeArrowheads="1"/>
            </p:cNvSpPr>
            <p:nvPr/>
          </p:nvSpPr>
          <p:spPr bwMode="auto">
            <a:xfrm>
              <a:off x="3804" y="1710"/>
              <a:ext cx="1752" cy="462"/>
            </a:xfrm>
            <a:prstGeom prst="wedgeRoundRectCallout">
              <a:avLst>
                <a:gd name="adj1" fmla="val -67349"/>
                <a:gd name="adj2" fmla="val -113129"/>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15371" name="Text Box 10"/>
            <p:cNvSpPr txBox="1">
              <a:spLocks noChangeArrowheads="1"/>
            </p:cNvSpPr>
            <p:nvPr/>
          </p:nvSpPr>
          <p:spPr bwMode="auto">
            <a:xfrm>
              <a:off x="3804" y="1780"/>
              <a:ext cx="1728"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b="1" dirty="0">
                  <a:solidFill>
                    <a:srgbClr val="0000FF"/>
                  </a:solidFill>
                  <a:latin typeface="Times New Roman" pitchFamily="18" charset="0"/>
                  <a:ea typeface="楷体_GB2312" pitchFamily="49" charset="-122"/>
                </a:rPr>
                <a:t>0K</a:t>
              </a:r>
              <a:r>
                <a:rPr kumimoji="1" lang="zh-CN" altLang="en-US" b="1" dirty="0">
                  <a:solidFill>
                    <a:srgbClr val="0000FF"/>
                  </a:solidFill>
                  <a:latin typeface="楷体" panose="02010609060101010101" pitchFamily="49" charset="-122"/>
                  <a:ea typeface="楷体" panose="02010609060101010101" pitchFamily="49" charset="-122"/>
                </a:rPr>
                <a:t>下的活化能</a:t>
              </a:r>
              <a:endParaRPr kumimoji="1" lang="zh-CN" altLang="en-US" sz="2400" dirty="0">
                <a:latin typeface="楷体" panose="02010609060101010101" pitchFamily="49" charset="-122"/>
                <a:ea typeface="楷体" panose="02010609060101010101" pitchFamily="49" charset="-122"/>
              </a:endParaRPr>
            </a:p>
          </p:txBody>
        </p:sp>
      </p:grpSp>
      <p:graphicFrame>
        <p:nvGraphicFramePr>
          <p:cNvPr id="15365" name="对象 1"/>
          <p:cNvGraphicFramePr>
            <a:graphicFrameLocks noChangeAspect="1"/>
          </p:cNvGraphicFramePr>
          <p:nvPr>
            <p:extLst>
              <p:ext uri="{D42A27DB-BD31-4B8C-83A1-F6EECF244321}">
                <p14:modId xmlns:p14="http://schemas.microsoft.com/office/powerpoint/2010/main" val="1692928258"/>
              </p:ext>
            </p:extLst>
          </p:nvPr>
        </p:nvGraphicFramePr>
        <p:xfrm>
          <a:off x="2963930" y="1442515"/>
          <a:ext cx="3043103" cy="608881"/>
        </p:xfrm>
        <a:graphic>
          <a:graphicData uri="http://schemas.openxmlformats.org/presentationml/2006/ole">
            <mc:AlternateContent xmlns:mc="http://schemas.openxmlformats.org/markup-compatibility/2006">
              <mc:Choice xmlns:v="urn:schemas-microsoft-com:vml" Requires="v">
                <p:oleObj spid="_x0000_s7170" name="Equation" r:id="rId3" imgW="1015920" imgH="203040" progId="Equation.DSMT4">
                  <p:embed/>
                </p:oleObj>
              </mc:Choice>
              <mc:Fallback>
                <p:oleObj name="Equation" r:id="rId3" imgW="1015920" imgH="203040" progId="Equation.DSMT4">
                  <p:embed/>
                  <p:pic>
                    <p:nvPicPr>
                      <p:cNvPr id="15365" name="对象 1"/>
                      <p:cNvPicPr>
                        <a:picLocks noChangeAspect="1" noChangeArrowheads="1"/>
                      </p:cNvPicPr>
                      <p:nvPr/>
                    </p:nvPicPr>
                    <p:blipFill>
                      <a:blip r:embed="rId4"/>
                      <a:srcRect/>
                      <a:stretch>
                        <a:fillRect/>
                      </a:stretch>
                    </p:blipFill>
                    <p:spPr bwMode="auto">
                      <a:xfrm>
                        <a:off x="2963930" y="1442515"/>
                        <a:ext cx="3043103" cy="60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804920183"/>
              </p:ext>
            </p:extLst>
          </p:nvPr>
        </p:nvGraphicFramePr>
        <p:xfrm>
          <a:off x="1439863" y="3611563"/>
          <a:ext cx="2833687" cy="600075"/>
        </p:xfrm>
        <a:graphic>
          <a:graphicData uri="http://schemas.openxmlformats.org/presentationml/2006/ole">
            <mc:AlternateContent xmlns:mc="http://schemas.openxmlformats.org/markup-compatibility/2006">
              <mc:Choice xmlns:v="urn:schemas-microsoft-com:vml" Requires="v">
                <p:oleObj spid="_x0000_s7171" name="Equation" r:id="rId5" imgW="1079280" imgH="228600" progId="Equation.DSMT4">
                  <p:embed/>
                </p:oleObj>
              </mc:Choice>
              <mc:Fallback>
                <p:oleObj name="Equation" r:id="rId5" imgW="1079280" imgH="228600" progId="Equation.DSMT4">
                  <p:embed/>
                  <p:pic>
                    <p:nvPicPr>
                      <p:cNvPr id="2" name="对象 1"/>
                      <p:cNvPicPr>
                        <a:picLocks noChangeAspect="1" noChangeArrowheads="1"/>
                      </p:cNvPicPr>
                      <p:nvPr/>
                    </p:nvPicPr>
                    <p:blipFill>
                      <a:blip r:embed="rId6"/>
                      <a:srcRect/>
                      <a:stretch>
                        <a:fillRect/>
                      </a:stretch>
                    </p:blipFill>
                    <p:spPr bwMode="auto">
                      <a:xfrm>
                        <a:off x="1439863" y="3611563"/>
                        <a:ext cx="28336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09735298"/>
              </p:ext>
            </p:extLst>
          </p:nvPr>
        </p:nvGraphicFramePr>
        <p:xfrm>
          <a:off x="1025525" y="2503488"/>
          <a:ext cx="4233863" cy="979487"/>
        </p:xfrm>
        <a:graphic>
          <a:graphicData uri="http://schemas.openxmlformats.org/presentationml/2006/ole">
            <mc:AlternateContent xmlns:mc="http://schemas.openxmlformats.org/markup-compatibility/2006">
              <mc:Choice xmlns:v="urn:schemas-microsoft-com:vml" Requires="v">
                <p:oleObj spid="_x0000_s7172" name="Equation" r:id="rId7" imgW="1701720" imgH="393480" progId="Equation.DSMT4">
                  <p:embed/>
                </p:oleObj>
              </mc:Choice>
              <mc:Fallback>
                <p:oleObj name="Equation" r:id="rId7" imgW="1701720" imgH="393480" progId="Equation.DSMT4">
                  <p:embed/>
                  <p:pic>
                    <p:nvPicPr>
                      <p:cNvPr id="3" name="对象 2"/>
                      <p:cNvPicPr>
                        <a:picLocks noChangeAspect="1" noChangeArrowheads="1"/>
                      </p:cNvPicPr>
                      <p:nvPr/>
                    </p:nvPicPr>
                    <p:blipFill>
                      <a:blip r:embed="rId8"/>
                      <a:srcRect/>
                      <a:stretch>
                        <a:fillRect/>
                      </a:stretch>
                    </p:blipFill>
                    <p:spPr bwMode="auto">
                      <a:xfrm>
                        <a:off x="1025525" y="2503488"/>
                        <a:ext cx="4233863"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102384963"/>
              </p:ext>
            </p:extLst>
          </p:nvPr>
        </p:nvGraphicFramePr>
        <p:xfrm>
          <a:off x="1584093" y="5223404"/>
          <a:ext cx="6121686" cy="1107933"/>
        </p:xfrm>
        <a:graphic>
          <a:graphicData uri="http://schemas.openxmlformats.org/presentationml/2006/ole">
            <mc:AlternateContent xmlns:mc="http://schemas.openxmlformats.org/markup-compatibility/2006">
              <mc:Choice xmlns:v="urn:schemas-microsoft-com:vml" Requires="v">
                <p:oleObj spid="_x0000_s7173" name="Equation" r:id="rId9" imgW="2527200" imgH="457200" progId="Equation.DSMT4">
                  <p:embed/>
                </p:oleObj>
              </mc:Choice>
              <mc:Fallback>
                <p:oleObj name="Equation" r:id="rId9" imgW="2527200" imgH="457200" progId="Equation.DSMT4">
                  <p:embed/>
                  <p:pic>
                    <p:nvPicPr>
                      <p:cNvPr id="4" name="对象 3"/>
                      <p:cNvPicPr>
                        <a:picLocks noChangeAspect="1" noChangeArrowheads="1"/>
                      </p:cNvPicPr>
                      <p:nvPr/>
                    </p:nvPicPr>
                    <p:blipFill>
                      <a:blip r:embed="rId10"/>
                      <a:srcRect/>
                      <a:stretch>
                        <a:fillRect/>
                      </a:stretch>
                    </p:blipFill>
                    <p:spPr bwMode="auto">
                      <a:xfrm>
                        <a:off x="1584093" y="5223404"/>
                        <a:ext cx="6121686" cy="110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组合 4">
            <a:extLst>
              <a:ext uri="{FF2B5EF4-FFF2-40B4-BE49-F238E27FC236}">
                <a16:creationId xmlns:a16="http://schemas.microsoft.com/office/drawing/2014/main" id="{18B293A3-087A-470B-A2C2-CAEB8427A65C}"/>
              </a:ext>
            </a:extLst>
          </p:cNvPr>
          <p:cNvGrpSpPr/>
          <p:nvPr/>
        </p:nvGrpSpPr>
        <p:grpSpPr>
          <a:xfrm>
            <a:off x="507824" y="4607806"/>
            <a:ext cx="8274226" cy="527608"/>
            <a:chOff x="507824" y="4754563"/>
            <a:chExt cx="8274226" cy="527608"/>
          </a:xfrm>
        </p:grpSpPr>
        <p:sp>
          <p:nvSpPr>
            <p:cNvPr id="11" name="Text Box 4"/>
            <p:cNvSpPr txBox="1">
              <a:spLocks noChangeArrowheads="1"/>
            </p:cNvSpPr>
            <p:nvPr/>
          </p:nvSpPr>
          <p:spPr bwMode="auto">
            <a:xfrm>
              <a:off x="507824" y="4754563"/>
              <a:ext cx="827422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lang="zh-CN" altLang="en-US" sz="2800" b="1" dirty="0">
                  <a:solidFill>
                    <a:srgbClr val="0000FF"/>
                  </a:solidFill>
                </a:rPr>
                <a:t>常见错误：用指数式                    作为活化能定义。</a:t>
              </a:r>
            </a:p>
          </p:txBody>
        </p:sp>
        <p:graphicFrame>
          <p:nvGraphicFramePr>
            <p:cNvPr id="12" name="对象 11">
              <a:extLst>
                <a:ext uri="{FF2B5EF4-FFF2-40B4-BE49-F238E27FC236}">
                  <a16:creationId xmlns:a16="http://schemas.microsoft.com/office/drawing/2014/main" id="{63073127-3EA8-45D7-AFAD-4857C33162ED}"/>
                </a:ext>
              </a:extLst>
            </p:cNvPr>
            <p:cNvGraphicFramePr>
              <a:graphicFrameLocks noChangeAspect="1"/>
            </p:cNvGraphicFramePr>
            <p:nvPr>
              <p:extLst>
                <p:ext uri="{D42A27DB-BD31-4B8C-83A1-F6EECF244321}">
                  <p14:modId xmlns:p14="http://schemas.microsoft.com/office/powerpoint/2010/main" val="480092384"/>
                </p:ext>
              </p:extLst>
            </p:nvPr>
          </p:nvGraphicFramePr>
          <p:xfrm>
            <a:off x="3869075" y="4764944"/>
            <a:ext cx="1970473" cy="517227"/>
          </p:xfrm>
          <a:graphic>
            <a:graphicData uri="http://schemas.openxmlformats.org/presentationml/2006/ole">
              <mc:AlternateContent xmlns:mc="http://schemas.openxmlformats.org/markup-compatibility/2006">
                <mc:Choice xmlns:v="urn:schemas-microsoft-com:vml" Requires="v">
                  <p:oleObj spid="_x0000_s7174" name="Equation" r:id="rId11" imgW="774360" imgH="203040" progId="Equation.DSMT4">
                    <p:embed/>
                  </p:oleObj>
                </mc:Choice>
                <mc:Fallback>
                  <p:oleObj name="Equation" r:id="rId11" imgW="774360" imgH="203040" progId="Equation.DSMT4">
                    <p:embed/>
                    <p:pic>
                      <p:nvPicPr>
                        <p:cNvPr id="12" name="对象 11">
                          <a:extLst>
                            <a:ext uri="{FF2B5EF4-FFF2-40B4-BE49-F238E27FC236}">
                              <a16:creationId xmlns:a16="http://schemas.microsoft.com/office/drawing/2014/main" id="{63073127-3EA8-45D7-AFAD-4857C33162ED}"/>
                            </a:ext>
                          </a:extLst>
                        </p:cNvPr>
                        <p:cNvPicPr>
                          <a:picLocks noChangeAspect="1" noChangeArrowheads="1"/>
                        </p:cNvPicPr>
                        <p:nvPr/>
                      </p:nvPicPr>
                      <p:blipFill>
                        <a:blip r:embed="rId12"/>
                        <a:srcRect/>
                        <a:stretch>
                          <a:fillRect/>
                        </a:stretch>
                      </p:blipFill>
                      <p:spPr bwMode="auto">
                        <a:xfrm>
                          <a:off x="3869075" y="4764944"/>
                          <a:ext cx="1970473" cy="51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7" name="直接连接符 6">
            <a:extLst>
              <a:ext uri="{FF2B5EF4-FFF2-40B4-BE49-F238E27FC236}">
                <a16:creationId xmlns:a16="http://schemas.microsoft.com/office/drawing/2014/main" id="{9A7186C1-B3BD-4981-8AE6-A738D4375C02}"/>
              </a:ext>
            </a:extLst>
          </p:cNvPr>
          <p:cNvCxnSpPr/>
          <p:nvPr/>
        </p:nvCxnSpPr>
        <p:spPr bwMode="auto">
          <a:xfrm rot="1800000" flipV="1">
            <a:off x="4752616" y="6071690"/>
            <a:ext cx="869245" cy="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658EEB9D-4A4E-4E72-8560-B5BB37BBB998}"/>
              </a:ext>
            </a:extLst>
          </p:cNvPr>
          <p:cNvCxnSpPr/>
          <p:nvPr/>
        </p:nvCxnSpPr>
        <p:spPr bwMode="auto">
          <a:xfrm rot="-1800000" flipV="1">
            <a:off x="4752617" y="6071691"/>
            <a:ext cx="869245" cy="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6315"/>
                                        </p:tgtEl>
                                        <p:attrNameLst>
                                          <p:attrName>style.visibility</p:attrName>
                                        </p:attrNameLst>
                                      </p:cBhvr>
                                      <p:to>
                                        <p:strVal val="visible"/>
                                      </p:to>
                                    </p:set>
                                    <p:animEffect transition="in" filter="wipe(up)">
                                      <p:cBhvr>
                                        <p:cTn id="7" dur="500"/>
                                        <p:tgtEl>
                                          <p:spTgt spid="226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0" name="Group 20"/>
          <p:cNvGrpSpPr>
            <a:grpSpLocks/>
          </p:cNvGrpSpPr>
          <p:nvPr/>
        </p:nvGrpSpPr>
        <p:grpSpPr bwMode="auto">
          <a:xfrm>
            <a:off x="1638300" y="2247900"/>
            <a:ext cx="6148388" cy="4243388"/>
            <a:chOff x="1008" y="360"/>
            <a:chExt cx="3873" cy="2829"/>
          </a:xfrm>
        </p:grpSpPr>
        <p:sp>
          <p:nvSpPr>
            <p:cNvPr id="16389" name="AutoShape 19"/>
            <p:cNvSpPr>
              <a:spLocks noChangeArrowheads="1"/>
            </p:cNvSpPr>
            <p:nvPr/>
          </p:nvSpPr>
          <p:spPr bwMode="auto">
            <a:xfrm>
              <a:off x="1008" y="360"/>
              <a:ext cx="3873" cy="2829"/>
            </a:xfrm>
            <a:prstGeom prst="flowChartMultidocumen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aphicFrame>
          <p:nvGraphicFramePr>
            <p:cNvPr id="16390" name="Object 2"/>
            <p:cNvGraphicFramePr>
              <a:graphicFrameLocks noChangeAspect="1"/>
            </p:cNvGraphicFramePr>
            <p:nvPr>
              <p:extLst>
                <p:ext uri="{D42A27DB-BD31-4B8C-83A1-F6EECF244321}">
                  <p14:modId xmlns:p14="http://schemas.microsoft.com/office/powerpoint/2010/main" val="1019374630"/>
                </p:ext>
              </p:extLst>
            </p:nvPr>
          </p:nvGraphicFramePr>
          <p:xfrm>
            <a:off x="1091" y="972"/>
            <a:ext cx="3198" cy="347"/>
          </p:xfrm>
          <a:graphic>
            <a:graphicData uri="http://schemas.openxmlformats.org/presentationml/2006/ole">
              <mc:AlternateContent xmlns:mc="http://schemas.openxmlformats.org/markup-compatibility/2006">
                <mc:Choice xmlns:v="urn:schemas-microsoft-com:vml" Requires="v">
                  <p:oleObj spid="_x0000_s8194" name="Equation" r:id="rId3" imgW="2031840" imgH="228600" progId="Equation.DSMT4">
                    <p:embed/>
                  </p:oleObj>
                </mc:Choice>
                <mc:Fallback>
                  <p:oleObj name="Equation" r:id="rId3" imgW="2031840" imgH="228600" progId="Equation.DSMT4">
                    <p:embed/>
                    <p:pic>
                      <p:nvPicPr>
                        <p:cNvPr id="16390" name="Object 2"/>
                        <p:cNvPicPr>
                          <a:picLocks noChangeAspect="1" noChangeArrowheads="1"/>
                        </p:cNvPicPr>
                        <p:nvPr/>
                      </p:nvPicPr>
                      <p:blipFill>
                        <a:blip r:embed="rId4"/>
                        <a:srcRect/>
                        <a:stretch>
                          <a:fillRect/>
                        </a:stretch>
                      </p:blipFill>
                      <p:spPr bwMode="auto">
                        <a:xfrm>
                          <a:off x="1091" y="972"/>
                          <a:ext cx="3198"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3"/>
            <p:cNvGraphicFramePr>
              <a:graphicFrameLocks noChangeAspect="1"/>
            </p:cNvGraphicFramePr>
            <p:nvPr>
              <p:extLst>
                <p:ext uri="{D42A27DB-BD31-4B8C-83A1-F6EECF244321}">
                  <p14:modId xmlns:p14="http://schemas.microsoft.com/office/powerpoint/2010/main" val="1828520579"/>
                </p:ext>
              </p:extLst>
            </p:nvPr>
          </p:nvGraphicFramePr>
          <p:xfrm>
            <a:off x="1081" y="1416"/>
            <a:ext cx="2832" cy="347"/>
          </p:xfrm>
          <a:graphic>
            <a:graphicData uri="http://schemas.openxmlformats.org/presentationml/2006/ole">
              <mc:AlternateContent xmlns:mc="http://schemas.openxmlformats.org/markup-compatibility/2006">
                <mc:Choice xmlns:v="urn:schemas-microsoft-com:vml" Requires="v">
                  <p:oleObj spid="_x0000_s8195" name="Equation" r:id="rId5" imgW="1790640" imgH="228600" progId="Equation.DSMT4">
                    <p:embed/>
                  </p:oleObj>
                </mc:Choice>
                <mc:Fallback>
                  <p:oleObj name="Equation" r:id="rId5" imgW="1790640" imgH="228600" progId="Equation.DSMT4">
                    <p:embed/>
                    <p:pic>
                      <p:nvPicPr>
                        <p:cNvPr id="16391" name="Object 3"/>
                        <p:cNvPicPr>
                          <a:picLocks noChangeAspect="1" noChangeArrowheads="1"/>
                        </p:cNvPicPr>
                        <p:nvPr/>
                      </p:nvPicPr>
                      <p:blipFill>
                        <a:blip r:embed="rId6"/>
                        <a:srcRect/>
                        <a:stretch>
                          <a:fillRect/>
                        </a:stretch>
                      </p:blipFill>
                      <p:spPr bwMode="auto">
                        <a:xfrm>
                          <a:off x="1081" y="1416"/>
                          <a:ext cx="2832"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4"/>
            <p:cNvGraphicFramePr>
              <a:graphicFrameLocks noChangeAspect="1"/>
            </p:cNvGraphicFramePr>
            <p:nvPr>
              <p:extLst>
                <p:ext uri="{D42A27DB-BD31-4B8C-83A1-F6EECF244321}">
                  <p14:modId xmlns:p14="http://schemas.microsoft.com/office/powerpoint/2010/main" val="1187728491"/>
                </p:ext>
              </p:extLst>
            </p:nvPr>
          </p:nvGraphicFramePr>
          <p:xfrm>
            <a:off x="1100" y="1896"/>
            <a:ext cx="3063" cy="347"/>
          </p:xfrm>
          <a:graphic>
            <a:graphicData uri="http://schemas.openxmlformats.org/presentationml/2006/ole">
              <mc:AlternateContent xmlns:mc="http://schemas.openxmlformats.org/markup-compatibility/2006">
                <mc:Choice xmlns:v="urn:schemas-microsoft-com:vml" Requires="v">
                  <p:oleObj spid="_x0000_s8196" name="Equation" r:id="rId7" imgW="2031840" imgH="228600" progId="Equation.DSMT4">
                    <p:embed/>
                  </p:oleObj>
                </mc:Choice>
                <mc:Fallback>
                  <p:oleObj name="Equation" r:id="rId7" imgW="2031840" imgH="228600" progId="Equation.DSMT4">
                    <p:embed/>
                    <p:pic>
                      <p:nvPicPr>
                        <p:cNvPr id="16392" name="Object 4"/>
                        <p:cNvPicPr>
                          <a:picLocks noChangeAspect="1" noChangeArrowheads="1"/>
                        </p:cNvPicPr>
                        <p:nvPr/>
                      </p:nvPicPr>
                      <p:blipFill>
                        <a:blip r:embed="rId8"/>
                        <a:srcRect/>
                        <a:stretch>
                          <a:fillRect/>
                        </a:stretch>
                      </p:blipFill>
                      <p:spPr bwMode="auto">
                        <a:xfrm>
                          <a:off x="1100" y="1896"/>
                          <a:ext cx="3063"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6"/>
            <p:cNvGraphicFramePr>
              <a:graphicFrameLocks noChangeAspect="1"/>
            </p:cNvGraphicFramePr>
            <p:nvPr>
              <p:extLst>
                <p:ext uri="{D42A27DB-BD31-4B8C-83A1-F6EECF244321}">
                  <p14:modId xmlns:p14="http://schemas.microsoft.com/office/powerpoint/2010/main" val="2755050820"/>
                </p:ext>
              </p:extLst>
            </p:nvPr>
          </p:nvGraphicFramePr>
          <p:xfrm>
            <a:off x="1103" y="2375"/>
            <a:ext cx="3056" cy="347"/>
          </p:xfrm>
          <a:graphic>
            <a:graphicData uri="http://schemas.openxmlformats.org/presentationml/2006/ole">
              <mc:AlternateContent xmlns:mc="http://schemas.openxmlformats.org/markup-compatibility/2006">
                <mc:Choice xmlns:v="urn:schemas-microsoft-com:vml" Requires="v">
                  <p:oleObj spid="_x0000_s8197" name="Equation" r:id="rId9" imgW="2044440" imgH="228600" progId="Equation.DSMT4">
                    <p:embed/>
                  </p:oleObj>
                </mc:Choice>
                <mc:Fallback>
                  <p:oleObj name="Equation" r:id="rId9" imgW="2044440" imgH="228600" progId="Equation.DSMT4">
                    <p:embed/>
                    <p:pic>
                      <p:nvPicPr>
                        <p:cNvPr id="16393" name="Object 6"/>
                        <p:cNvPicPr>
                          <a:picLocks noChangeAspect="1" noChangeArrowheads="1"/>
                        </p:cNvPicPr>
                        <p:nvPr/>
                      </p:nvPicPr>
                      <p:blipFill>
                        <a:blip r:embed="rId10"/>
                        <a:srcRect/>
                        <a:stretch>
                          <a:fillRect/>
                        </a:stretch>
                      </p:blipFill>
                      <p:spPr bwMode="auto">
                        <a:xfrm>
                          <a:off x="1103" y="2375"/>
                          <a:ext cx="3056"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87" name="Text Box 21"/>
          <p:cNvSpPr txBox="1">
            <a:spLocks noChangeArrowheads="1"/>
          </p:cNvSpPr>
          <p:nvPr/>
        </p:nvSpPr>
        <p:spPr bwMode="auto">
          <a:xfrm>
            <a:off x="285750" y="571500"/>
            <a:ext cx="466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rPr>
              <a:t>活化能对反应速率的影响</a:t>
            </a:r>
          </a:p>
        </p:txBody>
      </p:sp>
      <p:graphicFrame>
        <p:nvGraphicFramePr>
          <p:cNvPr id="16388" name="对象 1"/>
          <p:cNvGraphicFramePr>
            <a:graphicFrameLocks noChangeAspect="1"/>
          </p:cNvGraphicFramePr>
          <p:nvPr>
            <p:extLst>
              <p:ext uri="{D42A27DB-BD31-4B8C-83A1-F6EECF244321}">
                <p14:modId xmlns:p14="http://schemas.microsoft.com/office/powerpoint/2010/main" val="2694873487"/>
              </p:ext>
            </p:extLst>
          </p:nvPr>
        </p:nvGraphicFramePr>
        <p:xfrm>
          <a:off x="3055938" y="1128713"/>
          <a:ext cx="2590800" cy="1101725"/>
        </p:xfrm>
        <a:graphic>
          <a:graphicData uri="http://schemas.openxmlformats.org/presentationml/2006/ole">
            <mc:AlternateContent xmlns:mc="http://schemas.openxmlformats.org/markup-compatibility/2006">
              <mc:Choice xmlns:v="urn:schemas-microsoft-com:vml" Requires="v">
                <p:oleObj spid="_x0000_s8198" name="Equation" r:id="rId11" imgW="927000" imgH="393480" progId="Equation.DSMT4">
                  <p:embed/>
                </p:oleObj>
              </mc:Choice>
              <mc:Fallback>
                <p:oleObj name="Equation" r:id="rId11" imgW="927000" imgH="393480" progId="Equation.DSMT4">
                  <p:embed/>
                  <p:pic>
                    <p:nvPicPr>
                      <p:cNvPr id="16388" name="对象 1"/>
                      <p:cNvPicPr>
                        <a:picLocks noChangeAspect="1" noChangeArrowheads="1"/>
                      </p:cNvPicPr>
                      <p:nvPr/>
                    </p:nvPicPr>
                    <p:blipFill>
                      <a:blip r:embed="rId12"/>
                      <a:srcRect/>
                      <a:stretch>
                        <a:fillRect/>
                      </a:stretch>
                    </p:blipFill>
                    <p:spPr bwMode="auto">
                      <a:xfrm>
                        <a:off x="3055938" y="1128713"/>
                        <a:ext cx="25908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94580"/>
                                        </p:tgtEl>
                                        <p:attrNameLst>
                                          <p:attrName>style.visibility</p:attrName>
                                        </p:attrNameLst>
                                      </p:cBhvr>
                                      <p:to>
                                        <p:strVal val="visible"/>
                                      </p:to>
                                    </p:set>
                                    <p:anim calcmode="lin" valueType="num">
                                      <p:cBhvr>
                                        <p:cTn id="7" dur="500" fill="hold"/>
                                        <p:tgtEl>
                                          <p:spTgt spid="194580"/>
                                        </p:tgtEl>
                                        <p:attrNameLst>
                                          <p:attrName>ppt_x</p:attrName>
                                        </p:attrNameLst>
                                      </p:cBhvr>
                                      <p:tavLst>
                                        <p:tav tm="0">
                                          <p:val>
                                            <p:strVal val="#ppt_x-#ppt_w/2"/>
                                          </p:val>
                                        </p:tav>
                                        <p:tav tm="100000">
                                          <p:val>
                                            <p:strVal val="#ppt_x"/>
                                          </p:val>
                                        </p:tav>
                                      </p:tavLst>
                                    </p:anim>
                                    <p:anim calcmode="lin" valueType="num">
                                      <p:cBhvr>
                                        <p:cTn id="8" dur="500" fill="hold"/>
                                        <p:tgtEl>
                                          <p:spTgt spid="194580"/>
                                        </p:tgtEl>
                                        <p:attrNameLst>
                                          <p:attrName>ppt_y</p:attrName>
                                        </p:attrNameLst>
                                      </p:cBhvr>
                                      <p:tavLst>
                                        <p:tav tm="0">
                                          <p:val>
                                            <p:strVal val="#ppt_y"/>
                                          </p:val>
                                        </p:tav>
                                        <p:tav tm="100000">
                                          <p:val>
                                            <p:strVal val="#ppt_y"/>
                                          </p:val>
                                        </p:tav>
                                      </p:tavLst>
                                    </p:anim>
                                    <p:anim calcmode="lin" valueType="num">
                                      <p:cBhvr>
                                        <p:cTn id="9" dur="500" fill="hold"/>
                                        <p:tgtEl>
                                          <p:spTgt spid="194580"/>
                                        </p:tgtEl>
                                        <p:attrNameLst>
                                          <p:attrName>ppt_w</p:attrName>
                                        </p:attrNameLst>
                                      </p:cBhvr>
                                      <p:tavLst>
                                        <p:tav tm="0">
                                          <p:val>
                                            <p:fltVal val="0"/>
                                          </p:val>
                                        </p:tav>
                                        <p:tav tm="100000">
                                          <p:val>
                                            <p:strVal val="#ppt_w"/>
                                          </p:val>
                                        </p:tav>
                                      </p:tavLst>
                                    </p:anim>
                                    <p:anim calcmode="lin" valueType="num">
                                      <p:cBhvr>
                                        <p:cTn id="10" dur="500" fill="hold"/>
                                        <p:tgtEl>
                                          <p:spTgt spid="1945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08075"/>
            <a:ext cx="64389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31" name="Line 7"/>
          <p:cNvSpPr>
            <a:spLocks noChangeShapeType="1"/>
          </p:cNvSpPr>
          <p:nvPr/>
        </p:nvSpPr>
        <p:spPr bwMode="auto">
          <a:xfrm>
            <a:off x="2876550" y="1458913"/>
            <a:ext cx="1047750" cy="3502025"/>
          </a:xfrm>
          <a:prstGeom prst="line">
            <a:avLst/>
          </a:prstGeom>
          <a:noFill/>
          <a:ln w="19050">
            <a:solidFill>
              <a:schemeClr val="hlink"/>
            </a:solidFill>
            <a:round/>
            <a:headEnd/>
            <a:tailE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7412" name="Line 35"/>
          <p:cNvSpPr>
            <a:spLocks noChangeShapeType="1"/>
          </p:cNvSpPr>
          <p:nvPr/>
        </p:nvSpPr>
        <p:spPr bwMode="auto">
          <a:xfrm>
            <a:off x="2776538" y="1568450"/>
            <a:ext cx="4141787" cy="3414713"/>
          </a:xfrm>
          <a:prstGeom prst="line">
            <a:avLst/>
          </a:prstGeom>
          <a:noFill/>
          <a:ln w="19050">
            <a:solidFill>
              <a:srgbClr val="FF0066"/>
            </a:solidFill>
            <a:round/>
            <a:headEnd/>
            <a:tailEnd/>
          </a:ln>
          <a:effectLst>
            <a:prstShdw prst="shdw17" dist="17961" dir="2700000">
              <a:srgbClr val="99003D"/>
            </a:prstShdw>
          </a:effectLst>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13" name="Object 48"/>
          <p:cNvGraphicFramePr>
            <a:graphicFrameLocks noChangeAspect="1"/>
          </p:cNvGraphicFramePr>
          <p:nvPr>
            <p:extLst>
              <p:ext uri="{D42A27DB-BD31-4B8C-83A1-F6EECF244321}">
                <p14:modId xmlns:p14="http://schemas.microsoft.com/office/powerpoint/2010/main" val="1542250090"/>
              </p:ext>
            </p:extLst>
          </p:nvPr>
        </p:nvGraphicFramePr>
        <p:xfrm>
          <a:off x="5471637" y="472397"/>
          <a:ext cx="3112270" cy="892474"/>
        </p:xfrm>
        <a:graphic>
          <a:graphicData uri="http://schemas.openxmlformats.org/presentationml/2006/ole">
            <mc:AlternateContent xmlns:mc="http://schemas.openxmlformats.org/markup-compatibility/2006">
              <mc:Choice xmlns:v="urn:schemas-microsoft-com:vml" Requires="v">
                <p:oleObj spid="_x0000_s9218" name="Equation" r:id="rId4" imgW="1371600" imgH="393480" progId="Equation.DSMT4">
                  <p:embed/>
                </p:oleObj>
              </mc:Choice>
              <mc:Fallback>
                <p:oleObj name="Equation" r:id="rId4" imgW="1371600" imgH="393480" progId="Equation.DSMT4">
                  <p:embed/>
                  <p:pic>
                    <p:nvPicPr>
                      <p:cNvPr id="17413" name="Object 48"/>
                      <p:cNvPicPr>
                        <a:picLocks noChangeAspect="1" noChangeArrowheads="1"/>
                      </p:cNvPicPr>
                      <p:nvPr/>
                    </p:nvPicPr>
                    <p:blipFill>
                      <a:blip r:embed="rId5"/>
                      <a:srcRect/>
                      <a:stretch>
                        <a:fillRect/>
                      </a:stretch>
                    </p:blipFill>
                    <p:spPr bwMode="auto">
                      <a:xfrm>
                        <a:off x="5471637" y="472397"/>
                        <a:ext cx="3112270" cy="892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Line 49"/>
          <p:cNvSpPr>
            <a:spLocks noChangeShapeType="1"/>
          </p:cNvSpPr>
          <p:nvPr/>
        </p:nvSpPr>
        <p:spPr bwMode="auto">
          <a:xfrm>
            <a:off x="3092450" y="1419225"/>
            <a:ext cx="3603625" cy="12319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Text Box 51"/>
          <p:cNvSpPr txBox="1">
            <a:spLocks noChangeArrowheads="1"/>
          </p:cNvSpPr>
          <p:nvPr/>
        </p:nvSpPr>
        <p:spPr bwMode="auto">
          <a:xfrm>
            <a:off x="6715125" y="235108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b="1">
                <a:solidFill>
                  <a:srgbClr val="000000"/>
                </a:solidFill>
                <a:latin typeface="Times New Roman" pitchFamily="18" charset="0"/>
                <a:ea typeface="楷体_GB2312" pitchFamily="49" charset="-122"/>
              </a:rPr>
              <a:t>I</a:t>
            </a:r>
          </a:p>
        </p:txBody>
      </p:sp>
      <p:sp>
        <p:nvSpPr>
          <p:cNvPr id="17416" name="Text Box 52"/>
          <p:cNvSpPr txBox="1">
            <a:spLocks noChangeArrowheads="1"/>
          </p:cNvSpPr>
          <p:nvPr/>
        </p:nvSpPr>
        <p:spPr bwMode="auto">
          <a:xfrm>
            <a:off x="6611938" y="452278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b="1">
                <a:solidFill>
                  <a:srgbClr val="000000"/>
                </a:solidFill>
                <a:latin typeface="Times New Roman" pitchFamily="18" charset="0"/>
                <a:ea typeface="楷体_GB2312" pitchFamily="49" charset="-122"/>
              </a:rPr>
              <a:t>II</a:t>
            </a:r>
          </a:p>
        </p:txBody>
      </p:sp>
      <p:sp>
        <p:nvSpPr>
          <p:cNvPr id="17417" name="Text Box 53"/>
          <p:cNvSpPr txBox="1">
            <a:spLocks noChangeArrowheads="1"/>
          </p:cNvSpPr>
          <p:nvPr/>
        </p:nvSpPr>
        <p:spPr bwMode="auto">
          <a:xfrm>
            <a:off x="3975100" y="4506913"/>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b="1">
                <a:solidFill>
                  <a:srgbClr val="000000"/>
                </a:solidFill>
                <a:latin typeface="Times New Roman" pitchFamily="18" charset="0"/>
                <a:ea typeface="楷体_GB2312" pitchFamily="49" charset="-122"/>
              </a:rPr>
              <a:t>III</a:t>
            </a:r>
          </a:p>
        </p:txBody>
      </p:sp>
      <p:graphicFrame>
        <p:nvGraphicFramePr>
          <p:cNvPr id="17418" name="Object 54"/>
          <p:cNvGraphicFramePr>
            <a:graphicFrameLocks noChangeAspect="1"/>
          </p:cNvGraphicFramePr>
          <p:nvPr>
            <p:extLst>
              <p:ext uri="{D42A27DB-BD31-4B8C-83A1-F6EECF244321}">
                <p14:modId xmlns:p14="http://schemas.microsoft.com/office/powerpoint/2010/main" val="955228907"/>
              </p:ext>
            </p:extLst>
          </p:nvPr>
        </p:nvGraphicFramePr>
        <p:xfrm>
          <a:off x="3319463" y="5997575"/>
          <a:ext cx="3184525" cy="503238"/>
        </p:xfrm>
        <a:graphic>
          <a:graphicData uri="http://schemas.openxmlformats.org/presentationml/2006/ole">
            <mc:AlternateContent xmlns:mc="http://schemas.openxmlformats.org/markup-compatibility/2006">
              <mc:Choice xmlns:v="urn:schemas-microsoft-com:vml" Requires="v">
                <p:oleObj spid="_x0000_s9219" name="Equation" r:id="rId6" imgW="1447560" imgH="228600" progId="Equation.DSMT4">
                  <p:embed/>
                </p:oleObj>
              </mc:Choice>
              <mc:Fallback>
                <p:oleObj name="Equation" r:id="rId6" imgW="1447560" imgH="228600" progId="Equation.DSMT4">
                  <p:embed/>
                  <p:pic>
                    <p:nvPicPr>
                      <p:cNvPr id="17418" name="Object 54"/>
                      <p:cNvPicPr>
                        <a:picLocks noChangeAspect="1" noChangeArrowheads="1"/>
                      </p:cNvPicPr>
                      <p:nvPr/>
                    </p:nvPicPr>
                    <p:blipFill>
                      <a:blip r:embed="rId7"/>
                      <a:srcRect/>
                      <a:stretch>
                        <a:fillRect/>
                      </a:stretch>
                    </p:blipFill>
                    <p:spPr bwMode="auto">
                      <a:xfrm>
                        <a:off x="3319463" y="5997575"/>
                        <a:ext cx="318452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Text Box 60"/>
          <p:cNvSpPr txBox="1">
            <a:spLocks noChangeArrowheads="1"/>
          </p:cNvSpPr>
          <p:nvPr/>
        </p:nvSpPr>
        <p:spPr bwMode="auto">
          <a:xfrm>
            <a:off x="285750" y="571500"/>
            <a:ext cx="466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rPr>
              <a:t>活化能对反应速率的影响</a:t>
            </a: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43"/>
          <p:cNvGrpSpPr>
            <a:grpSpLocks/>
          </p:cNvGrpSpPr>
          <p:nvPr/>
        </p:nvGrpSpPr>
        <p:grpSpPr bwMode="auto">
          <a:xfrm>
            <a:off x="5811838" y="3643313"/>
            <a:ext cx="847725" cy="1366837"/>
            <a:chOff x="3456" y="2160"/>
            <a:chExt cx="624" cy="960"/>
          </a:xfrm>
        </p:grpSpPr>
        <p:sp>
          <p:nvSpPr>
            <p:cNvPr id="18453" name="Line 44"/>
            <p:cNvSpPr>
              <a:spLocks noChangeShapeType="1"/>
            </p:cNvSpPr>
            <p:nvPr/>
          </p:nvSpPr>
          <p:spPr bwMode="auto">
            <a:xfrm flipV="1">
              <a:off x="3456" y="2160"/>
              <a:ext cx="0" cy="960"/>
            </a:xfrm>
            <a:prstGeom prst="line">
              <a:avLst/>
            </a:prstGeom>
            <a:noFill/>
            <a:ln w="9525">
              <a:solidFill>
                <a:srgbClr val="0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4" name="Line 45"/>
            <p:cNvSpPr>
              <a:spLocks noChangeShapeType="1"/>
            </p:cNvSpPr>
            <p:nvPr/>
          </p:nvSpPr>
          <p:spPr bwMode="auto">
            <a:xfrm flipV="1">
              <a:off x="4080" y="2640"/>
              <a:ext cx="0" cy="480"/>
            </a:xfrm>
            <a:prstGeom prst="line">
              <a:avLst/>
            </a:prstGeom>
            <a:noFill/>
            <a:ln w="9525">
              <a:solidFill>
                <a:srgbClr val="0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35" name="Text Box 54"/>
          <p:cNvSpPr txBox="1">
            <a:spLocks noChangeArrowheads="1"/>
          </p:cNvSpPr>
          <p:nvPr/>
        </p:nvSpPr>
        <p:spPr bwMode="auto">
          <a:xfrm>
            <a:off x="285750" y="352425"/>
            <a:ext cx="466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rPr>
              <a:t>活化能对反应速率的影响</a:t>
            </a:r>
          </a:p>
        </p:txBody>
      </p:sp>
      <p:sp>
        <p:nvSpPr>
          <p:cNvPr id="18436" name="Text Box 55"/>
          <p:cNvSpPr txBox="1">
            <a:spLocks noChangeArrowheads="1"/>
          </p:cNvSpPr>
          <p:nvPr/>
        </p:nvSpPr>
        <p:spPr bwMode="auto">
          <a:xfrm>
            <a:off x="685800" y="5624513"/>
            <a:ext cx="7800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lang="zh-CN" altLang="en-US" sz="2800" b="1">
                <a:solidFill>
                  <a:srgbClr val="FF0000"/>
                </a:solidFill>
                <a:latin typeface="宋体" pitchFamily="2" charset="-122"/>
              </a:rPr>
              <a:t>对同一反应</a:t>
            </a:r>
            <a:r>
              <a:rPr lang="en-US" altLang="zh-CN" sz="2800" b="1">
                <a:solidFill>
                  <a:srgbClr val="FF0000"/>
                </a:solidFill>
                <a:latin typeface="宋体" pitchFamily="2" charset="-122"/>
              </a:rPr>
              <a:t>,</a:t>
            </a:r>
            <a:r>
              <a:rPr lang="en-US" altLang="zh-CN" sz="2800" b="1" i="1">
                <a:solidFill>
                  <a:srgbClr val="FF0000"/>
                </a:solidFill>
                <a:latin typeface="Times New Roman" pitchFamily="18" charset="0"/>
              </a:rPr>
              <a:t>k</a:t>
            </a:r>
            <a:r>
              <a:rPr lang="zh-CN" altLang="en-US" sz="2800" b="1">
                <a:solidFill>
                  <a:srgbClr val="FF0000"/>
                </a:solidFill>
                <a:latin typeface="宋体" pitchFamily="2" charset="-122"/>
              </a:rPr>
              <a:t>随</a:t>
            </a:r>
            <a:r>
              <a:rPr lang="en-US" altLang="zh-CN" sz="2800" b="1" i="1">
                <a:solidFill>
                  <a:srgbClr val="FF0000"/>
                </a:solidFill>
                <a:latin typeface="Times New Roman" pitchFamily="18" charset="0"/>
              </a:rPr>
              <a:t>T</a:t>
            </a:r>
            <a:r>
              <a:rPr lang="zh-CN" altLang="en-US" sz="2800" b="1">
                <a:solidFill>
                  <a:srgbClr val="FF0000"/>
                </a:solidFill>
                <a:latin typeface="宋体" pitchFamily="2" charset="-122"/>
              </a:rPr>
              <a:t>的变化</a:t>
            </a:r>
            <a:r>
              <a:rPr kumimoji="1" lang="zh-CN" altLang="en-US" sz="2800" b="1">
                <a:solidFill>
                  <a:srgbClr val="FF0000"/>
                </a:solidFill>
                <a:latin typeface="宋体" pitchFamily="2" charset="-122"/>
              </a:rPr>
              <a:t>在</a:t>
            </a:r>
            <a:r>
              <a:rPr kumimoji="1" lang="zh-CN" altLang="en-US" sz="2800" b="1">
                <a:solidFill>
                  <a:srgbClr val="FF0000"/>
                </a:solidFill>
                <a:latin typeface="Times New Roman" pitchFamily="18" charset="0"/>
              </a:rPr>
              <a:t>低温区比高温区要敏感得多。</a:t>
            </a:r>
          </a:p>
        </p:txBody>
      </p:sp>
      <p:grpSp>
        <p:nvGrpSpPr>
          <p:cNvPr id="18437" name="Group 64"/>
          <p:cNvGrpSpPr>
            <a:grpSpLocks/>
          </p:cNvGrpSpPr>
          <p:nvPr/>
        </p:nvGrpSpPr>
        <p:grpSpPr bwMode="auto">
          <a:xfrm>
            <a:off x="1311275" y="793750"/>
            <a:ext cx="6438900" cy="4910138"/>
            <a:chOff x="826" y="500"/>
            <a:chExt cx="4056" cy="3093"/>
          </a:xfrm>
        </p:grpSpPr>
        <p:grpSp>
          <p:nvGrpSpPr>
            <p:cNvPr id="18438" name="Group 59"/>
            <p:cNvGrpSpPr>
              <a:grpSpLocks/>
            </p:cNvGrpSpPr>
            <p:nvPr/>
          </p:nvGrpSpPr>
          <p:grpSpPr bwMode="auto">
            <a:xfrm>
              <a:off x="826" y="500"/>
              <a:ext cx="4056" cy="3093"/>
              <a:chOff x="892" y="517"/>
              <a:chExt cx="4056" cy="3093"/>
            </a:xfrm>
          </p:grpSpPr>
          <p:pic>
            <p:nvPicPr>
              <p:cNvPr id="18441" name="Picture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 y="517"/>
                <a:ext cx="4056" cy="3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Line 58"/>
              <p:cNvSpPr>
                <a:spLocks noChangeShapeType="1"/>
              </p:cNvSpPr>
              <p:nvPr/>
            </p:nvSpPr>
            <p:spPr bwMode="auto">
              <a:xfrm>
                <a:off x="1790" y="799"/>
                <a:ext cx="2502" cy="2027"/>
              </a:xfrm>
              <a:prstGeom prst="line">
                <a:avLst/>
              </a:prstGeom>
              <a:noFill/>
              <a:ln w="19050">
                <a:solidFill>
                  <a:srgbClr val="FF0066"/>
                </a:solidFill>
                <a:round/>
                <a:headEnd/>
                <a:tailEnd/>
              </a:ln>
              <a:effectLst>
                <a:prstShdw prst="shdw17" dist="17961" dir="2700000">
                  <a:srgbClr val="99003D"/>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443" name="Group 34"/>
              <p:cNvGrpSpPr>
                <a:grpSpLocks/>
              </p:cNvGrpSpPr>
              <p:nvPr/>
            </p:nvGrpSpPr>
            <p:grpSpPr bwMode="auto">
              <a:xfrm>
                <a:off x="1439" y="898"/>
                <a:ext cx="973" cy="431"/>
                <a:chOff x="1776" y="1200"/>
                <a:chExt cx="1104" cy="480"/>
              </a:xfrm>
            </p:grpSpPr>
            <p:sp>
              <p:nvSpPr>
                <p:cNvPr id="18451" name="Line 35"/>
                <p:cNvSpPr>
                  <a:spLocks noChangeShapeType="1"/>
                </p:cNvSpPr>
                <p:nvPr/>
              </p:nvSpPr>
              <p:spPr bwMode="auto">
                <a:xfrm>
                  <a:off x="1776" y="1200"/>
                  <a:ext cx="528" cy="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Line 36"/>
                <p:cNvSpPr>
                  <a:spLocks noChangeShapeType="1"/>
                </p:cNvSpPr>
                <p:nvPr/>
              </p:nvSpPr>
              <p:spPr bwMode="auto">
                <a:xfrm>
                  <a:off x="1776" y="1680"/>
                  <a:ext cx="1104" cy="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4" name="Group 37"/>
              <p:cNvGrpSpPr>
                <a:grpSpLocks/>
              </p:cNvGrpSpPr>
              <p:nvPr/>
            </p:nvGrpSpPr>
            <p:grpSpPr bwMode="auto">
              <a:xfrm>
                <a:off x="1897" y="873"/>
                <a:ext cx="530" cy="2240"/>
                <a:chOff x="2293" y="1200"/>
                <a:chExt cx="587" cy="1920"/>
              </a:xfrm>
            </p:grpSpPr>
            <p:sp>
              <p:nvSpPr>
                <p:cNvPr id="18449" name="Line 38"/>
                <p:cNvSpPr>
                  <a:spLocks noChangeShapeType="1"/>
                </p:cNvSpPr>
                <p:nvPr/>
              </p:nvSpPr>
              <p:spPr bwMode="auto">
                <a:xfrm flipV="1">
                  <a:off x="2293" y="1200"/>
                  <a:ext cx="0" cy="192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0" name="Line 39"/>
                <p:cNvSpPr>
                  <a:spLocks noChangeShapeType="1"/>
                </p:cNvSpPr>
                <p:nvPr/>
              </p:nvSpPr>
              <p:spPr bwMode="auto">
                <a:xfrm flipV="1">
                  <a:off x="2880" y="1680"/>
                  <a:ext cx="0" cy="144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5" name="Group 40"/>
              <p:cNvGrpSpPr>
                <a:grpSpLocks/>
              </p:cNvGrpSpPr>
              <p:nvPr/>
            </p:nvGrpSpPr>
            <p:grpSpPr bwMode="auto">
              <a:xfrm>
                <a:off x="1464" y="2319"/>
                <a:ext cx="2723" cy="431"/>
                <a:chOff x="1776" y="2160"/>
                <a:chExt cx="2304" cy="480"/>
              </a:xfrm>
            </p:grpSpPr>
            <p:sp>
              <p:nvSpPr>
                <p:cNvPr id="18447" name="Line 41"/>
                <p:cNvSpPr>
                  <a:spLocks noChangeShapeType="1"/>
                </p:cNvSpPr>
                <p:nvPr/>
              </p:nvSpPr>
              <p:spPr bwMode="auto">
                <a:xfrm>
                  <a:off x="1776" y="2160"/>
                  <a:ext cx="1680" cy="0"/>
                </a:xfrm>
                <a:prstGeom prst="line">
                  <a:avLst/>
                </a:prstGeom>
                <a:noFill/>
                <a:ln w="9525">
                  <a:solidFill>
                    <a:srgbClr val="0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42"/>
                <p:cNvSpPr>
                  <a:spLocks noChangeShapeType="1"/>
                </p:cNvSpPr>
                <p:nvPr/>
              </p:nvSpPr>
              <p:spPr bwMode="auto">
                <a:xfrm>
                  <a:off x="1776" y="2640"/>
                  <a:ext cx="2304" cy="0"/>
                </a:xfrm>
                <a:prstGeom prst="line">
                  <a:avLst/>
                </a:prstGeom>
                <a:noFill/>
                <a:ln w="9525">
                  <a:solidFill>
                    <a:srgbClr val="0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46" name="Text Box 50"/>
              <p:cNvSpPr txBox="1">
                <a:spLocks noChangeArrowheads="1"/>
              </p:cNvSpPr>
              <p:nvPr/>
            </p:nvSpPr>
            <p:spPr bwMode="auto">
              <a:xfrm>
                <a:off x="4216" y="2498"/>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b="1">
                    <a:solidFill>
                      <a:srgbClr val="000000"/>
                    </a:solidFill>
                    <a:latin typeface="Times New Roman" pitchFamily="18" charset="0"/>
                    <a:ea typeface="楷体_GB2312" pitchFamily="49" charset="-122"/>
                  </a:rPr>
                  <a:t>II</a:t>
                </a:r>
              </a:p>
            </p:txBody>
          </p:sp>
        </p:grpSp>
        <p:sp>
          <p:nvSpPr>
            <p:cNvPr id="18439" name="Line 60"/>
            <p:cNvSpPr>
              <a:spLocks noChangeShapeType="1"/>
            </p:cNvSpPr>
            <p:nvPr/>
          </p:nvSpPr>
          <p:spPr bwMode="auto">
            <a:xfrm flipV="1">
              <a:off x="3596" y="2296"/>
              <a:ext cx="0" cy="847"/>
            </a:xfrm>
            <a:prstGeom prst="line">
              <a:avLst/>
            </a:prstGeom>
            <a:noFill/>
            <a:ln w="9525">
              <a:solidFill>
                <a:srgbClr val="9933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0" name="Line 63"/>
            <p:cNvSpPr>
              <a:spLocks noChangeShapeType="1"/>
            </p:cNvSpPr>
            <p:nvPr/>
          </p:nvSpPr>
          <p:spPr bwMode="auto">
            <a:xfrm flipV="1">
              <a:off x="4123" y="2732"/>
              <a:ext cx="0" cy="420"/>
            </a:xfrm>
            <a:prstGeom prst="line">
              <a:avLst/>
            </a:prstGeom>
            <a:noFill/>
            <a:ln w="9525">
              <a:solidFill>
                <a:srgbClr val="9933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7"/>
          <p:cNvSpPr txBox="1">
            <a:spLocks noChangeArrowheads="1"/>
          </p:cNvSpPr>
          <p:nvPr/>
        </p:nvSpPr>
        <p:spPr bwMode="auto">
          <a:xfrm>
            <a:off x="285750" y="341136"/>
            <a:ext cx="466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rPr>
              <a:t>活化能对反应速率的影响</a:t>
            </a:r>
          </a:p>
        </p:txBody>
      </p:sp>
      <p:grpSp>
        <p:nvGrpSpPr>
          <p:cNvPr id="19459" name="Group 29"/>
          <p:cNvGrpSpPr>
            <a:grpSpLocks/>
          </p:cNvGrpSpPr>
          <p:nvPr/>
        </p:nvGrpSpPr>
        <p:grpSpPr bwMode="auto">
          <a:xfrm>
            <a:off x="1416050" y="809449"/>
            <a:ext cx="6438900" cy="4910137"/>
            <a:chOff x="892" y="517"/>
            <a:chExt cx="4056" cy="3093"/>
          </a:xfrm>
        </p:grpSpPr>
        <p:pic>
          <p:nvPicPr>
            <p:cNvPr id="194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 y="517"/>
              <a:ext cx="4056" cy="3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Line 3"/>
            <p:cNvSpPr>
              <a:spLocks noChangeShapeType="1"/>
            </p:cNvSpPr>
            <p:nvPr/>
          </p:nvSpPr>
          <p:spPr bwMode="auto">
            <a:xfrm>
              <a:off x="1790" y="799"/>
              <a:ext cx="2502" cy="2018"/>
            </a:xfrm>
            <a:prstGeom prst="line">
              <a:avLst/>
            </a:prstGeom>
            <a:noFill/>
            <a:ln w="19050">
              <a:solidFill>
                <a:srgbClr val="FF0066"/>
              </a:solidFill>
              <a:round/>
              <a:headEnd/>
              <a:tailEnd/>
            </a:ln>
            <a:effectLst>
              <a:prstShdw prst="shdw17" dist="17961" dir="2700000">
                <a:srgbClr val="99003D"/>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466" name="Group 4"/>
            <p:cNvGrpSpPr>
              <a:grpSpLocks/>
            </p:cNvGrpSpPr>
            <p:nvPr/>
          </p:nvGrpSpPr>
          <p:grpSpPr bwMode="auto">
            <a:xfrm>
              <a:off x="1439" y="898"/>
              <a:ext cx="973" cy="431"/>
              <a:chOff x="1776" y="1200"/>
              <a:chExt cx="1104" cy="480"/>
            </a:xfrm>
          </p:grpSpPr>
          <p:sp>
            <p:nvSpPr>
              <p:cNvPr id="19474" name="Line 5"/>
              <p:cNvSpPr>
                <a:spLocks noChangeShapeType="1"/>
              </p:cNvSpPr>
              <p:nvPr/>
            </p:nvSpPr>
            <p:spPr bwMode="auto">
              <a:xfrm>
                <a:off x="1776" y="1200"/>
                <a:ext cx="528" cy="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Line 6"/>
              <p:cNvSpPr>
                <a:spLocks noChangeShapeType="1"/>
              </p:cNvSpPr>
              <p:nvPr/>
            </p:nvSpPr>
            <p:spPr bwMode="auto">
              <a:xfrm>
                <a:off x="1776" y="1680"/>
                <a:ext cx="1104" cy="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7" name="Group 7"/>
            <p:cNvGrpSpPr>
              <a:grpSpLocks/>
            </p:cNvGrpSpPr>
            <p:nvPr/>
          </p:nvGrpSpPr>
          <p:grpSpPr bwMode="auto">
            <a:xfrm>
              <a:off x="1897" y="873"/>
              <a:ext cx="530" cy="2240"/>
              <a:chOff x="2293" y="1200"/>
              <a:chExt cx="587" cy="1920"/>
            </a:xfrm>
          </p:grpSpPr>
          <p:sp>
            <p:nvSpPr>
              <p:cNvPr id="19472" name="Line 8"/>
              <p:cNvSpPr>
                <a:spLocks noChangeShapeType="1"/>
              </p:cNvSpPr>
              <p:nvPr/>
            </p:nvSpPr>
            <p:spPr bwMode="auto">
              <a:xfrm flipV="1">
                <a:off x="2293" y="1200"/>
                <a:ext cx="0" cy="192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Line 9"/>
              <p:cNvSpPr>
                <a:spLocks noChangeShapeType="1"/>
              </p:cNvSpPr>
              <p:nvPr/>
            </p:nvSpPr>
            <p:spPr bwMode="auto">
              <a:xfrm flipV="1">
                <a:off x="2880" y="1680"/>
                <a:ext cx="0" cy="144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8" name="Text Box 16"/>
            <p:cNvSpPr txBox="1">
              <a:spLocks noChangeArrowheads="1"/>
            </p:cNvSpPr>
            <p:nvPr/>
          </p:nvSpPr>
          <p:spPr bwMode="auto">
            <a:xfrm>
              <a:off x="4216" y="2498"/>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b="1">
                  <a:solidFill>
                    <a:srgbClr val="000000"/>
                  </a:solidFill>
                  <a:latin typeface="Times New Roman" pitchFamily="18" charset="0"/>
                  <a:ea typeface="楷体_GB2312" pitchFamily="49" charset="-122"/>
                </a:rPr>
                <a:t>II</a:t>
              </a:r>
            </a:p>
          </p:txBody>
        </p:sp>
        <p:sp>
          <p:nvSpPr>
            <p:cNvPr id="245779" name="Line 19"/>
            <p:cNvSpPr>
              <a:spLocks noChangeShapeType="1"/>
            </p:cNvSpPr>
            <p:nvPr/>
          </p:nvSpPr>
          <p:spPr bwMode="auto">
            <a:xfrm>
              <a:off x="1869" y="777"/>
              <a:ext cx="612" cy="2181"/>
            </a:xfrm>
            <a:prstGeom prst="line">
              <a:avLst/>
            </a:prstGeom>
            <a:noFill/>
            <a:ln w="19050">
              <a:solidFill>
                <a:schemeClr val="hlink"/>
              </a:solidFill>
              <a:round/>
              <a:headEnd/>
              <a:tailE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9470" name="Line 23"/>
            <p:cNvSpPr>
              <a:spLocks noChangeShapeType="1"/>
            </p:cNvSpPr>
            <p:nvPr/>
          </p:nvSpPr>
          <p:spPr bwMode="auto">
            <a:xfrm>
              <a:off x="1448" y="2748"/>
              <a:ext cx="963" cy="0"/>
            </a:xfrm>
            <a:prstGeom prst="line">
              <a:avLst/>
            </a:prstGeom>
            <a:noFill/>
            <a:ln w="9525">
              <a:solidFill>
                <a:schemeClr val="hlink"/>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1" name="Text Box 24"/>
            <p:cNvSpPr txBox="1">
              <a:spLocks noChangeArrowheads="1"/>
            </p:cNvSpPr>
            <p:nvPr/>
          </p:nvSpPr>
          <p:spPr bwMode="auto">
            <a:xfrm>
              <a:off x="2479" y="2658"/>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b="1">
                  <a:solidFill>
                    <a:srgbClr val="000000"/>
                  </a:solidFill>
                  <a:latin typeface="Times New Roman" pitchFamily="18" charset="0"/>
                  <a:ea typeface="楷体_GB2312" pitchFamily="49" charset="-122"/>
                </a:rPr>
                <a:t>III</a:t>
              </a:r>
            </a:p>
          </p:txBody>
        </p:sp>
      </p:grpSp>
      <p:sp>
        <p:nvSpPr>
          <p:cNvPr id="19460" name="Rectangle 25"/>
          <p:cNvSpPr>
            <a:spLocks noChangeArrowheads="1"/>
          </p:cNvSpPr>
          <p:nvPr/>
        </p:nvSpPr>
        <p:spPr bwMode="auto">
          <a:xfrm>
            <a:off x="1484313" y="6041849"/>
            <a:ext cx="6388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b="1">
                <a:solidFill>
                  <a:srgbClr val="FF0000"/>
                </a:solidFill>
                <a:latin typeface="Times New Roman" pitchFamily="18" charset="0"/>
              </a:rPr>
              <a:t>对不同反应，</a:t>
            </a:r>
            <a:r>
              <a:rPr lang="en-US" altLang="zh-CN" sz="2800" b="1" i="1">
                <a:solidFill>
                  <a:srgbClr val="FF0000"/>
                </a:solidFill>
                <a:latin typeface="Times New Roman" pitchFamily="18" charset="0"/>
              </a:rPr>
              <a:t>E</a:t>
            </a:r>
            <a:r>
              <a:rPr lang="en-US" altLang="zh-CN" sz="2800" b="1" baseline="-30000">
                <a:solidFill>
                  <a:srgbClr val="FF0000"/>
                </a:solidFill>
                <a:latin typeface="Times New Roman" pitchFamily="18" charset="0"/>
              </a:rPr>
              <a:t>a</a:t>
            </a:r>
            <a:r>
              <a:rPr lang="en-US" altLang="zh-CN" sz="2800" b="1">
                <a:solidFill>
                  <a:srgbClr val="FF0000"/>
                </a:solidFill>
                <a:latin typeface="Times New Roman" pitchFamily="18" charset="0"/>
              </a:rPr>
              <a:t> </a:t>
            </a:r>
            <a:r>
              <a:rPr lang="zh-CN" altLang="en-US" sz="2800" b="1">
                <a:solidFill>
                  <a:srgbClr val="FF0000"/>
                </a:solidFill>
                <a:latin typeface="Times New Roman" pitchFamily="18" charset="0"/>
              </a:rPr>
              <a:t>大，</a:t>
            </a:r>
            <a:r>
              <a:rPr lang="en-US" altLang="zh-CN" sz="2800" b="1" i="1">
                <a:solidFill>
                  <a:srgbClr val="FF0000"/>
                </a:solidFill>
                <a:latin typeface="Times New Roman" pitchFamily="18" charset="0"/>
              </a:rPr>
              <a:t>k</a:t>
            </a:r>
            <a:r>
              <a:rPr lang="zh-CN" altLang="en-US" sz="2800" b="1">
                <a:solidFill>
                  <a:srgbClr val="FF0000"/>
                </a:solidFill>
                <a:latin typeface="Times New Roman" pitchFamily="18" charset="0"/>
              </a:rPr>
              <a:t>随</a:t>
            </a:r>
            <a:r>
              <a:rPr lang="en-US" altLang="zh-CN" sz="2800" b="1" i="1">
                <a:solidFill>
                  <a:srgbClr val="FF0000"/>
                </a:solidFill>
                <a:latin typeface="Times New Roman" pitchFamily="18" charset="0"/>
              </a:rPr>
              <a:t>T</a:t>
            </a:r>
            <a:r>
              <a:rPr lang="zh-CN" altLang="en-US" sz="2800" b="1">
                <a:solidFill>
                  <a:srgbClr val="FF0000"/>
                </a:solidFill>
                <a:latin typeface="Times New Roman" pitchFamily="18" charset="0"/>
              </a:rPr>
              <a:t>的变化也大</a:t>
            </a:r>
          </a:p>
        </p:txBody>
      </p:sp>
      <p:sp>
        <p:nvSpPr>
          <p:cNvPr id="19461" name="Text Box 26"/>
          <p:cNvSpPr txBox="1">
            <a:spLocks noChangeArrowheads="1"/>
          </p:cNvSpPr>
          <p:nvPr/>
        </p:nvSpPr>
        <p:spPr bwMode="auto">
          <a:xfrm>
            <a:off x="5924550" y="793574"/>
            <a:ext cx="26860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b="1">
                <a:solidFill>
                  <a:srgbClr val="FF0000"/>
                </a:solidFill>
                <a:latin typeface="Times New Roman" pitchFamily="18" charset="0"/>
              </a:rPr>
              <a:t>升温有利于活化能高的反应。</a:t>
            </a:r>
          </a:p>
        </p:txBody>
      </p:sp>
      <p:graphicFrame>
        <p:nvGraphicFramePr>
          <p:cNvPr id="19462" name="Object 27"/>
          <p:cNvGraphicFramePr>
            <a:graphicFrameLocks noChangeAspect="1"/>
          </p:cNvGraphicFramePr>
          <p:nvPr>
            <p:extLst>
              <p:ext uri="{D42A27DB-BD31-4B8C-83A1-F6EECF244321}">
                <p14:modId xmlns:p14="http://schemas.microsoft.com/office/powerpoint/2010/main" val="2670059609"/>
              </p:ext>
            </p:extLst>
          </p:nvPr>
        </p:nvGraphicFramePr>
        <p:xfrm>
          <a:off x="3849688" y="5629099"/>
          <a:ext cx="2151062" cy="503237"/>
        </p:xfrm>
        <a:graphic>
          <a:graphicData uri="http://schemas.openxmlformats.org/presentationml/2006/ole">
            <mc:AlternateContent xmlns:mc="http://schemas.openxmlformats.org/markup-compatibility/2006">
              <mc:Choice xmlns:v="urn:schemas-microsoft-com:vml" Requires="v">
                <p:oleObj spid="_x0000_s10242" name="Equation" r:id="rId4" imgW="977760" imgH="228600" progId="Equation.DSMT4">
                  <p:embed/>
                </p:oleObj>
              </mc:Choice>
              <mc:Fallback>
                <p:oleObj name="Equation" r:id="rId4" imgW="977760" imgH="228600" progId="Equation.DSMT4">
                  <p:embed/>
                  <p:pic>
                    <p:nvPicPr>
                      <p:cNvPr id="19462" name="Object 27"/>
                      <p:cNvPicPr>
                        <a:picLocks noChangeAspect="1" noChangeArrowheads="1"/>
                      </p:cNvPicPr>
                      <p:nvPr/>
                    </p:nvPicPr>
                    <p:blipFill>
                      <a:blip r:embed="rId5"/>
                      <a:srcRect/>
                      <a:stretch>
                        <a:fillRect/>
                      </a:stretch>
                    </p:blipFill>
                    <p:spPr bwMode="auto">
                      <a:xfrm>
                        <a:off x="3849688" y="5629099"/>
                        <a:ext cx="2151062"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对象 1"/>
          <p:cNvGraphicFramePr>
            <a:graphicFrameLocks noChangeAspect="1"/>
          </p:cNvGraphicFramePr>
          <p:nvPr>
            <p:extLst>
              <p:ext uri="{D42A27DB-BD31-4B8C-83A1-F6EECF244321}">
                <p14:modId xmlns:p14="http://schemas.microsoft.com/office/powerpoint/2010/main" val="3438079263"/>
              </p:ext>
            </p:extLst>
          </p:nvPr>
        </p:nvGraphicFramePr>
        <p:xfrm>
          <a:off x="5950526" y="1868479"/>
          <a:ext cx="2815779" cy="1364915"/>
        </p:xfrm>
        <a:graphic>
          <a:graphicData uri="http://schemas.openxmlformats.org/presentationml/2006/ole">
            <mc:AlternateContent xmlns:mc="http://schemas.openxmlformats.org/markup-compatibility/2006">
              <mc:Choice xmlns:v="urn:schemas-microsoft-com:vml" Requires="v">
                <p:oleObj spid="_x0000_s10243" name="Equation" r:id="rId6" imgW="1257120" imgH="609480" progId="Equation.DSMT4">
                  <p:embed/>
                </p:oleObj>
              </mc:Choice>
              <mc:Fallback>
                <p:oleObj name="Equation" r:id="rId6" imgW="1257120" imgH="609480" progId="Equation.DSMT4">
                  <p:embed/>
                  <p:pic>
                    <p:nvPicPr>
                      <p:cNvPr id="19463" name="对象 1"/>
                      <p:cNvPicPr>
                        <a:picLocks noChangeAspect="1" noChangeArrowheads="1"/>
                      </p:cNvPicPr>
                      <p:nvPr/>
                    </p:nvPicPr>
                    <p:blipFill>
                      <a:blip r:embed="rId7"/>
                      <a:srcRect/>
                      <a:stretch>
                        <a:fillRect/>
                      </a:stretch>
                    </p:blipFill>
                    <p:spPr bwMode="auto">
                      <a:xfrm>
                        <a:off x="5950526" y="1868479"/>
                        <a:ext cx="2815779" cy="1364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0" name="Text Box 8"/>
          <p:cNvSpPr txBox="1">
            <a:spLocks noChangeArrowheads="1"/>
          </p:cNvSpPr>
          <p:nvPr/>
        </p:nvSpPr>
        <p:spPr bwMode="auto">
          <a:xfrm>
            <a:off x="669925" y="731838"/>
            <a:ext cx="26955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a:solidFill>
                  <a:srgbClr val="FF0000"/>
                </a:solidFill>
                <a:effectLst>
                  <a:outerShdw blurRad="38100" dist="38100" dir="2700000" algn="tl">
                    <a:srgbClr val="C0C0C0"/>
                  </a:outerShdw>
                </a:effectLst>
                <a:latin typeface="Times New Roman" pitchFamily="18" charset="0"/>
                <a:ea typeface="黑体" pitchFamily="49" charset="-122"/>
              </a:rPr>
              <a:t>阿仑尼乌斯方程</a:t>
            </a:r>
            <a:endParaRPr kumimoji="1" lang="zh-CN" altLang="en-US" sz="2400">
              <a:latin typeface="Times New Roman" pitchFamily="18" charset="0"/>
              <a:ea typeface="黑体" pitchFamily="49" charset="-122"/>
            </a:endParaRPr>
          </a:p>
        </p:txBody>
      </p:sp>
      <p:graphicFrame>
        <p:nvGraphicFramePr>
          <p:cNvPr id="20483" name="Object 10"/>
          <p:cNvGraphicFramePr>
            <a:graphicFrameLocks noChangeAspect="1"/>
          </p:cNvGraphicFramePr>
          <p:nvPr>
            <p:extLst>
              <p:ext uri="{D42A27DB-BD31-4B8C-83A1-F6EECF244321}">
                <p14:modId xmlns:p14="http://schemas.microsoft.com/office/powerpoint/2010/main" val="1927704197"/>
              </p:ext>
            </p:extLst>
          </p:nvPr>
        </p:nvGraphicFramePr>
        <p:xfrm>
          <a:off x="3697288" y="2230438"/>
          <a:ext cx="3784600" cy="2243137"/>
        </p:xfrm>
        <a:graphic>
          <a:graphicData uri="http://schemas.openxmlformats.org/presentationml/2006/ole">
            <mc:AlternateContent xmlns:mc="http://schemas.openxmlformats.org/markup-compatibility/2006">
              <mc:Choice xmlns:v="urn:schemas-microsoft-com:vml" Requires="v">
                <p:oleObj spid="_x0000_s11266" name="Equation" r:id="rId3" imgW="1498320" imgH="888840" progId="Equation.DSMT4">
                  <p:embed/>
                </p:oleObj>
              </mc:Choice>
              <mc:Fallback>
                <p:oleObj name="Equation" r:id="rId3" imgW="1498320" imgH="888840" progId="Equation.DSMT4">
                  <p:embed/>
                  <p:pic>
                    <p:nvPicPr>
                      <p:cNvPr id="20483" name="Object 10"/>
                      <p:cNvPicPr>
                        <a:picLocks noChangeAspect="1" noChangeArrowheads="1"/>
                      </p:cNvPicPr>
                      <p:nvPr/>
                    </p:nvPicPr>
                    <p:blipFill>
                      <a:blip r:embed="rId4"/>
                      <a:srcRect/>
                      <a:stretch>
                        <a:fillRect/>
                      </a:stretch>
                    </p:blipFill>
                    <p:spPr bwMode="auto">
                      <a:xfrm>
                        <a:off x="3697288" y="2230438"/>
                        <a:ext cx="3784600" cy="224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11"/>
          <p:cNvSpPr txBox="1">
            <a:spLocks noChangeArrowheads="1"/>
          </p:cNvSpPr>
          <p:nvPr/>
        </p:nvSpPr>
        <p:spPr bwMode="auto">
          <a:xfrm>
            <a:off x="895350" y="4814710"/>
            <a:ext cx="7435850" cy="854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ea typeface="黑体" pitchFamily="49" charset="-122"/>
              </a:rPr>
              <a:t>当活化能与温度无关时，根据两个不同温度下的</a:t>
            </a:r>
            <a:r>
              <a:rPr lang="zh-CN" altLang="en-US" sz="2800" b="1" dirty="0">
                <a:solidFill>
                  <a:srgbClr val="0000FF"/>
                </a:solidFill>
                <a:latin typeface="Times New Roman" pitchFamily="18" charset="0"/>
                <a:ea typeface="黑体" pitchFamily="49" charset="-122"/>
              </a:rPr>
              <a:t> </a:t>
            </a:r>
            <a:r>
              <a:rPr lang="en-US" altLang="zh-CN" sz="2800" b="1" i="1" dirty="0">
                <a:solidFill>
                  <a:srgbClr val="0000FF"/>
                </a:solidFill>
                <a:latin typeface="Times New Roman" pitchFamily="18" charset="0"/>
                <a:ea typeface="黑体" pitchFamily="49" charset="-122"/>
              </a:rPr>
              <a:t>k </a:t>
            </a:r>
            <a:r>
              <a:rPr lang="zh-CN" altLang="en-US" sz="2800" b="1" dirty="0">
                <a:solidFill>
                  <a:srgbClr val="0000FF"/>
                </a:solidFill>
                <a:ea typeface="黑体" pitchFamily="49" charset="-122"/>
              </a:rPr>
              <a:t>值可求得活化能。</a:t>
            </a:r>
            <a:endParaRPr lang="zh-CN" altLang="zh-CN" sz="2800" b="1" dirty="0">
              <a:solidFill>
                <a:srgbClr val="0000FF"/>
              </a:solidFill>
              <a:ea typeface="黑体" pitchFamily="49" charset="-122"/>
            </a:endParaRPr>
          </a:p>
        </p:txBody>
      </p:sp>
      <p:sp>
        <p:nvSpPr>
          <p:cNvPr id="20485" name="Text Box 12"/>
          <p:cNvSpPr txBox="1">
            <a:spLocks noChangeArrowheads="1"/>
          </p:cNvSpPr>
          <p:nvPr/>
        </p:nvSpPr>
        <p:spPr bwMode="auto">
          <a:xfrm>
            <a:off x="1519064" y="3680886"/>
            <a:ext cx="1776413" cy="427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ea typeface="黑体" pitchFamily="49" charset="-122"/>
              </a:rPr>
              <a:t>定积分式</a:t>
            </a:r>
          </a:p>
        </p:txBody>
      </p:sp>
      <p:sp>
        <p:nvSpPr>
          <p:cNvPr id="20486" name="Text Box 13"/>
          <p:cNvSpPr txBox="1">
            <a:spLocks noChangeArrowheads="1"/>
          </p:cNvSpPr>
          <p:nvPr/>
        </p:nvSpPr>
        <p:spPr bwMode="auto">
          <a:xfrm>
            <a:off x="1200153" y="2530830"/>
            <a:ext cx="2185988" cy="431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00"/>
                </a:solidFill>
                <a:latin typeface="Times New Roman" pitchFamily="18" charset="0"/>
                <a:ea typeface="黑体" pitchFamily="49" charset="-122"/>
              </a:rPr>
              <a:t>当</a:t>
            </a:r>
            <a:r>
              <a:rPr lang="en-US" altLang="zh-CN" sz="2800" i="1" dirty="0" err="1">
                <a:solidFill>
                  <a:srgbClr val="000000"/>
                </a:solidFill>
                <a:latin typeface="Times New Roman" pitchFamily="18" charset="0"/>
                <a:ea typeface="黑体" pitchFamily="49" charset="-122"/>
              </a:rPr>
              <a:t>E</a:t>
            </a:r>
            <a:r>
              <a:rPr lang="en-US" altLang="zh-CN" baseline="-40000" dirty="0" err="1">
                <a:solidFill>
                  <a:srgbClr val="000000"/>
                </a:solidFill>
                <a:latin typeface="Times New Roman" pitchFamily="18" charset="0"/>
                <a:ea typeface="黑体" pitchFamily="49" charset="-122"/>
              </a:rPr>
              <a:t>a</a:t>
            </a:r>
            <a:r>
              <a:rPr lang="zh-CN" altLang="en-US" sz="2800" b="1" dirty="0">
                <a:solidFill>
                  <a:srgbClr val="000000"/>
                </a:solidFill>
                <a:ea typeface="黑体" pitchFamily="49" charset="-122"/>
              </a:rPr>
              <a:t>是常数</a:t>
            </a:r>
          </a:p>
        </p:txBody>
      </p:sp>
      <p:graphicFrame>
        <p:nvGraphicFramePr>
          <p:cNvPr id="20487" name="对象 1"/>
          <p:cNvGraphicFramePr>
            <a:graphicFrameLocks noChangeAspect="1"/>
          </p:cNvGraphicFramePr>
          <p:nvPr>
            <p:extLst>
              <p:ext uri="{D42A27DB-BD31-4B8C-83A1-F6EECF244321}">
                <p14:modId xmlns:p14="http://schemas.microsoft.com/office/powerpoint/2010/main" val="1340220225"/>
              </p:ext>
            </p:extLst>
          </p:nvPr>
        </p:nvGraphicFramePr>
        <p:xfrm>
          <a:off x="3814763" y="749300"/>
          <a:ext cx="2589212" cy="1100138"/>
        </p:xfrm>
        <a:graphic>
          <a:graphicData uri="http://schemas.openxmlformats.org/presentationml/2006/ole">
            <mc:AlternateContent xmlns:mc="http://schemas.openxmlformats.org/markup-compatibility/2006">
              <mc:Choice xmlns:v="urn:schemas-microsoft-com:vml" Requires="v">
                <p:oleObj spid="_x0000_s11267" name="Equation" r:id="rId5" imgW="927000" imgH="393480" progId="Equation.DSMT4">
                  <p:embed/>
                </p:oleObj>
              </mc:Choice>
              <mc:Fallback>
                <p:oleObj name="Equation" r:id="rId5" imgW="927000" imgH="393480" progId="Equation.DSMT4">
                  <p:embed/>
                  <p:pic>
                    <p:nvPicPr>
                      <p:cNvPr id="20487" name="对象 1"/>
                      <p:cNvPicPr>
                        <a:picLocks noChangeAspect="1" noChangeArrowheads="1"/>
                      </p:cNvPicPr>
                      <p:nvPr/>
                    </p:nvPicPr>
                    <p:blipFill>
                      <a:blip r:embed="rId6"/>
                      <a:srcRect/>
                      <a:stretch>
                        <a:fillRect/>
                      </a:stretch>
                    </p:blipFill>
                    <p:spPr bwMode="auto">
                      <a:xfrm>
                        <a:off x="3814763" y="749300"/>
                        <a:ext cx="2589212"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85750" y="666750"/>
            <a:ext cx="8858250" cy="57233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buClrTx/>
              <a:buSzTx/>
              <a:buFontTx/>
              <a:buNone/>
            </a:pPr>
            <a:r>
              <a:rPr kumimoji="1" lang="zh-CN" altLang="en-US" sz="2800" b="1" dirty="0">
                <a:solidFill>
                  <a:srgbClr val="FF0000"/>
                </a:solidFill>
                <a:latin typeface="宋体" panose="02010600030101010101" pitchFamily="2" charset="-122"/>
                <a:cs typeface="ˎ̥"/>
              </a:rPr>
              <a:t>例：</a:t>
            </a:r>
            <a:r>
              <a:rPr kumimoji="1" lang="zh-CN" altLang="en-US" sz="2800" b="1" dirty="0">
                <a:solidFill>
                  <a:srgbClr val="0000FF"/>
                </a:solidFill>
                <a:latin typeface="Times New Roman" pitchFamily="18" charset="0"/>
              </a:rPr>
              <a:t>阿仑尼乌斯方程是否适用于所有类型的化学反应？</a:t>
            </a:r>
            <a:r>
              <a:rPr kumimoji="1" lang="zh-CN" altLang="en-US" sz="2800" b="1" dirty="0">
                <a:solidFill>
                  <a:srgbClr val="0000FF"/>
                </a:solidFill>
                <a:latin typeface="Garamond" pitchFamily="18" charset="0"/>
                <a:ea typeface="ˎ̥"/>
                <a:cs typeface="ˎ̥"/>
              </a:rPr>
              <a:t>   </a:t>
            </a:r>
            <a:endParaRPr lang="zh-CN" altLang="en-US" sz="1800" dirty="0"/>
          </a:p>
        </p:txBody>
      </p:sp>
      <p:sp>
        <p:nvSpPr>
          <p:cNvPr id="221189" name="Rectangle 5"/>
          <p:cNvSpPr>
            <a:spLocks noChangeArrowheads="1"/>
          </p:cNvSpPr>
          <p:nvPr/>
        </p:nvSpPr>
        <p:spPr bwMode="auto">
          <a:xfrm>
            <a:off x="430213" y="1376363"/>
            <a:ext cx="8713787" cy="13731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800" b="1" dirty="0">
                <a:solidFill>
                  <a:srgbClr val="000000"/>
                </a:solidFill>
                <a:latin typeface="黑体" panose="02010609060101010101" pitchFamily="49" charset="-122"/>
                <a:ea typeface="黑体" panose="02010609060101010101" pitchFamily="49" charset="-122"/>
                <a:cs typeface="ˎ̥"/>
              </a:rPr>
              <a:t>不是。适用于许多基元反应及复合反应，但   </a:t>
            </a:r>
            <a:endParaRPr kumimoji="1" lang="zh-CN" altLang="en-US" sz="2400" dirty="0">
              <a:solidFill>
                <a:srgbClr val="000000"/>
              </a:solidFill>
              <a:latin typeface="黑体" panose="02010609060101010101" pitchFamily="49" charset="-122"/>
              <a:ea typeface="黑体" panose="02010609060101010101" pitchFamily="49" charset="-122"/>
              <a:cs typeface="ˎ̥"/>
            </a:endParaRPr>
          </a:p>
          <a:p>
            <a:pPr eaLnBrk="1" hangingPunct="1">
              <a:spcBef>
                <a:spcPct val="0"/>
              </a:spcBef>
              <a:buClrTx/>
              <a:buSzTx/>
              <a:buFontTx/>
              <a:buNone/>
            </a:pPr>
            <a:r>
              <a:rPr kumimoji="1" lang="zh-CN" altLang="en-US" sz="2800" b="1" dirty="0">
                <a:solidFill>
                  <a:srgbClr val="000000"/>
                </a:solidFill>
                <a:latin typeface="Garamond" pitchFamily="18" charset="0"/>
                <a:ea typeface="ˎ̥"/>
                <a:cs typeface="ˎ̥"/>
              </a:rPr>
              <a:t>   </a:t>
            </a:r>
            <a:r>
              <a:rPr kumimoji="1" lang="zh-CN" altLang="en-US" sz="2800" b="1" dirty="0">
                <a:solidFill>
                  <a:srgbClr val="000000"/>
                </a:solidFill>
                <a:latin typeface="宋体" pitchFamily="2" charset="-122"/>
              </a:rPr>
              <a:t>不包括爆炸反应、酶催化反应和</a:t>
            </a:r>
            <a:r>
              <a:rPr kumimoji="1" lang="en-US" altLang="zh-CN" sz="2800" b="1" dirty="0">
                <a:solidFill>
                  <a:srgbClr val="000000"/>
                </a:solidFill>
                <a:latin typeface="Times New Roman" pitchFamily="18" charset="0"/>
              </a:rPr>
              <a:t>2</a:t>
            </a:r>
            <a:r>
              <a:rPr kumimoji="1" lang="en-US" altLang="zh-CN" sz="2800" b="1" dirty="0">
                <a:solidFill>
                  <a:srgbClr val="000000"/>
                </a:solidFill>
                <a:latin typeface="Times New Roman" pitchFamily="18" charset="0"/>
                <a:ea typeface="ˎ̥"/>
                <a:cs typeface="ˎ̥"/>
              </a:rPr>
              <a:t>NO+O</a:t>
            </a:r>
            <a:r>
              <a:rPr kumimoji="1" lang="en-US" altLang="zh-CN" sz="2800" b="1" baseline="-25000" dirty="0">
                <a:solidFill>
                  <a:srgbClr val="000000"/>
                </a:solidFill>
                <a:latin typeface="Times New Roman" pitchFamily="18" charset="0"/>
                <a:ea typeface="ˎ̥"/>
                <a:cs typeface="ˎ̥"/>
              </a:rPr>
              <a:t>2</a:t>
            </a:r>
            <a:r>
              <a:rPr kumimoji="1" lang="en-US" altLang="zh-CN" sz="2800" b="1" dirty="0">
                <a:solidFill>
                  <a:srgbClr val="000000"/>
                </a:solidFill>
                <a:latin typeface="Times New Roman" pitchFamily="18" charset="0"/>
              </a:rPr>
              <a:t>→2</a:t>
            </a:r>
            <a:r>
              <a:rPr kumimoji="1" lang="en-US" altLang="zh-CN" sz="2800" b="1" dirty="0">
                <a:solidFill>
                  <a:srgbClr val="000000"/>
                </a:solidFill>
                <a:latin typeface="Times New Roman" pitchFamily="18" charset="0"/>
                <a:ea typeface="ˎ̥"/>
                <a:cs typeface="ˎ̥"/>
              </a:rPr>
              <a:t>NO</a:t>
            </a:r>
            <a:r>
              <a:rPr kumimoji="1" lang="en-US" altLang="zh-CN" sz="2800" b="1" baseline="-25000" dirty="0">
                <a:solidFill>
                  <a:srgbClr val="000000"/>
                </a:solidFill>
                <a:latin typeface="Times New Roman" pitchFamily="18" charset="0"/>
                <a:ea typeface="ˎ̥"/>
                <a:cs typeface="ˎ̥"/>
              </a:rPr>
              <a:t>2</a:t>
            </a:r>
            <a:r>
              <a:rPr kumimoji="1" lang="en-US" altLang="zh-CN" sz="2800" b="1" dirty="0">
                <a:solidFill>
                  <a:srgbClr val="000000"/>
                </a:solidFill>
                <a:latin typeface="Garamond" pitchFamily="18" charset="0"/>
                <a:ea typeface="ˎ̥"/>
                <a:cs typeface="ˎ̥"/>
              </a:rPr>
              <a:t>  </a:t>
            </a:r>
            <a:endParaRPr kumimoji="1" lang="en-US" altLang="zh-CN" sz="2400" dirty="0">
              <a:solidFill>
                <a:srgbClr val="000000"/>
              </a:solidFill>
              <a:latin typeface="Times New Roman" pitchFamily="18" charset="0"/>
              <a:ea typeface="ˎ̥"/>
              <a:cs typeface="ˎ̥"/>
            </a:endParaRPr>
          </a:p>
          <a:p>
            <a:pPr eaLnBrk="1" hangingPunct="1">
              <a:spcBef>
                <a:spcPct val="0"/>
              </a:spcBef>
              <a:buClrTx/>
              <a:buSzTx/>
              <a:buFontTx/>
              <a:buNone/>
            </a:pPr>
            <a:r>
              <a:rPr kumimoji="1" lang="en-US" altLang="zh-CN" sz="2800" b="1" dirty="0">
                <a:solidFill>
                  <a:srgbClr val="000000"/>
                </a:solidFill>
                <a:latin typeface="Garamond" pitchFamily="18" charset="0"/>
                <a:ea typeface="ˎ̥"/>
                <a:cs typeface="ˎ̥"/>
              </a:rPr>
              <a:t>   </a:t>
            </a:r>
            <a:r>
              <a:rPr kumimoji="1" lang="zh-CN" altLang="en-US" sz="2800" b="1" dirty="0">
                <a:solidFill>
                  <a:srgbClr val="000000"/>
                </a:solidFill>
                <a:latin typeface="宋体" pitchFamily="2" charset="-122"/>
              </a:rPr>
              <a:t>的反应等。</a:t>
            </a:r>
            <a:endParaRPr lang="zh-CN" altLang="en-US" sz="1800" dirty="0">
              <a:solidFill>
                <a:srgbClr val="000000"/>
              </a:solidFill>
            </a:endParaRPr>
          </a:p>
        </p:txBody>
      </p:sp>
      <p:grpSp>
        <p:nvGrpSpPr>
          <p:cNvPr id="221193" name="Group 9"/>
          <p:cNvGrpSpPr>
            <a:grpSpLocks/>
          </p:cNvGrpSpPr>
          <p:nvPr/>
        </p:nvGrpSpPr>
        <p:grpSpPr bwMode="auto">
          <a:xfrm>
            <a:off x="285750" y="2686050"/>
            <a:ext cx="8205788" cy="3235325"/>
            <a:chOff x="180" y="1692"/>
            <a:chExt cx="5169" cy="2038"/>
          </a:xfrm>
        </p:grpSpPr>
        <p:sp>
          <p:nvSpPr>
            <p:cNvPr id="21510" name="Text Box 6"/>
            <p:cNvSpPr txBox="1">
              <a:spLocks noChangeArrowheads="1"/>
            </p:cNvSpPr>
            <p:nvPr/>
          </p:nvSpPr>
          <p:spPr bwMode="auto">
            <a:xfrm>
              <a:off x="180" y="1860"/>
              <a:ext cx="2724" cy="1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buClrTx/>
                <a:buSzTx/>
                <a:buFontTx/>
                <a:buNone/>
              </a:pPr>
              <a:r>
                <a:rPr kumimoji="1" lang="zh-CN" altLang="en-US" sz="2800" b="1" dirty="0">
                  <a:solidFill>
                    <a:srgbClr val="FF0000"/>
                  </a:solidFill>
                  <a:latin typeface="+mn-ea"/>
                  <a:ea typeface="+mn-ea"/>
                  <a:cs typeface="ˎ̥"/>
                </a:rPr>
                <a:t>例：</a:t>
              </a:r>
              <a:r>
                <a:rPr kumimoji="1" lang="zh-CN" altLang="en-US" sz="2800" b="1" dirty="0">
                  <a:solidFill>
                    <a:srgbClr val="0000FF"/>
                  </a:solidFill>
                  <a:latin typeface="Times New Roman" pitchFamily="18" charset="0"/>
                </a:rPr>
                <a:t>右图中甲乙两反应 </a:t>
              </a:r>
              <a:endParaRPr kumimoji="1" lang="zh-CN" altLang="en-US" sz="2400" dirty="0">
                <a:latin typeface="Times New Roman" pitchFamily="18" charset="0"/>
                <a:ea typeface="ˎ̥"/>
                <a:cs typeface="ˎ̥"/>
              </a:endParaRPr>
            </a:p>
            <a:p>
              <a:pPr eaLnBrk="1" hangingPunct="1">
                <a:lnSpc>
                  <a:spcPct val="120000"/>
                </a:lnSpc>
                <a:buClrTx/>
                <a:buSzTx/>
                <a:buFontTx/>
                <a:buNone/>
              </a:pPr>
              <a:r>
                <a:rPr kumimoji="1" lang="zh-CN" altLang="en-US" sz="2800" b="1" dirty="0">
                  <a:solidFill>
                    <a:srgbClr val="0000FF"/>
                  </a:solidFill>
                  <a:latin typeface="Garamond" pitchFamily="18" charset="0"/>
                  <a:ea typeface="ˎ̥"/>
                  <a:cs typeface="ˎ̥"/>
                </a:rPr>
                <a:t>         </a:t>
              </a:r>
              <a:r>
                <a:rPr kumimoji="1" lang="zh-CN" altLang="en-US" sz="2800" b="1" dirty="0">
                  <a:solidFill>
                    <a:srgbClr val="0000FF"/>
                  </a:solidFill>
                  <a:latin typeface="Times New Roman" pitchFamily="18" charset="0"/>
                </a:rPr>
                <a:t>何者的</a:t>
              </a:r>
              <a:r>
                <a:rPr kumimoji="1" lang="en-US" altLang="zh-CN" sz="2800" b="1" i="1" dirty="0" err="1">
                  <a:solidFill>
                    <a:srgbClr val="0000FF"/>
                  </a:solidFill>
                  <a:latin typeface="Times New Roman" pitchFamily="18" charset="0"/>
                  <a:ea typeface="ˎ̥"/>
                  <a:cs typeface="ˎ̥"/>
                </a:rPr>
                <a:t>E</a:t>
              </a:r>
              <a:r>
                <a:rPr kumimoji="1" lang="en-US" altLang="zh-CN" sz="2800" b="1" baseline="-20000" dirty="0" err="1">
                  <a:solidFill>
                    <a:srgbClr val="0000FF"/>
                  </a:solidFill>
                  <a:latin typeface="Times New Roman" pitchFamily="18" charset="0"/>
                  <a:ea typeface="ˎ̥"/>
                  <a:cs typeface="ˎ̥"/>
                </a:rPr>
                <a:t>a</a:t>
              </a:r>
              <a:r>
                <a:rPr kumimoji="1" lang="zh-CN" altLang="en-US" sz="2800" b="1" dirty="0">
                  <a:solidFill>
                    <a:srgbClr val="0000FF"/>
                  </a:solidFill>
                  <a:latin typeface="Times New Roman" pitchFamily="18" charset="0"/>
                </a:rPr>
                <a:t>大？升高 </a:t>
              </a:r>
              <a:endParaRPr kumimoji="1" lang="zh-CN" altLang="en-US" sz="2400" dirty="0">
                <a:latin typeface="Times New Roman" pitchFamily="18" charset="0"/>
                <a:ea typeface="ˎ̥"/>
                <a:cs typeface="ˎ̥"/>
              </a:endParaRPr>
            </a:p>
            <a:p>
              <a:pPr eaLnBrk="1" hangingPunct="1">
                <a:lnSpc>
                  <a:spcPct val="120000"/>
                </a:lnSpc>
                <a:buClrTx/>
                <a:buSzTx/>
                <a:buFontTx/>
                <a:buNone/>
              </a:pPr>
              <a:r>
                <a:rPr kumimoji="1" lang="zh-CN" altLang="en-US" sz="2800" b="1" dirty="0">
                  <a:solidFill>
                    <a:srgbClr val="0000FF"/>
                  </a:solidFill>
                  <a:latin typeface="Garamond" pitchFamily="18" charset="0"/>
                  <a:ea typeface="ˎ̥"/>
                  <a:cs typeface="ˎ̥"/>
                </a:rPr>
                <a:t>         </a:t>
              </a:r>
              <a:r>
                <a:rPr kumimoji="1" lang="zh-CN" altLang="en-US" sz="2800" b="1" dirty="0">
                  <a:solidFill>
                    <a:srgbClr val="0000FF"/>
                  </a:solidFill>
                  <a:latin typeface="Times New Roman" pitchFamily="18" charset="0"/>
                </a:rPr>
                <a:t>温度</a:t>
              </a:r>
              <a:r>
                <a:rPr kumimoji="1" lang="zh-CN" altLang="en-US" sz="2800" b="1" dirty="0">
                  <a:solidFill>
                    <a:srgbClr val="0000FF"/>
                  </a:solidFill>
                  <a:latin typeface="Times New Roman" pitchFamily="18" charset="0"/>
                  <a:ea typeface="ˎ̥"/>
                  <a:cs typeface="ˎ̥"/>
                </a:rPr>
                <a:t> </a:t>
              </a:r>
              <a:r>
                <a:rPr kumimoji="1" lang="zh-CN" altLang="en-US" sz="2800" b="1" dirty="0">
                  <a:solidFill>
                    <a:srgbClr val="0000FF"/>
                  </a:solidFill>
                  <a:latin typeface="Times New Roman" pitchFamily="18" charset="0"/>
                </a:rPr>
                <a:t>对何者有利？ </a:t>
              </a:r>
              <a:endParaRPr lang="zh-CN" altLang="en-US" sz="1800" dirty="0"/>
            </a:p>
          </p:txBody>
        </p:sp>
        <p:pic>
          <p:nvPicPr>
            <p:cNvPr id="21511" name="Picture 7" descr="07-11-1"/>
            <p:cNvPicPr>
              <a:picLocks noChangeAspect="1" noChangeArrowheads="1"/>
            </p:cNvPicPr>
            <p:nvPr/>
          </p:nvPicPr>
          <p:blipFill>
            <a:blip r:embed="rId2">
              <a:lum bright="12000" contrast="96000"/>
              <a:extLst>
                <a:ext uri="{28A0092B-C50C-407E-A947-70E740481C1C}">
                  <a14:useLocalDpi xmlns:a14="http://schemas.microsoft.com/office/drawing/2010/main" val="0"/>
                </a:ext>
              </a:extLst>
            </a:blip>
            <a:srcRect/>
            <a:stretch>
              <a:fillRect/>
            </a:stretch>
          </p:blipFill>
          <p:spPr bwMode="auto">
            <a:xfrm>
              <a:off x="2757" y="1692"/>
              <a:ext cx="2592" cy="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1192" name="Rectangle 8"/>
          <p:cNvSpPr>
            <a:spLocks noChangeArrowheads="1"/>
          </p:cNvSpPr>
          <p:nvPr/>
        </p:nvSpPr>
        <p:spPr bwMode="auto">
          <a:xfrm>
            <a:off x="990600" y="4862513"/>
            <a:ext cx="3703638" cy="12207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800" b="1" dirty="0">
                <a:solidFill>
                  <a:srgbClr val="000000"/>
                </a:solidFill>
                <a:latin typeface="宋体" pitchFamily="2" charset="-122"/>
                <a:ea typeface="黑体" panose="02010609060101010101" pitchFamily="49" charset="-122"/>
                <a:cs typeface="ˎ̥"/>
              </a:rPr>
              <a:t>乙的 </a:t>
            </a:r>
            <a:r>
              <a:rPr kumimoji="1" lang="en-US" altLang="zh-CN" sz="2800" b="1" i="1" dirty="0" err="1">
                <a:solidFill>
                  <a:srgbClr val="000000"/>
                </a:solidFill>
                <a:latin typeface="Times New Roman" pitchFamily="18" charset="0"/>
                <a:ea typeface="黑体" panose="02010609060101010101" pitchFamily="49" charset="-122"/>
                <a:cs typeface="ˎ̥"/>
              </a:rPr>
              <a:t>E</a:t>
            </a:r>
            <a:r>
              <a:rPr kumimoji="1" lang="en-US" altLang="zh-CN" sz="2800" b="1" baseline="-25000" dirty="0" err="1">
                <a:solidFill>
                  <a:srgbClr val="000000"/>
                </a:solidFill>
                <a:latin typeface="Times New Roman" pitchFamily="18" charset="0"/>
                <a:ea typeface="黑体" panose="02010609060101010101" pitchFamily="49" charset="-122"/>
                <a:cs typeface="ˎ̥"/>
              </a:rPr>
              <a:t>a</a:t>
            </a:r>
            <a:r>
              <a:rPr kumimoji="1" lang="en-US" altLang="zh-CN" sz="2800" b="1" dirty="0">
                <a:solidFill>
                  <a:srgbClr val="000000"/>
                </a:solidFill>
                <a:latin typeface="宋体" pitchFamily="2" charset="-122"/>
                <a:ea typeface="黑体" panose="02010609060101010101" pitchFamily="49" charset="-122"/>
                <a:cs typeface="ˎ̥"/>
              </a:rPr>
              <a:t> </a:t>
            </a:r>
            <a:r>
              <a:rPr kumimoji="1" lang="zh-CN" altLang="en-US" sz="2800" b="1" dirty="0">
                <a:solidFill>
                  <a:srgbClr val="000000"/>
                </a:solidFill>
                <a:latin typeface="宋体" pitchFamily="2" charset="-122"/>
                <a:ea typeface="黑体" panose="02010609060101010101" pitchFamily="49" charset="-122"/>
                <a:cs typeface="ˎ̥"/>
              </a:rPr>
              <a:t>高。</a:t>
            </a:r>
          </a:p>
          <a:p>
            <a:pPr eaLnBrk="1" hangingPunct="1">
              <a:spcBef>
                <a:spcPct val="0"/>
              </a:spcBef>
              <a:buClrTx/>
              <a:buSzTx/>
              <a:buFontTx/>
              <a:buNone/>
            </a:pPr>
            <a:r>
              <a:rPr kumimoji="1" lang="zh-CN" altLang="en-US" sz="2800" b="1" dirty="0">
                <a:solidFill>
                  <a:srgbClr val="000000"/>
                </a:solidFill>
                <a:latin typeface="宋体" pitchFamily="2" charset="-122"/>
                <a:ea typeface="黑体" panose="02010609060101010101" pitchFamily="49" charset="-122"/>
                <a:cs typeface="ˎ̥"/>
              </a:rPr>
              <a:t>升高温度对乙有利。 </a:t>
            </a:r>
            <a:endParaRPr kumimoji="1" lang="zh-CN" altLang="en-US" sz="2400" dirty="0">
              <a:solidFill>
                <a:srgbClr val="000000"/>
              </a:solidFill>
              <a:latin typeface="Times New Roman" pitchFamily="18" charset="0"/>
              <a:ea typeface="黑体" panose="02010609060101010101" pitchFamily="49" charset="-122"/>
              <a:cs typeface="ˎ̥"/>
            </a:endParaRPr>
          </a:p>
          <a:p>
            <a:pPr eaLnBrk="1" hangingPunct="1">
              <a:spcBef>
                <a:spcPct val="0"/>
              </a:spcBef>
              <a:buClrTx/>
              <a:buSzTx/>
              <a:buFontTx/>
              <a:buNone/>
            </a:pPr>
            <a:endParaRPr lang="en-US" altLang="zh-CN" sz="1800" dirty="0">
              <a:solidFill>
                <a:srgbClr val="00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wipe(up)">
                                      <p:cBhvr>
                                        <p:cTn id="7" dur="500"/>
                                        <p:tgtEl>
                                          <p:spTgt spid="221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193"/>
                                        </p:tgtEl>
                                        <p:attrNameLst>
                                          <p:attrName>style.visibility</p:attrName>
                                        </p:attrNameLst>
                                      </p:cBhvr>
                                      <p:to>
                                        <p:strVal val="visible"/>
                                      </p:to>
                                    </p:set>
                                    <p:animEffect transition="in" filter="wipe(left)">
                                      <p:cBhvr>
                                        <p:cTn id="12" dur="500"/>
                                        <p:tgtEl>
                                          <p:spTgt spid="221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1192"/>
                                        </p:tgtEl>
                                        <p:attrNameLst>
                                          <p:attrName>style.visibility</p:attrName>
                                        </p:attrNameLst>
                                      </p:cBhvr>
                                      <p:to>
                                        <p:strVal val="visible"/>
                                      </p:to>
                                    </p:set>
                                    <p:animEffect transition="in" filter="wipe(up)">
                                      <p:cBhvr>
                                        <p:cTn id="17" dur="500"/>
                                        <p:tgtEl>
                                          <p:spTgt spid="221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p:bldP spid="2211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1056"/>
          <p:cNvSpPr>
            <a:spLocks noChangeArrowheads="1"/>
          </p:cNvSpPr>
          <p:nvPr/>
        </p:nvSpPr>
        <p:spPr bwMode="auto">
          <a:xfrm>
            <a:off x="704850" y="742950"/>
            <a:ext cx="1524000" cy="5353050"/>
          </a:xfrm>
          <a:prstGeom prst="roundRect">
            <a:avLst>
              <a:gd name="adj"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chemeClr val="tx2"/>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74101" name="Text Box 1045"/>
          <p:cNvSpPr txBox="1">
            <a:spLocks noChangeArrowheads="1"/>
          </p:cNvSpPr>
          <p:nvPr/>
        </p:nvSpPr>
        <p:spPr bwMode="auto">
          <a:xfrm>
            <a:off x="4325938" y="2076450"/>
            <a:ext cx="271462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范特霍夫</a:t>
            </a:r>
            <a:r>
              <a:rPr kumimoji="1" lang="en-US" altLang="zh-CN" sz="28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(1884)</a:t>
            </a:r>
          </a:p>
          <a:p>
            <a:pPr algn="just">
              <a:defRPr/>
            </a:pPr>
            <a:r>
              <a:rPr kumimoji="1"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van’t</a:t>
            </a:r>
            <a:r>
              <a:rPr kumimoji="1"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Hoff)</a:t>
            </a:r>
            <a:endPar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11" name="Text Box 1055"/>
          <p:cNvSpPr txBox="1">
            <a:spLocks noChangeArrowheads="1"/>
          </p:cNvSpPr>
          <p:nvPr/>
        </p:nvSpPr>
        <p:spPr bwMode="auto">
          <a:xfrm>
            <a:off x="788988" y="973138"/>
            <a:ext cx="1893887" cy="548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just">
              <a:defRPr/>
            </a:pPr>
            <a:endParaRPr kumimoji="1" lang="en-US" altLang="zh-CN" sz="2800" b="1" dirty="0">
              <a:solidFill>
                <a:srgbClr val="FF0000"/>
              </a:solidFill>
              <a:effectLst>
                <a:outerShdw blurRad="38100" dist="38100" dir="2700000" algn="tl">
                  <a:srgbClr val="C0C0C0"/>
                </a:outerShdw>
              </a:effectLst>
              <a:ea typeface="黑体" pitchFamily="49" charset="-122"/>
            </a:endParaRPr>
          </a:p>
          <a:p>
            <a:pPr algn="just">
              <a:lnSpc>
                <a:spcPct val="150000"/>
              </a:lnSpc>
              <a:defRPr/>
            </a:pPr>
            <a:r>
              <a:rPr kumimoji="1" lang="en-US" altLang="zh-CN" sz="2800" b="1" dirty="0">
                <a:solidFill>
                  <a:srgbClr val="0000FF"/>
                </a:solidFill>
                <a:effectLst>
                  <a:outerShdw blurRad="38100" dist="38100" dir="2700000" algn="tl">
                    <a:srgbClr val="C0C0C0"/>
                  </a:outerShdw>
                </a:effectLst>
                <a:ea typeface="黑体" pitchFamily="49" charset="-122"/>
              </a:rPr>
              <a:t>        </a:t>
            </a:r>
            <a:r>
              <a:rPr kumimoji="1" lang="zh-CN" altLang="en-US" sz="2800" b="1" dirty="0">
                <a:solidFill>
                  <a:srgbClr val="0000FF"/>
                </a:solidFill>
                <a:effectLst>
                  <a:outerShdw blurRad="38100" dist="38100" dir="2700000" algn="tl">
                    <a:srgbClr val="C0C0C0"/>
                  </a:outerShdw>
                </a:effectLst>
                <a:ea typeface="黑体" pitchFamily="49" charset="-122"/>
              </a:rPr>
              <a:t>改变速率常数或速率系数</a:t>
            </a:r>
          </a:p>
          <a:p>
            <a:pPr algn="just">
              <a:lnSpc>
                <a:spcPct val="150000"/>
              </a:lnSpc>
              <a:defRPr/>
            </a:pPr>
            <a:r>
              <a:rPr kumimoji="1" lang="zh-CN" altLang="en-US" sz="2800" b="1" dirty="0">
                <a:solidFill>
                  <a:srgbClr val="FF0000"/>
                </a:solidFill>
                <a:effectLst>
                  <a:outerShdw blurRad="38100" dist="38100" dir="2700000" algn="tl">
                    <a:srgbClr val="C0C0C0"/>
                  </a:outerShdw>
                </a:effectLst>
                <a:ea typeface="黑体" pitchFamily="49" charset="-122"/>
              </a:rPr>
              <a:t>温度对反应速率影响</a:t>
            </a:r>
            <a:r>
              <a:rPr kumimoji="1" lang="en-US" altLang="zh-CN" sz="2800" b="1" dirty="0">
                <a:solidFill>
                  <a:srgbClr val="0000FF"/>
                </a:solidFill>
                <a:effectLst>
                  <a:outerShdw blurRad="38100" dist="38100" dir="2700000" algn="tl">
                    <a:srgbClr val="C0C0C0"/>
                  </a:outerShdw>
                </a:effectLst>
                <a:ea typeface="黑体" pitchFamily="49" charset="-122"/>
              </a:rPr>
              <a:t>---</a:t>
            </a:r>
          </a:p>
        </p:txBody>
      </p:sp>
      <p:graphicFrame>
        <p:nvGraphicFramePr>
          <p:cNvPr id="4101" name="对象 1"/>
          <p:cNvGraphicFramePr>
            <a:graphicFrameLocks noChangeAspect="1"/>
          </p:cNvGraphicFramePr>
          <p:nvPr/>
        </p:nvGraphicFramePr>
        <p:xfrm>
          <a:off x="4435475" y="3419475"/>
          <a:ext cx="2706688" cy="577850"/>
        </p:xfrm>
        <a:graphic>
          <a:graphicData uri="http://schemas.openxmlformats.org/presentationml/2006/ole">
            <mc:AlternateContent xmlns:mc="http://schemas.openxmlformats.org/markup-compatibility/2006">
              <mc:Choice xmlns:v="urn:schemas-microsoft-com:vml" Requires="v">
                <p:oleObj spid="_x0000_s1026" name="Equation" r:id="rId3" imgW="1129810" imgH="241195" progId="Equation.DSMT4">
                  <p:embed/>
                </p:oleObj>
              </mc:Choice>
              <mc:Fallback>
                <p:oleObj name="Equation" r:id="rId3" imgW="1129810" imgH="241195" progId="Equation.DSMT4">
                  <p:embed/>
                  <p:pic>
                    <p:nvPicPr>
                      <p:cNvPr id="4101"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475" y="3419475"/>
                        <a:ext cx="27066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704850"/>
            <a:ext cx="8610600" cy="1117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buClrTx/>
              <a:buSzTx/>
              <a:buFontTx/>
              <a:buNone/>
            </a:pPr>
            <a:r>
              <a:rPr kumimoji="1" lang="zh-CN" altLang="en-US" sz="2800" b="1" dirty="0">
                <a:solidFill>
                  <a:srgbClr val="FF0000"/>
                </a:solidFill>
                <a:latin typeface="Times New Roman" pitchFamily="18" charset="0"/>
              </a:rPr>
              <a:t>例：</a:t>
            </a:r>
            <a:r>
              <a:rPr kumimoji="1" lang="zh-CN" altLang="en-US" sz="2800" b="1" dirty="0">
                <a:solidFill>
                  <a:srgbClr val="0000FF"/>
                </a:solidFill>
                <a:latin typeface="Times New Roman" pitchFamily="18" charset="0"/>
              </a:rPr>
              <a:t>一级反应</a:t>
            </a:r>
            <a:r>
              <a:rPr kumimoji="1" lang="zh-CN" altLang="en-US" sz="2800" b="1" dirty="0">
                <a:solidFill>
                  <a:srgbClr val="0000FF"/>
                </a:solidFill>
                <a:latin typeface="Times New Roman" pitchFamily="18" charset="0"/>
                <a:ea typeface="ˎ̥"/>
                <a:cs typeface="ˎ̥"/>
              </a:rPr>
              <a:t> </a:t>
            </a:r>
            <a:r>
              <a:rPr kumimoji="1" lang="en-US" altLang="zh-CN" sz="2800" b="1" dirty="0">
                <a:solidFill>
                  <a:srgbClr val="0000FF"/>
                </a:solidFill>
                <a:latin typeface="Times New Roman" pitchFamily="18" charset="0"/>
                <a:ea typeface="ˎ̥"/>
                <a:cs typeface="ˎ̥"/>
              </a:rPr>
              <a:t>A </a:t>
            </a:r>
            <a:r>
              <a:rPr kumimoji="1" lang="en-US" altLang="zh-CN" sz="2800" b="1" dirty="0">
                <a:solidFill>
                  <a:srgbClr val="0000FF"/>
                </a:solidFill>
                <a:latin typeface="Times New Roman" pitchFamily="18" charset="0"/>
                <a:ea typeface="MingLiU" pitchFamily="49" charset="-120"/>
              </a:rPr>
              <a:t>→ B </a:t>
            </a:r>
            <a:r>
              <a:rPr kumimoji="1" lang="zh-CN" altLang="en-US" sz="2800" b="1" dirty="0">
                <a:solidFill>
                  <a:srgbClr val="0000FF"/>
                </a:solidFill>
                <a:latin typeface="Times New Roman" pitchFamily="18" charset="0"/>
              </a:rPr>
              <a:t>，</a:t>
            </a:r>
            <a:r>
              <a:rPr kumimoji="1" lang="en-US" altLang="zh-CN" sz="2800" dirty="0">
                <a:solidFill>
                  <a:srgbClr val="000000"/>
                </a:solidFill>
                <a:latin typeface="Times New Roman" pitchFamily="18" charset="0"/>
                <a:ea typeface="ˎ̥"/>
                <a:cs typeface="ˎ̥"/>
              </a:rPr>
              <a:t>340K</a:t>
            </a:r>
            <a:r>
              <a:rPr kumimoji="1" lang="zh-CN" altLang="en-US" sz="2800" b="1" dirty="0">
                <a:solidFill>
                  <a:srgbClr val="0000FF"/>
                </a:solidFill>
                <a:latin typeface="Times New Roman" pitchFamily="18" charset="0"/>
              </a:rPr>
              <a:t>时</a:t>
            </a:r>
            <a:r>
              <a:rPr kumimoji="1" lang="en-US" altLang="zh-CN" sz="2800" b="1" dirty="0">
                <a:solidFill>
                  <a:srgbClr val="0000FF"/>
                </a:solidFill>
                <a:latin typeface="Times New Roman" pitchFamily="18" charset="0"/>
                <a:ea typeface="ˎ̥"/>
                <a:cs typeface="ˎ̥"/>
              </a:rPr>
              <a:t>A</a:t>
            </a:r>
            <a:r>
              <a:rPr kumimoji="1" lang="zh-CN" altLang="en-US" sz="2800" b="1" dirty="0">
                <a:solidFill>
                  <a:srgbClr val="0000FF"/>
                </a:solidFill>
                <a:latin typeface="Times New Roman" pitchFamily="18" charset="0"/>
              </a:rPr>
              <a:t>转化</a:t>
            </a:r>
            <a:r>
              <a:rPr kumimoji="1" lang="en-US" altLang="zh-CN" sz="2800" dirty="0">
                <a:solidFill>
                  <a:srgbClr val="000000"/>
                </a:solidFill>
                <a:latin typeface="Times New Roman" pitchFamily="18" charset="0"/>
                <a:ea typeface="ˎ̥"/>
                <a:cs typeface="ˎ̥"/>
              </a:rPr>
              <a:t>20%</a:t>
            </a:r>
            <a:r>
              <a:rPr kumimoji="1" lang="zh-CN" altLang="en-US" sz="2800" b="1" dirty="0">
                <a:solidFill>
                  <a:srgbClr val="0000FF"/>
                </a:solidFill>
                <a:latin typeface="Times New Roman" pitchFamily="18" charset="0"/>
              </a:rPr>
              <a:t>需 </a:t>
            </a:r>
            <a:r>
              <a:rPr kumimoji="1" lang="en-US" altLang="zh-CN" sz="2800" dirty="0">
                <a:solidFill>
                  <a:srgbClr val="000000"/>
                </a:solidFill>
                <a:latin typeface="Times New Roman" pitchFamily="18" charset="0"/>
                <a:ea typeface="ˎ̥"/>
                <a:cs typeface="ˎ̥"/>
              </a:rPr>
              <a:t>3.2</a:t>
            </a:r>
            <a:r>
              <a:rPr kumimoji="1" lang="zh-CN" altLang="en-US" sz="2800" b="1" dirty="0">
                <a:solidFill>
                  <a:srgbClr val="0000FF"/>
                </a:solidFill>
                <a:latin typeface="Times New Roman" pitchFamily="18" charset="0"/>
              </a:rPr>
              <a:t>分钟，</a:t>
            </a:r>
            <a:r>
              <a:rPr kumimoji="1" lang="en-US" altLang="zh-CN" sz="2800" dirty="0">
                <a:solidFill>
                  <a:srgbClr val="000000"/>
                </a:solidFill>
                <a:latin typeface="Times New Roman" pitchFamily="18" charset="0"/>
                <a:ea typeface="ˎ̥"/>
                <a:cs typeface="ˎ̥"/>
              </a:rPr>
              <a:t>300K</a:t>
            </a:r>
            <a:r>
              <a:rPr kumimoji="1" lang="zh-CN" altLang="en-US" sz="2800" b="1" dirty="0">
                <a:solidFill>
                  <a:srgbClr val="0000FF"/>
                </a:solidFill>
                <a:latin typeface="Times New Roman" pitchFamily="18" charset="0"/>
              </a:rPr>
              <a:t>时转化</a:t>
            </a:r>
            <a:r>
              <a:rPr kumimoji="1" lang="en-US" altLang="zh-CN" sz="2800" dirty="0">
                <a:solidFill>
                  <a:srgbClr val="000000"/>
                </a:solidFill>
                <a:latin typeface="Times New Roman" pitchFamily="18" charset="0"/>
                <a:ea typeface="ˎ̥"/>
                <a:cs typeface="ˎ̥"/>
              </a:rPr>
              <a:t>20%</a:t>
            </a:r>
            <a:r>
              <a:rPr kumimoji="1" lang="zh-CN" altLang="en-US" sz="2800" b="1" dirty="0">
                <a:solidFill>
                  <a:srgbClr val="0000FF"/>
                </a:solidFill>
                <a:latin typeface="Times New Roman" pitchFamily="18" charset="0"/>
              </a:rPr>
              <a:t>需</a:t>
            </a:r>
            <a:r>
              <a:rPr kumimoji="1" lang="en-US" altLang="zh-CN" sz="2800" dirty="0">
                <a:solidFill>
                  <a:srgbClr val="000000"/>
                </a:solidFill>
                <a:latin typeface="Times New Roman" pitchFamily="18" charset="0"/>
                <a:ea typeface="ˎ̥"/>
                <a:cs typeface="ˎ̥"/>
              </a:rPr>
              <a:t>12</a:t>
            </a:r>
            <a:r>
              <a:rPr kumimoji="1" lang="zh-CN" altLang="en-US" sz="2800" b="1" dirty="0">
                <a:solidFill>
                  <a:srgbClr val="0000FF"/>
                </a:solidFill>
                <a:latin typeface="Times New Roman" pitchFamily="18" charset="0"/>
              </a:rPr>
              <a:t>分钟，求</a:t>
            </a:r>
            <a:r>
              <a:rPr kumimoji="1" lang="zh-CN" altLang="en-US" sz="2800" b="1" dirty="0">
                <a:solidFill>
                  <a:srgbClr val="0000FF"/>
                </a:solidFill>
                <a:latin typeface="Times New Roman" pitchFamily="18" charset="0"/>
                <a:ea typeface="ˎ̥"/>
                <a:cs typeface="ˎ̥"/>
              </a:rPr>
              <a:t> </a:t>
            </a:r>
            <a:r>
              <a:rPr kumimoji="1" lang="en-US" altLang="zh-CN" sz="2800" i="1" dirty="0" err="1">
                <a:solidFill>
                  <a:srgbClr val="000000"/>
                </a:solidFill>
                <a:latin typeface="Times New Roman" pitchFamily="18" charset="0"/>
                <a:ea typeface="ˎ̥"/>
                <a:cs typeface="ˎ̥"/>
              </a:rPr>
              <a:t>E</a:t>
            </a:r>
            <a:r>
              <a:rPr kumimoji="1" lang="en-US" altLang="zh-CN" sz="2800" baseline="-20000" dirty="0" err="1">
                <a:solidFill>
                  <a:srgbClr val="000000"/>
                </a:solidFill>
                <a:latin typeface="Times New Roman" pitchFamily="18" charset="0"/>
                <a:ea typeface="ˎ̥"/>
                <a:cs typeface="ˎ̥"/>
              </a:rPr>
              <a:t>a</a:t>
            </a:r>
            <a:r>
              <a:rPr kumimoji="1" lang="en-US" altLang="zh-CN" sz="2800" b="1" dirty="0">
                <a:solidFill>
                  <a:srgbClr val="0000FF"/>
                </a:solidFill>
                <a:latin typeface="Garamond" pitchFamily="18" charset="0"/>
                <a:ea typeface="ˎ̥"/>
                <a:cs typeface="ˎ̥"/>
              </a:rPr>
              <a:t> </a:t>
            </a:r>
            <a:r>
              <a:rPr kumimoji="1" lang="zh-CN" altLang="en-US" sz="2800" b="1" dirty="0">
                <a:solidFill>
                  <a:srgbClr val="0000FF"/>
                </a:solidFill>
                <a:latin typeface="Times New Roman" pitchFamily="18" charset="0"/>
              </a:rPr>
              <a:t>。</a:t>
            </a:r>
            <a:endParaRPr lang="zh-CN" altLang="en-US" sz="1800" dirty="0"/>
          </a:p>
        </p:txBody>
      </p:sp>
      <p:sp>
        <p:nvSpPr>
          <p:cNvPr id="225288" name="Text Box 8"/>
          <p:cNvSpPr txBox="1">
            <a:spLocks noChangeArrowheads="1"/>
          </p:cNvSpPr>
          <p:nvPr/>
        </p:nvSpPr>
        <p:spPr bwMode="auto">
          <a:xfrm>
            <a:off x="533400" y="1873250"/>
            <a:ext cx="990600" cy="6048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buClrTx/>
              <a:buSzTx/>
              <a:buFontTx/>
              <a:buNone/>
            </a:pPr>
            <a:r>
              <a:rPr kumimoji="1" lang="zh-CN" altLang="en-US" sz="2800" b="1">
                <a:solidFill>
                  <a:srgbClr val="FF0000"/>
                </a:solidFill>
                <a:latin typeface="Times New Roman" pitchFamily="18" charset="0"/>
              </a:rPr>
              <a:t>解：</a:t>
            </a:r>
            <a:endParaRPr lang="zh-CN" altLang="en-US" sz="1800"/>
          </a:p>
        </p:txBody>
      </p:sp>
      <p:graphicFrame>
        <p:nvGraphicFramePr>
          <p:cNvPr id="2" name="对象 1"/>
          <p:cNvGraphicFramePr>
            <a:graphicFrameLocks noChangeAspect="1"/>
          </p:cNvGraphicFramePr>
          <p:nvPr>
            <p:extLst>
              <p:ext uri="{D42A27DB-BD31-4B8C-83A1-F6EECF244321}">
                <p14:modId xmlns:p14="http://schemas.microsoft.com/office/powerpoint/2010/main" val="1982380020"/>
              </p:ext>
            </p:extLst>
          </p:nvPr>
        </p:nvGraphicFramePr>
        <p:xfrm>
          <a:off x="1957388" y="1887538"/>
          <a:ext cx="2098675" cy="990600"/>
        </p:xfrm>
        <a:graphic>
          <a:graphicData uri="http://schemas.openxmlformats.org/presentationml/2006/ole">
            <mc:AlternateContent xmlns:mc="http://schemas.openxmlformats.org/markup-compatibility/2006">
              <mc:Choice xmlns:v="urn:schemas-microsoft-com:vml" Requires="v">
                <p:oleObj spid="_x0000_s12290" name="Equation" r:id="rId3" imgW="914400" imgH="431640" progId="Equation.DSMT4">
                  <p:embed/>
                </p:oleObj>
              </mc:Choice>
              <mc:Fallback>
                <p:oleObj name="Equation" r:id="rId3" imgW="914400" imgH="431640" progId="Equation.DSMT4">
                  <p:embed/>
                  <p:pic>
                    <p:nvPicPr>
                      <p:cNvPr id="2" name="对象 1"/>
                      <p:cNvPicPr>
                        <a:picLocks noChangeAspect="1" noChangeArrowheads="1"/>
                      </p:cNvPicPr>
                      <p:nvPr/>
                    </p:nvPicPr>
                    <p:blipFill>
                      <a:blip r:embed="rId4"/>
                      <a:srcRect/>
                      <a:stretch>
                        <a:fillRect/>
                      </a:stretch>
                    </p:blipFill>
                    <p:spPr bwMode="auto">
                      <a:xfrm>
                        <a:off x="1957388" y="1887538"/>
                        <a:ext cx="20986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46266838"/>
              </p:ext>
            </p:extLst>
          </p:nvPr>
        </p:nvGraphicFramePr>
        <p:xfrm>
          <a:off x="1951038" y="3011488"/>
          <a:ext cx="3932237" cy="1047750"/>
        </p:xfrm>
        <a:graphic>
          <a:graphicData uri="http://schemas.openxmlformats.org/presentationml/2006/ole">
            <mc:AlternateContent xmlns:mc="http://schemas.openxmlformats.org/markup-compatibility/2006">
              <mc:Choice xmlns:v="urn:schemas-microsoft-com:vml" Requires="v">
                <p:oleObj spid="_x0000_s12291" name="Equation" r:id="rId5" imgW="1714320" imgH="457200" progId="Equation.DSMT4">
                  <p:embed/>
                </p:oleObj>
              </mc:Choice>
              <mc:Fallback>
                <p:oleObj name="Equation" r:id="rId5" imgW="1714320" imgH="457200" progId="Equation.DSMT4">
                  <p:embed/>
                  <p:pic>
                    <p:nvPicPr>
                      <p:cNvPr id="3" name="对象 2"/>
                      <p:cNvPicPr>
                        <a:picLocks noChangeAspect="1" noChangeArrowheads="1"/>
                      </p:cNvPicPr>
                      <p:nvPr/>
                    </p:nvPicPr>
                    <p:blipFill>
                      <a:blip r:embed="rId6"/>
                      <a:srcRect/>
                      <a:stretch>
                        <a:fillRect/>
                      </a:stretch>
                    </p:blipFill>
                    <p:spPr bwMode="auto">
                      <a:xfrm>
                        <a:off x="1951038" y="3011488"/>
                        <a:ext cx="393223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72023135"/>
              </p:ext>
            </p:extLst>
          </p:nvPr>
        </p:nvGraphicFramePr>
        <p:xfrm>
          <a:off x="1909763" y="4244975"/>
          <a:ext cx="5741987" cy="552450"/>
        </p:xfrm>
        <a:graphic>
          <a:graphicData uri="http://schemas.openxmlformats.org/presentationml/2006/ole">
            <mc:AlternateContent xmlns:mc="http://schemas.openxmlformats.org/markup-compatibility/2006">
              <mc:Choice xmlns:v="urn:schemas-microsoft-com:vml" Requires="v">
                <p:oleObj spid="_x0000_s12292" name="Equation" r:id="rId7" imgW="2501640" imgH="241200" progId="Equation.DSMT4">
                  <p:embed/>
                </p:oleObj>
              </mc:Choice>
              <mc:Fallback>
                <p:oleObj name="Equation" r:id="rId7" imgW="2501640" imgH="241200" progId="Equation.DSMT4">
                  <p:embed/>
                  <p:pic>
                    <p:nvPicPr>
                      <p:cNvPr id="4" name="对象 3"/>
                      <p:cNvPicPr>
                        <a:picLocks noChangeAspect="1" noChangeArrowheads="1"/>
                      </p:cNvPicPr>
                      <p:nvPr/>
                    </p:nvPicPr>
                    <p:blipFill>
                      <a:blip r:embed="rId8"/>
                      <a:srcRect/>
                      <a:stretch>
                        <a:fillRect/>
                      </a:stretch>
                    </p:blipFill>
                    <p:spPr bwMode="auto">
                      <a:xfrm>
                        <a:off x="1909763" y="4244975"/>
                        <a:ext cx="57419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86489996"/>
              </p:ext>
            </p:extLst>
          </p:nvPr>
        </p:nvGraphicFramePr>
        <p:xfrm>
          <a:off x="1558925" y="4940300"/>
          <a:ext cx="6557963" cy="1106488"/>
        </p:xfrm>
        <a:graphic>
          <a:graphicData uri="http://schemas.openxmlformats.org/presentationml/2006/ole">
            <mc:AlternateContent xmlns:mc="http://schemas.openxmlformats.org/markup-compatibility/2006">
              <mc:Choice xmlns:v="urn:schemas-microsoft-com:vml" Requires="v">
                <p:oleObj spid="_x0000_s12293" name="Equation" r:id="rId9" imgW="2857320" imgH="482400" progId="Equation.DSMT4">
                  <p:embed/>
                </p:oleObj>
              </mc:Choice>
              <mc:Fallback>
                <p:oleObj name="Equation" r:id="rId9" imgW="2857320" imgH="482400" progId="Equation.DSMT4">
                  <p:embed/>
                  <p:pic>
                    <p:nvPicPr>
                      <p:cNvPr id="5" name="对象 4"/>
                      <p:cNvPicPr>
                        <a:picLocks noChangeAspect="1" noChangeArrowheads="1"/>
                      </p:cNvPicPr>
                      <p:nvPr/>
                    </p:nvPicPr>
                    <p:blipFill>
                      <a:blip r:embed="rId10"/>
                      <a:srcRect/>
                      <a:stretch>
                        <a:fillRect/>
                      </a:stretch>
                    </p:blipFill>
                    <p:spPr bwMode="auto">
                      <a:xfrm>
                        <a:off x="1558925" y="4940300"/>
                        <a:ext cx="6557963"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wipe(left)">
                                      <p:cBhvr>
                                        <p:cTn id="7" dur="500"/>
                                        <p:tgtEl>
                                          <p:spTgt spid="225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body" idx="1"/>
          </p:nvPr>
        </p:nvSpPr>
        <p:spPr>
          <a:xfrm>
            <a:off x="304800" y="647700"/>
            <a:ext cx="8305800" cy="4367213"/>
          </a:xfrm>
        </p:spPr>
        <p:txBody>
          <a:bodyPr/>
          <a:lstStyle/>
          <a:p>
            <a:pPr marL="0" indent="0" eaLnBrk="1" hangingPunct="1">
              <a:buFont typeface="Wingdings" pitchFamily="2" charset="2"/>
              <a:buNone/>
            </a:pPr>
            <a:r>
              <a:rPr lang="zh-CN" altLang="en-US" b="1">
                <a:solidFill>
                  <a:srgbClr val="FF0000"/>
                </a:solidFill>
              </a:rPr>
              <a:t>例：</a:t>
            </a:r>
            <a:r>
              <a:rPr lang="zh-CN" altLang="en-US" b="1">
                <a:solidFill>
                  <a:srgbClr val="0000FF"/>
                </a:solidFill>
              </a:rPr>
              <a:t>级数相同的平行反应                      ，</a:t>
            </a:r>
          </a:p>
          <a:p>
            <a:pPr marL="0" indent="0" eaLnBrk="1" hangingPunct="1">
              <a:buFont typeface="Wingdings" pitchFamily="2" charset="2"/>
              <a:buNone/>
            </a:pPr>
            <a:endParaRPr lang="zh-CN" altLang="en-US" b="1">
              <a:solidFill>
                <a:srgbClr val="0000FF"/>
              </a:solidFill>
            </a:endParaRPr>
          </a:p>
          <a:p>
            <a:pPr marL="0" indent="0" eaLnBrk="1" hangingPunct="1">
              <a:buFont typeface="Wingdings" pitchFamily="2" charset="2"/>
              <a:buNone/>
            </a:pPr>
            <a:r>
              <a:rPr lang="zh-CN" altLang="en-US" b="1">
                <a:solidFill>
                  <a:srgbClr val="0000FF"/>
                </a:solidFill>
              </a:rPr>
              <a:t>已知活化能             ，试问以下哪些措施能改变产物中</a:t>
            </a:r>
            <a:r>
              <a:rPr lang="en-US" altLang="zh-CN" b="1">
                <a:solidFill>
                  <a:srgbClr val="0000FF"/>
                </a:solidFill>
                <a:latin typeface="Times New Roman" pitchFamily="18" charset="0"/>
              </a:rPr>
              <a:t>B</a:t>
            </a:r>
            <a:r>
              <a:rPr lang="zh-CN" altLang="en-US" b="1">
                <a:solidFill>
                  <a:srgbClr val="0000FF"/>
                </a:solidFill>
              </a:rPr>
              <a:t>与</a:t>
            </a:r>
            <a:r>
              <a:rPr lang="en-US" altLang="zh-CN" b="1">
                <a:solidFill>
                  <a:srgbClr val="0000FF"/>
                </a:solidFill>
                <a:latin typeface="Times New Roman" pitchFamily="18" charset="0"/>
              </a:rPr>
              <a:t>C</a:t>
            </a:r>
            <a:r>
              <a:rPr lang="zh-CN" altLang="en-US" b="1">
                <a:solidFill>
                  <a:srgbClr val="0000FF"/>
                </a:solidFill>
              </a:rPr>
              <a:t>的比例</a:t>
            </a:r>
            <a:r>
              <a:rPr lang="zh-CN" altLang="en-US" b="1" u="sng">
                <a:solidFill>
                  <a:srgbClr val="0000FF"/>
                </a:solidFill>
              </a:rPr>
              <a:t>                  </a:t>
            </a:r>
            <a:r>
              <a:rPr lang="zh-CN" altLang="en-US" b="1">
                <a:solidFill>
                  <a:srgbClr val="0000FF"/>
                </a:solidFill>
              </a:rPr>
              <a:t>。</a:t>
            </a:r>
          </a:p>
          <a:p>
            <a:pPr marL="758825" lvl="1" eaLnBrk="1" hangingPunct="1">
              <a:buFont typeface="Wingdings" pitchFamily="2" charset="2"/>
              <a:buNone/>
            </a:pPr>
            <a:r>
              <a:rPr lang="en-US" altLang="zh-CN" b="1">
                <a:solidFill>
                  <a:srgbClr val="0000FF"/>
                </a:solidFill>
              </a:rPr>
              <a:t>(1) </a:t>
            </a:r>
            <a:r>
              <a:rPr lang="zh-CN" altLang="en-US" b="1">
                <a:solidFill>
                  <a:srgbClr val="0000FF"/>
                </a:solidFill>
              </a:rPr>
              <a:t>提高反应温度；</a:t>
            </a:r>
          </a:p>
          <a:p>
            <a:pPr marL="758825" lvl="1" eaLnBrk="1" hangingPunct="1">
              <a:buFont typeface="Wingdings" pitchFamily="2" charset="2"/>
              <a:buNone/>
            </a:pPr>
            <a:r>
              <a:rPr lang="en-US" altLang="zh-CN" b="1">
                <a:solidFill>
                  <a:srgbClr val="0000FF"/>
                </a:solidFill>
              </a:rPr>
              <a:t>(2) </a:t>
            </a:r>
            <a:r>
              <a:rPr lang="zh-CN" altLang="en-US" b="1">
                <a:solidFill>
                  <a:srgbClr val="0000FF"/>
                </a:solidFill>
              </a:rPr>
              <a:t>延长反应时间；</a:t>
            </a:r>
          </a:p>
          <a:p>
            <a:pPr marL="758825" lvl="1" eaLnBrk="1" hangingPunct="1">
              <a:buFont typeface="Wingdings" pitchFamily="2" charset="2"/>
              <a:buNone/>
            </a:pPr>
            <a:r>
              <a:rPr lang="en-US" altLang="zh-CN" b="1">
                <a:solidFill>
                  <a:srgbClr val="0000FF"/>
                </a:solidFill>
              </a:rPr>
              <a:t>(3) </a:t>
            </a:r>
            <a:r>
              <a:rPr lang="zh-CN" altLang="en-US" b="1">
                <a:solidFill>
                  <a:srgbClr val="0000FF"/>
                </a:solidFill>
              </a:rPr>
              <a:t>加入适当的催化剂；</a:t>
            </a:r>
          </a:p>
          <a:p>
            <a:pPr marL="758825" lvl="1" eaLnBrk="1" hangingPunct="1">
              <a:buFont typeface="Wingdings" pitchFamily="2" charset="2"/>
              <a:buNone/>
            </a:pPr>
            <a:r>
              <a:rPr lang="en-US" altLang="zh-CN" b="1">
                <a:solidFill>
                  <a:srgbClr val="0000FF"/>
                </a:solidFill>
              </a:rPr>
              <a:t>(4) </a:t>
            </a:r>
            <a:r>
              <a:rPr lang="zh-CN" altLang="en-US" b="1">
                <a:solidFill>
                  <a:srgbClr val="0000FF"/>
                </a:solidFill>
              </a:rPr>
              <a:t>降低反应温度</a:t>
            </a:r>
          </a:p>
        </p:txBody>
      </p:sp>
      <p:pic>
        <p:nvPicPr>
          <p:cNvPr id="23555" name="Picture 3" descr="07-0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53025" y="552450"/>
            <a:ext cx="1800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7" name="Rectangle 5"/>
          <p:cNvSpPr>
            <a:spLocks noChangeArrowheads="1"/>
          </p:cNvSpPr>
          <p:nvPr/>
        </p:nvSpPr>
        <p:spPr bwMode="auto">
          <a:xfrm>
            <a:off x="4876800" y="3124200"/>
            <a:ext cx="297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b="1">
                <a:solidFill>
                  <a:srgbClr val="CC3300"/>
                </a:solidFill>
                <a:latin typeface="Times New Roman" pitchFamily="18" charset="0"/>
                <a:ea typeface="黑体" pitchFamily="49" charset="-122"/>
              </a:rPr>
              <a:t>(1)</a:t>
            </a:r>
            <a:r>
              <a:rPr kumimoji="1" lang="zh-CN" altLang="en-US" b="1">
                <a:solidFill>
                  <a:srgbClr val="CC3300"/>
                </a:solidFill>
                <a:latin typeface="Times New Roman" pitchFamily="18" charset="0"/>
                <a:ea typeface="黑体" pitchFamily="49" charset="-122"/>
              </a:rPr>
              <a:t>、</a:t>
            </a:r>
            <a:r>
              <a:rPr kumimoji="1" lang="en-US" altLang="zh-CN" b="1">
                <a:solidFill>
                  <a:srgbClr val="CC3300"/>
                </a:solidFill>
                <a:latin typeface="Times New Roman" pitchFamily="18" charset="0"/>
                <a:ea typeface="黑体" pitchFamily="49" charset="-122"/>
              </a:rPr>
              <a:t>(3)</a:t>
            </a:r>
            <a:r>
              <a:rPr kumimoji="1" lang="zh-CN" altLang="en-US" b="1">
                <a:solidFill>
                  <a:srgbClr val="CC3300"/>
                </a:solidFill>
                <a:latin typeface="Times New Roman" pitchFamily="18" charset="0"/>
                <a:ea typeface="黑体" pitchFamily="49" charset="-122"/>
              </a:rPr>
              <a:t>、</a:t>
            </a:r>
            <a:r>
              <a:rPr kumimoji="1" lang="en-US" altLang="zh-CN" b="1">
                <a:solidFill>
                  <a:srgbClr val="CC3300"/>
                </a:solidFill>
                <a:latin typeface="Times New Roman" pitchFamily="18" charset="0"/>
                <a:ea typeface="黑体" pitchFamily="49" charset="-122"/>
              </a:rPr>
              <a:t>(4)</a:t>
            </a:r>
            <a:r>
              <a:rPr kumimoji="1" lang="en-US" altLang="zh-CN" b="1">
                <a:solidFill>
                  <a:srgbClr val="CC3300"/>
                </a:solidFill>
                <a:latin typeface="Times New Roman" pitchFamily="18" charset="0"/>
              </a:rPr>
              <a:t> </a:t>
            </a:r>
          </a:p>
        </p:txBody>
      </p:sp>
      <p:graphicFrame>
        <p:nvGraphicFramePr>
          <p:cNvPr id="23557" name="对象 1"/>
          <p:cNvGraphicFramePr>
            <a:graphicFrameLocks noChangeAspect="1"/>
          </p:cNvGraphicFramePr>
          <p:nvPr>
            <p:extLst>
              <p:ext uri="{D42A27DB-BD31-4B8C-83A1-F6EECF244321}">
                <p14:modId xmlns:p14="http://schemas.microsoft.com/office/powerpoint/2010/main" val="3000019748"/>
              </p:ext>
            </p:extLst>
          </p:nvPr>
        </p:nvGraphicFramePr>
        <p:xfrm>
          <a:off x="2527109" y="1829884"/>
          <a:ext cx="1269854" cy="602671"/>
        </p:xfrm>
        <a:graphic>
          <a:graphicData uri="http://schemas.openxmlformats.org/presentationml/2006/ole">
            <mc:AlternateContent xmlns:mc="http://schemas.openxmlformats.org/markup-compatibility/2006">
              <mc:Choice xmlns:v="urn:schemas-microsoft-com:vml" Requires="v">
                <p:oleObj spid="_x0000_s13314" name="Equation" r:id="rId4" imgW="482400" imgH="228600" progId="Equation.DSMT4">
                  <p:embed/>
                </p:oleObj>
              </mc:Choice>
              <mc:Fallback>
                <p:oleObj name="Equation" r:id="rId4" imgW="482400" imgH="228600" progId="Equation.DSMT4">
                  <p:embed/>
                  <p:pic>
                    <p:nvPicPr>
                      <p:cNvPr id="23557" name="对象 1"/>
                      <p:cNvPicPr>
                        <a:picLocks noChangeAspect="1" noChangeArrowheads="1"/>
                      </p:cNvPicPr>
                      <p:nvPr/>
                    </p:nvPicPr>
                    <p:blipFill>
                      <a:blip r:embed="rId5"/>
                      <a:srcRect/>
                      <a:stretch>
                        <a:fillRect/>
                      </a:stretch>
                    </p:blipFill>
                    <p:spPr bwMode="auto">
                      <a:xfrm>
                        <a:off x="2527109" y="1829884"/>
                        <a:ext cx="1269854" cy="60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randombar(horizontal)">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563563"/>
            <a:ext cx="8516937" cy="224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eaLnBrk="1" hangingPunct="1">
              <a:spcBef>
                <a:spcPct val="50000"/>
              </a:spcBef>
              <a:buClrTx/>
              <a:buSzTx/>
              <a:buFontTx/>
              <a:buNone/>
            </a:pPr>
            <a:r>
              <a:rPr lang="zh-CN" altLang="en-US" sz="2800" b="1" dirty="0">
                <a:solidFill>
                  <a:srgbClr val="FF0000"/>
                </a:solidFill>
                <a:latin typeface="黑体" pitchFamily="49" charset="-122"/>
                <a:ea typeface="黑体" pitchFamily="49" charset="-122"/>
              </a:rPr>
              <a:t>例：</a:t>
            </a:r>
            <a:r>
              <a:rPr lang="zh-CN" altLang="en-US" sz="2800" b="1" dirty="0">
                <a:solidFill>
                  <a:srgbClr val="0000FF"/>
                </a:solidFill>
                <a:latin typeface="黑体" pitchFamily="49" charset="-122"/>
                <a:ea typeface="黑体" pitchFamily="49" charset="-122"/>
              </a:rPr>
              <a:t>某药物分解</a:t>
            </a:r>
            <a:r>
              <a:rPr lang="en-US" altLang="zh-CN" sz="2800" dirty="0">
                <a:solidFill>
                  <a:srgbClr val="000000"/>
                </a:solidFill>
                <a:latin typeface="Times New Roman" pitchFamily="18" charset="0"/>
                <a:ea typeface="黑体" pitchFamily="49" charset="-122"/>
                <a:cs typeface="Times New Roman" pitchFamily="18" charset="0"/>
              </a:rPr>
              <a:t>30%</a:t>
            </a:r>
            <a:r>
              <a:rPr lang="zh-CN" altLang="en-US" sz="2800" b="1" dirty="0">
                <a:solidFill>
                  <a:srgbClr val="0000FF"/>
                </a:solidFill>
                <a:latin typeface="黑体" pitchFamily="49" charset="-122"/>
                <a:ea typeface="黑体" pitchFamily="49" charset="-122"/>
              </a:rPr>
              <a:t>即告失效，若将其放置在</a:t>
            </a:r>
            <a:r>
              <a:rPr lang="en-US" altLang="zh-CN" sz="2800" dirty="0">
                <a:solidFill>
                  <a:srgbClr val="000000"/>
                </a:solidFill>
                <a:latin typeface="Times New Roman" pitchFamily="18" charset="0"/>
                <a:ea typeface="黑体" pitchFamily="49" charset="-122"/>
              </a:rPr>
              <a:t>3℃</a:t>
            </a:r>
            <a:r>
              <a:rPr lang="zh-CN" altLang="en-US" sz="2800" b="1" dirty="0">
                <a:solidFill>
                  <a:srgbClr val="0000FF"/>
                </a:solidFill>
                <a:latin typeface="黑体" pitchFamily="49" charset="-122"/>
                <a:ea typeface="黑体" pitchFamily="49" charset="-122"/>
              </a:rPr>
              <a:t>的冰箱中，则保存期为</a:t>
            </a:r>
            <a:r>
              <a:rPr lang="en-US" altLang="zh-CN" sz="2800" dirty="0">
                <a:solidFill>
                  <a:srgbClr val="000000"/>
                </a:solidFill>
                <a:latin typeface="Times New Roman" pitchFamily="18" charset="0"/>
                <a:ea typeface="黑体" pitchFamily="49" charset="-122"/>
              </a:rPr>
              <a:t>2</a:t>
            </a:r>
            <a:r>
              <a:rPr lang="zh-CN" altLang="en-US" sz="2800" b="1" dirty="0">
                <a:solidFill>
                  <a:srgbClr val="0000FF"/>
                </a:solidFill>
                <a:latin typeface="黑体" pitchFamily="49" charset="-122"/>
                <a:ea typeface="黑体" pitchFamily="49" charset="-122"/>
              </a:rPr>
              <a:t>年。某人购回此药后，因故在室温</a:t>
            </a:r>
            <a:r>
              <a:rPr lang="en-US" altLang="zh-CN" sz="2800" b="1" dirty="0">
                <a:solidFill>
                  <a:srgbClr val="0000FF"/>
                </a:solidFill>
                <a:latin typeface="Times New Roman" pitchFamily="18" charset="0"/>
                <a:ea typeface="黑体" pitchFamily="49" charset="-122"/>
              </a:rPr>
              <a:t>(</a:t>
            </a:r>
            <a:r>
              <a:rPr lang="en-US" altLang="zh-CN" sz="2800" dirty="0">
                <a:solidFill>
                  <a:srgbClr val="000000"/>
                </a:solidFill>
                <a:latin typeface="Times New Roman" pitchFamily="18" charset="0"/>
                <a:ea typeface="黑体" pitchFamily="49" charset="-122"/>
              </a:rPr>
              <a:t>25℃</a:t>
            </a:r>
            <a:r>
              <a:rPr lang="en-US" altLang="zh-CN" sz="2800" b="1" dirty="0">
                <a:solidFill>
                  <a:srgbClr val="0000FF"/>
                </a:solidFill>
                <a:latin typeface="Times New Roman" pitchFamily="18" charset="0"/>
                <a:ea typeface="黑体" pitchFamily="49" charset="-122"/>
              </a:rPr>
              <a:t>)</a:t>
            </a:r>
            <a:r>
              <a:rPr lang="zh-CN" altLang="en-US" sz="2800" b="1" dirty="0">
                <a:solidFill>
                  <a:srgbClr val="0000FF"/>
                </a:solidFill>
                <a:latin typeface="黑体" pitchFamily="49" charset="-122"/>
                <a:ea typeface="黑体" pitchFamily="49" charset="-122"/>
              </a:rPr>
              <a:t>下搁置了两周，试通过计算确定此药物是否已经失效。已知该药物分解掉</a:t>
            </a:r>
            <a:r>
              <a:rPr lang="en-US" altLang="zh-CN" sz="2800" dirty="0">
                <a:solidFill>
                  <a:srgbClr val="000000"/>
                </a:solidFill>
                <a:latin typeface="Times New Roman" pitchFamily="18" charset="0"/>
                <a:ea typeface="黑体" pitchFamily="49" charset="-122"/>
              </a:rPr>
              <a:t>30%</a:t>
            </a:r>
            <a:r>
              <a:rPr lang="zh-CN" altLang="en-US" sz="2800" b="1" dirty="0">
                <a:solidFill>
                  <a:srgbClr val="0000FF"/>
                </a:solidFill>
                <a:latin typeface="黑体" pitchFamily="49" charset="-122"/>
                <a:ea typeface="黑体" pitchFamily="49" charset="-122"/>
              </a:rPr>
              <a:t>所需的时间与初始浓度无关，分解反应的活化能为</a:t>
            </a:r>
            <a:r>
              <a:rPr lang="en-US" altLang="zh-CN" sz="2800" i="1" dirty="0" err="1">
                <a:solidFill>
                  <a:srgbClr val="000000"/>
                </a:solidFill>
                <a:latin typeface="Times New Roman" pitchFamily="18" charset="0"/>
                <a:ea typeface="黑体" pitchFamily="49" charset="-122"/>
              </a:rPr>
              <a:t>E</a:t>
            </a:r>
            <a:r>
              <a:rPr lang="en-US" altLang="zh-CN" sz="2800" baseline="-25000" dirty="0" err="1">
                <a:solidFill>
                  <a:srgbClr val="000000"/>
                </a:solidFill>
                <a:latin typeface="Times New Roman" pitchFamily="18" charset="0"/>
                <a:ea typeface="黑体" pitchFamily="49" charset="-122"/>
              </a:rPr>
              <a:t>a</a:t>
            </a:r>
            <a:r>
              <a:rPr lang="en-US" altLang="zh-CN" sz="2800" dirty="0">
                <a:solidFill>
                  <a:srgbClr val="000000"/>
                </a:solidFill>
                <a:latin typeface="Times New Roman" pitchFamily="18" charset="0"/>
                <a:ea typeface="黑体" pitchFamily="49" charset="-122"/>
              </a:rPr>
              <a:t>=130kJ/mol</a:t>
            </a:r>
            <a:r>
              <a:rPr lang="zh-CN" altLang="en-US" sz="2800" b="1" dirty="0">
                <a:solidFill>
                  <a:srgbClr val="0000FF"/>
                </a:solidFill>
                <a:latin typeface="黑体" pitchFamily="49" charset="-122"/>
                <a:ea typeface="黑体" pitchFamily="49" charset="-122"/>
              </a:rPr>
              <a:t>。</a:t>
            </a:r>
          </a:p>
        </p:txBody>
      </p:sp>
      <p:sp>
        <p:nvSpPr>
          <p:cNvPr id="223235" name="Text Box 3"/>
          <p:cNvSpPr txBox="1">
            <a:spLocks noChangeArrowheads="1"/>
          </p:cNvSpPr>
          <p:nvPr/>
        </p:nvSpPr>
        <p:spPr bwMode="auto">
          <a:xfrm>
            <a:off x="444500" y="2809875"/>
            <a:ext cx="828675" cy="609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buClrTx/>
              <a:buSzTx/>
              <a:buFontTx/>
              <a:buNone/>
            </a:pPr>
            <a:r>
              <a:rPr kumimoji="1" lang="zh-CN" altLang="en-US" sz="2800" b="1">
                <a:solidFill>
                  <a:srgbClr val="FF0000"/>
                </a:solidFill>
                <a:latin typeface="黑体" pitchFamily="49" charset="-122"/>
                <a:ea typeface="黑体" pitchFamily="49" charset="-122"/>
              </a:rPr>
              <a:t>解：</a:t>
            </a:r>
            <a:endParaRPr lang="zh-CN" altLang="en-US" sz="1800">
              <a:solidFill>
                <a:srgbClr val="000000"/>
              </a:solidFill>
              <a:latin typeface="黑体" pitchFamily="49" charset="-122"/>
              <a:ea typeface="黑体"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28038221"/>
              </p:ext>
            </p:extLst>
          </p:nvPr>
        </p:nvGraphicFramePr>
        <p:xfrm>
          <a:off x="1628775" y="2873375"/>
          <a:ext cx="3565525" cy="546100"/>
        </p:xfrm>
        <a:graphic>
          <a:graphicData uri="http://schemas.openxmlformats.org/presentationml/2006/ole">
            <mc:AlternateContent xmlns:mc="http://schemas.openxmlformats.org/markup-compatibility/2006">
              <mc:Choice xmlns:v="urn:schemas-microsoft-com:vml" Requires="v">
                <p:oleObj spid="_x0000_s14338" name="Equation" r:id="rId3" imgW="1574640" imgH="241200" progId="Equation.DSMT4">
                  <p:embed/>
                </p:oleObj>
              </mc:Choice>
              <mc:Fallback>
                <p:oleObj name="Equation" r:id="rId3" imgW="1574640" imgH="241200" progId="Equation.DSMT4">
                  <p:embed/>
                  <p:pic>
                    <p:nvPicPr>
                      <p:cNvPr id="2" name="对象 1"/>
                      <p:cNvPicPr>
                        <a:picLocks noChangeAspect="1" noChangeArrowheads="1"/>
                      </p:cNvPicPr>
                      <p:nvPr/>
                    </p:nvPicPr>
                    <p:blipFill>
                      <a:blip r:embed="rId4"/>
                      <a:srcRect/>
                      <a:stretch>
                        <a:fillRect/>
                      </a:stretch>
                    </p:blipFill>
                    <p:spPr bwMode="auto">
                      <a:xfrm>
                        <a:off x="1628775" y="2873375"/>
                        <a:ext cx="35655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33899434"/>
              </p:ext>
            </p:extLst>
          </p:nvPr>
        </p:nvGraphicFramePr>
        <p:xfrm>
          <a:off x="1003300" y="3544888"/>
          <a:ext cx="7386638" cy="517525"/>
        </p:xfrm>
        <a:graphic>
          <a:graphicData uri="http://schemas.openxmlformats.org/presentationml/2006/ole">
            <mc:AlternateContent xmlns:mc="http://schemas.openxmlformats.org/markup-compatibility/2006">
              <mc:Choice xmlns:v="urn:schemas-microsoft-com:vml" Requires="v">
                <p:oleObj spid="_x0000_s14339" name="Equation" r:id="rId5" imgW="3263760" imgH="228600" progId="Equation.DSMT4">
                  <p:embed/>
                </p:oleObj>
              </mc:Choice>
              <mc:Fallback>
                <p:oleObj name="Equation" r:id="rId5" imgW="3263760" imgH="228600" progId="Equation.DSMT4">
                  <p:embed/>
                  <p:pic>
                    <p:nvPicPr>
                      <p:cNvPr id="3" name="对象 2"/>
                      <p:cNvPicPr>
                        <a:picLocks noChangeAspect="1" noChangeArrowheads="1"/>
                      </p:cNvPicPr>
                      <p:nvPr/>
                    </p:nvPicPr>
                    <p:blipFill>
                      <a:blip r:embed="rId6"/>
                      <a:srcRect/>
                      <a:stretch>
                        <a:fillRect/>
                      </a:stretch>
                    </p:blipFill>
                    <p:spPr bwMode="auto">
                      <a:xfrm>
                        <a:off x="1003300" y="3544888"/>
                        <a:ext cx="73866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3613643"/>
              </p:ext>
            </p:extLst>
          </p:nvPr>
        </p:nvGraphicFramePr>
        <p:xfrm>
          <a:off x="1622425" y="4183063"/>
          <a:ext cx="3343275" cy="962025"/>
        </p:xfrm>
        <a:graphic>
          <a:graphicData uri="http://schemas.openxmlformats.org/presentationml/2006/ole">
            <mc:AlternateContent xmlns:mc="http://schemas.openxmlformats.org/markup-compatibility/2006">
              <mc:Choice xmlns:v="urn:schemas-microsoft-com:vml" Requires="v">
                <p:oleObj spid="_x0000_s14340" name="Equation" r:id="rId7" imgW="1676160" imgH="482400" progId="Equation.DSMT4">
                  <p:embed/>
                </p:oleObj>
              </mc:Choice>
              <mc:Fallback>
                <p:oleObj name="Equation" r:id="rId7" imgW="1676160" imgH="482400" progId="Equation.DSMT4">
                  <p:embed/>
                  <p:pic>
                    <p:nvPicPr>
                      <p:cNvPr id="4" name="对象 3"/>
                      <p:cNvPicPr>
                        <a:picLocks noChangeAspect="1" noChangeArrowheads="1"/>
                      </p:cNvPicPr>
                      <p:nvPr/>
                    </p:nvPicPr>
                    <p:blipFill>
                      <a:blip r:embed="rId8"/>
                      <a:srcRect/>
                      <a:stretch>
                        <a:fillRect/>
                      </a:stretch>
                    </p:blipFill>
                    <p:spPr bwMode="auto">
                      <a:xfrm>
                        <a:off x="1622425" y="4183063"/>
                        <a:ext cx="33432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29109526"/>
              </p:ext>
            </p:extLst>
          </p:nvPr>
        </p:nvGraphicFramePr>
        <p:xfrm>
          <a:off x="5738813" y="4224338"/>
          <a:ext cx="1898650" cy="860425"/>
        </p:xfrm>
        <a:graphic>
          <a:graphicData uri="http://schemas.openxmlformats.org/presentationml/2006/ole">
            <mc:AlternateContent xmlns:mc="http://schemas.openxmlformats.org/markup-compatibility/2006">
              <mc:Choice xmlns:v="urn:schemas-microsoft-com:vml" Requires="v">
                <p:oleObj spid="_x0000_s14341" name="Equation" r:id="rId9" imgW="952200" imgH="431640" progId="Equation.DSMT4">
                  <p:embed/>
                </p:oleObj>
              </mc:Choice>
              <mc:Fallback>
                <p:oleObj name="Equation" r:id="rId9" imgW="952200" imgH="431640" progId="Equation.DSMT4">
                  <p:embed/>
                  <p:pic>
                    <p:nvPicPr>
                      <p:cNvPr id="5" name="对象 4"/>
                      <p:cNvPicPr>
                        <a:picLocks noChangeAspect="1" noChangeArrowheads="1"/>
                      </p:cNvPicPr>
                      <p:nvPr/>
                    </p:nvPicPr>
                    <p:blipFill>
                      <a:blip r:embed="rId10"/>
                      <a:srcRect/>
                      <a:stretch>
                        <a:fillRect/>
                      </a:stretch>
                    </p:blipFill>
                    <p:spPr bwMode="auto">
                      <a:xfrm>
                        <a:off x="5738813" y="4224338"/>
                        <a:ext cx="18986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91855100"/>
              </p:ext>
            </p:extLst>
          </p:nvPr>
        </p:nvGraphicFramePr>
        <p:xfrm>
          <a:off x="2513013" y="5207000"/>
          <a:ext cx="1468437" cy="862013"/>
        </p:xfrm>
        <a:graphic>
          <a:graphicData uri="http://schemas.openxmlformats.org/presentationml/2006/ole">
            <mc:AlternateContent xmlns:mc="http://schemas.openxmlformats.org/markup-compatibility/2006">
              <mc:Choice xmlns:v="urn:schemas-microsoft-com:vml" Requires="v">
                <p:oleObj spid="_x0000_s14342" name="Equation" r:id="rId11" imgW="736560" imgH="431640" progId="Equation.DSMT4">
                  <p:embed/>
                </p:oleObj>
              </mc:Choice>
              <mc:Fallback>
                <p:oleObj name="Equation" r:id="rId11" imgW="736560" imgH="431640" progId="Equation.DSMT4">
                  <p:embed/>
                  <p:pic>
                    <p:nvPicPr>
                      <p:cNvPr id="6" name="对象 5"/>
                      <p:cNvPicPr>
                        <a:picLocks noChangeAspect="1" noChangeArrowheads="1"/>
                      </p:cNvPicPr>
                      <p:nvPr/>
                    </p:nvPicPr>
                    <p:blipFill>
                      <a:blip r:embed="rId12"/>
                      <a:srcRect/>
                      <a:stretch>
                        <a:fillRect/>
                      </a:stretch>
                    </p:blipFill>
                    <p:spPr bwMode="auto">
                      <a:xfrm>
                        <a:off x="2513013" y="5207000"/>
                        <a:ext cx="146843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76903501"/>
              </p:ext>
            </p:extLst>
          </p:nvPr>
        </p:nvGraphicFramePr>
        <p:xfrm>
          <a:off x="5065713" y="5400675"/>
          <a:ext cx="1390650" cy="455613"/>
        </p:xfrm>
        <a:graphic>
          <a:graphicData uri="http://schemas.openxmlformats.org/presentationml/2006/ole">
            <mc:AlternateContent xmlns:mc="http://schemas.openxmlformats.org/markup-compatibility/2006">
              <mc:Choice xmlns:v="urn:schemas-microsoft-com:vml" Requires="v">
                <p:oleObj spid="_x0000_s14343" name="Equation" r:id="rId13" imgW="698400" imgH="228600" progId="Equation.DSMT4">
                  <p:embed/>
                </p:oleObj>
              </mc:Choice>
              <mc:Fallback>
                <p:oleObj name="Equation" r:id="rId13" imgW="698400" imgH="228600" progId="Equation.DSMT4">
                  <p:embed/>
                  <p:pic>
                    <p:nvPicPr>
                      <p:cNvPr id="7" name="对象 6"/>
                      <p:cNvPicPr>
                        <a:picLocks noChangeAspect="1" noChangeArrowheads="1"/>
                      </p:cNvPicPr>
                      <p:nvPr/>
                    </p:nvPicPr>
                    <p:blipFill>
                      <a:blip r:embed="rId14"/>
                      <a:srcRect/>
                      <a:stretch>
                        <a:fillRect/>
                      </a:stretch>
                    </p:blipFill>
                    <p:spPr bwMode="auto">
                      <a:xfrm>
                        <a:off x="5065713" y="5400675"/>
                        <a:ext cx="13906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a:spLocks noChangeArrowheads="1"/>
          </p:cNvSpPr>
          <p:nvPr/>
        </p:nvSpPr>
        <p:spPr bwMode="auto">
          <a:xfrm>
            <a:off x="824088" y="6088063"/>
            <a:ext cx="77893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b="1" dirty="0">
                <a:solidFill>
                  <a:srgbClr val="000000"/>
                </a:solidFill>
              </a:rPr>
              <a:t>所以，在室温下搁置了两周，该药物已经失效。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wipe(left)">
                                      <p:cBhvr>
                                        <p:cTn id="7" dur="500"/>
                                        <p:tgtEl>
                                          <p:spTgt spid="223235"/>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1000"/>
                                        <p:tgtEl>
                                          <p:spTgt spid="4"/>
                                        </p:tgtEl>
                                      </p:cBhvr>
                                    </p:animEffect>
                                  </p:childTnLst>
                                </p:cTn>
                              </p:par>
                            </p:childTnLst>
                          </p:cTn>
                        </p:par>
                        <p:par>
                          <p:cTn id="23" fill="hold" nodeType="afterGroup">
                            <p:stCondLst>
                              <p:cond delay="1000"/>
                            </p:stCondLst>
                            <p:childTnLst>
                              <p:par>
                                <p:cTn id="24" presetID="21"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1000"/>
                                        <p:tgtEl>
                                          <p:spTgt spid="5"/>
                                        </p:tgtEl>
                                      </p:cBhvr>
                                    </p:animEffect>
                                  </p:childTnLst>
                                </p:cTn>
                              </p:par>
                            </p:childTnLst>
                          </p:cTn>
                        </p:par>
                        <p:par>
                          <p:cTn id="27" fill="hold" nodeType="afterGroup">
                            <p:stCondLst>
                              <p:cond delay="2000"/>
                            </p:stCondLst>
                            <p:childTnLst>
                              <p:par>
                                <p:cTn id="28" presetID="21"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heel(1)">
                                      <p:cBhvr>
                                        <p:cTn id="30" dur="1000"/>
                                        <p:tgtEl>
                                          <p:spTgt spid="6"/>
                                        </p:tgtEl>
                                      </p:cBhvr>
                                    </p:animEffect>
                                  </p:childTnLst>
                                </p:cTn>
                              </p:par>
                            </p:childTnLst>
                          </p:cTn>
                        </p:par>
                        <p:par>
                          <p:cTn id="31" fill="hold" nodeType="afterGroup">
                            <p:stCondLst>
                              <p:cond delay="3000"/>
                            </p:stCondLst>
                            <p:childTnLst>
                              <p:par>
                                <p:cTn id="32" presetID="21"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heel(1)">
                                      <p:cBhvr>
                                        <p:cTn id="34" dur="10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1064"/>
          <p:cNvSpPr>
            <a:spLocks noChangeArrowheads="1"/>
          </p:cNvSpPr>
          <p:nvPr/>
        </p:nvSpPr>
        <p:spPr bwMode="auto">
          <a:xfrm>
            <a:off x="704850" y="476250"/>
            <a:ext cx="1524000" cy="4953000"/>
          </a:xfrm>
          <a:prstGeom prst="roundRect">
            <a:avLst>
              <a:gd name="adj"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chemeClr val="tx2"/>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63878" name="Text Box 1062"/>
          <p:cNvSpPr txBox="1">
            <a:spLocks noChangeArrowheads="1"/>
          </p:cNvSpPr>
          <p:nvPr/>
        </p:nvSpPr>
        <p:spPr bwMode="auto">
          <a:xfrm>
            <a:off x="627063" y="525463"/>
            <a:ext cx="1893887" cy="486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just">
              <a:defRPr/>
            </a:pPr>
            <a:endParaRPr kumimoji="1" lang="en-US" altLang="zh-CN" sz="2800" b="1" dirty="0">
              <a:solidFill>
                <a:srgbClr val="FF0000"/>
              </a:solidFill>
              <a:effectLst>
                <a:outerShdw blurRad="38100" dist="38100" dir="2700000" algn="tl">
                  <a:srgbClr val="C0C0C0"/>
                </a:outerShdw>
              </a:effectLst>
              <a:ea typeface="黑体" pitchFamily="49" charset="-122"/>
            </a:endParaRPr>
          </a:p>
          <a:p>
            <a:pPr algn="just">
              <a:lnSpc>
                <a:spcPct val="150000"/>
              </a:lnSpc>
              <a:defRPr/>
            </a:pPr>
            <a:r>
              <a:rPr kumimoji="1" lang="en-US" altLang="zh-CN" sz="2800" b="1" dirty="0">
                <a:solidFill>
                  <a:srgbClr val="0000FF"/>
                </a:solidFill>
                <a:effectLst>
                  <a:outerShdw blurRad="38100" dist="38100" dir="2700000" algn="tl">
                    <a:srgbClr val="C0C0C0"/>
                  </a:outerShdw>
                </a:effectLst>
                <a:ea typeface="黑体" pitchFamily="49" charset="-122"/>
              </a:rPr>
              <a:t>        </a:t>
            </a:r>
            <a:r>
              <a:rPr kumimoji="1" lang="zh-CN" altLang="en-US" sz="2800" b="1" dirty="0">
                <a:solidFill>
                  <a:srgbClr val="0000FF"/>
                </a:solidFill>
                <a:effectLst>
                  <a:outerShdw blurRad="38100" dist="38100" dir="2700000" algn="tl">
                    <a:srgbClr val="C0C0C0"/>
                  </a:outerShdw>
                </a:effectLst>
                <a:ea typeface="黑体" pitchFamily="49" charset="-122"/>
              </a:rPr>
              <a:t>改变速率常数或速率系数</a:t>
            </a:r>
          </a:p>
          <a:p>
            <a:pPr algn="just">
              <a:lnSpc>
                <a:spcPct val="150000"/>
              </a:lnSpc>
              <a:defRPr/>
            </a:pPr>
            <a:r>
              <a:rPr kumimoji="1" lang="zh-CN" altLang="en-US" sz="2800" b="1" dirty="0">
                <a:solidFill>
                  <a:srgbClr val="FF0000"/>
                </a:solidFill>
                <a:effectLst>
                  <a:outerShdw blurRad="38100" dist="38100" dir="2700000" algn="tl">
                    <a:srgbClr val="C0C0C0"/>
                  </a:outerShdw>
                </a:effectLst>
                <a:ea typeface="黑体" pitchFamily="49" charset="-122"/>
              </a:rPr>
              <a:t>温度对反应速率影响</a:t>
            </a:r>
            <a:r>
              <a:rPr kumimoji="1" lang="en-US" altLang="zh-CN" sz="2800" b="1" dirty="0">
                <a:solidFill>
                  <a:srgbClr val="0000FF"/>
                </a:solidFill>
                <a:effectLst>
                  <a:outerShdw blurRad="38100" dist="38100" dir="2700000" algn="tl">
                    <a:srgbClr val="C0C0C0"/>
                  </a:outerShdw>
                </a:effectLst>
                <a:ea typeface="黑体" pitchFamily="49" charset="-122"/>
              </a:rPr>
              <a:t>---</a:t>
            </a:r>
          </a:p>
        </p:txBody>
      </p:sp>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463" y="966788"/>
            <a:ext cx="515302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1064"/>
          <p:cNvSpPr>
            <a:spLocks noChangeArrowheads="1"/>
          </p:cNvSpPr>
          <p:nvPr/>
        </p:nvSpPr>
        <p:spPr bwMode="auto">
          <a:xfrm>
            <a:off x="704850" y="476250"/>
            <a:ext cx="1524000" cy="4953000"/>
          </a:xfrm>
          <a:prstGeom prst="roundRect">
            <a:avLst>
              <a:gd name="adj"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chemeClr val="tx2"/>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63878" name="Text Box 1062"/>
          <p:cNvSpPr txBox="1">
            <a:spLocks noChangeArrowheads="1"/>
          </p:cNvSpPr>
          <p:nvPr/>
        </p:nvSpPr>
        <p:spPr bwMode="auto">
          <a:xfrm>
            <a:off x="627063" y="525463"/>
            <a:ext cx="1893887" cy="486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just">
              <a:defRPr/>
            </a:pPr>
            <a:endParaRPr kumimoji="1" lang="en-US" altLang="zh-CN" sz="2800" b="1">
              <a:solidFill>
                <a:srgbClr val="FF0000"/>
              </a:solidFill>
              <a:effectLst>
                <a:outerShdw blurRad="38100" dist="38100" dir="2700000" algn="tl">
                  <a:srgbClr val="C0C0C0"/>
                </a:outerShdw>
              </a:effectLst>
              <a:ea typeface="黑体" pitchFamily="49" charset="-122"/>
            </a:endParaRPr>
          </a:p>
          <a:p>
            <a:pPr algn="just">
              <a:lnSpc>
                <a:spcPct val="150000"/>
              </a:lnSpc>
              <a:defRPr/>
            </a:pPr>
            <a:r>
              <a:rPr kumimoji="1" lang="en-US" altLang="zh-CN" sz="2800" b="1">
                <a:solidFill>
                  <a:srgbClr val="0000FF"/>
                </a:solidFill>
                <a:effectLst>
                  <a:outerShdw blurRad="38100" dist="38100" dir="2700000" algn="tl">
                    <a:srgbClr val="C0C0C0"/>
                  </a:outerShdw>
                </a:effectLst>
                <a:ea typeface="黑体" pitchFamily="49" charset="-122"/>
              </a:rPr>
              <a:t>        </a:t>
            </a:r>
            <a:r>
              <a:rPr kumimoji="1" lang="zh-CN" altLang="en-US" sz="2800" b="1">
                <a:solidFill>
                  <a:srgbClr val="0000FF"/>
                </a:solidFill>
                <a:effectLst>
                  <a:outerShdw blurRad="38100" dist="38100" dir="2700000" algn="tl">
                    <a:srgbClr val="C0C0C0"/>
                  </a:outerShdw>
                </a:effectLst>
                <a:ea typeface="黑体" pitchFamily="49" charset="-122"/>
              </a:rPr>
              <a:t>改变速率常数或速率系数</a:t>
            </a:r>
          </a:p>
          <a:p>
            <a:pPr algn="just">
              <a:lnSpc>
                <a:spcPct val="150000"/>
              </a:lnSpc>
              <a:defRPr/>
            </a:pPr>
            <a:r>
              <a:rPr kumimoji="1" lang="zh-CN" altLang="en-US" sz="2800" b="1">
                <a:solidFill>
                  <a:srgbClr val="FF0000"/>
                </a:solidFill>
                <a:effectLst>
                  <a:outerShdw blurRad="38100" dist="38100" dir="2700000" algn="tl">
                    <a:srgbClr val="C0C0C0"/>
                  </a:outerShdw>
                </a:effectLst>
                <a:ea typeface="黑体" pitchFamily="49" charset="-122"/>
              </a:rPr>
              <a:t>温度对反应速率影响</a:t>
            </a:r>
            <a:r>
              <a:rPr kumimoji="1" lang="en-US" altLang="zh-CN" sz="2800" b="1">
                <a:solidFill>
                  <a:srgbClr val="0000FF"/>
                </a:solidFill>
                <a:effectLst>
                  <a:outerShdw blurRad="38100" dist="38100" dir="2700000" algn="tl">
                    <a:srgbClr val="C0C0C0"/>
                  </a:outerShdw>
                </a:effectLst>
                <a:ea typeface="黑体" pitchFamily="49" charset="-122"/>
              </a:rPr>
              <a:t>---</a:t>
            </a:r>
          </a:p>
        </p:txBody>
      </p:sp>
      <p:sp>
        <p:nvSpPr>
          <p:cNvPr id="6148" name="Text Box 1067"/>
          <p:cNvSpPr txBox="1">
            <a:spLocks noChangeArrowheads="1"/>
          </p:cNvSpPr>
          <p:nvPr/>
        </p:nvSpPr>
        <p:spPr bwMode="auto">
          <a:xfrm>
            <a:off x="2635250" y="4964113"/>
            <a:ext cx="6223000" cy="12922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en-US" altLang="zh-CN" sz="2800" b="1">
                <a:solidFill>
                  <a:srgbClr val="0000FF"/>
                </a:solidFill>
                <a:latin typeface="黑体" pitchFamily="49" charset="-122"/>
                <a:ea typeface="黑体" pitchFamily="49" charset="-122"/>
              </a:rPr>
              <a:t>Ⅰ</a:t>
            </a:r>
            <a:r>
              <a:rPr lang="zh-CN" altLang="en-US" sz="2800" b="1">
                <a:solidFill>
                  <a:srgbClr val="0000FF"/>
                </a:solidFill>
                <a:ea typeface="黑体" pitchFamily="49" charset="-122"/>
              </a:rPr>
              <a:t>反应速率随温度的升高而逐渐加快，它们之间呈指数关系，这类反应最为常见。</a:t>
            </a:r>
          </a:p>
        </p:txBody>
      </p:sp>
      <p:pic>
        <p:nvPicPr>
          <p:cNvPr id="61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038" y="1143000"/>
            <a:ext cx="356235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auto">
          <a:xfrm>
            <a:off x="704850" y="476250"/>
            <a:ext cx="1524000" cy="4953000"/>
          </a:xfrm>
          <a:prstGeom prst="roundRect">
            <a:avLst>
              <a:gd name="adj"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chemeClr val="tx2"/>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231428" name="Text Box 4"/>
          <p:cNvSpPr txBox="1">
            <a:spLocks noChangeArrowheads="1"/>
          </p:cNvSpPr>
          <p:nvPr/>
        </p:nvSpPr>
        <p:spPr bwMode="auto">
          <a:xfrm>
            <a:off x="627063" y="525463"/>
            <a:ext cx="1893887" cy="486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just">
              <a:defRPr/>
            </a:pPr>
            <a:endParaRPr kumimoji="1" lang="en-US" altLang="zh-CN" sz="2800" b="1">
              <a:solidFill>
                <a:srgbClr val="FF0000"/>
              </a:solidFill>
              <a:effectLst>
                <a:outerShdw blurRad="38100" dist="38100" dir="2700000" algn="tl">
                  <a:srgbClr val="C0C0C0"/>
                </a:outerShdw>
              </a:effectLst>
              <a:ea typeface="黑体" pitchFamily="49" charset="-122"/>
            </a:endParaRPr>
          </a:p>
          <a:p>
            <a:pPr algn="just">
              <a:lnSpc>
                <a:spcPct val="150000"/>
              </a:lnSpc>
              <a:defRPr/>
            </a:pPr>
            <a:r>
              <a:rPr kumimoji="1" lang="en-US" altLang="zh-CN" sz="2800" b="1">
                <a:solidFill>
                  <a:srgbClr val="0000FF"/>
                </a:solidFill>
                <a:effectLst>
                  <a:outerShdw blurRad="38100" dist="38100" dir="2700000" algn="tl">
                    <a:srgbClr val="C0C0C0"/>
                  </a:outerShdw>
                </a:effectLst>
                <a:ea typeface="黑体" pitchFamily="49" charset="-122"/>
              </a:rPr>
              <a:t>        </a:t>
            </a:r>
            <a:r>
              <a:rPr kumimoji="1" lang="zh-CN" altLang="en-US" sz="2800" b="1">
                <a:solidFill>
                  <a:srgbClr val="0000FF"/>
                </a:solidFill>
                <a:effectLst>
                  <a:outerShdw blurRad="38100" dist="38100" dir="2700000" algn="tl">
                    <a:srgbClr val="C0C0C0"/>
                  </a:outerShdw>
                </a:effectLst>
                <a:ea typeface="黑体" pitchFamily="49" charset="-122"/>
              </a:rPr>
              <a:t>改变速率常数或速率系数</a:t>
            </a:r>
          </a:p>
          <a:p>
            <a:pPr algn="just">
              <a:lnSpc>
                <a:spcPct val="150000"/>
              </a:lnSpc>
              <a:defRPr/>
            </a:pPr>
            <a:r>
              <a:rPr kumimoji="1" lang="zh-CN" altLang="en-US" sz="2800" b="1">
                <a:solidFill>
                  <a:srgbClr val="FF0000"/>
                </a:solidFill>
                <a:effectLst>
                  <a:outerShdw blurRad="38100" dist="38100" dir="2700000" algn="tl">
                    <a:srgbClr val="C0C0C0"/>
                  </a:outerShdw>
                </a:effectLst>
                <a:ea typeface="黑体" pitchFamily="49" charset="-122"/>
              </a:rPr>
              <a:t>温度对反应速率影响</a:t>
            </a:r>
            <a:r>
              <a:rPr kumimoji="1" lang="en-US" altLang="zh-CN" sz="2800" b="1">
                <a:solidFill>
                  <a:srgbClr val="0000FF"/>
                </a:solidFill>
                <a:effectLst>
                  <a:outerShdw blurRad="38100" dist="38100" dir="2700000" algn="tl">
                    <a:srgbClr val="C0C0C0"/>
                  </a:outerShdw>
                </a:effectLst>
                <a:ea typeface="黑体" pitchFamily="49" charset="-122"/>
              </a:rPr>
              <a:t>---</a:t>
            </a:r>
          </a:p>
        </p:txBody>
      </p:sp>
      <p:sp>
        <p:nvSpPr>
          <p:cNvPr id="7172" name="Text Box 6"/>
          <p:cNvSpPr txBox="1">
            <a:spLocks noChangeArrowheads="1"/>
          </p:cNvSpPr>
          <p:nvPr/>
        </p:nvSpPr>
        <p:spPr bwMode="auto">
          <a:xfrm>
            <a:off x="2652713" y="5002213"/>
            <a:ext cx="5991225" cy="854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en-US" altLang="zh-CN" sz="2800" b="1">
                <a:solidFill>
                  <a:srgbClr val="0000FF"/>
                </a:solidFill>
                <a:latin typeface="黑体" pitchFamily="49" charset="-122"/>
                <a:ea typeface="黑体" pitchFamily="49" charset="-122"/>
              </a:rPr>
              <a:t>Ⅱ</a:t>
            </a:r>
            <a:r>
              <a:rPr lang="zh-CN" altLang="en-US" sz="2800" b="1">
                <a:solidFill>
                  <a:srgbClr val="0000FF"/>
                </a:solidFill>
                <a:ea typeface="黑体" pitchFamily="49" charset="-122"/>
              </a:rPr>
              <a:t>开始时温度影响不大，到达一定极限时，反应以爆炸的形式极快的进行。</a:t>
            </a:r>
          </a:p>
        </p:txBody>
      </p:sp>
      <p:pic>
        <p:nvPicPr>
          <p:cNvPr id="71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388" y="1092200"/>
            <a:ext cx="3689350" cy="3719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704850" y="476250"/>
            <a:ext cx="1524000" cy="4953000"/>
          </a:xfrm>
          <a:prstGeom prst="roundRect">
            <a:avLst>
              <a:gd name="adj"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chemeClr val="tx2"/>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233476" name="Text Box 4"/>
          <p:cNvSpPr txBox="1">
            <a:spLocks noChangeArrowheads="1"/>
          </p:cNvSpPr>
          <p:nvPr/>
        </p:nvSpPr>
        <p:spPr bwMode="auto">
          <a:xfrm>
            <a:off x="627063" y="525463"/>
            <a:ext cx="1893887" cy="486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just">
              <a:defRPr/>
            </a:pPr>
            <a:endParaRPr kumimoji="1" lang="en-US" altLang="zh-CN" sz="2800" b="1">
              <a:solidFill>
                <a:srgbClr val="FF0000"/>
              </a:solidFill>
              <a:effectLst>
                <a:outerShdw blurRad="38100" dist="38100" dir="2700000" algn="tl">
                  <a:srgbClr val="C0C0C0"/>
                </a:outerShdw>
              </a:effectLst>
              <a:ea typeface="黑体" pitchFamily="49" charset="-122"/>
            </a:endParaRPr>
          </a:p>
          <a:p>
            <a:pPr algn="just">
              <a:lnSpc>
                <a:spcPct val="150000"/>
              </a:lnSpc>
              <a:defRPr/>
            </a:pPr>
            <a:r>
              <a:rPr kumimoji="1" lang="en-US" altLang="zh-CN" sz="2800" b="1">
                <a:solidFill>
                  <a:srgbClr val="0000FF"/>
                </a:solidFill>
                <a:effectLst>
                  <a:outerShdw blurRad="38100" dist="38100" dir="2700000" algn="tl">
                    <a:srgbClr val="C0C0C0"/>
                  </a:outerShdw>
                </a:effectLst>
                <a:ea typeface="黑体" pitchFamily="49" charset="-122"/>
              </a:rPr>
              <a:t>        </a:t>
            </a:r>
            <a:r>
              <a:rPr kumimoji="1" lang="zh-CN" altLang="en-US" sz="2800" b="1">
                <a:solidFill>
                  <a:srgbClr val="0000FF"/>
                </a:solidFill>
                <a:effectLst>
                  <a:outerShdw blurRad="38100" dist="38100" dir="2700000" algn="tl">
                    <a:srgbClr val="C0C0C0"/>
                  </a:outerShdw>
                </a:effectLst>
                <a:ea typeface="黑体" pitchFamily="49" charset="-122"/>
              </a:rPr>
              <a:t>改变速率常数或速率系数</a:t>
            </a:r>
          </a:p>
          <a:p>
            <a:pPr algn="just">
              <a:lnSpc>
                <a:spcPct val="150000"/>
              </a:lnSpc>
              <a:defRPr/>
            </a:pPr>
            <a:r>
              <a:rPr kumimoji="1" lang="zh-CN" altLang="en-US" sz="2800" b="1">
                <a:solidFill>
                  <a:srgbClr val="FF0000"/>
                </a:solidFill>
                <a:effectLst>
                  <a:outerShdw blurRad="38100" dist="38100" dir="2700000" algn="tl">
                    <a:srgbClr val="C0C0C0"/>
                  </a:outerShdw>
                </a:effectLst>
                <a:ea typeface="黑体" pitchFamily="49" charset="-122"/>
              </a:rPr>
              <a:t>温度对反应速率影响</a:t>
            </a:r>
            <a:r>
              <a:rPr kumimoji="1" lang="en-US" altLang="zh-CN" sz="2800" b="1">
                <a:solidFill>
                  <a:srgbClr val="0000FF"/>
                </a:solidFill>
                <a:effectLst>
                  <a:outerShdw blurRad="38100" dist="38100" dir="2700000" algn="tl">
                    <a:srgbClr val="C0C0C0"/>
                  </a:outerShdw>
                </a:effectLst>
                <a:ea typeface="黑体" pitchFamily="49" charset="-122"/>
              </a:rPr>
              <a:t>---</a:t>
            </a:r>
          </a:p>
        </p:txBody>
      </p:sp>
      <p:sp>
        <p:nvSpPr>
          <p:cNvPr id="8196" name="Text Box 6"/>
          <p:cNvSpPr txBox="1">
            <a:spLocks noChangeArrowheads="1"/>
          </p:cNvSpPr>
          <p:nvPr/>
        </p:nvSpPr>
        <p:spPr bwMode="auto">
          <a:xfrm>
            <a:off x="2520950" y="4797425"/>
            <a:ext cx="6294438" cy="12922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en-US" altLang="zh-CN" sz="2800" b="1">
                <a:solidFill>
                  <a:srgbClr val="0000FF"/>
                </a:solidFill>
                <a:latin typeface="黑体" pitchFamily="49" charset="-122"/>
                <a:ea typeface="黑体" pitchFamily="49" charset="-122"/>
              </a:rPr>
              <a:t>Ⅲ</a:t>
            </a:r>
            <a:r>
              <a:rPr lang="zh-CN" altLang="en-US" sz="2800" b="1">
                <a:solidFill>
                  <a:srgbClr val="0000FF"/>
                </a:solidFill>
                <a:ea typeface="黑体" pitchFamily="49" charset="-122"/>
              </a:rPr>
              <a:t>在温度不太高时，速率随温度的升高而加快，到达一定的温度，速率反而下降。如多相催化反应和酶催化反应。</a:t>
            </a:r>
            <a:endParaRPr lang="zh-CN" altLang="en-US" sz="2800" b="1" u="sng">
              <a:solidFill>
                <a:srgbClr val="0000FF"/>
              </a:solidFill>
              <a:ea typeface="黑体" pitchFamily="49" charset="-122"/>
            </a:endParaRPr>
          </a:p>
        </p:txBody>
      </p:sp>
      <p:pic>
        <p:nvPicPr>
          <p:cNvPr id="819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738" y="728663"/>
            <a:ext cx="3854450" cy="3900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auto">
          <a:xfrm>
            <a:off x="704850" y="476250"/>
            <a:ext cx="1524000" cy="4953000"/>
          </a:xfrm>
          <a:prstGeom prst="roundRect">
            <a:avLst>
              <a:gd name="adj"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chemeClr val="tx2"/>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235524" name="Text Box 4"/>
          <p:cNvSpPr txBox="1">
            <a:spLocks noChangeArrowheads="1"/>
          </p:cNvSpPr>
          <p:nvPr/>
        </p:nvSpPr>
        <p:spPr bwMode="auto">
          <a:xfrm>
            <a:off x="627063" y="525463"/>
            <a:ext cx="1893887" cy="486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just">
              <a:defRPr/>
            </a:pPr>
            <a:endParaRPr kumimoji="1" lang="en-US" altLang="zh-CN" sz="2800" b="1">
              <a:solidFill>
                <a:srgbClr val="FF0000"/>
              </a:solidFill>
              <a:effectLst>
                <a:outerShdw blurRad="38100" dist="38100" dir="2700000" algn="tl">
                  <a:srgbClr val="C0C0C0"/>
                </a:outerShdw>
              </a:effectLst>
              <a:ea typeface="黑体" pitchFamily="49" charset="-122"/>
            </a:endParaRPr>
          </a:p>
          <a:p>
            <a:pPr algn="just">
              <a:lnSpc>
                <a:spcPct val="150000"/>
              </a:lnSpc>
              <a:defRPr/>
            </a:pPr>
            <a:r>
              <a:rPr kumimoji="1" lang="en-US" altLang="zh-CN" sz="2800" b="1">
                <a:solidFill>
                  <a:srgbClr val="0000FF"/>
                </a:solidFill>
                <a:effectLst>
                  <a:outerShdw blurRad="38100" dist="38100" dir="2700000" algn="tl">
                    <a:srgbClr val="C0C0C0"/>
                  </a:outerShdw>
                </a:effectLst>
                <a:ea typeface="黑体" pitchFamily="49" charset="-122"/>
              </a:rPr>
              <a:t>        </a:t>
            </a:r>
            <a:r>
              <a:rPr kumimoji="1" lang="zh-CN" altLang="en-US" sz="2800" b="1">
                <a:solidFill>
                  <a:srgbClr val="0000FF"/>
                </a:solidFill>
                <a:effectLst>
                  <a:outerShdw blurRad="38100" dist="38100" dir="2700000" algn="tl">
                    <a:srgbClr val="C0C0C0"/>
                  </a:outerShdw>
                </a:effectLst>
                <a:ea typeface="黑体" pitchFamily="49" charset="-122"/>
              </a:rPr>
              <a:t>改变速率常数或速率系数</a:t>
            </a:r>
          </a:p>
          <a:p>
            <a:pPr algn="just">
              <a:lnSpc>
                <a:spcPct val="150000"/>
              </a:lnSpc>
              <a:defRPr/>
            </a:pPr>
            <a:r>
              <a:rPr kumimoji="1" lang="zh-CN" altLang="en-US" sz="2800" b="1">
                <a:solidFill>
                  <a:srgbClr val="FF0000"/>
                </a:solidFill>
                <a:effectLst>
                  <a:outerShdw blurRad="38100" dist="38100" dir="2700000" algn="tl">
                    <a:srgbClr val="C0C0C0"/>
                  </a:outerShdw>
                </a:effectLst>
                <a:ea typeface="黑体" pitchFamily="49" charset="-122"/>
              </a:rPr>
              <a:t>温度对反应速率影响</a:t>
            </a:r>
            <a:r>
              <a:rPr kumimoji="1" lang="en-US" altLang="zh-CN" sz="2800" b="1">
                <a:solidFill>
                  <a:srgbClr val="0000FF"/>
                </a:solidFill>
                <a:effectLst>
                  <a:outerShdw blurRad="38100" dist="38100" dir="2700000" algn="tl">
                    <a:srgbClr val="C0C0C0"/>
                  </a:outerShdw>
                </a:effectLst>
                <a:ea typeface="黑体" pitchFamily="49" charset="-122"/>
              </a:rPr>
              <a:t>---</a:t>
            </a:r>
          </a:p>
        </p:txBody>
      </p:sp>
      <p:sp>
        <p:nvSpPr>
          <p:cNvPr id="9220" name="Text Box 6"/>
          <p:cNvSpPr txBox="1">
            <a:spLocks noChangeArrowheads="1"/>
          </p:cNvSpPr>
          <p:nvPr/>
        </p:nvSpPr>
        <p:spPr bwMode="auto">
          <a:xfrm>
            <a:off x="2520950" y="4999038"/>
            <a:ext cx="6294438" cy="8620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en-US" altLang="zh-CN" sz="2800" b="1">
                <a:solidFill>
                  <a:srgbClr val="0000FF"/>
                </a:solidFill>
                <a:latin typeface="黑体" pitchFamily="49" charset="-122"/>
                <a:ea typeface="黑体" pitchFamily="49" charset="-122"/>
              </a:rPr>
              <a:t>Ⅳ</a:t>
            </a:r>
            <a:r>
              <a:rPr lang="en-US" altLang="zh-CN" sz="2800" b="1">
                <a:solidFill>
                  <a:srgbClr val="0000FF"/>
                </a:solidFill>
                <a:ea typeface="黑体" pitchFamily="49" charset="-122"/>
              </a:rPr>
              <a:t> </a:t>
            </a:r>
            <a:r>
              <a:rPr lang="zh-CN" altLang="en-US" sz="2800" b="1">
                <a:solidFill>
                  <a:srgbClr val="0000FF"/>
                </a:solidFill>
                <a:ea typeface="黑体" pitchFamily="49" charset="-122"/>
              </a:rPr>
              <a:t>温度升高，速率反而下降。这种类型很少，如一氧化氮氧化成二氧化氮。</a:t>
            </a:r>
            <a:endParaRPr lang="zh-CN" altLang="en-US" sz="2800" b="1" u="sng">
              <a:solidFill>
                <a:srgbClr val="0000FF"/>
              </a:solidFill>
              <a:ea typeface="黑体" pitchFamily="49" charset="-122"/>
            </a:endParaRPr>
          </a:p>
        </p:txBody>
      </p:sp>
      <p:pic>
        <p:nvPicPr>
          <p:cNvPr id="92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88" y="762000"/>
            <a:ext cx="396240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5" name="Text Box 25"/>
          <p:cNvSpPr txBox="1">
            <a:spLocks noChangeArrowheads="1"/>
          </p:cNvSpPr>
          <p:nvPr/>
        </p:nvSpPr>
        <p:spPr bwMode="auto">
          <a:xfrm>
            <a:off x="669925" y="730250"/>
            <a:ext cx="6088063"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黑体" pitchFamily="49" charset="-122"/>
              </a:rPr>
              <a:t>阿仑尼乌斯方程</a:t>
            </a:r>
            <a:r>
              <a:rPr kumimoji="1" lang="en-US" altLang="zh-CN" sz="2800" b="1" dirty="0">
                <a:solidFill>
                  <a:srgbClr val="FF0000"/>
                </a:solidFill>
                <a:latin typeface="Times New Roman" panose="02020603050405020304" pitchFamily="18" charset="0"/>
                <a:ea typeface="黑体" pitchFamily="49" charset="-122"/>
                <a:cs typeface="Times New Roman" panose="02020603050405020304" pitchFamily="18" charset="0"/>
              </a:rPr>
              <a:t>(Arrhenius equation)</a:t>
            </a:r>
            <a:endParaRPr kumimoji="1" lang="zh-CN" altLang="en-US" sz="2400" dirty="0">
              <a:latin typeface="Times New Roman" pitchFamily="18" charset="0"/>
              <a:ea typeface="黑体" pitchFamily="49" charset="-122"/>
            </a:endParaRPr>
          </a:p>
        </p:txBody>
      </p:sp>
      <p:grpSp>
        <p:nvGrpSpPr>
          <p:cNvPr id="158749" name="Group 29"/>
          <p:cNvGrpSpPr>
            <a:grpSpLocks/>
          </p:cNvGrpSpPr>
          <p:nvPr/>
        </p:nvGrpSpPr>
        <p:grpSpPr bwMode="auto">
          <a:xfrm>
            <a:off x="6796088" y="871538"/>
            <a:ext cx="1466850" cy="762000"/>
            <a:chOff x="3924" y="816"/>
            <a:chExt cx="924" cy="480"/>
          </a:xfrm>
        </p:grpSpPr>
        <p:sp>
          <p:nvSpPr>
            <p:cNvPr id="10255" name="AutoShape 27"/>
            <p:cNvSpPr>
              <a:spLocks noChangeArrowheads="1"/>
            </p:cNvSpPr>
            <p:nvPr/>
          </p:nvSpPr>
          <p:spPr bwMode="auto">
            <a:xfrm>
              <a:off x="3924" y="816"/>
              <a:ext cx="924" cy="480"/>
            </a:xfrm>
            <a:prstGeom prst="wedgeRoundRectCallout">
              <a:avLst>
                <a:gd name="adj1" fmla="val -128245"/>
                <a:gd name="adj2" fmla="val 83542"/>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10256" name="Text Box 28"/>
            <p:cNvSpPr txBox="1">
              <a:spLocks noChangeArrowheads="1"/>
            </p:cNvSpPr>
            <p:nvPr/>
          </p:nvSpPr>
          <p:spPr bwMode="auto">
            <a:xfrm>
              <a:off x="3948" y="874"/>
              <a:ext cx="8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b="1" dirty="0">
                  <a:solidFill>
                    <a:srgbClr val="0000FF"/>
                  </a:solidFill>
                  <a:latin typeface="楷体" panose="02010609060101010101" pitchFamily="49" charset="-122"/>
                  <a:ea typeface="楷体" panose="02010609060101010101" pitchFamily="49" charset="-122"/>
                </a:rPr>
                <a:t>活化能</a:t>
              </a:r>
              <a:endParaRPr kumimoji="1" lang="zh-CN" altLang="en-US" sz="2400" dirty="0">
                <a:latin typeface="楷体" panose="02010609060101010101" pitchFamily="49" charset="-122"/>
                <a:ea typeface="楷体" panose="02010609060101010101" pitchFamily="49" charset="-122"/>
              </a:endParaRPr>
            </a:p>
          </p:txBody>
        </p:sp>
      </p:grpSp>
      <p:grpSp>
        <p:nvGrpSpPr>
          <p:cNvPr id="158762" name="Group 42"/>
          <p:cNvGrpSpPr>
            <a:grpSpLocks/>
          </p:cNvGrpSpPr>
          <p:nvPr/>
        </p:nvGrpSpPr>
        <p:grpSpPr bwMode="auto">
          <a:xfrm>
            <a:off x="2065161" y="5136975"/>
            <a:ext cx="1822450" cy="762000"/>
            <a:chOff x="1346" y="3180"/>
            <a:chExt cx="1148" cy="480"/>
          </a:xfrm>
        </p:grpSpPr>
        <p:sp>
          <p:nvSpPr>
            <p:cNvPr id="10253" name="AutoShape 34"/>
            <p:cNvSpPr>
              <a:spLocks noChangeArrowheads="1"/>
            </p:cNvSpPr>
            <p:nvPr/>
          </p:nvSpPr>
          <p:spPr bwMode="auto">
            <a:xfrm>
              <a:off x="1356" y="3180"/>
              <a:ext cx="1128" cy="480"/>
            </a:xfrm>
            <a:prstGeom prst="wedgeRoundRectCallout">
              <a:avLst>
                <a:gd name="adj1" fmla="val 59301"/>
                <a:gd name="adj2" fmla="val -108309"/>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10254" name="Text Box 35"/>
            <p:cNvSpPr txBox="1">
              <a:spLocks noChangeArrowheads="1"/>
            </p:cNvSpPr>
            <p:nvPr/>
          </p:nvSpPr>
          <p:spPr bwMode="auto">
            <a:xfrm>
              <a:off x="1346" y="3250"/>
              <a:ext cx="114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b="1" dirty="0">
                  <a:solidFill>
                    <a:srgbClr val="0000FF"/>
                  </a:solidFill>
                  <a:latin typeface="楷体" panose="02010609060101010101" pitchFamily="49" charset="-122"/>
                  <a:ea typeface="楷体" panose="02010609060101010101" pitchFamily="49" charset="-122"/>
                </a:rPr>
                <a:t>指前因子</a:t>
              </a:r>
              <a:endParaRPr kumimoji="1" lang="zh-CN" altLang="en-US" sz="2400" dirty="0">
                <a:latin typeface="楷体" panose="02010609060101010101" pitchFamily="49" charset="-122"/>
                <a:ea typeface="楷体" panose="02010609060101010101" pitchFamily="49" charset="-122"/>
              </a:endParaRPr>
            </a:p>
          </p:txBody>
        </p:sp>
      </p:grpSp>
      <p:sp>
        <p:nvSpPr>
          <p:cNvPr id="158764" name="Rectangle 44"/>
          <p:cNvSpPr>
            <a:spLocks noChangeArrowheads="1"/>
          </p:cNvSpPr>
          <p:nvPr/>
        </p:nvSpPr>
        <p:spPr bwMode="auto">
          <a:xfrm>
            <a:off x="4863307" y="5006357"/>
            <a:ext cx="3579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rPr>
              <a:t>描述了速率随温度而变化的指数关系。</a:t>
            </a:r>
          </a:p>
        </p:txBody>
      </p:sp>
      <p:sp>
        <p:nvSpPr>
          <p:cNvPr id="9230" name="Text Box 46"/>
          <p:cNvSpPr txBox="1">
            <a:spLocks noChangeArrowheads="1"/>
          </p:cNvSpPr>
          <p:nvPr/>
        </p:nvSpPr>
        <p:spPr bwMode="auto">
          <a:xfrm>
            <a:off x="1263650" y="2922278"/>
            <a:ext cx="7654925" cy="430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latin typeface="Times New Roman" pitchFamily="18" charset="0"/>
              </a:rPr>
              <a:t>速率系数</a:t>
            </a:r>
            <a:r>
              <a:rPr lang="en-US" altLang="zh-CN" sz="2800" i="1" dirty="0">
                <a:solidFill>
                  <a:srgbClr val="000000"/>
                </a:solidFill>
                <a:latin typeface="Times New Roman" pitchFamily="18" charset="0"/>
              </a:rPr>
              <a:t>k</a:t>
            </a:r>
            <a:r>
              <a:rPr lang="zh-CN" altLang="en-US" sz="2800" b="1" dirty="0">
                <a:solidFill>
                  <a:srgbClr val="0000FF"/>
                </a:solidFill>
              </a:rPr>
              <a:t>随</a:t>
            </a:r>
            <a:r>
              <a:rPr lang="en-US" altLang="zh-CN" sz="2800" i="1" dirty="0">
                <a:solidFill>
                  <a:srgbClr val="000000"/>
                </a:solidFill>
                <a:latin typeface="Times New Roman" pitchFamily="18" charset="0"/>
              </a:rPr>
              <a:t>T</a:t>
            </a:r>
            <a:r>
              <a:rPr lang="en-US" altLang="zh-CN" sz="2800" b="1" i="1" dirty="0">
                <a:solidFill>
                  <a:srgbClr val="0000FF"/>
                </a:solidFill>
              </a:rPr>
              <a:t> </a:t>
            </a:r>
            <a:r>
              <a:rPr lang="zh-CN" altLang="en-US" sz="2800" b="1" dirty="0">
                <a:solidFill>
                  <a:srgbClr val="0000FF"/>
                </a:solidFill>
              </a:rPr>
              <a:t>的变化率决定于</a:t>
            </a:r>
            <a:r>
              <a:rPr lang="en-US" altLang="zh-CN" sz="2800" i="1" dirty="0" err="1">
                <a:solidFill>
                  <a:srgbClr val="000000"/>
                </a:solidFill>
                <a:latin typeface="Times New Roman" pitchFamily="18" charset="0"/>
                <a:cs typeface="Times New Roman" pitchFamily="18" charset="0"/>
              </a:rPr>
              <a:t>E</a:t>
            </a:r>
            <a:r>
              <a:rPr lang="en-US" altLang="zh-CN" sz="2800" baseline="-50000" dirty="0" err="1">
                <a:solidFill>
                  <a:srgbClr val="000000"/>
                </a:solidFill>
                <a:latin typeface="Times New Roman" pitchFamily="18" charset="0"/>
                <a:cs typeface="Times New Roman" pitchFamily="18" charset="0"/>
              </a:rPr>
              <a:t>a</a:t>
            </a:r>
            <a:r>
              <a:rPr lang="zh-CN" altLang="en-US" sz="2800" b="1" dirty="0">
                <a:solidFill>
                  <a:srgbClr val="0000FF"/>
                </a:solidFill>
              </a:rPr>
              <a:t>值的大小。</a:t>
            </a:r>
          </a:p>
        </p:txBody>
      </p:sp>
      <p:sp>
        <p:nvSpPr>
          <p:cNvPr id="10247" name="Text Box 48"/>
          <p:cNvSpPr txBox="1">
            <a:spLocks noChangeArrowheads="1"/>
          </p:cNvSpPr>
          <p:nvPr/>
        </p:nvSpPr>
        <p:spPr bwMode="auto">
          <a:xfrm>
            <a:off x="1238250" y="2028825"/>
            <a:ext cx="1414463" cy="427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ea typeface="黑体" pitchFamily="49" charset="-122"/>
              </a:rPr>
              <a:t>微分式</a:t>
            </a:r>
          </a:p>
        </p:txBody>
      </p:sp>
      <p:sp>
        <p:nvSpPr>
          <p:cNvPr id="9225" name="Text Box 49"/>
          <p:cNvSpPr txBox="1">
            <a:spLocks noChangeArrowheads="1"/>
          </p:cNvSpPr>
          <p:nvPr/>
        </p:nvSpPr>
        <p:spPr bwMode="auto">
          <a:xfrm>
            <a:off x="1263650" y="3731715"/>
            <a:ext cx="7575550"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latin typeface="+mn-ea"/>
                <a:ea typeface="+mn-ea"/>
              </a:rPr>
              <a:t>当</a:t>
            </a:r>
            <a:r>
              <a:rPr lang="en-US" altLang="zh-CN" sz="2800" i="1" dirty="0" err="1">
                <a:solidFill>
                  <a:srgbClr val="000000"/>
                </a:solidFill>
                <a:latin typeface="Times New Roman" panose="02020603050405020304" pitchFamily="18" charset="0"/>
                <a:ea typeface="+mn-ea"/>
                <a:cs typeface="Times New Roman" panose="02020603050405020304" pitchFamily="18" charset="0"/>
              </a:rPr>
              <a:t>E</a:t>
            </a:r>
            <a:r>
              <a:rPr lang="en-US" altLang="zh-CN" sz="2800" baseline="-50000" dirty="0" err="1">
                <a:solidFill>
                  <a:srgbClr val="000000"/>
                </a:solidFill>
                <a:latin typeface="Times New Roman" panose="02020603050405020304" pitchFamily="18" charset="0"/>
                <a:ea typeface="+mn-ea"/>
                <a:cs typeface="Times New Roman" panose="02020603050405020304" pitchFamily="18" charset="0"/>
              </a:rPr>
              <a:t>a</a:t>
            </a:r>
            <a:r>
              <a:rPr lang="zh-CN" altLang="en-US" sz="2800" b="1" dirty="0">
                <a:solidFill>
                  <a:srgbClr val="0000FF"/>
                </a:solidFill>
                <a:latin typeface="+mn-ea"/>
                <a:ea typeface="+mn-ea"/>
              </a:rPr>
              <a:t>是常数时，将微分式积分得：</a:t>
            </a:r>
            <a:endParaRPr lang="zh-CN" altLang="en-US" sz="2800" b="1" dirty="0">
              <a:solidFill>
                <a:srgbClr val="0000FF"/>
              </a:solidFill>
              <a:ea typeface="黑体" pitchFamily="49" charset="-122"/>
            </a:endParaRPr>
          </a:p>
        </p:txBody>
      </p:sp>
      <p:sp>
        <p:nvSpPr>
          <p:cNvPr id="2" name="矩形 1"/>
          <p:cNvSpPr/>
          <p:nvPr/>
        </p:nvSpPr>
        <p:spPr>
          <a:xfrm>
            <a:off x="6653213" y="1563688"/>
            <a:ext cx="1858962" cy="954087"/>
          </a:xfrm>
          <a:prstGeom prst="rect">
            <a:avLst/>
          </a:prstGeom>
        </p:spPr>
        <p:txBody>
          <a:bodyPr>
            <a:spAutoFit/>
          </a:bodyPr>
          <a:lstStyle/>
          <a:p>
            <a:pPr algn="just">
              <a:defRPr/>
            </a:pPr>
            <a:r>
              <a:rPr kumimoji="1" lang="en-US" altLang="zh-CN" sz="2800" b="1" dirty="0">
                <a:solidFill>
                  <a:srgbClr val="FF0000"/>
                </a:solidFill>
                <a:latin typeface="Times New Roman" panose="02020603050405020304" pitchFamily="18" charset="0"/>
                <a:ea typeface="黑体" pitchFamily="49" charset="-122"/>
                <a:cs typeface="Times New Roman" panose="02020603050405020304" pitchFamily="18" charset="0"/>
              </a:rPr>
              <a:t>(activation energy)</a:t>
            </a:r>
            <a:endPar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21" name="矩形 20"/>
          <p:cNvSpPr/>
          <p:nvPr/>
        </p:nvSpPr>
        <p:spPr>
          <a:xfrm>
            <a:off x="1182687" y="5952507"/>
            <a:ext cx="3908425" cy="523875"/>
          </a:xfrm>
          <a:prstGeom prst="rect">
            <a:avLst/>
          </a:prstGeom>
        </p:spPr>
        <p:txBody>
          <a:bodyPr>
            <a:spAutoFit/>
          </a:bodyPr>
          <a:lstStyle/>
          <a:p>
            <a:pPr algn="just">
              <a:defRPr/>
            </a:pPr>
            <a:r>
              <a:rPr kumimoji="1" lang="en-US" altLang="zh-CN" sz="2800" b="1" dirty="0">
                <a:solidFill>
                  <a:srgbClr val="FF0000"/>
                </a:solidFill>
                <a:latin typeface="Times New Roman" panose="02020603050405020304" pitchFamily="18" charset="0"/>
                <a:ea typeface="黑体" pitchFamily="49" charset="-122"/>
                <a:cs typeface="Times New Roman" panose="02020603050405020304" pitchFamily="18" charset="0"/>
              </a:rPr>
              <a:t>(pre-exponential factor)</a:t>
            </a:r>
            <a:endPar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10251" name="对象 2"/>
          <p:cNvGraphicFramePr>
            <a:graphicFrameLocks noChangeAspect="1"/>
          </p:cNvGraphicFramePr>
          <p:nvPr>
            <p:extLst>
              <p:ext uri="{D42A27DB-BD31-4B8C-83A1-F6EECF244321}">
                <p14:modId xmlns:p14="http://schemas.microsoft.com/office/powerpoint/2010/main" val="536996381"/>
              </p:ext>
            </p:extLst>
          </p:nvPr>
        </p:nvGraphicFramePr>
        <p:xfrm>
          <a:off x="3295650" y="1651000"/>
          <a:ext cx="2590800" cy="1100138"/>
        </p:xfrm>
        <a:graphic>
          <a:graphicData uri="http://schemas.openxmlformats.org/presentationml/2006/ole">
            <mc:AlternateContent xmlns:mc="http://schemas.openxmlformats.org/markup-compatibility/2006">
              <mc:Choice xmlns:v="urn:schemas-microsoft-com:vml" Requires="v">
                <p:oleObj spid="_x0000_s2050" name="Equation" r:id="rId3" imgW="927000" imgH="393480" progId="Equation.DSMT4">
                  <p:embed/>
                </p:oleObj>
              </mc:Choice>
              <mc:Fallback>
                <p:oleObj name="Equation" r:id="rId3" imgW="927000" imgH="393480" progId="Equation.DSMT4">
                  <p:embed/>
                  <p:pic>
                    <p:nvPicPr>
                      <p:cNvPr id="10251" name="对象 2"/>
                      <p:cNvPicPr>
                        <a:picLocks noChangeAspect="1" noChangeArrowheads="1"/>
                      </p:cNvPicPr>
                      <p:nvPr/>
                    </p:nvPicPr>
                    <p:blipFill>
                      <a:blip r:embed="rId4"/>
                      <a:srcRect/>
                      <a:stretch>
                        <a:fillRect/>
                      </a:stretch>
                    </p:blipFill>
                    <p:spPr bwMode="auto">
                      <a:xfrm>
                        <a:off x="3295650" y="1651000"/>
                        <a:ext cx="25908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9" name="对象 3"/>
          <p:cNvGraphicFramePr>
            <a:graphicFrameLocks noChangeAspect="1"/>
          </p:cNvGraphicFramePr>
          <p:nvPr>
            <p:extLst>
              <p:ext uri="{D42A27DB-BD31-4B8C-83A1-F6EECF244321}">
                <p14:modId xmlns:p14="http://schemas.microsoft.com/office/powerpoint/2010/main" val="829267633"/>
              </p:ext>
            </p:extLst>
          </p:nvPr>
        </p:nvGraphicFramePr>
        <p:xfrm>
          <a:off x="3327400" y="4175125"/>
          <a:ext cx="2487613" cy="603250"/>
        </p:xfrm>
        <a:graphic>
          <a:graphicData uri="http://schemas.openxmlformats.org/presentationml/2006/ole">
            <mc:AlternateContent xmlns:mc="http://schemas.openxmlformats.org/markup-compatibility/2006">
              <mc:Choice xmlns:v="urn:schemas-microsoft-com:vml" Requires="v">
                <p:oleObj spid="_x0000_s2051" name="Equation" r:id="rId5" imgW="838080" imgH="203040" progId="Equation.DSMT4">
                  <p:embed/>
                </p:oleObj>
              </mc:Choice>
              <mc:Fallback>
                <p:oleObj name="Equation" r:id="rId5" imgW="838080" imgH="203040" progId="Equation.DSMT4">
                  <p:embed/>
                  <p:pic>
                    <p:nvPicPr>
                      <p:cNvPr id="9229" name="对象 3"/>
                      <p:cNvPicPr>
                        <a:picLocks noChangeAspect="1" noChangeArrowheads="1"/>
                      </p:cNvPicPr>
                      <p:nvPr/>
                    </p:nvPicPr>
                    <p:blipFill>
                      <a:blip r:embed="rId6"/>
                      <a:srcRect/>
                      <a:stretch>
                        <a:fillRect/>
                      </a:stretch>
                    </p:blipFill>
                    <p:spPr bwMode="auto">
                      <a:xfrm>
                        <a:off x="3327400" y="4175125"/>
                        <a:ext cx="24876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48">
            <a:extLst>
              <a:ext uri="{FF2B5EF4-FFF2-40B4-BE49-F238E27FC236}">
                <a16:creationId xmlns:a16="http://schemas.microsoft.com/office/drawing/2014/main" id="{B1E4B284-B35E-4A2C-9285-7F0183AC9EB8}"/>
              </a:ext>
            </a:extLst>
          </p:cNvPr>
          <p:cNvSpPr txBox="1">
            <a:spLocks noChangeArrowheads="1"/>
          </p:cNvSpPr>
          <p:nvPr/>
        </p:nvSpPr>
        <p:spPr bwMode="auto">
          <a:xfrm>
            <a:off x="1232604" y="4326114"/>
            <a:ext cx="1414463"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fontAlgn="t" hangingPunct="1">
              <a:spcBef>
                <a:spcPct val="50000"/>
              </a:spcBef>
              <a:buClrTx/>
              <a:buSzTx/>
              <a:buFontTx/>
              <a:buNone/>
            </a:pPr>
            <a:r>
              <a:rPr lang="zh-CN" altLang="en-US" sz="2800" b="1" dirty="0">
                <a:solidFill>
                  <a:srgbClr val="0000FF"/>
                </a:solidFill>
                <a:ea typeface="黑体" pitchFamily="49" charset="-122"/>
              </a:rPr>
              <a:t>指数式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8749"/>
                                        </p:tgtEl>
                                        <p:attrNameLst>
                                          <p:attrName>style.visibility</p:attrName>
                                        </p:attrNameLst>
                                      </p:cBhvr>
                                      <p:to>
                                        <p:strVal val="visible"/>
                                      </p:to>
                                    </p:set>
                                    <p:animEffect transition="in" filter="wipe(left)">
                                      <p:cBhvr>
                                        <p:cTn id="7" dur="500"/>
                                        <p:tgtEl>
                                          <p:spTgt spid="15874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9230"/>
                                        </p:tgtEl>
                                        <p:attrNameLst>
                                          <p:attrName>style.visibility</p:attrName>
                                        </p:attrNameLst>
                                      </p:cBhvr>
                                      <p:to>
                                        <p:strVal val="visible"/>
                                      </p:to>
                                    </p:set>
                                    <p:animEffect transition="in" filter="wipe(left)">
                                      <p:cBhvr>
                                        <p:cTn id="15" dur="500"/>
                                        <p:tgtEl>
                                          <p:spTgt spid="92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225"/>
                                        </p:tgtEl>
                                        <p:attrNameLst>
                                          <p:attrName>style.visibility</p:attrName>
                                        </p:attrNameLst>
                                      </p:cBhvr>
                                      <p:to>
                                        <p:strVal val="visible"/>
                                      </p:to>
                                    </p:set>
                                    <p:animEffect transition="in" filter="wipe(down)">
                                      <p:cBhvr>
                                        <p:cTn id="20" dur="500"/>
                                        <p:tgtEl>
                                          <p:spTgt spid="922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22" presetClass="entr" presetSubtype="4" fill="hold" nodeType="withEffect">
                                  <p:stCondLst>
                                    <p:cond delay="0"/>
                                  </p:stCondLst>
                                  <p:childTnLst>
                                    <p:set>
                                      <p:cBhvr>
                                        <p:cTn id="26" dur="1" fill="hold">
                                          <p:stCondLst>
                                            <p:cond delay="0"/>
                                          </p:stCondLst>
                                        </p:cTn>
                                        <p:tgtEl>
                                          <p:spTgt spid="9229"/>
                                        </p:tgtEl>
                                        <p:attrNameLst>
                                          <p:attrName>style.visibility</p:attrName>
                                        </p:attrNameLst>
                                      </p:cBhvr>
                                      <p:to>
                                        <p:strVal val="visible"/>
                                      </p:to>
                                    </p:set>
                                    <p:animEffect transition="in" filter="wipe(down)">
                                      <p:cBhvr>
                                        <p:cTn id="27" dur="500"/>
                                        <p:tgtEl>
                                          <p:spTgt spid="9229"/>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58762"/>
                                        </p:tgtEl>
                                        <p:attrNameLst>
                                          <p:attrName>style.visibility</p:attrName>
                                        </p:attrNameLst>
                                      </p:cBhvr>
                                      <p:to>
                                        <p:strVal val="visible"/>
                                      </p:to>
                                    </p:set>
                                    <p:animEffect transition="in" filter="wipe(up)">
                                      <p:cBhvr>
                                        <p:cTn id="31" dur="500"/>
                                        <p:tgtEl>
                                          <p:spTgt spid="158762"/>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58764"/>
                                        </p:tgtEl>
                                        <p:attrNameLst>
                                          <p:attrName>style.visibility</p:attrName>
                                        </p:attrNameLst>
                                      </p:cBhvr>
                                      <p:to>
                                        <p:strVal val="visible"/>
                                      </p:to>
                                    </p:set>
                                    <p:animEffect transition="in" filter="wipe(left)">
                                      <p:cBhvr>
                                        <p:cTn id="39" dur="500"/>
                                        <p:tgtEl>
                                          <p:spTgt spid="15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64" grpId="0"/>
      <p:bldP spid="9230" grpId="0"/>
      <p:bldP spid="9225" grpId="0"/>
      <p:bldP spid="2" grpId="0"/>
      <p:bldP spid="21"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611188" y="2692400"/>
            <a:ext cx="80962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b="1" dirty="0">
                <a:solidFill>
                  <a:srgbClr val="FF0000"/>
                </a:solidFill>
                <a:latin typeface="Times New Roman" pitchFamily="18" charset="0"/>
                <a:ea typeface="楷体" panose="02010609060101010101" pitchFamily="49" charset="-122"/>
              </a:rPr>
              <a:t>物理意义：</a:t>
            </a:r>
          </a:p>
          <a:p>
            <a:pPr eaLnBrk="1" hangingPunct="1">
              <a:spcBef>
                <a:spcPct val="50000"/>
              </a:spcBef>
              <a:buClrTx/>
              <a:buSzTx/>
              <a:buFontTx/>
              <a:buNone/>
            </a:pPr>
            <a:r>
              <a:rPr kumimoji="1" lang="zh-CN" altLang="en-US" sz="2800" b="1" dirty="0">
                <a:solidFill>
                  <a:srgbClr val="FF0000"/>
                </a:solidFill>
                <a:latin typeface="Times New Roman" pitchFamily="18" charset="0"/>
                <a:ea typeface="楷体" panose="02010609060101010101" pitchFamily="49" charset="-122"/>
              </a:rPr>
              <a:t>对复合反应，</a:t>
            </a:r>
            <a:r>
              <a:rPr kumimoji="1" lang="en-US" altLang="zh-CN" sz="2800" i="1" dirty="0" err="1">
                <a:solidFill>
                  <a:srgbClr val="000000"/>
                </a:solidFill>
                <a:latin typeface="Times New Roman" pitchFamily="18" charset="0"/>
                <a:ea typeface="楷体" panose="02010609060101010101" pitchFamily="49" charset="-122"/>
              </a:rPr>
              <a:t>E</a:t>
            </a:r>
            <a:r>
              <a:rPr kumimoji="1" lang="en-US" altLang="zh-CN" sz="2800" baseline="-25000" dirty="0" err="1">
                <a:solidFill>
                  <a:srgbClr val="000000"/>
                </a:solidFill>
                <a:latin typeface="Times New Roman" pitchFamily="18" charset="0"/>
                <a:ea typeface="楷体" panose="02010609060101010101" pitchFamily="49" charset="-122"/>
              </a:rPr>
              <a:t>a</a:t>
            </a:r>
            <a:r>
              <a:rPr kumimoji="1" lang="zh-CN" altLang="en-US" sz="2800" b="1" dirty="0">
                <a:solidFill>
                  <a:srgbClr val="000000"/>
                </a:solidFill>
                <a:latin typeface="Times New Roman" pitchFamily="18" charset="0"/>
                <a:ea typeface="楷体" panose="02010609060101010101" pitchFamily="49" charset="-122"/>
              </a:rPr>
              <a:t>依赖反应机理以及组成（总）反应的各个基元反应活化能</a:t>
            </a:r>
            <a:r>
              <a:rPr kumimoji="1" lang="en-US" altLang="zh-CN" sz="2800" b="1" i="1" dirty="0">
                <a:solidFill>
                  <a:srgbClr val="000000"/>
                </a:solidFill>
                <a:latin typeface="Times New Roman" pitchFamily="18" charset="0"/>
                <a:ea typeface="楷体" panose="02010609060101010101" pitchFamily="49" charset="-122"/>
              </a:rPr>
              <a:t> </a:t>
            </a:r>
            <a:r>
              <a:rPr kumimoji="1" lang="en-US" altLang="zh-CN" sz="2800" i="1" dirty="0" err="1">
                <a:solidFill>
                  <a:srgbClr val="000000"/>
                </a:solidFill>
                <a:latin typeface="Times New Roman" pitchFamily="18" charset="0"/>
                <a:ea typeface="楷体" panose="02010609060101010101" pitchFamily="49" charset="-122"/>
              </a:rPr>
              <a:t>E</a:t>
            </a:r>
            <a:r>
              <a:rPr kumimoji="1" lang="en-US" altLang="zh-CN" sz="2800" baseline="-25000" dirty="0" err="1">
                <a:solidFill>
                  <a:srgbClr val="000000"/>
                </a:solidFill>
                <a:latin typeface="Times New Roman" pitchFamily="18" charset="0"/>
                <a:ea typeface="楷体" panose="02010609060101010101" pitchFamily="49" charset="-122"/>
              </a:rPr>
              <a:t>a</a:t>
            </a:r>
            <a:r>
              <a:rPr kumimoji="1" lang="en-US" altLang="zh-CN" sz="2800" dirty="0">
                <a:solidFill>
                  <a:srgbClr val="000000"/>
                </a:solidFill>
                <a:latin typeface="Times New Roman" pitchFamily="18" charset="0"/>
                <a:ea typeface="楷体" panose="02010609060101010101" pitchFamily="49" charset="-122"/>
              </a:rPr>
              <a:t>=</a:t>
            </a:r>
            <a:r>
              <a:rPr kumimoji="1" lang="en-US" altLang="zh-CN" sz="2800" i="1" dirty="0">
                <a:solidFill>
                  <a:srgbClr val="000000"/>
                </a:solidFill>
                <a:latin typeface="Times New Roman" pitchFamily="18" charset="0"/>
                <a:ea typeface="楷体" panose="02010609060101010101" pitchFamily="49" charset="-122"/>
              </a:rPr>
              <a:t>f</a:t>
            </a:r>
            <a:r>
              <a:rPr kumimoji="1" lang="en-US" altLang="zh-CN" sz="2800" dirty="0">
                <a:solidFill>
                  <a:srgbClr val="000000"/>
                </a:solidFill>
                <a:latin typeface="Times New Roman" pitchFamily="18" charset="0"/>
                <a:ea typeface="楷体" panose="02010609060101010101" pitchFamily="49" charset="-122"/>
              </a:rPr>
              <a:t>(</a:t>
            </a:r>
            <a:r>
              <a:rPr kumimoji="1" lang="en-US" altLang="zh-CN" sz="2800" i="1" dirty="0">
                <a:solidFill>
                  <a:srgbClr val="000000"/>
                </a:solidFill>
                <a:latin typeface="Times New Roman" pitchFamily="18" charset="0"/>
                <a:ea typeface="楷体" panose="02010609060101010101" pitchFamily="49" charset="-122"/>
              </a:rPr>
              <a:t>E</a:t>
            </a:r>
            <a:r>
              <a:rPr kumimoji="1" lang="en-US" altLang="zh-CN" sz="2800" baseline="-25000" dirty="0">
                <a:solidFill>
                  <a:srgbClr val="000000"/>
                </a:solidFill>
                <a:latin typeface="Times New Roman" pitchFamily="18" charset="0"/>
                <a:ea typeface="楷体" panose="02010609060101010101" pitchFamily="49" charset="-122"/>
              </a:rPr>
              <a:t>a1</a:t>
            </a:r>
            <a:r>
              <a:rPr kumimoji="1" lang="en-US" altLang="zh-CN" sz="2800" dirty="0">
                <a:solidFill>
                  <a:srgbClr val="000000"/>
                </a:solidFill>
                <a:latin typeface="Times New Roman" pitchFamily="18" charset="0"/>
                <a:ea typeface="楷体" panose="02010609060101010101" pitchFamily="49" charset="-122"/>
              </a:rPr>
              <a:t>, </a:t>
            </a:r>
            <a:r>
              <a:rPr kumimoji="1" lang="en-US" altLang="zh-CN" sz="2800" i="1" dirty="0">
                <a:solidFill>
                  <a:srgbClr val="000000"/>
                </a:solidFill>
                <a:latin typeface="Times New Roman" pitchFamily="18" charset="0"/>
                <a:ea typeface="楷体" panose="02010609060101010101" pitchFamily="49" charset="-122"/>
              </a:rPr>
              <a:t>E</a:t>
            </a:r>
            <a:r>
              <a:rPr kumimoji="1" lang="en-US" altLang="zh-CN" sz="2800" baseline="-25000" dirty="0">
                <a:solidFill>
                  <a:srgbClr val="000000"/>
                </a:solidFill>
                <a:latin typeface="Times New Roman" pitchFamily="18" charset="0"/>
                <a:ea typeface="楷体" panose="02010609060101010101" pitchFamily="49" charset="-122"/>
              </a:rPr>
              <a:t>a2</a:t>
            </a:r>
            <a:r>
              <a:rPr kumimoji="1" lang="en-US" altLang="zh-CN" sz="2800" dirty="0">
                <a:solidFill>
                  <a:srgbClr val="000000"/>
                </a:solidFill>
                <a:latin typeface="Times New Roman" pitchFamily="18" charset="0"/>
                <a:ea typeface="楷体" panose="02010609060101010101" pitchFamily="49" charset="-122"/>
              </a:rPr>
              <a:t>, …, </a:t>
            </a:r>
            <a:r>
              <a:rPr kumimoji="1" lang="en-US" altLang="zh-CN" sz="2800" i="1" dirty="0" err="1">
                <a:solidFill>
                  <a:srgbClr val="000000"/>
                </a:solidFill>
                <a:latin typeface="Times New Roman" pitchFamily="18" charset="0"/>
                <a:ea typeface="楷体" panose="02010609060101010101" pitchFamily="49" charset="-122"/>
              </a:rPr>
              <a:t>E</a:t>
            </a:r>
            <a:r>
              <a:rPr kumimoji="1" lang="en-US" altLang="zh-CN" sz="2800" baseline="-25000" dirty="0" err="1">
                <a:solidFill>
                  <a:srgbClr val="000000"/>
                </a:solidFill>
                <a:latin typeface="Times New Roman" pitchFamily="18" charset="0"/>
                <a:ea typeface="楷体" panose="02010609060101010101" pitchFamily="49" charset="-122"/>
              </a:rPr>
              <a:t>a</a:t>
            </a:r>
            <a:r>
              <a:rPr kumimoji="1" lang="en-US" altLang="zh-CN" sz="2800" i="1" baseline="-25000" dirty="0" err="1">
                <a:solidFill>
                  <a:srgbClr val="000000"/>
                </a:solidFill>
                <a:latin typeface="Times New Roman" pitchFamily="18" charset="0"/>
                <a:ea typeface="楷体" panose="02010609060101010101" pitchFamily="49" charset="-122"/>
              </a:rPr>
              <a:t>n</a:t>
            </a:r>
            <a:r>
              <a:rPr kumimoji="1" lang="en-US" altLang="zh-CN" sz="2800" dirty="0">
                <a:solidFill>
                  <a:srgbClr val="000000"/>
                </a:solidFill>
                <a:latin typeface="Times New Roman" pitchFamily="18" charset="0"/>
                <a:ea typeface="楷体" panose="02010609060101010101" pitchFamily="49" charset="-122"/>
              </a:rPr>
              <a:t>)</a:t>
            </a:r>
            <a:r>
              <a:rPr kumimoji="1" lang="zh-CN" altLang="en-US" sz="2800" b="1" dirty="0">
                <a:solidFill>
                  <a:srgbClr val="000000"/>
                </a:solidFill>
                <a:latin typeface="Times New Roman" pitchFamily="18" charset="0"/>
                <a:ea typeface="楷体" panose="02010609060101010101" pitchFamily="49" charset="-122"/>
              </a:rPr>
              <a:t>，没有明确的含义。</a:t>
            </a:r>
          </a:p>
          <a:p>
            <a:pPr eaLnBrk="1" hangingPunct="1">
              <a:spcBef>
                <a:spcPct val="50000"/>
              </a:spcBef>
              <a:buClrTx/>
              <a:buSzTx/>
              <a:buFontTx/>
              <a:buNone/>
            </a:pPr>
            <a:r>
              <a:rPr kumimoji="1" lang="zh-CN" altLang="en-US" sz="2800" b="1" dirty="0">
                <a:solidFill>
                  <a:srgbClr val="FF0000"/>
                </a:solidFill>
                <a:latin typeface="Times New Roman" pitchFamily="18" charset="0"/>
                <a:ea typeface="楷体" panose="02010609060101010101" pitchFamily="49" charset="-122"/>
              </a:rPr>
              <a:t>对基元反应，</a:t>
            </a:r>
            <a:r>
              <a:rPr kumimoji="1" lang="en-US" altLang="zh-CN" sz="2800" i="1" dirty="0" err="1">
                <a:solidFill>
                  <a:srgbClr val="000000"/>
                </a:solidFill>
                <a:latin typeface="Times New Roman" pitchFamily="18" charset="0"/>
                <a:ea typeface="楷体" panose="02010609060101010101" pitchFamily="49" charset="-122"/>
              </a:rPr>
              <a:t>E</a:t>
            </a:r>
            <a:r>
              <a:rPr kumimoji="1" lang="en-US" altLang="zh-CN" sz="2800" baseline="-25000" dirty="0" err="1">
                <a:solidFill>
                  <a:srgbClr val="000000"/>
                </a:solidFill>
                <a:latin typeface="Times New Roman" pitchFamily="18" charset="0"/>
                <a:ea typeface="楷体" panose="02010609060101010101" pitchFamily="49" charset="-122"/>
              </a:rPr>
              <a:t>a</a:t>
            </a:r>
            <a:r>
              <a:rPr kumimoji="1" lang="zh-CN" altLang="en-US" sz="2800" b="1" dirty="0">
                <a:solidFill>
                  <a:srgbClr val="000000"/>
                </a:solidFill>
                <a:latin typeface="Times New Roman" pitchFamily="18" charset="0"/>
                <a:ea typeface="楷体" panose="02010609060101010101" pitchFamily="49" charset="-122"/>
              </a:rPr>
              <a:t>代表反应物中活化分子的平均摩尔能量与反应物分子总体的平均摩尔能量之差。</a:t>
            </a:r>
          </a:p>
        </p:txBody>
      </p:sp>
      <p:sp>
        <p:nvSpPr>
          <p:cNvPr id="201732" name="Text Box 4"/>
          <p:cNvSpPr txBox="1">
            <a:spLocks noChangeArrowheads="1"/>
          </p:cNvSpPr>
          <p:nvPr/>
        </p:nvSpPr>
        <p:spPr bwMode="auto">
          <a:xfrm>
            <a:off x="611188" y="730250"/>
            <a:ext cx="76168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Times New Roman" pitchFamily="18" charset="0"/>
                <a:ea typeface="楷体" panose="02010609060101010101" pitchFamily="49" charset="-122"/>
              </a:rPr>
              <a:t>阿仑尼乌斯活化能</a:t>
            </a:r>
            <a:r>
              <a:rPr kumimoji="1"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(Arrhenius activation energy)</a:t>
            </a:r>
            <a:endParaRPr kumimoji="1" lang="zh-CN" altLang="en-US" sz="2800" b="1" dirty="0">
              <a:solidFill>
                <a:srgbClr val="0000FF"/>
              </a:solidFill>
              <a:effectLst>
                <a:outerShdw blurRad="38100" dist="38100" dir="2700000" algn="tl">
                  <a:srgbClr val="C0C0C0"/>
                </a:outerShdw>
              </a:effectLst>
              <a:latin typeface="Times New Roman" pitchFamily="18" charset="0"/>
              <a:ea typeface="楷体" panose="02010609060101010101" pitchFamily="49" charset="-122"/>
            </a:endParaRPr>
          </a:p>
        </p:txBody>
      </p:sp>
      <p:graphicFrame>
        <p:nvGraphicFramePr>
          <p:cNvPr id="11268" name="对象 1"/>
          <p:cNvGraphicFramePr>
            <a:graphicFrameLocks noChangeAspect="1"/>
          </p:cNvGraphicFramePr>
          <p:nvPr>
            <p:extLst>
              <p:ext uri="{D42A27DB-BD31-4B8C-83A1-F6EECF244321}">
                <p14:modId xmlns:p14="http://schemas.microsoft.com/office/powerpoint/2010/main" val="1825059719"/>
              </p:ext>
            </p:extLst>
          </p:nvPr>
        </p:nvGraphicFramePr>
        <p:xfrm>
          <a:off x="2947707" y="1375572"/>
          <a:ext cx="2943787" cy="1092192"/>
        </p:xfrm>
        <a:graphic>
          <a:graphicData uri="http://schemas.openxmlformats.org/presentationml/2006/ole">
            <mc:AlternateContent xmlns:mc="http://schemas.openxmlformats.org/markup-compatibility/2006">
              <mc:Choice xmlns:v="urn:schemas-microsoft-com:vml" Requires="v">
                <p:oleObj spid="_x0000_s3074" name="Equation" r:id="rId3" imgW="1130040" imgH="419040" progId="Equation.DSMT4">
                  <p:embed/>
                </p:oleObj>
              </mc:Choice>
              <mc:Fallback>
                <p:oleObj name="Equation" r:id="rId3" imgW="1130040" imgH="419040" progId="Equation.DSMT4">
                  <p:embed/>
                  <p:pic>
                    <p:nvPicPr>
                      <p:cNvPr id="11268" name="对象 1"/>
                      <p:cNvPicPr>
                        <a:picLocks noChangeAspect="1" noChangeArrowheads="1"/>
                      </p:cNvPicPr>
                      <p:nvPr/>
                    </p:nvPicPr>
                    <p:blipFill>
                      <a:blip r:embed="rId4"/>
                      <a:srcRect/>
                      <a:stretch>
                        <a:fillRect/>
                      </a:stretch>
                    </p:blipFill>
                    <p:spPr bwMode="auto">
                      <a:xfrm>
                        <a:off x="2947707" y="1375572"/>
                        <a:ext cx="2943787" cy="10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7866</TotalTime>
  <Words>803</Words>
  <Application>Microsoft Office PowerPoint</Application>
  <PresentationFormat>全屏显示(4:3)</PresentationFormat>
  <Paragraphs>106</Paragraphs>
  <Slides>22</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22</vt:i4>
      </vt:variant>
    </vt:vector>
  </HeadingPairs>
  <TitlesOfParts>
    <vt:vector size="35" baseType="lpstr">
      <vt:lpstr>黑体</vt:lpstr>
      <vt:lpstr>楷体</vt:lpstr>
      <vt:lpstr>宋体</vt:lpstr>
      <vt:lpstr>Arial</vt:lpstr>
      <vt:lpstr>Garamond</vt:lpstr>
      <vt:lpstr>Times New Roman</vt:lpstr>
      <vt:lpstr>Wingdings</vt:lpstr>
      <vt:lpstr>古瓶荷花</vt:lpstr>
      <vt:lpstr>Equation</vt:lpstr>
      <vt:lpstr>公式</vt:lpstr>
      <vt:lpstr>CorelDRAW.Graphic.6</vt:lpstr>
      <vt:lpstr>文档</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556</cp:revision>
  <dcterms:created xsi:type="dcterms:W3CDTF">1998-06-15T09:16:02Z</dcterms:created>
  <dcterms:modified xsi:type="dcterms:W3CDTF">2020-06-30T01:58:52Z</dcterms:modified>
</cp:coreProperties>
</file>