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395" r:id="rId2"/>
    <p:sldId id="396" r:id="rId3"/>
    <p:sldId id="422" r:id="rId4"/>
    <p:sldId id="407" r:id="rId5"/>
    <p:sldId id="427" r:id="rId6"/>
    <p:sldId id="408" r:id="rId7"/>
    <p:sldId id="428" r:id="rId8"/>
    <p:sldId id="429" r:id="rId9"/>
    <p:sldId id="410" r:id="rId10"/>
    <p:sldId id="432" r:id="rId11"/>
    <p:sldId id="423" r:id="rId12"/>
    <p:sldId id="424" r:id="rId13"/>
    <p:sldId id="425" r:id="rId14"/>
    <p:sldId id="42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882F-1923-4DD0-AF7A-9E639E89F326}" v="262" dt="2020-07-01T02:18:08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6EA6660E-7AA5-45C0-BA57-5726C72FE5F3}"/>
    <pc:docChg chg="custSel modSld">
      <pc:chgData name="Jun Cai" userId="57e790d697ad4281" providerId="LiveId" clId="{6EA6660E-7AA5-45C0-BA57-5726C72FE5F3}" dt="2019-03-10T04:02:58.022" v="128"/>
      <pc:docMkLst>
        <pc:docMk/>
      </pc:docMkLst>
      <pc:sldChg chg="modSp">
        <pc:chgData name="Jun Cai" userId="57e790d697ad4281" providerId="LiveId" clId="{6EA6660E-7AA5-45C0-BA57-5726C72FE5F3}" dt="2019-03-10T03:59:23.785" v="109"/>
        <pc:sldMkLst>
          <pc:docMk/>
          <pc:sldMk cId="0" sldId="399"/>
        </pc:sldMkLst>
        <pc:spChg chg="mod">
          <ac:chgData name="Jun Cai" userId="57e790d697ad4281" providerId="LiveId" clId="{6EA6660E-7AA5-45C0-BA57-5726C72FE5F3}" dt="2019-03-10T03:59:23.785" v="109"/>
          <ac:spMkLst>
            <pc:docMk/>
            <pc:sldMk cId="0" sldId="399"/>
            <ac:spMk id="4" creationId="{00000000-0000-0000-0000-000000000000}"/>
          </ac:spMkLst>
        </pc:spChg>
      </pc:sldChg>
      <pc:sldChg chg="modSp">
        <pc:chgData name="Jun Cai" userId="57e790d697ad4281" providerId="LiveId" clId="{6EA6660E-7AA5-45C0-BA57-5726C72FE5F3}" dt="2019-03-10T03:58:45.605" v="108"/>
        <pc:sldMkLst>
          <pc:docMk/>
          <pc:sldMk cId="0" sldId="401"/>
        </pc:sldMkLst>
        <pc:spChg chg="mod">
          <ac:chgData name="Jun Cai" userId="57e790d697ad4281" providerId="LiveId" clId="{6EA6660E-7AA5-45C0-BA57-5726C72FE5F3}" dt="2019-03-10T03:58:45.605" v="108"/>
          <ac:spMkLst>
            <pc:docMk/>
            <pc:sldMk cId="0" sldId="401"/>
            <ac:spMk id="4" creationId="{00000000-0000-0000-0000-000000000000}"/>
          </ac:spMkLst>
        </pc:spChg>
      </pc:sldChg>
      <pc:sldChg chg="addSp delSp modSp">
        <pc:chgData name="Jun Cai" userId="57e790d697ad4281" providerId="LiveId" clId="{6EA6660E-7AA5-45C0-BA57-5726C72FE5F3}" dt="2019-03-10T04:02:58.022" v="128"/>
        <pc:sldMkLst>
          <pc:docMk/>
          <pc:sldMk cId="0" sldId="433"/>
        </pc:sldMkLst>
        <pc:spChg chg="add ord">
          <ac:chgData name="Jun Cai" userId="57e790d697ad4281" providerId="LiveId" clId="{6EA6660E-7AA5-45C0-BA57-5726C72FE5F3}" dt="2019-03-10T04:02:29.421" v="112" actId="167"/>
          <ac:spMkLst>
            <pc:docMk/>
            <pc:sldMk cId="0" sldId="433"/>
            <ac:spMk id="7" creationId="{D014BFB4-B1A1-447C-A6E7-14C6CBF3AF41}"/>
          </ac:spMkLst>
        </pc:spChg>
        <pc:spChg chg="del">
          <ac:chgData name="Jun Cai" userId="57e790d697ad4281" providerId="LiveId" clId="{6EA6660E-7AA5-45C0-BA57-5726C72FE5F3}" dt="2019-03-10T04:02:16.997" v="110" actId="478"/>
          <ac:spMkLst>
            <pc:docMk/>
            <pc:sldMk cId="0" sldId="433"/>
            <ac:spMk id="247810" creationId="{00000000-0000-0000-0000-000000000000}"/>
          </ac:spMkLst>
        </pc:spChg>
        <pc:graphicFrameChg chg="add">
          <ac:chgData name="Jun Cai" userId="57e790d697ad4281" providerId="LiveId" clId="{6EA6660E-7AA5-45C0-BA57-5726C72FE5F3}" dt="2019-03-10T04:02:58.022" v="128"/>
          <ac:graphicFrameMkLst>
            <pc:docMk/>
            <pc:sldMk cId="0" sldId="433"/>
            <ac:graphicFrameMk id="9" creationId="{FE346836-C4A8-4A41-A02D-350169E10E04}"/>
          </ac:graphicFrameMkLst>
        </pc:graphicFrameChg>
        <pc:graphicFrameChg chg="del mod">
          <ac:chgData name="Jun Cai" userId="57e790d697ad4281" providerId="LiveId" clId="{6EA6660E-7AA5-45C0-BA57-5726C72FE5F3}" dt="2019-03-10T04:02:56.678" v="127" actId="478"/>
          <ac:graphicFrameMkLst>
            <pc:docMk/>
            <pc:sldMk cId="0" sldId="433"/>
            <ac:graphicFrameMk id="48132" creationId="{00000000-0000-0000-0000-000000000000}"/>
          </ac:graphicFrameMkLst>
        </pc:graphicFrameChg>
        <pc:picChg chg="add ord">
          <ac:chgData name="Jun Cai" userId="57e790d697ad4281" providerId="LiveId" clId="{6EA6660E-7AA5-45C0-BA57-5726C72FE5F3}" dt="2019-03-10T04:02:29.421" v="112" actId="167"/>
          <ac:picMkLst>
            <pc:docMk/>
            <pc:sldMk cId="0" sldId="433"/>
            <ac:picMk id="8" creationId="{CC20635C-412C-4D43-96A5-8497B1A5D52E}"/>
          </ac:picMkLst>
        </pc:picChg>
        <pc:picChg chg="del">
          <ac:chgData name="Jun Cai" userId="57e790d697ad4281" providerId="LiveId" clId="{6EA6660E-7AA5-45C0-BA57-5726C72FE5F3}" dt="2019-03-10T04:02:16.997" v="110" actId="478"/>
          <ac:picMkLst>
            <pc:docMk/>
            <pc:sldMk cId="0" sldId="433"/>
            <ac:picMk id="48131" creationId="{00000000-0000-0000-0000-000000000000}"/>
          </ac:picMkLst>
        </pc:picChg>
      </pc:sldChg>
    </pc:docChg>
  </pc:docChgLst>
  <pc:docChgLst>
    <pc:chgData name="CAI JUN" userId="08ce88e1165b00db" providerId="LiveId" clId="{758C882F-1923-4DD0-AF7A-9E639E89F326}"/>
    <pc:docChg chg="delSld modSld">
      <pc:chgData name="CAI JUN" userId="08ce88e1165b00db" providerId="LiveId" clId="{758C882F-1923-4DD0-AF7A-9E639E89F326}" dt="2020-07-01T02:18:08.590" v="375"/>
      <pc:docMkLst>
        <pc:docMk/>
      </pc:docMkLst>
      <pc:sldChg chg="del">
        <pc:chgData name="CAI JUN" userId="08ce88e1165b00db" providerId="LiveId" clId="{758C882F-1923-4DD0-AF7A-9E639E89F326}" dt="2020-07-01T02:09:57.574" v="145" actId="47"/>
        <pc:sldMkLst>
          <pc:docMk/>
          <pc:sldMk cId="0" sldId="373"/>
        </pc:sldMkLst>
      </pc:sldChg>
      <pc:sldChg chg="del">
        <pc:chgData name="CAI JUN" userId="08ce88e1165b00db" providerId="LiveId" clId="{758C882F-1923-4DD0-AF7A-9E639E89F326}" dt="2020-07-01T02:09:58.371" v="146" actId="47"/>
        <pc:sldMkLst>
          <pc:docMk/>
          <pc:sldMk cId="0" sldId="374"/>
        </pc:sldMkLst>
      </pc:sldChg>
      <pc:sldChg chg="del">
        <pc:chgData name="CAI JUN" userId="08ce88e1165b00db" providerId="LiveId" clId="{758C882F-1923-4DD0-AF7A-9E639E89F326}" dt="2020-07-01T02:09:59.199" v="147" actId="47"/>
        <pc:sldMkLst>
          <pc:docMk/>
          <pc:sldMk cId="0" sldId="375"/>
        </pc:sldMkLst>
      </pc:sldChg>
      <pc:sldChg chg="del">
        <pc:chgData name="CAI JUN" userId="08ce88e1165b00db" providerId="LiveId" clId="{758C882F-1923-4DD0-AF7A-9E639E89F326}" dt="2020-07-01T02:09:59.621" v="148" actId="47"/>
        <pc:sldMkLst>
          <pc:docMk/>
          <pc:sldMk cId="0" sldId="376"/>
        </pc:sldMkLst>
      </pc:sldChg>
      <pc:sldChg chg="del">
        <pc:chgData name="CAI JUN" userId="08ce88e1165b00db" providerId="LiveId" clId="{758C882F-1923-4DD0-AF7A-9E639E89F326}" dt="2020-07-01T02:10:01.293" v="151" actId="47"/>
        <pc:sldMkLst>
          <pc:docMk/>
          <pc:sldMk cId="0" sldId="380"/>
        </pc:sldMkLst>
      </pc:sldChg>
      <pc:sldChg chg="del">
        <pc:chgData name="CAI JUN" userId="08ce88e1165b00db" providerId="LiveId" clId="{758C882F-1923-4DD0-AF7A-9E639E89F326}" dt="2020-07-01T02:10:01.715" v="152" actId="47"/>
        <pc:sldMkLst>
          <pc:docMk/>
          <pc:sldMk cId="0" sldId="381"/>
        </pc:sldMkLst>
      </pc:sldChg>
      <pc:sldChg chg="del">
        <pc:chgData name="CAI JUN" userId="08ce88e1165b00db" providerId="LiveId" clId="{758C882F-1923-4DD0-AF7A-9E639E89F326}" dt="2020-07-01T02:10:08.778" v="163" actId="47"/>
        <pc:sldMkLst>
          <pc:docMk/>
          <pc:sldMk cId="0" sldId="383"/>
        </pc:sldMkLst>
      </pc:sldChg>
      <pc:sldChg chg="del">
        <pc:chgData name="CAI JUN" userId="08ce88e1165b00db" providerId="LiveId" clId="{758C882F-1923-4DD0-AF7A-9E639E89F326}" dt="2020-07-01T02:10:13.653" v="170" actId="47"/>
        <pc:sldMkLst>
          <pc:docMk/>
          <pc:sldMk cId="0" sldId="384"/>
        </pc:sldMkLst>
      </pc:sldChg>
      <pc:sldChg chg="del">
        <pc:chgData name="CAI JUN" userId="08ce88e1165b00db" providerId="LiveId" clId="{758C882F-1923-4DD0-AF7A-9E639E89F326}" dt="2020-07-01T02:10:17.356" v="175" actId="47"/>
        <pc:sldMkLst>
          <pc:docMk/>
          <pc:sldMk cId="0" sldId="392"/>
        </pc:sldMkLst>
      </pc:sldChg>
      <pc:sldChg chg="del">
        <pc:chgData name="CAI JUN" userId="08ce88e1165b00db" providerId="LiveId" clId="{758C882F-1923-4DD0-AF7A-9E639E89F326}" dt="2020-07-01T02:10:03.434" v="155" actId="47"/>
        <pc:sldMkLst>
          <pc:docMk/>
          <pc:sldMk cId="0" sldId="397"/>
        </pc:sldMkLst>
      </pc:sldChg>
      <pc:sldChg chg="del">
        <pc:chgData name="CAI JUN" userId="08ce88e1165b00db" providerId="LiveId" clId="{758C882F-1923-4DD0-AF7A-9E639E89F326}" dt="2020-07-01T02:10:08.199" v="162" actId="47"/>
        <pc:sldMkLst>
          <pc:docMk/>
          <pc:sldMk cId="0" sldId="398"/>
        </pc:sldMkLst>
      </pc:sldChg>
      <pc:sldChg chg="del">
        <pc:chgData name="CAI JUN" userId="08ce88e1165b00db" providerId="LiveId" clId="{758C882F-1923-4DD0-AF7A-9E639E89F326}" dt="2020-07-01T02:10:07.574" v="161" actId="47"/>
        <pc:sldMkLst>
          <pc:docMk/>
          <pc:sldMk cId="0" sldId="399"/>
        </pc:sldMkLst>
      </pc:sldChg>
      <pc:sldChg chg="del">
        <pc:chgData name="CAI JUN" userId="08ce88e1165b00db" providerId="LiveId" clId="{758C882F-1923-4DD0-AF7A-9E639E89F326}" dt="2020-07-01T02:10:10.215" v="165" actId="47"/>
        <pc:sldMkLst>
          <pc:docMk/>
          <pc:sldMk cId="0" sldId="400"/>
        </pc:sldMkLst>
      </pc:sldChg>
      <pc:sldChg chg="del">
        <pc:chgData name="CAI JUN" userId="08ce88e1165b00db" providerId="LiveId" clId="{758C882F-1923-4DD0-AF7A-9E639E89F326}" dt="2020-07-01T02:10:14.356" v="171" actId="47"/>
        <pc:sldMkLst>
          <pc:docMk/>
          <pc:sldMk cId="0" sldId="401"/>
        </pc:sldMkLst>
      </pc:sldChg>
      <pc:sldChg chg="modSp mod">
        <pc:chgData name="CAI JUN" userId="08ce88e1165b00db" providerId="LiveId" clId="{758C882F-1923-4DD0-AF7A-9E639E89F326}" dt="2020-07-01T02:07:10.012" v="44"/>
        <pc:sldMkLst>
          <pc:docMk/>
          <pc:sldMk cId="0" sldId="408"/>
        </pc:sldMkLst>
        <pc:spChg chg="mod">
          <ac:chgData name="CAI JUN" userId="08ce88e1165b00db" providerId="LiveId" clId="{758C882F-1923-4DD0-AF7A-9E639E89F326}" dt="2020-07-01T02:06:58.090" v="42" actId="1036"/>
          <ac:spMkLst>
            <pc:docMk/>
            <pc:sldMk cId="0" sldId="408"/>
            <ac:spMk id="8195" creationId="{00000000-0000-0000-0000-000000000000}"/>
          </ac:spMkLst>
        </pc:spChg>
        <pc:spChg chg="mod">
          <ac:chgData name="CAI JUN" userId="08ce88e1165b00db" providerId="LiveId" clId="{758C882F-1923-4DD0-AF7A-9E639E89F326}" dt="2020-07-01T02:07:10.012" v="44"/>
          <ac:spMkLst>
            <pc:docMk/>
            <pc:sldMk cId="0" sldId="408"/>
            <ac:spMk id="8197" creationId="{00000000-0000-0000-0000-000000000000}"/>
          </ac:spMkLst>
        </pc:spChg>
        <pc:grpChg chg="mod">
          <ac:chgData name="CAI JUN" userId="08ce88e1165b00db" providerId="LiveId" clId="{758C882F-1923-4DD0-AF7A-9E639E89F326}" dt="2020-07-01T02:07:10.012" v="44"/>
          <ac:grpSpMkLst>
            <pc:docMk/>
            <pc:sldMk cId="0" sldId="408"/>
            <ac:grpSpMk id="8194" creationId="{00000000-0000-0000-0000-000000000000}"/>
          </ac:grpSpMkLst>
        </pc:grpChg>
        <pc:graphicFrameChg chg="mod">
          <ac:chgData name="CAI JUN" userId="08ce88e1165b00db" providerId="LiveId" clId="{758C882F-1923-4DD0-AF7A-9E639E89F326}" dt="2020-07-01T02:06:50.918" v="27" actId="1036"/>
          <ac:graphicFrameMkLst>
            <pc:docMk/>
            <pc:sldMk cId="0" sldId="408"/>
            <ac:graphicFrameMk id="8196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7:10.012" v="44"/>
          <ac:graphicFrameMkLst>
            <pc:docMk/>
            <pc:sldMk cId="0" sldId="408"/>
            <ac:graphicFrameMk id="8198" creationId="{00000000-0000-0000-0000-000000000000}"/>
          </ac:graphicFrameMkLst>
        </pc:graphicFrameChg>
      </pc:sldChg>
      <pc:sldChg chg="modSp mod">
        <pc:chgData name="CAI JUN" userId="08ce88e1165b00db" providerId="LiveId" clId="{758C882F-1923-4DD0-AF7A-9E639E89F326}" dt="2020-07-01T02:09:12.231" v="136"/>
        <pc:sldMkLst>
          <pc:docMk/>
          <pc:sldMk cId="0" sldId="410"/>
        </pc:sldMkLst>
        <pc:spChg chg="mod">
          <ac:chgData name="CAI JUN" userId="08ce88e1165b00db" providerId="LiveId" clId="{758C882F-1923-4DD0-AF7A-9E639E89F326}" dt="2020-07-01T02:08:53.262" v="126"/>
          <ac:spMkLst>
            <pc:docMk/>
            <pc:sldMk cId="0" sldId="410"/>
            <ac:spMk id="11272" creationId="{00000000-0000-0000-0000-000000000000}"/>
          </ac:spMkLst>
        </pc:spChg>
        <pc:spChg chg="mod">
          <ac:chgData name="CAI JUN" userId="08ce88e1165b00db" providerId="LiveId" clId="{758C882F-1923-4DD0-AF7A-9E639E89F326}" dt="2020-07-01T02:09:12.231" v="136"/>
          <ac:spMkLst>
            <pc:docMk/>
            <pc:sldMk cId="0" sldId="410"/>
            <ac:spMk id="11274" creationId="{00000000-0000-0000-0000-000000000000}"/>
          </ac:spMkLst>
        </pc:spChg>
        <pc:spChg chg="mod">
          <ac:chgData name="CAI JUN" userId="08ce88e1165b00db" providerId="LiveId" clId="{758C882F-1923-4DD0-AF7A-9E639E89F326}" dt="2020-07-01T02:09:04.059" v="133"/>
          <ac:spMkLst>
            <pc:docMk/>
            <pc:sldMk cId="0" sldId="410"/>
            <ac:spMk id="11276" creationId="{00000000-0000-0000-0000-000000000000}"/>
          </ac:spMkLst>
        </pc:spChg>
        <pc:grpChg chg="mod">
          <ac:chgData name="CAI JUN" userId="08ce88e1165b00db" providerId="LiveId" clId="{758C882F-1923-4DD0-AF7A-9E639E89F326}" dt="2020-07-01T02:09:04.059" v="133"/>
          <ac:grpSpMkLst>
            <pc:docMk/>
            <pc:sldMk cId="0" sldId="410"/>
            <ac:grpSpMk id="5" creationId="{00000000-0000-0000-0000-000000000000}"/>
          </ac:grpSpMkLst>
        </pc:grpChg>
        <pc:grpChg chg="mod">
          <ac:chgData name="CAI JUN" userId="08ce88e1165b00db" providerId="LiveId" clId="{758C882F-1923-4DD0-AF7A-9E639E89F326}" dt="2020-07-01T02:09:12.231" v="136"/>
          <ac:grpSpMkLst>
            <pc:docMk/>
            <pc:sldMk cId="0" sldId="410"/>
            <ac:grpSpMk id="6" creationId="{00000000-0000-0000-0000-000000000000}"/>
          </ac:grpSpMkLst>
        </pc:grpChg>
        <pc:grpChg chg="mod">
          <ac:chgData name="CAI JUN" userId="08ce88e1165b00db" providerId="LiveId" clId="{758C882F-1923-4DD0-AF7A-9E639E89F326}" dt="2020-07-01T02:08:53.262" v="126"/>
          <ac:grpSpMkLst>
            <pc:docMk/>
            <pc:sldMk cId="0" sldId="410"/>
            <ac:grpSpMk id="8" creationId="{00000000-0000-0000-0000-000000000000}"/>
          </ac:grpSpMkLst>
        </pc:grpChg>
        <pc:graphicFrameChg chg="mod">
          <ac:chgData name="CAI JUN" userId="08ce88e1165b00db" providerId="LiveId" clId="{758C882F-1923-4DD0-AF7A-9E639E89F326}" dt="2020-07-01T02:08:37.481" v="120"/>
          <ac:graphicFrameMkLst>
            <pc:docMk/>
            <pc:sldMk cId="0" sldId="410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8:41.637" v="122"/>
          <ac:graphicFrameMkLst>
            <pc:docMk/>
            <pc:sldMk cId="0" sldId="410"/>
            <ac:graphicFrameMk id="11267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8:45.981" v="124"/>
          <ac:graphicFrameMkLst>
            <pc:docMk/>
            <pc:sldMk cId="0" sldId="410"/>
            <ac:graphicFrameMk id="11268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8:55.762" v="131" actId="14100"/>
          <ac:graphicFrameMkLst>
            <pc:docMk/>
            <pc:sldMk cId="0" sldId="410"/>
            <ac:graphicFrameMk id="11273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9:12.231" v="136"/>
          <ac:graphicFrameMkLst>
            <pc:docMk/>
            <pc:sldMk cId="0" sldId="410"/>
            <ac:graphicFrameMk id="11275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9:05.121" v="134"/>
          <ac:graphicFrameMkLst>
            <pc:docMk/>
            <pc:sldMk cId="0" sldId="410"/>
            <ac:graphicFrameMk id="11277" creationId="{00000000-0000-0000-0000-000000000000}"/>
          </ac:graphicFrameMkLst>
        </pc:graphicFrameChg>
      </pc:sldChg>
      <pc:sldChg chg="del">
        <pc:chgData name="CAI JUN" userId="08ce88e1165b00db" providerId="LiveId" clId="{758C882F-1923-4DD0-AF7A-9E639E89F326}" dt="2020-07-01T02:10:00.184" v="149" actId="47"/>
        <pc:sldMkLst>
          <pc:docMk/>
          <pc:sldMk cId="0" sldId="412"/>
        </pc:sldMkLst>
      </pc:sldChg>
      <pc:sldChg chg="del">
        <pc:chgData name="CAI JUN" userId="08ce88e1165b00db" providerId="LiveId" clId="{758C882F-1923-4DD0-AF7A-9E639E89F326}" dt="2020-07-01T02:10:00.637" v="150" actId="47"/>
        <pc:sldMkLst>
          <pc:docMk/>
          <pc:sldMk cId="0" sldId="413"/>
        </pc:sldMkLst>
      </pc:sldChg>
      <pc:sldChg chg="del">
        <pc:chgData name="CAI JUN" userId="08ce88e1165b00db" providerId="LiveId" clId="{758C882F-1923-4DD0-AF7A-9E639E89F326}" dt="2020-07-01T02:10:25.903" v="184" actId="47"/>
        <pc:sldMkLst>
          <pc:docMk/>
          <pc:sldMk cId="0" sldId="414"/>
        </pc:sldMkLst>
      </pc:sldChg>
      <pc:sldChg chg="del">
        <pc:chgData name="CAI JUN" userId="08ce88e1165b00db" providerId="LiveId" clId="{758C882F-1923-4DD0-AF7A-9E639E89F326}" dt="2020-07-01T02:10:09.465" v="164" actId="47"/>
        <pc:sldMkLst>
          <pc:docMk/>
          <pc:sldMk cId="0" sldId="417"/>
        </pc:sldMkLst>
      </pc:sldChg>
      <pc:sldChg chg="del">
        <pc:chgData name="CAI JUN" userId="08ce88e1165b00db" providerId="LiveId" clId="{758C882F-1923-4DD0-AF7A-9E639E89F326}" dt="2020-07-01T02:10:05.324" v="158" actId="47"/>
        <pc:sldMkLst>
          <pc:docMk/>
          <pc:sldMk cId="0" sldId="418"/>
        </pc:sldMkLst>
      </pc:sldChg>
      <pc:sldChg chg="del">
        <pc:chgData name="CAI JUN" userId="08ce88e1165b00db" providerId="LiveId" clId="{758C882F-1923-4DD0-AF7A-9E639E89F326}" dt="2020-07-01T02:10:05.965" v="159" actId="47"/>
        <pc:sldMkLst>
          <pc:docMk/>
          <pc:sldMk cId="0" sldId="419"/>
        </pc:sldMkLst>
      </pc:sldChg>
      <pc:sldChg chg="del">
        <pc:chgData name="CAI JUN" userId="08ce88e1165b00db" providerId="LiveId" clId="{758C882F-1923-4DD0-AF7A-9E639E89F326}" dt="2020-07-01T02:10:02.278" v="153" actId="47"/>
        <pc:sldMkLst>
          <pc:docMk/>
          <pc:sldMk cId="0" sldId="420"/>
        </pc:sldMkLst>
      </pc:sldChg>
      <pc:sldChg chg="del">
        <pc:chgData name="CAI JUN" userId="08ce88e1165b00db" providerId="LiveId" clId="{758C882F-1923-4DD0-AF7A-9E639E89F326}" dt="2020-07-01T02:10:02.840" v="154" actId="47"/>
        <pc:sldMkLst>
          <pc:docMk/>
          <pc:sldMk cId="0" sldId="421"/>
        </pc:sldMkLst>
      </pc:sldChg>
      <pc:sldChg chg="modSp mod">
        <pc:chgData name="CAI JUN" userId="08ce88e1165b00db" providerId="LiveId" clId="{758C882F-1923-4DD0-AF7A-9E639E89F326}" dt="2020-07-01T02:16:10.309" v="357" actId="1035"/>
        <pc:sldMkLst>
          <pc:docMk/>
          <pc:sldMk cId="0" sldId="423"/>
        </pc:sldMkLst>
        <pc:spChg chg="mod">
          <ac:chgData name="CAI JUN" userId="08ce88e1165b00db" providerId="LiveId" clId="{758C882F-1923-4DD0-AF7A-9E639E89F326}" dt="2020-07-01T02:16:10.309" v="357" actId="1035"/>
          <ac:spMkLst>
            <pc:docMk/>
            <pc:sldMk cId="0" sldId="423"/>
            <ac:spMk id="13318" creationId="{00000000-0000-0000-0000-000000000000}"/>
          </ac:spMkLst>
        </pc:spChg>
        <pc:spChg chg="mod">
          <ac:chgData name="CAI JUN" userId="08ce88e1165b00db" providerId="LiveId" clId="{758C882F-1923-4DD0-AF7A-9E639E89F326}" dt="2020-07-01T02:16:10.309" v="357" actId="1035"/>
          <ac:spMkLst>
            <pc:docMk/>
            <pc:sldMk cId="0" sldId="423"/>
            <ac:spMk id="13320" creationId="{00000000-0000-0000-0000-000000000000}"/>
          </ac:spMkLst>
        </pc:spChg>
        <pc:spChg chg="mod">
          <ac:chgData name="CAI JUN" userId="08ce88e1165b00db" providerId="LiveId" clId="{758C882F-1923-4DD0-AF7A-9E639E89F326}" dt="2020-07-01T02:16:10.309" v="357" actId="1035"/>
          <ac:spMkLst>
            <pc:docMk/>
            <pc:sldMk cId="0" sldId="423"/>
            <ac:spMk id="13322" creationId="{00000000-0000-0000-0000-000000000000}"/>
          </ac:spMkLst>
        </pc:spChg>
        <pc:spChg chg="mod">
          <ac:chgData name="CAI JUN" userId="08ce88e1165b00db" providerId="LiveId" clId="{758C882F-1923-4DD0-AF7A-9E639E89F326}" dt="2020-07-01T02:16:10.309" v="357" actId="1035"/>
          <ac:spMkLst>
            <pc:docMk/>
            <pc:sldMk cId="0" sldId="423"/>
            <ac:spMk id="13323" creationId="{00000000-0000-0000-0000-000000000000}"/>
          </ac:spMkLst>
        </pc:spChg>
        <pc:grpChg chg="mod">
          <ac:chgData name="CAI JUN" userId="08ce88e1165b00db" providerId="LiveId" clId="{758C882F-1923-4DD0-AF7A-9E639E89F326}" dt="2020-07-01T02:16:10.309" v="357" actId="1035"/>
          <ac:grpSpMkLst>
            <pc:docMk/>
            <pc:sldMk cId="0" sldId="423"/>
            <ac:grpSpMk id="13315" creationId="{00000000-0000-0000-0000-000000000000}"/>
          </ac:grpSpMkLst>
        </pc:grpChg>
        <pc:graphicFrameChg chg="mod">
          <ac:chgData name="CAI JUN" userId="08ce88e1165b00db" providerId="LiveId" clId="{758C882F-1923-4DD0-AF7A-9E639E89F326}" dt="2020-07-01T02:16:10.309" v="357" actId="1035"/>
          <ac:graphicFrameMkLst>
            <pc:docMk/>
            <pc:sldMk cId="0" sldId="423"/>
            <ac:graphicFrameMk id="13319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16:10.309" v="357" actId="1035"/>
          <ac:graphicFrameMkLst>
            <pc:docMk/>
            <pc:sldMk cId="0" sldId="423"/>
            <ac:graphicFrameMk id="13321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10:48.231" v="186"/>
          <ac:graphicFrameMkLst>
            <pc:docMk/>
            <pc:sldMk cId="0" sldId="423"/>
            <ac:graphicFrameMk id="226315" creationId="{00000000-0000-0000-0000-000000000000}"/>
          </ac:graphicFrameMkLst>
        </pc:graphicFrameChg>
      </pc:sldChg>
      <pc:sldChg chg="addSp delSp modSp mod">
        <pc:chgData name="CAI JUN" userId="08ce88e1165b00db" providerId="LiveId" clId="{758C882F-1923-4DD0-AF7A-9E639E89F326}" dt="2020-07-01T02:16:54.731" v="365"/>
        <pc:sldMkLst>
          <pc:docMk/>
          <pc:sldMk cId="0" sldId="424"/>
        </pc:sldMkLst>
        <pc:spChg chg="mod">
          <ac:chgData name="CAI JUN" userId="08ce88e1165b00db" providerId="LiveId" clId="{758C882F-1923-4DD0-AF7A-9E639E89F326}" dt="2020-07-01T02:15:00.903" v="322" actId="1038"/>
          <ac:spMkLst>
            <pc:docMk/>
            <pc:sldMk cId="0" sldId="424"/>
            <ac:spMk id="22" creationId="{15D62079-11FD-4DB9-AC7B-686841C99803}"/>
          </ac:spMkLst>
        </pc:spChg>
        <pc:spChg chg="mod">
          <ac:chgData name="CAI JUN" userId="08ce88e1165b00db" providerId="LiveId" clId="{758C882F-1923-4DD0-AF7A-9E639E89F326}" dt="2020-07-01T02:15:00.903" v="322" actId="1038"/>
          <ac:spMkLst>
            <pc:docMk/>
            <pc:sldMk cId="0" sldId="424"/>
            <ac:spMk id="24" creationId="{E5F694C7-DF0C-48B1-BD53-440D65F272FD}"/>
          </ac:spMkLst>
        </pc:spChg>
        <pc:spChg chg="mod">
          <ac:chgData name="CAI JUN" userId="08ce88e1165b00db" providerId="LiveId" clId="{758C882F-1923-4DD0-AF7A-9E639E89F326}" dt="2020-07-01T02:15:00.903" v="322" actId="1038"/>
          <ac:spMkLst>
            <pc:docMk/>
            <pc:sldMk cId="0" sldId="424"/>
            <ac:spMk id="26" creationId="{FF6FD88C-EF88-4FD8-8110-B5AD4C903ADF}"/>
          </ac:spMkLst>
        </pc:spChg>
        <pc:spChg chg="mod">
          <ac:chgData name="CAI JUN" userId="08ce88e1165b00db" providerId="LiveId" clId="{758C882F-1923-4DD0-AF7A-9E639E89F326}" dt="2020-07-01T02:15:00.903" v="322" actId="1038"/>
          <ac:spMkLst>
            <pc:docMk/>
            <pc:sldMk cId="0" sldId="424"/>
            <ac:spMk id="27" creationId="{33DEB6A3-ADBE-467A-BF5C-954BF0FB6204}"/>
          </ac:spMkLst>
        </pc:spChg>
        <pc:spChg chg="mod">
          <ac:chgData name="CAI JUN" userId="08ce88e1165b00db" providerId="LiveId" clId="{758C882F-1923-4DD0-AF7A-9E639E89F326}" dt="2020-07-01T02:16:29.543" v="359"/>
          <ac:spMkLst>
            <pc:docMk/>
            <pc:sldMk cId="0" sldId="424"/>
            <ac:spMk id="14348" creationId="{00000000-0000-0000-0000-000000000000}"/>
          </ac:spMkLst>
        </pc:spChg>
        <pc:grpChg chg="mod">
          <ac:chgData name="CAI JUN" userId="08ce88e1165b00db" providerId="LiveId" clId="{758C882F-1923-4DD0-AF7A-9E639E89F326}" dt="2020-07-01T02:16:29.543" v="359"/>
          <ac:grpSpMkLst>
            <pc:docMk/>
            <pc:sldMk cId="0" sldId="424"/>
            <ac:grpSpMk id="5" creationId="{00000000-0000-0000-0000-000000000000}"/>
          </ac:grpSpMkLst>
        </pc:grpChg>
        <pc:grpChg chg="add mod">
          <ac:chgData name="CAI JUN" userId="08ce88e1165b00db" providerId="LiveId" clId="{758C882F-1923-4DD0-AF7A-9E639E89F326}" dt="2020-07-01T02:15:00.903" v="322" actId="1038"/>
          <ac:grpSpMkLst>
            <pc:docMk/>
            <pc:sldMk cId="0" sldId="424"/>
            <ac:grpSpMk id="21" creationId="{27761F42-6737-4557-B5D6-6564E63FA7CB}"/>
          </ac:grpSpMkLst>
        </pc:grpChg>
        <pc:grpChg chg="del">
          <ac:chgData name="CAI JUN" userId="08ce88e1165b00db" providerId="LiveId" clId="{758C882F-1923-4DD0-AF7A-9E639E89F326}" dt="2020-07-01T02:12:44.293" v="214" actId="478"/>
          <ac:grpSpMkLst>
            <pc:docMk/>
            <pc:sldMk cId="0" sldId="424"/>
            <ac:grpSpMk id="14339" creationId="{00000000-0000-0000-0000-000000000000}"/>
          </ac:grpSpMkLst>
        </pc:grpChg>
        <pc:graphicFrameChg chg="mod">
          <ac:chgData name="CAI JUN" userId="08ce88e1165b00db" providerId="LiveId" clId="{758C882F-1923-4DD0-AF7A-9E639E89F326}" dt="2020-07-01T02:15:00.903" v="322" actId="1038"/>
          <ac:graphicFrameMkLst>
            <pc:docMk/>
            <pc:sldMk cId="0" sldId="424"/>
            <ac:graphicFrameMk id="23" creationId="{F690C05C-7717-4629-9063-F0CD2E1E4EA5}"/>
          </ac:graphicFrameMkLst>
        </pc:graphicFrameChg>
        <pc:graphicFrameChg chg="mod">
          <ac:chgData name="CAI JUN" userId="08ce88e1165b00db" providerId="LiveId" clId="{758C882F-1923-4DD0-AF7A-9E639E89F326}" dt="2020-07-01T02:15:00.903" v="322" actId="1038"/>
          <ac:graphicFrameMkLst>
            <pc:docMk/>
            <pc:sldMk cId="0" sldId="424"/>
            <ac:graphicFrameMk id="25" creationId="{C0DAF9C9-C14B-4054-9CCF-D3D7B028C27A}"/>
          </ac:graphicFrameMkLst>
        </pc:graphicFrameChg>
        <pc:graphicFrameChg chg="mod">
          <ac:chgData name="CAI JUN" userId="08ce88e1165b00db" providerId="LiveId" clId="{758C882F-1923-4DD0-AF7A-9E639E89F326}" dt="2020-07-01T02:16:54.731" v="365"/>
          <ac:graphicFrameMkLst>
            <pc:docMk/>
            <pc:sldMk cId="0" sldId="424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16:48.621" v="363"/>
          <ac:graphicFrameMkLst>
            <pc:docMk/>
            <pc:sldMk cId="0" sldId="424"/>
            <ac:graphicFrameMk id="14343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16:38.403" v="361"/>
          <ac:graphicFrameMkLst>
            <pc:docMk/>
            <pc:sldMk cId="0" sldId="424"/>
            <ac:graphicFrameMk id="14344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16:29.543" v="359"/>
          <ac:graphicFrameMkLst>
            <pc:docMk/>
            <pc:sldMk cId="0" sldId="424"/>
            <ac:graphicFrameMk id="14349" creationId="{00000000-0000-0000-0000-000000000000}"/>
          </ac:graphicFrameMkLst>
        </pc:graphicFrameChg>
      </pc:sldChg>
      <pc:sldChg chg="addSp delSp modSp">
        <pc:chgData name="CAI JUN" userId="08ce88e1165b00db" providerId="LiveId" clId="{758C882F-1923-4DD0-AF7A-9E639E89F326}" dt="2020-07-01T02:17:13.996" v="369"/>
        <pc:sldMkLst>
          <pc:docMk/>
          <pc:sldMk cId="0" sldId="425"/>
        </pc:sldMkLst>
        <pc:spChg chg="mod">
          <ac:chgData name="CAI JUN" userId="08ce88e1165b00db" providerId="LiveId" clId="{758C882F-1923-4DD0-AF7A-9E639E89F326}" dt="2020-07-01T02:15:07.074" v="324"/>
          <ac:spMkLst>
            <pc:docMk/>
            <pc:sldMk cId="0" sldId="425"/>
            <ac:spMk id="14" creationId="{7F417CFC-E88E-47DF-958A-DDD6B3E42357}"/>
          </ac:spMkLst>
        </pc:spChg>
        <pc:spChg chg="mod">
          <ac:chgData name="CAI JUN" userId="08ce88e1165b00db" providerId="LiveId" clId="{758C882F-1923-4DD0-AF7A-9E639E89F326}" dt="2020-07-01T02:15:07.074" v="324"/>
          <ac:spMkLst>
            <pc:docMk/>
            <pc:sldMk cId="0" sldId="425"/>
            <ac:spMk id="16" creationId="{C9C4BE7D-9065-4DE5-8817-AA2D69B1905C}"/>
          </ac:spMkLst>
        </pc:spChg>
        <pc:spChg chg="mod">
          <ac:chgData name="CAI JUN" userId="08ce88e1165b00db" providerId="LiveId" clId="{758C882F-1923-4DD0-AF7A-9E639E89F326}" dt="2020-07-01T02:15:07.074" v="324"/>
          <ac:spMkLst>
            <pc:docMk/>
            <pc:sldMk cId="0" sldId="425"/>
            <ac:spMk id="18" creationId="{8EC59EB7-5D57-4313-B89C-1A0B60213011}"/>
          </ac:spMkLst>
        </pc:spChg>
        <pc:spChg chg="mod">
          <ac:chgData name="CAI JUN" userId="08ce88e1165b00db" providerId="LiveId" clId="{758C882F-1923-4DD0-AF7A-9E639E89F326}" dt="2020-07-01T02:15:07.074" v="324"/>
          <ac:spMkLst>
            <pc:docMk/>
            <pc:sldMk cId="0" sldId="425"/>
            <ac:spMk id="19" creationId="{1C61669A-E6E9-4AF3-B4B5-9E7166AC3D6B}"/>
          </ac:spMkLst>
        </pc:spChg>
        <pc:grpChg chg="add mod">
          <ac:chgData name="CAI JUN" userId="08ce88e1165b00db" providerId="LiveId" clId="{758C882F-1923-4DD0-AF7A-9E639E89F326}" dt="2020-07-01T02:15:07.074" v="324"/>
          <ac:grpSpMkLst>
            <pc:docMk/>
            <pc:sldMk cId="0" sldId="425"/>
            <ac:grpSpMk id="13" creationId="{B6A64BFD-31EA-48C4-B6F7-50E5AC49E587}"/>
          </ac:grpSpMkLst>
        </pc:grpChg>
        <pc:grpChg chg="del">
          <ac:chgData name="CAI JUN" userId="08ce88e1165b00db" providerId="LiveId" clId="{758C882F-1923-4DD0-AF7A-9E639E89F326}" dt="2020-07-01T02:15:06.606" v="323" actId="478"/>
          <ac:grpSpMkLst>
            <pc:docMk/>
            <pc:sldMk cId="0" sldId="425"/>
            <ac:grpSpMk id="15363" creationId="{00000000-0000-0000-0000-000000000000}"/>
          </ac:grpSpMkLst>
        </pc:grpChg>
        <pc:graphicFrameChg chg="mod">
          <ac:chgData name="CAI JUN" userId="08ce88e1165b00db" providerId="LiveId" clId="{758C882F-1923-4DD0-AF7A-9E639E89F326}" dt="2020-07-01T02:15:07.074" v="324"/>
          <ac:graphicFrameMkLst>
            <pc:docMk/>
            <pc:sldMk cId="0" sldId="425"/>
            <ac:graphicFrameMk id="15" creationId="{581758BB-0D17-408C-9B89-DC389DD897CB}"/>
          </ac:graphicFrameMkLst>
        </pc:graphicFrameChg>
        <pc:graphicFrameChg chg="mod">
          <ac:chgData name="CAI JUN" userId="08ce88e1165b00db" providerId="LiveId" clId="{758C882F-1923-4DD0-AF7A-9E639E89F326}" dt="2020-07-01T02:15:07.074" v="324"/>
          <ac:graphicFrameMkLst>
            <pc:docMk/>
            <pc:sldMk cId="0" sldId="425"/>
            <ac:graphicFrameMk id="17" creationId="{EBB0ED85-A141-4E7C-9ECC-7D55E6A4260A}"/>
          </ac:graphicFrameMkLst>
        </pc:graphicFrameChg>
        <pc:graphicFrameChg chg="mod">
          <ac:chgData name="CAI JUN" userId="08ce88e1165b00db" providerId="LiveId" clId="{758C882F-1923-4DD0-AF7A-9E639E89F326}" dt="2020-07-01T02:17:06.824" v="367"/>
          <ac:graphicFrameMkLst>
            <pc:docMk/>
            <pc:sldMk cId="0" sldId="425"/>
            <ac:graphicFrameMk id="15364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17:13.996" v="369"/>
          <ac:graphicFrameMkLst>
            <pc:docMk/>
            <pc:sldMk cId="0" sldId="425"/>
            <ac:graphicFrameMk id="15365" creationId="{00000000-0000-0000-0000-000000000000}"/>
          </ac:graphicFrameMkLst>
        </pc:graphicFrameChg>
      </pc:sldChg>
      <pc:sldChg chg="addSp delSp modSp">
        <pc:chgData name="CAI JUN" userId="08ce88e1165b00db" providerId="LiveId" clId="{758C882F-1923-4DD0-AF7A-9E639E89F326}" dt="2020-07-01T02:17:22.668" v="372"/>
        <pc:sldMkLst>
          <pc:docMk/>
          <pc:sldMk cId="0" sldId="426"/>
        </pc:sldMkLst>
        <pc:spChg chg="mod">
          <ac:chgData name="CAI JUN" userId="08ce88e1165b00db" providerId="LiveId" clId="{758C882F-1923-4DD0-AF7A-9E639E89F326}" dt="2020-07-01T02:15:12.465" v="326"/>
          <ac:spMkLst>
            <pc:docMk/>
            <pc:sldMk cId="0" sldId="426"/>
            <ac:spMk id="13" creationId="{C3BF49BD-4DD5-46DE-80CA-A90737C42A7D}"/>
          </ac:spMkLst>
        </pc:spChg>
        <pc:spChg chg="mod">
          <ac:chgData name="CAI JUN" userId="08ce88e1165b00db" providerId="LiveId" clId="{758C882F-1923-4DD0-AF7A-9E639E89F326}" dt="2020-07-01T02:15:12.465" v="326"/>
          <ac:spMkLst>
            <pc:docMk/>
            <pc:sldMk cId="0" sldId="426"/>
            <ac:spMk id="15" creationId="{5D8C6176-B005-4B8F-9065-FB2CB0CEE011}"/>
          </ac:spMkLst>
        </pc:spChg>
        <pc:spChg chg="mod">
          <ac:chgData name="CAI JUN" userId="08ce88e1165b00db" providerId="LiveId" clId="{758C882F-1923-4DD0-AF7A-9E639E89F326}" dt="2020-07-01T02:15:12.465" v="326"/>
          <ac:spMkLst>
            <pc:docMk/>
            <pc:sldMk cId="0" sldId="426"/>
            <ac:spMk id="17" creationId="{19F286BB-16DD-441B-826F-10A7222B3E2B}"/>
          </ac:spMkLst>
        </pc:spChg>
        <pc:spChg chg="mod">
          <ac:chgData name="CAI JUN" userId="08ce88e1165b00db" providerId="LiveId" clId="{758C882F-1923-4DD0-AF7A-9E639E89F326}" dt="2020-07-01T02:15:12.465" v="326"/>
          <ac:spMkLst>
            <pc:docMk/>
            <pc:sldMk cId="0" sldId="426"/>
            <ac:spMk id="18" creationId="{50631E24-D219-4421-9FBD-570D840FA0A8}"/>
          </ac:spMkLst>
        </pc:spChg>
        <pc:grpChg chg="add mod">
          <ac:chgData name="CAI JUN" userId="08ce88e1165b00db" providerId="LiveId" clId="{758C882F-1923-4DD0-AF7A-9E639E89F326}" dt="2020-07-01T02:15:12.465" v="326"/>
          <ac:grpSpMkLst>
            <pc:docMk/>
            <pc:sldMk cId="0" sldId="426"/>
            <ac:grpSpMk id="12" creationId="{FB2F4D3C-7193-48C0-B20B-0361E5AC2266}"/>
          </ac:grpSpMkLst>
        </pc:grpChg>
        <pc:grpChg chg="del">
          <ac:chgData name="CAI JUN" userId="08ce88e1165b00db" providerId="LiveId" clId="{758C882F-1923-4DD0-AF7A-9E639E89F326}" dt="2020-07-01T02:15:11.824" v="325" actId="478"/>
          <ac:grpSpMkLst>
            <pc:docMk/>
            <pc:sldMk cId="0" sldId="426"/>
            <ac:grpSpMk id="16387" creationId="{00000000-0000-0000-0000-000000000000}"/>
          </ac:grpSpMkLst>
        </pc:grpChg>
        <pc:graphicFrameChg chg="mod">
          <ac:chgData name="CAI JUN" userId="08ce88e1165b00db" providerId="LiveId" clId="{758C882F-1923-4DD0-AF7A-9E639E89F326}" dt="2020-07-01T02:15:12.465" v="326"/>
          <ac:graphicFrameMkLst>
            <pc:docMk/>
            <pc:sldMk cId="0" sldId="426"/>
            <ac:graphicFrameMk id="14" creationId="{28997AF2-2932-4C19-AC58-5611FA918FE1}"/>
          </ac:graphicFrameMkLst>
        </pc:graphicFrameChg>
        <pc:graphicFrameChg chg="mod">
          <ac:chgData name="CAI JUN" userId="08ce88e1165b00db" providerId="LiveId" clId="{758C882F-1923-4DD0-AF7A-9E639E89F326}" dt="2020-07-01T02:15:12.465" v="326"/>
          <ac:graphicFrameMkLst>
            <pc:docMk/>
            <pc:sldMk cId="0" sldId="426"/>
            <ac:graphicFrameMk id="16" creationId="{2486B988-AF0C-4584-9BE9-3537969E7B22}"/>
          </ac:graphicFrameMkLst>
        </pc:graphicFrameChg>
        <pc:graphicFrameChg chg="mod">
          <ac:chgData name="CAI JUN" userId="08ce88e1165b00db" providerId="LiveId" clId="{758C882F-1923-4DD0-AF7A-9E639E89F326}" dt="2020-07-01T02:17:22.668" v="372"/>
          <ac:graphicFrameMkLst>
            <pc:docMk/>
            <pc:sldMk cId="0" sldId="426"/>
            <ac:graphicFrameMk id="16388" creationId="{00000000-0000-0000-0000-000000000000}"/>
          </ac:graphicFrameMkLst>
        </pc:graphicFrameChg>
      </pc:sldChg>
      <pc:sldChg chg="modSp">
        <pc:chgData name="CAI JUN" userId="08ce88e1165b00db" providerId="LiveId" clId="{758C882F-1923-4DD0-AF7A-9E639E89F326}" dt="2020-07-01T02:18:08.590" v="375"/>
        <pc:sldMkLst>
          <pc:docMk/>
          <pc:sldMk cId="0" sldId="428"/>
        </pc:sldMkLst>
        <pc:spChg chg="mod">
          <ac:chgData name="CAI JUN" userId="08ce88e1165b00db" providerId="LiveId" clId="{758C882F-1923-4DD0-AF7A-9E639E89F326}" dt="2020-07-01T02:07:55.949" v="53"/>
          <ac:spMkLst>
            <pc:docMk/>
            <pc:sldMk cId="0" sldId="428"/>
            <ac:spMk id="9220" creationId="{00000000-0000-0000-0000-000000000000}"/>
          </ac:spMkLst>
        </pc:spChg>
        <pc:grpChg chg="mod">
          <ac:chgData name="CAI JUN" userId="08ce88e1165b00db" providerId="LiveId" clId="{758C882F-1923-4DD0-AF7A-9E639E89F326}" dt="2020-07-01T02:07:55.949" v="53"/>
          <ac:grpSpMkLst>
            <pc:docMk/>
            <pc:sldMk cId="0" sldId="428"/>
            <ac:grpSpMk id="9218" creationId="{00000000-0000-0000-0000-000000000000}"/>
          </ac:grpSpMkLst>
        </pc:grpChg>
        <pc:graphicFrameChg chg="mod">
          <ac:chgData name="CAI JUN" userId="08ce88e1165b00db" providerId="LiveId" clId="{758C882F-1923-4DD0-AF7A-9E639E89F326}" dt="2020-07-01T02:18:08.590" v="375"/>
          <ac:graphicFrameMkLst>
            <pc:docMk/>
            <pc:sldMk cId="0" sldId="428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7:55.949" v="53"/>
          <ac:graphicFrameMkLst>
            <pc:docMk/>
            <pc:sldMk cId="0" sldId="428"/>
            <ac:graphicFrameMk id="9221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7:55.949" v="53"/>
          <ac:graphicFrameMkLst>
            <pc:docMk/>
            <pc:sldMk cId="0" sldId="428"/>
            <ac:graphicFrameMk id="9222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7:55.949" v="53"/>
          <ac:graphicFrameMkLst>
            <pc:docMk/>
            <pc:sldMk cId="0" sldId="428"/>
            <ac:graphicFrameMk id="9223" creationId="{00000000-0000-0000-0000-000000000000}"/>
          </ac:graphicFrameMkLst>
        </pc:graphicFrameChg>
      </pc:sldChg>
      <pc:sldChg chg="addSp delSp modSp">
        <pc:chgData name="CAI JUN" userId="08ce88e1165b00db" providerId="LiveId" clId="{758C882F-1923-4DD0-AF7A-9E639E89F326}" dt="2020-07-01T02:08:29.418" v="118"/>
        <pc:sldMkLst>
          <pc:docMk/>
          <pc:sldMk cId="0" sldId="429"/>
        </pc:sldMkLst>
        <pc:spChg chg="mod">
          <ac:chgData name="CAI JUN" userId="08ce88e1165b00db" providerId="LiveId" clId="{758C882F-1923-4DD0-AF7A-9E639E89F326}" dt="2020-07-01T02:08:12.434" v="112" actId="1036"/>
          <ac:spMkLst>
            <pc:docMk/>
            <pc:sldMk cId="0" sldId="429"/>
            <ac:spMk id="11" creationId="{5D44EFC5-D56F-4508-B463-D2DB6347D81A}"/>
          </ac:spMkLst>
        </pc:spChg>
        <pc:grpChg chg="add mod">
          <ac:chgData name="CAI JUN" userId="08ce88e1165b00db" providerId="LiveId" clId="{758C882F-1923-4DD0-AF7A-9E639E89F326}" dt="2020-07-01T02:08:12.434" v="112" actId="1036"/>
          <ac:grpSpMkLst>
            <pc:docMk/>
            <pc:sldMk cId="0" sldId="429"/>
            <ac:grpSpMk id="10" creationId="{7C0ED7FB-E3C1-43ED-9706-B27DAB3177A3}"/>
          </ac:grpSpMkLst>
        </pc:grpChg>
        <pc:grpChg chg="del">
          <ac:chgData name="CAI JUN" userId="08ce88e1165b00db" providerId="LiveId" clId="{758C882F-1923-4DD0-AF7A-9E639E89F326}" dt="2020-07-01T02:08:05.981" v="54" actId="478"/>
          <ac:grpSpMkLst>
            <pc:docMk/>
            <pc:sldMk cId="0" sldId="429"/>
            <ac:grpSpMk id="10245" creationId="{00000000-0000-0000-0000-000000000000}"/>
          </ac:grpSpMkLst>
        </pc:grpChg>
        <pc:graphicFrameChg chg="mod">
          <ac:chgData name="CAI JUN" userId="08ce88e1165b00db" providerId="LiveId" clId="{758C882F-1923-4DD0-AF7A-9E639E89F326}" dt="2020-07-01T02:08:12.434" v="112" actId="1036"/>
          <ac:graphicFrameMkLst>
            <pc:docMk/>
            <pc:sldMk cId="0" sldId="429"/>
            <ac:graphicFrameMk id="12" creationId="{195853FF-9000-4638-A8A0-7397D757A66D}"/>
          </ac:graphicFrameMkLst>
        </pc:graphicFrameChg>
        <pc:graphicFrameChg chg="mod">
          <ac:chgData name="CAI JUN" userId="08ce88e1165b00db" providerId="LiveId" clId="{758C882F-1923-4DD0-AF7A-9E639E89F326}" dt="2020-07-01T02:08:12.434" v="112" actId="1036"/>
          <ac:graphicFrameMkLst>
            <pc:docMk/>
            <pc:sldMk cId="0" sldId="429"/>
            <ac:graphicFrameMk id="13" creationId="{ED3EEDD9-E380-486A-A84A-37637AD1DF8A}"/>
          </ac:graphicFrameMkLst>
        </pc:graphicFrameChg>
        <pc:graphicFrameChg chg="mod">
          <ac:chgData name="CAI JUN" userId="08ce88e1165b00db" providerId="LiveId" clId="{758C882F-1923-4DD0-AF7A-9E639E89F326}" dt="2020-07-01T02:08:12.434" v="112" actId="1036"/>
          <ac:graphicFrameMkLst>
            <pc:docMk/>
            <pc:sldMk cId="0" sldId="429"/>
            <ac:graphicFrameMk id="14" creationId="{3E0C2B79-08D1-4EE7-AB8D-0D1ADD366D84}"/>
          </ac:graphicFrameMkLst>
        </pc:graphicFrameChg>
        <pc:graphicFrameChg chg="mod">
          <ac:chgData name="CAI JUN" userId="08ce88e1165b00db" providerId="LiveId" clId="{758C882F-1923-4DD0-AF7A-9E639E89F326}" dt="2020-07-01T02:08:19.496" v="114"/>
          <ac:graphicFrameMkLst>
            <pc:docMk/>
            <pc:sldMk cId="0" sldId="429"/>
            <ac:graphicFrameMk id="241690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8:24.621" v="116"/>
          <ac:graphicFrameMkLst>
            <pc:docMk/>
            <pc:sldMk cId="0" sldId="429"/>
            <ac:graphicFrameMk id="241691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8:29.418" v="118"/>
          <ac:graphicFrameMkLst>
            <pc:docMk/>
            <pc:sldMk cId="0" sldId="429"/>
            <ac:graphicFrameMk id="241692" creationId="{00000000-0000-0000-0000-000000000000}"/>
          </ac:graphicFrameMkLst>
        </pc:graphicFrameChg>
      </pc:sldChg>
      <pc:sldChg chg="del">
        <pc:chgData name="CAI JUN" userId="08ce88e1165b00db" providerId="LiveId" clId="{758C882F-1923-4DD0-AF7A-9E639E89F326}" dt="2020-07-01T02:10:16.090" v="173" actId="47"/>
        <pc:sldMkLst>
          <pc:docMk/>
          <pc:sldMk cId="0" sldId="430"/>
        </pc:sldMkLst>
      </pc:sldChg>
      <pc:sldChg chg="del">
        <pc:chgData name="CAI JUN" userId="08ce88e1165b00db" providerId="LiveId" clId="{758C882F-1923-4DD0-AF7A-9E639E89F326}" dt="2020-07-01T02:10:15.059" v="172" actId="47"/>
        <pc:sldMkLst>
          <pc:docMk/>
          <pc:sldMk cId="0" sldId="431"/>
        </pc:sldMkLst>
      </pc:sldChg>
      <pc:sldChg chg="modSp">
        <pc:chgData name="CAI JUN" userId="08ce88e1165b00db" providerId="LiveId" clId="{758C882F-1923-4DD0-AF7A-9E639E89F326}" dt="2020-07-01T02:09:38.090" v="143"/>
        <pc:sldMkLst>
          <pc:docMk/>
          <pc:sldMk cId="0" sldId="432"/>
        </pc:sldMkLst>
        <pc:graphicFrameChg chg="mod">
          <ac:chgData name="CAI JUN" userId="08ce88e1165b00db" providerId="LiveId" clId="{758C882F-1923-4DD0-AF7A-9E639E89F326}" dt="2020-07-01T02:09:23.309" v="138"/>
          <ac:graphicFrameMkLst>
            <pc:docMk/>
            <pc:sldMk cId="0" sldId="432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9:30.903" v="140"/>
          <ac:graphicFrameMkLst>
            <pc:docMk/>
            <pc:sldMk cId="0" sldId="432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758C882F-1923-4DD0-AF7A-9E639E89F326}" dt="2020-07-01T02:09:38.090" v="143"/>
          <ac:graphicFrameMkLst>
            <pc:docMk/>
            <pc:sldMk cId="0" sldId="432"/>
            <ac:graphicFrameMk id="12295" creationId="{00000000-0000-0000-0000-000000000000}"/>
          </ac:graphicFrameMkLst>
        </pc:graphicFrameChg>
      </pc:sldChg>
      <pc:sldChg chg="del">
        <pc:chgData name="CAI JUN" userId="08ce88e1165b00db" providerId="LiveId" clId="{758C882F-1923-4DD0-AF7A-9E639E89F326}" dt="2020-07-01T02:10:16.746" v="174" actId="47"/>
        <pc:sldMkLst>
          <pc:docMk/>
          <pc:sldMk cId="0" sldId="433"/>
        </pc:sldMkLst>
      </pc:sldChg>
      <pc:sldChg chg="del">
        <pc:chgData name="CAI JUN" userId="08ce88e1165b00db" providerId="LiveId" clId="{758C882F-1923-4DD0-AF7A-9E639E89F326}" dt="2020-07-01T02:10:12.371" v="168" actId="47"/>
        <pc:sldMkLst>
          <pc:docMk/>
          <pc:sldMk cId="0" sldId="434"/>
        </pc:sldMkLst>
      </pc:sldChg>
      <pc:sldChg chg="del">
        <pc:chgData name="CAI JUN" userId="08ce88e1165b00db" providerId="LiveId" clId="{758C882F-1923-4DD0-AF7A-9E639E89F326}" dt="2020-07-01T02:10:06.715" v="160" actId="47"/>
        <pc:sldMkLst>
          <pc:docMk/>
          <pc:sldMk cId="0" sldId="436"/>
        </pc:sldMkLst>
      </pc:sldChg>
      <pc:sldChg chg="del">
        <pc:chgData name="CAI JUN" userId="08ce88e1165b00db" providerId="LiveId" clId="{758C882F-1923-4DD0-AF7A-9E639E89F326}" dt="2020-07-01T02:10:11.606" v="167" actId="47"/>
        <pc:sldMkLst>
          <pc:docMk/>
          <pc:sldMk cId="0" sldId="439"/>
        </pc:sldMkLst>
      </pc:sldChg>
      <pc:sldChg chg="del">
        <pc:chgData name="CAI JUN" userId="08ce88e1165b00db" providerId="LiveId" clId="{758C882F-1923-4DD0-AF7A-9E639E89F326}" dt="2020-07-01T02:10:12.996" v="169" actId="47"/>
        <pc:sldMkLst>
          <pc:docMk/>
          <pc:sldMk cId="0" sldId="440"/>
        </pc:sldMkLst>
      </pc:sldChg>
      <pc:sldChg chg="del">
        <pc:chgData name="CAI JUN" userId="08ce88e1165b00db" providerId="LiveId" clId="{758C882F-1923-4DD0-AF7A-9E639E89F326}" dt="2020-07-01T02:10:10.871" v="166" actId="47"/>
        <pc:sldMkLst>
          <pc:docMk/>
          <pc:sldMk cId="0" sldId="442"/>
        </pc:sldMkLst>
      </pc:sldChg>
      <pc:sldChg chg="del">
        <pc:chgData name="CAI JUN" userId="08ce88e1165b00db" providerId="LiveId" clId="{758C882F-1923-4DD0-AF7A-9E639E89F326}" dt="2020-07-01T02:10:21.121" v="178" actId="47"/>
        <pc:sldMkLst>
          <pc:docMk/>
          <pc:sldMk cId="0" sldId="444"/>
        </pc:sldMkLst>
      </pc:sldChg>
      <pc:sldChg chg="del">
        <pc:chgData name="CAI JUN" userId="08ce88e1165b00db" providerId="LiveId" clId="{758C882F-1923-4DD0-AF7A-9E639E89F326}" dt="2020-07-01T02:10:23.621" v="181" actId="47"/>
        <pc:sldMkLst>
          <pc:docMk/>
          <pc:sldMk cId="0" sldId="447"/>
        </pc:sldMkLst>
      </pc:sldChg>
      <pc:sldChg chg="del">
        <pc:chgData name="CAI JUN" userId="08ce88e1165b00db" providerId="LiveId" clId="{758C882F-1923-4DD0-AF7A-9E639E89F326}" dt="2020-07-01T02:10:19.762" v="176" actId="47"/>
        <pc:sldMkLst>
          <pc:docMk/>
          <pc:sldMk cId="0" sldId="448"/>
        </pc:sldMkLst>
      </pc:sldChg>
      <pc:sldChg chg="del">
        <pc:chgData name="CAI JUN" userId="08ce88e1165b00db" providerId="LiveId" clId="{758C882F-1923-4DD0-AF7A-9E639E89F326}" dt="2020-07-01T02:09:56.887" v="144" actId="47"/>
        <pc:sldMkLst>
          <pc:docMk/>
          <pc:sldMk cId="0" sldId="449"/>
        </pc:sldMkLst>
      </pc:sldChg>
      <pc:sldChg chg="del">
        <pc:chgData name="CAI JUN" userId="08ce88e1165b00db" providerId="LiveId" clId="{758C882F-1923-4DD0-AF7A-9E639E89F326}" dt="2020-07-01T02:10:24.371" v="182" actId="47"/>
        <pc:sldMkLst>
          <pc:docMk/>
          <pc:sldMk cId="0" sldId="450"/>
        </pc:sldMkLst>
      </pc:sldChg>
      <pc:sldChg chg="del">
        <pc:chgData name="CAI JUN" userId="08ce88e1165b00db" providerId="LiveId" clId="{758C882F-1923-4DD0-AF7A-9E639E89F326}" dt="2020-07-01T02:10:25.168" v="183" actId="47"/>
        <pc:sldMkLst>
          <pc:docMk/>
          <pc:sldMk cId="0" sldId="451"/>
        </pc:sldMkLst>
      </pc:sldChg>
      <pc:sldChg chg="del">
        <pc:chgData name="CAI JUN" userId="08ce88e1165b00db" providerId="LiveId" clId="{758C882F-1923-4DD0-AF7A-9E639E89F326}" dt="2020-07-01T02:10:20.371" v="177" actId="47"/>
        <pc:sldMkLst>
          <pc:docMk/>
          <pc:sldMk cId="0" sldId="452"/>
        </pc:sldMkLst>
      </pc:sldChg>
      <pc:sldChg chg="del">
        <pc:chgData name="CAI JUN" userId="08ce88e1165b00db" providerId="LiveId" clId="{758C882F-1923-4DD0-AF7A-9E639E89F326}" dt="2020-07-01T02:10:04.074" v="156" actId="47"/>
        <pc:sldMkLst>
          <pc:docMk/>
          <pc:sldMk cId="0" sldId="453"/>
        </pc:sldMkLst>
      </pc:sldChg>
      <pc:sldChg chg="del">
        <pc:chgData name="CAI JUN" userId="08ce88e1165b00db" providerId="LiveId" clId="{758C882F-1923-4DD0-AF7A-9E639E89F326}" dt="2020-07-01T02:10:04.668" v="157" actId="47"/>
        <pc:sldMkLst>
          <pc:docMk/>
          <pc:sldMk cId="0" sldId="454"/>
        </pc:sldMkLst>
      </pc:sldChg>
      <pc:sldChg chg="del">
        <pc:chgData name="CAI JUN" userId="08ce88e1165b00db" providerId="LiveId" clId="{758C882F-1923-4DD0-AF7A-9E639E89F326}" dt="2020-07-01T02:10:22.606" v="180" actId="47"/>
        <pc:sldMkLst>
          <pc:docMk/>
          <pc:sldMk cId="0" sldId="455"/>
        </pc:sldMkLst>
      </pc:sldChg>
      <pc:sldChg chg="del">
        <pc:chgData name="CAI JUN" userId="08ce88e1165b00db" providerId="LiveId" clId="{758C882F-1923-4DD0-AF7A-9E639E89F326}" dt="2020-07-01T02:10:21.871" v="179" actId="47"/>
        <pc:sldMkLst>
          <pc:docMk/>
          <pc:sldMk cId="0" sldId="45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9C43E12F-94DB-48F7-8C5C-8AF365DFDB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859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744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3468B-8DD3-44C3-B27B-983CDF4D4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5ECE7-568B-46F6-9817-D08F4BB5E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1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F3DE0-2D44-4E0D-AFC1-4384B805A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64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B2789-F705-44D2-BE07-4E09FE2FA7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0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6C18D-22E3-4457-976A-7A40E95EC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8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2ECAF-FFB5-40D8-9CBE-AECA8950D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6D7E-9408-413C-B03D-6482AC455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4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9E61C-4E65-4853-9D92-3D230F2412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A7411-B1ED-46BB-8717-EE5B27175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55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4AB0-8BC4-4BAD-BC05-A25E5E81C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58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4693-056A-4839-81F5-E8A5B50EB6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4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E831106-F8FD-4532-89E5-02C5016CE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75"/>
          <p:cNvGrpSpPr>
            <a:grpSpLocks/>
          </p:cNvGrpSpPr>
          <p:nvPr/>
        </p:nvGrpSpPr>
        <p:grpSpPr bwMode="auto">
          <a:xfrm>
            <a:off x="933450" y="1352550"/>
            <a:ext cx="7105650" cy="3390900"/>
            <a:chOff x="588" y="852"/>
            <a:chExt cx="4476" cy="2136"/>
          </a:xfrm>
        </p:grpSpPr>
        <p:grpSp>
          <p:nvGrpSpPr>
            <p:cNvPr id="3078" name="Group 1068"/>
            <p:cNvGrpSpPr>
              <a:grpSpLocks/>
            </p:cNvGrpSpPr>
            <p:nvPr/>
          </p:nvGrpSpPr>
          <p:grpSpPr bwMode="auto">
            <a:xfrm>
              <a:off x="2880" y="1836"/>
              <a:ext cx="2184" cy="1152"/>
              <a:chOff x="2856" y="2244"/>
              <a:chExt cx="2184" cy="1152"/>
            </a:xfrm>
          </p:grpSpPr>
          <p:sp>
            <p:nvSpPr>
              <p:cNvPr id="182297" name="Line 1049"/>
              <p:cNvSpPr>
                <a:spLocks noChangeShapeType="1"/>
              </p:cNvSpPr>
              <p:nvPr/>
            </p:nvSpPr>
            <p:spPr bwMode="auto">
              <a:xfrm>
                <a:off x="2856" y="2784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91" name="AutoShape 1057"/>
              <p:cNvSpPr>
                <a:spLocks noChangeArrowheads="1"/>
              </p:cNvSpPr>
              <p:nvPr/>
            </p:nvSpPr>
            <p:spPr bwMode="auto">
              <a:xfrm>
                <a:off x="3492" y="2952"/>
                <a:ext cx="1548" cy="44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>
                <a:noFill/>
              </a:ln>
              <a:effectLst>
                <a:prstShdw prst="shdw17" dist="17961" dir="2700000">
                  <a:srgbClr val="5C7A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82299" name="Line 1051"/>
              <p:cNvSpPr>
                <a:spLocks noChangeShapeType="1"/>
              </p:cNvSpPr>
              <p:nvPr/>
            </p:nvSpPr>
            <p:spPr bwMode="auto">
              <a:xfrm>
                <a:off x="3252" y="2448"/>
                <a:ext cx="0" cy="73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093" name="Group 1058"/>
              <p:cNvGrpSpPr>
                <a:grpSpLocks/>
              </p:cNvGrpSpPr>
              <p:nvPr/>
            </p:nvGrpSpPr>
            <p:grpSpPr bwMode="auto">
              <a:xfrm>
                <a:off x="3492" y="2244"/>
                <a:ext cx="1548" cy="444"/>
                <a:chOff x="3492" y="1992"/>
                <a:chExt cx="1548" cy="444"/>
              </a:xfrm>
            </p:grpSpPr>
            <p:sp>
              <p:nvSpPr>
                <p:cNvPr id="3097" name="AutoShape 1050"/>
                <p:cNvSpPr>
                  <a:spLocks noChangeArrowheads="1"/>
                </p:cNvSpPr>
                <p:nvPr/>
              </p:nvSpPr>
              <p:spPr bwMode="auto">
                <a:xfrm>
                  <a:off x="3492" y="1992"/>
                  <a:ext cx="1548" cy="4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CCFF"/>
                </a:solidFill>
                <a:ln>
                  <a:noFill/>
                </a:ln>
                <a:effectLst>
                  <a:prstShdw prst="shdw17" dist="17961" dir="2700000">
                    <a:srgbClr val="5C7A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182300" name="Text Box 1052"/>
                <p:cNvSpPr txBox="1">
                  <a:spLocks noChangeArrowheads="1"/>
                </p:cNvSpPr>
                <p:nvPr/>
              </p:nvSpPr>
              <p:spPr bwMode="auto">
                <a:xfrm>
                  <a:off x="3581" y="2012"/>
                  <a:ext cx="1414" cy="368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just">
                    <a:defRPr/>
                  </a:pPr>
                  <a:r>
                    <a:rPr kumimoji="1" lang="zh-CN" altLang="en-US" sz="3200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宋体" panose="02010600030101010101" pitchFamily="2" charset="-122"/>
                    </a:rPr>
                    <a:t>由实验数据</a:t>
                  </a:r>
                  <a:endParaRPr kumimoji="1" lang="zh-CN" altLang="en-US" sz="2400" b="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182302" name="Text Box 1054"/>
              <p:cNvSpPr txBox="1">
                <a:spLocks noChangeArrowheads="1"/>
              </p:cNvSpPr>
              <p:nvPr/>
            </p:nvSpPr>
            <p:spPr bwMode="auto">
              <a:xfrm>
                <a:off x="3518" y="2974"/>
                <a:ext cx="1502" cy="36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宋体" panose="02010600030101010101" pitchFamily="2" charset="-122"/>
                  </a:rPr>
                  <a:t>由反应机理</a:t>
                </a:r>
                <a:endParaRPr kumimoji="1" lang="zh-CN" altLang="en-US" sz="2400" b="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82303" name="Line 1055"/>
              <p:cNvSpPr>
                <a:spLocks noChangeShapeType="1"/>
              </p:cNvSpPr>
              <p:nvPr/>
            </p:nvSpPr>
            <p:spPr bwMode="auto">
              <a:xfrm>
                <a:off x="3252" y="24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2304" name="Line 1056"/>
              <p:cNvSpPr>
                <a:spLocks noChangeShapeType="1"/>
              </p:cNvSpPr>
              <p:nvPr/>
            </p:nvSpPr>
            <p:spPr bwMode="auto">
              <a:xfrm flipV="1">
                <a:off x="3252" y="3180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>
                <a:prstShdw prst="shdw17" dist="17961" dir="2700000">
                  <a:schemeClr val="bg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82285" name="Line 1037"/>
            <p:cNvSpPr>
              <a:spLocks noChangeShapeType="1"/>
            </p:cNvSpPr>
            <p:nvPr/>
          </p:nvSpPr>
          <p:spPr bwMode="auto">
            <a:xfrm>
              <a:off x="828" y="1752"/>
              <a:ext cx="4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80" name="AutoShape 1047"/>
            <p:cNvSpPr>
              <a:spLocks noChangeArrowheads="1"/>
            </p:cNvSpPr>
            <p:nvPr/>
          </p:nvSpPr>
          <p:spPr bwMode="auto">
            <a:xfrm>
              <a:off x="1464" y="852"/>
              <a:ext cx="1548" cy="63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82283" name="Line 1035"/>
            <p:cNvSpPr>
              <a:spLocks noChangeShapeType="1"/>
            </p:cNvSpPr>
            <p:nvPr/>
          </p:nvSpPr>
          <p:spPr bwMode="auto">
            <a:xfrm>
              <a:off x="1224" y="1176"/>
              <a:ext cx="0" cy="122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2286" name="Text Box 1038"/>
            <p:cNvSpPr txBox="1">
              <a:spLocks noChangeArrowheads="1"/>
            </p:cNvSpPr>
            <p:nvPr/>
          </p:nvSpPr>
          <p:spPr bwMode="auto">
            <a:xfrm>
              <a:off x="1553" y="980"/>
              <a:ext cx="14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动力学计算</a:t>
              </a:r>
              <a:endParaRPr kumimoji="1" lang="zh-CN" altLang="en-US" sz="2400" b="0" dirty="0">
                <a:latin typeface="宋体" panose="02010600030101010101" pitchFamily="2" charset="-122"/>
              </a:endParaRPr>
            </a:p>
          </p:txBody>
        </p:sp>
        <p:sp>
          <p:nvSpPr>
            <p:cNvPr id="3083" name="AutoShape 1040"/>
            <p:cNvSpPr>
              <a:spLocks noChangeArrowheads="1"/>
            </p:cNvSpPr>
            <p:nvPr/>
          </p:nvSpPr>
          <p:spPr bwMode="auto">
            <a:xfrm>
              <a:off x="1476" y="2076"/>
              <a:ext cx="1548" cy="63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27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82289" name="Text Box 1041"/>
            <p:cNvSpPr txBox="1">
              <a:spLocks noChangeArrowheads="1"/>
            </p:cNvSpPr>
            <p:nvPr/>
          </p:nvSpPr>
          <p:spPr bwMode="auto">
            <a:xfrm>
              <a:off x="1490" y="2029"/>
              <a:ext cx="150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建立</a:t>
              </a:r>
            </a:p>
            <a:p>
              <a:pPr algn="ctr">
                <a:defRPr/>
              </a:pPr>
              <a:r>
                <a:rPr kumimoji="1"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动力学方程</a:t>
              </a:r>
              <a:endParaRPr kumimoji="1" lang="zh-CN" altLang="en-US" sz="2400" b="0" dirty="0">
                <a:latin typeface="宋体" panose="02010600030101010101" pitchFamily="2" charset="-122"/>
              </a:endParaRPr>
            </a:p>
          </p:txBody>
        </p:sp>
        <p:sp>
          <p:nvSpPr>
            <p:cNvPr id="182290" name="Line 1042"/>
            <p:cNvSpPr>
              <a:spLocks noChangeShapeType="1"/>
            </p:cNvSpPr>
            <p:nvPr/>
          </p:nvSpPr>
          <p:spPr bwMode="auto">
            <a:xfrm>
              <a:off x="1224" y="1164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2291" name="Line 1043"/>
            <p:cNvSpPr>
              <a:spLocks noChangeShapeType="1"/>
            </p:cNvSpPr>
            <p:nvPr/>
          </p:nvSpPr>
          <p:spPr bwMode="auto">
            <a:xfrm flipV="1">
              <a:off x="1224" y="2388"/>
              <a:ext cx="25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7" name="Group 1070"/>
            <p:cNvGrpSpPr>
              <a:grpSpLocks/>
            </p:cNvGrpSpPr>
            <p:nvPr/>
          </p:nvGrpSpPr>
          <p:grpSpPr bwMode="auto">
            <a:xfrm>
              <a:off x="588" y="1008"/>
              <a:ext cx="439" cy="1464"/>
              <a:chOff x="564" y="1416"/>
              <a:chExt cx="439" cy="1464"/>
            </a:xfrm>
          </p:grpSpPr>
          <p:sp>
            <p:nvSpPr>
              <p:cNvPr id="3088" name="AutoShape 1034"/>
              <p:cNvSpPr>
                <a:spLocks noChangeArrowheads="1"/>
              </p:cNvSpPr>
              <p:nvPr/>
            </p:nvSpPr>
            <p:spPr bwMode="auto">
              <a:xfrm>
                <a:off x="564" y="1416"/>
                <a:ext cx="408" cy="146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>
                <a:noFill/>
              </a:ln>
              <a:effectLst>
                <a:prstShdw prst="shdw17" dist="17961" dir="2700000">
                  <a:srgbClr val="5C7A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82281" name="Text Box 1033"/>
              <p:cNvSpPr txBox="1">
                <a:spLocks noChangeArrowheads="1"/>
              </p:cNvSpPr>
              <p:nvPr/>
            </p:nvSpPr>
            <p:spPr bwMode="auto">
              <a:xfrm>
                <a:off x="580" y="1502"/>
                <a:ext cx="423" cy="1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化学动力学</a:t>
                </a:r>
                <a:endParaRPr kumimoji="1" lang="zh-CN" altLang="en-US" sz="2400" b="0" dirty="0">
                  <a:solidFill>
                    <a:srgbClr val="FF0000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3075" name="Rectangle 1072"/>
          <p:cNvSpPr>
            <a:spLocks noChangeArrowheads="1"/>
          </p:cNvSpPr>
          <p:nvPr/>
        </p:nvSpPr>
        <p:spPr bwMode="auto">
          <a:xfrm>
            <a:off x="647700" y="4438650"/>
            <a:ext cx="3411538" cy="12192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076" name="对象 1"/>
          <p:cNvGraphicFramePr>
            <a:graphicFrameLocks noChangeAspect="1"/>
          </p:cNvGraphicFramePr>
          <p:nvPr/>
        </p:nvGraphicFramePr>
        <p:xfrm>
          <a:off x="1143000" y="4703763"/>
          <a:ext cx="26717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39392" imgH="241195" progId="Equation.DSMT4">
                  <p:embed/>
                </p:oleObj>
              </mc:Choice>
              <mc:Fallback>
                <p:oleObj name="Equation" r:id="rId3" imgW="939392" imgH="241195" progId="Equation.DSMT4">
                  <p:embed/>
                  <p:pic>
                    <p:nvPicPr>
                      <p:cNvPr id="307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03763"/>
                        <a:ext cx="26717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对象 2"/>
          <p:cNvGraphicFramePr>
            <a:graphicFrameLocks noChangeAspect="1"/>
          </p:cNvGraphicFramePr>
          <p:nvPr/>
        </p:nvGraphicFramePr>
        <p:xfrm>
          <a:off x="4078288" y="4743450"/>
          <a:ext cx="14446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508000" imgH="241300" progId="Equation.DSMT4">
                  <p:embed/>
                </p:oleObj>
              </mc:Choice>
              <mc:Fallback>
                <p:oleObj name="Equation" r:id="rId5" imgW="508000" imgH="241300" progId="Equation.DSMT4">
                  <p:embed/>
                  <p:pic>
                    <p:nvPicPr>
                      <p:cNvPr id="307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4743450"/>
                        <a:ext cx="14446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873125" y="90963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零级反应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835025" y="260508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一级反应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873125" y="412908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二级反应</a:t>
            </a:r>
          </a:p>
        </p:txBody>
      </p:sp>
      <p:graphicFrame>
        <p:nvGraphicFramePr>
          <p:cNvPr id="1229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167244"/>
              </p:ext>
            </p:extLst>
          </p:nvPr>
        </p:nvGraphicFramePr>
        <p:xfrm>
          <a:off x="3228975" y="733425"/>
          <a:ext cx="46640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1229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733425"/>
                        <a:ext cx="46640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64566"/>
              </p:ext>
            </p:extLst>
          </p:nvPr>
        </p:nvGraphicFramePr>
        <p:xfrm>
          <a:off x="3251200" y="2382838"/>
          <a:ext cx="481806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942920" imgH="469800" progId="Equation.DSMT4">
                  <p:embed/>
                </p:oleObj>
              </mc:Choice>
              <mc:Fallback>
                <p:oleObj name="Equation" r:id="rId5" imgW="1942920" imgH="469800" progId="Equation.DSMT4">
                  <p:embed/>
                  <p:pic>
                    <p:nvPicPr>
                      <p:cNvPr id="1229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382838"/>
                        <a:ext cx="4818063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89899"/>
              </p:ext>
            </p:extLst>
          </p:nvPr>
        </p:nvGraphicFramePr>
        <p:xfrm>
          <a:off x="3230563" y="3973513"/>
          <a:ext cx="51625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082600" imgH="444240" progId="Equation.DSMT4">
                  <p:embed/>
                </p:oleObj>
              </mc:Choice>
              <mc:Fallback>
                <p:oleObj name="Equation" r:id="rId7" imgW="2082600" imgH="444240" progId="Equation.DSMT4">
                  <p:embed/>
                  <p:pic>
                    <p:nvPicPr>
                      <p:cNvPr id="1229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3973513"/>
                        <a:ext cx="51625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Box 2"/>
          <p:cNvSpPr txBox="1">
            <a:spLocks noChangeArrowheads="1"/>
          </p:cNvSpPr>
          <p:nvPr/>
        </p:nvSpPr>
        <p:spPr bwMode="auto">
          <a:xfrm>
            <a:off x="936625" y="5362575"/>
            <a:ext cx="7947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一级反应公式中不含</a:t>
            </a:r>
            <a:r>
              <a:rPr lang="en-US" altLang="zh-CN" sz="2800" i="1" dirty="0">
                <a:latin typeface="Times New Roman" pitchFamily="18" charset="0"/>
              </a:rPr>
              <a:t>c</a:t>
            </a:r>
            <a:r>
              <a:rPr lang="en-US" altLang="zh-CN" sz="2800" baseline="-25000" dirty="0">
                <a:latin typeface="Times New Roman" pitchFamily="18" charset="0"/>
              </a:rPr>
              <a:t>A0</a:t>
            </a:r>
            <a:r>
              <a:rPr lang="zh-CN" altLang="en-US" sz="2800" dirty="0">
                <a:latin typeface="Times New Roman" pitchFamily="18" charset="0"/>
              </a:rPr>
              <a:t>，这相当于在做实验时，无论何时开始计时都可以。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43053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13315" name="Group 12"/>
          <p:cNvGrpSpPr>
            <a:grpSpLocks/>
          </p:cNvGrpSpPr>
          <p:nvPr/>
        </p:nvGrpSpPr>
        <p:grpSpPr bwMode="auto">
          <a:xfrm>
            <a:off x="514350" y="515940"/>
            <a:ext cx="8134350" cy="3919541"/>
            <a:chOff x="324" y="325"/>
            <a:chExt cx="5124" cy="2469"/>
          </a:xfrm>
        </p:grpSpPr>
        <p:sp>
          <p:nvSpPr>
            <p:cNvPr id="13318" name="Text Box 4"/>
            <p:cNvSpPr txBox="1">
              <a:spLocks noChangeArrowheads="1"/>
            </p:cNvSpPr>
            <p:nvPr/>
          </p:nvSpPr>
          <p:spPr bwMode="auto">
            <a:xfrm>
              <a:off x="324" y="325"/>
              <a:ext cx="51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在惰性溶剂四氯化碳中的分解反应是一级反应：</a:t>
              </a:r>
            </a:p>
          </p:txBody>
        </p:sp>
        <p:graphicFrame>
          <p:nvGraphicFramePr>
            <p:cNvPr id="1331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409456"/>
                </p:ext>
              </p:extLst>
            </p:nvPr>
          </p:nvGraphicFramePr>
          <p:xfrm>
            <a:off x="1940" y="543"/>
            <a:ext cx="1585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1384200" imgH="393480" progId="Equation.DSMT4">
                    <p:embed/>
                  </p:oleObj>
                </mc:Choice>
                <mc:Fallback>
                  <p:oleObj name="Equation" r:id="rId3" imgW="1384200" imgH="393480" progId="Equation.DSMT4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" y="543"/>
                          <a:ext cx="1585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324" y="1224"/>
              <a:ext cx="5088" cy="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分解产物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都溶于溶液中，而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则逸出，在恒温恒压下，用量气管测定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的体积，以确定反应的进程。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40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时进行实验。当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10.75ml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时开始计时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。当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=2400</a:t>
              </a:r>
              <a:r>
                <a:rPr kumimoji="1" lang="en-US" altLang="zh-CN" sz="24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秒时，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29.65ml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，经过很长时间，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分解完毕时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en-US" altLang="zh-CN" sz="24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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)</a:t>
              </a:r>
              <a:r>
                <a:rPr kumimoji="1" lang="en-US" altLang="zh-CN" sz="24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45.50ml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。试根据以上数据求此反应的速率系数和半衰期。 </a:t>
              </a:r>
            </a:p>
          </p:txBody>
        </p:sp>
        <p:graphicFrame>
          <p:nvGraphicFramePr>
            <p:cNvPr id="133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471641"/>
                </p:ext>
              </p:extLst>
            </p:nvPr>
          </p:nvGraphicFramePr>
          <p:xfrm>
            <a:off x="2668" y="1018"/>
            <a:ext cx="41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380880" imgH="228600" progId="Equation.DSMT4">
                    <p:embed/>
                  </p:oleObj>
                </mc:Choice>
                <mc:Fallback>
                  <p:oleObj name="Equation" r:id="rId5" imgW="380880" imgH="228600" progId="Equation.DSMT4">
                    <p:embed/>
                    <p:pic>
                      <p:nvPicPr>
                        <p:cNvPr id="1332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8" y="1018"/>
                          <a:ext cx="41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H="1">
              <a:off x="2784" y="840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2857" y="828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63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63544"/>
              </p:ext>
            </p:extLst>
          </p:nvPr>
        </p:nvGraphicFramePr>
        <p:xfrm>
          <a:off x="2376488" y="4535488"/>
          <a:ext cx="33020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473120" imgH="685800" progId="Equation.DSMT4">
                  <p:embed/>
                </p:oleObj>
              </mc:Choice>
              <mc:Fallback>
                <p:oleObj name="Equation" r:id="rId7" imgW="1473120" imgH="685800" progId="Equation.DSMT4">
                  <p:embed/>
                  <p:pic>
                    <p:nvPicPr>
                      <p:cNvPr id="2263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535488"/>
                        <a:ext cx="33020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57275" y="6048375"/>
            <a:ext cx="743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的浓度与物理量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体积是否成线性关系呢？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1950" y="33909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340" name="Line 12"/>
          <p:cNvSpPr>
            <a:spLocks noChangeShapeType="1"/>
          </p:cNvSpPr>
          <p:nvPr/>
        </p:nvSpPr>
        <p:spPr bwMode="auto">
          <a:xfrm flipH="1">
            <a:off x="3371850" y="36195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3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70502"/>
              </p:ext>
            </p:extLst>
          </p:nvPr>
        </p:nvGraphicFramePr>
        <p:xfrm>
          <a:off x="3222625" y="3357563"/>
          <a:ext cx="6270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143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3357563"/>
                        <a:ext cx="6270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14"/>
          <p:cNvSpPr>
            <a:spLocks noChangeShapeType="1"/>
          </p:cNvSpPr>
          <p:nvPr/>
        </p:nvSpPr>
        <p:spPr bwMode="auto">
          <a:xfrm>
            <a:off x="3600450" y="3638550"/>
            <a:ext cx="0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34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36282"/>
              </p:ext>
            </p:extLst>
          </p:nvPr>
        </p:nvGraphicFramePr>
        <p:xfrm>
          <a:off x="2374900" y="3786188"/>
          <a:ext cx="2125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384200" imgH="393480" progId="Equation.DSMT4">
                  <p:embed/>
                </p:oleObj>
              </mc:Choice>
              <mc:Fallback>
                <p:oleObj name="Equation" r:id="rId5" imgW="1384200" imgH="393480" progId="Equation.DSMT4">
                  <p:embed/>
                  <p:pic>
                    <p:nvPicPr>
                      <p:cNvPr id="1434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786188"/>
                        <a:ext cx="2125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52202"/>
              </p:ext>
            </p:extLst>
          </p:nvPr>
        </p:nvGraphicFramePr>
        <p:xfrm>
          <a:off x="1543050" y="4198938"/>
          <a:ext cx="679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3835080" imgH="1333440" progId="Equation.DSMT4">
                  <p:embed/>
                </p:oleObj>
              </mc:Choice>
              <mc:Fallback>
                <p:oleObj name="Equation" r:id="rId7" imgW="3835080" imgH="1333440" progId="Equation.DSMT4">
                  <p:embed/>
                  <p:pic>
                    <p:nvPicPr>
                      <p:cNvPr id="1434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198938"/>
                        <a:ext cx="679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389688" y="3519488"/>
            <a:ext cx="2460625" cy="674687"/>
            <a:chOff x="6389511" y="3519317"/>
            <a:chExt cx="2460978" cy="675080"/>
          </a:xfrm>
        </p:grpSpPr>
        <p:sp>
          <p:nvSpPr>
            <p:cNvPr id="14348" name="圆角矩形 3"/>
            <p:cNvSpPr>
              <a:spLocks noChangeArrowheads="1"/>
            </p:cNvSpPr>
            <p:nvPr/>
          </p:nvSpPr>
          <p:spPr bwMode="auto">
            <a:xfrm>
              <a:off x="6389511" y="3521075"/>
              <a:ext cx="2460978" cy="66710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4349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3459417"/>
                </p:ext>
              </p:extLst>
            </p:nvPr>
          </p:nvGraphicFramePr>
          <p:xfrm>
            <a:off x="6453020" y="3519317"/>
            <a:ext cx="2345073" cy="675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1498320" imgH="431640" progId="Equation.DSMT4">
                    <p:embed/>
                  </p:oleObj>
                </mc:Choice>
                <mc:Fallback>
                  <p:oleObj name="Equation" r:id="rId9" imgW="1498320" imgH="431640" progId="Equation.DSMT4">
                    <p:embed/>
                    <p:pic>
                      <p:nvPicPr>
                        <p:cNvPr id="14349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3020" y="3519317"/>
                          <a:ext cx="2345073" cy="675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7823200" y="4187825"/>
            <a:ext cx="0" cy="75723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5486400" y="4910138"/>
            <a:ext cx="3363913" cy="92551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27761F42-6737-4557-B5D6-6564E63FA7CB}"/>
              </a:ext>
            </a:extLst>
          </p:cNvPr>
          <p:cNvGrpSpPr>
            <a:grpSpLocks/>
          </p:cNvGrpSpPr>
          <p:nvPr/>
        </p:nvGrpSpPr>
        <p:grpSpPr bwMode="auto">
          <a:xfrm>
            <a:off x="559506" y="469899"/>
            <a:ext cx="8134350" cy="2967038"/>
            <a:chOff x="324" y="360"/>
            <a:chExt cx="5124" cy="1869"/>
          </a:xfrm>
        </p:grpSpPr>
        <p:sp>
          <p:nvSpPr>
            <p:cNvPr id="22" name="Text Box 4">
              <a:extLst>
                <a:ext uri="{FF2B5EF4-FFF2-40B4-BE49-F238E27FC236}">
                  <a16:creationId xmlns:a16="http://schemas.microsoft.com/office/drawing/2014/main" id="{15D62079-11FD-4DB9-AC7B-686841C99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360"/>
              <a:ext cx="51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在惰性溶剂四氯化碳中的分解反应是一级反应：</a:t>
              </a:r>
            </a:p>
          </p:txBody>
        </p:sp>
        <p:graphicFrame>
          <p:nvGraphicFramePr>
            <p:cNvPr id="23" name="Object 5">
              <a:extLst>
                <a:ext uri="{FF2B5EF4-FFF2-40B4-BE49-F238E27FC236}">
                  <a16:creationId xmlns:a16="http://schemas.microsoft.com/office/drawing/2014/main" id="{F690C05C-7717-4629-9063-F0CD2E1E4E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4861246"/>
                </p:ext>
              </p:extLst>
            </p:nvPr>
          </p:nvGraphicFramePr>
          <p:xfrm>
            <a:off x="1994" y="515"/>
            <a:ext cx="1479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1384200" imgH="393480" progId="Equation.DSMT4">
                    <p:embed/>
                  </p:oleObj>
                </mc:Choice>
                <mc:Fallback>
                  <p:oleObj name="Equation" r:id="rId11" imgW="1384200" imgH="393480" progId="Equation.DSMT4">
                    <p:embed/>
                    <p:pic>
                      <p:nvPicPr>
                        <p:cNvPr id="23" name="Object 5">
                          <a:extLst>
                            <a:ext uri="{FF2B5EF4-FFF2-40B4-BE49-F238E27FC236}">
                              <a16:creationId xmlns:a16="http://schemas.microsoft.com/office/drawing/2014/main" id="{F690C05C-7717-4629-9063-F0CD2E1E4E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515"/>
                          <a:ext cx="1479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6">
              <a:extLst>
                <a:ext uri="{FF2B5EF4-FFF2-40B4-BE49-F238E27FC236}">
                  <a16:creationId xmlns:a16="http://schemas.microsoft.com/office/drawing/2014/main" id="{E5F694C7-DF0C-48B1-BD53-440D65F27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105"/>
              <a:ext cx="5088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分解产物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都溶于溶液中，而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则逸出，在恒温恒压下，用量气管测定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的体积，以确定反应的进程。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40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时进行实验。当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10.75ml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时开始计时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en-US" altLang="zh-CN" sz="20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=0)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。当</a:t>
              </a:r>
              <a:r>
                <a:rPr kumimoji="1" lang="en-US" altLang="zh-CN" sz="20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=2400</a:t>
              </a:r>
              <a:r>
                <a:rPr kumimoji="1" lang="en-US" altLang="zh-CN" sz="20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秒时，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29.65ml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，经过很长时间，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分解完毕时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en-US" altLang="zh-CN" sz="20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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)</a:t>
              </a:r>
              <a:r>
                <a:rPr kumimoji="1" lang="en-US" altLang="zh-CN" sz="20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45.50ml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。试根据以上数据求此反应的速率系数和半衰期。 </a:t>
              </a:r>
            </a:p>
          </p:txBody>
        </p:sp>
        <p:graphicFrame>
          <p:nvGraphicFramePr>
            <p:cNvPr id="25" name="Object 7">
              <a:extLst>
                <a:ext uri="{FF2B5EF4-FFF2-40B4-BE49-F238E27FC236}">
                  <a16:creationId xmlns:a16="http://schemas.microsoft.com/office/drawing/2014/main" id="{C0DAF9C9-C14B-4054-9CCF-D3D7B028C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0954091"/>
                </p:ext>
              </p:extLst>
            </p:nvPr>
          </p:nvGraphicFramePr>
          <p:xfrm>
            <a:off x="2678" y="946"/>
            <a:ext cx="39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3" imgW="380880" imgH="228600" progId="Equation.DSMT4">
                    <p:embed/>
                  </p:oleObj>
                </mc:Choice>
                <mc:Fallback>
                  <p:oleObj name="Equation" r:id="rId13" imgW="380880" imgH="228600" progId="Equation.DSMT4">
                    <p:embed/>
                    <p:pic>
                      <p:nvPicPr>
                        <p:cNvPr id="25" name="Object 7">
                          <a:extLst>
                            <a:ext uri="{FF2B5EF4-FFF2-40B4-BE49-F238E27FC236}">
                              <a16:creationId xmlns:a16="http://schemas.microsoft.com/office/drawing/2014/main" id="{C0DAF9C9-C14B-4054-9CCF-D3D7B028C2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946"/>
                          <a:ext cx="39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FF6FD88C-EF88-4FD8-8110-B5AD4C903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799"/>
              <a:ext cx="0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33DEB6A3-ADBE-467A-BF5C-954BF0FB6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789"/>
              <a:ext cx="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61950" y="33909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536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457339"/>
              </p:ext>
            </p:extLst>
          </p:nvPr>
        </p:nvGraphicFramePr>
        <p:xfrm>
          <a:off x="1250950" y="3673475"/>
          <a:ext cx="3006725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549080" imgH="1333440" progId="Equation.DSMT4">
                  <p:embed/>
                </p:oleObj>
              </mc:Choice>
              <mc:Fallback>
                <p:oleObj name="Equation" r:id="rId3" imgW="1549080" imgH="1333440" progId="Equation.DSMT4">
                  <p:embed/>
                  <p:pic>
                    <p:nvPicPr>
                      <p:cNvPr id="1536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673475"/>
                        <a:ext cx="3006725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258260"/>
              </p:ext>
            </p:extLst>
          </p:nvPr>
        </p:nvGraphicFramePr>
        <p:xfrm>
          <a:off x="5383213" y="3619500"/>
          <a:ext cx="255111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231560" imgH="1320480" progId="Equation.DSMT4">
                  <p:embed/>
                </p:oleObj>
              </mc:Choice>
              <mc:Fallback>
                <p:oleObj name="Equation" r:id="rId5" imgW="1231560" imgH="1320480" progId="Equation.DSMT4">
                  <p:embed/>
                  <p:pic>
                    <p:nvPicPr>
                      <p:cNvPr id="1536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3619500"/>
                        <a:ext cx="255111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64BFD-31EA-48C4-B6F7-50E5AC49E587}"/>
              </a:ext>
            </a:extLst>
          </p:cNvPr>
          <p:cNvGrpSpPr>
            <a:grpSpLocks/>
          </p:cNvGrpSpPr>
          <p:nvPr/>
        </p:nvGrpSpPr>
        <p:grpSpPr bwMode="auto">
          <a:xfrm>
            <a:off x="559506" y="469899"/>
            <a:ext cx="8134350" cy="2967038"/>
            <a:chOff x="324" y="360"/>
            <a:chExt cx="5124" cy="1869"/>
          </a:xfrm>
        </p:grpSpPr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7F417CFC-E88E-47DF-958A-DDD6B3E42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360"/>
              <a:ext cx="51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在惰性溶剂四氯化碳中的分解反应是一级反应：</a:t>
              </a:r>
            </a:p>
          </p:txBody>
        </p:sp>
        <p:graphicFrame>
          <p:nvGraphicFramePr>
            <p:cNvPr id="15" name="Object 5">
              <a:extLst>
                <a:ext uri="{FF2B5EF4-FFF2-40B4-BE49-F238E27FC236}">
                  <a16:creationId xmlns:a16="http://schemas.microsoft.com/office/drawing/2014/main" id="{581758BB-0D17-408C-9B89-DC389DD897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132616"/>
                </p:ext>
              </p:extLst>
            </p:nvPr>
          </p:nvGraphicFramePr>
          <p:xfrm>
            <a:off x="1994" y="515"/>
            <a:ext cx="1479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1384200" imgH="393480" progId="Equation.DSMT4">
                    <p:embed/>
                  </p:oleObj>
                </mc:Choice>
                <mc:Fallback>
                  <p:oleObj name="Equation" r:id="rId7" imgW="1384200" imgH="393480" progId="Equation.DSMT4">
                    <p:embed/>
                    <p:pic>
                      <p:nvPicPr>
                        <p:cNvPr id="15" name="Object 5">
                          <a:extLst>
                            <a:ext uri="{FF2B5EF4-FFF2-40B4-BE49-F238E27FC236}">
                              <a16:creationId xmlns:a16="http://schemas.microsoft.com/office/drawing/2014/main" id="{581758BB-0D17-408C-9B89-DC389DD897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515"/>
                          <a:ext cx="1479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C9C4BE7D-9065-4DE5-8817-AA2D69B19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105"/>
              <a:ext cx="5088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分解产物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都溶于溶液中，而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则逸出，在恒温恒压下，用量气管测定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的体积，以确定反应的进程。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40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时进行实验。当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10.75ml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时开始计时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en-US" altLang="zh-CN" sz="20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=0)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。当</a:t>
              </a:r>
              <a:r>
                <a:rPr kumimoji="1" lang="en-US" altLang="zh-CN" sz="20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=2400</a:t>
              </a:r>
              <a:r>
                <a:rPr kumimoji="1" lang="en-US" altLang="zh-CN" sz="20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秒时，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29.65ml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，经过很长时间，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分解完毕时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en-US" altLang="zh-CN" sz="20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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)</a:t>
              </a:r>
              <a:r>
                <a:rPr kumimoji="1" lang="en-US" altLang="zh-CN" sz="20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45.50ml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。试根据以上数据求此反应的速率系数和半衰期。 </a:t>
              </a:r>
            </a:p>
          </p:txBody>
        </p:sp>
        <p:graphicFrame>
          <p:nvGraphicFramePr>
            <p:cNvPr id="17" name="Object 7">
              <a:extLst>
                <a:ext uri="{FF2B5EF4-FFF2-40B4-BE49-F238E27FC236}">
                  <a16:creationId xmlns:a16="http://schemas.microsoft.com/office/drawing/2014/main" id="{EBB0ED85-A141-4E7C-9ECC-7D55E6A426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3764921"/>
                </p:ext>
              </p:extLst>
            </p:nvPr>
          </p:nvGraphicFramePr>
          <p:xfrm>
            <a:off x="2678" y="946"/>
            <a:ext cx="39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9" imgW="380880" imgH="228600" progId="Equation.DSMT4">
                    <p:embed/>
                  </p:oleObj>
                </mc:Choice>
                <mc:Fallback>
                  <p:oleObj name="Equation" r:id="rId9" imgW="380880" imgH="228600" progId="Equation.DSMT4">
                    <p:embed/>
                    <p:pic>
                      <p:nvPicPr>
                        <p:cNvPr id="17" name="Object 7">
                          <a:extLst>
                            <a:ext uri="{FF2B5EF4-FFF2-40B4-BE49-F238E27FC236}">
                              <a16:creationId xmlns:a16="http://schemas.microsoft.com/office/drawing/2014/main" id="{EBB0ED85-A141-4E7C-9ECC-7D55E6A426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946"/>
                          <a:ext cx="39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8EC59EB7-5D57-4313-B89C-1A0B60213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799"/>
              <a:ext cx="0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1C61669A-E6E9-4AF3-B4B5-9E7166AC3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789"/>
              <a:ext cx="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61950" y="33909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638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6201"/>
              </p:ext>
            </p:extLst>
          </p:nvPr>
        </p:nvGraphicFramePr>
        <p:xfrm>
          <a:off x="1350963" y="3624263"/>
          <a:ext cx="5856287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781000" imgH="1346040" progId="Equation.DSMT4">
                  <p:embed/>
                </p:oleObj>
              </mc:Choice>
              <mc:Fallback>
                <p:oleObj name="Equation" r:id="rId3" imgW="2781000" imgH="1346040" progId="Equation.DSMT4">
                  <p:embed/>
                  <p:pic>
                    <p:nvPicPr>
                      <p:cNvPr id="1638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624263"/>
                        <a:ext cx="5856287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>
            <a:extLst>
              <a:ext uri="{FF2B5EF4-FFF2-40B4-BE49-F238E27FC236}">
                <a16:creationId xmlns:a16="http://schemas.microsoft.com/office/drawing/2014/main" id="{FB2F4D3C-7193-48C0-B20B-0361E5AC2266}"/>
              </a:ext>
            </a:extLst>
          </p:cNvPr>
          <p:cNvGrpSpPr>
            <a:grpSpLocks/>
          </p:cNvGrpSpPr>
          <p:nvPr/>
        </p:nvGrpSpPr>
        <p:grpSpPr bwMode="auto">
          <a:xfrm>
            <a:off x="559506" y="469899"/>
            <a:ext cx="8134350" cy="2967038"/>
            <a:chOff x="324" y="360"/>
            <a:chExt cx="5124" cy="1869"/>
          </a:xfrm>
        </p:grpSpPr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C3BF49BD-4DD5-46DE-80CA-A90737C42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360"/>
              <a:ext cx="51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例：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在惰性溶剂四氯化碳中的分解反应是一级反应：</a:t>
              </a:r>
            </a:p>
          </p:txBody>
        </p:sp>
        <p:graphicFrame>
          <p:nvGraphicFramePr>
            <p:cNvPr id="14" name="Object 5">
              <a:extLst>
                <a:ext uri="{FF2B5EF4-FFF2-40B4-BE49-F238E27FC236}">
                  <a16:creationId xmlns:a16="http://schemas.microsoft.com/office/drawing/2014/main" id="{28997AF2-2932-4C19-AC58-5611FA918F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132616"/>
                </p:ext>
              </p:extLst>
            </p:nvPr>
          </p:nvGraphicFramePr>
          <p:xfrm>
            <a:off x="1994" y="515"/>
            <a:ext cx="1479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1384200" imgH="393480" progId="Equation.DSMT4">
                    <p:embed/>
                  </p:oleObj>
                </mc:Choice>
                <mc:Fallback>
                  <p:oleObj name="Equation" r:id="rId5" imgW="1384200" imgH="393480" progId="Equation.DSMT4">
                    <p:embed/>
                    <p:pic>
                      <p:nvPicPr>
                        <p:cNvPr id="14" name="Object 5">
                          <a:extLst>
                            <a:ext uri="{FF2B5EF4-FFF2-40B4-BE49-F238E27FC236}">
                              <a16:creationId xmlns:a16="http://schemas.microsoft.com/office/drawing/2014/main" id="{28997AF2-2932-4C19-AC58-5611FA918F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515"/>
                          <a:ext cx="1479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5D8C6176-B005-4B8F-9065-FB2CB0CEE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105"/>
              <a:ext cx="5088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分解产物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和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都溶于溶液中，而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则逸出，在恒温恒压下，用量气管测定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的体积，以确定反应的进程。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40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时进行实验。当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10.75ml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时开始计时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en-US" altLang="zh-CN" sz="20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=0)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。当</a:t>
              </a:r>
              <a:r>
                <a:rPr kumimoji="1" lang="en-US" altLang="zh-CN" sz="20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=2400</a:t>
              </a:r>
              <a:r>
                <a:rPr kumimoji="1" lang="en-US" altLang="zh-CN" sz="20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秒时，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29.65ml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，经过很长时间，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分解完毕时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en-US" altLang="zh-CN" sz="20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t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sym typeface="Symbol" panose="05050102010706020507" pitchFamily="18" charset="2"/>
                </a:rPr>
                <a:t>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)</a:t>
              </a:r>
              <a:r>
                <a:rPr kumimoji="1" lang="en-US" altLang="zh-CN" sz="2000" b="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 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0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的体积为</a:t>
              </a:r>
              <a:r>
                <a:rPr kumimoji="1" lang="en-US" altLang="zh-CN" sz="20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45.50ml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。试根据以上数据求此反应的速率系数和半衰期。 </a:t>
              </a:r>
            </a:p>
          </p:txBody>
        </p:sp>
        <p:graphicFrame>
          <p:nvGraphicFramePr>
            <p:cNvPr id="16" name="Object 7">
              <a:extLst>
                <a:ext uri="{FF2B5EF4-FFF2-40B4-BE49-F238E27FC236}">
                  <a16:creationId xmlns:a16="http://schemas.microsoft.com/office/drawing/2014/main" id="{2486B988-AF0C-4584-9BE9-3537969E7B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3764921"/>
                </p:ext>
              </p:extLst>
            </p:nvPr>
          </p:nvGraphicFramePr>
          <p:xfrm>
            <a:off x="2678" y="946"/>
            <a:ext cx="39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380880" imgH="228600" progId="Equation.DSMT4">
                    <p:embed/>
                  </p:oleObj>
                </mc:Choice>
                <mc:Fallback>
                  <p:oleObj name="Equation" r:id="rId7" imgW="380880" imgH="228600" progId="Equation.DSMT4">
                    <p:embed/>
                    <p:pic>
                      <p:nvPicPr>
                        <p:cNvPr id="16" name="Object 7">
                          <a:extLst>
                            <a:ext uri="{FF2B5EF4-FFF2-40B4-BE49-F238E27FC236}">
                              <a16:creationId xmlns:a16="http://schemas.microsoft.com/office/drawing/2014/main" id="{2486B988-AF0C-4584-9BE9-3537969E7B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946"/>
                          <a:ext cx="39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19F286BB-16DD-441B-826F-10A7222B3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799"/>
              <a:ext cx="0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50631E24-D219-4421-9FBD-570D840FA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789"/>
              <a:ext cx="0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55638" y="701675"/>
            <a:ext cx="5091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由实验数据建立动力学方程</a:t>
            </a: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83314" name="Group 18"/>
          <p:cNvGrpSpPr>
            <a:grpSpLocks/>
          </p:cNvGrpSpPr>
          <p:nvPr/>
        </p:nvGrpSpPr>
        <p:grpSpPr bwMode="auto">
          <a:xfrm>
            <a:off x="1428750" y="1962150"/>
            <a:ext cx="6115050" cy="857250"/>
            <a:chOff x="900" y="1236"/>
            <a:chExt cx="3852" cy="540"/>
          </a:xfrm>
        </p:grpSpPr>
        <p:sp>
          <p:nvSpPr>
            <p:cNvPr id="4110" name="AutoShape 9"/>
            <p:cNvSpPr>
              <a:spLocks noChangeArrowheads="1"/>
            </p:cNvSpPr>
            <p:nvPr/>
          </p:nvSpPr>
          <p:spPr bwMode="auto">
            <a:xfrm>
              <a:off x="900" y="1236"/>
              <a:ext cx="3852" cy="54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11" name="Text Box 7"/>
            <p:cNvSpPr txBox="1">
              <a:spLocks noChangeArrowheads="1"/>
            </p:cNvSpPr>
            <p:nvPr/>
          </p:nvSpPr>
          <p:spPr bwMode="auto">
            <a:xfrm>
              <a:off x="1028" y="1318"/>
              <a:ext cx="36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0000FF"/>
                  </a:solidFill>
                  <a:latin typeface="宋体" panose="02010600030101010101" pitchFamily="2" charset="-122"/>
                </a:rPr>
                <a:t>实验测定</a:t>
              </a:r>
              <a:r>
                <a:rPr kumimoji="1" lang="en-US" altLang="zh-CN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kumimoji="1" lang="en-US" altLang="zh-CN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; </a:t>
              </a:r>
              <a:r>
                <a:rPr kumimoji="1" lang="en-US" altLang="zh-CN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kumimoji="1" lang="en-US" altLang="zh-CN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; </a:t>
              </a:r>
              <a:r>
                <a:rPr kumimoji="1" lang="en-US" altLang="zh-CN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kumimoji="1" lang="en-US" altLang="zh-CN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</a:t>
              </a:r>
              <a:r>
                <a:rPr kumimoji="1"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3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; 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</a:t>
              </a:r>
              <a:endParaRPr kumimoji="1" lang="zh-CN" altLang="en-US" sz="2400" b="0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183318" name="Group 22"/>
          <p:cNvGrpSpPr>
            <a:grpSpLocks/>
          </p:cNvGrpSpPr>
          <p:nvPr/>
        </p:nvGrpSpPr>
        <p:grpSpPr bwMode="auto">
          <a:xfrm>
            <a:off x="1428750" y="2886075"/>
            <a:ext cx="6115050" cy="1495425"/>
            <a:chOff x="900" y="1818"/>
            <a:chExt cx="3852" cy="942"/>
          </a:xfrm>
        </p:grpSpPr>
        <p:grpSp>
          <p:nvGrpSpPr>
            <p:cNvPr id="4106" name="Group 17"/>
            <p:cNvGrpSpPr>
              <a:grpSpLocks/>
            </p:cNvGrpSpPr>
            <p:nvPr/>
          </p:nvGrpSpPr>
          <p:grpSpPr bwMode="auto">
            <a:xfrm>
              <a:off x="900" y="2220"/>
              <a:ext cx="3852" cy="540"/>
              <a:chOff x="900" y="2220"/>
              <a:chExt cx="3852" cy="540"/>
            </a:xfrm>
          </p:grpSpPr>
          <p:sp>
            <p:nvSpPr>
              <p:cNvPr id="4108" name="AutoShape 10"/>
              <p:cNvSpPr>
                <a:spLocks noChangeArrowheads="1"/>
              </p:cNvSpPr>
              <p:nvPr/>
            </p:nvSpPr>
            <p:spPr bwMode="auto">
              <a:xfrm>
                <a:off x="900" y="2220"/>
                <a:ext cx="3852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>
                <a:noFill/>
              </a:ln>
              <a:effectLst>
                <a:prstShdw prst="shdw17" dist="17961" dir="2700000">
                  <a:srgbClr val="99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4109" name="Text Box 11"/>
              <p:cNvSpPr txBox="1">
                <a:spLocks noChangeArrowheads="1"/>
              </p:cNvSpPr>
              <p:nvPr/>
            </p:nvSpPr>
            <p:spPr bwMode="auto">
              <a:xfrm>
                <a:off x="1814" y="2302"/>
                <a:ext cx="192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选择合适的方法</a:t>
                </a:r>
                <a:endParaRPr kumimoji="1" lang="zh-CN" altLang="en-US" sz="2400" b="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4107" name="AutoShape 19"/>
            <p:cNvSpPr>
              <a:spLocks noChangeArrowheads="1"/>
            </p:cNvSpPr>
            <p:nvPr/>
          </p:nvSpPr>
          <p:spPr bwMode="auto">
            <a:xfrm rot="5400000">
              <a:off x="2616" y="1740"/>
              <a:ext cx="384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prstShdw prst="shdw17" dist="17961" dir="2700000">
                <a:srgbClr val="99303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3319" name="Group 23"/>
          <p:cNvGrpSpPr>
            <a:grpSpLocks/>
          </p:cNvGrpSpPr>
          <p:nvPr/>
        </p:nvGrpSpPr>
        <p:grpSpPr bwMode="auto">
          <a:xfrm>
            <a:off x="1428750" y="4429125"/>
            <a:ext cx="6115050" cy="1514475"/>
            <a:chOff x="900" y="2790"/>
            <a:chExt cx="3852" cy="954"/>
          </a:xfrm>
        </p:grpSpPr>
        <p:grpSp>
          <p:nvGrpSpPr>
            <p:cNvPr id="4102" name="Group 16"/>
            <p:cNvGrpSpPr>
              <a:grpSpLocks/>
            </p:cNvGrpSpPr>
            <p:nvPr/>
          </p:nvGrpSpPr>
          <p:grpSpPr bwMode="auto">
            <a:xfrm>
              <a:off x="900" y="3204"/>
              <a:ext cx="3852" cy="540"/>
              <a:chOff x="900" y="3120"/>
              <a:chExt cx="3852" cy="540"/>
            </a:xfrm>
          </p:grpSpPr>
          <p:sp>
            <p:nvSpPr>
              <p:cNvPr id="4104" name="AutoShape 13"/>
              <p:cNvSpPr>
                <a:spLocks noChangeArrowheads="1"/>
              </p:cNvSpPr>
              <p:nvPr/>
            </p:nvSpPr>
            <p:spPr bwMode="auto">
              <a:xfrm>
                <a:off x="900" y="3120"/>
                <a:ext cx="3852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>
                <a:noFill/>
              </a:ln>
              <a:effectLst>
                <a:prstShdw prst="shdw17" dist="17961" dir="2700000">
                  <a:srgbClr val="99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4105" name="Text Box 14"/>
              <p:cNvSpPr txBox="1">
                <a:spLocks noChangeArrowheads="1"/>
              </p:cNvSpPr>
              <p:nvPr/>
            </p:nvSpPr>
            <p:spPr bwMode="auto">
              <a:xfrm>
                <a:off x="2054" y="3202"/>
                <a:ext cx="17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求得   </a:t>
                </a:r>
                <a:r>
                  <a:rPr kumimoji="1"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kumimoji="1" lang="en-US" altLang="zh-CN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,  </a:t>
                </a:r>
                <a:r>
                  <a:rPr kumimoji="1"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k</a:t>
                </a:r>
                <a:endParaRPr kumimoji="1" lang="zh-CN" altLang="en-US" sz="2400" b="0" i="1" dirty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4103" name="AutoShape 20"/>
            <p:cNvSpPr>
              <a:spLocks noChangeArrowheads="1"/>
            </p:cNvSpPr>
            <p:nvPr/>
          </p:nvSpPr>
          <p:spPr bwMode="auto">
            <a:xfrm rot="5400000">
              <a:off x="2616" y="2712"/>
              <a:ext cx="384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prstShdw prst="shdw17" dist="17961" dir="2700000">
                <a:srgbClr val="99303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041399" y="1117600"/>
            <a:ext cx="7231063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ctr" font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7-9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动力学实验方法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114425" y="3930650"/>
            <a:ext cx="76438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Experimental Methods in Chemical Kinetics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690563" y="701675"/>
            <a:ext cx="3003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动力学实验方法</a:t>
            </a:r>
            <a:endParaRPr kumimoji="1" lang="zh-CN" altLang="en-US" sz="2400" b="0" dirty="0"/>
          </a:p>
        </p:txBody>
      </p:sp>
      <p:grpSp>
        <p:nvGrpSpPr>
          <p:cNvPr id="195592" name="Group 8"/>
          <p:cNvGrpSpPr>
            <a:grpSpLocks/>
          </p:cNvGrpSpPr>
          <p:nvPr/>
        </p:nvGrpSpPr>
        <p:grpSpPr bwMode="auto">
          <a:xfrm>
            <a:off x="838200" y="2095500"/>
            <a:ext cx="7258050" cy="2000250"/>
            <a:chOff x="564" y="1848"/>
            <a:chExt cx="4572" cy="2052"/>
          </a:xfrm>
        </p:grpSpPr>
        <p:sp>
          <p:nvSpPr>
            <p:cNvPr id="6149" name="AutoShape 6"/>
            <p:cNvSpPr>
              <a:spLocks noChangeArrowheads="1"/>
            </p:cNvSpPr>
            <p:nvPr/>
          </p:nvSpPr>
          <p:spPr bwMode="auto">
            <a:xfrm>
              <a:off x="564" y="1848"/>
              <a:ext cx="4572" cy="20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698" y="2110"/>
              <a:ext cx="4328" cy="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85725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实验中每隔一定时间，从反应器取样进行化学分析，得到样品中反应物或产物的浓度。</a:t>
              </a:r>
              <a:endPara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839788" y="1482725"/>
            <a:ext cx="7313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化学分析法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(chemical analysis)</a:t>
            </a:r>
            <a:endParaRPr kumimoji="1" lang="zh-CN" altLang="en-US" sz="2400" b="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690563" y="701675"/>
            <a:ext cx="3003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动力学实验方法</a:t>
            </a:r>
            <a:endParaRPr kumimoji="1" lang="zh-CN" altLang="en-US" sz="2400" b="0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39788" y="1482725"/>
            <a:ext cx="7313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化学分析法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(chemical analysis)</a:t>
            </a:r>
            <a:endParaRPr kumimoji="1" lang="zh-CN" altLang="en-US" sz="2400" b="0" dirty="0">
              <a:latin typeface="Times New Roman" pitchFamily="18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839788" y="2165350"/>
            <a:ext cx="81041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物理化学分析法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(physicochemical analysis)</a:t>
            </a:r>
            <a:endParaRPr kumimoji="1" lang="zh-CN" altLang="en-US" sz="2400" b="0" dirty="0">
              <a:latin typeface="Times New Roman" pitchFamily="18" charset="0"/>
            </a:endParaRPr>
          </a:p>
        </p:txBody>
      </p:sp>
      <p:grpSp>
        <p:nvGrpSpPr>
          <p:cNvPr id="230405" name="Group 5"/>
          <p:cNvGrpSpPr>
            <a:grpSpLocks/>
          </p:cNvGrpSpPr>
          <p:nvPr/>
        </p:nvGrpSpPr>
        <p:grpSpPr bwMode="auto">
          <a:xfrm>
            <a:off x="895350" y="2933700"/>
            <a:ext cx="7258050" cy="3257550"/>
            <a:chOff x="564" y="1848"/>
            <a:chExt cx="4572" cy="2052"/>
          </a:xfrm>
        </p:grpSpPr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>
              <a:off x="564" y="1848"/>
              <a:ext cx="4572" cy="20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698" y="1945"/>
              <a:ext cx="4328" cy="1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85725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测定反应系统的某些物理性质随时间变化的数据。这些物理性质应与反应物和产物的浓度有较简单的关系，且在反应前后有明显的改变。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电导、旋光度、吸光度、折光率、粘度、气体的压力和体积</a:t>
              </a:r>
              <a:r>
                <a:rPr kumimoji="1" lang="en-US" altLang="zh-CN" dirty="0">
                  <a:solidFill>
                    <a:srgbClr val="FF0000"/>
                  </a:solidFill>
                  <a:latin typeface="宋体" panose="02010600030101010101" pitchFamily="2" charset="-122"/>
                </a:rPr>
                <a:t>……</a:t>
              </a:r>
              <a:endPara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54"/>
          <p:cNvGrpSpPr>
            <a:grpSpLocks/>
          </p:cNvGrpSpPr>
          <p:nvPr/>
        </p:nvGrpSpPr>
        <p:grpSpPr bwMode="auto">
          <a:xfrm>
            <a:off x="1309688" y="5074711"/>
            <a:ext cx="6856412" cy="1219200"/>
            <a:chOff x="1296" y="2832"/>
            <a:chExt cx="4319" cy="768"/>
          </a:xfrm>
        </p:grpSpPr>
        <p:sp>
          <p:nvSpPr>
            <p:cNvPr id="8197" name="AutoShape 1053"/>
            <p:cNvSpPr>
              <a:spLocks noChangeArrowheads="1"/>
            </p:cNvSpPr>
            <p:nvPr/>
          </p:nvSpPr>
          <p:spPr bwMode="auto">
            <a:xfrm>
              <a:off x="1296" y="2832"/>
              <a:ext cx="4319" cy="76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8198" name="Object 10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3638891"/>
                </p:ext>
              </p:extLst>
            </p:nvPr>
          </p:nvGraphicFramePr>
          <p:xfrm>
            <a:off x="1675" y="2979"/>
            <a:ext cx="3560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803240" imgH="241200" progId="Equation.DSMT4">
                    <p:embed/>
                  </p:oleObj>
                </mc:Choice>
                <mc:Fallback>
                  <p:oleObj name="Equation" r:id="rId3" imgW="1803240" imgH="241200" progId="Equation.DSMT4">
                    <p:embed/>
                    <p:pic>
                      <p:nvPicPr>
                        <p:cNvPr id="8198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2979"/>
                          <a:ext cx="3560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5" name="Text Box 1058"/>
          <p:cNvSpPr txBox="1">
            <a:spLocks noChangeArrowheads="1"/>
          </p:cNvSpPr>
          <p:nvPr/>
        </p:nvSpPr>
        <p:spPr bwMode="auto">
          <a:xfrm>
            <a:off x="842963" y="4342874"/>
            <a:ext cx="7586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若物理量与各物质浓度呈线性关系：</a:t>
            </a:r>
          </a:p>
        </p:txBody>
      </p:sp>
      <p:graphicFrame>
        <p:nvGraphicFramePr>
          <p:cNvPr id="819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64857"/>
              </p:ext>
            </p:extLst>
          </p:nvPr>
        </p:nvGraphicFramePr>
        <p:xfrm>
          <a:off x="922229" y="737615"/>
          <a:ext cx="7180481" cy="342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717640" imgH="1295280" progId="Equation.DSMT4">
                  <p:embed/>
                </p:oleObj>
              </mc:Choice>
              <mc:Fallback>
                <p:oleObj name="Equation" r:id="rId5" imgW="2717640" imgH="1295280" progId="Equation.DSMT4">
                  <p:embed/>
                  <p:pic>
                    <p:nvPicPr>
                      <p:cNvPr id="819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229" y="737615"/>
                        <a:ext cx="7180481" cy="342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>
            <a:grpSpLocks/>
          </p:cNvGrpSpPr>
          <p:nvPr/>
        </p:nvGrpSpPr>
        <p:grpSpPr bwMode="auto">
          <a:xfrm>
            <a:off x="666750" y="3810000"/>
            <a:ext cx="7947025" cy="2724150"/>
            <a:chOff x="666750" y="3810000"/>
            <a:chExt cx="7946672" cy="2724150"/>
          </a:xfrm>
        </p:grpSpPr>
        <p:sp>
          <p:nvSpPr>
            <p:cNvPr id="9220" name="AutoShape 24"/>
            <p:cNvSpPr>
              <a:spLocks noChangeArrowheads="1"/>
            </p:cNvSpPr>
            <p:nvPr/>
          </p:nvSpPr>
          <p:spPr bwMode="auto">
            <a:xfrm>
              <a:off x="666750" y="3810000"/>
              <a:ext cx="7946672" cy="27241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9221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8891379"/>
                </p:ext>
              </p:extLst>
            </p:nvPr>
          </p:nvGraphicFramePr>
          <p:xfrm>
            <a:off x="909627" y="3948113"/>
            <a:ext cx="446702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1981080" imgH="241200" progId="Equation.DSMT4">
                    <p:embed/>
                  </p:oleObj>
                </mc:Choice>
                <mc:Fallback>
                  <p:oleObj name="Equation" r:id="rId3" imgW="1981080" imgH="241200" progId="Equation.DSMT4">
                    <p:embed/>
                    <p:pic>
                      <p:nvPicPr>
                        <p:cNvPr id="922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627" y="3948113"/>
                          <a:ext cx="4467027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5555749"/>
                </p:ext>
              </p:extLst>
            </p:nvPr>
          </p:nvGraphicFramePr>
          <p:xfrm>
            <a:off x="962012" y="4651375"/>
            <a:ext cx="7343449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3251160" imgH="393480" progId="Equation.DSMT4">
                    <p:embed/>
                  </p:oleObj>
                </mc:Choice>
                <mc:Fallback>
                  <p:oleObj name="Equation" r:id="rId5" imgW="3251160" imgH="393480" progId="Equation.DSMT4">
                    <p:embed/>
                    <p:pic>
                      <p:nvPicPr>
                        <p:cNvPr id="922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012" y="4651375"/>
                          <a:ext cx="7343449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0775109"/>
                </p:ext>
              </p:extLst>
            </p:nvPr>
          </p:nvGraphicFramePr>
          <p:xfrm>
            <a:off x="923914" y="5546725"/>
            <a:ext cx="6222724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2755800" imgH="393480" progId="Equation.DSMT4">
                    <p:embed/>
                  </p:oleObj>
                </mc:Choice>
                <mc:Fallback>
                  <p:oleObj name="Equation" r:id="rId7" imgW="2755800" imgH="393480" progId="Equation.DSMT4">
                    <p:embed/>
                    <p:pic>
                      <p:nvPicPr>
                        <p:cNvPr id="922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914" y="5546725"/>
                          <a:ext cx="6222724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75201"/>
              </p:ext>
            </p:extLst>
          </p:nvPr>
        </p:nvGraphicFramePr>
        <p:xfrm>
          <a:off x="1114425" y="520700"/>
          <a:ext cx="6796088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730240" imgH="1295280" progId="Equation.DSMT4">
                  <p:embed/>
                </p:oleObj>
              </mc:Choice>
              <mc:Fallback>
                <p:oleObj name="Equation" r:id="rId9" imgW="2730240" imgH="1295280" progId="Equation.DSMT4">
                  <p:embed/>
                  <p:pic>
                    <p:nvPicPr>
                      <p:cNvPr id="921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20700"/>
                        <a:ext cx="6796088" cy="322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346224"/>
              </p:ext>
            </p:extLst>
          </p:nvPr>
        </p:nvGraphicFramePr>
        <p:xfrm>
          <a:off x="1371600" y="3176588"/>
          <a:ext cx="5181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942920" imgH="431640" progId="Equation.DSMT4">
                  <p:embed/>
                </p:oleObj>
              </mc:Choice>
              <mc:Fallback>
                <p:oleObj name="Equation" r:id="rId3" imgW="1942920" imgH="431640" progId="Equation.DSMT4">
                  <p:embed/>
                  <p:pic>
                    <p:nvPicPr>
                      <p:cNvPr id="2416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76588"/>
                        <a:ext cx="51816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35153"/>
              </p:ext>
            </p:extLst>
          </p:nvPr>
        </p:nvGraphicFramePr>
        <p:xfrm>
          <a:off x="1408113" y="4243388"/>
          <a:ext cx="60245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260440" imgH="431640" progId="Equation.DSMT4">
                  <p:embed/>
                </p:oleObj>
              </mc:Choice>
              <mc:Fallback>
                <p:oleObj name="Equation" r:id="rId5" imgW="2260440" imgH="431640" progId="Equation.DSMT4">
                  <p:embed/>
                  <p:pic>
                    <p:nvPicPr>
                      <p:cNvPr id="2416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243388"/>
                        <a:ext cx="60245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82381"/>
              </p:ext>
            </p:extLst>
          </p:nvPr>
        </p:nvGraphicFramePr>
        <p:xfrm>
          <a:off x="1357313" y="5311775"/>
          <a:ext cx="48291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815840" imgH="431640" progId="Equation.DSMT4">
                  <p:embed/>
                </p:oleObj>
              </mc:Choice>
              <mc:Fallback>
                <p:oleObj name="Equation" r:id="rId7" imgW="1815840" imgH="431640" progId="Equation.DSMT4">
                  <p:embed/>
                  <p:pic>
                    <p:nvPicPr>
                      <p:cNvPr id="2416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311775"/>
                        <a:ext cx="48291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">
            <a:extLst>
              <a:ext uri="{FF2B5EF4-FFF2-40B4-BE49-F238E27FC236}">
                <a16:creationId xmlns:a16="http://schemas.microsoft.com/office/drawing/2014/main" id="{7C0ED7FB-E3C1-43ED-9706-B27DAB3177A3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491066"/>
            <a:ext cx="7947025" cy="2724150"/>
            <a:chOff x="666750" y="3810000"/>
            <a:chExt cx="7946672" cy="2724150"/>
          </a:xfrm>
        </p:grpSpPr>
        <p:sp>
          <p:nvSpPr>
            <p:cNvPr id="11" name="AutoShape 24">
              <a:extLst>
                <a:ext uri="{FF2B5EF4-FFF2-40B4-BE49-F238E27FC236}">
                  <a16:creationId xmlns:a16="http://schemas.microsoft.com/office/drawing/2014/main" id="{5D44EFC5-D56F-4508-B463-D2DB6347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3810000"/>
              <a:ext cx="7946672" cy="27241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2" name="Object 26">
              <a:extLst>
                <a:ext uri="{FF2B5EF4-FFF2-40B4-BE49-F238E27FC236}">
                  <a16:creationId xmlns:a16="http://schemas.microsoft.com/office/drawing/2014/main" id="{195853FF-9000-4638-A8A0-7397D757A6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2751315"/>
                </p:ext>
              </p:extLst>
            </p:nvPr>
          </p:nvGraphicFramePr>
          <p:xfrm>
            <a:off x="909627" y="3948113"/>
            <a:ext cx="446702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9" imgW="1981080" imgH="241200" progId="Equation.DSMT4">
                    <p:embed/>
                  </p:oleObj>
                </mc:Choice>
                <mc:Fallback>
                  <p:oleObj name="Equation" r:id="rId9" imgW="1981080" imgH="241200" progId="Equation.DSMT4">
                    <p:embed/>
                    <p:pic>
                      <p:nvPicPr>
                        <p:cNvPr id="12" name="Object 26">
                          <a:extLst>
                            <a:ext uri="{FF2B5EF4-FFF2-40B4-BE49-F238E27FC236}">
                              <a16:creationId xmlns:a16="http://schemas.microsoft.com/office/drawing/2014/main" id="{195853FF-9000-4638-A8A0-7397D757A6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627" y="3948113"/>
                          <a:ext cx="4467027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7">
              <a:extLst>
                <a:ext uri="{FF2B5EF4-FFF2-40B4-BE49-F238E27FC236}">
                  <a16:creationId xmlns:a16="http://schemas.microsoft.com/office/drawing/2014/main" id="{ED3EEDD9-E380-486A-A84A-37637AD1DF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044751"/>
                </p:ext>
              </p:extLst>
            </p:nvPr>
          </p:nvGraphicFramePr>
          <p:xfrm>
            <a:off x="962012" y="4651375"/>
            <a:ext cx="7343449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1" imgW="3251160" imgH="393480" progId="Equation.DSMT4">
                    <p:embed/>
                  </p:oleObj>
                </mc:Choice>
                <mc:Fallback>
                  <p:oleObj name="Equation" r:id="rId11" imgW="3251160" imgH="393480" progId="Equation.DSMT4">
                    <p:embed/>
                    <p:pic>
                      <p:nvPicPr>
                        <p:cNvPr id="13" name="Object 27">
                          <a:extLst>
                            <a:ext uri="{FF2B5EF4-FFF2-40B4-BE49-F238E27FC236}">
                              <a16:creationId xmlns:a16="http://schemas.microsoft.com/office/drawing/2014/main" id="{ED3EEDD9-E380-486A-A84A-37637AD1DF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012" y="4651375"/>
                          <a:ext cx="7343449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8">
              <a:extLst>
                <a:ext uri="{FF2B5EF4-FFF2-40B4-BE49-F238E27FC236}">
                  <a16:creationId xmlns:a16="http://schemas.microsoft.com/office/drawing/2014/main" id="{3E0C2B79-08D1-4EE7-AB8D-0D1ADD366D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462395"/>
                </p:ext>
              </p:extLst>
            </p:nvPr>
          </p:nvGraphicFramePr>
          <p:xfrm>
            <a:off x="923914" y="5546725"/>
            <a:ext cx="6222724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13" imgW="2755800" imgH="393480" progId="Equation.DSMT4">
                    <p:embed/>
                  </p:oleObj>
                </mc:Choice>
                <mc:Fallback>
                  <p:oleObj name="Equation" r:id="rId13" imgW="2755800" imgH="393480" progId="Equation.DSMT4">
                    <p:embed/>
                    <p:pic>
                      <p:nvPicPr>
                        <p:cNvPr id="14" name="Object 28">
                          <a:extLst>
                            <a:ext uri="{FF2B5EF4-FFF2-40B4-BE49-F238E27FC236}">
                              <a16:creationId xmlns:a16="http://schemas.microsoft.com/office/drawing/2014/main" id="{3E0C2B79-08D1-4EE7-AB8D-0D1ADD366D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914" y="5546725"/>
                          <a:ext cx="6222724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66017"/>
              </p:ext>
            </p:extLst>
          </p:nvPr>
        </p:nvGraphicFramePr>
        <p:xfrm>
          <a:off x="771525" y="819150"/>
          <a:ext cx="51816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942920" imgH="431640" progId="Equation.DSMT4">
                  <p:embed/>
                </p:oleObj>
              </mc:Choice>
              <mc:Fallback>
                <p:oleObj name="Equation" r:id="rId3" imgW="1942920" imgH="431640" progId="Equation.DSMT4">
                  <p:embed/>
                  <p:pic>
                    <p:nvPicPr>
                      <p:cNvPr id="1126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819150"/>
                        <a:ext cx="51816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077771"/>
              </p:ext>
            </p:extLst>
          </p:nvPr>
        </p:nvGraphicFramePr>
        <p:xfrm>
          <a:off x="808038" y="2008188"/>
          <a:ext cx="60245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260440" imgH="431640" progId="Equation.DSMT4">
                  <p:embed/>
                </p:oleObj>
              </mc:Choice>
              <mc:Fallback>
                <p:oleObj name="Equation" r:id="rId5" imgW="2260440" imgH="431640" progId="Equation.DSMT4">
                  <p:embed/>
                  <p:pic>
                    <p:nvPicPr>
                      <p:cNvPr id="1126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008188"/>
                        <a:ext cx="60245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85232"/>
              </p:ext>
            </p:extLst>
          </p:nvPr>
        </p:nvGraphicFramePr>
        <p:xfrm>
          <a:off x="804863" y="3187700"/>
          <a:ext cx="482758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815840" imgH="431640" progId="Equation.DSMT4">
                  <p:embed/>
                </p:oleObj>
              </mc:Choice>
              <mc:Fallback>
                <p:oleObj name="Equation" r:id="rId7" imgW="1815840" imgH="431640" progId="Equation.DSMT4">
                  <p:embed/>
                  <p:pic>
                    <p:nvPicPr>
                      <p:cNvPr id="1126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187700"/>
                        <a:ext cx="4827587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76250" y="1454151"/>
            <a:ext cx="8288338" cy="1136650"/>
            <a:chOff x="1509711" y="2436611"/>
            <a:chExt cx="8289669" cy="1136780"/>
          </a:xfrm>
        </p:grpSpPr>
        <p:sp>
          <p:nvSpPr>
            <p:cNvPr id="11276" name="Line 2055"/>
            <p:cNvSpPr>
              <a:spLocks noChangeShapeType="1"/>
            </p:cNvSpPr>
            <p:nvPr/>
          </p:nvSpPr>
          <p:spPr bwMode="auto">
            <a:xfrm>
              <a:off x="1509711" y="2971925"/>
              <a:ext cx="660263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7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806722"/>
                </p:ext>
              </p:extLst>
            </p:nvPr>
          </p:nvGraphicFramePr>
          <p:xfrm>
            <a:off x="8260845" y="2436611"/>
            <a:ext cx="1538535" cy="113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583920" imgH="431640" progId="Equation.DSMT4">
                    <p:embed/>
                  </p:oleObj>
                </mc:Choice>
                <mc:Fallback>
                  <p:oleObj name="Equation" r:id="rId9" imgW="583920" imgH="431640" progId="Equation.DSMT4">
                    <p:embed/>
                    <p:pic>
                      <p:nvPicPr>
                        <p:cNvPr id="11277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0845" y="2436611"/>
                          <a:ext cx="1538535" cy="1136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76250" y="2600325"/>
            <a:ext cx="8318500" cy="1036638"/>
            <a:chOff x="1524000" y="3514726"/>
            <a:chExt cx="8318928" cy="1036638"/>
          </a:xfrm>
        </p:grpSpPr>
        <p:sp>
          <p:nvSpPr>
            <p:cNvPr id="11274" name="Line 2056"/>
            <p:cNvSpPr>
              <a:spLocks noChangeShapeType="1"/>
            </p:cNvSpPr>
            <p:nvPr/>
          </p:nvSpPr>
          <p:spPr bwMode="auto">
            <a:xfrm>
              <a:off x="1524000" y="4090284"/>
              <a:ext cx="660266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5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2407168"/>
                </p:ext>
              </p:extLst>
            </p:nvPr>
          </p:nvGraphicFramePr>
          <p:xfrm>
            <a:off x="8306149" y="3514726"/>
            <a:ext cx="1536779" cy="103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1" imgW="583920" imgH="393480" progId="Equation.DSMT4">
                    <p:embed/>
                  </p:oleObj>
                </mc:Choice>
                <mc:Fallback>
                  <p:oleObj name="Equation" r:id="rId11" imgW="583920" imgH="393480" progId="Equation.DSMT4">
                    <p:embed/>
                    <p:pic>
                      <p:nvPicPr>
                        <p:cNvPr id="11275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6149" y="3514726"/>
                          <a:ext cx="1536779" cy="1036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14124" y="4802188"/>
            <a:ext cx="8558414" cy="1295400"/>
            <a:chOff x="314124" y="4914900"/>
            <a:chExt cx="8558414" cy="1295400"/>
          </a:xfrm>
        </p:grpSpPr>
        <p:sp>
          <p:nvSpPr>
            <p:cNvPr id="11272" name="AutoShape 2063"/>
            <p:cNvSpPr>
              <a:spLocks noChangeArrowheads="1"/>
            </p:cNvSpPr>
            <p:nvPr/>
          </p:nvSpPr>
          <p:spPr bwMode="auto">
            <a:xfrm>
              <a:off x="328613" y="4914900"/>
              <a:ext cx="8543925" cy="1295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1273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2831780"/>
                </p:ext>
              </p:extLst>
            </p:nvPr>
          </p:nvGraphicFramePr>
          <p:xfrm>
            <a:off x="314124" y="4991900"/>
            <a:ext cx="8512576" cy="1144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3" imgW="3213000" imgH="431640" progId="Equation.DSMT4">
                    <p:embed/>
                  </p:oleObj>
                </mc:Choice>
                <mc:Fallback>
                  <p:oleObj name="Equation" r:id="rId13" imgW="3213000" imgH="431640" progId="Equation.DSMT4">
                    <p:embed/>
                    <p:pic>
                      <p:nvPicPr>
                        <p:cNvPr id="11273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24" y="4991900"/>
                          <a:ext cx="8512576" cy="1144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8727</TotalTime>
  <Words>667</Words>
  <Application>Microsoft Office PowerPoint</Application>
  <PresentationFormat>全屏显示(4:3)</PresentationFormat>
  <Paragraphs>42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660</cp:revision>
  <dcterms:created xsi:type="dcterms:W3CDTF">1998-06-15T09:16:02Z</dcterms:created>
  <dcterms:modified xsi:type="dcterms:W3CDTF">2020-07-01T02:18:29Z</dcterms:modified>
</cp:coreProperties>
</file>