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449" r:id="rId2"/>
    <p:sldId id="373" r:id="rId3"/>
    <p:sldId id="374" r:id="rId4"/>
    <p:sldId id="375" r:id="rId5"/>
    <p:sldId id="376" r:id="rId6"/>
    <p:sldId id="412" r:id="rId7"/>
    <p:sldId id="413" r:id="rId8"/>
    <p:sldId id="380" r:id="rId9"/>
    <p:sldId id="381" r:id="rId10"/>
    <p:sldId id="397" r:id="rId11"/>
    <p:sldId id="453" r:id="rId12"/>
    <p:sldId id="418" r:id="rId13"/>
    <p:sldId id="419" r:id="rId14"/>
    <p:sldId id="436" r:id="rId15"/>
    <p:sldId id="399" r:id="rId16"/>
    <p:sldId id="398" r:id="rId17"/>
    <p:sldId id="383" r:id="rId18"/>
    <p:sldId id="417" r:id="rId19"/>
    <p:sldId id="400" r:id="rId20"/>
    <p:sldId id="442" r:id="rId21"/>
    <p:sldId id="439" r:id="rId22"/>
    <p:sldId id="434" r:id="rId23"/>
    <p:sldId id="440" r:id="rId24"/>
    <p:sldId id="384" r:id="rId25"/>
    <p:sldId id="401" r:id="rId26"/>
    <p:sldId id="431" r:id="rId27"/>
    <p:sldId id="430" r:id="rId28"/>
    <p:sldId id="433" r:id="rId29"/>
    <p:sldId id="392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98A6F-392C-4CFD-8296-549A0A60873D}" v="110" dt="2020-07-01T02:34:38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-14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Cai" userId="57e790d697ad4281" providerId="LiveId" clId="{6EA6660E-7AA5-45C0-BA57-5726C72FE5F3}"/>
    <pc:docChg chg="custSel modSld">
      <pc:chgData name="Jun Cai" userId="57e790d697ad4281" providerId="LiveId" clId="{6EA6660E-7AA5-45C0-BA57-5726C72FE5F3}" dt="2019-03-10T04:02:58.022" v="128"/>
      <pc:docMkLst>
        <pc:docMk/>
      </pc:docMkLst>
      <pc:sldChg chg="modSp">
        <pc:chgData name="Jun Cai" userId="57e790d697ad4281" providerId="LiveId" clId="{6EA6660E-7AA5-45C0-BA57-5726C72FE5F3}" dt="2019-03-10T03:59:23.785" v="109"/>
        <pc:sldMkLst>
          <pc:docMk/>
          <pc:sldMk cId="0" sldId="399"/>
        </pc:sldMkLst>
        <pc:spChg chg="mod">
          <ac:chgData name="Jun Cai" userId="57e790d697ad4281" providerId="LiveId" clId="{6EA6660E-7AA5-45C0-BA57-5726C72FE5F3}" dt="2019-03-10T03:59:23.785" v="109"/>
          <ac:spMkLst>
            <pc:docMk/>
            <pc:sldMk cId="0" sldId="399"/>
            <ac:spMk id="4" creationId="{00000000-0000-0000-0000-000000000000}"/>
          </ac:spMkLst>
        </pc:spChg>
      </pc:sldChg>
      <pc:sldChg chg="modSp">
        <pc:chgData name="Jun Cai" userId="57e790d697ad4281" providerId="LiveId" clId="{6EA6660E-7AA5-45C0-BA57-5726C72FE5F3}" dt="2019-03-10T03:58:45.605" v="108"/>
        <pc:sldMkLst>
          <pc:docMk/>
          <pc:sldMk cId="0" sldId="401"/>
        </pc:sldMkLst>
        <pc:spChg chg="mod">
          <ac:chgData name="Jun Cai" userId="57e790d697ad4281" providerId="LiveId" clId="{6EA6660E-7AA5-45C0-BA57-5726C72FE5F3}" dt="2019-03-10T03:58:45.605" v="108"/>
          <ac:spMkLst>
            <pc:docMk/>
            <pc:sldMk cId="0" sldId="401"/>
            <ac:spMk id="4" creationId="{00000000-0000-0000-0000-000000000000}"/>
          </ac:spMkLst>
        </pc:spChg>
      </pc:sldChg>
      <pc:sldChg chg="addSp delSp modSp">
        <pc:chgData name="Jun Cai" userId="57e790d697ad4281" providerId="LiveId" clId="{6EA6660E-7AA5-45C0-BA57-5726C72FE5F3}" dt="2019-03-10T04:02:58.022" v="128"/>
        <pc:sldMkLst>
          <pc:docMk/>
          <pc:sldMk cId="0" sldId="433"/>
        </pc:sldMkLst>
        <pc:spChg chg="add ord">
          <ac:chgData name="Jun Cai" userId="57e790d697ad4281" providerId="LiveId" clId="{6EA6660E-7AA5-45C0-BA57-5726C72FE5F3}" dt="2019-03-10T04:02:29.421" v="112" actId="167"/>
          <ac:spMkLst>
            <pc:docMk/>
            <pc:sldMk cId="0" sldId="433"/>
            <ac:spMk id="7" creationId="{D014BFB4-B1A1-447C-A6E7-14C6CBF3AF41}"/>
          </ac:spMkLst>
        </pc:spChg>
        <pc:spChg chg="del">
          <ac:chgData name="Jun Cai" userId="57e790d697ad4281" providerId="LiveId" clId="{6EA6660E-7AA5-45C0-BA57-5726C72FE5F3}" dt="2019-03-10T04:02:16.997" v="110" actId="478"/>
          <ac:spMkLst>
            <pc:docMk/>
            <pc:sldMk cId="0" sldId="433"/>
            <ac:spMk id="247810" creationId="{00000000-0000-0000-0000-000000000000}"/>
          </ac:spMkLst>
        </pc:spChg>
        <pc:graphicFrameChg chg="add">
          <ac:chgData name="Jun Cai" userId="57e790d697ad4281" providerId="LiveId" clId="{6EA6660E-7AA5-45C0-BA57-5726C72FE5F3}" dt="2019-03-10T04:02:58.022" v="128"/>
          <ac:graphicFrameMkLst>
            <pc:docMk/>
            <pc:sldMk cId="0" sldId="433"/>
            <ac:graphicFrameMk id="9" creationId="{FE346836-C4A8-4A41-A02D-350169E10E04}"/>
          </ac:graphicFrameMkLst>
        </pc:graphicFrameChg>
        <pc:graphicFrameChg chg="del mod">
          <ac:chgData name="Jun Cai" userId="57e790d697ad4281" providerId="LiveId" clId="{6EA6660E-7AA5-45C0-BA57-5726C72FE5F3}" dt="2019-03-10T04:02:56.678" v="127" actId="478"/>
          <ac:graphicFrameMkLst>
            <pc:docMk/>
            <pc:sldMk cId="0" sldId="433"/>
            <ac:graphicFrameMk id="48132" creationId="{00000000-0000-0000-0000-000000000000}"/>
          </ac:graphicFrameMkLst>
        </pc:graphicFrameChg>
        <pc:picChg chg="add ord">
          <ac:chgData name="Jun Cai" userId="57e790d697ad4281" providerId="LiveId" clId="{6EA6660E-7AA5-45C0-BA57-5726C72FE5F3}" dt="2019-03-10T04:02:29.421" v="112" actId="167"/>
          <ac:picMkLst>
            <pc:docMk/>
            <pc:sldMk cId="0" sldId="433"/>
            <ac:picMk id="8" creationId="{CC20635C-412C-4D43-96A5-8497B1A5D52E}"/>
          </ac:picMkLst>
        </pc:picChg>
        <pc:picChg chg="del">
          <ac:chgData name="Jun Cai" userId="57e790d697ad4281" providerId="LiveId" clId="{6EA6660E-7AA5-45C0-BA57-5726C72FE5F3}" dt="2019-03-10T04:02:16.997" v="110" actId="478"/>
          <ac:picMkLst>
            <pc:docMk/>
            <pc:sldMk cId="0" sldId="433"/>
            <ac:picMk id="48131" creationId="{00000000-0000-0000-0000-000000000000}"/>
          </ac:picMkLst>
        </pc:picChg>
      </pc:sldChg>
    </pc:docChg>
  </pc:docChgLst>
  <pc:docChgLst>
    <pc:chgData name="CAI JUN" userId="08ce88e1165b00db" providerId="LiveId" clId="{4BA98A6F-392C-4CFD-8296-549A0A60873D}"/>
    <pc:docChg chg="undo custSel addSld delSld modSld">
      <pc:chgData name="CAI JUN" userId="08ce88e1165b00db" providerId="LiveId" clId="{4BA98A6F-392C-4CFD-8296-549A0A60873D}" dt="2020-07-05T03:16:03.818" v="2919"/>
      <pc:docMkLst>
        <pc:docMk/>
      </pc:docMkLst>
      <pc:sldChg chg="addSp delSp modSp mod delAnim modAnim">
        <pc:chgData name="CAI JUN" userId="08ce88e1165b00db" providerId="LiveId" clId="{4BA98A6F-392C-4CFD-8296-549A0A60873D}" dt="2020-07-05T03:12:45.334" v="2909"/>
        <pc:sldMkLst>
          <pc:docMk/>
          <pc:sldMk cId="0" sldId="375"/>
        </pc:sldMkLst>
        <pc:spChg chg="mod">
          <ac:chgData name="CAI JUN" userId="08ce88e1165b00db" providerId="LiveId" clId="{4BA98A6F-392C-4CFD-8296-549A0A60873D}" dt="2020-07-05T02:35:01.353" v="1993" actId="1076"/>
          <ac:spMkLst>
            <pc:docMk/>
            <pc:sldMk cId="0" sldId="375"/>
            <ac:spMk id="20484" creationId="{00000000-0000-0000-0000-000000000000}"/>
          </ac:spMkLst>
        </pc:spChg>
        <pc:spChg chg="del mod">
          <ac:chgData name="CAI JUN" userId="08ce88e1165b00db" providerId="LiveId" clId="{4BA98A6F-392C-4CFD-8296-549A0A60873D}" dt="2020-07-05T02:34:49.040" v="1988" actId="478"/>
          <ac:spMkLst>
            <pc:docMk/>
            <pc:sldMk cId="0" sldId="375"/>
            <ac:spMk id="161816" creationId="{00000000-0000-0000-0000-000000000000}"/>
          </ac:spMkLst>
        </pc:spChg>
        <pc:spChg chg="mod">
          <ac:chgData name="CAI JUN" userId="08ce88e1165b00db" providerId="LiveId" clId="{4BA98A6F-392C-4CFD-8296-549A0A60873D}" dt="2020-07-05T03:11:39.318" v="2904" actId="1036"/>
          <ac:spMkLst>
            <pc:docMk/>
            <pc:sldMk cId="0" sldId="375"/>
            <ac:spMk id="161820" creationId="{00000000-0000-0000-0000-000000000000}"/>
          </ac:spMkLst>
        </pc:spChg>
        <pc:graphicFrameChg chg="mod">
          <ac:chgData name="CAI JUN" userId="08ce88e1165b00db" providerId="LiveId" clId="{4BA98A6F-392C-4CFD-8296-549A0A60873D}" dt="2020-07-05T03:11:24.912" v="2891" actId="1076"/>
          <ac:graphicFrameMkLst>
            <pc:docMk/>
            <pc:sldMk cId="0" sldId="375"/>
            <ac:graphicFrameMk id="2" creationId="{00000000-0000-0000-0000-000000000000}"/>
          </ac:graphicFrameMkLst>
        </pc:graphicFrameChg>
        <pc:graphicFrameChg chg="del mod">
          <ac:chgData name="CAI JUN" userId="08ce88e1165b00db" providerId="LiveId" clId="{4BA98A6F-392C-4CFD-8296-549A0A60873D}" dt="2020-07-05T02:36:18.962" v="2094" actId="478"/>
          <ac:graphicFrameMkLst>
            <pc:docMk/>
            <pc:sldMk cId="0" sldId="375"/>
            <ac:graphicFrameMk id="3" creationId="{00000000-0000-0000-0000-000000000000}"/>
          </ac:graphicFrameMkLst>
        </pc:graphicFrameChg>
        <pc:graphicFrameChg chg="mod modGraphic">
          <ac:chgData name="CAI JUN" userId="08ce88e1165b00db" providerId="LiveId" clId="{4BA98A6F-392C-4CFD-8296-549A0A60873D}" dt="2020-07-05T02:35:19.228" v="2056" actId="1035"/>
          <ac:graphicFrameMkLst>
            <pc:docMk/>
            <pc:sldMk cId="0" sldId="375"/>
            <ac:graphicFrameMk id="5" creationId="{00000000-0000-0000-0000-000000000000}"/>
          </ac:graphicFrameMkLst>
        </pc:graphicFrameChg>
        <pc:graphicFrameChg chg="add mod">
          <ac:chgData name="CAI JUN" userId="08ce88e1165b00db" providerId="LiveId" clId="{4BA98A6F-392C-4CFD-8296-549A0A60873D}" dt="2020-07-05T03:12:45.334" v="2909"/>
          <ac:graphicFrameMkLst>
            <pc:docMk/>
            <pc:sldMk cId="0" sldId="375"/>
            <ac:graphicFrameMk id="9" creationId="{75FB0B82-7BE2-4504-A56B-4818905C8EED}"/>
          </ac:graphicFrameMkLst>
        </pc:graphicFrameChg>
        <pc:graphicFrameChg chg="mod">
          <ac:chgData name="CAI JUN" userId="08ce88e1165b00db" providerId="LiveId" clId="{4BA98A6F-392C-4CFD-8296-549A0A60873D}" dt="2020-07-05T02:35:12.618" v="2030" actId="1035"/>
          <ac:graphicFrameMkLst>
            <pc:docMk/>
            <pc:sldMk cId="0" sldId="375"/>
            <ac:graphicFrameMk id="20487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4BA98A6F-392C-4CFD-8296-549A0A60873D}" dt="2020-07-05T02:30:07.228" v="1907"/>
        <pc:sldMkLst>
          <pc:docMk/>
          <pc:sldMk cId="0" sldId="381"/>
        </pc:sldMkLst>
        <pc:spChg chg="add mod">
          <ac:chgData name="CAI JUN" userId="08ce88e1165b00db" providerId="LiveId" clId="{4BA98A6F-392C-4CFD-8296-549A0A60873D}" dt="2020-07-05T02:29:27.587" v="1878" actId="1035"/>
          <ac:spMkLst>
            <pc:docMk/>
            <pc:sldMk cId="0" sldId="381"/>
            <ac:spMk id="7" creationId="{CF4C8F1A-AF2C-4566-B201-3BDD57CC7DD4}"/>
          </ac:spMkLst>
        </pc:spChg>
        <pc:spChg chg="mod">
          <ac:chgData name="CAI JUN" userId="08ce88e1165b00db" providerId="LiveId" clId="{4BA98A6F-392C-4CFD-8296-549A0A60873D}" dt="2020-07-05T02:29:27.587" v="1878" actId="1035"/>
          <ac:spMkLst>
            <pc:docMk/>
            <pc:sldMk cId="0" sldId="381"/>
            <ac:spMk id="167958" creationId="{00000000-0000-0000-0000-000000000000}"/>
          </ac:spMkLst>
        </pc:spChg>
        <pc:graphicFrameChg chg="mod modGraphic">
          <ac:chgData name="CAI JUN" userId="08ce88e1165b00db" providerId="LiveId" clId="{4BA98A6F-392C-4CFD-8296-549A0A60873D}" dt="2020-07-05T02:29:27.587" v="1878" actId="1035"/>
          <ac:graphicFrameMkLst>
            <pc:docMk/>
            <pc:sldMk cId="0" sldId="381"/>
            <ac:graphicFrameMk id="5" creationId="{00000000-0000-0000-0000-000000000000}"/>
          </ac:graphicFrameMkLst>
        </pc:graphicFrameChg>
        <pc:graphicFrameChg chg="add del mod">
          <ac:chgData name="CAI JUN" userId="08ce88e1165b00db" providerId="LiveId" clId="{4BA98A6F-392C-4CFD-8296-549A0A60873D}" dt="2020-07-05T02:24:55.100" v="1616"/>
          <ac:graphicFrameMkLst>
            <pc:docMk/>
            <pc:sldMk cId="0" sldId="381"/>
            <ac:graphicFrameMk id="6" creationId="{626CD525-321F-4ACC-9773-B504EAD70C27}"/>
          </ac:graphicFrameMkLst>
        </pc:graphicFrameChg>
        <pc:graphicFrameChg chg="add mod">
          <ac:chgData name="CAI JUN" userId="08ce88e1165b00db" providerId="LiveId" clId="{4BA98A6F-392C-4CFD-8296-549A0A60873D}" dt="2020-07-05T02:29:27.587" v="1878" actId="1035"/>
          <ac:graphicFrameMkLst>
            <pc:docMk/>
            <pc:sldMk cId="0" sldId="381"/>
            <ac:graphicFrameMk id="8" creationId="{CCAB1622-08C7-46C9-BBDF-1A7423F0F980}"/>
          </ac:graphicFrameMkLst>
        </pc:graphicFrameChg>
        <pc:graphicFrameChg chg="add mod modGraphic">
          <ac:chgData name="CAI JUN" userId="08ce88e1165b00db" providerId="LiveId" clId="{4BA98A6F-392C-4CFD-8296-549A0A60873D}" dt="2020-07-05T02:29:27.587" v="1878" actId="1035"/>
          <ac:graphicFrameMkLst>
            <pc:docMk/>
            <pc:sldMk cId="0" sldId="381"/>
            <ac:graphicFrameMk id="9" creationId="{3AF56AFE-D40C-43E0-952B-FCD604918758}"/>
          </ac:graphicFrameMkLst>
        </pc:graphicFrameChg>
        <pc:graphicFrameChg chg="add mod">
          <ac:chgData name="CAI JUN" userId="08ce88e1165b00db" providerId="LiveId" clId="{4BA98A6F-392C-4CFD-8296-549A0A60873D}" dt="2020-07-05T02:29:51.493" v="1901" actId="1035"/>
          <ac:graphicFrameMkLst>
            <pc:docMk/>
            <pc:sldMk cId="0" sldId="381"/>
            <ac:graphicFrameMk id="10" creationId="{3A556897-3644-4F0C-B15D-C0A5AF822033}"/>
          </ac:graphicFrameMkLst>
        </pc:graphicFrameChg>
        <pc:graphicFrameChg chg="mod">
          <ac:chgData name="CAI JUN" userId="08ce88e1165b00db" providerId="LiveId" clId="{4BA98A6F-392C-4CFD-8296-549A0A60873D}" dt="2020-07-05T02:29:27.587" v="1878" actId="1035"/>
          <ac:graphicFrameMkLst>
            <pc:docMk/>
            <pc:sldMk cId="0" sldId="381"/>
            <ac:graphicFrameMk id="25603" creationId="{00000000-0000-0000-0000-000000000000}"/>
          </ac:graphicFrameMkLst>
        </pc:graphicFrameChg>
      </pc:sldChg>
      <pc:sldChg chg="modSp">
        <pc:chgData name="CAI JUN" userId="08ce88e1165b00db" providerId="LiveId" clId="{4BA98A6F-392C-4CFD-8296-549A0A60873D}" dt="2020-07-01T02:26:32.481" v="78"/>
        <pc:sldMkLst>
          <pc:docMk/>
          <pc:sldMk cId="0" sldId="383"/>
        </pc:sldMkLst>
        <pc:graphicFrameChg chg="mod">
          <ac:chgData name="CAI JUN" userId="08ce88e1165b00db" providerId="LiveId" clId="{4BA98A6F-392C-4CFD-8296-549A0A60873D}" dt="2020-07-01T02:26:23.793" v="76"/>
          <ac:graphicFrameMkLst>
            <pc:docMk/>
            <pc:sldMk cId="0" sldId="383"/>
            <ac:graphicFrameMk id="36870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26:32.481" v="78"/>
          <ac:graphicFrameMkLst>
            <pc:docMk/>
            <pc:sldMk cId="0" sldId="383"/>
            <ac:graphicFrameMk id="36871" creationId="{00000000-0000-0000-0000-000000000000}"/>
          </ac:graphicFrameMkLst>
        </pc:graphicFrameChg>
      </pc:sldChg>
      <pc:sldChg chg="modSp mod">
        <pc:chgData name="CAI JUN" userId="08ce88e1165b00db" providerId="LiveId" clId="{4BA98A6F-392C-4CFD-8296-549A0A60873D}" dt="2020-07-01T02:29:14.653" v="104" actId="113"/>
        <pc:sldMkLst>
          <pc:docMk/>
          <pc:sldMk cId="0" sldId="384"/>
        </pc:sldMkLst>
        <pc:spChg chg="mod">
          <ac:chgData name="CAI JUN" userId="08ce88e1165b00db" providerId="LiveId" clId="{4BA98A6F-392C-4CFD-8296-549A0A60873D}" dt="2020-07-01T02:29:14.653" v="104" actId="113"/>
          <ac:spMkLst>
            <pc:docMk/>
            <pc:sldMk cId="0" sldId="384"/>
            <ac:spMk id="44035" creationId="{00000000-0000-0000-0000-000000000000}"/>
          </ac:spMkLst>
        </pc:spChg>
        <pc:graphicFrameChg chg="mod">
          <ac:chgData name="CAI JUN" userId="08ce88e1165b00db" providerId="LiveId" clId="{4BA98A6F-392C-4CFD-8296-549A0A60873D}" dt="2020-07-01T02:28:28.559" v="97"/>
          <ac:graphicFrameMkLst>
            <pc:docMk/>
            <pc:sldMk cId="0" sldId="384"/>
            <ac:graphicFrameMk id="44038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24:46.012" v="59"/>
          <ac:graphicFrameMkLst>
            <pc:docMk/>
            <pc:sldMk cId="0" sldId="384"/>
            <ac:graphicFrameMk id="44039" creationId="{00000000-0000-0000-0000-000000000000}"/>
          </ac:graphicFrameMkLst>
        </pc:graphicFrameChg>
      </pc:sldChg>
      <pc:sldChg chg="modSp mod">
        <pc:chgData name="CAI JUN" userId="08ce88e1165b00db" providerId="LiveId" clId="{4BA98A6F-392C-4CFD-8296-549A0A60873D}" dt="2020-07-05T01:30:39.326" v="1329" actId="1035"/>
        <pc:sldMkLst>
          <pc:docMk/>
          <pc:sldMk cId="0" sldId="392"/>
        </pc:sldMkLst>
        <pc:graphicFrameChg chg="mod">
          <ac:chgData name="CAI JUN" userId="08ce88e1165b00db" providerId="LiveId" clId="{4BA98A6F-392C-4CFD-8296-549A0A60873D}" dt="2020-07-05T01:30:22.686" v="1321"/>
          <ac:graphicFrameMkLst>
            <pc:docMk/>
            <pc:sldMk cId="0" sldId="392"/>
            <ac:graphicFrameMk id="49155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5T01:29:37.748" v="1252" actId="1037"/>
          <ac:graphicFrameMkLst>
            <pc:docMk/>
            <pc:sldMk cId="0" sldId="392"/>
            <ac:graphicFrameMk id="49156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5T01:30:24.936" v="1322"/>
          <ac:graphicFrameMkLst>
            <pc:docMk/>
            <pc:sldMk cId="0" sldId="392"/>
            <ac:graphicFrameMk id="49157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5T01:30:02.998" v="1300" actId="1076"/>
          <ac:graphicFrameMkLst>
            <pc:docMk/>
            <pc:sldMk cId="0" sldId="392"/>
            <ac:graphicFrameMk id="49158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5T01:30:39.326" v="1329" actId="1035"/>
          <ac:graphicFrameMkLst>
            <pc:docMk/>
            <pc:sldMk cId="0" sldId="392"/>
            <ac:graphicFrameMk id="49160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5T01:29:59.998" v="1299" actId="1076"/>
          <ac:graphicFrameMkLst>
            <pc:docMk/>
            <pc:sldMk cId="0" sldId="392"/>
            <ac:graphicFrameMk id="49161" creationId="{00000000-0000-0000-0000-000000000000}"/>
          </ac:graphicFrameMkLst>
        </pc:graphicFrameChg>
      </pc:sldChg>
      <pc:sldChg chg="del">
        <pc:chgData name="CAI JUN" userId="08ce88e1165b00db" providerId="LiveId" clId="{4BA98A6F-392C-4CFD-8296-549A0A60873D}" dt="2020-07-01T02:20:25.856" v="0" actId="47"/>
        <pc:sldMkLst>
          <pc:docMk/>
          <pc:sldMk cId="0" sldId="395"/>
        </pc:sldMkLst>
      </pc:sldChg>
      <pc:sldChg chg="del">
        <pc:chgData name="CAI JUN" userId="08ce88e1165b00db" providerId="LiveId" clId="{4BA98A6F-392C-4CFD-8296-549A0A60873D}" dt="2020-07-01T02:20:26.418" v="1" actId="47"/>
        <pc:sldMkLst>
          <pc:docMk/>
          <pc:sldMk cId="0" sldId="396"/>
        </pc:sldMkLst>
      </pc:sldChg>
      <pc:sldChg chg="modSp mod">
        <pc:chgData name="CAI JUN" userId="08ce88e1165b00db" providerId="LiveId" clId="{4BA98A6F-392C-4CFD-8296-549A0A60873D}" dt="2020-07-05T02:56:45.160" v="2734"/>
        <pc:sldMkLst>
          <pc:docMk/>
          <pc:sldMk cId="0" sldId="397"/>
        </pc:sldMkLst>
        <pc:spChg chg="mod">
          <ac:chgData name="CAI JUN" userId="08ce88e1165b00db" providerId="LiveId" clId="{4BA98A6F-392C-4CFD-8296-549A0A60873D}" dt="2020-07-05T02:31:31.525" v="1958" actId="1035"/>
          <ac:spMkLst>
            <pc:docMk/>
            <pc:sldMk cId="0" sldId="397"/>
            <ac:spMk id="184331" creationId="{00000000-0000-0000-0000-000000000000}"/>
          </ac:spMkLst>
        </pc:spChg>
        <pc:graphicFrameChg chg="mod">
          <ac:chgData name="CAI JUN" userId="08ce88e1165b00db" providerId="LiveId" clId="{4BA98A6F-392C-4CFD-8296-549A0A60873D}" dt="2020-07-05T02:56:45.160" v="2734"/>
          <ac:graphicFrameMkLst>
            <pc:docMk/>
            <pc:sldMk cId="0" sldId="397"/>
            <ac:graphicFrameMk id="28676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5T02:30:46.697" v="1919" actId="14100"/>
          <ac:graphicFrameMkLst>
            <pc:docMk/>
            <pc:sldMk cId="0" sldId="397"/>
            <ac:graphicFrameMk id="28677" creationId="{00000000-0000-0000-0000-000000000000}"/>
          </ac:graphicFrameMkLst>
        </pc:graphicFrameChg>
        <pc:picChg chg="mod">
          <ac:chgData name="CAI JUN" userId="08ce88e1165b00db" providerId="LiveId" clId="{4BA98A6F-392C-4CFD-8296-549A0A60873D}" dt="2020-07-05T02:31:25.868" v="1955" actId="1036"/>
          <ac:picMkLst>
            <pc:docMk/>
            <pc:sldMk cId="0" sldId="397"/>
            <ac:picMk id="28674" creationId="{00000000-0000-0000-0000-000000000000}"/>
          </ac:picMkLst>
        </pc:picChg>
      </pc:sldChg>
      <pc:sldChg chg="modSp mod">
        <pc:chgData name="CAI JUN" userId="08ce88e1165b00db" providerId="LiveId" clId="{4BA98A6F-392C-4CFD-8296-549A0A60873D}" dt="2020-07-01T02:28:07.028" v="95"/>
        <pc:sldMkLst>
          <pc:docMk/>
          <pc:sldMk cId="0" sldId="398"/>
        </pc:sldMkLst>
        <pc:spChg chg="mod">
          <ac:chgData name="CAI JUN" userId="08ce88e1165b00db" providerId="LiveId" clId="{4BA98A6F-392C-4CFD-8296-549A0A60873D}" dt="2020-07-01T02:27:28.512" v="93" actId="207"/>
          <ac:spMkLst>
            <pc:docMk/>
            <pc:sldMk cId="0" sldId="398"/>
            <ac:spMk id="35846" creationId="{00000000-0000-0000-0000-000000000000}"/>
          </ac:spMkLst>
        </pc:spChg>
        <pc:spChg chg="mod">
          <ac:chgData name="CAI JUN" userId="08ce88e1165b00db" providerId="LiveId" clId="{4BA98A6F-392C-4CFD-8296-549A0A60873D}" dt="2020-07-01T02:28:07.028" v="95"/>
          <ac:spMkLst>
            <pc:docMk/>
            <pc:sldMk cId="0" sldId="398"/>
            <ac:spMk id="35852" creationId="{00000000-0000-0000-0000-000000000000}"/>
          </ac:spMkLst>
        </pc:spChg>
        <pc:grpChg chg="mod">
          <ac:chgData name="CAI JUN" userId="08ce88e1165b00db" providerId="LiveId" clId="{4BA98A6F-392C-4CFD-8296-549A0A60873D}" dt="2020-07-01T02:28:07.028" v="95"/>
          <ac:grpSpMkLst>
            <pc:docMk/>
            <pc:sldMk cId="0" sldId="398"/>
            <ac:grpSpMk id="35845" creationId="{00000000-0000-0000-0000-000000000000}"/>
          </ac:grpSpMkLst>
        </pc:grpChg>
        <pc:grpChg chg="mod">
          <ac:chgData name="CAI JUN" userId="08ce88e1165b00db" providerId="LiveId" clId="{4BA98A6F-392C-4CFD-8296-549A0A60873D}" dt="2020-07-01T02:28:07.028" v="95"/>
          <ac:grpSpMkLst>
            <pc:docMk/>
            <pc:sldMk cId="0" sldId="398"/>
            <ac:grpSpMk id="35848" creationId="{00000000-0000-0000-0000-000000000000}"/>
          </ac:grpSpMkLst>
        </pc:grpChg>
        <pc:graphicFrameChg chg="mod">
          <ac:chgData name="CAI JUN" userId="08ce88e1165b00db" providerId="LiveId" clId="{4BA98A6F-392C-4CFD-8296-549A0A60873D}" dt="2020-07-01T02:26:43.324" v="80"/>
          <ac:graphicFrameMkLst>
            <pc:docMk/>
            <pc:sldMk cId="0" sldId="398"/>
            <ac:graphicFrameMk id="35843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26:53.246" v="83"/>
          <ac:graphicFrameMkLst>
            <pc:docMk/>
            <pc:sldMk cId="0" sldId="398"/>
            <ac:graphicFrameMk id="35844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28:07.028" v="95"/>
          <ac:graphicFrameMkLst>
            <pc:docMk/>
            <pc:sldMk cId="0" sldId="398"/>
            <ac:graphicFrameMk id="35849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28:07.028" v="95"/>
          <ac:graphicFrameMkLst>
            <pc:docMk/>
            <pc:sldMk cId="0" sldId="398"/>
            <ac:graphicFrameMk id="35850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28:07.028" v="95"/>
          <ac:graphicFrameMkLst>
            <pc:docMk/>
            <pc:sldMk cId="0" sldId="398"/>
            <ac:graphicFrameMk id="35851" creationId="{00000000-0000-0000-0000-000000000000}"/>
          </ac:graphicFrameMkLst>
        </pc:graphicFrameChg>
      </pc:sldChg>
      <pc:sldChg chg="modSp">
        <pc:chgData name="CAI JUN" userId="08ce88e1165b00db" providerId="LiveId" clId="{4BA98A6F-392C-4CFD-8296-549A0A60873D}" dt="2020-07-01T02:25:24.731" v="63"/>
        <pc:sldMkLst>
          <pc:docMk/>
          <pc:sldMk cId="0" sldId="400"/>
        </pc:sldMkLst>
        <pc:graphicFrameChg chg="mod">
          <ac:chgData name="CAI JUN" userId="08ce88e1165b00db" providerId="LiveId" clId="{4BA98A6F-392C-4CFD-8296-549A0A60873D}" dt="2020-07-01T02:25:12.528" v="61"/>
          <ac:graphicFrameMkLst>
            <pc:docMk/>
            <pc:sldMk cId="0" sldId="400"/>
            <ac:graphicFrameMk id="38916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25:24.731" v="63"/>
          <ac:graphicFrameMkLst>
            <pc:docMk/>
            <pc:sldMk cId="0" sldId="400"/>
            <ac:graphicFrameMk id="38917" creationId="{00000000-0000-0000-0000-000000000000}"/>
          </ac:graphicFrameMkLst>
        </pc:graphicFrameChg>
      </pc:sldChg>
      <pc:sldChg chg="modSp mod">
        <pc:chgData name="CAI JUN" userId="08ce88e1165b00db" providerId="LiveId" clId="{4BA98A6F-392C-4CFD-8296-549A0A60873D}" dt="2020-07-01T02:29:08.637" v="103" actId="113"/>
        <pc:sldMkLst>
          <pc:docMk/>
          <pc:sldMk cId="0" sldId="401"/>
        </pc:sldMkLst>
        <pc:spChg chg="mod">
          <ac:chgData name="CAI JUN" userId="08ce88e1165b00db" providerId="LiveId" clId="{4BA98A6F-392C-4CFD-8296-549A0A60873D}" dt="2020-07-01T02:29:08.637" v="103" actId="113"/>
          <ac:spMkLst>
            <pc:docMk/>
            <pc:sldMk cId="0" sldId="401"/>
            <ac:spMk id="45065" creationId="{00000000-0000-0000-0000-000000000000}"/>
          </ac:spMkLst>
        </pc:spChg>
        <pc:graphicFrameChg chg="mod">
          <ac:chgData name="CAI JUN" userId="08ce88e1165b00db" providerId="LiveId" clId="{4BA98A6F-392C-4CFD-8296-549A0A60873D}" dt="2020-07-01T02:24:16.887" v="55" actId="1038"/>
          <ac:graphicFrameMkLst>
            <pc:docMk/>
            <pc:sldMk cId="0" sldId="401"/>
            <ac:graphicFrameMk id="45062" creationId="{00000000-0000-0000-0000-000000000000}"/>
          </ac:graphicFrameMkLst>
        </pc:graphicFrameChg>
      </pc:sldChg>
      <pc:sldChg chg="del">
        <pc:chgData name="CAI JUN" userId="08ce88e1165b00db" providerId="LiveId" clId="{4BA98A6F-392C-4CFD-8296-549A0A60873D}" dt="2020-07-01T02:20:26.871" v="3" actId="47"/>
        <pc:sldMkLst>
          <pc:docMk/>
          <pc:sldMk cId="0" sldId="407"/>
        </pc:sldMkLst>
      </pc:sldChg>
      <pc:sldChg chg="del">
        <pc:chgData name="CAI JUN" userId="08ce88e1165b00db" providerId="LiveId" clId="{4BA98A6F-392C-4CFD-8296-549A0A60873D}" dt="2020-07-01T02:20:27.262" v="5" actId="47"/>
        <pc:sldMkLst>
          <pc:docMk/>
          <pc:sldMk cId="0" sldId="408"/>
        </pc:sldMkLst>
      </pc:sldChg>
      <pc:sldChg chg="del">
        <pc:chgData name="CAI JUN" userId="08ce88e1165b00db" providerId="LiveId" clId="{4BA98A6F-392C-4CFD-8296-549A0A60873D}" dt="2020-07-01T02:20:27.809" v="8" actId="47"/>
        <pc:sldMkLst>
          <pc:docMk/>
          <pc:sldMk cId="0" sldId="410"/>
        </pc:sldMkLst>
      </pc:sldChg>
      <pc:sldChg chg="del">
        <pc:chgData name="CAI JUN" userId="08ce88e1165b00db" providerId="LiveId" clId="{4BA98A6F-392C-4CFD-8296-549A0A60873D}" dt="2020-07-01T02:20:44.996" v="22" actId="47"/>
        <pc:sldMkLst>
          <pc:docMk/>
          <pc:sldMk cId="0" sldId="414"/>
        </pc:sldMkLst>
      </pc:sldChg>
      <pc:sldChg chg="modSp">
        <pc:chgData name="CAI JUN" userId="08ce88e1165b00db" providerId="LiveId" clId="{4BA98A6F-392C-4CFD-8296-549A0A60873D}" dt="2020-07-01T02:26:10.621" v="73" actId="113"/>
        <pc:sldMkLst>
          <pc:docMk/>
          <pc:sldMk cId="0" sldId="417"/>
        </pc:sldMkLst>
        <pc:spChg chg="mod">
          <ac:chgData name="CAI JUN" userId="08ce88e1165b00db" providerId="LiveId" clId="{4BA98A6F-392C-4CFD-8296-549A0A60873D}" dt="2020-07-01T02:26:10.621" v="73" actId="113"/>
          <ac:spMkLst>
            <pc:docMk/>
            <pc:sldMk cId="0" sldId="417"/>
            <ac:spMk id="37907" creationId="{00000000-0000-0000-0000-000000000000}"/>
          </ac:spMkLst>
        </pc:spChg>
        <pc:spChg chg="mod">
          <ac:chgData name="CAI JUN" userId="08ce88e1165b00db" providerId="LiveId" clId="{4BA98A6F-392C-4CFD-8296-549A0A60873D}" dt="2020-07-01T02:26:10.621" v="73" actId="113"/>
          <ac:spMkLst>
            <pc:docMk/>
            <pc:sldMk cId="0" sldId="417"/>
            <ac:spMk id="37909" creationId="{00000000-0000-0000-0000-000000000000}"/>
          </ac:spMkLst>
        </pc:spChg>
        <pc:spChg chg="mod">
          <ac:chgData name="CAI JUN" userId="08ce88e1165b00db" providerId="LiveId" clId="{4BA98A6F-392C-4CFD-8296-549A0A60873D}" dt="2020-07-01T02:26:10.621" v="73" actId="113"/>
          <ac:spMkLst>
            <pc:docMk/>
            <pc:sldMk cId="0" sldId="417"/>
            <ac:spMk id="37913" creationId="{00000000-0000-0000-0000-000000000000}"/>
          </ac:spMkLst>
        </pc:spChg>
        <pc:spChg chg="mod">
          <ac:chgData name="CAI JUN" userId="08ce88e1165b00db" providerId="LiveId" clId="{4BA98A6F-392C-4CFD-8296-549A0A60873D}" dt="2020-07-01T02:26:10.621" v="73" actId="113"/>
          <ac:spMkLst>
            <pc:docMk/>
            <pc:sldMk cId="0" sldId="417"/>
            <ac:spMk id="37915" creationId="{00000000-0000-0000-0000-000000000000}"/>
          </ac:spMkLst>
        </pc:spChg>
        <pc:graphicFrameChg chg="mod">
          <ac:chgData name="CAI JUN" userId="08ce88e1165b00db" providerId="LiveId" clId="{4BA98A6F-392C-4CFD-8296-549A0A60873D}" dt="2020-07-01T02:26:04.559" v="72"/>
          <ac:graphicFrameMkLst>
            <pc:docMk/>
            <pc:sldMk cId="0" sldId="417"/>
            <ac:graphicFrameMk id="37891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25:58.762" v="70"/>
          <ac:graphicFrameMkLst>
            <pc:docMk/>
            <pc:sldMk cId="0" sldId="417"/>
            <ac:graphicFrameMk id="37892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25:50.653" v="68"/>
          <ac:graphicFrameMkLst>
            <pc:docMk/>
            <pc:sldMk cId="0" sldId="417"/>
            <ac:graphicFrameMk id="216093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25:38.965" v="65"/>
          <ac:graphicFrameMkLst>
            <pc:docMk/>
            <pc:sldMk cId="0" sldId="417"/>
            <ac:graphicFrameMk id="216096" creationId="{00000000-0000-0000-0000-000000000000}"/>
          </ac:graphicFrameMkLst>
        </pc:graphicFrameChg>
      </pc:sldChg>
      <pc:sldChg chg="addSp delSp modSp mod">
        <pc:chgData name="CAI JUN" userId="08ce88e1165b00db" providerId="LiveId" clId="{4BA98A6F-392C-4CFD-8296-549A0A60873D}" dt="2020-07-05T01:20:18.389" v="775" actId="1038"/>
        <pc:sldMkLst>
          <pc:docMk/>
          <pc:sldMk cId="0" sldId="418"/>
        </pc:sldMkLst>
        <pc:spChg chg="mod">
          <ac:chgData name="CAI JUN" userId="08ce88e1165b00db" providerId="LiveId" clId="{4BA98A6F-392C-4CFD-8296-549A0A60873D}" dt="2020-07-05T01:20:03.717" v="745" actId="1036"/>
          <ac:spMkLst>
            <pc:docMk/>
            <pc:sldMk cId="0" sldId="418"/>
            <ac:spMk id="31748" creationId="{00000000-0000-0000-0000-000000000000}"/>
          </ac:spMkLst>
        </pc:spChg>
        <pc:spChg chg="mod">
          <ac:chgData name="CAI JUN" userId="08ce88e1165b00db" providerId="LiveId" clId="{4BA98A6F-392C-4CFD-8296-549A0A60873D}" dt="2020-07-05T01:19:56.186" v="724" actId="1036"/>
          <ac:spMkLst>
            <pc:docMk/>
            <pc:sldMk cId="0" sldId="418"/>
            <ac:spMk id="31750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53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68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69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70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71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72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73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74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75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76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77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78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79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80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81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82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83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84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85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86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87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88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89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90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91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92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93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94" creationId="{00000000-0000-0000-0000-000000000000}"/>
          </ac:spMkLst>
        </pc:spChg>
        <pc:spChg chg="mod">
          <ac:chgData name="CAI JUN" userId="08ce88e1165b00db" providerId="LiveId" clId="{4BA98A6F-392C-4CFD-8296-549A0A60873D}" dt="2020-07-05T01:14:13.245" v="496" actId="1076"/>
          <ac:spMkLst>
            <pc:docMk/>
            <pc:sldMk cId="0" sldId="418"/>
            <ac:spMk id="31795" creationId="{00000000-0000-0000-0000-000000000000}"/>
          </ac:spMkLst>
        </pc:spChg>
        <pc:grpChg chg="del mod">
          <ac:chgData name="CAI JUN" userId="08ce88e1165b00db" providerId="LiveId" clId="{4BA98A6F-392C-4CFD-8296-549A0A60873D}" dt="2020-07-05T01:18:43.526" v="634" actId="478"/>
          <ac:grpSpMkLst>
            <pc:docMk/>
            <pc:sldMk cId="0" sldId="418"/>
            <ac:grpSpMk id="31749" creationId="{00000000-0000-0000-0000-000000000000}"/>
          </ac:grpSpMkLst>
        </pc:grpChg>
        <pc:grpChg chg="mod">
          <ac:chgData name="CAI JUN" userId="08ce88e1165b00db" providerId="LiveId" clId="{4BA98A6F-392C-4CFD-8296-549A0A60873D}" dt="2020-07-05T01:14:13.245" v="496" actId="1076"/>
          <ac:grpSpMkLst>
            <pc:docMk/>
            <pc:sldMk cId="0" sldId="418"/>
            <ac:grpSpMk id="31752" creationId="{00000000-0000-0000-0000-000000000000}"/>
          </ac:grpSpMkLst>
        </pc:grpChg>
        <pc:grpChg chg="mod">
          <ac:chgData name="CAI JUN" userId="08ce88e1165b00db" providerId="LiveId" clId="{4BA98A6F-392C-4CFD-8296-549A0A60873D}" dt="2020-07-05T01:14:13.245" v="496" actId="1076"/>
          <ac:grpSpMkLst>
            <pc:docMk/>
            <pc:sldMk cId="0" sldId="418"/>
            <ac:grpSpMk id="31754" creationId="{00000000-0000-0000-0000-000000000000}"/>
          </ac:grpSpMkLst>
        </pc:grpChg>
        <pc:grpChg chg="mod">
          <ac:chgData name="CAI JUN" userId="08ce88e1165b00db" providerId="LiveId" clId="{4BA98A6F-392C-4CFD-8296-549A0A60873D}" dt="2020-07-05T01:14:13.245" v="496" actId="1076"/>
          <ac:grpSpMkLst>
            <pc:docMk/>
            <pc:sldMk cId="0" sldId="418"/>
            <ac:grpSpMk id="31755" creationId="{00000000-0000-0000-0000-000000000000}"/>
          </ac:grpSpMkLst>
        </pc:grpChg>
        <pc:grpChg chg="mod">
          <ac:chgData name="CAI JUN" userId="08ce88e1165b00db" providerId="LiveId" clId="{4BA98A6F-392C-4CFD-8296-549A0A60873D}" dt="2020-07-05T01:14:13.245" v="496" actId="1076"/>
          <ac:grpSpMkLst>
            <pc:docMk/>
            <pc:sldMk cId="0" sldId="418"/>
            <ac:grpSpMk id="31756" creationId="{00000000-0000-0000-0000-000000000000}"/>
          </ac:grpSpMkLst>
        </pc:grpChg>
        <pc:grpChg chg="mod">
          <ac:chgData name="CAI JUN" userId="08ce88e1165b00db" providerId="LiveId" clId="{4BA98A6F-392C-4CFD-8296-549A0A60873D}" dt="2020-07-05T01:14:13.245" v="496" actId="1076"/>
          <ac:grpSpMkLst>
            <pc:docMk/>
            <pc:sldMk cId="0" sldId="418"/>
            <ac:grpSpMk id="31757" creationId="{00000000-0000-0000-0000-000000000000}"/>
          </ac:grpSpMkLst>
        </pc:grpChg>
        <pc:grpChg chg="mod">
          <ac:chgData name="CAI JUN" userId="08ce88e1165b00db" providerId="LiveId" clId="{4BA98A6F-392C-4CFD-8296-549A0A60873D}" dt="2020-07-05T01:14:13.245" v="496" actId="1076"/>
          <ac:grpSpMkLst>
            <pc:docMk/>
            <pc:sldMk cId="0" sldId="418"/>
            <ac:grpSpMk id="31758" creationId="{00000000-0000-0000-0000-000000000000}"/>
          </ac:grpSpMkLst>
        </pc:grpChg>
        <pc:grpChg chg="mod">
          <ac:chgData name="CAI JUN" userId="08ce88e1165b00db" providerId="LiveId" clId="{4BA98A6F-392C-4CFD-8296-549A0A60873D}" dt="2020-07-05T01:14:13.245" v="496" actId="1076"/>
          <ac:grpSpMkLst>
            <pc:docMk/>
            <pc:sldMk cId="0" sldId="418"/>
            <ac:grpSpMk id="31759" creationId="{00000000-0000-0000-0000-000000000000}"/>
          </ac:grpSpMkLst>
        </pc:grpChg>
        <pc:grpChg chg="mod">
          <ac:chgData name="CAI JUN" userId="08ce88e1165b00db" providerId="LiveId" clId="{4BA98A6F-392C-4CFD-8296-549A0A60873D}" dt="2020-07-05T01:14:13.245" v="496" actId="1076"/>
          <ac:grpSpMkLst>
            <pc:docMk/>
            <pc:sldMk cId="0" sldId="418"/>
            <ac:grpSpMk id="31760" creationId="{00000000-0000-0000-0000-000000000000}"/>
          </ac:grpSpMkLst>
        </pc:grpChg>
        <pc:grpChg chg="mod">
          <ac:chgData name="CAI JUN" userId="08ce88e1165b00db" providerId="LiveId" clId="{4BA98A6F-392C-4CFD-8296-549A0A60873D}" dt="2020-07-05T01:14:13.245" v="496" actId="1076"/>
          <ac:grpSpMkLst>
            <pc:docMk/>
            <pc:sldMk cId="0" sldId="418"/>
            <ac:grpSpMk id="31761" creationId="{00000000-0000-0000-0000-000000000000}"/>
          </ac:grpSpMkLst>
        </pc:grpChg>
        <pc:grpChg chg="mod">
          <ac:chgData name="CAI JUN" userId="08ce88e1165b00db" providerId="LiveId" clId="{4BA98A6F-392C-4CFD-8296-549A0A60873D}" dt="2020-07-05T01:14:13.245" v="496" actId="1076"/>
          <ac:grpSpMkLst>
            <pc:docMk/>
            <pc:sldMk cId="0" sldId="418"/>
            <ac:grpSpMk id="31762" creationId="{00000000-0000-0000-0000-000000000000}"/>
          </ac:grpSpMkLst>
        </pc:grpChg>
        <pc:grpChg chg="mod">
          <ac:chgData name="CAI JUN" userId="08ce88e1165b00db" providerId="LiveId" clId="{4BA98A6F-392C-4CFD-8296-549A0A60873D}" dt="2020-07-05T01:14:13.245" v="496" actId="1076"/>
          <ac:grpSpMkLst>
            <pc:docMk/>
            <pc:sldMk cId="0" sldId="418"/>
            <ac:grpSpMk id="31763" creationId="{00000000-0000-0000-0000-000000000000}"/>
          </ac:grpSpMkLst>
        </pc:grpChg>
        <pc:grpChg chg="mod">
          <ac:chgData name="CAI JUN" userId="08ce88e1165b00db" providerId="LiveId" clId="{4BA98A6F-392C-4CFD-8296-549A0A60873D}" dt="2020-07-05T01:14:13.245" v="496" actId="1076"/>
          <ac:grpSpMkLst>
            <pc:docMk/>
            <pc:sldMk cId="0" sldId="418"/>
            <ac:grpSpMk id="31764" creationId="{00000000-0000-0000-0000-000000000000}"/>
          </ac:grpSpMkLst>
        </pc:grpChg>
        <pc:grpChg chg="mod">
          <ac:chgData name="CAI JUN" userId="08ce88e1165b00db" providerId="LiveId" clId="{4BA98A6F-392C-4CFD-8296-549A0A60873D}" dt="2020-07-05T01:14:13.245" v="496" actId="1076"/>
          <ac:grpSpMkLst>
            <pc:docMk/>
            <pc:sldMk cId="0" sldId="418"/>
            <ac:grpSpMk id="31765" creationId="{00000000-0000-0000-0000-000000000000}"/>
          </ac:grpSpMkLst>
        </pc:grpChg>
        <pc:grpChg chg="mod">
          <ac:chgData name="CAI JUN" userId="08ce88e1165b00db" providerId="LiveId" clId="{4BA98A6F-392C-4CFD-8296-549A0A60873D}" dt="2020-07-05T01:14:13.245" v="496" actId="1076"/>
          <ac:grpSpMkLst>
            <pc:docMk/>
            <pc:sldMk cId="0" sldId="418"/>
            <ac:grpSpMk id="31766" creationId="{00000000-0000-0000-0000-000000000000}"/>
          </ac:grpSpMkLst>
        </pc:grpChg>
        <pc:grpChg chg="mod">
          <ac:chgData name="CAI JUN" userId="08ce88e1165b00db" providerId="LiveId" clId="{4BA98A6F-392C-4CFD-8296-549A0A60873D}" dt="2020-07-05T01:14:13.245" v="496" actId="1076"/>
          <ac:grpSpMkLst>
            <pc:docMk/>
            <pc:sldMk cId="0" sldId="418"/>
            <ac:grpSpMk id="31767" creationId="{00000000-0000-0000-0000-000000000000}"/>
          </ac:grpSpMkLst>
        </pc:grpChg>
        <pc:graphicFrameChg chg="add mod">
          <ac:chgData name="CAI JUN" userId="08ce88e1165b00db" providerId="LiveId" clId="{4BA98A6F-392C-4CFD-8296-549A0A60873D}" dt="2020-07-05T01:20:03.717" v="745" actId="1036"/>
          <ac:graphicFrameMkLst>
            <pc:docMk/>
            <pc:sldMk cId="0" sldId="418"/>
            <ac:graphicFrameMk id="52" creationId="{8210FA76-6404-4F21-9DC3-C27FC9769382}"/>
          </ac:graphicFrameMkLst>
        </pc:graphicFrameChg>
        <pc:graphicFrameChg chg="mod">
          <ac:chgData name="CAI JUN" userId="08ce88e1165b00db" providerId="LiveId" clId="{4BA98A6F-392C-4CFD-8296-549A0A60873D}" dt="2020-07-05T01:20:18.389" v="775" actId="1038"/>
          <ac:graphicFrameMkLst>
            <pc:docMk/>
            <pc:sldMk cId="0" sldId="418"/>
            <ac:graphicFrameMk id="31747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5T01:20:03.717" v="745" actId="1036"/>
          <ac:graphicFrameMkLst>
            <pc:docMk/>
            <pc:sldMk cId="0" sldId="418"/>
            <ac:graphicFrameMk id="31751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4BA98A6F-392C-4CFD-8296-549A0A60873D}" dt="2020-07-05T03:04:18.222" v="2849"/>
        <pc:sldMkLst>
          <pc:docMk/>
          <pc:sldMk cId="0" sldId="419"/>
        </pc:sldMkLst>
        <pc:spChg chg="mod">
          <ac:chgData name="CAI JUN" userId="08ce88e1165b00db" providerId="LiveId" clId="{4BA98A6F-392C-4CFD-8296-549A0A60873D}" dt="2020-07-05T01:27:39.811" v="1055" actId="1035"/>
          <ac:spMkLst>
            <pc:docMk/>
            <pc:sldMk cId="0" sldId="419"/>
            <ac:spMk id="32773" creationId="{00000000-0000-0000-0000-000000000000}"/>
          </ac:spMkLst>
        </pc:spChg>
        <pc:spChg chg="mod">
          <ac:chgData name="CAI JUN" userId="08ce88e1165b00db" providerId="LiveId" clId="{4BA98A6F-392C-4CFD-8296-549A0A60873D}" dt="2020-07-05T02:19:36.022" v="1480" actId="14100"/>
          <ac:spMkLst>
            <pc:docMk/>
            <pc:sldMk cId="0" sldId="419"/>
            <ac:spMk id="32774" creationId="{00000000-0000-0000-0000-000000000000}"/>
          </ac:spMkLst>
        </pc:spChg>
        <pc:grpChg chg="del">
          <ac:chgData name="CAI JUN" userId="08ce88e1165b00db" providerId="LiveId" clId="{4BA98A6F-392C-4CFD-8296-549A0A60873D}" dt="2020-07-05T01:25:46.779" v="834" actId="478"/>
          <ac:grpSpMkLst>
            <pc:docMk/>
            <pc:sldMk cId="0" sldId="419"/>
            <ac:grpSpMk id="32777" creationId="{00000000-0000-0000-0000-000000000000}"/>
          </ac:grpSpMkLst>
        </pc:grpChg>
        <pc:grpChg chg="del">
          <ac:chgData name="CAI JUN" userId="08ce88e1165b00db" providerId="LiveId" clId="{4BA98A6F-392C-4CFD-8296-549A0A60873D}" dt="2020-07-05T01:26:42.326" v="947" actId="478"/>
          <ac:grpSpMkLst>
            <pc:docMk/>
            <pc:sldMk cId="0" sldId="419"/>
            <ac:grpSpMk id="32780" creationId="{00000000-0000-0000-0000-000000000000}"/>
          </ac:grpSpMkLst>
        </pc:grpChg>
        <pc:graphicFrameChg chg="add mod">
          <ac:chgData name="CAI JUN" userId="08ce88e1165b00db" providerId="LiveId" clId="{4BA98A6F-392C-4CFD-8296-549A0A60873D}" dt="2020-07-05T01:28:27.639" v="1148" actId="1076"/>
          <ac:graphicFrameMkLst>
            <pc:docMk/>
            <pc:sldMk cId="0" sldId="419"/>
            <ac:graphicFrameMk id="92" creationId="{34585E07-71A9-49B4-90B5-E833CD05DB32}"/>
          </ac:graphicFrameMkLst>
        </pc:graphicFrameChg>
        <pc:graphicFrameChg chg="add mod">
          <ac:chgData name="CAI JUN" userId="08ce88e1165b00db" providerId="LiveId" clId="{4BA98A6F-392C-4CFD-8296-549A0A60873D}" dt="2020-07-05T01:27:24.623" v="1016" actId="1076"/>
          <ac:graphicFrameMkLst>
            <pc:docMk/>
            <pc:sldMk cId="0" sldId="419"/>
            <ac:graphicFrameMk id="93" creationId="{3CE0E5AD-58A8-4EB1-88D5-9097D35DB544}"/>
          </ac:graphicFrameMkLst>
        </pc:graphicFrameChg>
        <pc:graphicFrameChg chg="add mod">
          <ac:chgData name="CAI JUN" userId="08ce88e1165b00db" providerId="LiveId" clId="{4BA98A6F-392C-4CFD-8296-549A0A60873D}" dt="2020-07-05T01:27:32.951" v="1034" actId="1037"/>
          <ac:graphicFrameMkLst>
            <pc:docMk/>
            <pc:sldMk cId="0" sldId="419"/>
            <ac:graphicFrameMk id="94" creationId="{5E0AD827-0684-4C6C-928F-C8F215DA8D1E}"/>
          </ac:graphicFrameMkLst>
        </pc:graphicFrameChg>
        <pc:graphicFrameChg chg="del">
          <ac:chgData name="CAI JUN" userId="08ce88e1165b00db" providerId="LiveId" clId="{4BA98A6F-392C-4CFD-8296-549A0A60873D}" dt="2020-07-05T01:26:42.326" v="947" actId="478"/>
          <ac:graphicFrameMkLst>
            <pc:docMk/>
            <pc:sldMk cId="0" sldId="419"/>
            <ac:graphicFrameMk id="32771" creationId="{00000000-0000-0000-0000-000000000000}"/>
          </ac:graphicFrameMkLst>
        </pc:graphicFrameChg>
        <pc:graphicFrameChg chg="del">
          <ac:chgData name="CAI JUN" userId="08ce88e1165b00db" providerId="LiveId" clId="{4BA98A6F-392C-4CFD-8296-549A0A60873D}" dt="2020-07-05T01:26:42.326" v="947" actId="478"/>
          <ac:graphicFrameMkLst>
            <pc:docMk/>
            <pc:sldMk cId="0" sldId="419"/>
            <ac:graphicFrameMk id="32772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5T01:28:24.373" v="1147" actId="1076"/>
          <ac:graphicFrameMkLst>
            <pc:docMk/>
            <pc:sldMk cId="0" sldId="419"/>
            <ac:graphicFrameMk id="32775" creationId="{00000000-0000-0000-0000-000000000000}"/>
          </ac:graphicFrameMkLst>
        </pc:graphicFrameChg>
        <pc:graphicFrameChg chg="del">
          <ac:chgData name="CAI JUN" userId="08ce88e1165b00db" providerId="LiveId" clId="{4BA98A6F-392C-4CFD-8296-549A0A60873D}" dt="2020-07-05T01:25:50.326" v="835" actId="478"/>
          <ac:graphicFrameMkLst>
            <pc:docMk/>
            <pc:sldMk cId="0" sldId="419"/>
            <ac:graphicFrameMk id="32776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5T01:28:33.670" v="1157" actId="14100"/>
          <ac:graphicFrameMkLst>
            <pc:docMk/>
            <pc:sldMk cId="0" sldId="419"/>
            <ac:graphicFrameMk id="32778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5T01:28:44.358" v="1192" actId="1036"/>
          <ac:graphicFrameMkLst>
            <pc:docMk/>
            <pc:sldMk cId="0" sldId="419"/>
            <ac:graphicFrameMk id="32779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5T01:28:23.045" v="1146" actId="1076"/>
          <ac:graphicFrameMkLst>
            <pc:docMk/>
            <pc:sldMk cId="0" sldId="419"/>
            <ac:graphicFrameMk id="32781" creationId="{00000000-0000-0000-0000-000000000000}"/>
          </ac:graphicFrameMkLst>
        </pc:graphicFrameChg>
      </pc:sldChg>
      <pc:sldChg chg="modSp del mod">
        <pc:chgData name="CAI JUN" userId="08ce88e1165b00db" providerId="LiveId" clId="{4BA98A6F-392C-4CFD-8296-549A0A60873D}" dt="2020-07-05T02:30:13.228" v="1908" actId="47"/>
        <pc:sldMkLst>
          <pc:docMk/>
          <pc:sldMk cId="0" sldId="420"/>
        </pc:sldMkLst>
        <pc:spChg chg="mod">
          <ac:chgData name="CAI JUN" userId="08ce88e1165b00db" providerId="LiveId" clId="{4BA98A6F-392C-4CFD-8296-549A0A60873D}" dt="2020-07-05T02:20:38.506" v="1495" actId="255"/>
          <ac:spMkLst>
            <pc:docMk/>
            <pc:sldMk cId="0" sldId="420"/>
            <ac:spMk id="223239" creationId="{00000000-0000-0000-0000-000000000000}"/>
          </ac:spMkLst>
        </pc:spChg>
        <pc:graphicFrameChg chg="modGraphic">
          <ac:chgData name="CAI JUN" userId="08ce88e1165b00db" providerId="LiveId" clId="{4BA98A6F-392C-4CFD-8296-549A0A60873D}" dt="2020-07-05T02:21:38.084" v="1505" actId="6549"/>
          <ac:graphicFrameMkLst>
            <pc:docMk/>
            <pc:sldMk cId="0" sldId="420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5T02:20:51.506" v="1498" actId="1076"/>
          <ac:graphicFrameMkLst>
            <pc:docMk/>
            <pc:sldMk cId="0" sldId="420"/>
            <ac:graphicFrameMk id="26676" creationId="{00000000-0000-0000-0000-000000000000}"/>
          </ac:graphicFrameMkLst>
        </pc:graphicFrameChg>
      </pc:sldChg>
      <pc:sldChg chg="addSp modSp del mod">
        <pc:chgData name="CAI JUN" userId="08ce88e1165b00db" providerId="LiveId" clId="{4BA98A6F-392C-4CFD-8296-549A0A60873D}" dt="2020-07-05T02:30:15.306" v="1909" actId="47"/>
        <pc:sldMkLst>
          <pc:docMk/>
          <pc:sldMk cId="0" sldId="421"/>
        </pc:sldMkLst>
        <pc:spChg chg="mod">
          <ac:chgData name="CAI JUN" userId="08ce88e1165b00db" providerId="LiveId" clId="{4BA98A6F-392C-4CFD-8296-549A0A60873D}" dt="2020-07-05T02:22:26.772" v="1510" actId="255"/>
          <ac:spMkLst>
            <pc:docMk/>
            <pc:sldMk cId="0" sldId="421"/>
            <ac:spMk id="224260" creationId="{00000000-0000-0000-0000-000000000000}"/>
          </ac:spMkLst>
        </pc:spChg>
        <pc:graphicFrameChg chg="add mod">
          <ac:chgData name="CAI JUN" userId="08ce88e1165b00db" providerId="LiveId" clId="{4BA98A6F-392C-4CFD-8296-549A0A60873D}" dt="2020-07-05T02:28:35.959" v="1819"/>
          <ac:graphicFrameMkLst>
            <pc:docMk/>
            <pc:sldMk cId="0" sldId="421"/>
            <ac:graphicFrameMk id="5" creationId="{EB660EA7-1108-4B3F-A43B-788A4DF386E5}"/>
          </ac:graphicFrameMkLst>
        </pc:graphicFrameChg>
        <pc:graphicFrameChg chg="mod">
          <ac:chgData name="CAI JUN" userId="08ce88e1165b00db" providerId="LiveId" clId="{4BA98A6F-392C-4CFD-8296-549A0A60873D}" dt="2020-07-05T02:22:57.756" v="1514"/>
          <ac:graphicFrameMkLst>
            <pc:docMk/>
            <pc:sldMk cId="0" sldId="421"/>
            <ac:graphicFrameMk id="27651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5T02:23:01.678" v="1522" actId="14100"/>
          <ac:graphicFrameMkLst>
            <pc:docMk/>
            <pc:sldMk cId="0" sldId="421"/>
            <ac:graphicFrameMk id="27652" creationId="{00000000-0000-0000-0000-000000000000}"/>
          </ac:graphicFrameMkLst>
        </pc:graphicFrameChg>
      </pc:sldChg>
      <pc:sldChg chg="del">
        <pc:chgData name="CAI JUN" userId="08ce88e1165b00db" providerId="LiveId" clId="{4BA98A6F-392C-4CFD-8296-549A0A60873D}" dt="2020-07-01T02:20:26.668" v="2" actId="47"/>
        <pc:sldMkLst>
          <pc:docMk/>
          <pc:sldMk cId="0" sldId="422"/>
        </pc:sldMkLst>
      </pc:sldChg>
      <pc:sldChg chg="del">
        <pc:chgData name="CAI JUN" userId="08ce88e1165b00db" providerId="LiveId" clId="{4BA98A6F-392C-4CFD-8296-549A0A60873D}" dt="2020-07-01T02:20:28.715" v="10" actId="47"/>
        <pc:sldMkLst>
          <pc:docMk/>
          <pc:sldMk cId="0" sldId="423"/>
        </pc:sldMkLst>
      </pc:sldChg>
      <pc:sldChg chg="del">
        <pc:chgData name="CAI JUN" userId="08ce88e1165b00db" providerId="LiveId" clId="{4BA98A6F-392C-4CFD-8296-549A0A60873D}" dt="2020-07-01T02:20:28.965" v="11" actId="47"/>
        <pc:sldMkLst>
          <pc:docMk/>
          <pc:sldMk cId="0" sldId="424"/>
        </pc:sldMkLst>
      </pc:sldChg>
      <pc:sldChg chg="del">
        <pc:chgData name="CAI JUN" userId="08ce88e1165b00db" providerId="LiveId" clId="{4BA98A6F-392C-4CFD-8296-549A0A60873D}" dt="2020-07-01T02:20:29.606" v="12" actId="47"/>
        <pc:sldMkLst>
          <pc:docMk/>
          <pc:sldMk cId="0" sldId="425"/>
        </pc:sldMkLst>
      </pc:sldChg>
      <pc:sldChg chg="del">
        <pc:chgData name="CAI JUN" userId="08ce88e1165b00db" providerId="LiveId" clId="{4BA98A6F-392C-4CFD-8296-549A0A60873D}" dt="2020-07-01T02:20:30.106" v="13" actId="47"/>
        <pc:sldMkLst>
          <pc:docMk/>
          <pc:sldMk cId="0" sldId="426"/>
        </pc:sldMkLst>
      </pc:sldChg>
      <pc:sldChg chg="del">
        <pc:chgData name="CAI JUN" userId="08ce88e1165b00db" providerId="LiveId" clId="{4BA98A6F-392C-4CFD-8296-549A0A60873D}" dt="2020-07-01T02:20:27.043" v="4" actId="47"/>
        <pc:sldMkLst>
          <pc:docMk/>
          <pc:sldMk cId="0" sldId="427"/>
        </pc:sldMkLst>
      </pc:sldChg>
      <pc:sldChg chg="del">
        <pc:chgData name="CAI JUN" userId="08ce88e1165b00db" providerId="LiveId" clId="{4BA98A6F-392C-4CFD-8296-549A0A60873D}" dt="2020-07-01T02:20:27.403" v="6" actId="47"/>
        <pc:sldMkLst>
          <pc:docMk/>
          <pc:sldMk cId="0" sldId="428"/>
        </pc:sldMkLst>
      </pc:sldChg>
      <pc:sldChg chg="del">
        <pc:chgData name="CAI JUN" userId="08ce88e1165b00db" providerId="LiveId" clId="{4BA98A6F-392C-4CFD-8296-549A0A60873D}" dt="2020-07-01T02:20:27.606" v="7" actId="47"/>
        <pc:sldMkLst>
          <pc:docMk/>
          <pc:sldMk cId="0" sldId="429"/>
        </pc:sldMkLst>
      </pc:sldChg>
      <pc:sldChg chg="del">
        <pc:chgData name="CAI JUN" userId="08ce88e1165b00db" providerId="LiveId" clId="{4BA98A6F-392C-4CFD-8296-549A0A60873D}" dt="2020-07-01T02:20:28.231" v="9" actId="47"/>
        <pc:sldMkLst>
          <pc:docMk/>
          <pc:sldMk cId="0" sldId="432"/>
        </pc:sldMkLst>
      </pc:sldChg>
      <pc:sldChg chg="modSp">
        <pc:chgData name="CAI JUN" userId="08ce88e1165b00db" providerId="LiveId" clId="{4BA98A6F-392C-4CFD-8296-549A0A60873D}" dt="2020-07-01T02:28:53.824" v="101"/>
        <pc:sldMkLst>
          <pc:docMk/>
          <pc:sldMk cId="0" sldId="433"/>
        </pc:sldMkLst>
        <pc:graphicFrameChg chg="mod">
          <ac:chgData name="CAI JUN" userId="08ce88e1165b00db" providerId="LiveId" clId="{4BA98A6F-392C-4CFD-8296-549A0A60873D}" dt="2020-07-01T02:28:53.824" v="101"/>
          <ac:graphicFrameMkLst>
            <pc:docMk/>
            <pc:sldMk cId="0" sldId="433"/>
            <ac:graphicFrameMk id="48134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4BA98A6F-392C-4CFD-8296-549A0A60873D}" dt="2020-07-05T03:16:03.818" v="2919"/>
        <pc:sldMkLst>
          <pc:docMk/>
          <pc:sldMk cId="0" sldId="434"/>
        </pc:sldMkLst>
        <pc:spChg chg="mod">
          <ac:chgData name="CAI JUN" userId="08ce88e1165b00db" providerId="LiveId" clId="{4BA98A6F-392C-4CFD-8296-549A0A60873D}" dt="2020-07-05T03:15:40.865" v="2915" actId="14100"/>
          <ac:spMkLst>
            <pc:docMk/>
            <pc:sldMk cId="0" sldId="434"/>
            <ac:spMk id="41989" creationId="{00000000-0000-0000-0000-000000000000}"/>
          </ac:spMkLst>
        </pc:spChg>
        <pc:spChg chg="del mod">
          <ac:chgData name="CAI JUN" userId="08ce88e1165b00db" providerId="LiveId" clId="{4BA98A6F-392C-4CFD-8296-549A0A60873D}" dt="2020-07-01T02:33:22.896" v="320" actId="478"/>
          <ac:spMkLst>
            <pc:docMk/>
            <pc:sldMk cId="0" sldId="434"/>
            <ac:spMk id="249858" creationId="{00000000-0000-0000-0000-000000000000}"/>
          </ac:spMkLst>
        </pc:spChg>
        <pc:grpChg chg="del mod">
          <ac:chgData name="CAI JUN" userId="08ce88e1165b00db" providerId="LiveId" clId="{4BA98A6F-392C-4CFD-8296-549A0A60873D}" dt="2020-07-05T01:12:41.182" v="466" actId="478"/>
          <ac:grpSpMkLst>
            <pc:docMk/>
            <pc:sldMk cId="0" sldId="434"/>
            <ac:grpSpMk id="41988" creationId="{00000000-0000-0000-0000-000000000000}"/>
          </ac:grpSpMkLst>
        </pc:grpChg>
        <pc:graphicFrameChg chg="add mod">
          <ac:chgData name="CAI JUN" userId="08ce88e1165b00db" providerId="LiveId" clId="{4BA98A6F-392C-4CFD-8296-549A0A60873D}" dt="2020-07-05T01:12:47.698" v="490" actId="1036"/>
          <ac:graphicFrameMkLst>
            <pc:docMk/>
            <pc:sldMk cId="0" sldId="434"/>
            <ac:graphicFrameMk id="11" creationId="{9208C902-11B0-4C67-8B4F-19ED196BCCF2}"/>
          </ac:graphicFrameMkLst>
        </pc:graphicFrameChg>
        <pc:graphicFrameChg chg="mod">
          <ac:chgData name="CAI JUN" userId="08ce88e1165b00db" providerId="LiveId" clId="{4BA98A6F-392C-4CFD-8296-549A0A60873D}" dt="2020-07-01T02:32:28.746" v="250"/>
          <ac:graphicFrameMkLst>
            <pc:docMk/>
            <pc:sldMk cId="0" sldId="434"/>
            <ac:graphicFrameMk id="41993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32:57.912" v="298" actId="1037"/>
          <ac:graphicFrameMkLst>
            <pc:docMk/>
            <pc:sldMk cId="0" sldId="434"/>
            <ac:graphicFrameMk id="249871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5T03:15:44.959" v="2916" actId="1076"/>
          <ac:graphicFrameMkLst>
            <pc:docMk/>
            <pc:sldMk cId="0" sldId="434"/>
            <ac:graphicFrameMk id="249872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33:11.552" v="317" actId="1038"/>
          <ac:graphicFrameMkLst>
            <pc:docMk/>
            <pc:sldMk cId="0" sldId="434"/>
            <ac:graphicFrameMk id="249873" creationId="{00000000-0000-0000-0000-000000000000}"/>
          </ac:graphicFrameMkLst>
        </pc:graphicFrameChg>
      </pc:sldChg>
      <pc:sldChg chg="modSp mod">
        <pc:chgData name="CAI JUN" userId="08ce88e1165b00db" providerId="LiveId" clId="{4BA98A6F-392C-4CFD-8296-549A0A60873D}" dt="2020-07-05T01:36:11.045" v="1479" actId="1037"/>
        <pc:sldMkLst>
          <pc:docMk/>
          <pc:sldMk cId="0" sldId="436"/>
        </pc:sldMkLst>
        <pc:spChg chg="mod">
          <ac:chgData name="CAI JUN" userId="08ce88e1165b00db" providerId="LiveId" clId="{4BA98A6F-392C-4CFD-8296-549A0A60873D}" dt="2020-07-05T01:35:56.311" v="1447" actId="1037"/>
          <ac:spMkLst>
            <pc:docMk/>
            <pc:sldMk cId="0" sldId="436"/>
            <ac:spMk id="33794" creationId="{00000000-0000-0000-0000-000000000000}"/>
          </ac:spMkLst>
        </pc:spChg>
        <pc:spChg chg="mod">
          <ac:chgData name="CAI JUN" userId="08ce88e1165b00db" providerId="LiveId" clId="{4BA98A6F-392C-4CFD-8296-549A0A60873D}" dt="2020-07-05T01:36:11.045" v="1479" actId="1037"/>
          <ac:spMkLst>
            <pc:docMk/>
            <pc:sldMk cId="0" sldId="436"/>
            <ac:spMk id="253957" creationId="{00000000-0000-0000-0000-000000000000}"/>
          </ac:spMkLst>
        </pc:spChg>
        <pc:graphicFrameChg chg="mod">
          <ac:chgData name="CAI JUN" userId="08ce88e1165b00db" providerId="LiveId" clId="{4BA98A6F-392C-4CFD-8296-549A0A60873D}" dt="2020-07-05T01:31:53.045" v="1340" actId="1038"/>
          <ac:graphicFrameMkLst>
            <pc:docMk/>
            <pc:sldMk cId="0" sldId="436"/>
            <ac:graphicFrameMk id="33795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5T01:35:21.842" v="1390" actId="1035"/>
          <ac:graphicFrameMkLst>
            <pc:docMk/>
            <pc:sldMk cId="0" sldId="436"/>
            <ac:graphicFrameMk id="253958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5T01:35:30.186" v="1400" actId="1035"/>
          <ac:graphicFrameMkLst>
            <pc:docMk/>
            <pc:sldMk cId="0" sldId="436"/>
            <ac:graphicFrameMk id="253960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5T01:35:01.498" v="1378"/>
          <ac:graphicFrameMkLst>
            <pc:docMk/>
            <pc:sldMk cId="0" sldId="436"/>
            <ac:graphicFrameMk id="253962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5T01:35:46.373" v="1442" actId="1037"/>
          <ac:graphicFrameMkLst>
            <pc:docMk/>
            <pc:sldMk cId="0" sldId="436"/>
            <ac:graphicFrameMk id="253964" creationId="{00000000-0000-0000-0000-000000000000}"/>
          </ac:graphicFrameMkLst>
        </pc:graphicFrameChg>
      </pc:sldChg>
      <pc:sldChg chg="modSp mod">
        <pc:chgData name="CAI JUN" userId="08ce88e1165b00db" providerId="LiveId" clId="{4BA98A6F-392C-4CFD-8296-549A0A60873D}" dt="2020-07-01T02:32:08.840" v="247"/>
        <pc:sldMkLst>
          <pc:docMk/>
          <pc:sldMk cId="0" sldId="439"/>
        </pc:sldMkLst>
        <pc:spChg chg="mod">
          <ac:chgData name="CAI JUN" userId="08ce88e1165b00db" providerId="LiveId" clId="{4BA98A6F-392C-4CFD-8296-549A0A60873D}" dt="2020-07-01T02:30:40.121" v="146" actId="207"/>
          <ac:spMkLst>
            <pc:docMk/>
            <pc:sldMk cId="0" sldId="439"/>
            <ac:spMk id="40962" creationId="{00000000-0000-0000-0000-000000000000}"/>
          </ac:spMkLst>
        </pc:spChg>
        <pc:graphicFrameChg chg="mod">
          <ac:chgData name="CAI JUN" userId="08ce88e1165b00db" providerId="LiveId" clId="{4BA98A6F-392C-4CFD-8296-549A0A60873D}" dt="2020-07-01T02:30:32.356" v="142" actId="1037"/>
          <ac:graphicFrameMkLst>
            <pc:docMk/>
            <pc:sldMk cId="0" sldId="439"/>
            <ac:graphicFrameMk id="40963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30:53.028" v="169" actId="1037"/>
          <ac:graphicFrameMkLst>
            <pc:docMk/>
            <pc:sldMk cId="0" sldId="439"/>
            <ac:graphicFrameMk id="40964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31:05.934" v="187" actId="1037"/>
          <ac:graphicFrameMkLst>
            <pc:docMk/>
            <pc:sldMk cId="0" sldId="439"/>
            <ac:graphicFrameMk id="40965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31:12.793" v="189"/>
          <ac:graphicFrameMkLst>
            <pc:docMk/>
            <pc:sldMk cId="0" sldId="439"/>
            <ac:graphicFrameMk id="40966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31:20.778" v="191"/>
          <ac:graphicFrameMkLst>
            <pc:docMk/>
            <pc:sldMk cId="0" sldId="439"/>
            <ac:graphicFrameMk id="40967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31:43.106" v="214" actId="1035"/>
          <ac:graphicFrameMkLst>
            <pc:docMk/>
            <pc:sldMk cId="0" sldId="439"/>
            <ac:graphicFrameMk id="260104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32:08.840" v="247"/>
          <ac:graphicFrameMkLst>
            <pc:docMk/>
            <pc:sldMk cId="0" sldId="439"/>
            <ac:graphicFrameMk id="260105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31:56.246" v="245" actId="1035"/>
          <ac:graphicFrameMkLst>
            <pc:docMk/>
            <pc:sldMk cId="0" sldId="439"/>
            <ac:graphicFrameMk id="260106" creationId="{00000000-0000-0000-0000-000000000000}"/>
          </ac:graphicFrameMkLst>
        </pc:graphicFrameChg>
      </pc:sldChg>
      <pc:sldChg chg="addSp delSp modSp mod">
        <pc:chgData name="CAI JUN" userId="08ce88e1165b00db" providerId="LiveId" clId="{4BA98A6F-392C-4CFD-8296-549A0A60873D}" dt="2020-07-05T01:13:15.964" v="494" actId="114"/>
        <pc:sldMkLst>
          <pc:docMk/>
          <pc:sldMk cId="0" sldId="440"/>
        </pc:sldMkLst>
        <pc:grpChg chg="del">
          <ac:chgData name="CAI JUN" userId="08ce88e1165b00db" providerId="LiveId" clId="{4BA98A6F-392C-4CFD-8296-549A0A60873D}" dt="2020-07-05T01:12:53.838" v="491" actId="478"/>
          <ac:grpSpMkLst>
            <pc:docMk/>
            <pc:sldMk cId="0" sldId="440"/>
            <ac:grpSpMk id="43012" creationId="{00000000-0000-0000-0000-000000000000}"/>
          </ac:grpSpMkLst>
        </pc:grpChg>
        <pc:graphicFrameChg chg="add mod modGraphic">
          <ac:chgData name="CAI JUN" userId="08ce88e1165b00db" providerId="LiveId" clId="{4BA98A6F-392C-4CFD-8296-549A0A60873D}" dt="2020-07-05T01:13:15.964" v="494" actId="114"/>
          <ac:graphicFrameMkLst>
            <pc:docMk/>
            <pc:sldMk cId="0" sldId="440"/>
            <ac:graphicFrameMk id="15" creationId="{6A4477A4-C72B-42E8-9493-C4EFEE08569F}"/>
          </ac:graphicFrameMkLst>
        </pc:graphicFrameChg>
        <pc:graphicFrameChg chg="mod">
          <ac:chgData name="CAI JUN" userId="08ce88e1165b00db" providerId="LiveId" clId="{4BA98A6F-392C-4CFD-8296-549A0A60873D}" dt="2020-07-01T02:34:05.816" v="326"/>
          <ac:graphicFrameMkLst>
            <pc:docMk/>
            <pc:sldMk cId="0" sldId="440"/>
            <ac:graphicFrameMk id="43014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34:19.610" v="329"/>
          <ac:graphicFrameMkLst>
            <pc:docMk/>
            <pc:sldMk cId="0" sldId="440"/>
            <ac:graphicFrameMk id="261134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34:29.563" v="333"/>
          <ac:graphicFrameMkLst>
            <pc:docMk/>
            <pc:sldMk cId="0" sldId="440"/>
            <ac:graphicFrameMk id="261141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34:38.532" v="335"/>
          <ac:graphicFrameMkLst>
            <pc:docMk/>
            <pc:sldMk cId="0" sldId="440"/>
            <ac:graphicFrameMk id="261142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34:24.501" v="331"/>
          <ac:graphicFrameMkLst>
            <pc:docMk/>
            <pc:sldMk cId="0" sldId="440"/>
            <ac:graphicFrameMk id="261144" creationId="{00000000-0000-0000-0000-000000000000}"/>
          </ac:graphicFrameMkLst>
        </pc:graphicFrameChg>
      </pc:sldChg>
      <pc:sldChg chg="modSp">
        <pc:chgData name="CAI JUN" userId="08ce88e1165b00db" providerId="LiveId" clId="{4BA98A6F-392C-4CFD-8296-549A0A60873D}" dt="2020-07-01T02:29:50.246" v="108"/>
        <pc:sldMkLst>
          <pc:docMk/>
          <pc:sldMk cId="0" sldId="442"/>
        </pc:sldMkLst>
        <pc:graphicFrameChg chg="mod">
          <ac:chgData name="CAI JUN" userId="08ce88e1165b00db" providerId="LiveId" clId="{4BA98A6F-392C-4CFD-8296-549A0A60873D}" dt="2020-07-01T02:29:50.246" v="108"/>
          <ac:graphicFrameMkLst>
            <pc:docMk/>
            <pc:sldMk cId="0" sldId="442"/>
            <ac:graphicFrameMk id="39940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1T02:29:41.356" v="106"/>
          <ac:graphicFrameMkLst>
            <pc:docMk/>
            <pc:sldMk cId="0" sldId="442"/>
            <ac:graphicFrameMk id="39941" creationId="{00000000-0000-0000-0000-000000000000}"/>
          </ac:graphicFrameMkLst>
        </pc:graphicFrameChg>
      </pc:sldChg>
      <pc:sldChg chg="del">
        <pc:chgData name="CAI JUN" userId="08ce88e1165b00db" providerId="LiveId" clId="{4BA98A6F-392C-4CFD-8296-549A0A60873D}" dt="2020-07-01T02:20:40.059" v="16" actId="47"/>
        <pc:sldMkLst>
          <pc:docMk/>
          <pc:sldMk cId="0" sldId="444"/>
        </pc:sldMkLst>
      </pc:sldChg>
      <pc:sldChg chg="del">
        <pc:chgData name="CAI JUN" userId="08ce88e1165b00db" providerId="LiveId" clId="{4BA98A6F-392C-4CFD-8296-549A0A60873D}" dt="2020-07-01T02:20:42.028" v="19" actId="47"/>
        <pc:sldMkLst>
          <pc:docMk/>
          <pc:sldMk cId="0" sldId="447"/>
        </pc:sldMkLst>
      </pc:sldChg>
      <pc:sldChg chg="del">
        <pc:chgData name="CAI JUN" userId="08ce88e1165b00db" providerId="LiveId" clId="{4BA98A6F-392C-4CFD-8296-549A0A60873D}" dt="2020-07-01T02:20:39.090" v="14" actId="47"/>
        <pc:sldMkLst>
          <pc:docMk/>
          <pc:sldMk cId="0" sldId="448"/>
        </pc:sldMkLst>
      </pc:sldChg>
      <pc:sldChg chg="del">
        <pc:chgData name="CAI JUN" userId="08ce88e1165b00db" providerId="LiveId" clId="{4BA98A6F-392C-4CFD-8296-549A0A60873D}" dt="2020-07-01T02:20:42.653" v="20" actId="47"/>
        <pc:sldMkLst>
          <pc:docMk/>
          <pc:sldMk cId="0" sldId="450"/>
        </pc:sldMkLst>
      </pc:sldChg>
      <pc:sldChg chg="del">
        <pc:chgData name="CAI JUN" userId="08ce88e1165b00db" providerId="LiveId" clId="{4BA98A6F-392C-4CFD-8296-549A0A60873D}" dt="2020-07-01T02:20:43.512" v="21" actId="47"/>
        <pc:sldMkLst>
          <pc:docMk/>
          <pc:sldMk cId="0" sldId="451"/>
        </pc:sldMkLst>
      </pc:sldChg>
      <pc:sldChg chg="del">
        <pc:chgData name="CAI JUN" userId="08ce88e1165b00db" providerId="LiveId" clId="{4BA98A6F-392C-4CFD-8296-549A0A60873D}" dt="2020-07-01T02:20:39.434" v="15" actId="47"/>
        <pc:sldMkLst>
          <pc:docMk/>
          <pc:sldMk cId="0" sldId="452"/>
        </pc:sldMkLst>
      </pc:sldChg>
      <pc:sldChg chg="addSp delSp modSp mod delAnim modAnim">
        <pc:chgData name="CAI JUN" userId="08ce88e1165b00db" providerId="LiveId" clId="{4BA98A6F-392C-4CFD-8296-549A0A60873D}" dt="2020-07-05T03:02:45.910" v="2838"/>
        <pc:sldMkLst>
          <pc:docMk/>
          <pc:sldMk cId="0" sldId="453"/>
        </pc:sldMkLst>
        <pc:spChg chg="mod">
          <ac:chgData name="CAI JUN" userId="08ce88e1165b00db" providerId="LiveId" clId="{4BA98A6F-392C-4CFD-8296-549A0A60873D}" dt="2020-07-05T02:52:23.867" v="2534" actId="120"/>
          <ac:spMkLst>
            <pc:docMk/>
            <pc:sldMk cId="0" sldId="453"/>
            <ac:spMk id="3" creationId="{00000000-0000-0000-0000-000000000000}"/>
          </ac:spMkLst>
        </pc:spChg>
        <pc:spChg chg="mod">
          <ac:chgData name="CAI JUN" userId="08ce88e1165b00db" providerId="LiveId" clId="{4BA98A6F-392C-4CFD-8296-549A0A60873D}" dt="2020-07-05T03:02:15.441" v="2814" actId="1035"/>
          <ac:spMkLst>
            <pc:docMk/>
            <pc:sldMk cId="0" sldId="453"/>
            <ac:spMk id="16" creationId="{00000000-0000-0000-0000-000000000000}"/>
          </ac:spMkLst>
        </pc:spChg>
        <pc:spChg chg="del">
          <ac:chgData name="CAI JUN" userId="08ce88e1165b00db" providerId="LiveId" clId="{4BA98A6F-392C-4CFD-8296-549A0A60873D}" dt="2020-07-05T02:51:23.195" v="2426" actId="478"/>
          <ac:spMkLst>
            <pc:docMk/>
            <pc:sldMk cId="0" sldId="453"/>
            <ac:spMk id="27" creationId="{00000000-0000-0000-0000-000000000000}"/>
          </ac:spMkLst>
        </pc:spChg>
        <pc:spChg chg="mod">
          <ac:chgData name="CAI JUN" userId="08ce88e1165b00db" providerId="LiveId" clId="{4BA98A6F-392C-4CFD-8296-549A0A60873D}" dt="2020-07-05T03:00:07.050" v="2748" actId="1076"/>
          <ac:spMkLst>
            <pc:docMk/>
            <pc:sldMk cId="0" sldId="453"/>
            <ac:spMk id="28" creationId="{00000000-0000-0000-0000-000000000000}"/>
          </ac:spMkLst>
        </pc:spChg>
        <pc:spChg chg="del">
          <ac:chgData name="CAI JUN" userId="08ce88e1165b00db" providerId="LiveId" clId="{4BA98A6F-392C-4CFD-8296-549A0A60873D}" dt="2020-07-05T02:51:23.195" v="2426" actId="478"/>
          <ac:spMkLst>
            <pc:docMk/>
            <pc:sldMk cId="0" sldId="453"/>
            <ac:spMk id="29705" creationId="{00000000-0000-0000-0000-000000000000}"/>
          </ac:spMkLst>
        </pc:spChg>
        <pc:spChg chg="del">
          <ac:chgData name="CAI JUN" userId="08ce88e1165b00db" providerId="LiveId" clId="{4BA98A6F-392C-4CFD-8296-549A0A60873D}" dt="2020-07-05T02:51:23.195" v="2426" actId="478"/>
          <ac:spMkLst>
            <pc:docMk/>
            <pc:sldMk cId="0" sldId="453"/>
            <ac:spMk id="29706" creationId="{00000000-0000-0000-0000-000000000000}"/>
          </ac:spMkLst>
        </pc:spChg>
        <pc:grpChg chg="del">
          <ac:chgData name="CAI JUN" userId="08ce88e1165b00db" providerId="LiveId" clId="{4BA98A6F-392C-4CFD-8296-549A0A60873D}" dt="2020-07-05T02:51:23.195" v="2426" actId="478"/>
          <ac:grpSpMkLst>
            <pc:docMk/>
            <pc:sldMk cId="0" sldId="453"/>
            <ac:grpSpMk id="29701" creationId="{00000000-0000-0000-0000-000000000000}"/>
          </ac:grpSpMkLst>
        </pc:grpChg>
        <pc:graphicFrameChg chg="add mod">
          <ac:chgData name="CAI JUN" userId="08ce88e1165b00db" providerId="LiveId" clId="{4BA98A6F-392C-4CFD-8296-549A0A60873D}" dt="2020-07-05T03:02:24.894" v="2835" actId="1076"/>
          <ac:graphicFrameMkLst>
            <pc:docMk/>
            <pc:sldMk cId="0" sldId="453"/>
            <ac:graphicFrameMk id="2" creationId="{0DB5AB08-3484-4374-81CB-212013342AA6}"/>
          </ac:graphicFrameMkLst>
        </pc:graphicFrameChg>
        <pc:graphicFrameChg chg="mod">
          <ac:chgData name="CAI JUN" userId="08ce88e1165b00db" providerId="LiveId" clId="{4BA98A6F-392C-4CFD-8296-549A0A60873D}" dt="2020-07-05T03:02:15.441" v="2814" actId="1035"/>
          <ac:graphicFrameMkLst>
            <pc:docMk/>
            <pc:sldMk cId="0" sldId="453"/>
            <ac:graphicFrameMk id="15" creationId="{00000000-0000-0000-0000-000000000000}"/>
          </ac:graphicFrameMkLst>
        </pc:graphicFrameChg>
        <pc:graphicFrameChg chg="add mod">
          <ac:chgData name="CAI JUN" userId="08ce88e1165b00db" providerId="LiveId" clId="{4BA98A6F-392C-4CFD-8296-549A0A60873D}" dt="2020-07-05T02:53:22.356" v="2573" actId="1035"/>
          <ac:graphicFrameMkLst>
            <pc:docMk/>
            <pc:sldMk cId="0" sldId="453"/>
            <ac:graphicFrameMk id="20" creationId="{79998DD6-C194-4F45-B184-E33B40DC2AFF}"/>
          </ac:graphicFrameMkLst>
        </pc:graphicFrameChg>
        <pc:graphicFrameChg chg="add del mod modGraphic">
          <ac:chgData name="CAI JUN" userId="08ce88e1165b00db" providerId="LiveId" clId="{4BA98A6F-392C-4CFD-8296-549A0A60873D}" dt="2020-07-05T03:02:08.582" v="2794" actId="478"/>
          <ac:graphicFrameMkLst>
            <pc:docMk/>
            <pc:sldMk cId="0" sldId="453"/>
            <ac:graphicFrameMk id="21" creationId="{EF7E7432-A2E0-4F9F-AE3A-9B0E5F7DEF2B}"/>
          </ac:graphicFrameMkLst>
        </pc:graphicFrameChg>
        <pc:graphicFrameChg chg="add del mod">
          <ac:chgData name="CAI JUN" userId="08ce88e1165b00db" providerId="LiveId" clId="{4BA98A6F-392C-4CFD-8296-549A0A60873D}" dt="2020-07-05T02:55:10.481" v="2617" actId="478"/>
          <ac:graphicFrameMkLst>
            <pc:docMk/>
            <pc:sldMk cId="0" sldId="453"/>
            <ac:graphicFrameMk id="22" creationId="{21147A05-F24B-4260-9804-2DDFB473DFF9}"/>
          </ac:graphicFrameMkLst>
        </pc:graphicFrameChg>
        <pc:graphicFrameChg chg="del">
          <ac:chgData name="CAI JUN" userId="08ce88e1165b00db" providerId="LiveId" clId="{4BA98A6F-392C-4CFD-8296-549A0A60873D}" dt="2020-07-05T02:51:23.195" v="2426" actId="478"/>
          <ac:graphicFrameMkLst>
            <pc:docMk/>
            <pc:sldMk cId="0" sldId="453"/>
            <ac:graphicFrameMk id="24" creationId="{00000000-0000-0000-0000-000000000000}"/>
          </ac:graphicFrameMkLst>
        </pc:graphicFrameChg>
        <pc:graphicFrameChg chg="add mod modGraphic">
          <ac:chgData name="CAI JUN" userId="08ce88e1165b00db" providerId="LiveId" clId="{4BA98A6F-392C-4CFD-8296-549A0A60873D}" dt="2020-07-05T03:02:21.566" v="2834" actId="1035"/>
          <ac:graphicFrameMkLst>
            <pc:docMk/>
            <pc:sldMk cId="0" sldId="453"/>
            <ac:graphicFrameMk id="25" creationId="{1ADB8F14-688A-4BB4-BDBB-0658CE62938B}"/>
          </ac:graphicFrameMkLst>
        </pc:graphicFrameChg>
        <pc:graphicFrameChg chg="del">
          <ac:chgData name="CAI JUN" userId="08ce88e1165b00db" providerId="LiveId" clId="{4BA98A6F-392C-4CFD-8296-549A0A60873D}" dt="2020-07-05T02:51:23.195" v="2426" actId="478"/>
          <ac:graphicFrameMkLst>
            <pc:docMk/>
            <pc:sldMk cId="0" sldId="453"/>
            <ac:graphicFrameMk id="29702" creationId="{00000000-0000-0000-0000-000000000000}"/>
          </ac:graphicFrameMkLst>
        </pc:graphicFrameChg>
        <pc:graphicFrameChg chg="del">
          <ac:chgData name="CAI JUN" userId="08ce88e1165b00db" providerId="LiveId" clId="{4BA98A6F-392C-4CFD-8296-549A0A60873D}" dt="2020-07-05T02:51:23.195" v="2426" actId="478"/>
          <ac:graphicFrameMkLst>
            <pc:docMk/>
            <pc:sldMk cId="0" sldId="453"/>
            <ac:graphicFrameMk id="29703" creationId="{00000000-0000-0000-0000-000000000000}"/>
          </ac:graphicFrameMkLst>
        </pc:graphicFrameChg>
        <pc:graphicFrameChg chg="mod">
          <ac:chgData name="CAI JUN" userId="08ce88e1165b00db" providerId="LiveId" clId="{4BA98A6F-392C-4CFD-8296-549A0A60873D}" dt="2020-07-05T02:53:12.934" v="2562" actId="1037"/>
          <ac:graphicFrameMkLst>
            <pc:docMk/>
            <pc:sldMk cId="0" sldId="453"/>
            <ac:graphicFrameMk id="29709" creationId="{00000000-0000-0000-0000-000000000000}"/>
          </ac:graphicFrameMkLst>
        </pc:graphicFrameChg>
        <pc:graphicFrameChg chg="del mod">
          <ac:chgData name="CAI JUN" userId="08ce88e1165b00db" providerId="LiveId" clId="{4BA98A6F-392C-4CFD-8296-549A0A60873D}" dt="2020-07-05T02:51:08.992" v="2422" actId="478"/>
          <ac:graphicFrameMkLst>
            <pc:docMk/>
            <pc:sldMk cId="0" sldId="453"/>
            <ac:graphicFrameMk id="29710" creationId="{00000000-0000-0000-0000-000000000000}"/>
          </ac:graphicFrameMkLst>
        </pc:graphicFrameChg>
      </pc:sldChg>
      <pc:sldChg chg="del">
        <pc:chgData name="CAI JUN" userId="08ce88e1165b00db" providerId="LiveId" clId="{4BA98A6F-392C-4CFD-8296-549A0A60873D}" dt="2020-07-05T02:56:14.941" v="2732" actId="47"/>
        <pc:sldMkLst>
          <pc:docMk/>
          <pc:sldMk cId="0" sldId="454"/>
        </pc:sldMkLst>
      </pc:sldChg>
      <pc:sldChg chg="del">
        <pc:chgData name="CAI JUN" userId="08ce88e1165b00db" providerId="LiveId" clId="{4BA98A6F-392C-4CFD-8296-549A0A60873D}" dt="2020-07-01T02:20:41.434" v="18" actId="47"/>
        <pc:sldMkLst>
          <pc:docMk/>
          <pc:sldMk cId="0" sldId="455"/>
        </pc:sldMkLst>
      </pc:sldChg>
      <pc:sldChg chg="addSp modSp new del mod">
        <pc:chgData name="CAI JUN" userId="08ce88e1165b00db" providerId="LiveId" clId="{4BA98A6F-392C-4CFD-8296-549A0A60873D}" dt="2020-07-05T01:13:00.729" v="493" actId="47"/>
        <pc:sldMkLst>
          <pc:docMk/>
          <pc:sldMk cId="407358751" sldId="455"/>
        </pc:sldMkLst>
        <pc:graphicFrameChg chg="add mod modGraphic">
          <ac:chgData name="CAI JUN" userId="08ce88e1165b00db" providerId="LiveId" clId="{4BA98A6F-392C-4CFD-8296-549A0A60873D}" dt="2020-07-05T01:12:23.995" v="465" actId="20577"/>
          <ac:graphicFrameMkLst>
            <pc:docMk/>
            <pc:sldMk cId="407358751" sldId="455"/>
            <ac:graphicFrameMk id="2" creationId="{FE128C43-17A7-4A47-BF89-008709702D4A}"/>
          </ac:graphicFrameMkLst>
        </pc:graphicFrameChg>
        <pc:graphicFrameChg chg="add mod">
          <ac:chgData name="CAI JUN" userId="08ce88e1165b00db" providerId="LiveId" clId="{4BA98A6F-392C-4CFD-8296-549A0A60873D}" dt="2020-07-05T01:05:30.698" v="339" actId="1076"/>
          <ac:graphicFrameMkLst>
            <pc:docMk/>
            <pc:sldMk cId="407358751" sldId="455"/>
            <ac:graphicFrameMk id="3" creationId="{123FB96E-379F-42EC-83F5-7F46C6045415}"/>
          </ac:graphicFrameMkLst>
        </pc:graphicFrameChg>
      </pc:sldChg>
      <pc:sldChg chg="addSp delSp modSp new del mod">
        <pc:chgData name="CAI JUN" userId="08ce88e1165b00db" providerId="LiveId" clId="{4BA98A6F-392C-4CFD-8296-549A0A60873D}" dt="2020-07-05T01:28:57.139" v="1193" actId="47"/>
        <pc:sldMkLst>
          <pc:docMk/>
          <pc:sldMk cId="424196478" sldId="455"/>
        </pc:sldMkLst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4" creationId="{93EF4EBA-6782-45CD-BE26-BB32D9F47552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19" creationId="{29B60658-D61B-41B3-A0EA-04A2E63915D3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20" creationId="{C440571C-3711-45C1-94FA-291F019BFD7C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21" creationId="{E8F489D4-2AFF-408D-BB66-4BBDC8EDFEDB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22" creationId="{10743A2A-5900-4B8E-9128-6F12FB49EAF2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23" creationId="{720F77BF-6BDA-4B13-8D50-9B603EF13B5F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24" creationId="{735DB304-F72E-4F58-B0FC-38C6B9B2F2A9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25" creationId="{376BBBA3-89CE-4B70-AD3C-0A8E60AF301D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26" creationId="{1DF633B1-B5BC-4D80-9DD6-6886339F5455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27" creationId="{335A8E79-F381-4E37-A794-FCB22144D872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28" creationId="{62915CC8-60BD-4A6B-AE2F-EFFDB10911C9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29" creationId="{0A1031F6-424D-42B1-A30D-0D45387E2DEE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30" creationId="{1B8CBDE0-F980-4278-97F1-A29B71152077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31" creationId="{6306A8C4-A4E8-4F0B-A38C-9FAEF03B1669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32" creationId="{12DC68EA-032A-4C3B-B7B6-ABABC00C7F6C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33" creationId="{BA6EE5E5-8A26-4D86-8A36-DCA0949633D4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34" creationId="{FE0D21B4-F7D5-4C1D-98CD-9A7154C9BDCC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35" creationId="{853D2D21-9157-4D64-AA26-498F3CB228B9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36" creationId="{D8664E89-112D-450B-810A-C0D875E0E4B2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37" creationId="{9B9C3293-0360-43AB-B7B0-80839A54BA43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38" creationId="{C8917F97-4B6A-435C-AE24-B5F9BD4B55B6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39" creationId="{B4DB99CC-7D29-4F41-B5AF-B77D49BFF00D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40" creationId="{C8A6BE86-2B6A-4B16-83BB-271FCEBBD967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41" creationId="{D1206A87-1256-470A-BF44-E02D6F488FB0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42" creationId="{5BA8797E-48BD-41CD-A0AB-DCC54191DDA1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43" creationId="{3E5E20C8-8AFD-4AED-95CD-21CC9EB74D22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44" creationId="{FABD275B-7BC0-4BFE-A334-B567C415187C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45" creationId="{8805ADA1-6F3E-49C2-ADF7-4A7DBA8EE0E9}"/>
          </ac:spMkLst>
        </pc:spChg>
        <pc:spChg chg="mod">
          <ac:chgData name="CAI JUN" userId="08ce88e1165b00db" providerId="LiveId" clId="{4BA98A6F-392C-4CFD-8296-549A0A60873D}" dt="2020-07-05T01:14:27.760" v="498"/>
          <ac:spMkLst>
            <pc:docMk/>
            <pc:sldMk cId="424196478" sldId="455"/>
            <ac:spMk id="46" creationId="{B7493CA9-0CAB-4B0F-8598-23805DBE82A7}"/>
          </ac:spMkLst>
        </pc:spChg>
        <pc:spChg chg="mod">
          <ac:chgData name="CAI JUN" userId="08ce88e1165b00db" providerId="LiveId" clId="{4BA98A6F-392C-4CFD-8296-549A0A60873D}" dt="2020-07-05T01:21:24.311" v="776"/>
          <ac:spMkLst>
            <pc:docMk/>
            <pc:sldMk cId="424196478" sldId="455"/>
            <ac:spMk id="52" creationId="{F56F9BD6-515E-4293-8BD8-D1B64B316EB0}"/>
          </ac:spMkLst>
        </pc:spChg>
        <pc:spChg chg="mod">
          <ac:chgData name="CAI JUN" userId="08ce88e1165b00db" providerId="LiveId" clId="{4BA98A6F-392C-4CFD-8296-549A0A60873D}" dt="2020-07-05T01:21:24.311" v="776"/>
          <ac:spMkLst>
            <pc:docMk/>
            <pc:sldMk cId="424196478" sldId="455"/>
            <ac:spMk id="63" creationId="{9E1D28CF-EE86-4CBA-9C41-790298A2124E}"/>
          </ac:spMkLst>
        </pc:spChg>
        <pc:spChg chg="mod">
          <ac:chgData name="CAI JUN" userId="08ce88e1165b00db" providerId="LiveId" clId="{4BA98A6F-392C-4CFD-8296-549A0A60873D}" dt="2020-07-05T01:21:24.311" v="776"/>
          <ac:spMkLst>
            <pc:docMk/>
            <pc:sldMk cId="424196478" sldId="455"/>
            <ac:spMk id="64" creationId="{27C869F3-097D-4B65-B2BF-069C6478CF89}"/>
          </ac:spMkLst>
        </pc:spChg>
        <pc:spChg chg="mod">
          <ac:chgData name="CAI JUN" userId="08ce88e1165b00db" providerId="LiveId" clId="{4BA98A6F-392C-4CFD-8296-549A0A60873D}" dt="2020-07-05T01:21:24.311" v="776"/>
          <ac:spMkLst>
            <pc:docMk/>
            <pc:sldMk cId="424196478" sldId="455"/>
            <ac:spMk id="65" creationId="{9EC9C71B-1553-4DD3-8969-13BE3BA1BB83}"/>
          </ac:spMkLst>
        </pc:spChg>
        <pc:spChg chg="mod">
          <ac:chgData name="CAI JUN" userId="08ce88e1165b00db" providerId="LiveId" clId="{4BA98A6F-392C-4CFD-8296-549A0A60873D}" dt="2020-07-05T01:21:24.311" v="776"/>
          <ac:spMkLst>
            <pc:docMk/>
            <pc:sldMk cId="424196478" sldId="455"/>
            <ac:spMk id="66" creationId="{ABD1985B-57DF-43A7-8776-10B4D8BC0690}"/>
          </ac:spMkLst>
        </pc:spChg>
        <pc:spChg chg="mod">
          <ac:chgData name="CAI JUN" userId="08ce88e1165b00db" providerId="LiveId" clId="{4BA98A6F-392C-4CFD-8296-549A0A60873D}" dt="2020-07-05T01:21:24.311" v="776"/>
          <ac:spMkLst>
            <pc:docMk/>
            <pc:sldMk cId="424196478" sldId="455"/>
            <ac:spMk id="67" creationId="{807933DA-4476-4BF3-ABFC-06308D05F17B}"/>
          </ac:spMkLst>
        </pc:spChg>
        <pc:spChg chg="mod">
          <ac:chgData name="CAI JUN" userId="08ce88e1165b00db" providerId="LiveId" clId="{4BA98A6F-392C-4CFD-8296-549A0A60873D}" dt="2020-07-05T01:21:24.311" v="776"/>
          <ac:spMkLst>
            <pc:docMk/>
            <pc:sldMk cId="424196478" sldId="455"/>
            <ac:spMk id="68" creationId="{E2E89FF8-D7DA-437A-A76E-A225F6117250}"/>
          </ac:spMkLst>
        </pc:spChg>
        <pc:spChg chg="mod">
          <ac:chgData name="CAI JUN" userId="08ce88e1165b00db" providerId="LiveId" clId="{4BA98A6F-392C-4CFD-8296-549A0A60873D}" dt="2020-07-05T01:21:24.311" v="776"/>
          <ac:spMkLst>
            <pc:docMk/>
            <pc:sldMk cId="424196478" sldId="455"/>
            <ac:spMk id="69" creationId="{1F9C4C2F-9C38-43D9-B0E1-D57423C8DD05}"/>
          </ac:spMkLst>
        </pc:spChg>
        <pc:spChg chg="mod">
          <ac:chgData name="CAI JUN" userId="08ce88e1165b00db" providerId="LiveId" clId="{4BA98A6F-392C-4CFD-8296-549A0A60873D}" dt="2020-07-05T01:21:24.311" v="776"/>
          <ac:spMkLst>
            <pc:docMk/>
            <pc:sldMk cId="424196478" sldId="455"/>
            <ac:spMk id="70" creationId="{656E673E-875F-41B6-A3D6-D35CF32FCC48}"/>
          </ac:spMkLst>
        </pc:spChg>
        <pc:spChg chg="mod">
          <ac:chgData name="CAI JUN" userId="08ce88e1165b00db" providerId="LiveId" clId="{4BA98A6F-392C-4CFD-8296-549A0A60873D}" dt="2020-07-05T01:21:24.311" v="776"/>
          <ac:spMkLst>
            <pc:docMk/>
            <pc:sldMk cId="424196478" sldId="455"/>
            <ac:spMk id="71" creationId="{493B34F8-070E-4B5B-B56E-B3F0A7776ED1}"/>
          </ac:spMkLst>
        </pc:spChg>
        <pc:spChg chg="mod">
          <ac:chgData name="CAI JUN" userId="08ce88e1165b00db" providerId="LiveId" clId="{4BA98A6F-392C-4CFD-8296-549A0A60873D}" dt="2020-07-05T01:21:24.311" v="776"/>
          <ac:spMkLst>
            <pc:docMk/>
            <pc:sldMk cId="424196478" sldId="455"/>
            <ac:spMk id="72" creationId="{A707D8EE-CDC7-40DB-A730-F47638D001F6}"/>
          </ac:spMkLst>
        </pc:spChg>
        <pc:spChg chg="mod">
          <ac:chgData name="CAI JUN" userId="08ce88e1165b00db" providerId="LiveId" clId="{4BA98A6F-392C-4CFD-8296-549A0A60873D}" dt="2020-07-05T01:21:24.311" v="776"/>
          <ac:spMkLst>
            <pc:docMk/>
            <pc:sldMk cId="424196478" sldId="455"/>
            <ac:spMk id="73" creationId="{2EAF1D55-03C2-4B82-BA9A-DAEDBEEB0203}"/>
          </ac:spMkLst>
        </pc:spChg>
        <pc:spChg chg="mod">
          <ac:chgData name="CAI JUN" userId="08ce88e1165b00db" providerId="LiveId" clId="{4BA98A6F-392C-4CFD-8296-549A0A60873D}" dt="2020-07-05T01:21:24.311" v="776"/>
          <ac:spMkLst>
            <pc:docMk/>
            <pc:sldMk cId="424196478" sldId="455"/>
            <ac:spMk id="74" creationId="{CF494FD4-383B-4768-AA05-69A3A2A29BE5}"/>
          </ac:spMkLst>
        </pc:spChg>
        <pc:spChg chg="mod">
          <ac:chgData name="CAI JUN" userId="08ce88e1165b00db" providerId="LiveId" clId="{4BA98A6F-392C-4CFD-8296-549A0A60873D}" dt="2020-07-05T01:21:24.311" v="776"/>
          <ac:spMkLst>
            <pc:docMk/>
            <pc:sldMk cId="424196478" sldId="455"/>
            <ac:spMk id="75" creationId="{1CBF6EC2-247B-4697-B525-CA9F67CDE746}"/>
          </ac:spMkLst>
        </pc:spChg>
        <pc:spChg chg="mod">
          <ac:chgData name="CAI JUN" userId="08ce88e1165b00db" providerId="LiveId" clId="{4BA98A6F-392C-4CFD-8296-549A0A60873D}" dt="2020-07-05T01:21:24.311" v="776"/>
          <ac:spMkLst>
            <pc:docMk/>
            <pc:sldMk cId="424196478" sldId="455"/>
            <ac:spMk id="76" creationId="{E1A6F9D0-BD40-4DE7-9662-DE7D174FA2CB}"/>
          </ac:spMkLst>
        </pc:spChg>
        <pc:spChg chg="mod">
          <ac:chgData name="CAI JUN" userId="08ce88e1165b00db" providerId="LiveId" clId="{4BA98A6F-392C-4CFD-8296-549A0A60873D}" dt="2020-07-05T01:21:24.311" v="776"/>
          <ac:spMkLst>
            <pc:docMk/>
            <pc:sldMk cId="424196478" sldId="455"/>
            <ac:spMk id="77" creationId="{E28B1D4F-BD2E-4B2B-A4E6-DC029794DE24}"/>
          </ac:spMkLst>
        </pc:spChg>
        <pc:spChg chg="mod">
          <ac:chgData name="CAI JUN" userId="08ce88e1165b00db" providerId="LiveId" clId="{4BA98A6F-392C-4CFD-8296-549A0A60873D}" dt="2020-07-05T01:21:24.311" v="776"/>
          <ac:spMkLst>
            <pc:docMk/>
            <pc:sldMk cId="424196478" sldId="455"/>
            <ac:spMk id="78" creationId="{0BC848AD-C013-49F6-92D3-7F241C12ACA6}"/>
          </ac:spMkLst>
        </pc:spChg>
        <pc:spChg chg="mod">
          <ac:chgData name="CAI JUN" userId="08ce88e1165b00db" providerId="LiveId" clId="{4BA98A6F-392C-4CFD-8296-549A0A60873D}" dt="2020-07-05T01:21:24.311" v="776"/>
          <ac:spMkLst>
            <pc:docMk/>
            <pc:sldMk cId="424196478" sldId="455"/>
            <ac:spMk id="79" creationId="{5B76FC47-796E-4084-8204-59CF983A0988}"/>
          </ac:spMkLst>
        </pc:spChg>
        <pc:spChg chg="mod">
          <ac:chgData name="CAI JUN" userId="08ce88e1165b00db" providerId="LiveId" clId="{4BA98A6F-392C-4CFD-8296-549A0A60873D}" dt="2020-07-05T01:21:24.311" v="776"/>
          <ac:spMkLst>
            <pc:docMk/>
            <pc:sldMk cId="424196478" sldId="455"/>
            <ac:spMk id="80" creationId="{4560E917-2D8B-4A4B-AC1B-3081BBFA3AA3}"/>
          </ac:spMkLst>
        </pc:spChg>
        <pc:spChg chg="mod">
          <ac:chgData name="CAI JUN" userId="08ce88e1165b00db" providerId="LiveId" clId="{4BA98A6F-392C-4CFD-8296-549A0A60873D}" dt="2020-07-05T01:21:24.311" v="776"/>
          <ac:spMkLst>
            <pc:docMk/>
            <pc:sldMk cId="424196478" sldId="455"/>
            <ac:spMk id="81" creationId="{A2790051-4278-4872-8356-9F9B088350B0}"/>
          </ac:spMkLst>
        </pc:spChg>
        <pc:spChg chg="mod">
          <ac:chgData name="CAI JUN" userId="08ce88e1165b00db" providerId="LiveId" clId="{4BA98A6F-392C-4CFD-8296-549A0A60873D}" dt="2020-07-05T01:21:24.311" v="776"/>
          <ac:spMkLst>
            <pc:docMk/>
            <pc:sldMk cId="424196478" sldId="455"/>
            <ac:spMk id="82" creationId="{04974F1D-6364-4E6F-9E92-08A4C4F42232}"/>
          </ac:spMkLst>
        </pc:spChg>
        <pc:grpChg chg="add del mod">
          <ac:chgData name="CAI JUN" userId="08ce88e1165b00db" providerId="LiveId" clId="{4BA98A6F-392C-4CFD-8296-549A0A60873D}" dt="2020-07-05T01:18:26.104" v="633" actId="478"/>
          <ac:grpSpMkLst>
            <pc:docMk/>
            <pc:sldMk cId="424196478" sldId="455"/>
            <ac:grpSpMk id="2" creationId="{FD324522-B463-4510-8D41-2839266EE14D}"/>
          </ac:grpSpMkLst>
        </pc:grpChg>
        <pc:grpChg chg="mod">
          <ac:chgData name="CAI JUN" userId="08ce88e1165b00db" providerId="LiveId" clId="{4BA98A6F-392C-4CFD-8296-549A0A60873D}" dt="2020-07-05T01:14:27.760" v="498"/>
          <ac:grpSpMkLst>
            <pc:docMk/>
            <pc:sldMk cId="424196478" sldId="455"/>
            <ac:grpSpMk id="3" creationId="{E76CD9E2-9B70-41F4-BD16-4222D3DAECC0}"/>
          </ac:grpSpMkLst>
        </pc:grpChg>
        <pc:grpChg chg="mod">
          <ac:chgData name="CAI JUN" userId="08ce88e1165b00db" providerId="LiveId" clId="{4BA98A6F-392C-4CFD-8296-549A0A60873D}" dt="2020-07-05T01:14:27.760" v="498"/>
          <ac:grpSpMkLst>
            <pc:docMk/>
            <pc:sldMk cId="424196478" sldId="455"/>
            <ac:grpSpMk id="5" creationId="{60773CFF-200C-48A1-BDBC-3229584C952D}"/>
          </ac:grpSpMkLst>
        </pc:grpChg>
        <pc:grpChg chg="mod">
          <ac:chgData name="CAI JUN" userId="08ce88e1165b00db" providerId="LiveId" clId="{4BA98A6F-392C-4CFD-8296-549A0A60873D}" dt="2020-07-05T01:14:27.760" v="498"/>
          <ac:grpSpMkLst>
            <pc:docMk/>
            <pc:sldMk cId="424196478" sldId="455"/>
            <ac:grpSpMk id="6" creationId="{0B060C9D-E183-461C-8677-1CDD186E4BFA}"/>
          </ac:grpSpMkLst>
        </pc:grpChg>
        <pc:grpChg chg="mod">
          <ac:chgData name="CAI JUN" userId="08ce88e1165b00db" providerId="LiveId" clId="{4BA98A6F-392C-4CFD-8296-549A0A60873D}" dt="2020-07-05T01:14:27.760" v="498"/>
          <ac:grpSpMkLst>
            <pc:docMk/>
            <pc:sldMk cId="424196478" sldId="455"/>
            <ac:grpSpMk id="7" creationId="{DBEB9516-4DA7-4E10-BBED-525E3A84580F}"/>
          </ac:grpSpMkLst>
        </pc:grpChg>
        <pc:grpChg chg="mod">
          <ac:chgData name="CAI JUN" userId="08ce88e1165b00db" providerId="LiveId" clId="{4BA98A6F-392C-4CFD-8296-549A0A60873D}" dt="2020-07-05T01:14:27.760" v="498"/>
          <ac:grpSpMkLst>
            <pc:docMk/>
            <pc:sldMk cId="424196478" sldId="455"/>
            <ac:grpSpMk id="8" creationId="{9594409C-C7D1-4F2E-8812-F01C993F0E86}"/>
          </ac:grpSpMkLst>
        </pc:grpChg>
        <pc:grpChg chg="mod">
          <ac:chgData name="CAI JUN" userId="08ce88e1165b00db" providerId="LiveId" clId="{4BA98A6F-392C-4CFD-8296-549A0A60873D}" dt="2020-07-05T01:14:27.760" v="498"/>
          <ac:grpSpMkLst>
            <pc:docMk/>
            <pc:sldMk cId="424196478" sldId="455"/>
            <ac:grpSpMk id="9" creationId="{217891E6-CB27-4EA8-A805-D1B487B6C796}"/>
          </ac:grpSpMkLst>
        </pc:grpChg>
        <pc:grpChg chg="mod">
          <ac:chgData name="CAI JUN" userId="08ce88e1165b00db" providerId="LiveId" clId="{4BA98A6F-392C-4CFD-8296-549A0A60873D}" dt="2020-07-05T01:14:27.760" v="498"/>
          <ac:grpSpMkLst>
            <pc:docMk/>
            <pc:sldMk cId="424196478" sldId="455"/>
            <ac:grpSpMk id="10" creationId="{EA8670A2-F819-47EC-81EA-3D4C3C18CD8D}"/>
          </ac:grpSpMkLst>
        </pc:grpChg>
        <pc:grpChg chg="mod">
          <ac:chgData name="CAI JUN" userId="08ce88e1165b00db" providerId="LiveId" clId="{4BA98A6F-392C-4CFD-8296-549A0A60873D}" dt="2020-07-05T01:14:27.760" v="498"/>
          <ac:grpSpMkLst>
            <pc:docMk/>
            <pc:sldMk cId="424196478" sldId="455"/>
            <ac:grpSpMk id="11" creationId="{27DFC8CA-2635-40C7-9B5A-999914F70372}"/>
          </ac:grpSpMkLst>
        </pc:grpChg>
        <pc:grpChg chg="mod">
          <ac:chgData name="CAI JUN" userId="08ce88e1165b00db" providerId="LiveId" clId="{4BA98A6F-392C-4CFD-8296-549A0A60873D}" dt="2020-07-05T01:14:27.760" v="498"/>
          <ac:grpSpMkLst>
            <pc:docMk/>
            <pc:sldMk cId="424196478" sldId="455"/>
            <ac:grpSpMk id="12" creationId="{82A560EF-02BA-4EF3-8DD1-BA00DA42F3B1}"/>
          </ac:grpSpMkLst>
        </pc:grpChg>
        <pc:grpChg chg="mod">
          <ac:chgData name="CAI JUN" userId="08ce88e1165b00db" providerId="LiveId" clId="{4BA98A6F-392C-4CFD-8296-549A0A60873D}" dt="2020-07-05T01:14:27.760" v="498"/>
          <ac:grpSpMkLst>
            <pc:docMk/>
            <pc:sldMk cId="424196478" sldId="455"/>
            <ac:grpSpMk id="13" creationId="{F51839E9-9E21-49DE-AD00-697CAD5F54E4}"/>
          </ac:grpSpMkLst>
        </pc:grpChg>
        <pc:grpChg chg="mod">
          <ac:chgData name="CAI JUN" userId="08ce88e1165b00db" providerId="LiveId" clId="{4BA98A6F-392C-4CFD-8296-549A0A60873D}" dt="2020-07-05T01:14:27.760" v="498"/>
          <ac:grpSpMkLst>
            <pc:docMk/>
            <pc:sldMk cId="424196478" sldId="455"/>
            <ac:grpSpMk id="14" creationId="{D08339B2-0197-4E52-B97D-01CEFE0CD20C}"/>
          </ac:grpSpMkLst>
        </pc:grpChg>
        <pc:grpChg chg="mod">
          <ac:chgData name="CAI JUN" userId="08ce88e1165b00db" providerId="LiveId" clId="{4BA98A6F-392C-4CFD-8296-549A0A60873D}" dt="2020-07-05T01:14:27.760" v="498"/>
          <ac:grpSpMkLst>
            <pc:docMk/>
            <pc:sldMk cId="424196478" sldId="455"/>
            <ac:grpSpMk id="15" creationId="{6AE0853F-E5EA-45EB-BFF6-B4A3EA0684B9}"/>
          </ac:grpSpMkLst>
        </pc:grpChg>
        <pc:grpChg chg="mod">
          <ac:chgData name="CAI JUN" userId="08ce88e1165b00db" providerId="LiveId" clId="{4BA98A6F-392C-4CFD-8296-549A0A60873D}" dt="2020-07-05T01:14:27.760" v="498"/>
          <ac:grpSpMkLst>
            <pc:docMk/>
            <pc:sldMk cId="424196478" sldId="455"/>
            <ac:grpSpMk id="16" creationId="{B442EEB5-306E-4A1A-8BE4-7C63EAEA6E7A}"/>
          </ac:grpSpMkLst>
        </pc:grpChg>
        <pc:grpChg chg="mod">
          <ac:chgData name="CAI JUN" userId="08ce88e1165b00db" providerId="LiveId" clId="{4BA98A6F-392C-4CFD-8296-549A0A60873D}" dt="2020-07-05T01:14:27.760" v="498"/>
          <ac:grpSpMkLst>
            <pc:docMk/>
            <pc:sldMk cId="424196478" sldId="455"/>
            <ac:grpSpMk id="17" creationId="{83765C39-8947-44BF-B219-8798488B3CC6}"/>
          </ac:grpSpMkLst>
        </pc:grpChg>
        <pc:grpChg chg="mod">
          <ac:chgData name="CAI JUN" userId="08ce88e1165b00db" providerId="LiveId" clId="{4BA98A6F-392C-4CFD-8296-549A0A60873D}" dt="2020-07-05T01:14:27.760" v="498"/>
          <ac:grpSpMkLst>
            <pc:docMk/>
            <pc:sldMk cId="424196478" sldId="455"/>
            <ac:grpSpMk id="18" creationId="{97656C3B-9A6A-4B10-81E2-CA2B7D74317A}"/>
          </ac:grpSpMkLst>
        </pc:grpChg>
        <pc:grpChg chg="add mod">
          <ac:chgData name="CAI JUN" userId="08ce88e1165b00db" providerId="LiveId" clId="{4BA98A6F-392C-4CFD-8296-549A0A60873D}" dt="2020-07-05T01:21:24.311" v="776"/>
          <ac:grpSpMkLst>
            <pc:docMk/>
            <pc:sldMk cId="424196478" sldId="455"/>
            <ac:grpSpMk id="48" creationId="{EF3413B4-B292-461B-AB79-CF41D3171C30}"/>
          </ac:grpSpMkLst>
        </pc:grpChg>
        <pc:grpChg chg="mod">
          <ac:chgData name="CAI JUN" userId="08ce88e1165b00db" providerId="LiveId" clId="{4BA98A6F-392C-4CFD-8296-549A0A60873D}" dt="2020-07-05T01:21:24.311" v="776"/>
          <ac:grpSpMkLst>
            <pc:docMk/>
            <pc:sldMk cId="424196478" sldId="455"/>
            <ac:grpSpMk id="50" creationId="{95B48475-C327-48AD-9860-727F19C40789}"/>
          </ac:grpSpMkLst>
        </pc:grpChg>
        <pc:grpChg chg="mod">
          <ac:chgData name="CAI JUN" userId="08ce88e1165b00db" providerId="LiveId" clId="{4BA98A6F-392C-4CFD-8296-549A0A60873D}" dt="2020-07-05T01:21:24.311" v="776"/>
          <ac:grpSpMkLst>
            <pc:docMk/>
            <pc:sldMk cId="424196478" sldId="455"/>
            <ac:grpSpMk id="51" creationId="{30B5FB13-E690-4C9E-914A-1C62FA40670E}"/>
          </ac:grpSpMkLst>
        </pc:grpChg>
        <pc:grpChg chg="mod">
          <ac:chgData name="CAI JUN" userId="08ce88e1165b00db" providerId="LiveId" clId="{4BA98A6F-392C-4CFD-8296-549A0A60873D}" dt="2020-07-05T01:21:24.311" v="776"/>
          <ac:grpSpMkLst>
            <pc:docMk/>
            <pc:sldMk cId="424196478" sldId="455"/>
            <ac:grpSpMk id="53" creationId="{7DEA067B-A582-451E-A2B0-FA2407BDA86B}"/>
          </ac:grpSpMkLst>
        </pc:grpChg>
        <pc:grpChg chg="mod">
          <ac:chgData name="CAI JUN" userId="08ce88e1165b00db" providerId="LiveId" clId="{4BA98A6F-392C-4CFD-8296-549A0A60873D}" dt="2020-07-05T01:21:24.311" v="776"/>
          <ac:grpSpMkLst>
            <pc:docMk/>
            <pc:sldMk cId="424196478" sldId="455"/>
            <ac:grpSpMk id="54" creationId="{7C4D2B09-FFF6-41B8-BB7A-528A7C5CE155}"/>
          </ac:grpSpMkLst>
        </pc:grpChg>
        <pc:grpChg chg="mod">
          <ac:chgData name="CAI JUN" userId="08ce88e1165b00db" providerId="LiveId" clId="{4BA98A6F-392C-4CFD-8296-549A0A60873D}" dt="2020-07-05T01:21:24.311" v="776"/>
          <ac:grpSpMkLst>
            <pc:docMk/>
            <pc:sldMk cId="424196478" sldId="455"/>
            <ac:grpSpMk id="55" creationId="{80E961A5-6AD6-4211-85DB-88A7E9CA34C6}"/>
          </ac:grpSpMkLst>
        </pc:grpChg>
        <pc:grpChg chg="mod">
          <ac:chgData name="CAI JUN" userId="08ce88e1165b00db" providerId="LiveId" clId="{4BA98A6F-392C-4CFD-8296-549A0A60873D}" dt="2020-07-05T01:21:24.311" v="776"/>
          <ac:grpSpMkLst>
            <pc:docMk/>
            <pc:sldMk cId="424196478" sldId="455"/>
            <ac:grpSpMk id="56" creationId="{28907713-C31E-46A7-B223-58D288D46217}"/>
          </ac:grpSpMkLst>
        </pc:grpChg>
        <pc:grpChg chg="mod">
          <ac:chgData name="CAI JUN" userId="08ce88e1165b00db" providerId="LiveId" clId="{4BA98A6F-392C-4CFD-8296-549A0A60873D}" dt="2020-07-05T01:21:24.311" v="776"/>
          <ac:grpSpMkLst>
            <pc:docMk/>
            <pc:sldMk cId="424196478" sldId="455"/>
            <ac:grpSpMk id="57" creationId="{E4F15A44-93FD-41D2-8BAC-74966CDC4B22}"/>
          </ac:grpSpMkLst>
        </pc:grpChg>
        <pc:grpChg chg="mod">
          <ac:chgData name="CAI JUN" userId="08ce88e1165b00db" providerId="LiveId" clId="{4BA98A6F-392C-4CFD-8296-549A0A60873D}" dt="2020-07-05T01:21:24.311" v="776"/>
          <ac:grpSpMkLst>
            <pc:docMk/>
            <pc:sldMk cId="424196478" sldId="455"/>
            <ac:grpSpMk id="58" creationId="{845CFBFE-5441-43CD-A947-25391424D6AE}"/>
          </ac:grpSpMkLst>
        </pc:grpChg>
        <pc:grpChg chg="mod">
          <ac:chgData name="CAI JUN" userId="08ce88e1165b00db" providerId="LiveId" clId="{4BA98A6F-392C-4CFD-8296-549A0A60873D}" dt="2020-07-05T01:21:24.311" v="776"/>
          <ac:grpSpMkLst>
            <pc:docMk/>
            <pc:sldMk cId="424196478" sldId="455"/>
            <ac:grpSpMk id="59" creationId="{5D3C8656-F160-4C26-BACC-D4ECEB973E55}"/>
          </ac:grpSpMkLst>
        </pc:grpChg>
        <pc:grpChg chg="mod">
          <ac:chgData name="CAI JUN" userId="08ce88e1165b00db" providerId="LiveId" clId="{4BA98A6F-392C-4CFD-8296-549A0A60873D}" dt="2020-07-05T01:21:24.311" v="776"/>
          <ac:grpSpMkLst>
            <pc:docMk/>
            <pc:sldMk cId="424196478" sldId="455"/>
            <ac:grpSpMk id="60" creationId="{49DEE5F1-E0F8-4BC8-A24A-D1C8D439477B}"/>
          </ac:grpSpMkLst>
        </pc:grpChg>
        <pc:grpChg chg="mod">
          <ac:chgData name="CAI JUN" userId="08ce88e1165b00db" providerId="LiveId" clId="{4BA98A6F-392C-4CFD-8296-549A0A60873D}" dt="2020-07-05T01:21:24.311" v="776"/>
          <ac:grpSpMkLst>
            <pc:docMk/>
            <pc:sldMk cId="424196478" sldId="455"/>
            <ac:grpSpMk id="61" creationId="{06D0BD32-4EB7-46F5-9A1C-376699BBF5D6}"/>
          </ac:grpSpMkLst>
        </pc:grpChg>
        <pc:grpChg chg="mod">
          <ac:chgData name="CAI JUN" userId="08ce88e1165b00db" providerId="LiveId" clId="{4BA98A6F-392C-4CFD-8296-549A0A60873D}" dt="2020-07-05T01:21:24.311" v="776"/>
          <ac:grpSpMkLst>
            <pc:docMk/>
            <pc:sldMk cId="424196478" sldId="455"/>
            <ac:grpSpMk id="62" creationId="{CF3A5E88-CF9F-4E9C-A3ED-48ED63DE2E39}"/>
          </ac:grpSpMkLst>
        </pc:grpChg>
        <pc:graphicFrameChg chg="add mod modGraphic">
          <ac:chgData name="CAI JUN" userId="08ce88e1165b00db" providerId="LiveId" clId="{4BA98A6F-392C-4CFD-8296-549A0A60873D}" dt="2020-07-05T01:25:34.748" v="833"/>
          <ac:graphicFrameMkLst>
            <pc:docMk/>
            <pc:sldMk cId="424196478" sldId="455"/>
            <ac:graphicFrameMk id="47" creationId="{3F3E42CC-37A2-44D3-B861-8194C4B6A48A}"/>
          </ac:graphicFrameMkLst>
        </pc:graphicFrameChg>
        <pc:graphicFrameChg chg="mod">
          <ac:chgData name="CAI JUN" userId="08ce88e1165b00db" providerId="LiveId" clId="{4BA98A6F-392C-4CFD-8296-549A0A60873D}" dt="2020-07-05T01:21:24.311" v="776"/>
          <ac:graphicFrameMkLst>
            <pc:docMk/>
            <pc:sldMk cId="424196478" sldId="455"/>
            <ac:graphicFrameMk id="49" creationId="{6C1B6FD7-E995-44C3-AF00-688685119340}"/>
          </ac:graphicFrameMkLst>
        </pc:graphicFrameChg>
      </pc:sldChg>
      <pc:sldChg chg="addSp delSp modSp new del mod delAnim modAnim">
        <pc:chgData name="CAI JUN" userId="08ce88e1165b00db" providerId="LiveId" clId="{4BA98A6F-392C-4CFD-8296-549A0A60873D}" dt="2020-07-05T02:56:11.910" v="2731" actId="47"/>
        <pc:sldMkLst>
          <pc:docMk/>
          <pc:sldMk cId="690669647" sldId="455"/>
        </pc:sldMkLst>
        <pc:spChg chg="add del mod">
          <ac:chgData name="CAI JUN" userId="08ce88e1165b00db" providerId="LiveId" clId="{4BA98A6F-392C-4CFD-8296-549A0A60873D}" dt="2020-07-05T02:49:45.508" v="2413" actId="478"/>
          <ac:spMkLst>
            <pc:docMk/>
            <pc:sldMk cId="690669647" sldId="455"/>
            <ac:spMk id="12" creationId="{A1F444CF-1581-4B77-984A-09F5D3B12528}"/>
          </ac:spMkLst>
        </pc:spChg>
        <pc:spChg chg="add del mod">
          <ac:chgData name="CAI JUN" userId="08ce88e1165b00db" providerId="LiveId" clId="{4BA98A6F-392C-4CFD-8296-549A0A60873D}" dt="2020-07-05T02:49:45.508" v="2413" actId="478"/>
          <ac:spMkLst>
            <pc:docMk/>
            <pc:sldMk cId="690669647" sldId="455"/>
            <ac:spMk id="13" creationId="{3DB615FB-D2EF-4CDA-A4D4-1183877C5390}"/>
          </ac:spMkLst>
        </pc:spChg>
        <pc:spChg chg="add del mod">
          <ac:chgData name="CAI JUN" userId="08ce88e1165b00db" providerId="LiveId" clId="{4BA98A6F-392C-4CFD-8296-549A0A60873D}" dt="2020-07-05T02:49:45.508" v="2413" actId="478"/>
          <ac:spMkLst>
            <pc:docMk/>
            <pc:sldMk cId="690669647" sldId="455"/>
            <ac:spMk id="14" creationId="{CCBEA29B-AC47-45B5-8EE8-5C3534D8CB35}"/>
          </ac:spMkLst>
        </pc:spChg>
        <pc:grpChg chg="add del mod">
          <ac:chgData name="CAI JUN" userId="08ce88e1165b00db" providerId="LiveId" clId="{4BA98A6F-392C-4CFD-8296-549A0A60873D}" dt="2020-07-05T02:49:45.508" v="2413" actId="478"/>
          <ac:grpSpMkLst>
            <pc:docMk/>
            <pc:sldMk cId="690669647" sldId="455"/>
            <ac:grpSpMk id="3" creationId="{048AE0BD-0A16-4CD3-A391-9A3D3EDFACF7}"/>
          </ac:grpSpMkLst>
        </pc:grpChg>
        <pc:graphicFrameChg chg="add del mod modGraphic">
          <ac:chgData name="CAI JUN" userId="08ce88e1165b00db" providerId="LiveId" clId="{4BA98A6F-392C-4CFD-8296-549A0A60873D}" dt="2020-07-05T02:51:30.664" v="2427" actId="21"/>
          <ac:graphicFrameMkLst>
            <pc:docMk/>
            <pc:sldMk cId="690669647" sldId="455"/>
            <ac:graphicFrameMk id="2" creationId="{97E0DDD2-70D6-4BEC-83EA-38B18B4017C0}"/>
          </ac:graphicFrameMkLst>
        </pc:graphicFrameChg>
        <pc:graphicFrameChg chg="add del mod">
          <ac:chgData name="CAI JUN" userId="08ce88e1165b00db" providerId="LiveId" clId="{4BA98A6F-392C-4CFD-8296-549A0A60873D}" dt="2020-07-05T02:49:45.508" v="2413" actId="478"/>
          <ac:graphicFrameMkLst>
            <pc:docMk/>
            <pc:sldMk cId="690669647" sldId="455"/>
            <ac:graphicFrameMk id="9" creationId="{DB57AB56-19C6-45EA-B95E-B3F207148B94}"/>
          </ac:graphicFrameMkLst>
        </pc:graphicFrameChg>
        <pc:graphicFrameChg chg="add del mod">
          <ac:chgData name="CAI JUN" userId="08ce88e1165b00db" providerId="LiveId" clId="{4BA98A6F-392C-4CFD-8296-549A0A60873D}" dt="2020-07-05T02:49:45.508" v="2413" actId="478"/>
          <ac:graphicFrameMkLst>
            <pc:docMk/>
            <pc:sldMk cId="690669647" sldId="455"/>
            <ac:graphicFrameMk id="10" creationId="{C944EC69-280B-4A8A-9ED7-A959785DFBA6}"/>
          </ac:graphicFrameMkLst>
        </pc:graphicFrameChg>
        <pc:graphicFrameChg chg="add del mod">
          <ac:chgData name="CAI JUN" userId="08ce88e1165b00db" providerId="LiveId" clId="{4BA98A6F-392C-4CFD-8296-549A0A60873D}" dt="2020-07-05T02:49:45.508" v="2413" actId="478"/>
          <ac:graphicFrameMkLst>
            <pc:docMk/>
            <pc:sldMk cId="690669647" sldId="455"/>
            <ac:graphicFrameMk id="11" creationId="{B509BDBE-DC7E-4505-ABD2-7B4F686FE3DD}"/>
          </ac:graphicFrameMkLst>
        </pc:graphicFrameChg>
        <pc:graphicFrameChg chg="add del mod modGraphic">
          <ac:chgData name="CAI JUN" userId="08ce88e1165b00db" providerId="LiveId" clId="{4BA98A6F-392C-4CFD-8296-549A0A60873D}" dt="2020-07-05T02:51:50.961" v="2475" actId="21"/>
          <ac:graphicFrameMkLst>
            <pc:docMk/>
            <pc:sldMk cId="690669647" sldId="455"/>
            <ac:graphicFrameMk id="15" creationId="{8CF8523E-E22A-4264-BFC5-F3A7714A4761}"/>
          </ac:graphicFrameMkLst>
        </pc:graphicFrameChg>
        <pc:cxnChg chg="mod">
          <ac:chgData name="CAI JUN" userId="08ce88e1165b00db" providerId="LiveId" clId="{4BA98A6F-392C-4CFD-8296-549A0A60873D}" dt="2020-07-05T02:38:46.712" v="2130" actId="1076"/>
          <ac:cxnSpMkLst>
            <pc:docMk/>
            <pc:sldMk cId="690669647" sldId="455"/>
            <ac:cxnSpMk id="4" creationId="{BA2D8F32-9871-4308-9C45-1C0E5E9C488E}"/>
          </ac:cxnSpMkLst>
        </pc:cxnChg>
        <pc:cxnChg chg="mod">
          <ac:chgData name="CAI JUN" userId="08ce88e1165b00db" providerId="LiveId" clId="{4BA98A6F-392C-4CFD-8296-549A0A60873D}" dt="2020-07-05T02:38:46.712" v="2130" actId="1076"/>
          <ac:cxnSpMkLst>
            <pc:docMk/>
            <pc:sldMk cId="690669647" sldId="455"/>
            <ac:cxnSpMk id="5" creationId="{780671AF-6B29-4212-843E-119A47FA8A02}"/>
          </ac:cxnSpMkLst>
        </pc:cxnChg>
        <pc:cxnChg chg="mod">
          <ac:chgData name="CAI JUN" userId="08ce88e1165b00db" providerId="LiveId" clId="{4BA98A6F-392C-4CFD-8296-549A0A60873D}" dt="2020-07-05T02:38:46.712" v="2130" actId="1076"/>
          <ac:cxnSpMkLst>
            <pc:docMk/>
            <pc:sldMk cId="690669647" sldId="455"/>
            <ac:cxnSpMk id="6" creationId="{9C26D2B1-76B0-400B-BF50-C6555BC51328}"/>
          </ac:cxnSpMkLst>
        </pc:cxnChg>
        <pc:cxnChg chg="mod">
          <ac:chgData name="CAI JUN" userId="08ce88e1165b00db" providerId="LiveId" clId="{4BA98A6F-392C-4CFD-8296-549A0A60873D}" dt="2020-07-05T02:38:46.712" v="2130" actId="1076"/>
          <ac:cxnSpMkLst>
            <pc:docMk/>
            <pc:sldMk cId="690669647" sldId="455"/>
            <ac:cxnSpMk id="7" creationId="{4FECD938-2508-48E7-AF88-CA8FC3FD4BEF}"/>
          </ac:cxnSpMkLst>
        </pc:cxnChg>
        <pc:cxnChg chg="mod">
          <ac:chgData name="CAI JUN" userId="08ce88e1165b00db" providerId="LiveId" clId="{4BA98A6F-392C-4CFD-8296-549A0A60873D}" dt="2020-07-05T02:38:46.712" v="2130" actId="1076"/>
          <ac:cxnSpMkLst>
            <pc:docMk/>
            <pc:sldMk cId="690669647" sldId="455"/>
            <ac:cxnSpMk id="8" creationId="{2F03A395-79E9-41AB-AA9B-6093524EB016}"/>
          </ac:cxnSpMkLst>
        </pc:cxnChg>
      </pc:sldChg>
      <pc:sldChg chg="del">
        <pc:chgData name="CAI JUN" userId="08ce88e1165b00db" providerId="LiveId" clId="{4BA98A6F-392C-4CFD-8296-549A0A60873D}" dt="2020-07-01T02:20:40.699" v="17" actId="47"/>
        <pc:sldMkLst>
          <pc:docMk/>
          <pc:sldMk cId="0" sldId="45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8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fld id="{9C43E12F-94DB-48F7-8C5C-8AF365DFDB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859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70DB3DB-A73A-4C1C-8F29-B915BA5C3BE5}" type="slidenum">
              <a:rPr lang="en-US" altLang="zh-CN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D836798-9F2F-43F9-AABA-679AB7E2053B}" type="slidenum">
              <a:rPr lang="en-US" altLang="zh-CN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7443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3468B-8DD3-44C3-B27B-983CDF4D48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1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5ECE7-568B-46F6-9817-D08F4BB5E1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19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F3DE0-2D44-4E0D-AFC1-4384B805AD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64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B2789-F705-44D2-BE07-4E09FE2FA7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06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6C18D-22E3-4457-976A-7A40E95EC5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83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2ECAF-FFB5-40D8-9CBE-AECA8950DE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2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D6D7E-9408-413C-B03D-6482AC455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4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9E61C-4E65-4853-9D92-3D230F2412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01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A7411-B1ED-46BB-8717-EE5B271753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55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14AB0-8BC4-4BAD-BC05-A25E5E81C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58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4693-056A-4839-81F5-E8A5B50EB6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47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AE831106-F8FD-4532-89E5-02C5016CEE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5.jpeg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6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54.jpe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54.jpe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6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6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73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71.emf"/><Relationship Id="rId14" Type="http://schemas.openxmlformats.org/officeDocument/2006/relationships/oleObject" Target="../embeddings/oleObject6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77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6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7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1041400" y="1117600"/>
            <a:ext cx="71882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286000" indent="-2286000" algn="just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7-10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动力学实验数据的处理</a:t>
            </a:r>
            <a:endParaRPr kumimoji="1" lang="zh-CN" altLang="en-US" sz="60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1114425" y="3930650"/>
            <a:ext cx="7643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Data Processing in Chemical Kinetics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7" descr="07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538" y="1326795"/>
            <a:ext cx="4076700" cy="38496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1366838" y="5514446"/>
            <a:ext cx="66675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对于一级反应，可在任意时刻开始计时，不同的时间零点只体现在不同的截距上。</a:t>
            </a:r>
          </a:p>
        </p:txBody>
      </p:sp>
      <p:graphicFrame>
        <p:nvGraphicFramePr>
          <p:cNvPr id="2867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489432"/>
              </p:ext>
            </p:extLst>
          </p:nvPr>
        </p:nvGraphicFramePr>
        <p:xfrm>
          <a:off x="1020763" y="3441700"/>
          <a:ext cx="29654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1333440" imgH="507960" progId="Equation.DSMT4">
                  <p:embed/>
                </p:oleObj>
              </mc:Choice>
              <mc:Fallback>
                <p:oleObj name="Equation" r:id="rId4" imgW="1333440" imgH="507960" progId="Equation.DSMT4">
                  <p:embed/>
                  <p:pic>
                    <p:nvPicPr>
                      <p:cNvPr id="2867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3441700"/>
                        <a:ext cx="29654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873762"/>
              </p:ext>
            </p:extLst>
          </p:nvPr>
        </p:nvGraphicFramePr>
        <p:xfrm>
          <a:off x="1179993" y="1847869"/>
          <a:ext cx="2478714" cy="10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1066680" imgH="431640" progId="Equation.DSMT4">
                  <p:embed/>
                </p:oleObj>
              </mc:Choice>
              <mc:Fallback>
                <p:oleObj name="Equation" r:id="rId6" imgW="1066680" imgH="431640" progId="Equation.DSMT4">
                  <p:embed/>
                  <p:pic>
                    <p:nvPicPr>
                      <p:cNvPr id="2867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993" y="1847869"/>
                        <a:ext cx="2478714" cy="10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462259" y="510709"/>
            <a:ext cx="8744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kumimoji="1" lang="en-US" altLang="zh-CN" b="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044169"/>
              </p:ext>
            </p:extLst>
          </p:nvPr>
        </p:nvGraphicFramePr>
        <p:xfrm>
          <a:off x="3370086" y="2520174"/>
          <a:ext cx="51482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247840" imgH="444240" progId="Equation.DSMT4">
                  <p:embed/>
                </p:oleObj>
              </mc:Choice>
              <mc:Fallback>
                <p:oleObj name="Equation" r:id="rId3" imgW="2247840" imgH="444240" progId="Equation.DSMT4">
                  <p:embed/>
                  <p:pic>
                    <p:nvPicPr>
                      <p:cNvPr id="1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086" y="2520174"/>
                        <a:ext cx="51482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462259" y="2647174"/>
            <a:ext cx="3325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解：</a:t>
            </a: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设二级反应</a:t>
            </a:r>
            <a:endParaRPr kumimoji="1" lang="zh-CN" altLang="en-US" b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899467" y="5580239"/>
            <a:ext cx="7788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二级反应与一级反应不同，在用物理性质代替浓度时，必须知道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itchFamily="18" charset="0"/>
              </a:rPr>
              <a:t>A0</a:t>
            </a:r>
            <a:r>
              <a:rPr lang="zh-CN" altLang="en-US" sz="2800" dirty="0">
                <a:solidFill>
                  <a:srgbClr val="FF0000"/>
                </a:solidFill>
              </a:rPr>
              <a:t>才能求得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r>
              <a:rPr lang="zh-CN" altLang="en-US" sz="1800" b="0" dirty="0"/>
              <a:t> </a:t>
            </a:r>
          </a:p>
        </p:txBody>
      </p:sp>
      <p:graphicFrame>
        <p:nvGraphicFramePr>
          <p:cNvPr id="2970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078206"/>
              </p:ext>
            </p:extLst>
          </p:nvPr>
        </p:nvGraphicFramePr>
        <p:xfrm>
          <a:off x="1302808" y="591432"/>
          <a:ext cx="72771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3162240" imgH="431640" progId="Equation.DSMT4">
                  <p:embed/>
                </p:oleObj>
              </mc:Choice>
              <mc:Fallback>
                <p:oleObj name="Equation" r:id="rId5" imgW="3162240" imgH="431640" progId="Equation.DSMT4">
                  <p:embed/>
                  <p:pic>
                    <p:nvPicPr>
                      <p:cNvPr id="2970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808" y="591432"/>
                        <a:ext cx="72771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表格 2">
            <a:extLst>
              <a:ext uri="{FF2B5EF4-FFF2-40B4-BE49-F238E27FC236}">
                <a16:creationId xmlns:a16="http://schemas.microsoft.com/office/drawing/2014/main" id="{79998DD6-C194-4F45-B184-E33B40DC2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16173"/>
              </p:ext>
            </p:extLst>
          </p:nvPr>
        </p:nvGraphicFramePr>
        <p:xfrm>
          <a:off x="177977" y="1566331"/>
          <a:ext cx="883055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604">
                  <a:extLst>
                    <a:ext uri="{9D8B030D-6E8A-4147-A177-3AD203B41FA5}">
                      <a16:colId xmlns:a16="http://schemas.microsoft.com/office/drawing/2014/main" val="3274329836"/>
                    </a:ext>
                  </a:extLst>
                </a:gridCol>
                <a:gridCol w="884908">
                  <a:extLst>
                    <a:ext uri="{9D8B030D-6E8A-4147-A177-3AD203B41FA5}">
                      <a16:colId xmlns:a16="http://schemas.microsoft.com/office/drawing/2014/main" val="1677419940"/>
                    </a:ext>
                  </a:extLst>
                </a:gridCol>
                <a:gridCol w="891822">
                  <a:extLst>
                    <a:ext uri="{9D8B030D-6E8A-4147-A177-3AD203B41FA5}">
                      <a16:colId xmlns:a16="http://schemas.microsoft.com/office/drawing/2014/main" val="3183779331"/>
                    </a:ext>
                  </a:extLst>
                </a:gridCol>
                <a:gridCol w="880533">
                  <a:extLst>
                    <a:ext uri="{9D8B030D-6E8A-4147-A177-3AD203B41FA5}">
                      <a16:colId xmlns:a16="http://schemas.microsoft.com/office/drawing/2014/main" val="3880477292"/>
                    </a:ext>
                  </a:extLst>
                </a:gridCol>
                <a:gridCol w="891822">
                  <a:extLst>
                    <a:ext uri="{9D8B030D-6E8A-4147-A177-3AD203B41FA5}">
                      <a16:colId xmlns:a16="http://schemas.microsoft.com/office/drawing/2014/main" val="408400980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1938207385"/>
                    </a:ext>
                  </a:extLst>
                </a:gridCol>
                <a:gridCol w="925689">
                  <a:extLst>
                    <a:ext uri="{9D8B030D-6E8A-4147-A177-3AD203B41FA5}">
                      <a16:colId xmlns:a16="http://schemas.microsoft.com/office/drawing/2014/main" val="569079533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3170217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/min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27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10</a:t>
                      </a:r>
                      <a:r>
                        <a:rPr lang="en-US" altLang="zh-CN" sz="2400" b="0" i="0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  <a:r>
                        <a:rPr lang="en-US" altLang="zh-CN" sz="24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</a:t>
                      </a:r>
                      <a:endParaRPr lang="zh-CN" altLang="en-US" sz="2400" b="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2.400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2.024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1.836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1.637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1.454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0.861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656363"/>
                  </a:ext>
                </a:extLst>
              </a:tr>
            </a:tbl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DB5AB08-3484-4374-81CB-212013342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312842"/>
              </p:ext>
            </p:extLst>
          </p:nvPr>
        </p:nvGraphicFramePr>
        <p:xfrm>
          <a:off x="1775169" y="4849506"/>
          <a:ext cx="5715192" cy="5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2552400" imgH="253800" progId="Equation.DSMT4">
                  <p:embed/>
                </p:oleObj>
              </mc:Choice>
              <mc:Fallback>
                <p:oleObj name="Equation" r:id="rId7" imgW="2552400" imgH="2538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DB5AB08-3484-4374-81CB-212013342A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5169" y="4849506"/>
                        <a:ext cx="5715192" cy="56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表格 2">
            <a:extLst>
              <a:ext uri="{FF2B5EF4-FFF2-40B4-BE49-F238E27FC236}">
                <a16:creationId xmlns:a16="http://schemas.microsoft.com/office/drawing/2014/main" id="{1ADB8F14-688A-4BB4-BDBB-0658CE629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33963"/>
              </p:ext>
            </p:extLst>
          </p:nvPr>
        </p:nvGraphicFramePr>
        <p:xfrm>
          <a:off x="1031610" y="3694919"/>
          <a:ext cx="720231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022">
                  <a:extLst>
                    <a:ext uri="{9D8B030D-6E8A-4147-A177-3AD203B41FA5}">
                      <a16:colId xmlns:a16="http://schemas.microsoft.com/office/drawing/2014/main" val="3274329836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3183779331"/>
                    </a:ext>
                  </a:extLst>
                </a:gridCol>
                <a:gridCol w="880533">
                  <a:extLst>
                    <a:ext uri="{9D8B030D-6E8A-4147-A177-3AD203B41FA5}">
                      <a16:colId xmlns:a16="http://schemas.microsoft.com/office/drawing/2014/main" val="3880477292"/>
                    </a:ext>
                  </a:extLst>
                </a:gridCol>
                <a:gridCol w="925689">
                  <a:extLst>
                    <a:ext uri="{9D8B030D-6E8A-4147-A177-3AD203B41FA5}">
                      <a16:colId xmlns:a16="http://schemas.microsoft.com/office/drawing/2014/main" val="4084009800"/>
                    </a:ext>
                  </a:extLst>
                </a:gridCol>
                <a:gridCol w="880533">
                  <a:extLst>
                    <a:ext uri="{9D8B030D-6E8A-4147-A177-3AD203B41FA5}">
                      <a16:colId xmlns:a16="http://schemas.microsoft.com/office/drawing/2014/main" val="1938207385"/>
                    </a:ext>
                  </a:extLst>
                </a:gridCol>
                <a:gridCol w="959556">
                  <a:extLst>
                    <a:ext uri="{9D8B030D-6E8A-4147-A177-3AD203B41FA5}">
                      <a16:colId xmlns:a16="http://schemas.microsoft.com/office/drawing/2014/main" val="569079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/min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27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400" b="0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/dm</a:t>
                      </a:r>
                      <a:r>
                        <a:rPr lang="en-US" altLang="zh-CN" sz="2400" b="0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4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∙mol</a:t>
                      </a:r>
                      <a:r>
                        <a:rPr lang="en-US" altLang="zh-CN" sz="2400" b="0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−1</a:t>
                      </a:r>
                      <a:r>
                        <a:rPr lang="en-US" altLang="zh-CN" sz="24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∙min</a:t>
                      </a:r>
                      <a:r>
                        <a:rPr lang="en-US" altLang="zh-CN" sz="2400" b="0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−1</a:t>
                      </a:r>
                      <a:endParaRPr lang="zh-CN" altLang="en-US" sz="2400" b="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6.47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6.43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6.55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6.38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65636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191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</a:rPr>
              <a:t>异丁烯在氢离子的催化下按下式反应生成叔丁醇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226680"/>
              </p:ext>
            </p:extLst>
          </p:nvPr>
        </p:nvGraphicFramePr>
        <p:xfrm>
          <a:off x="1449657" y="1173776"/>
          <a:ext cx="5611802" cy="1576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Picture" r:id="rId3" imgW="2857500" imgH="800100" progId="Word.Picture.8">
                  <p:embed/>
                </p:oleObj>
              </mc:Choice>
              <mc:Fallback>
                <p:oleObj name="Picture" r:id="rId3" imgW="2857500" imgH="800100" progId="Word.Picture.8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657" y="1173776"/>
                        <a:ext cx="5611802" cy="1576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472634" y="2820200"/>
            <a:ext cx="82105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因反应过程中体积缩小，故在盛反应混合物的容器上联接一根毛细管，由毛细管中液面的变化可求得反应速率系数（体胀计法）。现有实验数据如下：</a:t>
            </a:r>
            <a:endParaRPr kumimoji="1" lang="zh-CN" altLang="en-US" sz="28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750" name="Text Box 55"/>
          <p:cNvSpPr txBox="1">
            <a:spLocks noChangeArrowheads="1"/>
          </p:cNvSpPr>
          <p:nvPr/>
        </p:nvSpPr>
        <p:spPr bwMode="auto">
          <a:xfrm>
            <a:off x="457200" y="5825070"/>
            <a:ext cx="514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试求反应级数和速率系数。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175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161555"/>
              </p:ext>
            </p:extLst>
          </p:nvPr>
        </p:nvGraphicFramePr>
        <p:xfrm>
          <a:off x="424346" y="4193388"/>
          <a:ext cx="8507504" cy="513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4203360" imgH="253800" progId="Equation.DSMT4">
                  <p:embed/>
                </p:oleObj>
              </mc:Choice>
              <mc:Fallback>
                <p:oleObj name="Equation" r:id="rId5" imgW="4203360" imgH="253800" progId="Equation.DSMT4">
                  <p:embed/>
                  <p:pic>
                    <p:nvPicPr>
                      <p:cNvPr id="3175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46" y="4193388"/>
                        <a:ext cx="8507504" cy="513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表格 2">
            <a:extLst>
              <a:ext uri="{FF2B5EF4-FFF2-40B4-BE49-F238E27FC236}">
                <a16:creationId xmlns:a16="http://schemas.microsoft.com/office/drawing/2014/main" id="{8210FA76-6404-4F21-9DC3-C27FC9769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50264"/>
              </p:ext>
            </p:extLst>
          </p:nvPr>
        </p:nvGraphicFramePr>
        <p:xfrm>
          <a:off x="498828" y="4818095"/>
          <a:ext cx="818435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>
                  <a:extLst>
                    <a:ext uri="{9D8B030D-6E8A-4147-A177-3AD203B41FA5}">
                      <a16:colId xmlns:a16="http://schemas.microsoft.com/office/drawing/2014/main" val="3274329836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3190519401"/>
                    </a:ext>
                  </a:extLst>
                </a:gridCol>
                <a:gridCol w="1083734">
                  <a:extLst>
                    <a:ext uri="{9D8B030D-6E8A-4147-A177-3AD203B41FA5}">
                      <a16:colId xmlns:a16="http://schemas.microsoft.com/office/drawing/2014/main" val="1677419940"/>
                    </a:ext>
                  </a:extLst>
                </a:gridCol>
                <a:gridCol w="1049866">
                  <a:extLst>
                    <a:ext uri="{9D8B030D-6E8A-4147-A177-3AD203B41FA5}">
                      <a16:colId xmlns:a16="http://schemas.microsoft.com/office/drawing/2014/main" val="3183779331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3880477292"/>
                    </a:ext>
                  </a:extLst>
                </a:gridCol>
                <a:gridCol w="1083734">
                  <a:extLst>
                    <a:ext uri="{9D8B030D-6E8A-4147-A177-3AD203B41FA5}">
                      <a16:colId xmlns:a16="http://schemas.microsoft.com/office/drawing/2014/main" val="4084009800"/>
                    </a:ext>
                  </a:extLst>
                </a:gridCol>
                <a:gridCol w="1018028">
                  <a:extLst>
                    <a:ext uri="{9D8B030D-6E8A-4147-A177-3AD203B41FA5}">
                      <a16:colId xmlns:a16="http://schemas.microsoft.com/office/drawing/2014/main" val="1938207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/min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27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体胀计读数</a:t>
                      </a:r>
                      <a:r>
                        <a:rPr lang="en-US" altLang="zh-CN" sz="24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400" b="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18.84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17.97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17.19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16.56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12.16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785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19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endParaRPr kumimoji="1" lang="zh-CN" altLang="en-US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2773" name="Text Box 52"/>
          <p:cNvSpPr txBox="1">
            <a:spLocks noChangeArrowheads="1"/>
          </p:cNvSpPr>
          <p:nvPr/>
        </p:nvSpPr>
        <p:spPr bwMode="auto">
          <a:xfrm>
            <a:off x="457200" y="1998129"/>
            <a:ext cx="514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试求反应级数和速率系数。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2774" name="Text Box 53"/>
          <p:cNvSpPr txBox="1">
            <a:spLocks noChangeArrowheads="1"/>
          </p:cNvSpPr>
          <p:nvPr/>
        </p:nvSpPr>
        <p:spPr bwMode="auto">
          <a:xfrm>
            <a:off x="457200" y="2504014"/>
            <a:ext cx="350802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解：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设为一级反应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32775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80196"/>
              </p:ext>
            </p:extLst>
          </p:nvPr>
        </p:nvGraphicFramePr>
        <p:xfrm>
          <a:off x="3080631" y="3663075"/>
          <a:ext cx="4249892" cy="9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879560" imgH="431640" progId="Equation.DSMT4">
                  <p:embed/>
                </p:oleObj>
              </mc:Choice>
              <mc:Fallback>
                <p:oleObj name="Equation" r:id="rId3" imgW="1879560" imgH="431640" progId="Equation.DSMT4">
                  <p:embed/>
                  <p:pic>
                    <p:nvPicPr>
                      <p:cNvPr id="32775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631" y="3663075"/>
                        <a:ext cx="4249892" cy="9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705458"/>
              </p:ext>
            </p:extLst>
          </p:nvPr>
        </p:nvGraphicFramePr>
        <p:xfrm>
          <a:off x="1860482" y="5895860"/>
          <a:ext cx="2786198" cy="522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307880" imgH="241200" progId="Equation.DSMT4">
                  <p:embed/>
                </p:oleObj>
              </mc:Choice>
              <mc:Fallback>
                <p:oleObj name="Equation" r:id="rId5" imgW="1307880" imgH="241200" progId="Equation.DSMT4">
                  <p:embed/>
                  <p:pic>
                    <p:nvPicPr>
                      <p:cNvPr id="32778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482" y="5895860"/>
                        <a:ext cx="2786198" cy="522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044918"/>
              </p:ext>
            </p:extLst>
          </p:nvPr>
        </p:nvGraphicFramePr>
        <p:xfrm>
          <a:off x="5434354" y="5922632"/>
          <a:ext cx="802050" cy="416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330120" imgH="177480" progId="Equation.DSMT4">
                  <p:embed/>
                </p:oleObj>
              </mc:Choice>
              <mc:Fallback>
                <p:oleObj name="Equation" r:id="rId7" imgW="330120" imgH="177480" progId="Equation.DSMT4">
                  <p:embed/>
                  <p:pic>
                    <p:nvPicPr>
                      <p:cNvPr id="32779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354" y="5922632"/>
                        <a:ext cx="802050" cy="416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330067"/>
              </p:ext>
            </p:extLst>
          </p:nvPr>
        </p:nvGraphicFramePr>
        <p:xfrm>
          <a:off x="4000500" y="2570895"/>
          <a:ext cx="2523785" cy="976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1104840" imgH="431640" progId="Equation.DSMT4">
                  <p:embed/>
                </p:oleObj>
              </mc:Choice>
              <mc:Fallback>
                <p:oleObj name="Equation" r:id="rId9" imgW="1104840" imgH="431640" progId="Equation.DSMT4">
                  <p:embed/>
                  <p:pic>
                    <p:nvPicPr>
                      <p:cNvPr id="3278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570895"/>
                        <a:ext cx="2523785" cy="976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表格 2">
            <a:extLst>
              <a:ext uri="{FF2B5EF4-FFF2-40B4-BE49-F238E27FC236}">
                <a16:creationId xmlns:a16="http://schemas.microsoft.com/office/drawing/2014/main" id="{34585E07-71A9-49B4-90B5-E833CD05D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30627"/>
              </p:ext>
            </p:extLst>
          </p:nvPr>
        </p:nvGraphicFramePr>
        <p:xfrm>
          <a:off x="1132021" y="4746778"/>
          <a:ext cx="71211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9483">
                  <a:extLst>
                    <a:ext uri="{9D8B030D-6E8A-4147-A177-3AD203B41FA5}">
                      <a16:colId xmlns:a16="http://schemas.microsoft.com/office/drawing/2014/main" val="3274329836"/>
                    </a:ext>
                  </a:extLst>
                </a:gridCol>
                <a:gridCol w="1083734">
                  <a:extLst>
                    <a:ext uri="{9D8B030D-6E8A-4147-A177-3AD203B41FA5}">
                      <a16:colId xmlns:a16="http://schemas.microsoft.com/office/drawing/2014/main" val="1677419940"/>
                    </a:ext>
                  </a:extLst>
                </a:gridCol>
                <a:gridCol w="1162755">
                  <a:extLst>
                    <a:ext uri="{9D8B030D-6E8A-4147-A177-3AD203B41FA5}">
                      <a16:colId xmlns:a16="http://schemas.microsoft.com/office/drawing/2014/main" val="3183779331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880477292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4084009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/min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27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10</a:t>
                      </a:r>
                      <a:r>
                        <a:rPr kumimoji="0" lang="en-US" altLang="zh-CN" sz="24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/min</a:t>
                      </a:r>
                      <a:r>
                        <a:rPr kumimoji="0" lang="en-US" altLang="zh-CN" sz="24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−1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1.42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78500"/>
                  </a:ext>
                </a:extLst>
              </a:tr>
            </a:tbl>
          </a:graphicData>
        </a:graphic>
      </p:graphicFrame>
      <p:graphicFrame>
        <p:nvGraphicFramePr>
          <p:cNvPr id="93" name="对象 1">
            <a:extLst>
              <a:ext uri="{FF2B5EF4-FFF2-40B4-BE49-F238E27FC236}">
                <a16:creationId xmlns:a16="http://schemas.microsoft.com/office/drawing/2014/main" id="{3CE0E5AD-58A8-4EB1-88D5-9097D35DB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087160"/>
              </p:ext>
            </p:extLst>
          </p:nvPr>
        </p:nvGraphicFramePr>
        <p:xfrm>
          <a:off x="1389062" y="534194"/>
          <a:ext cx="46005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2273040" imgH="253800" progId="Equation.DSMT4">
                  <p:embed/>
                </p:oleObj>
              </mc:Choice>
              <mc:Fallback>
                <p:oleObj name="Equation" r:id="rId11" imgW="2273040" imgH="253800" progId="Equation.DSMT4">
                  <p:embed/>
                  <p:pic>
                    <p:nvPicPr>
                      <p:cNvPr id="93" name="对象 1">
                        <a:extLst>
                          <a:ext uri="{FF2B5EF4-FFF2-40B4-BE49-F238E27FC236}">
                            <a16:creationId xmlns:a16="http://schemas.microsoft.com/office/drawing/2014/main" id="{3CE0E5AD-58A8-4EB1-88D5-9097D35DB5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2" y="534194"/>
                        <a:ext cx="46005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表格 2">
            <a:extLst>
              <a:ext uri="{FF2B5EF4-FFF2-40B4-BE49-F238E27FC236}">
                <a16:creationId xmlns:a16="http://schemas.microsoft.com/office/drawing/2014/main" id="{5E0AD827-0684-4C6C-928F-C8F215DA8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86096"/>
              </p:ext>
            </p:extLst>
          </p:nvPr>
        </p:nvGraphicFramePr>
        <p:xfrm>
          <a:off x="600429" y="1025024"/>
          <a:ext cx="818435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>
                  <a:extLst>
                    <a:ext uri="{9D8B030D-6E8A-4147-A177-3AD203B41FA5}">
                      <a16:colId xmlns:a16="http://schemas.microsoft.com/office/drawing/2014/main" val="3274329836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3190519401"/>
                    </a:ext>
                  </a:extLst>
                </a:gridCol>
                <a:gridCol w="1083734">
                  <a:extLst>
                    <a:ext uri="{9D8B030D-6E8A-4147-A177-3AD203B41FA5}">
                      <a16:colId xmlns:a16="http://schemas.microsoft.com/office/drawing/2014/main" val="1677419940"/>
                    </a:ext>
                  </a:extLst>
                </a:gridCol>
                <a:gridCol w="1049866">
                  <a:extLst>
                    <a:ext uri="{9D8B030D-6E8A-4147-A177-3AD203B41FA5}">
                      <a16:colId xmlns:a16="http://schemas.microsoft.com/office/drawing/2014/main" val="3183779331"/>
                    </a:ext>
                  </a:extLst>
                </a:gridCol>
                <a:gridCol w="1095022">
                  <a:extLst>
                    <a:ext uri="{9D8B030D-6E8A-4147-A177-3AD203B41FA5}">
                      <a16:colId xmlns:a16="http://schemas.microsoft.com/office/drawing/2014/main" val="3880477292"/>
                    </a:ext>
                  </a:extLst>
                </a:gridCol>
                <a:gridCol w="1083734">
                  <a:extLst>
                    <a:ext uri="{9D8B030D-6E8A-4147-A177-3AD203B41FA5}">
                      <a16:colId xmlns:a16="http://schemas.microsoft.com/office/drawing/2014/main" val="4084009800"/>
                    </a:ext>
                  </a:extLst>
                </a:gridCol>
                <a:gridCol w="1018028">
                  <a:extLst>
                    <a:ext uri="{9D8B030D-6E8A-4147-A177-3AD203B41FA5}">
                      <a16:colId xmlns:a16="http://schemas.microsoft.com/office/drawing/2014/main" val="1938207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/min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27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体胀计读数</a:t>
                      </a:r>
                      <a:r>
                        <a:rPr lang="en-US" altLang="zh-CN" sz="24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400" b="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18.84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17.97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17.19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16.56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12.16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785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60022" y="486253"/>
            <a:ext cx="8540750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例：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反应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A+B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→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P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在一密闭容器中进行，已知反应的速率方程为：                          。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300K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时测得速率系数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k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=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5.88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−2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dm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3</a:t>
            </a:r>
            <a:r>
              <a:rPr lang="en-US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mol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−1</a:t>
            </a:r>
            <a:r>
              <a:rPr lang="en-US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min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−1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。当在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B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过量的情况下反应时，则反应中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ln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c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与时间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t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成线性关系。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(1)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试由所给速率系数确定 </a:t>
            </a:r>
            <a:r>
              <a:rPr lang="en-US" altLang="zh-CN" sz="2800" b="0" i="1" dirty="0">
                <a:solidFill>
                  <a:srgbClr val="000000"/>
                </a:solidFill>
                <a:latin typeface="Symbol" pitchFamily="18" charset="2"/>
                <a:ea typeface="幼圆" pitchFamily="49" charset="-122"/>
              </a:rPr>
              <a:t>a </a:t>
            </a:r>
            <a:r>
              <a:rPr lang="en-US" altLang="zh-CN" sz="2800" b="0" dirty="0">
                <a:solidFill>
                  <a:srgbClr val="000000"/>
                </a:solidFill>
                <a:latin typeface="Symbol" pitchFamily="18" charset="2"/>
                <a:ea typeface="幼圆" pitchFamily="49" charset="-122"/>
              </a:rPr>
              <a:t>+</a:t>
            </a:r>
            <a:r>
              <a:rPr lang="en-US" altLang="zh-CN" sz="2800" b="0" i="1" dirty="0">
                <a:solidFill>
                  <a:srgbClr val="000000"/>
                </a:solidFill>
                <a:latin typeface="Symbol" pitchFamily="18" charset="2"/>
                <a:ea typeface="幼圆" pitchFamily="49" charset="-122"/>
              </a:rPr>
              <a:t> b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的值；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(2)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试分别确定 </a:t>
            </a:r>
            <a:r>
              <a:rPr lang="en-US" altLang="zh-CN" sz="2800" b="0" i="1" dirty="0">
                <a:solidFill>
                  <a:srgbClr val="000000"/>
                </a:solidFill>
                <a:latin typeface="Symbol" pitchFamily="18" charset="2"/>
                <a:ea typeface="幼圆" pitchFamily="49" charset="-122"/>
              </a:rPr>
              <a:t>a</a:t>
            </a:r>
            <a:r>
              <a:rPr lang="en-US" altLang="zh-CN" sz="2800" i="1" dirty="0">
                <a:solidFill>
                  <a:srgbClr val="0000FF"/>
                </a:solidFill>
                <a:latin typeface="Symbol" pitchFamily="18" charset="2"/>
                <a:ea typeface="幼圆" pitchFamily="49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和 </a:t>
            </a:r>
            <a:r>
              <a:rPr lang="en-US" altLang="zh-CN" sz="2800" b="0" i="1" dirty="0">
                <a:solidFill>
                  <a:srgbClr val="000000"/>
                </a:solidFill>
                <a:latin typeface="Symbol" pitchFamily="18" charset="2"/>
                <a:ea typeface="幼圆" pitchFamily="49" charset="-122"/>
              </a:rPr>
              <a:t>b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的值；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(3)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若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c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A0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=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c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B0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=0.10 </a:t>
            </a:r>
            <a:r>
              <a:rPr lang="en-US" altLang="zh-CN" sz="2800" b="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mol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/dm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3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，试求物质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的半衰期。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134970"/>
              </p:ext>
            </p:extLst>
          </p:nvPr>
        </p:nvGraphicFramePr>
        <p:xfrm>
          <a:off x="2490273" y="969528"/>
          <a:ext cx="2523039" cy="59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066680" imgH="241200" progId="Equation.DSMT4">
                  <p:embed/>
                </p:oleObj>
              </mc:Choice>
              <mc:Fallback>
                <p:oleObj name="Equation" r:id="rId3" imgW="1066680" imgH="241200" progId="Equation.DSMT4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273" y="969528"/>
                        <a:ext cx="2523039" cy="599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431094" y="4205817"/>
            <a:ext cx="104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graphicFrame>
        <p:nvGraphicFramePr>
          <p:cNvPr id="253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889550"/>
              </p:ext>
            </p:extLst>
          </p:nvPr>
        </p:nvGraphicFramePr>
        <p:xfrm>
          <a:off x="2248623" y="4262471"/>
          <a:ext cx="1435243" cy="469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622080" imgH="203040" progId="Equation.DSMT4">
                  <p:embed/>
                </p:oleObj>
              </mc:Choice>
              <mc:Fallback>
                <p:oleObj name="Equation" r:id="rId5" imgW="622080" imgH="203040" progId="Equation.DSMT4">
                  <p:embed/>
                  <p:pic>
                    <p:nvPicPr>
                      <p:cNvPr id="2539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623" y="4262471"/>
                        <a:ext cx="1435243" cy="469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59" name="Rectangle 7"/>
          <p:cNvSpPr>
            <a:spLocks noChangeArrowheads="1"/>
          </p:cNvSpPr>
          <p:nvPr/>
        </p:nvSpPr>
        <p:spPr bwMode="auto">
          <a:xfrm>
            <a:off x="1476375" y="4194175"/>
            <a:ext cx="68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800"/>
          </a:p>
        </p:txBody>
      </p:sp>
      <p:graphicFrame>
        <p:nvGraphicFramePr>
          <p:cNvPr id="2539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029981"/>
              </p:ext>
            </p:extLst>
          </p:nvPr>
        </p:nvGraphicFramePr>
        <p:xfrm>
          <a:off x="5482373" y="4241833"/>
          <a:ext cx="1933692" cy="469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838080" imgH="203040" progId="Equation.DSMT4">
                  <p:embed/>
                </p:oleObj>
              </mc:Choice>
              <mc:Fallback>
                <p:oleObj name="Equation" r:id="rId7" imgW="838080" imgH="203040" progId="Equation.DSMT4">
                  <p:embed/>
                  <p:pic>
                    <p:nvPicPr>
                      <p:cNvPr id="2539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2373" y="4241833"/>
                        <a:ext cx="1933692" cy="469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1" name="Rectangle 9"/>
          <p:cNvSpPr>
            <a:spLocks noChangeArrowheads="1"/>
          </p:cNvSpPr>
          <p:nvPr/>
        </p:nvSpPr>
        <p:spPr bwMode="auto">
          <a:xfrm>
            <a:off x="4752975" y="4173538"/>
            <a:ext cx="688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800"/>
          </a:p>
        </p:txBody>
      </p:sp>
      <p:graphicFrame>
        <p:nvGraphicFramePr>
          <p:cNvPr id="2539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759839"/>
              </p:ext>
            </p:extLst>
          </p:nvPr>
        </p:nvGraphicFramePr>
        <p:xfrm>
          <a:off x="2189163" y="4843463"/>
          <a:ext cx="31416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1257120" imgH="393480" progId="Equation.DSMT4">
                  <p:embed/>
                </p:oleObj>
              </mc:Choice>
              <mc:Fallback>
                <p:oleObj name="Equation" r:id="rId9" imgW="1257120" imgH="393480" progId="Equation.DSMT4">
                  <p:embed/>
                  <p:pic>
                    <p:nvPicPr>
                      <p:cNvPr id="2539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4843463"/>
                        <a:ext cx="314166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3" name="Text Box 11"/>
          <p:cNvSpPr txBox="1">
            <a:spLocks noChangeArrowheads="1"/>
          </p:cNvSpPr>
          <p:nvPr/>
        </p:nvSpPr>
        <p:spPr bwMode="auto">
          <a:xfrm>
            <a:off x="1476375" y="4914900"/>
            <a:ext cx="143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(3)</a:t>
            </a:r>
          </a:p>
        </p:txBody>
      </p:sp>
      <p:graphicFrame>
        <p:nvGraphicFramePr>
          <p:cNvPr id="2539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425118"/>
              </p:ext>
            </p:extLst>
          </p:nvPr>
        </p:nvGraphicFramePr>
        <p:xfrm>
          <a:off x="1135120" y="5865563"/>
          <a:ext cx="6568433" cy="670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2781000" imgH="279360" progId="Equation.DSMT4">
                  <p:embed/>
                </p:oleObj>
              </mc:Choice>
              <mc:Fallback>
                <p:oleObj name="Equation" r:id="rId11" imgW="2781000" imgH="279360" progId="Equation.DSMT4">
                  <p:embed/>
                  <p:pic>
                    <p:nvPicPr>
                      <p:cNvPr id="2539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120" y="5865563"/>
                        <a:ext cx="6568433" cy="670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7" grpId="0" autoUpdateAnimBg="0"/>
      <p:bldP spid="253959" grpId="0"/>
      <p:bldP spid="253961" grpId="0"/>
      <p:bldP spid="2539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784225" y="1847722"/>
            <a:ext cx="76327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优点：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当反应级数是简单整数时，简便。</a:t>
            </a:r>
          </a:p>
          <a:p>
            <a:pPr algn="just">
              <a:defRPr/>
            </a:pPr>
            <a:endParaRPr kumimoji="1"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缺点：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不够灵敏，特别是实验的浓度范围不够广时，常难以区分究竟是几级反应。当级数是分数或负数时，也不适用。</a:t>
            </a:r>
            <a:endParaRPr kumimoji="1" lang="zh-CN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708904" y="1012394"/>
            <a:ext cx="7531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积分法（</a:t>
            </a: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间歇式反应器</a:t>
            </a: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）优缺点</a:t>
            </a:r>
            <a:endParaRPr kumimoji="1" lang="zh-CN" altLang="en-US" sz="2400" b="0" dirty="0">
              <a:ea typeface="黑体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650875" y="701675"/>
            <a:ext cx="7392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微分法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(differential method)</a:t>
            </a:r>
            <a:endParaRPr kumimoji="1" lang="zh-CN" altLang="en-US" sz="2400" b="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584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236897"/>
              </p:ext>
            </p:extLst>
          </p:nvPr>
        </p:nvGraphicFramePr>
        <p:xfrm>
          <a:off x="3624263" y="1371600"/>
          <a:ext cx="1905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634680" imgH="241200" progId="Equation.DSMT4">
                  <p:embed/>
                </p:oleObj>
              </mc:Choice>
              <mc:Fallback>
                <p:oleObj name="Equation" r:id="rId3" imgW="634680" imgH="241200" progId="Equation.DSMT4">
                  <p:embed/>
                  <p:pic>
                    <p:nvPicPr>
                      <p:cNvPr id="3584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1371600"/>
                        <a:ext cx="1905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203529"/>
              </p:ext>
            </p:extLst>
          </p:nvPr>
        </p:nvGraphicFramePr>
        <p:xfrm>
          <a:off x="2254250" y="2214563"/>
          <a:ext cx="48244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1676160" imgH="253800" progId="Equation.DSMT4">
                  <p:embed/>
                </p:oleObj>
              </mc:Choice>
              <mc:Fallback>
                <p:oleObj name="Equation" r:id="rId5" imgW="1676160" imgH="253800" progId="Equation.DSMT4">
                  <p:embed/>
                  <p:pic>
                    <p:nvPicPr>
                      <p:cNvPr id="3584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2214563"/>
                        <a:ext cx="482441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5" name="组合 2"/>
          <p:cNvGrpSpPr>
            <a:grpSpLocks/>
          </p:cNvGrpSpPr>
          <p:nvPr/>
        </p:nvGrpSpPr>
        <p:grpSpPr bwMode="auto">
          <a:xfrm>
            <a:off x="747708" y="3686175"/>
            <a:ext cx="7553329" cy="1522413"/>
            <a:chOff x="641350" y="4114800"/>
            <a:chExt cx="7553823" cy="1522413"/>
          </a:xfrm>
        </p:grpSpPr>
        <p:grpSp>
          <p:nvGrpSpPr>
            <p:cNvPr id="35848" name="Group 23"/>
            <p:cNvGrpSpPr>
              <a:grpSpLocks/>
            </p:cNvGrpSpPr>
            <p:nvPr/>
          </p:nvGrpSpPr>
          <p:grpSpPr bwMode="auto">
            <a:xfrm>
              <a:off x="641350" y="4114800"/>
              <a:ext cx="4540250" cy="1522413"/>
              <a:chOff x="404" y="2592"/>
              <a:chExt cx="2860" cy="959"/>
            </a:xfrm>
          </p:grpSpPr>
          <p:graphicFrame>
            <p:nvGraphicFramePr>
              <p:cNvPr id="35850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9012750"/>
                  </p:ext>
                </p:extLst>
              </p:nvPr>
            </p:nvGraphicFramePr>
            <p:xfrm>
              <a:off x="438" y="2592"/>
              <a:ext cx="2580" cy="3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6" name="Equation" r:id="rId7" imgW="1739880" imgH="253800" progId="Equation.DSMT4">
                      <p:embed/>
                    </p:oleObj>
                  </mc:Choice>
                  <mc:Fallback>
                    <p:oleObj name="Equation" r:id="rId7" imgW="1739880" imgH="253800" progId="Equation.DSMT4">
                      <p:embed/>
                      <p:pic>
                        <p:nvPicPr>
                          <p:cNvPr id="3585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" y="2592"/>
                            <a:ext cx="2580" cy="3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51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4520564"/>
                  </p:ext>
                </p:extLst>
              </p:nvPr>
            </p:nvGraphicFramePr>
            <p:xfrm>
              <a:off x="404" y="3180"/>
              <a:ext cx="2613" cy="3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7" name="Equation" r:id="rId9" imgW="1777680" imgH="253800" progId="Equation.DSMT4">
                      <p:embed/>
                    </p:oleObj>
                  </mc:Choice>
                  <mc:Fallback>
                    <p:oleObj name="Equation" r:id="rId9" imgW="1777680" imgH="253800" progId="Equation.DSMT4">
                      <p:embed/>
                      <p:pic>
                        <p:nvPicPr>
                          <p:cNvPr id="35851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" y="3180"/>
                            <a:ext cx="2613" cy="3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52" name="AutoShape 22"/>
              <p:cNvSpPr>
                <a:spLocks/>
              </p:cNvSpPr>
              <p:nvPr/>
            </p:nvSpPr>
            <p:spPr bwMode="auto">
              <a:xfrm>
                <a:off x="3048" y="2700"/>
                <a:ext cx="216" cy="732"/>
              </a:xfrm>
              <a:prstGeom prst="rightBrace">
                <a:avLst>
                  <a:gd name="adj1" fmla="val 28241"/>
                  <a:gd name="adj2" fmla="val 50000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>
                <a:prstShdw prst="shdw17" dist="17961" dir="2700000">
                  <a:srgbClr val="9900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35849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0699441"/>
                </p:ext>
              </p:extLst>
            </p:nvPr>
          </p:nvGraphicFramePr>
          <p:xfrm>
            <a:off x="5359713" y="4216400"/>
            <a:ext cx="2835460" cy="1281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name="Equation" r:id="rId11" imgW="1041120" imgH="469800" progId="Equation.DSMT4">
                    <p:embed/>
                  </p:oleObj>
                </mc:Choice>
                <mc:Fallback>
                  <p:oleObj name="Equation" r:id="rId11" imgW="1041120" imgH="469800" progId="Equation.DSMT4">
                    <p:embed/>
                    <p:pic>
                      <p:nvPicPr>
                        <p:cNvPr id="35849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9713" y="4216400"/>
                          <a:ext cx="2835460" cy="1281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6" name="TextBox 7"/>
          <p:cNvSpPr txBox="1">
            <a:spLocks noChangeArrowheads="1"/>
          </p:cNvSpPr>
          <p:nvPr/>
        </p:nvSpPr>
        <p:spPr bwMode="auto">
          <a:xfrm>
            <a:off x="847725" y="3078163"/>
            <a:ext cx="69992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实验直接测定</a:t>
            </a:r>
            <a:r>
              <a:rPr lang="en-US" altLang="zh-CN" sz="2800" b="0" i="1" dirty="0" err="1">
                <a:solidFill>
                  <a:srgbClr val="000000"/>
                </a:solidFill>
                <a:latin typeface="Book Antiqua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35847" name="矩形 8"/>
          <p:cNvSpPr>
            <a:spLocks noChangeArrowheads="1"/>
          </p:cNvSpPr>
          <p:nvPr/>
        </p:nvSpPr>
        <p:spPr bwMode="auto">
          <a:xfrm>
            <a:off x="874713" y="5473700"/>
            <a:ext cx="75358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用间歇式反应器做实验时，反应速率</a:t>
            </a:r>
            <a:r>
              <a:rPr lang="en-US" altLang="zh-CN" sz="2800" i="1">
                <a:solidFill>
                  <a:srgbClr val="FF0000"/>
                </a:solidFill>
                <a:latin typeface="Book Antiqua" pitchFamily="18" charset="0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由测定浓度对时间的导数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/d</a:t>
            </a: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sz="2800" i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得到。</a:t>
            </a:r>
            <a:endParaRPr lang="zh-CN" altLang="en-US" sz="280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08" name="Text Box 1048"/>
          <p:cNvSpPr txBox="1">
            <a:spLocks noChangeArrowheads="1"/>
          </p:cNvSpPr>
          <p:nvPr/>
        </p:nvSpPr>
        <p:spPr bwMode="auto">
          <a:xfrm>
            <a:off x="650875" y="70167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微分法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0003" name="Text Box 1043"/>
          <p:cNvSpPr txBox="1">
            <a:spLocks noChangeArrowheads="1"/>
          </p:cNvSpPr>
          <p:nvPr/>
        </p:nvSpPr>
        <p:spPr bwMode="auto">
          <a:xfrm>
            <a:off x="974725" y="1271588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初速率法</a:t>
            </a:r>
            <a:endParaRPr kumimoji="1" lang="zh-CN" altLang="en-US" sz="2400" b="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6868" name="Picture 1044" descr="07-1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419350"/>
            <a:ext cx="3935413" cy="33289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1045" descr="07-15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2481263"/>
            <a:ext cx="4025900" cy="33464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70" name="Object 10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657744"/>
              </p:ext>
            </p:extLst>
          </p:nvPr>
        </p:nvGraphicFramePr>
        <p:xfrm>
          <a:off x="4335463" y="473075"/>
          <a:ext cx="32607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5" imgW="1396800" imgH="444240" progId="Equation.DSMT4">
                  <p:embed/>
                </p:oleObj>
              </mc:Choice>
              <mc:Fallback>
                <p:oleObj name="Equation" r:id="rId5" imgW="1396800" imgH="444240" progId="Equation.DSMT4">
                  <p:embed/>
                  <p:pic>
                    <p:nvPicPr>
                      <p:cNvPr id="3687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473075"/>
                        <a:ext cx="32607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10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32374"/>
              </p:ext>
            </p:extLst>
          </p:nvPr>
        </p:nvGraphicFramePr>
        <p:xfrm>
          <a:off x="3929063" y="1601788"/>
          <a:ext cx="39179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7" imgW="1752480" imgH="253800" progId="Equation.DSMT4">
                  <p:embed/>
                </p:oleObj>
              </mc:Choice>
              <mc:Fallback>
                <p:oleObj name="Equation" r:id="rId7" imgW="1752480" imgH="253800" progId="Equation.DSMT4">
                  <p:embed/>
                  <p:pic>
                    <p:nvPicPr>
                      <p:cNvPr id="36871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1601788"/>
                        <a:ext cx="39179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1049"/>
          <p:cNvSpPr>
            <a:spLocks noChangeArrowheads="1"/>
          </p:cNvSpPr>
          <p:nvPr/>
        </p:nvSpPr>
        <p:spPr bwMode="auto">
          <a:xfrm>
            <a:off x="900113" y="5891213"/>
            <a:ext cx="7561262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       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所得级数常用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i="1" baseline="-25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表示，称为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真级数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。</a:t>
            </a:r>
          </a:p>
        </p:txBody>
      </p:sp>
      <p:sp>
        <p:nvSpPr>
          <p:cNvPr id="36873" name="TextBox 1"/>
          <p:cNvSpPr txBox="1">
            <a:spLocks noChangeArrowheads="1"/>
          </p:cNvSpPr>
          <p:nvPr/>
        </p:nvSpPr>
        <p:spPr bwMode="auto">
          <a:xfrm>
            <a:off x="614363" y="1785938"/>
            <a:ext cx="297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(initial rate method)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3400" y="571500"/>
            <a:ext cx="809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测得热分解反应的数据如下：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789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345027"/>
              </p:ext>
            </p:extLst>
          </p:nvPr>
        </p:nvGraphicFramePr>
        <p:xfrm>
          <a:off x="1168400" y="1085850"/>
          <a:ext cx="19780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977760" imgH="279360" progId="Equation.DSMT4">
                  <p:embed/>
                </p:oleObj>
              </mc:Choice>
              <mc:Fallback>
                <p:oleObj name="Equation" r:id="rId3" imgW="977760" imgH="279360" progId="Equation.DSMT4">
                  <p:embed/>
                  <p:pic>
                    <p:nvPicPr>
                      <p:cNvPr id="3789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085850"/>
                        <a:ext cx="19780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09989"/>
              </p:ext>
            </p:extLst>
          </p:nvPr>
        </p:nvGraphicFramePr>
        <p:xfrm>
          <a:off x="896938" y="1552575"/>
          <a:ext cx="25177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1231560" imgH="279360" progId="Equation.DSMT4">
                  <p:embed/>
                </p:oleObj>
              </mc:Choice>
              <mc:Fallback>
                <p:oleObj name="Equation" r:id="rId5" imgW="1231560" imgH="279360" progId="Equation.DSMT4">
                  <p:embed/>
                  <p:pic>
                    <p:nvPicPr>
                      <p:cNvPr id="3789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1552575"/>
                        <a:ext cx="25177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3" name="Group 26"/>
          <p:cNvGrpSpPr>
            <a:grpSpLocks/>
          </p:cNvGrpSpPr>
          <p:nvPr/>
        </p:nvGrpSpPr>
        <p:grpSpPr bwMode="auto">
          <a:xfrm>
            <a:off x="447675" y="1093788"/>
            <a:ext cx="8174038" cy="968375"/>
            <a:chOff x="-3" y="-3"/>
            <a:chExt cx="2533" cy="754"/>
          </a:xfrm>
        </p:grpSpPr>
        <p:grpSp>
          <p:nvGrpSpPr>
            <p:cNvPr id="37899" name="Group 24"/>
            <p:cNvGrpSpPr>
              <a:grpSpLocks/>
            </p:cNvGrpSpPr>
            <p:nvPr/>
          </p:nvGrpSpPr>
          <p:grpSpPr bwMode="auto">
            <a:xfrm>
              <a:off x="0" y="0"/>
              <a:ext cx="2527" cy="748"/>
              <a:chOff x="0" y="0"/>
              <a:chExt cx="2527" cy="748"/>
            </a:xfrm>
          </p:grpSpPr>
          <p:grpSp>
            <p:nvGrpSpPr>
              <p:cNvPr id="37901" name="Group 13"/>
              <p:cNvGrpSpPr>
                <a:grpSpLocks/>
              </p:cNvGrpSpPr>
              <p:nvPr/>
            </p:nvGrpSpPr>
            <p:grpSpPr bwMode="auto">
              <a:xfrm>
                <a:off x="0" y="0"/>
                <a:ext cx="1107" cy="374"/>
                <a:chOff x="0" y="0"/>
                <a:chExt cx="1107" cy="374"/>
              </a:xfrm>
            </p:grpSpPr>
            <p:sp>
              <p:nvSpPr>
                <p:cNvPr id="37917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2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200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18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07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7902" name="Group 15"/>
              <p:cNvGrpSpPr>
                <a:grpSpLocks/>
              </p:cNvGrpSpPr>
              <p:nvPr/>
            </p:nvGrpSpPr>
            <p:grpSpPr bwMode="auto">
              <a:xfrm>
                <a:off x="1107" y="0"/>
                <a:ext cx="710" cy="374"/>
                <a:chOff x="1107" y="0"/>
                <a:chExt cx="710" cy="374"/>
              </a:xfrm>
            </p:grpSpPr>
            <p:sp>
              <p:nvSpPr>
                <p:cNvPr id="37915" name="Rectangle 7"/>
                <p:cNvSpPr>
                  <a:spLocks noChangeArrowheads="1"/>
                </p:cNvSpPr>
                <p:nvPr/>
              </p:nvSpPr>
              <p:spPr bwMode="auto">
                <a:xfrm>
                  <a:off x="1150" y="0"/>
                  <a:ext cx="62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0.0455</a:t>
                  </a:r>
                </a:p>
              </p:txBody>
            </p:sp>
            <p:sp>
              <p:nvSpPr>
                <p:cNvPr id="37916" name="Rectangle 14"/>
                <p:cNvSpPr>
                  <a:spLocks noChangeArrowheads="1"/>
                </p:cNvSpPr>
                <p:nvPr/>
              </p:nvSpPr>
              <p:spPr bwMode="auto">
                <a:xfrm>
                  <a:off x="1107" y="0"/>
                  <a:ext cx="71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7903" name="Group 17"/>
              <p:cNvGrpSpPr>
                <a:grpSpLocks/>
              </p:cNvGrpSpPr>
              <p:nvPr/>
            </p:nvGrpSpPr>
            <p:grpSpPr bwMode="auto">
              <a:xfrm>
                <a:off x="1817" y="0"/>
                <a:ext cx="710" cy="374"/>
                <a:chOff x="1817" y="0"/>
                <a:chExt cx="710" cy="374"/>
              </a:xfrm>
            </p:grpSpPr>
            <p:sp>
              <p:nvSpPr>
                <p:cNvPr id="37913" name="Rectangle 8"/>
                <p:cNvSpPr>
                  <a:spLocks noChangeArrowheads="1"/>
                </p:cNvSpPr>
                <p:nvPr/>
              </p:nvSpPr>
              <p:spPr bwMode="auto">
                <a:xfrm>
                  <a:off x="1860" y="0"/>
                  <a:ext cx="62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0.0324</a:t>
                  </a:r>
                </a:p>
              </p:txBody>
            </p:sp>
            <p:sp>
              <p:nvSpPr>
                <p:cNvPr id="37914" name="Rectangle 16"/>
                <p:cNvSpPr>
                  <a:spLocks noChangeArrowheads="1"/>
                </p:cNvSpPr>
                <p:nvPr/>
              </p:nvSpPr>
              <p:spPr bwMode="auto">
                <a:xfrm>
                  <a:off x="1817" y="0"/>
                  <a:ext cx="71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7904" name="Group 19"/>
              <p:cNvGrpSpPr>
                <a:grpSpLocks/>
              </p:cNvGrpSpPr>
              <p:nvPr/>
            </p:nvGrpSpPr>
            <p:grpSpPr bwMode="auto">
              <a:xfrm>
                <a:off x="0" y="374"/>
                <a:ext cx="1107" cy="374"/>
                <a:chOff x="0" y="374"/>
                <a:chExt cx="1107" cy="374"/>
              </a:xfrm>
            </p:grpSpPr>
            <p:sp>
              <p:nvSpPr>
                <p:cNvPr id="37911" name="Rectangle 9"/>
                <p:cNvSpPr>
                  <a:spLocks noChangeArrowheads="1" noTextEdit="1"/>
                </p:cNvSpPr>
                <p:nvPr/>
              </p:nvSpPr>
              <p:spPr bwMode="auto">
                <a:xfrm>
                  <a:off x="43" y="374"/>
                  <a:ext cx="102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12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1107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7905" name="Group 21"/>
              <p:cNvGrpSpPr>
                <a:grpSpLocks/>
              </p:cNvGrpSpPr>
              <p:nvPr/>
            </p:nvGrpSpPr>
            <p:grpSpPr bwMode="auto">
              <a:xfrm>
                <a:off x="1107" y="374"/>
                <a:ext cx="710" cy="374"/>
                <a:chOff x="1107" y="374"/>
                <a:chExt cx="710" cy="374"/>
              </a:xfrm>
            </p:grpSpPr>
            <p:sp>
              <p:nvSpPr>
                <p:cNvPr id="37909" name="Rectangle 10"/>
                <p:cNvSpPr>
                  <a:spLocks noChangeArrowheads="1"/>
                </p:cNvSpPr>
                <p:nvPr/>
              </p:nvSpPr>
              <p:spPr bwMode="auto">
                <a:xfrm>
                  <a:off x="1150" y="374"/>
                  <a:ext cx="62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0.0132</a:t>
                  </a:r>
                </a:p>
              </p:txBody>
            </p:sp>
            <p:sp>
              <p:nvSpPr>
                <p:cNvPr id="37910" name="Rectangle 20"/>
                <p:cNvSpPr>
                  <a:spLocks noChangeArrowheads="1"/>
                </p:cNvSpPr>
                <p:nvPr/>
              </p:nvSpPr>
              <p:spPr bwMode="auto">
                <a:xfrm>
                  <a:off x="1107" y="374"/>
                  <a:ext cx="71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7906" name="Group 23"/>
              <p:cNvGrpSpPr>
                <a:grpSpLocks/>
              </p:cNvGrpSpPr>
              <p:nvPr/>
            </p:nvGrpSpPr>
            <p:grpSpPr bwMode="auto">
              <a:xfrm>
                <a:off x="1817" y="374"/>
                <a:ext cx="710" cy="374"/>
                <a:chOff x="1817" y="374"/>
                <a:chExt cx="710" cy="374"/>
              </a:xfrm>
            </p:grpSpPr>
            <p:sp>
              <p:nvSpPr>
                <p:cNvPr id="37907" name="Rectangle 11"/>
                <p:cNvSpPr>
                  <a:spLocks noChangeArrowheads="1"/>
                </p:cNvSpPr>
                <p:nvPr/>
              </p:nvSpPr>
              <p:spPr bwMode="auto">
                <a:xfrm>
                  <a:off x="1860" y="374"/>
                  <a:ext cx="62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0">
                      <a:solidFill>
                        <a:srgbClr val="000000"/>
                      </a:solidFill>
                      <a:latin typeface="Times New Roman" pitchFamily="18" charset="0"/>
                    </a:rPr>
                    <a:t>0.0065</a:t>
                  </a:r>
                </a:p>
              </p:txBody>
            </p:sp>
            <p:sp>
              <p:nvSpPr>
                <p:cNvPr id="37908" name="Rectangle 22"/>
                <p:cNvSpPr>
                  <a:spLocks noChangeArrowheads="1"/>
                </p:cNvSpPr>
                <p:nvPr/>
              </p:nvSpPr>
              <p:spPr bwMode="auto">
                <a:xfrm>
                  <a:off x="1817" y="374"/>
                  <a:ext cx="71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37900" name="Rectangle 25"/>
            <p:cNvSpPr>
              <a:spLocks noChangeArrowheads="1"/>
            </p:cNvSpPr>
            <p:nvPr/>
          </p:nvSpPr>
          <p:spPr bwMode="auto">
            <a:xfrm>
              <a:off x="-3" y="-3"/>
              <a:ext cx="2533" cy="7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37894" name="Text Box 27"/>
          <p:cNvSpPr txBox="1">
            <a:spLocks noChangeArrowheads="1"/>
          </p:cNvSpPr>
          <p:nvPr/>
        </p:nvSpPr>
        <p:spPr bwMode="auto">
          <a:xfrm>
            <a:off x="495300" y="2095500"/>
            <a:ext cx="310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求反应级数。</a:t>
            </a: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16092" name="Text Box 28"/>
          <p:cNvSpPr txBox="1">
            <a:spLocks noChangeArrowheads="1"/>
          </p:cNvSpPr>
          <p:nvPr/>
        </p:nvSpPr>
        <p:spPr bwMode="auto">
          <a:xfrm>
            <a:off x="476250" y="2686050"/>
            <a:ext cx="104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graphicFrame>
        <p:nvGraphicFramePr>
          <p:cNvPr id="21609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479166"/>
              </p:ext>
            </p:extLst>
          </p:nvPr>
        </p:nvGraphicFramePr>
        <p:xfrm>
          <a:off x="1430338" y="3976688"/>
          <a:ext cx="62992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2768400" imgH="482400" progId="Equation.DSMT4">
                  <p:embed/>
                </p:oleObj>
              </mc:Choice>
              <mc:Fallback>
                <p:oleObj name="Equation" r:id="rId7" imgW="2768400" imgH="482400" progId="Equation.DSMT4">
                  <p:embed/>
                  <p:pic>
                    <p:nvPicPr>
                      <p:cNvPr id="2160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3976688"/>
                        <a:ext cx="62992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1406525" y="5305425"/>
            <a:ext cx="398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即为二级反应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1609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516690"/>
              </p:ext>
            </p:extLst>
          </p:nvPr>
        </p:nvGraphicFramePr>
        <p:xfrm>
          <a:off x="2336800" y="2701925"/>
          <a:ext cx="397351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1777680" imgH="482400" progId="Equation.DSMT4">
                  <p:embed/>
                </p:oleObj>
              </mc:Choice>
              <mc:Fallback>
                <p:oleObj name="Equation" r:id="rId9" imgW="1777680" imgH="482400" progId="Equation.DSMT4">
                  <p:embed/>
                  <p:pic>
                    <p:nvPicPr>
                      <p:cNvPr id="21609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2701925"/>
                        <a:ext cx="3973513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92" grpId="0" autoUpdateAnimBg="0"/>
      <p:bldP spid="21609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1031875" y="1233488"/>
            <a:ext cx="1404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一次法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8915" name="Picture 16" descr="07-1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885950"/>
            <a:ext cx="3876675" cy="33559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273175"/>
              </p:ext>
            </p:extLst>
          </p:nvPr>
        </p:nvGraphicFramePr>
        <p:xfrm>
          <a:off x="3805238" y="747713"/>
          <a:ext cx="31115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4" imgW="1333440" imgH="241200" progId="Equation.DSMT4">
                  <p:embed/>
                </p:oleObj>
              </mc:Choice>
              <mc:Fallback>
                <p:oleObj name="Equation" r:id="rId4" imgW="1333440" imgH="241200" progId="Equation.DSMT4">
                  <p:embed/>
                  <p:pic>
                    <p:nvPicPr>
                      <p:cNvPr id="3891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747713"/>
                        <a:ext cx="31115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307240"/>
              </p:ext>
            </p:extLst>
          </p:nvPr>
        </p:nvGraphicFramePr>
        <p:xfrm>
          <a:off x="3649663" y="1298575"/>
          <a:ext cx="37465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6" imgW="1676160" imgH="253800" progId="Equation.DSMT4">
                  <p:embed/>
                </p:oleObj>
              </mc:Choice>
              <mc:Fallback>
                <p:oleObj name="Equation" r:id="rId6" imgW="1676160" imgH="253800" progId="Equation.DSMT4">
                  <p:embed/>
                  <p:pic>
                    <p:nvPicPr>
                      <p:cNvPr id="3891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1298575"/>
                        <a:ext cx="37465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19"/>
          <p:cNvGraphicFramePr>
            <a:graphicFrameLocks noChangeAspect="1"/>
          </p:cNvGraphicFramePr>
          <p:nvPr/>
        </p:nvGraphicFramePr>
        <p:xfrm>
          <a:off x="4562475" y="1866900"/>
          <a:ext cx="4079875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位图图像" r:id="rId8" imgW="3638095" imgH="3142857" progId="Paint.Picture">
                  <p:embed/>
                </p:oleObj>
              </mc:Choice>
              <mc:Fallback>
                <p:oleObj name="位图图像" r:id="rId8" imgW="3638095" imgH="3142857" progId="Paint.Picture">
                  <p:embed/>
                  <p:pic>
                    <p:nvPicPr>
                      <p:cNvPr id="3891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1866900"/>
                        <a:ext cx="4079875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12" name="Text Box 20"/>
          <p:cNvSpPr txBox="1">
            <a:spLocks noChangeArrowheads="1"/>
          </p:cNvSpPr>
          <p:nvPr/>
        </p:nvSpPr>
        <p:spPr bwMode="auto">
          <a:xfrm>
            <a:off x="650875" y="70167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微分法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7414" name="Text Box 22"/>
          <p:cNvSpPr txBox="1">
            <a:spLocks noChangeArrowheads="1"/>
          </p:cNvSpPr>
          <p:nvPr/>
        </p:nvSpPr>
        <p:spPr bwMode="auto">
          <a:xfrm>
            <a:off x="457200" y="5499100"/>
            <a:ext cx="4838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这步作图引入的误差最大</a:t>
            </a:r>
          </a:p>
        </p:txBody>
      </p:sp>
      <p:sp>
        <p:nvSpPr>
          <p:cNvPr id="38921" name="TextBox 8"/>
          <p:cNvSpPr txBox="1">
            <a:spLocks noChangeArrowheads="1"/>
          </p:cNvSpPr>
          <p:nvPr/>
        </p:nvSpPr>
        <p:spPr bwMode="auto">
          <a:xfrm>
            <a:off x="871538" y="1700213"/>
            <a:ext cx="297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(one run method)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77" name="Text Box 33"/>
          <p:cNvSpPr txBox="1">
            <a:spLocks noChangeArrowheads="1"/>
          </p:cNvSpPr>
          <p:nvPr/>
        </p:nvSpPr>
        <p:spPr bwMode="auto">
          <a:xfrm>
            <a:off x="655638" y="701675"/>
            <a:ext cx="7531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1. </a:t>
            </a: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积分法（尝试法）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(integration method)</a:t>
            </a:r>
            <a:endParaRPr kumimoji="1" lang="zh-CN" altLang="en-US" sz="2400" b="0" dirty="0">
              <a:ea typeface="黑体" pitchFamily="49" charset="-122"/>
            </a:endParaRPr>
          </a:p>
        </p:txBody>
      </p:sp>
      <p:grpSp>
        <p:nvGrpSpPr>
          <p:cNvPr id="159793" name="Group 49"/>
          <p:cNvGrpSpPr>
            <a:grpSpLocks/>
          </p:cNvGrpSpPr>
          <p:nvPr/>
        </p:nvGrpSpPr>
        <p:grpSpPr bwMode="auto">
          <a:xfrm>
            <a:off x="1428750" y="1962150"/>
            <a:ext cx="6115050" cy="3981450"/>
            <a:chOff x="900" y="1236"/>
            <a:chExt cx="3852" cy="2508"/>
          </a:xfrm>
        </p:grpSpPr>
        <p:grpSp>
          <p:nvGrpSpPr>
            <p:cNvPr id="18436" name="Group 34"/>
            <p:cNvGrpSpPr>
              <a:grpSpLocks/>
            </p:cNvGrpSpPr>
            <p:nvPr/>
          </p:nvGrpSpPr>
          <p:grpSpPr bwMode="auto">
            <a:xfrm>
              <a:off x="900" y="1236"/>
              <a:ext cx="3852" cy="540"/>
              <a:chOff x="900" y="1236"/>
              <a:chExt cx="3852" cy="540"/>
            </a:xfrm>
          </p:grpSpPr>
          <p:sp>
            <p:nvSpPr>
              <p:cNvPr id="18443" name="AutoShape 35"/>
              <p:cNvSpPr>
                <a:spLocks noChangeArrowheads="1"/>
              </p:cNvSpPr>
              <p:nvPr/>
            </p:nvSpPr>
            <p:spPr bwMode="auto">
              <a:xfrm>
                <a:off x="900" y="1236"/>
                <a:ext cx="3852" cy="54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>
                <a:noFill/>
              </a:ln>
              <a:effectLst>
                <a:prstShdw prst="shdw17" dist="17961" dir="2700000">
                  <a:srgbClr val="99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8444" name="Text Box 36"/>
              <p:cNvSpPr txBox="1">
                <a:spLocks noChangeArrowheads="1"/>
              </p:cNvSpPr>
              <p:nvPr/>
            </p:nvSpPr>
            <p:spPr bwMode="auto">
              <a:xfrm>
                <a:off x="938" y="1318"/>
                <a:ext cx="368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实验数据</a:t>
                </a:r>
                <a:r>
                  <a:rPr kumimoji="1" lang="en-US" altLang="zh-CN" i="1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t</a:t>
                </a:r>
                <a:r>
                  <a:rPr kumimoji="1" lang="en-US" altLang="zh-CN" baseline="-250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1</a:t>
                </a:r>
                <a:r>
                  <a:rPr kumimoji="1" lang="en-US" altLang="zh-CN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, </a:t>
                </a:r>
                <a:r>
                  <a:rPr kumimoji="1" lang="en-US" altLang="zh-CN" i="1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c</a:t>
                </a:r>
                <a:r>
                  <a:rPr kumimoji="1" lang="en-US" altLang="zh-CN" baseline="-250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1</a:t>
                </a:r>
                <a:r>
                  <a:rPr kumimoji="1" lang="en-US" altLang="zh-CN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; </a:t>
                </a:r>
                <a:r>
                  <a:rPr kumimoji="1" lang="en-US" altLang="zh-CN" i="1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t</a:t>
                </a:r>
                <a:r>
                  <a:rPr kumimoji="1" lang="en-US" altLang="zh-CN" baseline="-250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2</a:t>
                </a:r>
                <a:r>
                  <a:rPr kumimoji="1" lang="en-US" altLang="zh-CN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, </a:t>
                </a:r>
                <a:r>
                  <a:rPr kumimoji="1" lang="en-US" altLang="zh-CN" i="1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c</a:t>
                </a:r>
                <a:r>
                  <a:rPr kumimoji="1" lang="en-US" altLang="zh-CN" baseline="-250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2</a:t>
                </a:r>
                <a:r>
                  <a:rPr kumimoji="1" lang="en-US" altLang="zh-CN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; </a:t>
                </a:r>
                <a:r>
                  <a:rPr kumimoji="1" lang="en-US" altLang="zh-CN" i="1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t</a:t>
                </a:r>
                <a:r>
                  <a:rPr kumimoji="1" lang="en-US" altLang="zh-CN" baseline="-250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3</a:t>
                </a:r>
                <a:r>
                  <a:rPr kumimoji="1" lang="en-US" altLang="zh-CN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, </a:t>
                </a:r>
                <a:r>
                  <a:rPr kumimoji="1" lang="en-US" altLang="zh-CN" i="1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c</a:t>
                </a:r>
                <a:r>
                  <a:rPr kumimoji="1" lang="en-US" altLang="zh-CN" baseline="-250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3</a:t>
                </a:r>
                <a:r>
                  <a:rPr kumimoji="1" lang="en-US" altLang="zh-CN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; </a:t>
                </a:r>
                <a:r>
                  <a:rPr kumimoji="1" lang="en-US" altLang="zh-CN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  <a:cs typeface="Times New Roman" pitchFamily="18" charset="0"/>
                    <a:sym typeface="Symbol" pitchFamily="18" charset="2"/>
                  </a:rPr>
                  <a:t></a:t>
                </a:r>
                <a:endParaRPr kumimoji="1" lang="zh-CN" altLang="en-US" b="0" dirty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sp>
          <p:nvSpPr>
            <p:cNvPr id="18437" name="AutoShape 40"/>
            <p:cNvSpPr>
              <a:spLocks noChangeArrowheads="1"/>
            </p:cNvSpPr>
            <p:nvPr/>
          </p:nvSpPr>
          <p:spPr bwMode="auto">
            <a:xfrm>
              <a:off x="900" y="2220"/>
              <a:ext cx="3852" cy="54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>
              <a:noFill/>
            </a:ln>
            <a:effectLst>
              <a:prstShdw prst="shdw17" dist="17961" dir="2700000">
                <a:srgbClr val="9999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59785" name="Text Box 41"/>
            <p:cNvSpPr txBox="1">
              <a:spLocks noChangeArrowheads="1"/>
            </p:cNvSpPr>
            <p:nvPr/>
          </p:nvSpPr>
          <p:spPr bwMode="auto">
            <a:xfrm>
              <a:off x="1083" y="2300"/>
              <a:ext cx="349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>
                <a:defRPr/>
              </a:pPr>
              <a:r>
                <a:rPr kumimoji="1" lang="zh-CN" altLang="en-US" sz="32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代入各级速率方程的积分形式</a:t>
              </a:r>
              <a:endParaRPr kumimoji="1" lang="zh-CN" altLang="en-US" sz="2400" b="0" dirty="0">
                <a:latin typeface="宋体" panose="02010600030101010101" pitchFamily="2" charset="-122"/>
              </a:endParaRPr>
            </a:p>
          </p:txBody>
        </p:sp>
        <p:sp>
          <p:nvSpPr>
            <p:cNvPr id="18439" name="AutoShape 42"/>
            <p:cNvSpPr>
              <a:spLocks noChangeArrowheads="1"/>
            </p:cNvSpPr>
            <p:nvPr/>
          </p:nvSpPr>
          <p:spPr bwMode="auto">
            <a:xfrm rot="5400000">
              <a:off x="2616" y="1740"/>
              <a:ext cx="384" cy="5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  <a:effectLst>
              <a:prstShdw prst="shdw17" dist="17961" dir="2700000">
                <a:srgbClr val="99303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0" name="AutoShape 45"/>
            <p:cNvSpPr>
              <a:spLocks noChangeArrowheads="1"/>
            </p:cNvSpPr>
            <p:nvPr/>
          </p:nvSpPr>
          <p:spPr bwMode="auto">
            <a:xfrm>
              <a:off x="900" y="3204"/>
              <a:ext cx="3852" cy="54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>
              <a:noFill/>
            </a:ln>
            <a:effectLst>
              <a:prstShdw prst="shdw17" dist="17961" dir="2700000">
                <a:srgbClr val="9999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8441" name="Text Box 46"/>
            <p:cNvSpPr txBox="1">
              <a:spLocks noChangeArrowheads="1"/>
            </p:cNvSpPr>
            <p:nvPr/>
          </p:nvSpPr>
          <p:spPr bwMode="auto">
            <a:xfrm>
              <a:off x="1190" y="3286"/>
              <a:ext cx="33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dirty="0">
                  <a:solidFill>
                    <a:srgbClr val="0000FF"/>
                  </a:solidFill>
                  <a:latin typeface="宋体" panose="02010600030101010101" pitchFamily="2" charset="-122"/>
                </a:rPr>
                <a:t>考察直线关系，求得</a:t>
              </a:r>
              <a:r>
                <a:rPr kumimoji="1" lang="zh-CN" altLang="en-US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itchFamily="18" charset="0"/>
                </a:rPr>
                <a:t>  </a:t>
              </a:r>
              <a:r>
                <a:rPr kumimoji="1" lang="en-US" altLang="zh-CN" i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n</a:t>
              </a:r>
              <a:r>
                <a:rPr kumimoji="1" lang="en-US" altLang="zh-CN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 </a:t>
              </a:r>
              <a:r>
                <a:rPr kumimoji="1" lang="en-US" altLang="zh-CN" i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k</a:t>
              </a:r>
              <a:endParaRPr kumimoji="1" lang="zh-CN" altLang="en-US" sz="2400" b="0" i="1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8442" name="AutoShape 48"/>
            <p:cNvSpPr>
              <a:spLocks noChangeArrowheads="1"/>
            </p:cNvSpPr>
            <p:nvPr/>
          </p:nvSpPr>
          <p:spPr bwMode="auto">
            <a:xfrm rot="5400000">
              <a:off x="2616" y="2712"/>
              <a:ext cx="384" cy="5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  <a:effectLst>
              <a:prstShdw prst="shdw17" dist="17961" dir="2700000">
                <a:srgbClr val="99303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1031875" y="1233488"/>
            <a:ext cx="1404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一次法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9939" name="Picture 3" descr="07-1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885950"/>
            <a:ext cx="3876675" cy="33559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222687"/>
              </p:ext>
            </p:extLst>
          </p:nvPr>
        </p:nvGraphicFramePr>
        <p:xfrm>
          <a:off x="3805238" y="747713"/>
          <a:ext cx="31115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4" imgW="1333440" imgH="241200" progId="Equation.DSMT4">
                  <p:embed/>
                </p:oleObj>
              </mc:Choice>
              <mc:Fallback>
                <p:oleObj name="Equation" r:id="rId4" imgW="1333440" imgH="241200" progId="Equation.DSMT4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747713"/>
                        <a:ext cx="31115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312841"/>
              </p:ext>
            </p:extLst>
          </p:nvPr>
        </p:nvGraphicFramePr>
        <p:xfrm>
          <a:off x="3649663" y="1298575"/>
          <a:ext cx="37465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6" imgW="1676160" imgH="253800" progId="Equation.DSMT4">
                  <p:embed/>
                </p:oleObj>
              </mc:Choice>
              <mc:Fallback>
                <p:oleObj name="Equation" r:id="rId6" imgW="1676160" imgH="253800" progId="Equation.DSMT4">
                  <p:embed/>
                  <p:pic>
                    <p:nvPicPr>
                      <p:cNvPr id="39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1298575"/>
                        <a:ext cx="37465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4562475" y="1866900"/>
          <a:ext cx="4079875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BMP 图像" r:id="rId8" imgW="0" imgH="0" progId="Paint.Picture">
                  <p:embed/>
                </p:oleObj>
              </mc:Choice>
              <mc:Fallback>
                <p:oleObj name="BMP 图像" r:id="rId8" imgW="0" imgH="0" progId="Paint.Picture">
                  <p:embed/>
                  <p:pic>
                    <p:nvPicPr>
                      <p:cNvPr id="399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1866900"/>
                        <a:ext cx="4079875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650875" y="70167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微分法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52400" y="5181600"/>
            <a:ext cx="88773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所得级数常用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i="1" baseline="-250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表示。如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i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&gt;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i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，预示产物对反应有阻滞作用，如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i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&lt;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i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，预示产物有加速作用，即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自催化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反应。</a:t>
            </a: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H="1">
            <a:off x="5799138" y="2078038"/>
            <a:ext cx="2182812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H="1">
            <a:off x="5303838" y="2051050"/>
            <a:ext cx="2638425" cy="12144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6048375" y="3967163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阻滞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432425" y="2317750"/>
            <a:ext cx="93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加速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7664450" y="1585913"/>
            <a:ext cx="93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开始</a:t>
            </a:r>
          </a:p>
        </p:txBody>
      </p:sp>
      <p:sp>
        <p:nvSpPr>
          <p:cNvPr id="39950" name="Text Box 11"/>
          <p:cNvSpPr txBox="1">
            <a:spLocks noChangeArrowheads="1"/>
          </p:cNvSpPr>
          <p:nvPr/>
        </p:nvSpPr>
        <p:spPr bwMode="auto">
          <a:xfrm>
            <a:off x="5237163" y="3252788"/>
            <a:ext cx="11350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无影响</a:t>
            </a:r>
          </a:p>
        </p:txBody>
      </p:sp>
      <p:sp>
        <p:nvSpPr>
          <p:cNvPr id="39951" name="TextBox 14"/>
          <p:cNvSpPr txBox="1">
            <a:spLocks noChangeArrowheads="1"/>
          </p:cNvSpPr>
          <p:nvPr/>
        </p:nvSpPr>
        <p:spPr bwMode="auto">
          <a:xfrm>
            <a:off x="871538" y="1700213"/>
            <a:ext cx="297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(one run method)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cxnSp>
        <p:nvCxnSpPr>
          <p:cNvPr id="39952" name="直接连接符 2"/>
          <p:cNvCxnSpPr>
            <a:cxnSpLocks noChangeShapeType="1"/>
          </p:cNvCxnSpPr>
          <p:nvPr/>
        </p:nvCxnSpPr>
        <p:spPr bwMode="auto">
          <a:xfrm>
            <a:off x="7180263" y="2416175"/>
            <a:ext cx="0" cy="226853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3" name="直接箭头连接符 4"/>
          <p:cNvCxnSpPr>
            <a:cxnSpLocks noChangeShapeType="1"/>
          </p:cNvCxnSpPr>
          <p:nvPr/>
        </p:nvCxnSpPr>
        <p:spPr bwMode="auto">
          <a:xfrm flipH="1" flipV="1">
            <a:off x="7180263" y="2957513"/>
            <a:ext cx="412750" cy="136525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直接箭头连接符 19"/>
          <p:cNvCxnSpPr>
            <a:cxnSpLocks noChangeShapeType="1"/>
          </p:cNvCxnSpPr>
          <p:nvPr/>
        </p:nvCxnSpPr>
        <p:spPr bwMode="auto">
          <a:xfrm flipH="1" flipV="1">
            <a:off x="7180263" y="2416175"/>
            <a:ext cx="541337" cy="677863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7"/>
          <p:cNvSpPr txBox="1">
            <a:spLocks noChangeArrowheads="1"/>
          </p:cNvSpPr>
          <p:nvPr/>
        </p:nvSpPr>
        <p:spPr bwMode="auto">
          <a:xfrm>
            <a:off x="7191375" y="3078163"/>
            <a:ext cx="128111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黑体" pitchFamily="49" charset="-122"/>
                <a:ea typeface="黑体" pitchFamily="49" charset="-122"/>
              </a:rPr>
              <a:t>相同浓度下，被加速的反应速率大。</a:t>
            </a:r>
          </a:p>
        </p:txBody>
      </p:sp>
    </p:spTree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38150" y="514350"/>
            <a:ext cx="870585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温度为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800" i="1" dirty="0">
                <a:solidFill>
                  <a:srgbClr val="0000FF"/>
                </a:solidFill>
                <a:latin typeface="宋体" pitchFamily="2" charset="-122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时，低压下的气体反应        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为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级反应，</a:t>
            </a:r>
            <a:r>
              <a:rPr kumimoji="1" lang="zh-CN" altLang="en-US" sz="2800" dirty="0">
                <a:solidFill>
                  <a:srgbClr val="0000FF"/>
                </a:solidFill>
              </a:rPr>
              <a:t>若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将速率方程写作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                 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与            ，则  和   的关系为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800" u="sng" dirty="0">
                <a:solidFill>
                  <a:srgbClr val="0000FF"/>
                </a:solidFill>
                <a:latin typeface="Times New Roman" pitchFamily="18" charset="0"/>
              </a:rPr>
              <a:t>                    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。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355498"/>
              </p:ext>
            </p:extLst>
          </p:nvPr>
        </p:nvGraphicFramePr>
        <p:xfrm>
          <a:off x="6351998" y="597311"/>
          <a:ext cx="2016888" cy="45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888840" imgH="203040" progId="Equation.DSMT4">
                  <p:embed/>
                </p:oleObj>
              </mc:Choice>
              <mc:Fallback>
                <p:oleObj name="Equation" r:id="rId3" imgW="888840" imgH="203040" progId="Equation.DSMT4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998" y="597311"/>
                        <a:ext cx="2016888" cy="45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338598"/>
              </p:ext>
            </p:extLst>
          </p:nvPr>
        </p:nvGraphicFramePr>
        <p:xfrm>
          <a:off x="5473552" y="949805"/>
          <a:ext cx="2017833" cy="96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825480" imgH="393480" progId="Equation.DSMT4">
                  <p:embed/>
                </p:oleObj>
              </mc:Choice>
              <mc:Fallback>
                <p:oleObj name="Equation" r:id="rId5" imgW="825480" imgH="393480" progId="Equation.DSMT4">
                  <p:embed/>
                  <p:pic>
                    <p:nvPicPr>
                      <p:cNvPr id="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552" y="949805"/>
                        <a:ext cx="2017833" cy="964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869255"/>
              </p:ext>
            </p:extLst>
          </p:nvPr>
        </p:nvGraphicFramePr>
        <p:xfrm>
          <a:off x="895065" y="1598073"/>
          <a:ext cx="2026749" cy="91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876240" imgH="393480" progId="Equation.DSMT4">
                  <p:embed/>
                </p:oleObj>
              </mc:Choice>
              <mc:Fallback>
                <p:oleObj name="Equation" r:id="rId7" imgW="876240" imgH="393480" progId="Equation.DSMT4">
                  <p:embed/>
                  <p:pic>
                    <p:nvPicPr>
                      <p:cNvPr id="4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065" y="1598073"/>
                        <a:ext cx="2026749" cy="912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616257"/>
              </p:ext>
            </p:extLst>
          </p:nvPr>
        </p:nvGraphicFramePr>
        <p:xfrm>
          <a:off x="3760788" y="1800225"/>
          <a:ext cx="4318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40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1800225"/>
                        <a:ext cx="4318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453478"/>
              </p:ext>
            </p:extLst>
          </p:nvPr>
        </p:nvGraphicFramePr>
        <p:xfrm>
          <a:off x="4565650" y="1800225"/>
          <a:ext cx="430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1" imgW="190440" imgH="228600" progId="Equation.DSMT4">
                  <p:embed/>
                </p:oleObj>
              </mc:Choice>
              <mc:Fallback>
                <p:oleObj name="Equation" r:id="rId11" imgW="190440" imgH="228600" progId="Equation.DSMT4">
                  <p:embed/>
                  <p:pic>
                    <p:nvPicPr>
                      <p:cNvPr id="409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1800225"/>
                        <a:ext cx="43021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574103"/>
              </p:ext>
            </p:extLst>
          </p:nvPr>
        </p:nvGraphicFramePr>
        <p:xfrm>
          <a:off x="3250766" y="2400798"/>
          <a:ext cx="1766168" cy="558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3" imgW="723600" imgH="228600" progId="Equation.DSMT4">
                  <p:embed/>
                </p:oleObj>
              </mc:Choice>
              <mc:Fallback>
                <p:oleObj name="Equation" r:id="rId13" imgW="723600" imgH="228600" progId="Equation.DSMT4">
                  <p:embed/>
                  <p:pic>
                    <p:nvPicPr>
                      <p:cNvPr id="2601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766" y="2400798"/>
                        <a:ext cx="1766168" cy="558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830788"/>
              </p:ext>
            </p:extLst>
          </p:nvPr>
        </p:nvGraphicFramePr>
        <p:xfrm>
          <a:off x="1868198" y="3101310"/>
          <a:ext cx="5179004" cy="209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5" imgW="2209680" imgH="888840" progId="Equation.DSMT4">
                  <p:embed/>
                </p:oleObj>
              </mc:Choice>
              <mc:Fallback>
                <p:oleObj name="Equation" r:id="rId15" imgW="2209680" imgH="888840" progId="Equation.DSMT4">
                  <p:embed/>
                  <p:pic>
                    <p:nvPicPr>
                      <p:cNvPr id="2601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198" y="3101310"/>
                        <a:ext cx="5179004" cy="2094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59424"/>
              </p:ext>
            </p:extLst>
          </p:nvPr>
        </p:nvGraphicFramePr>
        <p:xfrm>
          <a:off x="3229020" y="5349964"/>
          <a:ext cx="2014325" cy="111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7" imgW="850680" imgH="469800" progId="Equation.DSMT4">
                  <p:embed/>
                </p:oleObj>
              </mc:Choice>
              <mc:Fallback>
                <p:oleObj name="Equation" r:id="rId17" imgW="850680" imgH="469800" progId="Equation.DSMT4">
                  <p:embed/>
                  <p:pic>
                    <p:nvPicPr>
                      <p:cNvPr id="2601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020" y="5349964"/>
                        <a:ext cx="2014325" cy="1114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298450" y="314325"/>
            <a:ext cx="8586788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defRPr/>
            </a:pPr>
            <a:r>
              <a:rPr kumimoji="1"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例</a:t>
            </a:r>
            <a:r>
              <a:rPr kumimoji="1"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</a:t>
            </a:r>
            <a:r>
              <a:rPr kumimoji="1" lang="en-US" altLang="zh-CN">
                <a:ea typeface="黑体" pitchFamily="49" charset="-122"/>
              </a:rPr>
              <a:t> </a:t>
            </a:r>
            <a:r>
              <a:rPr kumimoji="1" lang="zh-CN" altLang="en-US">
                <a:solidFill>
                  <a:srgbClr val="0000FF"/>
                </a:solidFill>
                <a:ea typeface="黑体" pitchFamily="49" charset="-122"/>
              </a:rPr>
              <a:t>丁二烯二聚反应</a:t>
            </a:r>
            <a:r>
              <a:rPr kumimoji="1" lang="en-US" altLang="zh-CN">
                <a:solidFill>
                  <a:srgbClr val="0000FF"/>
                </a:solidFill>
                <a:ea typeface="黑体" pitchFamily="49" charset="-122"/>
              </a:rPr>
              <a:t>2C</a:t>
            </a:r>
            <a:r>
              <a:rPr kumimoji="1" lang="en-US" altLang="zh-CN" baseline="-25000">
                <a:solidFill>
                  <a:srgbClr val="0000FF"/>
                </a:solidFill>
                <a:ea typeface="黑体" pitchFamily="49" charset="-122"/>
              </a:rPr>
              <a:t>4</a:t>
            </a:r>
            <a:r>
              <a:rPr kumimoji="1" lang="en-US" altLang="zh-CN">
                <a:solidFill>
                  <a:srgbClr val="0000FF"/>
                </a:solidFill>
                <a:ea typeface="黑体" pitchFamily="49" charset="-122"/>
              </a:rPr>
              <a:t>H</a:t>
            </a:r>
            <a:r>
              <a:rPr kumimoji="1" lang="en-US" altLang="zh-CN" baseline="-25000">
                <a:solidFill>
                  <a:srgbClr val="0000FF"/>
                </a:solidFill>
                <a:ea typeface="黑体" pitchFamily="49" charset="-122"/>
              </a:rPr>
              <a:t>6</a:t>
            </a:r>
            <a:r>
              <a:rPr kumimoji="1" lang="en-US" altLang="zh-CN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(C</a:t>
            </a:r>
            <a:r>
              <a:rPr kumimoji="1" lang="en-US" altLang="zh-CN" baseline="-2500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4</a:t>
            </a:r>
            <a:r>
              <a:rPr kumimoji="1" lang="en-US" altLang="zh-CN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H</a:t>
            </a:r>
            <a:r>
              <a:rPr kumimoji="1" lang="en-US" altLang="zh-CN" baseline="-2500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6</a:t>
            </a:r>
            <a:r>
              <a:rPr kumimoji="1" lang="en-US" altLang="zh-CN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)</a:t>
            </a:r>
            <a:r>
              <a:rPr kumimoji="1" lang="en-US" altLang="zh-CN" baseline="-2500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2</a:t>
            </a:r>
            <a:r>
              <a:rPr kumimoji="1" lang="zh-CN" altLang="en-US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，在恒容与恒温（</a:t>
            </a:r>
            <a:r>
              <a:rPr kumimoji="1" lang="en-US" altLang="zh-CN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599K</a:t>
            </a:r>
            <a:r>
              <a:rPr kumimoji="1" lang="zh-CN" altLang="en-US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）的条件下，不同时间</a:t>
            </a:r>
            <a:r>
              <a:rPr kumimoji="1" lang="zh-CN" altLang="en-US">
                <a:solidFill>
                  <a:srgbClr val="0000FF"/>
                </a:solidFill>
                <a:ea typeface="黑体" pitchFamily="49" charset="-122"/>
              </a:rPr>
              <a:t>丁二烯的分压以及分压随时间的变化率如表所示，试建立速率方程。</a:t>
            </a:r>
          </a:p>
        </p:txBody>
      </p:sp>
      <p:sp>
        <p:nvSpPr>
          <p:cNvPr id="41989" name="Text Box 9"/>
          <p:cNvSpPr txBox="1">
            <a:spLocks noChangeArrowheads="1"/>
          </p:cNvSpPr>
          <p:nvPr/>
        </p:nvSpPr>
        <p:spPr bwMode="auto">
          <a:xfrm>
            <a:off x="381000" y="3448050"/>
            <a:ext cx="126717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解：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2498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645840"/>
              </p:ext>
            </p:extLst>
          </p:nvPr>
        </p:nvGraphicFramePr>
        <p:xfrm>
          <a:off x="735499" y="4001095"/>
          <a:ext cx="1940886" cy="926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4" imgW="825480" imgH="393480" progId="Equation.DSMT4">
                  <p:embed/>
                </p:oleObj>
              </mc:Choice>
              <mc:Fallback>
                <p:oleObj name="Equation" r:id="rId4" imgW="825480" imgH="393480" progId="Equation.DSMT4">
                  <p:embed/>
                  <p:pic>
                    <p:nvPicPr>
                      <p:cNvPr id="2498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499" y="4001095"/>
                        <a:ext cx="1940886" cy="926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381239"/>
              </p:ext>
            </p:extLst>
          </p:nvPr>
        </p:nvGraphicFramePr>
        <p:xfrm>
          <a:off x="1534280" y="3503330"/>
          <a:ext cx="1712227" cy="541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6" imgW="723600" imgH="228600" progId="Equation.DSMT4">
                  <p:embed/>
                </p:oleObj>
              </mc:Choice>
              <mc:Fallback>
                <p:oleObj name="Equation" r:id="rId6" imgW="723600" imgH="228600" progId="Equation.DSMT4">
                  <p:embed/>
                  <p:pic>
                    <p:nvPicPr>
                      <p:cNvPr id="24987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280" y="3503330"/>
                        <a:ext cx="1712227" cy="541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117026"/>
              </p:ext>
            </p:extLst>
          </p:nvPr>
        </p:nvGraphicFramePr>
        <p:xfrm>
          <a:off x="3132609" y="3917936"/>
          <a:ext cx="5625510" cy="2186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8" imgW="2361960" imgH="914400" progId="Equation.DSMT4">
                  <p:embed/>
                </p:oleObj>
              </mc:Choice>
              <mc:Fallback>
                <p:oleObj name="Equation" r:id="rId8" imgW="2361960" imgH="914400" progId="Equation.DSMT4">
                  <p:embed/>
                  <p:pic>
                    <p:nvPicPr>
                      <p:cNvPr id="2498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609" y="3917936"/>
                        <a:ext cx="5625510" cy="2186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9208C902-11B0-4C67-8B4F-19ED196BC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54271"/>
              </p:ext>
            </p:extLst>
          </p:nvPr>
        </p:nvGraphicFramePr>
        <p:xfrm>
          <a:off x="634295" y="1983071"/>
          <a:ext cx="81843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149">
                  <a:extLst>
                    <a:ext uri="{9D8B030D-6E8A-4147-A177-3AD203B41FA5}">
                      <a16:colId xmlns:a16="http://schemas.microsoft.com/office/drawing/2014/main" val="3274329836"/>
                    </a:ext>
                  </a:extLst>
                </a:gridCol>
                <a:gridCol w="1106311">
                  <a:extLst>
                    <a:ext uri="{9D8B030D-6E8A-4147-A177-3AD203B41FA5}">
                      <a16:colId xmlns:a16="http://schemas.microsoft.com/office/drawing/2014/main" val="1677419940"/>
                    </a:ext>
                  </a:extLst>
                </a:gridCol>
                <a:gridCol w="982134">
                  <a:extLst>
                    <a:ext uri="{9D8B030D-6E8A-4147-A177-3AD203B41FA5}">
                      <a16:colId xmlns:a16="http://schemas.microsoft.com/office/drawing/2014/main" val="3183779331"/>
                    </a:ext>
                  </a:extLst>
                </a:gridCol>
                <a:gridCol w="1049866">
                  <a:extLst>
                    <a:ext uri="{9D8B030D-6E8A-4147-A177-3AD203B41FA5}">
                      <a16:colId xmlns:a16="http://schemas.microsoft.com/office/drawing/2014/main" val="3880477292"/>
                    </a:ext>
                  </a:extLst>
                </a:gridCol>
                <a:gridCol w="1038578">
                  <a:extLst>
                    <a:ext uri="{9D8B030D-6E8A-4147-A177-3AD203B41FA5}">
                      <a16:colId xmlns:a16="http://schemas.microsoft.com/office/drawing/2014/main" val="4084009800"/>
                    </a:ext>
                  </a:extLst>
                </a:gridCol>
                <a:gridCol w="1029318">
                  <a:extLst>
                    <a:ext uri="{9D8B030D-6E8A-4147-A177-3AD203B41FA5}">
                      <a16:colId xmlns:a16="http://schemas.microsoft.com/office/drawing/2014/main" val="1938207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/min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27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C4H6</a:t>
                      </a:r>
                      <a:r>
                        <a:rPr lang="en-US" altLang="zh-CN" sz="24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/kPa</a:t>
                      </a:r>
                      <a:endParaRPr lang="zh-CN" altLang="en-US" sz="2400" b="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73.6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48.3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41.7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37.9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65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(−d</a:t>
                      </a:r>
                      <a:r>
                        <a:rPr lang="en-US" altLang="zh-CN" sz="24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C4H6</a:t>
                      </a:r>
                      <a:r>
                        <a:rPr lang="en-US" altLang="zh-CN" sz="24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/dt)/kPa∙min</a:t>
                      </a:r>
                      <a:r>
                        <a:rPr lang="en-US" altLang="zh-CN" sz="2400" b="0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−1</a:t>
                      </a:r>
                      <a:endParaRPr lang="zh-CN" altLang="en-US" sz="2400" b="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785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474663" y="1981200"/>
            <a:ext cx="7704137" cy="1584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 sz="1800" b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298450" y="314325"/>
            <a:ext cx="8586788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defRPr/>
            </a:pPr>
            <a:r>
              <a:rPr kumimoji="1"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例</a:t>
            </a:r>
            <a:r>
              <a:rPr kumimoji="1"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</a:t>
            </a:r>
            <a:r>
              <a:rPr kumimoji="1" lang="en-US" altLang="zh-CN">
                <a:ea typeface="黑体" pitchFamily="49" charset="-122"/>
              </a:rPr>
              <a:t> </a:t>
            </a:r>
            <a:r>
              <a:rPr kumimoji="1" lang="zh-CN" altLang="en-US">
                <a:solidFill>
                  <a:srgbClr val="0000FF"/>
                </a:solidFill>
                <a:ea typeface="黑体" pitchFamily="49" charset="-122"/>
              </a:rPr>
              <a:t>丁二烯二聚反应</a:t>
            </a:r>
            <a:r>
              <a:rPr kumimoji="1" lang="en-US" altLang="zh-CN">
                <a:solidFill>
                  <a:srgbClr val="0000FF"/>
                </a:solidFill>
                <a:ea typeface="黑体" pitchFamily="49" charset="-122"/>
              </a:rPr>
              <a:t>2C</a:t>
            </a:r>
            <a:r>
              <a:rPr kumimoji="1" lang="en-US" altLang="zh-CN" baseline="-25000">
                <a:solidFill>
                  <a:srgbClr val="0000FF"/>
                </a:solidFill>
                <a:ea typeface="黑体" pitchFamily="49" charset="-122"/>
              </a:rPr>
              <a:t>4</a:t>
            </a:r>
            <a:r>
              <a:rPr kumimoji="1" lang="en-US" altLang="zh-CN">
                <a:solidFill>
                  <a:srgbClr val="0000FF"/>
                </a:solidFill>
                <a:ea typeface="黑体" pitchFamily="49" charset="-122"/>
              </a:rPr>
              <a:t>H</a:t>
            </a:r>
            <a:r>
              <a:rPr kumimoji="1" lang="en-US" altLang="zh-CN" baseline="-25000">
                <a:solidFill>
                  <a:srgbClr val="0000FF"/>
                </a:solidFill>
                <a:ea typeface="黑体" pitchFamily="49" charset="-122"/>
              </a:rPr>
              <a:t>6</a:t>
            </a:r>
            <a:r>
              <a:rPr kumimoji="1" lang="en-US" altLang="zh-CN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(C</a:t>
            </a:r>
            <a:r>
              <a:rPr kumimoji="1" lang="en-US" altLang="zh-CN" baseline="-2500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4</a:t>
            </a:r>
            <a:r>
              <a:rPr kumimoji="1" lang="en-US" altLang="zh-CN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H</a:t>
            </a:r>
            <a:r>
              <a:rPr kumimoji="1" lang="en-US" altLang="zh-CN" baseline="-2500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6</a:t>
            </a:r>
            <a:r>
              <a:rPr kumimoji="1" lang="en-US" altLang="zh-CN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)</a:t>
            </a:r>
            <a:r>
              <a:rPr kumimoji="1" lang="en-US" altLang="zh-CN" baseline="-2500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2</a:t>
            </a:r>
            <a:r>
              <a:rPr kumimoji="1" lang="zh-CN" altLang="en-US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，在恒容与恒温（</a:t>
            </a:r>
            <a:r>
              <a:rPr kumimoji="1" lang="en-US" altLang="zh-CN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599K</a:t>
            </a:r>
            <a:r>
              <a:rPr kumimoji="1" lang="zh-CN" altLang="en-US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）的条件下，不同时间</a:t>
            </a:r>
            <a:r>
              <a:rPr kumimoji="1" lang="zh-CN" altLang="en-US">
                <a:solidFill>
                  <a:srgbClr val="0000FF"/>
                </a:solidFill>
                <a:ea typeface="黑体" pitchFamily="49" charset="-122"/>
              </a:rPr>
              <a:t>丁二烯的分压以及分压随时间的变化率如表所示，试建立速率方程。</a:t>
            </a:r>
          </a:p>
        </p:txBody>
      </p:sp>
      <p:sp>
        <p:nvSpPr>
          <p:cNvPr id="43013" name="Text Box 8"/>
          <p:cNvSpPr txBox="1">
            <a:spLocks noChangeArrowheads="1"/>
          </p:cNvSpPr>
          <p:nvPr/>
        </p:nvSpPr>
        <p:spPr bwMode="auto">
          <a:xfrm>
            <a:off x="381000" y="3448050"/>
            <a:ext cx="100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解：</a:t>
            </a:r>
            <a:endParaRPr lang="zh-CN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430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291000"/>
              </p:ext>
            </p:extLst>
          </p:nvPr>
        </p:nvGraphicFramePr>
        <p:xfrm>
          <a:off x="1379538" y="3430588"/>
          <a:ext cx="369887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4" imgW="1714320" imgH="469800" progId="Equation.DSMT4">
                  <p:embed/>
                </p:oleObj>
              </mc:Choice>
              <mc:Fallback>
                <p:oleObj name="Equation" r:id="rId4" imgW="1714320" imgH="469800" progId="Equation.DSMT4">
                  <p:embed/>
                  <p:pic>
                    <p:nvPicPr>
                      <p:cNvPr id="430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3430588"/>
                        <a:ext cx="369887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346506"/>
              </p:ext>
            </p:extLst>
          </p:nvPr>
        </p:nvGraphicFramePr>
        <p:xfrm>
          <a:off x="1238250" y="4392613"/>
          <a:ext cx="41878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6" imgW="1942920" imgH="431640" progId="Equation.DSMT4">
                  <p:embed/>
                </p:oleObj>
              </mc:Choice>
              <mc:Fallback>
                <p:oleObj name="Equation" r:id="rId6" imgW="1942920" imgH="431640" progId="Equation.DSMT4">
                  <p:embed/>
                  <p:pic>
                    <p:nvPicPr>
                      <p:cNvPr id="2611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4392613"/>
                        <a:ext cx="41878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40" name="Object 20"/>
          <p:cNvGraphicFramePr>
            <a:graphicFrameLocks noChangeAspect="1"/>
          </p:cNvGraphicFramePr>
          <p:nvPr/>
        </p:nvGraphicFramePr>
        <p:xfrm>
          <a:off x="5781675" y="3638550"/>
          <a:ext cx="336232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图表" r:id="rId8" imgW="3362489" imgH="2895534" progId="Excel.Chart.8">
                  <p:embed/>
                </p:oleObj>
              </mc:Choice>
              <mc:Fallback>
                <p:oleObj name="图表" r:id="rId8" imgW="3362489" imgH="2895534" progId="Excel.Chart.8">
                  <p:embed/>
                  <p:pic>
                    <p:nvPicPr>
                      <p:cNvPr id="2611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675" y="3638550"/>
                        <a:ext cx="3362325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017407"/>
              </p:ext>
            </p:extLst>
          </p:nvPr>
        </p:nvGraphicFramePr>
        <p:xfrm>
          <a:off x="1619250" y="5380038"/>
          <a:ext cx="7667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10" imgW="355320" imgH="177480" progId="Equation.DSMT4">
                  <p:embed/>
                </p:oleObj>
              </mc:Choice>
              <mc:Fallback>
                <p:oleObj name="Equation" r:id="rId10" imgW="355320" imgH="177480" progId="Equation.DSMT4">
                  <p:embed/>
                  <p:pic>
                    <p:nvPicPr>
                      <p:cNvPr id="26114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380038"/>
                        <a:ext cx="76676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245119"/>
              </p:ext>
            </p:extLst>
          </p:nvPr>
        </p:nvGraphicFramePr>
        <p:xfrm>
          <a:off x="601663" y="5873750"/>
          <a:ext cx="47101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2" imgW="2184120" imgH="241200" progId="Equation.DSMT4">
                  <p:embed/>
                </p:oleObj>
              </mc:Choice>
              <mc:Fallback>
                <p:oleObj name="Equation" r:id="rId12" imgW="2184120" imgH="241200" progId="Equation.DSMT4">
                  <p:embed/>
                  <p:pic>
                    <p:nvPicPr>
                      <p:cNvPr id="26114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5873750"/>
                        <a:ext cx="471011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776376"/>
              </p:ext>
            </p:extLst>
          </p:nvPr>
        </p:nvGraphicFramePr>
        <p:xfrm>
          <a:off x="3787775" y="5106988"/>
          <a:ext cx="19875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4" imgW="952200" imgH="393480" progId="Equation.DSMT4">
                  <p:embed/>
                </p:oleObj>
              </mc:Choice>
              <mc:Fallback>
                <p:oleObj name="Equation" r:id="rId14" imgW="952200" imgH="393480" progId="Equation.DSMT4">
                  <p:embed/>
                  <p:pic>
                    <p:nvPicPr>
                      <p:cNvPr id="26114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5106988"/>
                        <a:ext cx="19875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表格 2">
            <a:extLst>
              <a:ext uri="{FF2B5EF4-FFF2-40B4-BE49-F238E27FC236}">
                <a16:creationId xmlns:a16="http://schemas.microsoft.com/office/drawing/2014/main" id="{6A4477A4-C72B-42E8-9493-C4EFEE085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11535"/>
              </p:ext>
            </p:extLst>
          </p:nvPr>
        </p:nvGraphicFramePr>
        <p:xfrm>
          <a:off x="634295" y="1983071"/>
          <a:ext cx="81843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149">
                  <a:extLst>
                    <a:ext uri="{9D8B030D-6E8A-4147-A177-3AD203B41FA5}">
                      <a16:colId xmlns:a16="http://schemas.microsoft.com/office/drawing/2014/main" val="3274329836"/>
                    </a:ext>
                  </a:extLst>
                </a:gridCol>
                <a:gridCol w="1106311">
                  <a:extLst>
                    <a:ext uri="{9D8B030D-6E8A-4147-A177-3AD203B41FA5}">
                      <a16:colId xmlns:a16="http://schemas.microsoft.com/office/drawing/2014/main" val="1677419940"/>
                    </a:ext>
                  </a:extLst>
                </a:gridCol>
                <a:gridCol w="982134">
                  <a:extLst>
                    <a:ext uri="{9D8B030D-6E8A-4147-A177-3AD203B41FA5}">
                      <a16:colId xmlns:a16="http://schemas.microsoft.com/office/drawing/2014/main" val="3183779331"/>
                    </a:ext>
                  </a:extLst>
                </a:gridCol>
                <a:gridCol w="1049866">
                  <a:extLst>
                    <a:ext uri="{9D8B030D-6E8A-4147-A177-3AD203B41FA5}">
                      <a16:colId xmlns:a16="http://schemas.microsoft.com/office/drawing/2014/main" val="3880477292"/>
                    </a:ext>
                  </a:extLst>
                </a:gridCol>
                <a:gridCol w="1038578">
                  <a:extLst>
                    <a:ext uri="{9D8B030D-6E8A-4147-A177-3AD203B41FA5}">
                      <a16:colId xmlns:a16="http://schemas.microsoft.com/office/drawing/2014/main" val="4084009800"/>
                    </a:ext>
                  </a:extLst>
                </a:gridCol>
                <a:gridCol w="1029318">
                  <a:extLst>
                    <a:ext uri="{9D8B030D-6E8A-4147-A177-3AD203B41FA5}">
                      <a16:colId xmlns:a16="http://schemas.microsoft.com/office/drawing/2014/main" val="1938207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/min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27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C4H6</a:t>
                      </a:r>
                      <a:r>
                        <a:rPr lang="en-US" altLang="zh-CN" sz="24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/kPa</a:t>
                      </a:r>
                      <a:endParaRPr lang="zh-CN" altLang="en-US" sz="2400" b="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73.6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48.3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41.7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37.9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65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(−d</a:t>
                      </a:r>
                      <a:r>
                        <a:rPr lang="en-US" altLang="zh-CN" sz="24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C4H6</a:t>
                      </a:r>
                      <a:r>
                        <a:rPr lang="en-US" altLang="zh-CN" sz="24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</a:t>
                      </a:r>
                      <a:r>
                        <a:rPr lang="en-US" altLang="zh-CN" sz="2400" b="0" i="1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)/kPa∙min</a:t>
                      </a:r>
                      <a:r>
                        <a:rPr lang="en-US" altLang="zh-CN" sz="2400" b="0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−1</a:t>
                      </a:r>
                      <a:endParaRPr lang="zh-CN" altLang="en-US" sz="2400" b="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785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611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3" name="Text Box 25"/>
          <p:cNvSpPr txBox="1">
            <a:spLocks noChangeArrowheads="1"/>
          </p:cNvSpPr>
          <p:nvPr/>
        </p:nvSpPr>
        <p:spPr bwMode="auto">
          <a:xfrm>
            <a:off x="993775" y="1196975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孤立变数法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035" name="Text Box 29"/>
          <p:cNvSpPr txBox="1">
            <a:spLocks noChangeArrowheads="1"/>
          </p:cNvSpPr>
          <p:nvPr/>
        </p:nvSpPr>
        <p:spPr bwMode="auto">
          <a:xfrm>
            <a:off x="754063" y="3632200"/>
            <a:ext cx="54800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若维持 </a:t>
            </a:r>
            <a:r>
              <a:rPr kumimoji="1" lang="en-US" altLang="zh-CN" b="0" i="1" dirty="0" err="1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c</a:t>
            </a:r>
            <a:r>
              <a:rPr kumimoji="1" lang="en-US" altLang="zh-CN" b="0" baseline="-25000" dirty="0" err="1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B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 在反应过程中不变</a:t>
            </a:r>
            <a:endParaRPr kumimoji="1" lang="zh-CN" altLang="en-US" dirty="0">
              <a:latin typeface="Times New Roman" pitchFamily="18" charset="0"/>
              <a:ea typeface="楷体" panose="02010609060101010101" pitchFamily="49" charset="-122"/>
            </a:endParaRPr>
          </a:p>
        </p:txBody>
      </p:sp>
      <p:sp>
        <p:nvSpPr>
          <p:cNvPr id="171040" name="Text Box 32"/>
          <p:cNvSpPr txBox="1">
            <a:spLocks noChangeArrowheads="1"/>
          </p:cNvSpPr>
          <p:nvPr/>
        </p:nvSpPr>
        <p:spPr bwMode="auto">
          <a:xfrm>
            <a:off x="650875" y="70167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微分法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037" name="Text Box 33"/>
          <p:cNvSpPr txBox="1">
            <a:spLocks noChangeArrowheads="1"/>
          </p:cNvSpPr>
          <p:nvPr/>
        </p:nvSpPr>
        <p:spPr bwMode="auto">
          <a:xfrm>
            <a:off x="6305550" y="4459288"/>
            <a:ext cx="2574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虚拟</a:t>
            </a:r>
            <a:r>
              <a:rPr lang="zh-CN" altLang="en-US" sz="2800" i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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级反应。</a:t>
            </a:r>
          </a:p>
        </p:txBody>
      </p:sp>
      <p:graphicFrame>
        <p:nvGraphicFramePr>
          <p:cNvPr id="4403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925132"/>
              </p:ext>
            </p:extLst>
          </p:nvPr>
        </p:nvGraphicFramePr>
        <p:xfrm>
          <a:off x="1908175" y="4430713"/>
          <a:ext cx="34512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1244520" imgH="533160" progId="Equation.DSMT4">
                  <p:embed/>
                </p:oleObj>
              </mc:Choice>
              <mc:Fallback>
                <p:oleObj name="Equation" r:id="rId3" imgW="1244520" imgH="533160" progId="Equation.DSMT4">
                  <p:embed/>
                  <p:pic>
                    <p:nvPicPr>
                      <p:cNvPr id="4403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430713"/>
                        <a:ext cx="34512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81372"/>
              </p:ext>
            </p:extLst>
          </p:nvPr>
        </p:nvGraphicFramePr>
        <p:xfrm>
          <a:off x="1479550" y="1989138"/>
          <a:ext cx="6364288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2361960" imgH="482400" progId="Equation.DSMT4">
                  <p:embed/>
                </p:oleObj>
              </mc:Choice>
              <mc:Fallback>
                <p:oleObj name="Equation" r:id="rId5" imgW="2361960" imgH="482400" progId="Equation.DSMT4">
                  <p:embed/>
                  <p:pic>
                    <p:nvPicPr>
                      <p:cNvPr id="44039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1989138"/>
                        <a:ext cx="6364288" cy="130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Box 11"/>
          <p:cNvSpPr txBox="1">
            <a:spLocks noChangeArrowheads="1"/>
          </p:cNvSpPr>
          <p:nvPr/>
        </p:nvSpPr>
        <p:spPr bwMode="auto">
          <a:xfrm>
            <a:off x="3209925" y="1281113"/>
            <a:ext cx="4133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(isolating variables method)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1568450" y="1314450"/>
            <a:ext cx="61277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优点：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反应级数可以不是整数。</a:t>
            </a:r>
          </a:p>
          <a:p>
            <a:pPr algn="just">
              <a:lnSpc>
                <a:spcPct val="150000"/>
              </a:lnSpc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缺点：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求反应速率误差较大。</a:t>
            </a:r>
            <a:endParaRPr kumimoji="1" lang="zh-CN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812800" y="735012"/>
            <a:ext cx="7392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微分法（间歇式反应器）优缺点</a:t>
            </a:r>
            <a:endParaRPr kumimoji="1" lang="zh-CN" altLang="en-US" sz="2400" b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060" name="圆角矩形标注 4"/>
          <p:cNvSpPr>
            <a:spLocks noChangeArrowheads="1"/>
          </p:cNvSpPr>
          <p:nvPr/>
        </p:nvSpPr>
        <p:spPr bwMode="auto">
          <a:xfrm>
            <a:off x="5656263" y="4052888"/>
            <a:ext cx="981075" cy="631825"/>
          </a:xfrm>
          <a:prstGeom prst="wedgeRoundRectCallout">
            <a:avLst>
              <a:gd name="adj1" fmla="val 48134"/>
              <a:gd name="adj2" fmla="val 8571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5061" name="矩形标注 5"/>
          <p:cNvSpPr>
            <a:spLocks noChangeArrowheads="1"/>
          </p:cNvSpPr>
          <p:nvPr/>
        </p:nvSpPr>
        <p:spPr bwMode="auto">
          <a:xfrm>
            <a:off x="3702050" y="4052888"/>
            <a:ext cx="1581150" cy="631825"/>
          </a:xfrm>
          <a:prstGeom prst="wedgeRectCallout">
            <a:avLst>
              <a:gd name="adj1" fmla="val -45833"/>
              <a:gd name="adj2" fmla="val 928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4506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267055"/>
              </p:ext>
            </p:extLst>
          </p:nvPr>
        </p:nvGraphicFramePr>
        <p:xfrm>
          <a:off x="2666296" y="4000500"/>
          <a:ext cx="40020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1333440" imgH="241200" progId="Equation.DSMT4">
                  <p:embed/>
                </p:oleObj>
              </mc:Choice>
              <mc:Fallback>
                <p:oleObj name="Equation" r:id="rId3" imgW="1333440" imgH="241200" progId="Equation.DSMT4">
                  <p:embed/>
                  <p:pic>
                    <p:nvPicPr>
                      <p:cNvPr id="4506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296" y="4000500"/>
                        <a:ext cx="400208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Box 7"/>
          <p:cNvSpPr txBox="1">
            <a:spLocks noChangeArrowheads="1"/>
          </p:cNvSpPr>
          <p:nvPr/>
        </p:nvSpPr>
        <p:spPr bwMode="auto">
          <a:xfrm>
            <a:off x="2578100" y="4989513"/>
            <a:ext cx="2343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与反应器类型有关</a:t>
            </a:r>
          </a:p>
        </p:txBody>
      </p:sp>
      <p:sp>
        <p:nvSpPr>
          <p:cNvPr id="45064" name="TextBox 8"/>
          <p:cNvSpPr txBox="1">
            <a:spLocks noChangeArrowheads="1"/>
          </p:cNvSpPr>
          <p:nvPr/>
        </p:nvSpPr>
        <p:spPr bwMode="auto">
          <a:xfrm>
            <a:off x="5656263" y="4941888"/>
            <a:ext cx="2043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由反应本性决定</a:t>
            </a:r>
          </a:p>
        </p:txBody>
      </p:sp>
      <p:sp>
        <p:nvSpPr>
          <p:cNvPr id="45065" name="TextBox 9"/>
          <p:cNvSpPr txBox="1">
            <a:spLocks noChangeArrowheads="1"/>
          </p:cNvSpPr>
          <p:nvPr/>
        </p:nvSpPr>
        <p:spPr bwMode="auto">
          <a:xfrm>
            <a:off x="881063" y="2957513"/>
            <a:ext cx="78898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用间歇式反应器做实验，反应速率</a:t>
            </a:r>
            <a:r>
              <a:rPr lang="en-US" altLang="zh-CN" sz="2800" b="0" i="1" dirty="0" err="1">
                <a:solidFill>
                  <a:srgbClr val="FF0000"/>
                </a:solidFill>
                <a:latin typeface="Book Antiqua" pitchFamily="18" charset="0"/>
              </a:rPr>
              <a:t>v</a:t>
            </a:r>
            <a:r>
              <a:rPr lang="en-US" altLang="zh-CN" sz="2800" b="0" baseline="-25000" dirty="0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由测定浓度对时间的导数 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zh-CN" sz="2800" b="0" i="1" dirty="0" err="1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sz="2800" b="0" baseline="-25000" dirty="0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800" b="0" dirty="0">
                <a:solidFill>
                  <a:srgbClr val="FF0000"/>
                </a:solidFill>
                <a:latin typeface="Times New Roman" pitchFamily="18" charset="0"/>
              </a:rPr>
              <a:t>/d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sz="2800" b="0" i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得到：</a:t>
            </a:r>
          </a:p>
        </p:txBody>
      </p:sp>
      <p:sp>
        <p:nvSpPr>
          <p:cNvPr id="45066" name="TextBox 10"/>
          <p:cNvSpPr txBox="1">
            <a:spLocks noChangeArrowheads="1"/>
          </p:cNvSpPr>
          <p:nvPr/>
        </p:nvSpPr>
        <p:spPr bwMode="auto">
          <a:xfrm>
            <a:off x="885825" y="5413375"/>
            <a:ext cx="78914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求导是实验误差的主要来源，改用其他类型的反应器可以克服这个困难。</a:t>
            </a:r>
          </a:p>
        </p:txBody>
      </p:sp>
    </p:spTree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490538" y="1182688"/>
            <a:ext cx="2700337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积分反应器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</a:t>
            </a:r>
          </a:p>
          <a:p>
            <a:pPr>
              <a:defRPr/>
            </a:pPr>
            <a:endParaRPr kumimoji="1" lang="zh-CN" altLang="en-US" sz="32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kumimoji="1"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——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浓度随空间或时间变化的反应器。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530225"/>
            <a:ext cx="5603875" cy="492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3225800" y="5421313"/>
            <a:ext cx="270033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间歇釜式反应器：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浓度随时间变化，不随空间变化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6223000" y="5408613"/>
            <a:ext cx="270033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连续管式反应器：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浓度随空间变化，不随时间变化</a:t>
            </a:r>
          </a:p>
        </p:txBody>
      </p:sp>
      <p:sp>
        <p:nvSpPr>
          <p:cNvPr id="46086" name="TextBox 1"/>
          <p:cNvSpPr txBox="1">
            <a:spLocks noChangeArrowheads="1"/>
          </p:cNvSpPr>
          <p:nvPr/>
        </p:nvSpPr>
        <p:spPr bwMode="auto">
          <a:xfrm>
            <a:off x="490538" y="34925"/>
            <a:ext cx="6881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两类反应器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积分反应器和微分反应器</a:t>
            </a:r>
          </a:p>
        </p:txBody>
      </p:sp>
      <p:sp>
        <p:nvSpPr>
          <p:cNvPr id="46087" name="TextBox 6"/>
          <p:cNvSpPr txBox="1">
            <a:spLocks noChangeArrowheads="1"/>
          </p:cNvSpPr>
          <p:nvPr/>
        </p:nvSpPr>
        <p:spPr bwMode="auto">
          <a:xfrm>
            <a:off x="488950" y="4429125"/>
            <a:ext cx="2616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积分反应器中物料浓度在变化，用微分法时，求导运算误差大。</a:t>
            </a:r>
          </a:p>
        </p:txBody>
      </p:sp>
    </p:spTree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327025" y="506413"/>
            <a:ext cx="8816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微分反应器</a:t>
            </a:r>
            <a:r>
              <a:rPr kumimoji="1"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——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浓度不随空间和时间而变的反应器。</a:t>
            </a:r>
            <a:endParaRPr kumimoji="1" lang="zh-CN" altLang="en-US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7107" name="Picture 3" descr="07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147763"/>
            <a:ext cx="7486650" cy="40243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108" name="Object 6"/>
          <p:cNvGraphicFramePr>
            <a:graphicFrameLocks noChangeAspect="1"/>
          </p:cNvGraphicFramePr>
          <p:nvPr/>
        </p:nvGraphicFramePr>
        <p:xfrm>
          <a:off x="971550" y="1328738"/>
          <a:ext cx="3937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公式" r:id="rId4" imgW="190500" imgH="228600" progId="Equation.3">
                  <p:embed/>
                </p:oleObj>
              </mc:Choice>
              <mc:Fallback>
                <p:oleObj name="公式" r:id="rId4" imgW="190500" imgH="228600" progId="Equation.3">
                  <p:embed/>
                  <p:pic>
                    <p:nvPicPr>
                      <p:cNvPr id="471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28738"/>
                        <a:ext cx="393700" cy="4730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1568450" y="5235575"/>
            <a:ext cx="270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连续釜式反应器</a:t>
            </a:r>
            <a:endParaRPr kumimoji="1" lang="zh-CN" altLang="en-US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6253163" y="5135563"/>
            <a:ext cx="2243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有回路的连续管式反应器</a:t>
            </a:r>
            <a:endParaRPr kumimoji="1" lang="zh-CN" altLang="en-US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7111" name="TextBox 2"/>
          <p:cNvSpPr txBox="1">
            <a:spLocks noChangeArrowheads="1"/>
          </p:cNvSpPr>
          <p:nvPr/>
        </p:nvSpPr>
        <p:spPr bwMode="auto">
          <a:xfrm>
            <a:off x="574675" y="5800725"/>
            <a:ext cx="55165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微分反应器中物料浓度为常数，既保留微分法优点又能避免求导带来的缺点。</a:t>
            </a:r>
          </a:p>
        </p:txBody>
      </p:sp>
    </p:spTree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>
            <a:extLst>
              <a:ext uri="{FF2B5EF4-FFF2-40B4-BE49-F238E27FC236}">
                <a16:creationId xmlns:a16="http://schemas.microsoft.com/office/drawing/2014/main" id="{D014BFB4-B1A1-447C-A6E7-14C6CBF3A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506413"/>
            <a:ext cx="8816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微分反应器</a:t>
            </a:r>
            <a:r>
              <a:rPr kumimoji="1"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黑体" pitchFamily="49" charset="-122"/>
              </a:rPr>
              <a:t>——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浓度不随空间和时间而变的反应器。</a:t>
            </a:r>
            <a:endParaRPr kumimoji="1" lang="zh-CN" altLang="en-US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Picture 3" descr="07-17">
            <a:extLst>
              <a:ext uri="{FF2B5EF4-FFF2-40B4-BE49-F238E27FC236}">
                <a16:creationId xmlns:a16="http://schemas.microsoft.com/office/drawing/2014/main" id="{CC20635C-412C-4D43-96A5-8497B1A5D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147763"/>
            <a:ext cx="7486650" cy="40243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 Box 8"/>
          <p:cNvSpPr txBox="1">
            <a:spLocks noChangeArrowheads="1"/>
          </p:cNvSpPr>
          <p:nvPr/>
        </p:nvSpPr>
        <p:spPr bwMode="auto">
          <a:xfrm>
            <a:off x="4297363" y="2682875"/>
            <a:ext cx="19256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浓度恒定，则反应速率恒定。</a:t>
            </a:r>
          </a:p>
        </p:txBody>
      </p:sp>
      <p:graphicFrame>
        <p:nvGraphicFramePr>
          <p:cNvPr id="4813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474373"/>
              </p:ext>
            </p:extLst>
          </p:nvPr>
        </p:nvGraphicFramePr>
        <p:xfrm>
          <a:off x="1295400" y="5486400"/>
          <a:ext cx="67595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4" imgW="3060360" imgH="457200" progId="Equation.DSMT4">
                  <p:embed/>
                </p:oleObj>
              </mc:Choice>
              <mc:Fallback>
                <p:oleObj name="Equation" r:id="rId4" imgW="3060360" imgH="457200" progId="Equation.DSMT4">
                  <p:embed/>
                  <p:pic>
                    <p:nvPicPr>
                      <p:cNvPr id="4813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86400"/>
                        <a:ext cx="67595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FE346836-C4A8-4A41-A02D-350169E10E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328738"/>
          <a:ext cx="3937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公式" r:id="rId6" imgW="190500" imgH="228600" progId="Equation.3">
                  <p:embed/>
                </p:oleObj>
              </mc:Choice>
              <mc:Fallback>
                <p:oleObj name="公式" r:id="rId6" imgW="190500" imgH="228600" progId="Equation.3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FE346836-C4A8-4A41-A02D-350169E10E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28738"/>
                        <a:ext cx="393700" cy="4730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669925" y="358775"/>
            <a:ext cx="2225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3.</a:t>
            </a: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半衰期法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915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187520"/>
              </p:ext>
            </p:extLst>
          </p:nvPr>
        </p:nvGraphicFramePr>
        <p:xfrm>
          <a:off x="2648679" y="1553319"/>
          <a:ext cx="3400204" cy="613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1333440" imgH="241200" progId="Equation.DSMT4">
                  <p:embed/>
                </p:oleObj>
              </mc:Choice>
              <mc:Fallback>
                <p:oleObj name="Equation" r:id="rId3" imgW="1333440" imgH="241200" progId="Equation.DSMT4">
                  <p:embed/>
                  <p:pic>
                    <p:nvPicPr>
                      <p:cNvPr id="4915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8679" y="1553319"/>
                        <a:ext cx="3400204" cy="613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934850"/>
              </p:ext>
            </p:extLst>
          </p:nvPr>
        </p:nvGraphicFramePr>
        <p:xfrm>
          <a:off x="2245874" y="3515238"/>
          <a:ext cx="4597401" cy="67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1879560" imgH="279360" progId="Equation.DSMT4">
                  <p:embed/>
                </p:oleObj>
              </mc:Choice>
              <mc:Fallback>
                <p:oleObj name="Equation" r:id="rId5" imgW="1879560" imgH="279360" progId="Equation.DSMT4">
                  <p:embed/>
                  <p:pic>
                    <p:nvPicPr>
                      <p:cNvPr id="4915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874" y="3515238"/>
                        <a:ext cx="4597401" cy="678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41495"/>
              </p:ext>
            </p:extLst>
          </p:nvPr>
        </p:nvGraphicFramePr>
        <p:xfrm>
          <a:off x="1999074" y="2233783"/>
          <a:ext cx="4971583" cy="119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7" imgW="2006280" imgH="482400" progId="Equation.DSMT4">
                  <p:embed/>
                </p:oleObj>
              </mc:Choice>
              <mc:Fallback>
                <p:oleObj name="Equation" r:id="rId7" imgW="2006280" imgH="482400" progId="Equation.DSMT4">
                  <p:embed/>
                  <p:pic>
                    <p:nvPicPr>
                      <p:cNvPr id="4915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074" y="2233783"/>
                        <a:ext cx="4971583" cy="1191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42931"/>
              </p:ext>
            </p:extLst>
          </p:nvPr>
        </p:nvGraphicFramePr>
        <p:xfrm>
          <a:off x="1999074" y="4228393"/>
          <a:ext cx="5617913" cy="110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9" imgW="2438280" imgH="482400" progId="Equation.DSMT4">
                  <p:embed/>
                </p:oleObj>
              </mc:Choice>
              <mc:Fallback>
                <p:oleObj name="Equation" r:id="rId9" imgW="2438280" imgH="482400" progId="Equation.DSMT4">
                  <p:embed/>
                  <p:pic>
                    <p:nvPicPr>
                      <p:cNvPr id="4915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074" y="4228393"/>
                        <a:ext cx="5617913" cy="110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21"/>
          <p:cNvSpPr>
            <a:spLocks noChangeArrowheads="1"/>
          </p:cNvSpPr>
          <p:nvPr/>
        </p:nvSpPr>
        <p:spPr bwMode="auto">
          <a:xfrm>
            <a:off x="188913" y="1082675"/>
            <a:ext cx="8421687" cy="39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用半衰期法求除一级反应以外的其它反应的级数。</a:t>
            </a:r>
          </a:p>
        </p:txBody>
      </p:sp>
      <p:graphicFrame>
        <p:nvGraphicFramePr>
          <p:cNvPr id="4916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153781"/>
              </p:ext>
            </p:extLst>
          </p:nvPr>
        </p:nvGraphicFramePr>
        <p:xfrm>
          <a:off x="7452535" y="2556829"/>
          <a:ext cx="1014556" cy="477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11" imgW="431640" imgH="203040" progId="Equation.DSMT4">
                  <p:embed/>
                </p:oleObj>
              </mc:Choice>
              <mc:Fallback>
                <p:oleObj name="Equation" r:id="rId11" imgW="431640" imgH="203040" progId="Equation.DSMT4">
                  <p:embed/>
                  <p:pic>
                    <p:nvPicPr>
                      <p:cNvPr id="4916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535" y="2556829"/>
                        <a:ext cx="1014556" cy="477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513801"/>
              </p:ext>
            </p:extLst>
          </p:nvPr>
        </p:nvGraphicFramePr>
        <p:xfrm>
          <a:off x="3016605" y="5330312"/>
          <a:ext cx="3055937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13" imgW="1180800" imgH="469800" progId="Equation.DSMT4">
                  <p:embed/>
                </p:oleObj>
              </mc:Choice>
              <mc:Fallback>
                <p:oleObj name="Equation" r:id="rId13" imgW="1180800" imgH="469800" progId="Equation.DSMT4">
                  <p:embed/>
                  <p:pic>
                    <p:nvPicPr>
                      <p:cNvPr id="4916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605" y="5330312"/>
                        <a:ext cx="3055937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06" name="Text Box 38"/>
          <p:cNvSpPr txBox="1">
            <a:spLocks noChangeArrowheads="1"/>
          </p:cNvSpPr>
          <p:nvPr/>
        </p:nvSpPr>
        <p:spPr bwMode="auto">
          <a:xfrm>
            <a:off x="1393825" y="1501775"/>
            <a:ext cx="179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零级反应</a:t>
            </a:r>
            <a:endParaRPr kumimoji="1" lang="zh-CN" altLang="en-US" sz="2400" b="0"/>
          </a:p>
        </p:txBody>
      </p:sp>
      <p:sp>
        <p:nvSpPr>
          <p:cNvPr id="160812" name="Text Box 44"/>
          <p:cNvSpPr txBox="1">
            <a:spLocks noChangeArrowheads="1"/>
          </p:cNvSpPr>
          <p:nvPr/>
        </p:nvSpPr>
        <p:spPr bwMode="auto">
          <a:xfrm>
            <a:off x="1393825" y="2359025"/>
            <a:ext cx="1798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一级反应</a:t>
            </a:r>
            <a:endParaRPr kumimoji="1" lang="zh-CN" altLang="en-US" sz="2400" b="0"/>
          </a:p>
        </p:txBody>
      </p:sp>
      <p:sp>
        <p:nvSpPr>
          <p:cNvPr id="160813" name="Text Box 45"/>
          <p:cNvSpPr txBox="1">
            <a:spLocks noChangeArrowheads="1"/>
          </p:cNvSpPr>
          <p:nvPr/>
        </p:nvSpPr>
        <p:spPr bwMode="auto">
          <a:xfrm>
            <a:off x="1393825" y="3273425"/>
            <a:ext cx="179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二级反应</a:t>
            </a:r>
            <a:endParaRPr kumimoji="1" lang="zh-CN" altLang="en-US" sz="2400" b="0"/>
          </a:p>
        </p:txBody>
      </p:sp>
      <p:sp>
        <p:nvSpPr>
          <p:cNvPr id="160814" name="Text Box 46"/>
          <p:cNvSpPr txBox="1">
            <a:spLocks noChangeArrowheads="1"/>
          </p:cNvSpPr>
          <p:nvPr/>
        </p:nvSpPr>
        <p:spPr bwMode="auto">
          <a:xfrm>
            <a:off x="1393825" y="4206875"/>
            <a:ext cx="179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三级反应</a:t>
            </a:r>
            <a:endParaRPr kumimoji="1" lang="zh-CN" altLang="en-US" sz="2400" b="0"/>
          </a:p>
        </p:txBody>
      </p:sp>
      <p:sp>
        <p:nvSpPr>
          <p:cNvPr id="160815" name="Text Box 47"/>
          <p:cNvSpPr txBox="1">
            <a:spLocks noChangeArrowheads="1"/>
          </p:cNvSpPr>
          <p:nvPr/>
        </p:nvSpPr>
        <p:spPr bwMode="auto">
          <a:xfrm>
            <a:off x="5716588" y="2968625"/>
            <a:ext cx="1827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对</a:t>
            </a:r>
            <a:r>
              <a:rPr kumimoji="1"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t </a:t>
            </a:r>
            <a:r>
              <a: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作图</a:t>
            </a:r>
            <a:endParaRPr kumimoji="1" lang="zh-CN" altLang="en-US" sz="2400" b="0" dirty="0">
              <a:solidFill>
                <a:srgbClr val="000000"/>
              </a:solidFill>
            </a:endParaRPr>
          </a:p>
        </p:txBody>
      </p:sp>
      <p:sp>
        <p:nvSpPr>
          <p:cNvPr id="19463" name="AutoShape 53"/>
          <p:cNvSpPr>
            <a:spLocks/>
          </p:cNvSpPr>
          <p:nvPr/>
        </p:nvSpPr>
        <p:spPr bwMode="auto">
          <a:xfrm flipH="1">
            <a:off x="4895850" y="1885950"/>
            <a:ext cx="419100" cy="2762250"/>
          </a:xfrm>
          <a:prstGeom prst="leftBrace">
            <a:avLst>
              <a:gd name="adj1" fmla="val 54924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9464" name="对象 1"/>
          <p:cNvGraphicFramePr>
            <a:graphicFrameLocks noChangeAspect="1"/>
          </p:cNvGraphicFramePr>
          <p:nvPr/>
        </p:nvGraphicFramePr>
        <p:xfrm>
          <a:off x="3719513" y="1501775"/>
          <a:ext cx="5953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90500" imgH="228600" progId="Equation.DSMT4">
                  <p:embed/>
                </p:oleObj>
              </mc:Choice>
              <mc:Fallback>
                <p:oleObj name="Equation" r:id="rId3" imgW="190500" imgH="228600" progId="Equation.DSMT4">
                  <p:embed/>
                  <p:pic>
                    <p:nvPicPr>
                      <p:cNvPr id="1946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1501775"/>
                        <a:ext cx="5953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2"/>
          <p:cNvGraphicFramePr>
            <a:graphicFrameLocks noChangeAspect="1"/>
          </p:cNvGraphicFramePr>
          <p:nvPr/>
        </p:nvGraphicFramePr>
        <p:xfrm>
          <a:off x="3406775" y="2359025"/>
          <a:ext cx="1389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444307" imgH="228501" progId="Equation.DSMT4">
                  <p:embed/>
                </p:oleObj>
              </mc:Choice>
              <mc:Fallback>
                <p:oleObj name="Equation" r:id="rId5" imgW="444307" imgH="228501" progId="Equation.DSMT4">
                  <p:embed/>
                  <p:pic>
                    <p:nvPicPr>
                      <p:cNvPr id="19465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2359025"/>
                        <a:ext cx="1389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对象 3"/>
          <p:cNvGraphicFramePr>
            <a:graphicFrameLocks noChangeAspect="1"/>
          </p:cNvGraphicFramePr>
          <p:nvPr/>
        </p:nvGraphicFramePr>
        <p:xfrm>
          <a:off x="3546475" y="3240088"/>
          <a:ext cx="9921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317362" imgH="228501" progId="Equation.DSMT4">
                  <p:embed/>
                </p:oleObj>
              </mc:Choice>
              <mc:Fallback>
                <p:oleObj name="Equation" r:id="rId7" imgW="317362" imgH="228501" progId="Equation.DSMT4">
                  <p:embed/>
                  <p:pic>
                    <p:nvPicPr>
                      <p:cNvPr id="19466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3240088"/>
                        <a:ext cx="9921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对象 5"/>
          <p:cNvGraphicFramePr>
            <a:graphicFrameLocks noChangeAspect="1"/>
          </p:cNvGraphicFramePr>
          <p:nvPr/>
        </p:nvGraphicFramePr>
        <p:xfrm>
          <a:off x="3522663" y="4206875"/>
          <a:ext cx="10318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330057" imgH="241195" progId="Equation.DSMT4">
                  <p:embed/>
                </p:oleObj>
              </mc:Choice>
              <mc:Fallback>
                <p:oleObj name="Equation" r:id="rId9" imgW="330057" imgH="241195" progId="Equation.DSMT4">
                  <p:embed/>
                  <p:pic>
                    <p:nvPicPr>
                      <p:cNvPr id="19467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4206875"/>
                        <a:ext cx="103187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20" name="Text Box 28"/>
          <p:cNvSpPr txBox="1">
            <a:spLocks noChangeArrowheads="1"/>
          </p:cNvSpPr>
          <p:nvPr/>
        </p:nvSpPr>
        <p:spPr bwMode="auto">
          <a:xfrm>
            <a:off x="521051" y="2758258"/>
            <a:ext cx="6797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解</a:t>
            </a:r>
            <a:endParaRPr kumimoji="1" lang="zh-CN" altLang="en-US" b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4" name="Text Box 33"/>
          <p:cNvSpPr txBox="1">
            <a:spLocks noChangeArrowheads="1"/>
          </p:cNvSpPr>
          <p:nvPr/>
        </p:nvSpPr>
        <p:spPr bwMode="auto">
          <a:xfrm>
            <a:off x="498474" y="505574"/>
            <a:ext cx="76819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过氧化二叔丁基的气相分解反应方程式为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411089"/>
              </p:ext>
            </p:extLst>
          </p:nvPr>
        </p:nvGraphicFramePr>
        <p:xfrm>
          <a:off x="1903940" y="2795797"/>
          <a:ext cx="46878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930320" imgH="228600" progId="Equation.DSMT4">
                  <p:embed/>
                </p:oleObj>
              </mc:Choice>
              <mc:Fallback>
                <p:oleObj name="Equation" r:id="rId3" imgW="1930320" imgH="2286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940" y="2795797"/>
                        <a:ext cx="46878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980103"/>
              </p:ext>
            </p:extLst>
          </p:nvPr>
        </p:nvGraphicFramePr>
        <p:xfrm>
          <a:off x="1178179" y="1033513"/>
          <a:ext cx="6550221" cy="52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831760" imgH="228600" progId="Equation.DSMT4">
                  <p:embed/>
                </p:oleObj>
              </mc:Choice>
              <mc:Fallback>
                <p:oleObj name="Equation" r:id="rId5" imgW="2831760" imgH="228600" progId="Equation.DSMT4">
                  <p:embed/>
                  <p:pic>
                    <p:nvPicPr>
                      <p:cNvPr id="20487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179" y="1033513"/>
                        <a:ext cx="6550221" cy="52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88148"/>
              </p:ext>
            </p:extLst>
          </p:nvPr>
        </p:nvGraphicFramePr>
        <p:xfrm>
          <a:off x="700439" y="1557116"/>
          <a:ext cx="7681914" cy="1001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3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3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5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/min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1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2400" b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kPa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1.40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1.67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2.11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2.39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2.59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对象 6">
            <a:extLst>
              <a:ext uri="{FF2B5EF4-FFF2-40B4-BE49-F238E27FC236}">
                <a16:creationId xmlns:a16="http://schemas.microsoft.com/office/drawing/2014/main" id="{75FB0B82-7BE2-4504-A56B-4818905C8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149368"/>
              </p:ext>
            </p:extLst>
          </p:nvPr>
        </p:nvGraphicFramePr>
        <p:xfrm>
          <a:off x="1154113" y="3506788"/>
          <a:ext cx="6189662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2336760" imgH="431640" progId="Equation.DSMT4">
                  <p:embed/>
                </p:oleObj>
              </mc:Choice>
              <mc:Fallback>
                <p:oleObj name="Equation" r:id="rId7" imgW="2336760" imgH="431640" progId="Equation.DSMT4">
                  <p:embed/>
                  <p:pic>
                    <p:nvPicPr>
                      <p:cNvPr id="9" name="对象 6">
                        <a:extLst>
                          <a:ext uri="{FF2B5EF4-FFF2-40B4-BE49-F238E27FC236}">
                            <a16:creationId xmlns:a16="http://schemas.microsoft.com/office/drawing/2014/main" id="{75FB0B82-7BE2-4504-A56B-4818905C8E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3506788"/>
                        <a:ext cx="6189662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48" name="Text Box 32"/>
          <p:cNvSpPr txBox="1">
            <a:spLocks noChangeArrowheads="1"/>
          </p:cNvSpPr>
          <p:nvPr/>
        </p:nvSpPr>
        <p:spPr bwMode="auto">
          <a:xfrm>
            <a:off x="612775" y="1177925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零级反应</a:t>
            </a:r>
          </a:p>
        </p:txBody>
      </p:sp>
      <p:pic>
        <p:nvPicPr>
          <p:cNvPr id="21507" name="Picture 37" descr="07-1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3343275"/>
            <a:ext cx="3092450" cy="28590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8" name="对象 1"/>
          <p:cNvGraphicFramePr>
            <a:graphicFrameLocks noChangeAspect="1"/>
          </p:cNvGraphicFramePr>
          <p:nvPr/>
        </p:nvGraphicFramePr>
        <p:xfrm>
          <a:off x="2636838" y="971550"/>
          <a:ext cx="4991100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993900" imgH="901700" progId="Equation.DSMT4">
                  <p:embed/>
                </p:oleObj>
              </mc:Choice>
              <mc:Fallback>
                <p:oleObj name="Equation" r:id="rId4" imgW="1993900" imgH="901700" progId="Equation.DSMT4">
                  <p:embed/>
                  <p:pic>
                    <p:nvPicPr>
                      <p:cNvPr id="2150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971550"/>
                        <a:ext cx="4991100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612775" y="1158875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一级反应</a:t>
            </a:r>
          </a:p>
        </p:txBody>
      </p:sp>
      <p:pic>
        <p:nvPicPr>
          <p:cNvPr id="22531" name="Picture 13" descr="07-1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371850"/>
            <a:ext cx="3176588" cy="2882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2" name="对象 1"/>
          <p:cNvGraphicFramePr>
            <a:graphicFrameLocks noChangeAspect="1"/>
          </p:cNvGraphicFramePr>
          <p:nvPr/>
        </p:nvGraphicFramePr>
        <p:xfrm>
          <a:off x="2668588" y="957263"/>
          <a:ext cx="46434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2120900" imgH="939800" progId="Equation.DSMT4">
                  <p:embed/>
                </p:oleObj>
              </mc:Choice>
              <mc:Fallback>
                <p:oleObj name="Equation" r:id="rId4" imgW="2120900" imgH="939800" progId="Equation.DSMT4">
                  <p:embed/>
                  <p:pic>
                    <p:nvPicPr>
                      <p:cNvPr id="2253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957263"/>
                        <a:ext cx="4643437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612775" y="1158875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二级反应</a:t>
            </a:r>
          </a:p>
        </p:txBody>
      </p:sp>
      <p:pic>
        <p:nvPicPr>
          <p:cNvPr id="23555" name="Picture 13" descr="07-1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3629025"/>
            <a:ext cx="3067050" cy="26463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6" name="对象 1"/>
          <p:cNvGraphicFramePr>
            <a:graphicFrameLocks noChangeAspect="1"/>
          </p:cNvGraphicFramePr>
          <p:nvPr/>
        </p:nvGraphicFramePr>
        <p:xfrm>
          <a:off x="2855913" y="1041400"/>
          <a:ext cx="502285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2247900" imgH="914400" progId="Equation.DSMT4">
                  <p:embed/>
                </p:oleObj>
              </mc:Choice>
              <mc:Fallback>
                <p:oleObj name="Equation" r:id="rId4" imgW="2247900" imgH="914400" progId="Equation.DSMT4">
                  <p:embed/>
                  <p:pic>
                    <p:nvPicPr>
                      <p:cNvPr id="2355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041400"/>
                        <a:ext cx="5022850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6" descr="07-1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638175"/>
            <a:ext cx="3092450" cy="28590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57" descr="07-13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647700"/>
            <a:ext cx="3176588" cy="2882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58" descr="07-13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3629025"/>
            <a:ext cx="3067050" cy="26463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1" name="对象 1"/>
          <p:cNvGraphicFramePr>
            <a:graphicFrameLocks noChangeAspect="1"/>
          </p:cNvGraphicFramePr>
          <p:nvPr/>
        </p:nvGraphicFramePr>
        <p:xfrm>
          <a:off x="4803775" y="3729038"/>
          <a:ext cx="3676650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6" imgW="1358900" imgH="914400" progId="Equation.DSMT4">
                  <p:embed/>
                </p:oleObj>
              </mc:Choice>
              <mc:Fallback>
                <p:oleObj name="Equation" r:id="rId6" imgW="1358900" imgH="914400" progId="Equation.DSMT4">
                  <p:embed/>
                  <p:pic>
                    <p:nvPicPr>
                      <p:cNvPr id="2458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3729038"/>
                        <a:ext cx="3676650" cy="247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418691" y="407136"/>
            <a:ext cx="9133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kumimoji="1" lang="en-US" altLang="zh-CN" b="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560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54915"/>
              </p:ext>
            </p:extLst>
          </p:nvPr>
        </p:nvGraphicFramePr>
        <p:xfrm>
          <a:off x="1231018" y="407136"/>
          <a:ext cx="761523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3708360" imgH="266400" progId="Equation.DSMT4">
                  <p:embed/>
                </p:oleObj>
              </mc:Choice>
              <mc:Fallback>
                <p:oleObj name="Equation" r:id="rId3" imgW="3708360" imgH="266400" progId="Equation.DSMT4">
                  <p:embed/>
                  <p:pic>
                    <p:nvPicPr>
                      <p:cNvPr id="2560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018" y="407136"/>
                        <a:ext cx="761523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30057"/>
              </p:ext>
            </p:extLst>
          </p:nvPr>
        </p:nvGraphicFramePr>
        <p:xfrm>
          <a:off x="875389" y="954824"/>
          <a:ext cx="3335337" cy="4319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/min</a:t>
                      </a:r>
                      <a:endParaRPr lang="en-US" sz="2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3" marR="9523" marT="95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</a:t>
                      </a:r>
                      <a:r>
                        <a:rPr lang="en-US" sz="24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</a:t>
                      </a:r>
                      <a:r>
                        <a:rPr lang="en-US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/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度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3" marR="9523" marT="95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34.50 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1435</a:t>
                      </a:r>
                    </a:p>
                  </a:txBody>
                  <a:tcPr marL="9523" marR="9523" marT="95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31.10 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4315</a:t>
                      </a:r>
                    </a:p>
                  </a:txBody>
                  <a:tcPr marL="9523" marR="9523" marT="95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25.00 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7070</a:t>
                      </a:r>
                    </a:p>
                  </a:txBody>
                  <a:tcPr marL="9523" marR="9523" marT="95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20.16 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11360</a:t>
                      </a:r>
                    </a:p>
                  </a:txBody>
                  <a:tcPr marL="9523" marR="9523" marT="95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13.98 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14170</a:t>
                      </a:r>
                    </a:p>
                  </a:txBody>
                  <a:tcPr marL="9523" marR="9523" marT="95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10.61 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16935</a:t>
                      </a:r>
                    </a:p>
                  </a:txBody>
                  <a:tcPr marL="9523" marR="9523" marT="95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7.57 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19815</a:t>
                      </a:r>
                    </a:p>
                  </a:txBody>
                  <a:tcPr marL="9523" marR="9523" marT="95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5.08 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29925</a:t>
                      </a:r>
                    </a:p>
                  </a:txBody>
                  <a:tcPr marL="9523" marR="9523" marT="95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-1.65 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¥</a:t>
                      </a:r>
                    </a:p>
                  </a:txBody>
                  <a:tcPr marL="9523" marR="9523" marT="95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-10.77 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 Box 7">
            <a:extLst>
              <a:ext uri="{FF2B5EF4-FFF2-40B4-BE49-F238E27FC236}">
                <a16:creationId xmlns:a16="http://schemas.microsoft.com/office/drawing/2014/main" id="{CF4C8F1A-AF2C-4566-B201-3BDD57CC7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91" y="5367840"/>
            <a:ext cx="32048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解：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设一级反应</a:t>
            </a:r>
            <a:endParaRPr kumimoji="1" lang="zh-CN" altLang="en-US" sz="2400" b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对象 1">
            <a:extLst>
              <a:ext uri="{FF2B5EF4-FFF2-40B4-BE49-F238E27FC236}">
                <a16:creationId xmlns:a16="http://schemas.microsoft.com/office/drawing/2014/main" id="{CCAB1622-08C7-46C9-BBDF-1A7423F0F9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548995"/>
              </p:ext>
            </p:extLst>
          </p:nvPr>
        </p:nvGraphicFramePr>
        <p:xfrm>
          <a:off x="2810660" y="5268761"/>
          <a:ext cx="3914790" cy="899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879560" imgH="431640" progId="Equation.DSMT4">
                  <p:embed/>
                </p:oleObj>
              </mc:Choice>
              <mc:Fallback>
                <p:oleObj name="Equation" r:id="rId5" imgW="1879560" imgH="431640" progId="Equation.DSMT4">
                  <p:embed/>
                  <p:pic>
                    <p:nvPicPr>
                      <p:cNvPr id="8" name="对象 1">
                        <a:extLst>
                          <a:ext uri="{FF2B5EF4-FFF2-40B4-BE49-F238E27FC236}">
                            <a16:creationId xmlns:a16="http://schemas.microsoft.com/office/drawing/2014/main" id="{CCAB1622-08C7-46C9-BBDF-1A7423F0F9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660" y="5268761"/>
                        <a:ext cx="3914790" cy="899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AF56AFE-D40C-43E0-952B-FCD604918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23690"/>
              </p:ext>
            </p:extLst>
          </p:nvPr>
        </p:nvGraphicFramePr>
        <p:xfrm>
          <a:off x="4210726" y="954824"/>
          <a:ext cx="3651281" cy="4319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en-US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</a:t>
                      </a:r>
                      <a:r>
                        <a:rPr lang="en-US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- </a:t>
                      </a:r>
                      <a:r>
                        <a:rPr lang="en-US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</a:t>
                      </a:r>
                      <a:r>
                        <a:rPr lang="en-US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Symbol"/>
                        </a:rPr>
                        <a:t>¥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)/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度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</a:t>
                      </a:r>
                      <a:r>
                        <a:rPr lang="en-US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/>
                          <a:sym typeface="Symbol"/>
                        </a:rPr>
                        <a:t>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−5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/min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45.27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FF"/>
                          </a:solidFill>
                          <a:effectLst/>
                          <a:latin typeface="Symbol"/>
                        </a:rPr>
                        <a:t>¾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41.87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FF"/>
                          </a:solidFill>
                          <a:effectLst/>
                          <a:latin typeface="Times New Roman"/>
                        </a:rPr>
                        <a:t>5.44 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35.77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FF"/>
                          </a:solidFill>
                          <a:effectLst/>
                          <a:latin typeface="Times New Roman"/>
                        </a:rPr>
                        <a:t>5.46 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30.93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FF"/>
                          </a:solidFill>
                          <a:effectLst/>
                          <a:latin typeface="Times New Roman"/>
                        </a:rPr>
                        <a:t>5.39 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24.75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FF"/>
                          </a:solidFill>
                          <a:effectLst/>
                          <a:latin typeface="Times New Roman"/>
                        </a:rPr>
                        <a:t>5.32 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21.38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FF"/>
                          </a:solidFill>
                          <a:effectLst/>
                          <a:latin typeface="Times New Roman"/>
                        </a:rPr>
                        <a:t>5.29 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18.34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FF"/>
                          </a:solidFill>
                          <a:effectLst/>
                          <a:latin typeface="Times New Roman"/>
                        </a:rPr>
                        <a:t>5.34 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15.85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FF"/>
                          </a:solidFill>
                          <a:effectLst/>
                          <a:latin typeface="Times New Roman"/>
                        </a:rPr>
                        <a:t>5.30 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9.12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FF"/>
                          </a:solidFill>
                          <a:effectLst/>
                          <a:latin typeface="Times New Roman"/>
                        </a:rPr>
                        <a:t>5.35 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FF"/>
                          </a:solidFill>
                          <a:effectLst/>
                          <a:latin typeface="Symbol"/>
                        </a:rPr>
                        <a:t>¾</a:t>
                      </a:r>
                    </a:p>
                  </a:txBody>
                  <a:tcPr marL="9523" marR="9523" marT="952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对象 1">
            <a:extLst>
              <a:ext uri="{FF2B5EF4-FFF2-40B4-BE49-F238E27FC236}">
                <a16:creationId xmlns:a16="http://schemas.microsoft.com/office/drawing/2014/main" id="{3A556897-3644-4F0C-B15D-C0A5AF822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699669"/>
              </p:ext>
            </p:extLst>
          </p:nvPr>
        </p:nvGraphicFramePr>
        <p:xfrm>
          <a:off x="1830739" y="6078361"/>
          <a:ext cx="47021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2171520" imgH="253800" progId="Equation.DSMT4">
                  <p:embed/>
                </p:oleObj>
              </mc:Choice>
              <mc:Fallback>
                <p:oleObj name="Equation" r:id="rId7" imgW="2171520" imgH="253800" progId="Equation.DSMT4">
                  <p:embed/>
                  <p:pic>
                    <p:nvPicPr>
                      <p:cNvPr id="10" name="对象 1">
                        <a:extLst>
                          <a:ext uri="{FF2B5EF4-FFF2-40B4-BE49-F238E27FC236}">
                            <a16:creationId xmlns:a16="http://schemas.microsoft.com/office/drawing/2014/main" id="{3A556897-3644-4F0C-B15D-C0A5AF8220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739" y="6078361"/>
                        <a:ext cx="47021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8820</TotalTime>
  <Words>1130</Words>
  <Application>Microsoft Office PowerPoint</Application>
  <PresentationFormat>全屏显示(4:3)</PresentationFormat>
  <Paragraphs>261</Paragraphs>
  <Slides>29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黑体</vt:lpstr>
      <vt:lpstr>楷体</vt:lpstr>
      <vt:lpstr>宋体</vt:lpstr>
      <vt:lpstr>Arial</vt:lpstr>
      <vt:lpstr>Book Antiqua</vt:lpstr>
      <vt:lpstr>Symbol</vt:lpstr>
      <vt:lpstr>Times New Roman</vt:lpstr>
      <vt:lpstr>Wingdings</vt:lpstr>
      <vt:lpstr>古瓶荷花</vt:lpstr>
      <vt:lpstr>Equation</vt:lpstr>
      <vt:lpstr>MathType 6.0 Equation</vt:lpstr>
      <vt:lpstr>Picture</vt:lpstr>
      <vt:lpstr>位图图像</vt:lpstr>
      <vt:lpstr>BMP 图像</vt:lpstr>
      <vt:lpstr>图表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668</cp:revision>
  <dcterms:created xsi:type="dcterms:W3CDTF">1998-06-15T09:16:02Z</dcterms:created>
  <dcterms:modified xsi:type="dcterms:W3CDTF">2020-07-05T03:17:27Z</dcterms:modified>
</cp:coreProperties>
</file>