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448" r:id="rId2"/>
    <p:sldId id="452" r:id="rId3"/>
    <p:sldId id="444" r:id="rId4"/>
    <p:sldId id="456" r:id="rId5"/>
    <p:sldId id="455" r:id="rId6"/>
    <p:sldId id="447" r:id="rId7"/>
    <p:sldId id="450" r:id="rId8"/>
    <p:sldId id="451" r:id="rId9"/>
    <p:sldId id="41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30D34-9001-423C-BFFC-CCE61EC7C93B}" v="13" dt="2020-07-01T02:20:07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6EA6660E-7AA5-45C0-BA57-5726C72FE5F3}"/>
    <pc:docChg chg="custSel modSld">
      <pc:chgData name="Jun Cai" userId="57e790d697ad4281" providerId="LiveId" clId="{6EA6660E-7AA5-45C0-BA57-5726C72FE5F3}" dt="2019-03-10T04:02:58.022" v="128"/>
      <pc:docMkLst>
        <pc:docMk/>
      </pc:docMkLst>
      <pc:sldChg chg="modSp">
        <pc:chgData name="Jun Cai" userId="57e790d697ad4281" providerId="LiveId" clId="{6EA6660E-7AA5-45C0-BA57-5726C72FE5F3}" dt="2019-03-10T03:59:23.785" v="109"/>
        <pc:sldMkLst>
          <pc:docMk/>
          <pc:sldMk cId="0" sldId="399"/>
        </pc:sldMkLst>
        <pc:spChg chg="mod">
          <ac:chgData name="Jun Cai" userId="57e790d697ad4281" providerId="LiveId" clId="{6EA6660E-7AA5-45C0-BA57-5726C72FE5F3}" dt="2019-03-10T03:59:23.785" v="109"/>
          <ac:spMkLst>
            <pc:docMk/>
            <pc:sldMk cId="0" sldId="399"/>
            <ac:spMk id="4" creationId="{00000000-0000-0000-0000-000000000000}"/>
          </ac:spMkLst>
        </pc:spChg>
      </pc:sldChg>
      <pc:sldChg chg="modSp">
        <pc:chgData name="Jun Cai" userId="57e790d697ad4281" providerId="LiveId" clId="{6EA6660E-7AA5-45C0-BA57-5726C72FE5F3}" dt="2019-03-10T03:58:45.605" v="108"/>
        <pc:sldMkLst>
          <pc:docMk/>
          <pc:sldMk cId="0" sldId="401"/>
        </pc:sldMkLst>
        <pc:spChg chg="mod">
          <ac:chgData name="Jun Cai" userId="57e790d697ad4281" providerId="LiveId" clId="{6EA6660E-7AA5-45C0-BA57-5726C72FE5F3}" dt="2019-03-10T03:58:45.605" v="108"/>
          <ac:spMkLst>
            <pc:docMk/>
            <pc:sldMk cId="0" sldId="401"/>
            <ac:spMk id="4" creationId="{00000000-0000-0000-0000-000000000000}"/>
          </ac:spMkLst>
        </pc:spChg>
      </pc:sldChg>
      <pc:sldChg chg="addSp delSp modSp">
        <pc:chgData name="Jun Cai" userId="57e790d697ad4281" providerId="LiveId" clId="{6EA6660E-7AA5-45C0-BA57-5726C72FE5F3}" dt="2019-03-10T04:02:58.022" v="128"/>
        <pc:sldMkLst>
          <pc:docMk/>
          <pc:sldMk cId="0" sldId="433"/>
        </pc:sldMkLst>
        <pc:spChg chg="add ord">
          <ac:chgData name="Jun Cai" userId="57e790d697ad4281" providerId="LiveId" clId="{6EA6660E-7AA5-45C0-BA57-5726C72FE5F3}" dt="2019-03-10T04:02:29.421" v="112" actId="167"/>
          <ac:spMkLst>
            <pc:docMk/>
            <pc:sldMk cId="0" sldId="433"/>
            <ac:spMk id="7" creationId="{D014BFB4-B1A1-447C-A6E7-14C6CBF3AF41}"/>
          </ac:spMkLst>
        </pc:spChg>
        <pc:spChg chg="del">
          <ac:chgData name="Jun Cai" userId="57e790d697ad4281" providerId="LiveId" clId="{6EA6660E-7AA5-45C0-BA57-5726C72FE5F3}" dt="2019-03-10T04:02:16.997" v="110" actId="478"/>
          <ac:spMkLst>
            <pc:docMk/>
            <pc:sldMk cId="0" sldId="433"/>
            <ac:spMk id="247810" creationId="{00000000-0000-0000-0000-000000000000}"/>
          </ac:spMkLst>
        </pc:spChg>
        <pc:graphicFrameChg chg="add">
          <ac:chgData name="Jun Cai" userId="57e790d697ad4281" providerId="LiveId" clId="{6EA6660E-7AA5-45C0-BA57-5726C72FE5F3}" dt="2019-03-10T04:02:58.022" v="128"/>
          <ac:graphicFrameMkLst>
            <pc:docMk/>
            <pc:sldMk cId="0" sldId="433"/>
            <ac:graphicFrameMk id="9" creationId="{FE346836-C4A8-4A41-A02D-350169E10E04}"/>
          </ac:graphicFrameMkLst>
        </pc:graphicFrameChg>
        <pc:graphicFrameChg chg="del mod">
          <ac:chgData name="Jun Cai" userId="57e790d697ad4281" providerId="LiveId" clId="{6EA6660E-7AA5-45C0-BA57-5726C72FE5F3}" dt="2019-03-10T04:02:56.678" v="127" actId="478"/>
          <ac:graphicFrameMkLst>
            <pc:docMk/>
            <pc:sldMk cId="0" sldId="433"/>
            <ac:graphicFrameMk id="48132" creationId="{00000000-0000-0000-0000-000000000000}"/>
          </ac:graphicFrameMkLst>
        </pc:graphicFrameChg>
        <pc:picChg chg="add ord">
          <ac:chgData name="Jun Cai" userId="57e790d697ad4281" providerId="LiveId" clId="{6EA6660E-7AA5-45C0-BA57-5726C72FE5F3}" dt="2019-03-10T04:02:29.421" v="112" actId="167"/>
          <ac:picMkLst>
            <pc:docMk/>
            <pc:sldMk cId="0" sldId="433"/>
            <ac:picMk id="8" creationId="{CC20635C-412C-4D43-96A5-8497B1A5D52E}"/>
          </ac:picMkLst>
        </pc:picChg>
        <pc:picChg chg="del">
          <ac:chgData name="Jun Cai" userId="57e790d697ad4281" providerId="LiveId" clId="{6EA6660E-7AA5-45C0-BA57-5726C72FE5F3}" dt="2019-03-10T04:02:16.997" v="110" actId="478"/>
          <ac:picMkLst>
            <pc:docMk/>
            <pc:sldMk cId="0" sldId="433"/>
            <ac:picMk id="48131" creationId="{00000000-0000-0000-0000-000000000000}"/>
          </ac:picMkLst>
        </pc:picChg>
      </pc:sldChg>
    </pc:docChg>
  </pc:docChgLst>
  <pc:docChgLst>
    <pc:chgData name="CAI JUN" userId="08ce88e1165b00db" providerId="LiveId" clId="{FAA30D34-9001-423C-BFFC-CCE61EC7C93B}"/>
    <pc:docChg chg="delSld modSld">
      <pc:chgData name="CAI JUN" userId="08ce88e1165b00db" providerId="LiveId" clId="{FAA30D34-9001-423C-BFFC-CCE61EC7C93B}" dt="2020-07-01T02:20:07.574" v="58"/>
      <pc:docMkLst>
        <pc:docMk/>
      </pc:docMkLst>
      <pc:sldChg chg="del">
        <pc:chgData name="CAI JUN" userId="08ce88e1165b00db" providerId="LiveId" clId="{FAA30D34-9001-423C-BFFC-CCE61EC7C93B}" dt="2020-07-01T02:18:54.793" v="15" actId="47"/>
        <pc:sldMkLst>
          <pc:docMk/>
          <pc:sldMk cId="0" sldId="373"/>
        </pc:sldMkLst>
      </pc:sldChg>
      <pc:sldChg chg="del">
        <pc:chgData name="CAI JUN" userId="08ce88e1165b00db" providerId="LiveId" clId="{FAA30D34-9001-423C-BFFC-CCE61EC7C93B}" dt="2020-07-01T02:18:55.059" v="16" actId="47"/>
        <pc:sldMkLst>
          <pc:docMk/>
          <pc:sldMk cId="0" sldId="374"/>
        </pc:sldMkLst>
      </pc:sldChg>
      <pc:sldChg chg="del">
        <pc:chgData name="CAI JUN" userId="08ce88e1165b00db" providerId="LiveId" clId="{FAA30D34-9001-423C-BFFC-CCE61EC7C93B}" dt="2020-07-01T02:18:55.153" v="17" actId="47"/>
        <pc:sldMkLst>
          <pc:docMk/>
          <pc:sldMk cId="0" sldId="375"/>
        </pc:sldMkLst>
      </pc:sldChg>
      <pc:sldChg chg="del">
        <pc:chgData name="CAI JUN" userId="08ce88e1165b00db" providerId="LiveId" clId="{FAA30D34-9001-423C-BFFC-CCE61EC7C93B}" dt="2020-07-01T02:18:55.293" v="18" actId="47"/>
        <pc:sldMkLst>
          <pc:docMk/>
          <pc:sldMk cId="0" sldId="376"/>
        </pc:sldMkLst>
      </pc:sldChg>
      <pc:sldChg chg="del">
        <pc:chgData name="CAI JUN" userId="08ce88e1165b00db" providerId="LiveId" clId="{FAA30D34-9001-423C-BFFC-CCE61EC7C93B}" dt="2020-07-01T02:18:55.793" v="21" actId="47"/>
        <pc:sldMkLst>
          <pc:docMk/>
          <pc:sldMk cId="0" sldId="380"/>
        </pc:sldMkLst>
      </pc:sldChg>
      <pc:sldChg chg="del">
        <pc:chgData name="CAI JUN" userId="08ce88e1165b00db" providerId="LiveId" clId="{FAA30D34-9001-423C-BFFC-CCE61EC7C93B}" dt="2020-07-01T02:18:56.012" v="22" actId="47"/>
        <pc:sldMkLst>
          <pc:docMk/>
          <pc:sldMk cId="0" sldId="381"/>
        </pc:sldMkLst>
      </pc:sldChg>
      <pc:sldChg chg="del">
        <pc:chgData name="CAI JUN" userId="08ce88e1165b00db" providerId="LiveId" clId="{FAA30D34-9001-423C-BFFC-CCE61EC7C93B}" dt="2020-07-01T02:18:58.012" v="33" actId="47"/>
        <pc:sldMkLst>
          <pc:docMk/>
          <pc:sldMk cId="0" sldId="383"/>
        </pc:sldMkLst>
      </pc:sldChg>
      <pc:sldChg chg="del">
        <pc:chgData name="CAI JUN" userId="08ce88e1165b00db" providerId="LiveId" clId="{FAA30D34-9001-423C-BFFC-CCE61EC7C93B}" dt="2020-07-01T02:19:01.012" v="40" actId="47"/>
        <pc:sldMkLst>
          <pc:docMk/>
          <pc:sldMk cId="0" sldId="384"/>
        </pc:sldMkLst>
      </pc:sldChg>
      <pc:sldChg chg="del">
        <pc:chgData name="CAI JUN" userId="08ce88e1165b00db" providerId="LiveId" clId="{FAA30D34-9001-423C-BFFC-CCE61EC7C93B}" dt="2020-07-01T02:19:03.371" v="45" actId="47"/>
        <pc:sldMkLst>
          <pc:docMk/>
          <pc:sldMk cId="0" sldId="392"/>
        </pc:sldMkLst>
      </pc:sldChg>
      <pc:sldChg chg="del">
        <pc:chgData name="CAI JUN" userId="08ce88e1165b00db" providerId="LiveId" clId="{FAA30D34-9001-423C-BFFC-CCE61EC7C93B}" dt="2020-07-01T02:18:51.965" v="0" actId="47"/>
        <pc:sldMkLst>
          <pc:docMk/>
          <pc:sldMk cId="0" sldId="395"/>
        </pc:sldMkLst>
      </pc:sldChg>
      <pc:sldChg chg="del">
        <pc:chgData name="CAI JUN" userId="08ce88e1165b00db" providerId="LiveId" clId="{FAA30D34-9001-423C-BFFC-CCE61EC7C93B}" dt="2020-07-01T02:18:51.981" v="1" actId="47"/>
        <pc:sldMkLst>
          <pc:docMk/>
          <pc:sldMk cId="0" sldId="396"/>
        </pc:sldMkLst>
      </pc:sldChg>
      <pc:sldChg chg="del">
        <pc:chgData name="CAI JUN" userId="08ce88e1165b00db" providerId="LiveId" clId="{FAA30D34-9001-423C-BFFC-CCE61EC7C93B}" dt="2020-07-01T02:18:56.481" v="25" actId="47"/>
        <pc:sldMkLst>
          <pc:docMk/>
          <pc:sldMk cId="0" sldId="397"/>
        </pc:sldMkLst>
      </pc:sldChg>
      <pc:sldChg chg="del">
        <pc:chgData name="CAI JUN" userId="08ce88e1165b00db" providerId="LiveId" clId="{FAA30D34-9001-423C-BFFC-CCE61EC7C93B}" dt="2020-07-01T02:18:57.793" v="32" actId="47"/>
        <pc:sldMkLst>
          <pc:docMk/>
          <pc:sldMk cId="0" sldId="398"/>
        </pc:sldMkLst>
      </pc:sldChg>
      <pc:sldChg chg="del">
        <pc:chgData name="CAI JUN" userId="08ce88e1165b00db" providerId="LiveId" clId="{FAA30D34-9001-423C-BFFC-CCE61EC7C93B}" dt="2020-07-01T02:18:57.574" v="31" actId="47"/>
        <pc:sldMkLst>
          <pc:docMk/>
          <pc:sldMk cId="0" sldId="399"/>
        </pc:sldMkLst>
      </pc:sldChg>
      <pc:sldChg chg="del">
        <pc:chgData name="CAI JUN" userId="08ce88e1165b00db" providerId="LiveId" clId="{FAA30D34-9001-423C-BFFC-CCE61EC7C93B}" dt="2020-07-01T02:18:58.731" v="35" actId="47"/>
        <pc:sldMkLst>
          <pc:docMk/>
          <pc:sldMk cId="0" sldId="400"/>
        </pc:sldMkLst>
      </pc:sldChg>
      <pc:sldChg chg="del">
        <pc:chgData name="CAI JUN" userId="08ce88e1165b00db" providerId="LiveId" clId="{FAA30D34-9001-423C-BFFC-CCE61EC7C93B}" dt="2020-07-01T02:19:01.043" v="41" actId="47"/>
        <pc:sldMkLst>
          <pc:docMk/>
          <pc:sldMk cId="0" sldId="401"/>
        </pc:sldMkLst>
      </pc:sldChg>
      <pc:sldChg chg="del">
        <pc:chgData name="CAI JUN" userId="08ce88e1165b00db" providerId="LiveId" clId="{FAA30D34-9001-423C-BFFC-CCE61EC7C93B}" dt="2020-07-01T02:18:52.653" v="3" actId="47"/>
        <pc:sldMkLst>
          <pc:docMk/>
          <pc:sldMk cId="0" sldId="407"/>
        </pc:sldMkLst>
      </pc:sldChg>
      <pc:sldChg chg="del">
        <pc:chgData name="CAI JUN" userId="08ce88e1165b00db" providerId="LiveId" clId="{FAA30D34-9001-423C-BFFC-CCE61EC7C93B}" dt="2020-07-01T02:18:53.043" v="5" actId="47"/>
        <pc:sldMkLst>
          <pc:docMk/>
          <pc:sldMk cId="0" sldId="408"/>
        </pc:sldMkLst>
      </pc:sldChg>
      <pc:sldChg chg="del">
        <pc:chgData name="CAI JUN" userId="08ce88e1165b00db" providerId="LiveId" clId="{FAA30D34-9001-423C-BFFC-CCE61EC7C93B}" dt="2020-07-01T02:18:53.590" v="8" actId="47"/>
        <pc:sldMkLst>
          <pc:docMk/>
          <pc:sldMk cId="0" sldId="410"/>
        </pc:sldMkLst>
      </pc:sldChg>
      <pc:sldChg chg="del">
        <pc:chgData name="CAI JUN" userId="08ce88e1165b00db" providerId="LiveId" clId="{FAA30D34-9001-423C-BFFC-CCE61EC7C93B}" dt="2020-07-01T02:18:55.465" v="19" actId="47"/>
        <pc:sldMkLst>
          <pc:docMk/>
          <pc:sldMk cId="0" sldId="412"/>
        </pc:sldMkLst>
      </pc:sldChg>
      <pc:sldChg chg="del">
        <pc:chgData name="CAI JUN" userId="08ce88e1165b00db" providerId="LiveId" clId="{FAA30D34-9001-423C-BFFC-CCE61EC7C93B}" dt="2020-07-01T02:18:55.621" v="20" actId="47"/>
        <pc:sldMkLst>
          <pc:docMk/>
          <pc:sldMk cId="0" sldId="413"/>
        </pc:sldMkLst>
      </pc:sldChg>
      <pc:sldChg chg="del">
        <pc:chgData name="CAI JUN" userId="08ce88e1165b00db" providerId="LiveId" clId="{FAA30D34-9001-423C-BFFC-CCE61EC7C93B}" dt="2020-07-01T02:18:58.340" v="34" actId="47"/>
        <pc:sldMkLst>
          <pc:docMk/>
          <pc:sldMk cId="0" sldId="417"/>
        </pc:sldMkLst>
      </pc:sldChg>
      <pc:sldChg chg="del">
        <pc:chgData name="CAI JUN" userId="08ce88e1165b00db" providerId="LiveId" clId="{FAA30D34-9001-423C-BFFC-CCE61EC7C93B}" dt="2020-07-01T02:18:57.028" v="28" actId="47"/>
        <pc:sldMkLst>
          <pc:docMk/>
          <pc:sldMk cId="0" sldId="418"/>
        </pc:sldMkLst>
      </pc:sldChg>
      <pc:sldChg chg="del">
        <pc:chgData name="CAI JUN" userId="08ce88e1165b00db" providerId="LiveId" clId="{FAA30D34-9001-423C-BFFC-CCE61EC7C93B}" dt="2020-07-01T02:18:57.262" v="29" actId="47"/>
        <pc:sldMkLst>
          <pc:docMk/>
          <pc:sldMk cId="0" sldId="419"/>
        </pc:sldMkLst>
      </pc:sldChg>
      <pc:sldChg chg="del">
        <pc:chgData name="CAI JUN" userId="08ce88e1165b00db" providerId="LiveId" clId="{FAA30D34-9001-423C-BFFC-CCE61EC7C93B}" dt="2020-07-01T02:18:56.137" v="23" actId="47"/>
        <pc:sldMkLst>
          <pc:docMk/>
          <pc:sldMk cId="0" sldId="420"/>
        </pc:sldMkLst>
      </pc:sldChg>
      <pc:sldChg chg="del">
        <pc:chgData name="CAI JUN" userId="08ce88e1165b00db" providerId="LiveId" clId="{FAA30D34-9001-423C-BFFC-CCE61EC7C93B}" dt="2020-07-01T02:18:56.309" v="24" actId="47"/>
        <pc:sldMkLst>
          <pc:docMk/>
          <pc:sldMk cId="0" sldId="421"/>
        </pc:sldMkLst>
      </pc:sldChg>
      <pc:sldChg chg="del">
        <pc:chgData name="CAI JUN" userId="08ce88e1165b00db" providerId="LiveId" clId="{FAA30D34-9001-423C-BFFC-CCE61EC7C93B}" dt="2020-07-01T02:18:51.981" v="2" actId="47"/>
        <pc:sldMkLst>
          <pc:docMk/>
          <pc:sldMk cId="0" sldId="422"/>
        </pc:sldMkLst>
      </pc:sldChg>
      <pc:sldChg chg="del">
        <pc:chgData name="CAI JUN" userId="08ce88e1165b00db" providerId="LiveId" clId="{FAA30D34-9001-423C-BFFC-CCE61EC7C93B}" dt="2020-07-01T02:18:53.949" v="10" actId="47"/>
        <pc:sldMkLst>
          <pc:docMk/>
          <pc:sldMk cId="0" sldId="423"/>
        </pc:sldMkLst>
      </pc:sldChg>
      <pc:sldChg chg="del">
        <pc:chgData name="CAI JUN" userId="08ce88e1165b00db" providerId="LiveId" clId="{FAA30D34-9001-423C-BFFC-CCE61EC7C93B}" dt="2020-07-01T02:18:54.168" v="11" actId="47"/>
        <pc:sldMkLst>
          <pc:docMk/>
          <pc:sldMk cId="0" sldId="424"/>
        </pc:sldMkLst>
      </pc:sldChg>
      <pc:sldChg chg="del">
        <pc:chgData name="CAI JUN" userId="08ce88e1165b00db" providerId="LiveId" clId="{FAA30D34-9001-423C-BFFC-CCE61EC7C93B}" dt="2020-07-01T02:18:54.278" v="12" actId="47"/>
        <pc:sldMkLst>
          <pc:docMk/>
          <pc:sldMk cId="0" sldId="425"/>
        </pc:sldMkLst>
      </pc:sldChg>
      <pc:sldChg chg="del">
        <pc:chgData name="CAI JUN" userId="08ce88e1165b00db" providerId="LiveId" clId="{FAA30D34-9001-423C-BFFC-CCE61EC7C93B}" dt="2020-07-01T02:18:54.418" v="13" actId="47"/>
        <pc:sldMkLst>
          <pc:docMk/>
          <pc:sldMk cId="0" sldId="426"/>
        </pc:sldMkLst>
      </pc:sldChg>
      <pc:sldChg chg="del">
        <pc:chgData name="CAI JUN" userId="08ce88e1165b00db" providerId="LiveId" clId="{FAA30D34-9001-423C-BFFC-CCE61EC7C93B}" dt="2020-07-01T02:18:52.840" v="4" actId="47"/>
        <pc:sldMkLst>
          <pc:docMk/>
          <pc:sldMk cId="0" sldId="427"/>
        </pc:sldMkLst>
      </pc:sldChg>
      <pc:sldChg chg="del">
        <pc:chgData name="CAI JUN" userId="08ce88e1165b00db" providerId="LiveId" clId="{FAA30D34-9001-423C-BFFC-CCE61EC7C93B}" dt="2020-07-01T02:18:53.199" v="6" actId="47"/>
        <pc:sldMkLst>
          <pc:docMk/>
          <pc:sldMk cId="0" sldId="428"/>
        </pc:sldMkLst>
      </pc:sldChg>
      <pc:sldChg chg="del">
        <pc:chgData name="CAI JUN" userId="08ce88e1165b00db" providerId="LiveId" clId="{FAA30D34-9001-423C-BFFC-CCE61EC7C93B}" dt="2020-07-01T02:18:53.371" v="7" actId="47"/>
        <pc:sldMkLst>
          <pc:docMk/>
          <pc:sldMk cId="0" sldId="429"/>
        </pc:sldMkLst>
      </pc:sldChg>
      <pc:sldChg chg="del">
        <pc:chgData name="CAI JUN" userId="08ce88e1165b00db" providerId="LiveId" clId="{FAA30D34-9001-423C-BFFC-CCE61EC7C93B}" dt="2020-07-01T02:19:02.231" v="43" actId="47"/>
        <pc:sldMkLst>
          <pc:docMk/>
          <pc:sldMk cId="0" sldId="430"/>
        </pc:sldMkLst>
      </pc:sldChg>
      <pc:sldChg chg="del">
        <pc:chgData name="CAI JUN" userId="08ce88e1165b00db" providerId="LiveId" clId="{FAA30D34-9001-423C-BFFC-CCE61EC7C93B}" dt="2020-07-01T02:19:01.668" v="42" actId="47"/>
        <pc:sldMkLst>
          <pc:docMk/>
          <pc:sldMk cId="0" sldId="431"/>
        </pc:sldMkLst>
      </pc:sldChg>
      <pc:sldChg chg="del">
        <pc:chgData name="CAI JUN" userId="08ce88e1165b00db" providerId="LiveId" clId="{FAA30D34-9001-423C-BFFC-CCE61EC7C93B}" dt="2020-07-01T02:18:53.762" v="9" actId="47"/>
        <pc:sldMkLst>
          <pc:docMk/>
          <pc:sldMk cId="0" sldId="432"/>
        </pc:sldMkLst>
      </pc:sldChg>
      <pc:sldChg chg="del">
        <pc:chgData name="CAI JUN" userId="08ce88e1165b00db" providerId="LiveId" clId="{FAA30D34-9001-423C-BFFC-CCE61EC7C93B}" dt="2020-07-01T02:19:02.559" v="44" actId="47"/>
        <pc:sldMkLst>
          <pc:docMk/>
          <pc:sldMk cId="0" sldId="433"/>
        </pc:sldMkLst>
      </pc:sldChg>
      <pc:sldChg chg="del">
        <pc:chgData name="CAI JUN" userId="08ce88e1165b00db" providerId="LiveId" clId="{FAA30D34-9001-423C-BFFC-CCE61EC7C93B}" dt="2020-07-01T02:18:59.949" v="38" actId="47"/>
        <pc:sldMkLst>
          <pc:docMk/>
          <pc:sldMk cId="0" sldId="434"/>
        </pc:sldMkLst>
      </pc:sldChg>
      <pc:sldChg chg="del">
        <pc:chgData name="CAI JUN" userId="08ce88e1165b00db" providerId="LiveId" clId="{FAA30D34-9001-423C-BFFC-CCE61EC7C93B}" dt="2020-07-01T02:18:57.371" v="30" actId="47"/>
        <pc:sldMkLst>
          <pc:docMk/>
          <pc:sldMk cId="0" sldId="436"/>
        </pc:sldMkLst>
      </pc:sldChg>
      <pc:sldChg chg="del">
        <pc:chgData name="CAI JUN" userId="08ce88e1165b00db" providerId="LiveId" clId="{FAA30D34-9001-423C-BFFC-CCE61EC7C93B}" dt="2020-07-01T02:18:59.512" v="37" actId="47"/>
        <pc:sldMkLst>
          <pc:docMk/>
          <pc:sldMk cId="0" sldId="439"/>
        </pc:sldMkLst>
      </pc:sldChg>
      <pc:sldChg chg="del">
        <pc:chgData name="CAI JUN" userId="08ce88e1165b00db" providerId="LiveId" clId="{FAA30D34-9001-423C-BFFC-CCE61EC7C93B}" dt="2020-07-01T02:19:00.387" v="39" actId="47"/>
        <pc:sldMkLst>
          <pc:docMk/>
          <pc:sldMk cId="0" sldId="440"/>
        </pc:sldMkLst>
      </pc:sldChg>
      <pc:sldChg chg="del">
        <pc:chgData name="CAI JUN" userId="08ce88e1165b00db" providerId="LiveId" clId="{FAA30D34-9001-423C-BFFC-CCE61EC7C93B}" dt="2020-07-01T02:18:59.121" v="36" actId="47"/>
        <pc:sldMkLst>
          <pc:docMk/>
          <pc:sldMk cId="0" sldId="442"/>
        </pc:sldMkLst>
      </pc:sldChg>
      <pc:sldChg chg="del">
        <pc:chgData name="CAI JUN" userId="08ce88e1165b00db" providerId="LiveId" clId="{FAA30D34-9001-423C-BFFC-CCE61EC7C93B}" dt="2020-07-01T02:18:54.590" v="14" actId="47"/>
        <pc:sldMkLst>
          <pc:docMk/>
          <pc:sldMk cId="0" sldId="449"/>
        </pc:sldMkLst>
      </pc:sldChg>
      <pc:sldChg chg="modSp">
        <pc:chgData name="CAI JUN" userId="08ce88e1165b00db" providerId="LiveId" clId="{FAA30D34-9001-423C-BFFC-CCE61EC7C93B}" dt="2020-07-01T02:19:40.043" v="51"/>
        <pc:sldMkLst>
          <pc:docMk/>
          <pc:sldMk cId="0" sldId="450"/>
        </pc:sldMkLst>
        <pc:graphicFrameChg chg="mod">
          <ac:chgData name="CAI JUN" userId="08ce88e1165b00db" providerId="LiveId" clId="{FAA30D34-9001-423C-BFFC-CCE61EC7C93B}" dt="2020-07-01T02:19:25.668" v="47"/>
          <ac:graphicFrameMkLst>
            <pc:docMk/>
            <pc:sldMk cId="0" sldId="450"/>
            <ac:graphicFrameMk id="56323" creationId="{00000000-0000-0000-0000-000000000000}"/>
          </ac:graphicFrameMkLst>
        </pc:graphicFrameChg>
        <pc:graphicFrameChg chg="mod">
          <ac:chgData name="CAI JUN" userId="08ce88e1165b00db" providerId="LiveId" clId="{FAA30D34-9001-423C-BFFC-CCE61EC7C93B}" dt="2020-07-01T02:19:33.074" v="49"/>
          <ac:graphicFrameMkLst>
            <pc:docMk/>
            <pc:sldMk cId="0" sldId="450"/>
            <ac:graphicFrameMk id="56325" creationId="{00000000-0000-0000-0000-000000000000}"/>
          </ac:graphicFrameMkLst>
        </pc:graphicFrameChg>
        <pc:graphicFrameChg chg="mod">
          <ac:chgData name="CAI JUN" userId="08ce88e1165b00db" providerId="LiveId" clId="{FAA30D34-9001-423C-BFFC-CCE61EC7C93B}" dt="2020-07-01T02:19:40.043" v="51"/>
          <ac:graphicFrameMkLst>
            <pc:docMk/>
            <pc:sldMk cId="0" sldId="450"/>
            <ac:graphicFrameMk id="56327" creationId="{00000000-0000-0000-0000-000000000000}"/>
          </ac:graphicFrameMkLst>
        </pc:graphicFrameChg>
      </pc:sldChg>
      <pc:sldChg chg="modSp">
        <pc:chgData name="CAI JUN" userId="08ce88e1165b00db" providerId="LiveId" clId="{FAA30D34-9001-423C-BFFC-CCE61EC7C93B}" dt="2020-07-01T02:20:07.574" v="58"/>
        <pc:sldMkLst>
          <pc:docMk/>
          <pc:sldMk cId="0" sldId="451"/>
        </pc:sldMkLst>
        <pc:graphicFrameChg chg="mod">
          <ac:chgData name="CAI JUN" userId="08ce88e1165b00db" providerId="LiveId" clId="{FAA30D34-9001-423C-BFFC-CCE61EC7C93B}" dt="2020-07-01T02:20:07.574" v="58"/>
          <ac:graphicFrameMkLst>
            <pc:docMk/>
            <pc:sldMk cId="0" sldId="451"/>
            <ac:graphicFrameMk id="57346" creationId="{00000000-0000-0000-0000-000000000000}"/>
          </ac:graphicFrameMkLst>
        </pc:graphicFrameChg>
        <pc:graphicFrameChg chg="mod">
          <ac:chgData name="CAI JUN" userId="08ce88e1165b00db" providerId="LiveId" clId="{FAA30D34-9001-423C-BFFC-CCE61EC7C93B}" dt="2020-07-01T02:19:58.949" v="56"/>
          <ac:graphicFrameMkLst>
            <pc:docMk/>
            <pc:sldMk cId="0" sldId="451"/>
            <ac:graphicFrameMk id="57348" creationId="{00000000-0000-0000-0000-000000000000}"/>
          </ac:graphicFrameMkLst>
        </pc:graphicFrameChg>
      </pc:sldChg>
      <pc:sldChg chg="del">
        <pc:chgData name="CAI JUN" userId="08ce88e1165b00db" providerId="LiveId" clId="{FAA30D34-9001-423C-BFFC-CCE61EC7C93B}" dt="2020-07-01T02:18:56.653" v="26" actId="47"/>
        <pc:sldMkLst>
          <pc:docMk/>
          <pc:sldMk cId="0" sldId="453"/>
        </pc:sldMkLst>
      </pc:sldChg>
      <pc:sldChg chg="del">
        <pc:chgData name="CAI JUN" userId="08ce88e1165b00db" providerId="LiveId" clId="{FAA30D34-9001-423C-BFFC-CCE61EC7C93B}" dt="2020-07-01T02:18:56.871" v="27" actId="47"/>
        <pc:sldMkLst>
          <pc:docMk/>
          <pc:sldMk cId="0" sldId="45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9C43E12F-94DB-48F7-8C5C-8AF365DFDB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859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74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3468B-8DD3-44C3-B27B-983CDF4D4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5ECE7-568B-46F6-9817-D08F4BB5E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1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F3DE0-2D44-4E0D-AFC1-4384B805A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64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B2789-F705-44D2-BE07-4E09FE2FA7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0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6C18D-22E3-4457-976A-7A40E95EC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8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2ECAF-FFB5-40D8-9CBE-AECA8950D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2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6D7E-9408-413C-B03D-6482AC455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4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9E61C-4E65-4853-9D92-3D230F2412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A7411-B1ED-46BB-8717-EE5B27175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4AB0-8BC4-4BAD-BC05-A25E5E81C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58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4693-056A-4839-81F5-E8A5B50EB6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4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AE831106-F8FD-4532-89E5-02C5016CE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397000" y="1117600"/>
            <a:ext cx="60452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jus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7-11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快速反应的实验方法</a:t>
            </a:r>
            <a:endParaRPr kumimoji="1" lang="zh-CN" altLang="en-US" sz="24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1800225" y="37195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Experimental Methods for Rapid Reactions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15DAAC1-647D-4B38-8861-F4A26CA8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522288" y="671513"/>
            <a:ext cx="821213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化学反应动力学研究的实质是测量体系组成随时间的变化，对于快速反应，检测方法必须足够灵敏以反映组成的变化。常用方法：压力测量，核磁共振，紫外和可见光谱，气相色谱等等，选择原则是分析时间快于反应时间。</a:t>
            </a:r>
          </a:p>
        </p:txBody>
      </p:sp>
      <p:grpSp>
        <p:nvGrpSpPr>
          <p:cNvPr id="51203" name="Group 7"/>
          <p:cNvGrpSpPr>
            <a:grpSpLocks/>
          </p:cNvGrpSpPr>
          <p:nvPr/>
        </p:nvGrpSpPr>
        <p:grpSpPr bwMode="auto">
          <a:xfrm>
            <a:off x="587375" y="2928938"/>
            <a:ext cx="4275138" cy="3333750"/>
            <a:chOff x="1258" y="1828"/>
            <a:chExt cx="2693" cy="2100"/>
          </a:xfrm>
        </p:grpSpPr>
        <p:pic>
          <p:nvPicPr>
            <p:cNvPr id="5120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1828"/>
              <a:ext cx="2693" cy="1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521" y="3640"/>
              <a:ext cx="2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测量技术的反应时间范围</a:t>
              </a:r>
            </a:p>
          </p:txBody>
        </p:sp>
      </p:grpSp>
      <p:sp>
        <p:nvSpPr>
          <p:cNvPr id="51204" name="Text Box 8"/>
          <p:cNvSpPr txBox="1">
            <a:spLocks noChangeArrowheads="1"/>
          </p:cNvSpPr>
          <p:nvPr/>
        </p:nvSpPr>
        <p:spPr bwMode="auto">
          <a:xfrm>
            <a:off x="5108575" y="3336925"/>
            <a:ext cx="35766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例：电子自旋共振谱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zh-CN" altLang="en-US" sz="2400">
                <a:latin typeface="Times New Roman" pitchFamily="18" charset="0"/>
              </a:rPr>
              <a:t>探测含未成对电子的物质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中，谱的吸收峰宽度代表了自由基的平均寿命，由量子力学测不准关系式，峰越宽，寿命越短。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21EC85A-0E5E-4EB7-AA5D-9584238E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815975" y="749300"/>
            <a:ext cx="45910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快速反应的实验方法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347788" y="2138363"/>
            <a:ext cx="2581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快速混合法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316413" y="1936750"/>
            <a:ext cx="250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连续流动法</a:t>
            </a:r>
            <a:endParaRPr kumimoji="1" lang="zh-CN" altLang="en-US" sz="2400" b="0" dirty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4316413" y="2516188"/>
            <a:ext cx="2625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中止流动法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328738" y="3725863"/>
            <a:ext cx="2600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化学松弛法</a:t>
            </a:r>
            <a:endParaRPr kumimoji="1" lang="zh-CN" altLang="en-US" sz="2400" b="0" dirty="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47788" y="506888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闪电光解技术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CF11E72-CD6A-49E2-AAFA-DA12ECEE3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8" descr="07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806450"/>
            <a:ext cx="7391400" cy="56689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47700" y="606425"/>
            <a:ext cx="242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连续流动法</a:t>
            </a:r>
            <a:endParaRPr kumimoji="1" lang="zh-CN" altLang="en-US" sz="2400" b="0" dirty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57375BE-ACF2-4773-B0CC-E26576F2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14"/>
          <p:cNvGrpSpPr>
            <a:grpSpLocks/>
          </p:cNvGrpSpPr>
          <p:nvPr/>
        </p:nvGrpSpPr>
        <p:grpSpPr bwMode="auto">
          <a:xfrm>
            <a:off x="357188" y="1212850"/>
            <a:ext cx="8528050" cy="5372100"/>
            <a:chOff x="124" y="576"/>
            <a:chExt cx="5372" cy="3384"/>
          </a:xfrm>
        </p:grpSpPr>
        <p:sp useBgFill="1">
          <p:nvSpPr>
            <p:cNvPr id="54276" name="Rectangle 11"/>
            <p:cNvSpPr>
              <a:spLocks noChangeArrowheads="1"/>
            </p:cNvSpPr>
            <p:nvPr/>
          </p:nvSpPr>
          <p:spPr bwMode="auto">
            <a:xfrm>
              <a:off x="134" y="1744"/>
              <a:ext cx="3504" cy="20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反应开始时，用机械的方法将注射器活塞迅速推下，两种溶液在反应器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中在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1/1000s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内快速混合并发生反应，用快速自动记录谱仪或照相技术，拍摄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窗口中与浓度呈线性关系的物理量，如电导、旋光、荧光等，然后进行分析。</a:t>
              </a:r>
            </a:p>
          </p:txBody>
        </p:sp>
        <p:sp useBgFill="1">
          <p:nvSpPr>
            <p:cNvPr id="54277" name="Rectangle 12"/>
            <p:cNvSpPr>
              <a:spLocks noChangeArrowheads="1"/>
            </p:cNvSpPr>
            <p:nvPr/>
          </p:nvSpPr>
          <p:spPr bwMode="auto">
            <a:xfrm>
              <a:off x="124" y="576"/>
              <a:ext cx="5372" cy="1076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   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对于混合未完全而已混合的部分反应已完成的快速反应，可以采取这种中止流动技术。反应前，两种反应物溶液分置于注射器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A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及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B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中。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pic>
          <p:nvPicPr>
            <p:cNvPr id="54278" name="Picture 13" descr="11_6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2" y="1656"/>
              <a:ext cx="1840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8325" y="539750"/>
            <a:ext cx="2262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中止流动法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F911350-578C-4D8E-A20C-64A17E985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542925" y="708025"/>
            <a:ext cx="2243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化学松弛法</a:t>
            </a:r>
            <a:endParaRPr kumimoji="1" lang="zh-CN" altLang="en-US" sz="2400" b="0" dirty="0">
              <a:solidFill>
                <a:srgbClr val="0000FF"/>
              </a:solidFill>
              <a:ea typeface="黑体" pitchFamily="49" charset="-122"/>
            </a:endParaRPr>
          </a:p>
        </p:txBody>
      </p:sp>
      <p:sp useBgFill="1">
        <p:nvSpPr>
          <p:cNvPr id="55299" name="Rectangle 13"/>
          <p:cNvSpPr>
            <a:spLocks noChangeArrowheads="1"/>
          </p:cNvSpPr>
          <p:nvPr/>
        </p:nvSpPr>
        <p:spPr bwMode="auto">
          <a:xfrm>
            <a:off x="792163" y="3333750"/>
            <a:ext cx="7854950" cy="18954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solidFill>
                  <a:srgbClr val="1C1C1C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对平衡体系施加扰动信号的方法可以是脉冲式、阶跃式或周期式。改变反应的条件可以是</a:t>
            </a: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温度跃变、压力跃变、浓度跃变、电场跃变和超声吸收</a:t>
            </a:r>
            <a:r>
              <a:rPr kumimoji="1"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等多种形式。</a:t>
            </a:r>
          </a:p>
        </p:txBody>
      </p:sp>
      <p:sp useBgFill="1">
        <p:nvSpPr>
          <p:cNvPr id="55300" name="Rectangle 14"/>
          <p:cNvSpPr>
            <a:spLocks noChangeArrowheads="1"/>
          </p:cNvSpPr>
          <p:nvPr/>
        </p:nvSpPr>
        <p:spPr bwMode="auto">
          <a:xfrm>
            <a:off x="736600" y="1555750"/>
            <a:ext cx="7910513" cy="14097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C1C1C"/>
                </a:solidFill>
                <a:latin typeface="宋体" panose="02010600030101010101" pitchFamily="2" charset="-122"/>
              </a:rPr>
              <a:t>     </a:t>
            </a:r>
            <a:r>
              <a:rPr kumimoji="1"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当一个快速对峙反应在一定的外界条件下达成平衡，然后突然改变一个条件，给体系一个</a:t>
            </a:r>
            <a:r>
              <a:rPr kumimoji="1" lang="zh-CN" altLang="en-US" sz="2800" dirty="0">
                <a:solidFill>
                  <a:srgbClr val="F0370C"/>
                </a:solidFill>
                <a:latin typeface="宋体" panose="02010600030101010101" pitchFamily="2" charset="-122"/>
              </a:rPr>
              <a:t>扰动</a:t>
            </a:r>
            <a:r>
              <a:rPr kumimoji="1"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，偏离原平衡，在新的条件下再达成平衡。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A8002A2-B1A3-421B-99A0-6EC995ED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522288" y="461963"/>
            <a:ext cx="8102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例：采用化学松弛法研究某二级对峙反应，以测定对峙反应的速率常数。反应和速率方程如下：</a:t>
            </a:r>
          </a:p>
        </p:txBody>
      </p:sp>
      <p:graphicFrame>
        <p:nvGraphicFramePr>
          <p:cNvPr id="563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957988"/>
              </p:ext>
            </p:extLst>
          </p:nvPr>
        </p:nvGraphicFramePr>
        <p:xfrm>
          <a:off x="2328863" y="1262063"/>
          <a:ext cx="40481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82600" imgH="393480" progId="Equation.DSMT4">
                  <p:embed/>
                </p:oleObj>
              </mc:Choice>
              <mc:Fallback>
                <p:oleObj name="Equation" r:id="rId3" imgW="2082600" imgH="393480" progId="Equation.DSMT4">
                  <p:embed/>
                  <p:pic>
                    <p:nvPicPr>
                      <p:cNvPr id="563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1262063"/>
                        <a:ext cx="40481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7"/>
          <p:cNvSpPr txBox="1">
            <a:spLocks noChangeArrowheads="1"/>
          </p:cNvSpPr>
          <p:nvPr/>
        </p:nvSpPr>
        <p:spPr bwMode="auto">
          <a:xfrm>
            <a:off x="549275" y="1985963"/>
            <a:ext cx="8351838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开始时，反应达到平衡，平衡浓度分别为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Ae,0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</a:rPr>
              <a:t>Be,0</a:t>
            </a:r>
            <a:r>
              <a:rPr lang="zh-CN" altLang="en-US" sz="2400" dirty="0">
                <a:latin typeface="Times New Roman" pitchFamily="18" charset="0"/>
              </a:rPr>
              <a:t>，现在改变温度，在新的温度下的平衡浓度为</a:t>
            </a:r>
            <a:r>
              <a:rPr lang="en-US" altLang="zh-CN" sz="2400" i="1" dirty="0" err="1">
                <a:latin typeface="Times New Roman" pitchFamily="18" charset="0"/>
              </a:rPr>
              <a:t>c</a:t>
            </a:r>
            <a:r>
              <a:rPr lang="en-US" altLang="zh-CN" sz="2400" baseline="-25000" dirty="0" err="1">
                <a:latin typeface="Times New Roman" pitchFamily="18" charset="0"/>
              </a:rPr>
              <a:t>Ae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i="1" dirty="0" err="1">
                <a:latin typeface="Times New Roman" pitchFamily="18" charset="0"/>
              </a:rPr>
              <a:t>c</a:t>
            </a:r>
            <a:r>
              <a:rPr lang="en-US" altLang="zh-CN" sz="2400" baseline="-25000" dirty="0" err="1">
                <a:latin typeface="Times New Roman" pitchFamily="18" charset="0"/>
              </a:rPr>
              <a:t>Be</a:t>
            </a:r>
            <a:r>
              <a:rPr lang="zh-CN" altLang="en-US" sz="2400" dirty="0">
                <a:latin typeface="Times New Roman" pitchFamily="18" charset="0"/>
              </a:rPr>
              <a:t>，假定偏离平衡的程度很小，用</a:t>
            </a:r>
            <a:r>
              <a:rPr lang="en-US" altLang="zh-CN" sz="2400" dirty="0">
                <a:latin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</a:rPr>
              <a:t>表示在趋向新平衡过程中的瞬时浓度与新的平衡浓度之差，</a:t>
            </a:r>
            <a:endParaRPr lang="zh-CN" altLang="en-US" sz="2400" baseline="-25000" dirty="0">
              <a:latin typeface="Times New Roman" pitchFamily="18" charset="0"/>
            </a:endParaRPr>
          </a:p>
        </p:txBody>
      </p:sp>
      <p:graphicFrame>
        <p:nvGraphicFramePr>
          <p:cNvPr id="563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40827"/>
              </p:ext>
            </p:extLst>
          </p:nvPr>
        </p:nvGraphicFramePr>
        <p:xfrm>
          <a:off x="3259138" y="3065463"/>
          <a:ext cx="4337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031840" imgH="253800" progId="Equation.DSMT4">
                  <p:embed/>
                </p:oleObj>
              </mc:Choice>
              <mc:Fallback>
                <p:oleObj name="Equation" r:id="rId5" imgW="2031840" imgH="253800" progId="Equation.DSMT4">
                  <p:embed/>
                  <p:pic>
                    <p:nvPicPr>
                      <p:cNvPr id="563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065463"/>
                        <a:ext cx="43370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0"/>
          <p:cNvSpPr txBox="1">
            <a:spLocks noChangeArrowheads="1"/>
          </p:cNvSpPr>
          <p:nvPr/>
        </p:nvSpPr>
        <p:spPr bwMode="auto">
          <a:xfrm>
            <a:off x="574675" y="3582988"/>
            <a:ext cx="484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将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代入速率方程，得：</a:t>
            </a:r>
          </a:p>
        </p:txBody>
      </p:sp>
      <p:graphicFrame>
        <p:nvGraphicFramePr>
          <p:cNvPr id="563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39065"/>
              </p:ext>
            </p:extLst>
          </p:nvPr>
        </p:nvGraphicFramePr>
        <p:xfrm>
          <a:off x="1331913" y="4056063"/>
          <a:ext cx="639127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352680" imgH="1218960" progId="Equation.DSMT4">
                  <p:embed/>
                </p:oleObj>
              </mc:Choice>
              <mc:Fallback>
                <p:oleObj name="Equation" r:id="rId7" imgW="3352680" imgH="1218960" progId="Equation.DSMT4">
                  <p:embed/>
                  <p:pic>
                    <p:nvPicPr>
                      <p:cNvPr id="563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56063"/>
                        <a:ext cx="639127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12"/>
          <p:cNvSpPr txBox="1">
            <a:spLocks noChangeArrowheads="1"/>
          </p:cNvSpPr>
          <p:nvPr/>
        </p:nvSpPr>
        <p:spPr bwMode="auto">
          <a:xfrm>
            <a:off x="6646863" y="5738813"/>
            <a:ext cx="220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近似一级反应</a:t>
            </a:r>
          </a:p>
        </p:txBody>
      </p:sp>
      <p:sp>
        <p:nvSpPr>
          <p:cNvPr id="56329" name="Line 13"/>
          <p:cNvSpPr>
            <a:spLocks noChangeShapeType="1"/>
          </p:cNvSpPr>
          <p:nvPr/>
        </p:nvSpPr>
        <p:spPr bwMode="auto">
          <a:xfrm flipH="1">
            <a:off x="6073775" y="5994400"/>
            <a:ext cx="627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23F6983-4180-4C9E-8B35-EFF3857A6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65584"/>
              </p:ext>
            </p:extLst>
          </p:nvPr>
        </p:nvGraphicFramePr>
        <p:xfrm>
          <a:off x="1035050" y="727075"/>
          <a:ext cx="67802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555720" imgH="406080" progId="Equation.DSMT4">
                  <p:embed/>
                </p:oleObj>
              </mc:Choice>
              <mc:Fallback>
                <p:oleObj name="Equation" r:id="rId3" imgW="3555720" imgH="406080" progId="Equation.DSMT4">
                  <p:embed/>
                  <p:pic>
                    <p:nvPicPr>
                      <p:cNvPr id="573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727075"/>
                        <a:ext cx="67802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574675" y="1671638"/>
            <a:ext cx="8005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通过实验测定反应的弛豫时间</a:t>
            </a:r>
            <a:r>
              <a:rPr lang="en-US" altLang="zh-CN" sz="2400" i="1">
                <a:latin typeface="Symbol" pitchFamily="18" charset="2"/>
              </a:rPr>
              <a:t>t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 i="1">
                <a:latin typeface="Symbol" pitchFamily="18" charset="2"/>
              </a:rPr>
              <a:t>t</a:t>
            </a:r>
            <a:r>
              <a:rPr lang="zh-CN" altLang="en-US" sz="2400">
                <a:latin typeface="Times New Roman" pitchFamily="18" charset="0"/>
              </a:rPr>
              <a:t>的定义为当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 baseline="-25000">
                <a:latin typeface="Times New Roman" pitchFamily="18" charset="0"/>
              </a:rPr>
              <a:t>初始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=e</a:t>
            </a:r>
            <a:r>
              <a:rPr lang="zh-CN" altLang="en-US" sz="2400">
                <a:latin typeface="Times New Roman" pitchFamily="18" charset="0"/>
              </a:rPr>
              <a:t>时所需的时间，即：</a:t>
            </a:r>
          </a:p>
        </p:txBody>
      </p:sp>
      <p:graphicFrame>
        <p:nvGraphicFramePr>
          <p:cNvPr id="573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80456"/>
              </p:ext>
            </p:extLst>
          </p:nvPr>
        </p:nvGraphicFramePr>
        <p:xfrm>
          <a:off x="784225" y="2528888"/>
          <a:ext cx="75263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3949560" imgH="253800" progId="Equation.DSMT4">
                  <p:embed/>
                </p:oleObj>
              </mc:Choice>
              <mc:Fallback>
                <p:oleObj name="Equation" r:id="rId5" imgW="3949560" imgH="253800" progId="Equation.DSMT4">
                  <p:embed/>
                  <p:pic>
                    <p:nvPicPr>
                      <p:cNvPr id="573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528888"/>
                        <a:ext cx="75263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8"/>
          <p:cNvSpPr txBox="1">
            <a:spLocks noChangeArrowheads="1"/>
          </p:cNvSpPr>
          <p:nvPr/>
        </p:nvSpPr>
        <p:spPr bwMode="auto">
          <a:xfrm>
            <a:off x="625475" y="3113088"/>
            <a:ext cx="80819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由于温度变化范围很小，所以速率系数的变化也很小，可以近似认为不变，从而可通过测定一系列平衡浓度下的弛豫时间，将</a:t>
            </a:r>
            <a:r>
              <a:rPr lang="en-US" altLang="zh-CN" sz="2400">
                <a:latin typeface="Times New Roman" pitchFamily="18" charset="0"/>
              </a:rPr>
              <a:t>1/</a:t>
            </a:r>
            <a:r>
              <a:rPr lang="en-US" altLang="zh-CN" sz="2400" i="1">
                <a:latin typeface="Symbol" pitchFamily="18" charset="2"/>
              </a:rPr>
              <a:t>t</a:t>
            </a:r>
            <a:r>
              <a:rPr lang="zh-CN" altLang="en-US" sz="2400">
                <a:latin typeface="Times New Roman" pitchFamily="18" charset="0"/>
              </a:rPr>
              <a:t>对产物</a:t>
            </a:r>
            <a:r>
              <a:rPr lang="en-US" altLang="zh-CN" sz="2400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的平衡浓度作图，从截距得到正反应速率常数，再由斜率得到逆反应的速率常数。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EA78F15-69DB-4152-9429-DB98DB262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15"/>
          <p:cNvGrpSpPr>
            <a:grpSpLocks/>
          </p:cNvGrpSpPr>
          <p:nvPr/>
        </p:nvGrpSpPr>
        <p:grpSpPr bwMode="auto">
          <a:xfrm>
            <a:off x="207963" y="839788"/>
            <a:ext cx="8709025" cy="5772150"/>
            <a:chOff x="131" y="324"/>
            <a:chExt cx="5486" cy="3636"/>
          </a:xfrm>
        </p:grpSpPr>
        <p:sp useBgFill="1">
          <p:nvSpPr>
            <p:cNvPr id="58372" name="Rectangle 16"/>
            <p:cNvSpPr>
              <a:spLocks noChangeArrowheads="1"/>
            </p:cNvSpPr>
            <p:nvPr/>
          </p:nvSpPr>
          <p:spPr bwMode="auto">
            <a:xfrm>
              <a:off x="192" y="1724"/>
              <a:ext cx="5425" cy="845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dirty="0">
                  <a:solidFill>
                    <a:srgbClr val="1C1C1C"/>
                  </a:solidFill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闪光光解利用强闪光使分子发生光解，产生自由原子或自由基碎片，然后用光谱等技术测定产生碎片的浓度，并监测随时间的衰变行为。</a:t>
              </a:r>
            </a:p>
          </p:txBody>
        </p:sp>
        <p:sp useBgFill="1">
          <p:nvSpPr>
            <p:cNvPr id="58373" name="Rectangle 17"/>
            <p:cNvSpPr>
              <a:spLocks noChangeArrowheads="1"/>
            </p:cNvSpPr>
            <p:nvPr/>
          </p:nvSpPr>
          <p:spPr bwMode="auto">
            <a:xfrm>
              <a:off x="131" y="2577"/>
              <a:ext cx="5486" cy="138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dirty="0">
                  <a:solidFill>
                    <a:srgbClr val="1C1C1C"/>
                  </a:solidFill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宋体" panose="02010600030101010101" pitchFamily="2" charset="-122"/>
                </a:rPr>
                <a:t>由于所用的闪光强度很高，可以产生比常规反应浓度高许多倍的自由基；闪光灯的闪烁时间极短，可以检测半衰期在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Times New Roman" pitchFamily="18" charset="0"/>
                  <a:ea typeface="楷体_GB2312" pitchFamily="49" charset="-122"/>
                </a:rPr>
                <a:t>10</a:t>
              </a:r>
              <a:r>
                <a:rPr kumimoji="1" lang="en-US" altLang="zh-CN" sz="2800" baseline="30000" dirty="0">
                  <a:solidFill>
                    <a:srgbClr val="1C1C1C"/>
                  </a:solidFill>
                  <a:latin typeface="Times New Roman" pitchFamily="18" charset="0"/>
                  <a:ea typeface="楷体_GB2312" pitchFamily="49" charset="-122"/>
                </a:rPr>
                <a:t>-6 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Times New Roman" pitchFamily="18" charset="0"/>
                  <a:ea typeface="楷体_GB2312" pitchFamily="49" charset="-122"/>
                </a:rPr>
                <a:t>s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宋体" panose="02010600030101010101" pitchFamily="2" charset="-122"/>
                </a:rPr>
                <a:t>以下的自由基；吸收管可长达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en-US" altLang="zh-CN" sz="2800" dirty="0">
                  <a:solidFill>
                    <a:srgbClr val="1C1C1C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m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宋体" panose="02010600030101010101" pitchFamily="2" charset="-122"/>
                </a:rPr>
                <a:t>以上，为光谱检测提供了很长的光程。</a:t>
              </a:r>
              <a:r>
                <a:rPr kumimoji="1" lang="zh-CN" altLang="en-US" sz="2800" dirty="0">
                  <a:solidFill>
                    <a:srgbClr val="533FE3"/>
                  </a:solidFill>
                  <a:latin typeface="宋体" panose="02010600030101010101" pitchFamily="2" charset="-122"/>
                </a:rPr>
                <a:t>所以闪光光解技术成为鉴定及研究自由基的非常有效的方法。</a:t>
              </a:r>
              <a:endParaRPr kumimoji="1"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58374" name="Picture 18" descr="23-0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" y="324"/>
              <a:ext cx="4292" cy="1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577850" y="463550"/>
            <a:ext cx="303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闪电光解技术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137CA4-0744-476E-B2F9-681CE387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450"/>
            <a:ext cx="336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（了解一下）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8717</TotalTime>
  <Words>639</Words>
  <Application>Microsoft Office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楷体</vt:lpstr>
      <vt:lpstr>楷体_GB2312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660</cp:revision>
  <dcterms:created xsi:type="dcterms:W3CDTF">1998-06-15T09:16:02Z</dcterms:created>
  <dcterms:modified xsi:type="dcterms:W3CDTF">2020-07-05T03:21:04Z</dcterms:modified>
</cp:coreProperties>
</file>