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"/>
  </p:notesMasterIdLst>
  <p:sldIdLst>
    <p:sldId id="463" r:id="rId2"/>
    <p:sldId id="464" r:id="rId3"/>
    <p:sldId id="466" r:id="rId4"/>
    <p:sldId id="465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000000"/>
    <a:srgbClr val="FF0000"/>
    <a:srgbClr val="FF5050"/>
    <a:srgbClr val="777777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35EAD-15BB-4149-99F5-7E4199BF5305}" v="56" dt="2020-07-05T03:30:28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E48BC37A-FBDC-47C1-9A61-28F797AE3240}"/>
    <pc:docChg chg="modSld">
      <pc:chgData name="Jun Cai" userId="57e790d697ad4281" providerId="LiveId" clId="{E48BC37A-FBDC-47C1-9A61-28F797AE3240}" dt="2020-03-04T06:26:43.582" v="88" actId="6549"/>
      <pc:docMkLst>
        <pc:docMk/>
      </pc:docMkLst>
      <pc:sldChg chg="modSp mod">
        <pc:chgData name="Jun Cai" userId="57e790d697ad4281" providerId="LiveId" clId="{E48BC37A-FBDC-47C1-9A61-28F797AE3240}" dt="2020-03-04T06:26:43.582" v="88" actId="6549"/>
        <pc:sldMkLst>
          <pc:docMk/>
          <pc:sldMk cId="0" sldId="474"/>
        </pc:sldMkLst>
        <pc:spChg chg="mod">
          <ac:chgData name="Jun Cai" userId="57e790d697ad4281" providerId="LiveId" clId="{E48BC37A-FBDC-47C1-9A61-28F797AE3240}" dt="2020-03-04T06:26:43.582" v="88" actId="6549"/>
          <ac:spMkLst>
            <pc:docMk/>
            <pc:sldMk cId="0" sldId="474"/>
            <ac:spMk id="51204" creationId="{00000000-0000-0000-0000-000000000000}"/>
          </ac:spMkLst>
        </pc:spChg>
      </pc:sldChg>
    </pc:docChg>
  </pc:docChgLst>
  <pc:docChgLst>
    <pc:chgData name="CAI JUN" userId="08ce88e1165b00db" providerId="LiveId" clId="{07C35EAD-15BB-4149-99F5-7E4199BF5305}"/>
    <pc:docChg chg="custSel delSld modSld">
      <pc:chgData name="CAI JUN" userId="08ce88e1165b00db" providerId="LiveId" clId="{07C35EAD-15BB-4149-99F5-7E4199BF5305}" dt="2020-07-05T03:30:28.506" v="199"/>
      <pc:docMkLst>
        <pc:docMk/>
      </pc:docMkLst>
      <pc:sldChg chg="modSp">
        <pc:chgData name="CAI JUN" userId="08ce88e1165b00db" providerId="LiveId" clId="{07C35EAD-15BB-4149-99F5-7E4199BF5305}" dt="2020-07-05T03:23:57.912" v="4"/>
        <pc:sldMkLst>
          <pc:docMk/>
          <pc:sldMk cId="0" sldId="464"/>
        </pc:sldMkLst>
        <pc:graphicFrameChg chg="mod">
          <ac:chgData name="CAI JUN" userId="08ce88e1165b00db" providerId="LiveId" clId="{07C35EAD-15BB-4149-99F5-7E4199BF5305}" dt="2020-07-05T03:23:57.912" v="4"/>
          <ac:graphicFrameMkLst>
            <pc:docMk/>
            <pc:sldMk cId="0" sldId="464"/>
            <ac:graphicFrameMk id="47107" creationId="{00000000-0000-0000-0000-000000000000}"/>
          </ac:graphicFrameMkLst>
        </pc:graphicFrameChg>
      </pc:sldChg>
      <pc:sldChg chg="delSp modSp mod">
        <pc:chgData name="CAI JUN" userId="08ce88e1165b00db" providerId="LiveId" clId="{07C35EAD-15BB-4149-99F5-7E4199BF5305}" dt="2020-07-05T03:30:28.506" v="199"/>
        <pc:sldMkLst>
          <pc:docMk/>
          <pc:sldMk cId="0" sldId="465"/>
        </pc:sldMkLst>
        <pc:spChg chg="mod">
          <ac:chgData name="CAI JUN" userId="08ce88e1165b00db" providerId="LiveId" clId="{07C35EAD-15BB-4149-99F5-7E4199BF5305}" dt="2020-07-05T03:30:28.506" v="199"/>
          <ac:spMkLst>
            <pc:docMk/>
            <pc:sldMk cId="0" sldId="465"/>
            <ac:spMk id="49158" creationId="{00000000-0000-0000-0000-000000000000}"/>
          </ac:spMkLst>
        </pc:spChg>
        <pc:spChg chg="mod">
          <ac:chgData name="CAI JUN" userId="08ce88e1165b00db" providerId="LiveId" clId="{07C35EAD-15BB-4149-99F5-7E4199BF5305}" dt="2020-07-05T03:26:54.943" v="148" actId="1035"/>
          <ac:spMkLst>
            <pc:docMk/>
            <pc:sldMk cId="0" sldId="465"/>
            <ac:spMk id="49162" creationId="{00000000-0000-0000-0000-000000000000}"/>
          </ac:spMkLst>
        </pc:spChg>
        <pc:grpChg chg="mod">
          <ac:chgData name="CAI JUN" userId="08ce88e1165b00db" providerId="LiveId" clId="{07C35EAD-15BB-4149-99F5-7E4199BF5305}" dt="2020-07-05T03:26:54.943" v="148" actId="1035"/>
          <ac:grpSpMkLst>
            <pc:docMk/>
            <pc:sldMk cId="0" sldId="465"/>
            <ac:grpSpMk id="49159" creationId="{00000000-0000-0000-0000-000000000000}"/>
          </ac:grpSpMkLst>
        </pc:grpChg>
        <pc:graphicFrameChg chg="del mod">
          <ac:chgData name="CAI JUN" userId="08ce88e1165b00db" providerId="LiveId" clId="{07C35EAD-15BB-4149-99F5-7E4199BF5305}" dt="2020-07-05T03:28:45.459" v="169" actId="478"/>
          <ac:graphicFrameMkLst>
            <pc:docMk/>
            <pc:sldMk cId="0" sldId="465"/>
            <ac:graphicFrameMk id="49154" creationId="{00000000-0000-0000-0000-000000000000}"/>
          </ac:graphicFrameMkLst>
        </pc:graphicFrameChg>
        <pc:graphicFrameChg chg="del mod">
          <ac:chgData name="CAI JUN" userId="08ce88e1165b00db" providerId="LiveId" clId="{07C35EAD-15BB-4149-99F5-7E4199BF5305}" dt="2020-07-05T03:29:50.990" v="177" actId="478"/>
          <ac:graphicFrameMkLst>
            <pc:docMk/>
            <pc:sldMk cId="0" sldId="465"/>
            <ac:graphicFrameMk id="49155" creationId="{00000000-0000-0000-0000-000000000000}"/>
          </ac:graphicFrameMkLst>
        </pc:graphicFrameChg>
        <pc:graphicFrameChg chg="mod">
          <ac:chgData name="CAI JUN" userId="08ce88e1165b00db" providerId="LiveId" clId="{07C35EAD-15BB-4149-99F5-7E4199BF5305}" dt="2020-07-05T03:29:56.131" v="178" actId="1076"/>
          <ac:graphicFrameMkLst>
            <pc:docMk/>
            <pc:sldMk cId="0" sldId="465"/>
            <ac:graphicFrameMk id="49156" creationId="{00000000-0000-0000-0000-000000000000}"/>
          </ac:graphicFrameMkLst>
        </pc:graphicFrameChg>
        <pc:graphicFrameChg chg="del mod">
          <ac:chgData name="CAI JUN" userId="08ce88e1165b00db" providerId="LiveId" clId="{07C35EAD-15BB-4149-99F5-7E4199BF5305}" dt="2020-07-05T03:29:50.990" v="177" actId="478"/>
          <ac:graphicFrameMkLst>
            <pc:docMk/>
            <pc:sldMk cId="0" sldId="465"/>
            <ac:graphicFrameMk id="49157" creationId="{00000000-0000-0000-0000-000000000000}"/>
          </ac:graphicFrameMkLst>
        </pc:graphicFrameChg>
        <pc:graphicFrameChg chg="mod">
          <ac:chgData name="CAI JUN" userId="08ce88e1165b00db" providerId="LiveId" clId="{07C35EAD-15BB-4149-99F5-7E4199BF5305}" dt="2020-07-05T03:27:34.396" v="163" actId="14100"/>
          <ac:graphicFrameMkLst>
            <pc:docMk/>
            <pc:sldMk cId="0" sldId="465"/>
            <ac:graphicFrameMk id="49160" creationId="{00000000-0000-0000-0000-000000000000}"/>
          </ac:graphicFrameMkLst>
        </pc:graphicFrameChg>
        <pc:graphicFrameChg chg="mod">
          <ac:chgData name="CAI JUN" userId="08ce88e1165b00db" providerId="LiveId" clId="{07C35EAD-15BB-4149-99F5-7E4199BF5305}" dt="2020-07-05T03:26:54.943" v="148" actId="1035"/>
          <ac:graphicFrameMkLst>
            <pc:docMk/>
            <pc:sldMk cId="0" sldId="465"/>
            <ac:graphicFrameMk id="49163" creationId="{00000000-0000-0000-0000-000000000000}"/>
          </ac:graphicFrameMkLst>
        </pc:graphicFrameChg>
        <pc:graphicFrameChg chg="mod">
          <ac:chgData name="CAI JUN" userId="08ce88e1165b00db" providerId="LiveId" clId="{07C35EAD-15BB-4149-99F5-7E4199BF5305}" dt="2020-07-05T03:26:54.943" v="148" actId="1035"/>
          <ac:graphicFrameMkLst>
            <pc:docMk/>
            <pc:sldMk cId="0" sldId="465"/>
            <ac:graphicFrameMk id="49164" creationId="{00000000-0000-0000-0000-000000000000}"/>
          </ac:graphicFrameMkLst>
        </pc:graphicFrameChg>
      </pc:sldChg>
      <pc:sldChg chg="modSp mod">
        <pc:chgData name="CAI JUN" userId="08ce88e1165b00db" providerId="LiveId" clId="{07C35EAD-15BB-4149-99F5-7E4199BF5305}" dt="2020-07-05T03:25:41.693" v="72" actId="1038"/>
        <pc:sldMkLst>
          <pc:docMk/>
          <pc:sldMk cId="0" sldId="466"/>
        </pc:sldMkLst>
        <pc:spChg chg="mod">
          <ac:chgData name="CAI JUN" userId="08ce88e1165b00db" providerId="LiveId" clId="{07C35EAD-15BB-4149-99F5-7E4199BF5305}" dt="2020-07-05T03:25:12.459" v="55" actId="1036"/>
          <ac:spMkLst>
            <pc:docMk/>
            <pc:sldMk cId="0" sldId="466"/>
            <ac:spMk id="48140" creationId="{00000000-0000-0000-0000-000000000000}"/>
          </ac:spMkLst>
        </pc:spChg>
        <pc:grpChg chg="mod">
          <ac:chgData name="CAI JUN" userId="08ce88e1165b00db" providerId="LiveId" clId="{07C35EAD-15BB-4149-99F5-7E4199BF5305}" dt="2020-07-05T03:25:12.459" v="55" actId="1036"/>
          <ac:grpSpMkLst>
            <pc:docMk/>
            <pc:sldMk cId="0" sldId="466"/>
            <ac:grpSpMk id="48141" creationId="{00000000-0000-0000-0000-000000000000}"/>
          </ac:grpSpMkLst>
        </pc:grpChg>
        <pc:grpChg chg="mod">
          <ac:chgData name="CAI JUN" userId="08ce88e1165b00db" providerId="LiveId" clId="{07C35EAD-15BB-4149-99F5-7E4199BF5305}" dt="2020-07-05T03:25:12.459" v="55" actId="1036"/>
          <ac:grpSpMkLst>
            <pc:docMk/>
            <pc:sldMk cId="0" sldId="466"/>
            <ac:grpSpMk id="65545" creationId="{00000000-0000-0000-0000-000000000000}"/>
          </ac:grpSpMkLst>
        </pc:grpChg>
        <pc:graphicFrameChg chg="mod">
          <ac:chgData name="CAI JUN" userId="08ce88e1165b00db" providerId="LiveId" clId="{07C35EAD-15BB-4149-99F5-7E4199BF5305}" dt="2020-07-05T03:24:23.881" v="15" actId="1036"/>
          <ac:graphicFrameMkLst>
            <pc:docMk/>
            <pc:sldMk cId="0" sldId="466"/>
            <ac:graphicFrameMk id="48136" creationId="{00000000-0000-0000-0000-000000000000}"/>
          </ac:graphicFrameMkLst>
        </pc:graphicFrameChg>
        <pc:graphicFrameChg chg="mod">
          <ac:chgData name="CAI JUN" userId="08ce88e1165b00db" providerId="LiveId" clId="{07C35EAD-15BB-4149-99F5-7E4199BF5305}" dt="2020-07-05T03:25:41.693" v="72" actId="1038"/>
          <ac:graphicFrameMkLst>
            <pc:docMk/>
            <pc:sldMk cId="0" sldId="466"/>
            <ac:graphicFrameMk id="48137" creationId="{00000000-0000-0000-0000-000000000000}"/>
          </ac:graphicFrameMkLst>
        </pc:graphicFrameChg>
        <pc:graphicFrameChg chg="mod">
          <ac:chgData name="CAI JUN" userId="08ce88e1165b00db" providerId="LiveId" clId="{07C35EAD-15BB-4149-99F5-7E4199BF5305}" dt="2020-07-05T03:25:12.459" v="55" actId="1036"/>
          <ac:graphicFrameMkLst>
            <pc:docMk/>
            <pc:sldMk cId="0" sldId="466"/>
            <ac:graphicFrameMk id="48142" creationId="{00000000-0000-0000-0000-000000000000}"/>
          </ac:graphicFrameMkLst>
        </pc:graphicFrameChg>
        <pc:graphicFrameChg chg="mod">
          <ac:chgData name="CAI JUN" userId="08ce88e1165b00db" providerId="LiveId" clId="{07C35EAD-15BB-4149-99F5-7E4199BF5305}" dt="2020-07-05T03:25:19.787" v="61" actId="1037"/>
          <ac:graphicFrameMkLst>
            <pc:docMk/>
            <pc:sldMk cId="0" sldId="466"/>
            <ac:graphicFrameMk id="48143" creationId="{00000000-0000-0000-0000-000000000000}"/>
          </ac:graphicFrameMkLst>
        </pc:graphicFrameChg>
      </pc:sldChg>
      <pc:sldChg chg="del">
        <pc:chgData name="CAI JUN" userId="08ce88e1165b00db" providerId="LiveId" clId="{07C35EAD-15BB-4149-99F5-7E4199BF5305}" dt="2020-07-05T03:23:04.771" v="0" actId="47"/>
        <pc:sldMkLst>
          <pc:docMk/>
          <pc:sldMk cId="0" sldId="473"/>
        </pc:sldMkLst>
      </pc:sldChg>
      <pc:sldChg chg="del">
        <pc:chgData name="CAI JUN" userId="08ce88e1165b00db" providerId="LiveId" clId="{07C35EAD-15BB-4149-99F5-7E4199BF5305}" dt="2020-07-05T03:23:05.506" v="1" actId="47"/>
        <pc:sldMkLst>
          <pc:docMk/>
          <pc:sldMk cId="0" sldId="474"/>
        </pc:sldMkLst>
      </pc:sldChg>
      <pc:sldChg chg="del">
        <pc:chgData name="CAI JUN" userId="08ce88e1165b00db" providerId="LiveId" clId="{07C35EAD-15BB-4149-99F5-7E4199BF5305}" dt="2020-07-05T03:23:06.084" v="2" actId="47"/>
        <pc:sldMkLst>
          <pc:docMk/>
          <pc:sldMk cId="0" sldId="475"/>
        </pc:sldMkLst>
      </pc:sldChg>
    </pc:docChg>
  </pc:docChgLst>
  <pc:docChgLst>
    <pc:chgData name="Jun Cai" userId="57e790d697ad4281" providerId="LiveId" clId="{4EA39301-D2F2-42F0-9585-9791F8BAB7C2}"/>
    <pc:docChg chg="custSel modSld">
      <pc:chgData name="Jun Cai" userId="57e790d697ad4281" providerId="LiveId" clId="{4EA39301-D2F2-42F0-9585-9791F8BAB7C2}" dt="2019-03-10T04:12:15.263" v="16" actId="478"/>
      <pc:docMkLst>
        <pc:docMk/>
      </pc:docMkLst>
      <pc:sldChg chg="modSp">
        <pc:chgData name="Jun Cai" userId="57e790d697ad4281" providerId="LiveId" clId="{4EA39301-D2F2-42F0-9585-9791F8BAB7C2}" dt="2019-03-10T04:10:20.286" v="14" actId="6549"/>
        <pc:sldMkLst>
          <pc:docMk/>
          <pc:sldMk cId="0" sldId="395"/>
        </pc:sldMkLst>
        <pc:spChg chg="mod">
          <ac:chgData name="Jun Cai" userId="57e790d697ad4281" providerId="LiveId" clId="{4EA39301-D2F2-42F0-9585-9791F8BAB7C2}" dt="2019-03-10T04:10:20.286" v="14" actId="6549"/>
          <ac:spMkLst>
            <pc:docMk/>
            <pc:sldMk cId="0" sldId="395"/>
            <ac:spMk id="19" creationId="{00000000-0000-0000-0000-000000000000}"/>
          </ac:spMkLst>
        </pc:spChg>
        <pc:spChg chg="mod">
          <ac:chgData name="Jun Cai" userId="57e790d697ad4281" providerId="LiveId" clId="{4EA39301-D2F2-42F0-9585-9791F8BAB7C2}" dt="2019-03-10T04:09:59.110" v="13" actId="6549"/>
          <ac:spMkLst>
            <pc:docMk/>
            <pc:sldMk cId="0" sldId="395"/>
            <ac:spMk id="11268" creationId="{00000000-0000-0000-0000-000000000000}"/>
          </ac:spMkLst>
        </pc:spChg>
      </pc:sldChg>
      <pc:sldChg chg="delSp">
        <pc:chgData name="Jun Cai" userId="57e790d697ad4281" providerId="LiveId" clId="{4EA39301-D2F2-42F0-9585-9791F8BAB7C2}" dt="2019-03-10T04:12:15.263" v="16" actId="478"/>
        <pc:sldMkLst>
          <pc:docMk/>
          <pc:sldMk cId="0" sldId="404"/>
        </pc:sldMkLst>
        <pc:spChg chg="del">
          <ac:chgData name="Jun Cai" userId="57e790d697ad4281" providerId="LiveId" clId="{4EA39301-D2F2-42F0-9585-9791F8BAB7C2}" dt="2019-03-10T04:12:15.263" v="16" actId="478"/>
          <ac:spMkLst>
            <pc:docMk/>
            <pc:sldMk cId="0" sldId="404"/>
            <ac:spMk id="9" creationId="{081ADA88-01B7-49BC-B341-ED6D98A20115}"/>
          </ac:spMkLst>
        </pc:spChg>
      </pc:sldChg>
      <pc:sldChg chg="delSp">
        <pc:chgData name="Jun Cai" userId="57e790d697ad4281" providerId="LiveId" clId="{4EA39301-D2F2-42F0-9585-9791F8BAB7C2}" dt="2019-03-10T04:11:20.188" v="15" actId="478"/>
        <pc:sldMkLst>
          <pc:docMk/>
          <pc:sldMk cId="0" sldId="470"/>
        </pc:sldMkLst>
        <pc:spChg chg="del">
          <ac:chgData name="Jun Cai" userId="57e790d697ad4281" providerId="LiveId" clId="{4EA39301-D2F2-42F0-9585-9791F8BAB7C2}" dt="2019-03-10T04:11:20.188" v="15" actId="478"/>
          <ac:spMkLst>
            <pc:docMk/>
            <pc:sldMk cId="0" sldId="470"/>
            <ac:spMk id="13" creationId="{05D0ACC5-0802-4F82-8459-EF234DFC845C}"/>
          </ac:spMkLst>
        </pc:spChg>
      </pc:sldChg>
    </pc:docChg>
  </pc:docChgLst>
  <pc:docChgLst>
    <pc:chgData name="CAI JUN" userId="08ce88e1165b00db" providerId="LiveId" clId="{12338E3D-16A9-45DC-A0AC-DF344EA7C7C9}"/>
    <pc:docChg chg="delSld">
      <pc:chgData name="CAI JUN" userId="08ce88e1165b00db" providerId="LiveId" clId="{12338E3D-16A9-45DC-A0AC-DF344EA7C7C9}" dt="2020-07-05T03:22:01.631" v="41" actId="47"/>
      <pc:docMkLst>
        <pc:docMk/>
      </pc:docMkLst>
      <pc:sldChg chg="del">
        <pc:chgData name="CAI JUN" userId="08ce88e1165b00db" providerId="LiveId" clId="{12338E3D-16A9-45DC-A0AC-DF344EA7C7C9}" dt="2020-07-05T03:21:44.881" v="2" actId="47"/>
        <pc:sldMkLst>
          <pc:docMk/>
          <pc:sldMk cId="0" sldId="372"/>
        </pc:sldMkLst>
      </pc:sldChg>
      <pc:sldChg chg="del">
        <pc:chgData name="CAI JUN" userId="08ce88e1165b00db" providerId="LiveId" clId="{12338E3D-16A9-45DC-A0AC-DF344EA7C7C9}" dt="2020-07-05T03:21:45.506" v="4" actId="47"/>
        <pc:sldMkLst>
          <pc:docMk/>
          <pc:sldMk cId="0" sldId="377"/>
        </pc:sldMkLst>
      </pc:sldChg>
      <pc:sldChg chg="del">
        <pc:chgData name="CAI JUN" userId="08ce88e1165b00db" providerId="LiveId" clId="{12338E3D-16A9-45DC-A0AC-DF344EA7C7C9}" dt="2020-07-05T03:21:46.209" v="8" actId="47"/>
        <pc:sldMkLst>
          <pc:docMk/>
          <pc:sldMk cId="0" sldId="395"/>
        </pc:sldMkLst>
      </pc:sldChg>
      <pc:sldChg chg="del">
        <pc:chgData name="CAI JUN" userId="08ce88e1165b00db" providerId="LiveId" clId="{12338E3D-16A9-45DC-A0AC-DF344EA7C7C9}" dt="2020-07-05T03:21:46.724" v="10" actId="47"/>
        <pc:sldMkLst>
          <pc:docMk/>
          <pc:sldMk cId="0" sldId="396"/>
        </pc:sldMkLst>
      </pc:sldChg>
      <pc:sldChg chg="del">
        <pc:chgData name="CAI JUN" userId="08ce88e1165b00db" providerId="LiveId" clId="{12338E3D-16A9-45DC-A0AC-DF344EA7C7C9}" dt="2020-07-05T03:21:44.693" v="1" actId="47"/>
        <pc:sldMkLst>
          <pc:docMk/>
          <pc:sldMk cId="0" sldId="403"/>
        </pc:sldMkLst>
      </pc:sldChg>
      <pc:sldChg chg="del">
        <pc:chgData name="CAI JUN" userId="08ce88e1165b00db" providerId="LiveId" clId="{12338E3D-16A9-45DC-A0AC-DF344EA7C7C9}" dt="2020-07-05T03:21:50.240" v="18" actId="47"/>
        <pc:sldMkLst>
          <pc:docMk/>
          <pc:sldMk cId="0" sldId="404"/>
        </pc:sldMkLst>
      </pc:sldChg>
      <pc:sldChg chg="del">
        <pc:chgData name="CAI JUN" userId="08ce88e1165b00db" providerId="LiveId" clId="{12338E3D-16A9-45DC-A0AC-DF344EA7C7C9}" dt="2020-07-05T03:21:50.740" v="20" actId="47"/>
        <pc:sldMkLst>
          <pc:docMk/>
          <pc:sldMk cId="0" sldId="405"/>
        </pc:sldMkLst>
      </pc:sldChg>
      <pc:sldChg chg="del">
        <pc:chgData name="CAI JUN" userId="08ce88e1165b00db" providerId="LiveId" clId="{12338E3D-16A9-45DC-A0AC-DF344EA7C7C9}" dt="2020-07-05T03:21:52.959" v="24" actId="47"/>
        <pc:sldMkLst>
          <pc:docMk/>
          <pc:sldMk cId="0" sldId="406"/>
        </pc:sldMkLst>
      </pc:sldChg>
      <pc:sldChg chg="del">
        <pc:chgData name="CAI JUN" userId="08ce88e1165b00db" providerId="LiveId" clId="{12338E3D-16A9-45DC-A0AC-DF344EA7C7C9}" dt="2020-07-05T03:21:47.490" v="12" actId="47"/>
        <pc:sldMkLst>
          <pc:docMk/>
          <pc:sldMk cId="4099367794" sldId="410"/>
        </pc:sldMkLst>
      </pc:sldChg>
      <pc:sldChg chg="del">
        <pc:chgData name="CAI JUN" userId="08ce88e1165b00db" providerId="LiveId" clId="{12338E3D-16A9-45DC-A0AC-DF344EA7C7C9}" dt="2020-07-05T03:21:47.709" v="13" actId="47"/>
        <pc:sldMkLst>
          <pc:docMk/>
          <pc:sldMk cId="0" sldId="411"/>
        </pc:sldMkLst>
      </pc:sldChg>
      <pc:sldChg chg="del">
        <pc:chgData name="CAI JUN" userId="08ce88e1165b00db" providerId="LiveId" clId="{12338E3D-16A9-45DC-A0AC-DF344EA7C7C9}" dt="2020-07-05T03:21:58.115" v="37" actId="47"/>
        <pc:sldMkLst>
          <pc:docMk/>
          <pc:sldMk cId="0" sldId="412"/>
        </pc:sldMkLst>
      </pc:sldChg>
      <pc:sldChg chg="del">
        <pc:chgData name="CAI JUN" userId="08ce88e1165b00db" providerId="LiveId" clId="{12338E3D-16A9-45DC-A0AC-DF344EA7C7C9}" dt="2020-07-05T03:21:57.678" v="36" actId="47"/>
        <pc:sldMkLst>
          <pc:docMk/>
          <pc:sldMk cId="0" sldId="414"/>
        </pc:sldMkLst>
      </pc:sldChg>
      <pc:sldChg chg="del">
        <pc:chgData name="CAI JUN" userId="08ce88e1165b00db" providerId="LiveId" clId="{12338E3D-16A9-45DC-A0AC-DF344EA7C7C9}" dt="2020-07-05T03:21:59.693" v="38" actId="47"/>
        <pc:sldMkLst>
          <pc:docMk/>
          <pc:sldMk cId="0" sldId="418"/>
        </pc:sldMkLst>
      </pc:sldChg>
      <pc:sldChg chg="del">
        <pc:chgData name="CAI JUN" userId="08ce88e1165b00db" providerId="LiveId" clId="{12338E3D-16A9-45DC-A0AC-DF344EA7C7C9}" dt="2020-07-05T03:22:00.584" v="40" actId="47"/>
        <pc:sldMkLst>
          <pc:docMk/>
          <pc:sldMk cId="0" sldId="419"/>
        </pc:sldMkLst>
      </pc:sldChg>
      <pc:sldChg chg="del">
        <pc:chgData name="CAI JUN" userId="08ce88e1165b00db" providerId="LiveId" clId="{12338E3D-16A9-45DC-A0AC-DF344EA7C7C9}" dt="2020-07-05T03:21:50.928" v="21" actId="47"/>
        <pc:sldMkLst>
          <pc:docMk/>
          <pc:sldMk cId="0" sldId="422"/>
        </pc:sldMkLst>
      </pc:sldChg>
      <pc:sldChg chg="del">
        <pc:chgData name="CAI JUN" userId="08ce88e1165b00db" providerId="LiveId" clId="{12338E3D-16A9-45DC-A0AC-DF344EA7C7C9}" dt="2020-07-05T03:21:48.068" v="14" actId="47"/>
        <pc:sldMkLst>
          <pc:docMk/>
          <pc:sldMk cId="0" sldId="423"/>
        </pc:sldMkLst>
      </pc:sldChg>
      <pc:sldChg chg="del">
        <pc:chgData name="CAI JUN" userId="08ce88e1165b00db" providerId="LiveId" clId="{12338E3D-16A9-45DC-A0AC-DF344EA7C7C9}" dt="2020-07-05T03:21:48.678" v="16" actId="47"/>
        <pc:sldMkLst>
          <pc:docMk/>
          <pc:sldMk cId="0" sldId="424"/>
        </pc:sldMkLst>
      </pc:sldChg>
      <pc:sldChg chg="del">
        <pc:chgData name="CAI JUN" userId="08ce88e1165b00db" providerId="LiveId" clId="{12338E3D-16A9-45DC-A0AC-DF344EA7C7C9}" dt="2020-07-05T03:21:51.678" v="22" actId="47"/>
        <pc:sldMkLst>
          <pc:docMk/>
          <pc:sldMk cId="0" sldId="425"/>
        </pc:sldMkLst>
      </pc:sldChg>
      <pc:sldChg chg="del">
        <pc:chgData name="CAI JUN" userId="08ce88e1165b00db" providerId="LiveId" clId="{12338E3D-16A9-45DC-A0AC-DF344EA7C7C9}" dt="2020-07-05T03:21:52.756" v="23" actId="47"/>
        <pc:sldMkLst>
          <pc:docMk/>
          <pc:sldMk cId="0" sldId="426"/>
        </pc:sldMkLst>
      </pc:sldChg>
      <pc:sldChg chg="del">
        <pc:chgData name="CAI JUN" userId="08ce88e1165b00db" providerId="LiveId" clId="{12338E3D-16A9-45DC-A0AC-DF344EA7C7C9}" dt="2020-07-05T03:21:53.146" v="25" actId="47"/>
        <pc:sldMkLst>
          <pc:docMk/>
          <pc:sldMk cId="0" sldId="427"/>
        </pc:sldMkLst>
      </pc:sldChg>
      <pc:sldChg chg="del">
        <pc:chgData name="CAI JUN" userId="08ce88e1165b00db" providerId="LiveId" clId="{12338E3D-16A9-45DC-A0AC-DF344EA7C7C9}" dt="2020-07-05T03:21:53.381" v="26" actId="47"/>
        <pc:sldMkLst>
          <pc:docMk/>
          <pc:sldMk cId="0" sldId="428"/>
        </pc:sldMkLst>
      </pc:sldChg>
      <pc:sldChg chg="del">
        <pc:chgData name="CAI JUN" userId="08ce88e1165b00db" providerId="LiveId" clId="{12338E3D-16A9-45DC-A0AC-DF344EA7C7C9}" dt="2020-07-05T03:21:53.928" v="27" actId="47"/>
        <pc:sldMkLst>
          <pc:docMk/>
          <pc:sldMk cId="0" sldId="429"/>
        </pc:sldMkLst>
      </pc:sldChg>
      <pc:sldChg chg="del">
        <pc:chgData name="CAI JUN" userId="08ce88e1165b00db" providerId="LiveId" clId="{12338E3D-16A9-45DC-A0AC-DF344EA7C7C9}" dt="2020-07-05T03:21:56.053" v="32" actId="47"/>
        <pc:sldMkLst>
          <pc:docMk/>
          <pc:sldMk cId="0" sldId="430"/>
        </pc:sldMkLst>
      </pc:sldChg>
      <pc:sldChg chg="del">
        <pc:chgData name="CAI JUN" userId="08ce88e1165b00db" providerId="LiveId" clId="{12338E3D-16A9-45DC-A0AC-DF344EA7C7C9}" dt="2020-07-05T03:22:00.068" v="39" actId="47"/>
        <pc:sldMkLst>
          <pc:docMk/>
          <pc:sldMk cId="0" sldId="431"/>
        </pc:sldMkLst>
      </pc:sldChg>
      <pc:sldChg chg="del">
        <pc:chgData name="CAI JUN" userId="08ce88e1165b00db" providerId="LiveId" clId="{12338E3D-16A9-45DC-A0AC-DF344EA7C7C9}" dt="2020-07-05T03:21:48.287" v="15" actId="47"/>
        <pc:sldMkLst>
          <pc:docMk/>
          <pc:sldMk cId="0" sldId="435"/>
        </pc:sldMkLst>
      </pc:sldChg>
      <pc:sldChg chg="del">
        <pc:chgData name="CAI JUN" userId="08ce88e1165b00db" providerId="LiveId" clId="{12338E3D-16A9-45DC-A0AC-DF344EA7C7C9}" dt="2020-07-05T03:21:54.662" v="28" actId="47"/>
        <pc:sldMkLst>
          <pc:docMk/>
          <pc:sldMk cId="0" sldId="436"/>
        </pc:sldMkLst>
      </pc:sldChg>
      <pc:sldChg chg="del">
        <pc:chgData name="CAI JUN" userId="08ce88e1165b00db" providerId="LiveId" clId="{12338E3D-16A9-45DC-A0AC-DF344EA7C7C9}" dt="2020-07-05T03:21:56.474" v="33" actId="47"/>
        <pc:sldMkLst>
          <pc:docMk/>
          <pc:sldMk cId="0" sldId="438"/>
        </pc:sldMkLst>
      </pc:sldChg>
      <pc:sldChg chg="del">
        <pc:chgData name="CAI JUN" userId="08ce88e1165b00db" providerId="LiveId" clId="{12338E3D-16A9-45DC-A0AC-DF344EA7C7C9}" dt="2020-07-05T03:21:56.662" v="34" actId="47"/>
        <pc:sldMkLst>
          <pc:docMk/>
          <pc:sldMk cId="0" sldId="440"/>
        </pc:sldMkLst>
      </pc:sldChg>
      <pc:sldChg chg="del">
        <pc:chgData name="CAI JUN" userId="08ce88e1165b00db" providerId="LiveId" clId="{12338E3D-16A9-45DC-A0AC-DF344EA7C7C9}" dt="2020-07-05T03:21:56.881" v="35" actId="47"/>
        <pc:sldMkLst>
          <pc:docMk/>
          <pc:sldMk cId="0" sldId="441"/>
        </pc:sldMkLst>
      </pc:sldChg>
      <pc:sldChg chg="del">
        <pc:chgData name="CAI JUN" userId="08ce88e1165b00db" providerId="LiveId" clId="{12338E3D-16A9-45DC-A0AC-DF344EA7C7C9}" dt="2020-07-05T03:21:47.224" v="11" actId="47"/>
        <pc:sldMkLst>
          <pc:docMk/>
          <pc:sldMk cId="0" sldId="448"/>
        </pc:sldMkLst>
      </pc:sldChg>
      <pc:sldChg chg="del">
        <pc:chgData name="CAI JUN" userId="08ce88e1165b00db" providerId="LiveId" clId="{12338E3D-16A9-45DC-A0AC-DF344EA7C7C9}" dt="2020-07-05T03:21:45.662" v="5" actId="47"/>
        <pc:sldMkLst>
          <pc:docMk/>
          <pc:sldMk cId="0" sldId="449"/>
        </pc:sldMkLst>
      </pc:sldChg>
      <pc:sldChg chg="del">
        <pc:chgData name="CAI JUN" userId="08ce88e1165b00db" providerId="LiveId" clId="{12338E3D-16A9-45DC-A0AC-DF344EA7C7C9}" dt="2020-07-05T03:21:45.818" v="6" actId="47"/>
        <pc:sldMkLst>
          <pc:docMk/>
          <pc:sldMk cId="0" sldId="450"/>
        </pc:sldMkLst>
      </pc:sldChg>
      <pc:sldChg chg="del">
        <pc:chgData name="CAI JUN" userId="08ce88e1165b00db" providerId="LiveId" clId="{12338E3D-16A9-45DC-A0AC-DF344EA7C7C9}" dt="2020-07-05T03:21:55.006" v="29" actId="47"/>
        <pc:sldMkLst>
          <pc:docMk/>
          <pc:sldMk cId="0" sldId="451"/>
        </pc:sldMkLst>
      </pc:sldChg>
      <pc:sldChg chg="del">
        <pc:chgData name="CAI JUN" userId="08ce88e1165b00db" providerId="LiveId" clId="{12338E3D-16A9-45DC-A0AC-DF344EA7C7C9}" dt="2020-07-05T03:21:55.193" v="30" actId="47"/>
        <pc:sldMkLst>
          <pc:docMk/>
          <pc:sldMk cId="0" sldId="452"/>
        </pc:sldMkLst>
      </pc:sldChg>
      <pc:sldChg chg="del">
        <pc:chgData name="CAI JUN" userId="08ce88e1165b00db" providerId="LiveId" clId="{12338E3D-16A9-45DC-A0AC-DF344EA7C7C9}" dt="2020-07-05T03:21:55.412" v="31" actId="47"/>
        <pc:sldMkLst>
          <pc:docMk/>
          <pc:sldMk cId="0" sldId="453"/>
        </pc:sldMkLst>
      </pc:sldChg>
      <pc:sldChg chg="del">
        <pc:chgData name="CAI JUN" userId="08ce88e1165b00db" providerId="LiveId" clId="{12338E3D-16A9-45DC-A0AC-DF344EA7C7C9}" dt="2020-07-05T03:21:44.381" v="0" actId="47"/>
        <pc:sldMkLst>
          <pc:docMk/>
          <pc:sldMk cId="0" sldId="454"/>
        </pc:sldMkLst>
      </pc:sldChg>
      <pc:sldChg chg="del">
        <pc:chgData name="CAI JUN" userId="08ce88e1165b00db" providerId="LiveId" clId="{12338E3D-16A9-45DC-A0AC-DF344EA7C7C9}" dt="2020-07-05T03:21:49.068" v="17" actId="47"/>
        <pc:sldMkLst>
          <pc:docMk/>
          <pc:sldMk cId="0" sldId="461"/>
        </pc:sldMkLst>
      </pc:sldChg>
      <pc:sldChg chg="del">
        <pc:chgData name="CAI JUN" userId="08ce88e1165b00db" providerId="LiveId" clId="{12338E3D-16A9-45DC-A0AC-DF344EA7C7C9}" dt="2020-07-05T03:21:46.334" v="9" actId="47"/>
        <pc:sldMkLst>
          <pc:docMk/>
          <pc:sldMk cId="0" sldId="470"/>
        </pc:sldMkLst>
      </pc:sldChg>
      <pc:sldChg chg="del">
        <pc:chgData name="CAI JUN" userId="08ce88e1165b00db" providerId="LiveId" clId="{12338E3D-16A9-45DC-A0AC-DF344EA7C7C9}" dt="2020-07-05T03:21:45.068" v="3" actId="47"/>
        <pc:sldMkLst>
          <pc:docMk/>
          <pc:sldMk cId="0" sldId="472"/>
        </pc:sldMkLst>
      </pc:sldChg>
      <pc:sldChg chg="del">
        <pc:chgData name="CAI JUN" userId="08ce88e1165b00db" providerId="LiveId" clId="{12338E3D-16A9-45DC-A0AC-DF344EA7C7C9}" dt="2020-07-05T03:21:46.053" v="7" actId="47"/>
        <pc:sldMkLst>
          <pc:docMk/>
          <pc:sldMk cId="0" sldId="476"/>
        </pc:sldMkLst>
      </pc:sldChg>
      <pc:sldChg chg="del">
        <pc:chgData name="CAI JUN" userId="08ce88e1165b00db" providerId="LiveId" clId="{12338E3D-16A9-45DC-A0AC-DF344EA7C7C9}" dt="2020-07-05T03:21:50.521" v="19" actId="47"/>
        <pc:sldMkLst>
          <pc:docMk/>
          <pc:sldMk cId="2770417611" sldId="477"/>
        </pc:sldMkLst>
      </pc:sldChg>
      <pc:sldChg chg="del">
        <pc:chgData name="CAI JUN" userId="08ce88e1165b00db" providerId="LiveId" clId="{12338E3D-16A9-45DC-A0AC-DF344EA7C7C9}" dt="2020-07-05T03:22:01.631" v="41" actId="47"/>
        <pc:sldMkLst>
          <pc:docMk/>
          <pc:sldMk cId="67538594" sldId="4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D0A599E-2224-438F-8C58-D6D18833A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6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8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32B1A-A323-4EC2-BF59-D15E38EED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6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B4C-08EF-4115-BEB0-E19043ABD7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10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824DB-0F22-43C5-AEE3-B368CE4FC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3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B6A46-BA08-479F-BCEE-BA35B31E8A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74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560D7-3B3E-4AF3-8438-C5B023EBCC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8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3FFFA-78A7-4B64-940E-BEB3DFB5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42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8CCDF-7BD1-4D70-8408-212859ED7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89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E6738-CED0-4817-88F4-B1C785E06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2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DEC9D-3A79-4948-AE98-C5361F4FF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59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73F10-8024-4434-93E2-20AC1B2C4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1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A5EC7-AF42-48A3-A791-99FE5DD56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3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E06FFF75-82B1-44C3-9CA4-72BD8B196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225550" y="1136650"/>
            <a:ext cx="65976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2286000" indent="-22860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7-14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单分子反应</a:t>
            </a:r>
            <a:b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kumimoji="1" lang="zh-CN" altLang="en-US" sz="6000" b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083" name="TextBox 1"/>
          <p:cNvSpPr txBox="1">
            <a:spLocks noChangeArrowheads="1"/>
          </p:cNvSpPr>
          <p:nvPr/>
        </p:nvSpPr>
        <p:spPr bwMode="auto">
          <a:xfrm>
            <a:off x="142875" y="428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了解一下</a:t>
            </a:r>
          </a:p>
        </p:txBody>
      </p:sp>
      <p:sp>
        <p:nvSpPr>
          <p:cNvPr id="46084" name="TextBox 2"/>
          <p:cNvSpPr txBox="1">
            <a:spLocks noChangeArrowheads="1"/>
          </p:cNvSpPr>
          <p:nvPr/>
        </p:nvSpPr>
        <p:spPr bwMode="auto">
          <a:xfrm>
            <a:off x="1800225" y="34147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Unimolecular Reactions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5"/>
          <p:cNvGrpSpPr>
            <a:grpSpLocks/>
          </p:cNvGrpSpPr>
          <p:nvPr/>
        </p:nvGrpSpPr>
        <p:grpSpPr bwMode="auto">
          <a:xfrm>
            <a:off x="1808163" y="1209675"/>
            <a:ext cx="5973762" cy="2128838"/>
            <a:chOff x="1808163" y="1381127"/>
            <a:chExt cx="5973697" cy="2128171"/>
          </a:xfrm>
        </p:grpSpPr>
        <p:grpSp>
          <p:nvGrpSpPr>
            <p:cNvPr id="47110" name="Group 3"/>
            <p:cNvGrpSpPr>
              <a:grpSpLocks/>
            </p:cNvGrpSpPr>
            <p:nvPr/>
          </p:nvGrpSpPr>
          <p:grpSpPr bwMode="auto">
            <a:xfrm>
              <a:off x="1808163" y="1381127"/>
              <a:ext cx="1511300" cy="1525587"/>
              <a:chOff x="657" y="890"/>
              <a:chExt cx="952" cy="961"/>
            </a:xfrm>
          </p:grpSpPr>
          <p:sp>
            <p:nvSpPr>
              <p:cNvPr id="47117" name="Line 4"/>
              <p:cNvSpPr>
                <a:spLocks noChangeShapeType="1"/>
              </p:cNvSpPr>
              <p:nvPr/>
            </p:nvSpPr>
            <p:spPr bwMode="auto">
              <a:xfrm>
                <a:off x="657" y="1797"/>
                <a:ext cx="95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8" name="Line 5"/>
              <p:cNvSpPr>
                <a:spLocks noChangeShapeType="1"/>
              </p:cNvSpPr>
              <p:nvPr/>
            </p:nvSpPr>
            <p:spPr bwMode="auto">
              <a:xfrm rot="3600000">
                <a:off x="907" y="1375"/>
                <a:ext cx="95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9" name="Line 6"/>
              <p:cNvSpPr>
                <a:spLocks noChangeShapeType="1"/>
              </p:cNvSpPr>
              <p:nvPr/>
            </p:nvSpPr>
            <p:spPr bwMode="auto">
              <a:xfrm rot="-3600000">
                <a:off x="408" y="1366"/>
                <a:ext cx="95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11" name="组合 1"/>
            <p:cNvGrpSpPr>
              <a:grpSpLocks/>
            </p:cNvGrpSpPr>
            <p:nvPr/>
          </p:nvGrpSpPr>
          <p:grpSpPr bwMode="auto">
            <a:xfrm>
              <a:off x="4899815" y="2151064"/>
              <a:ext cx="2882045" cy="123824"/>
              <a:chOff x="2868605" y="2660651"/>
              <a:chExt cx="2882045" cy="123824"/>
            </a:xfrm>
          </p:grpSpPr>
          <p:sp>
            <p:nvSpPr>
              <p:cNvPr id="47114" name="Line 4"/>
              <p:cNvSpPr>
                <a:spLocks noChangeShapeType="1"/>
              </p:cNvSpPr>
              <p:nvPr/>
            </p:nvSpPr>
            <p:spPr bwMode="auto">
              <a:xfrm rot="9000000">
                <a:off x="4239350" y="2746012"/>
                <a:ext cx="15113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5" name="Line 6"/>
              <p:cNvSpPr>
                <a:spLocks noChangeShapeType="1"/>
              </p:cNvSpPr>
              <p:nvPr/>
            </p:nvSpPr>
            <p:spPr bwMode="auto">
              <a:xfrm rot="1800000">
                <a:off x="2930525" y="2660651"/>
                <a:ext cx="15113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6" name="Line 6"/>
              <p:cNvSpPr>
                <a:spLocks noChangeShapeType="1"/>
              </p:cNvSpPr>
              <p:nvPr/>
            </p:nvSpPr>
            <p:spPr bwMode="auto">
              <a:xfrm rot="1800000">
                <a:off x="2868605" y="2784475"/>
                <a:ext cx="15113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7112" name="直接箭头连接符 3"/>
            <p:cNvCxnSpPr>
              <a:cxnSpLocks noChangeShapeType="1"/>
            </p:cNvCxnSpPr>
            <p:nvPr/>
          </p:nvCxnSpPr>
          <p:spPr bwMode="auto">
            <a:xfrm>
              <a:off x="3500438" y="2136777"/>
              <a:ext cx="1385887" cy="0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13" name="TextBox 4"/>
            <p:cNvSpPr txBox="1">
              <a:spLocks noChangeArrowheads="1"/>
            </p:cNvSpPr>
            <p:nvPr/>
          </p:nvSpPr>
          <p:spPr bwMode="auto">
            <a:xfrm>
              <a:off x="1965331" y="2986078"/>
              <a:ext cx="52212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</a:rPr>
                <a:t>环丙烷                             丙烯</a:t>
              </a:r>
            </a:p>
          </p:txBody>
        </p:sp>
      </p:grpSp>
      <p:graphicFrame>
        <p:nvGraphicFramePr>
          <p:cNvPr id="4710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576567"/>
              </p:ext>
            </p:extLst>
          </p:nvPr>
        </p:nvGraphicFramePr>
        <p:xfrm>
          <a:off x="3205163" y="3668713"/>
          <a:ext cx="238601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888840" imgH="406080" progId="Equation.DSMT4">
                  <p:embed/>
                </p:oleObj>
              </mc:Choice>
              <mc:Fallback>
                <p:oleObj name="Equation" r:id="rId3" imgW="888840" imgH="406080" progId="Equation.DSMT4">
                  <p:embed/>
                  <p:pic>
                    <p:nvPicPr>
                      <p:cNvPr id="4710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668713"/>
                        <a:ext cx="2386012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Box 6"/>
          <p:cNvSpPr txBox="1">
            <a:spLocks noChangeArrowheads="1"/>
          </p:cNvSpPr>
          <p:nvPr/>
        </p:nvSpPr>
        <p:spPr bwMode="auto">
          <a:xfrm>
            <a:off x="871538" y="4997450"/>
            <a:ext cx="7743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高压时是一级反应，但低压时变成二级反应，因而不是基元反应，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但反应中涉及一步由活化分子直接生成产物的单分子基元反应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7109" name="TextBox 1"/>
          <p:cNvSpPr txBox="1">
            <a:spLocks noChangeArrowheads="1"/>
          </p:cNvSpPr>
          <p:nvPr/>
        </p:nvSpPr>
        <p:spPr bwMode="auto">
          <a:xfrm>
            <a:off x="142875" y="428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了解一下</a:t>
            </a: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781300" y="1784350"/>
            <a:ext cx="3467100" cy="2000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25475" y="644525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林德曼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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克里斯钦森机理</a:t>
            </a:r>
            <a:endParaRPr kumimoji="1" lang="zh-CN" altLang="en-US" sz="2400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971800" y="1811338"/>
          <a:ext cx="30591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图片" r:id="rId3" imgW="1257300" imgH="213360" progId="Word.Picture.8">
                  <p:embed/>
                </p:oleObj>
              </mc:Choice>
              <mc:Fallback>
                <p:oleObj name="图片" r:id="rId3" imgW="1257300" imgH="213360" progId="Word.Picture.8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11338"/>
                        <a:ext cx="30591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590925" y="2573338"/>
          <a:ext cx="16970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图片" r:id="rId5" imgW="781812" imgH="211836" progId="Word.Picture.8">
                  <p:embed/>
                </p:oleObj>
              </mc:Choice>
              <mc:Fallback>
                <p:oleObj name="图片" r:id="rId5" imgW="781812" imgH="211836" progId="Word.Picture.8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573338"/>
                        <a:ext cx="169703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990850" y="3144838"/>
          <a:ext cx="31511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图片" r:id="rId7" imgW="1295400" imgH="213360" progId="Word.Picture.8">
                  <p:embed/>
                </p:oleObj>
              </mc:Choice>
              <mc:Fallback>
                <p:oleObj name="图片" r:id="rId7" imgW="1295400" imgH="213360" progId="Word.Picture.8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144838"/>
                        <a:ext cx="31511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5" name="Group 9"/>
          <p:cNvGrpSpPr>
            <a:grpSpLocks/>
          </p:cNvGrpSpPr>
          <p:nvPr/>
        </p:nvGrpSpPr>
        <p:grpSpPr bwMode="auto">
          <a:xfrm>
            <a:off x="1390650" y="5077884"/>
            <a:ext cx="6419850" cy="1295400"/>
            <a:chOff x="876" y="3156"/>
            <a:chExt cx="4044" cy="816"/>
          </a:xfrm>
        </p:grpSpPr>
        <p:sp>
          <p:nvSpPr>
            <p:cNvPr id="48140" name="AutoShape 10"/>
            <p:cNvSpPr>
              <a:spLocks noChangeArrowheads="1"/>
            </p:cNvSpPr>
            <p:nvPr/>
          </p:nvSpPr>
          <p:spPr bwMode="auto">
            <a:xfrm>
              <a:off x="876" y="3156"/>
              <a:ext cx="4044" cy="8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48141" name="Group 11"/>
            <p:cNvGrpSpPr>
              <a:grpSpLocks/>
            </p:cNvGrpSpPr>
            <p:nvPr/>
          </p:nvGrpSpPr>
          <p:grpSpPr bwMode="auto">
            <a:xfrm>
              <a:off x="1001" y="3216"/>
              <a:ext cx="3718" cy="700"/>
              <a:chOff x="653" y="3228"/>
              <a:chExt cx="3718" cy="700"/>
            </a:xfrm>
          </p:grpSpPr>
          <p:graphicFrame>
            <p:nvGraphicFramePr>
              <p:cNvPr id="48142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5364634"/>
                  </p:ext>
                </p:extLst>
              </p:nvPr>
            </p:nvGraphicFramePr>
            <p:xfrm>
              <a:off x="653" y="3269"/>
              <a:ext cx="1909" cy="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" name="Equation" r:id="rId9" imgW="1231560" imgH="393480" progId="Equation.DSMT4">
                      <p:embed/>
                    </p:oleObj>
                  </mc:Choice>
                  <mc:Fallback>
                    <p:oleObj name="Equation" r:id="rId9" imgW="1231560" imgH="393480" progId="Equation.DSMT4">
                      <p:embed/>
                      <p:pic>
                        <p:nvPicPr>
                          <p:cNvPr id="4814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3" y="3269"/>
                            <a:ext cx="1909" cy="6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3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017616"/>
                  </p:ext>
                </p:extLst>
              </p:nvPr>
            </p:nvGraphicFramePr>
            <p:xfrm>
              <a:off x="2546" y="3228"/>
              <a:ext cx="1825" cy="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" name="Equation" r:id="rId11" imgW="1193760" imgH="457200" progId="Equation.DSMT4">
                      <p:embed/>
                    </p:oleObj>
                  </mc:Choice>
                  <mc:Fallback>
                    <p:oleObj name="Equation" r:id="rId11" imgW="1193760" imgH="457200" progId="Equation.DSMT4">
                      <p:embed/>
                      <p:pic>
                        <p:nvPicPr>
                          <p:cNvPr id="4814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6" y="3228"/>
                            <a:ext cx="1825" cy="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813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448788"/>
              </p:ext>
            </p:extLst>
          </p:nvPr>
        </p:nvGraphicFramePr>
        <p:xfrm>
          <a:off x="770529" y="3915595"/>
          <a:ext cx="4774018" cy="99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2019240" imgH="419040" progId="Equation.DSMT4">
                  <p:embed/>
                </p:oleObj>
              </mc:Choice>
              <mc:Fallback>
                <p:oleObj name="Equation" r:id="rId13" imgW="2019240" imgH="419040" progId="Equation.DSMT4">
                  <p:embed/>
                  <p:pic>
                    <p:nvPicPr>
                      <p:cNvPr id="4813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29" y="3915595"/>
                        <a:ext cx="4774018" cy="991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77418"/>
              </p:ext>
            </p:extLst>
          </p:nvPr>
        </p:nvGraphicFramePr>
        <p:xfrm>
          <a:off x="6132445" y="3862769"/>
          <a:ext cx="2461113" cy="1136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990360" imgH="457200" progId="Equation.DSMT4">
                  <p:embed/>
                </p:oleObj>
              </mc:Choice>
              <mc:Fallback>
                <p:oleObj name="Equation" r:id="rId15" imgW="990360" imgH="457200" progId="Equation.DSMT4">
                  <p:embed/>
                  <p:pic>
                    <p:nvPicPr>
                      <p:cNvPr id="4813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445" y="3862769"/>
                        <a:ext cx="2461113" cy="1136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Box 13"/>
          <p:cNvSpPr txBox="1">
            <a:spLocks noChangeArrowheads="1"/>
          </p:cNvSpPr>
          <p:nvPr/>
        </p:nvSpPr>
        <p:spPr bwMode="auto">
          <a:xfrm>
            <a:off x="625475" y="1095375"/>
            <a:ext cx="787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(Lindeman-Christiansen Theory)</a:t>
            </a:r>
          </a:p>
        </p:txBody>
      </p:sp>
      <p:sp>
        <p:nvSpPr>
          <p:cNvPr id="48139" name="TextBox 1"/>
          <p:cNvSpPr txBox="1">
            <a:spLocks noChangeArrowheads="1"/>
          </p:cNvSpPr>
          <p:nvPr/>
        </p:nvSpPr>
        <p:spPr bwMode="auto">
          <a:xfrm>
            <a:off x="142875" y="428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了解一下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80480"/>
              </p:ext>
            </p:extLst>
          </p:nvPr>
        </p:nvGraphicFramePr>
        <p:xfrm>
          <a:off x="1597818" y="2193393"/>
          <a:ext cx="5948363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565360" imgH="838080" progId="Equation.DSMT4">
                  <p:embed/>
                </p:oleObj>
              </mc:Choice>
              <mc:Fallback>
                <p:oleObj name="Equation" r:id="rId3" imgW="2565360" imgH="838080" progId="Equation.DSMT4">
                  <p:embed/>
                  <p:pic>
                    <p:nvPicPr>
                      <p:cNvPr id="49156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818" y="2193393"/>
                        <a:ext cx="5948363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714375" y="4386263"/>
            <a:ext cx="807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林</a:t>
            </a:r>
            <a:r>
              <a:rPr lang="en-US" altLang="zh-CN" sz="2800" dirty="0"/>
              <a:t>-</a:t>
            </a:r>
            <a:r>
              <a:rPr lang="zh-CN" altLang="en-US" sz="2800" dirty="0"/>
              <a:t>克机理基本解释了单分子反应，但还有偏差。</a:t>
            </a:r>
          </a:p>
        </p:txBody>
      </p:sp>
      <p:grpSp>
        <p:nvGrpSpPr>
          <p:cNvPr id="49159" name="组合 3"/>
          <p:cNvGrpSpPr>
            <a:grpSpLocks/>
          </p:cNvGrpSpPr>
          <p:nvPr/>
        </p:nvGrpSpPr>
        <p:grpSpPr bwMode="auto">
          <a:xfrm>
            <a:off x="990246" y="700088"/>
            <a:ext cx="7205486" cy="1295400"/>
            <a:chOff x="1314449" y="742950"/>
            <a:chExt cx="7205486" cy="1295400"/>
          </a:xfrm>
        </p:grpSpPr>
        <p:sp>
          <p:nvSpPr>
            <p:cNvPr id="49162" name="AutoShape 2"/>
            <p:cNvSpPr>
              <a:spLocks noChangeArrowheads="1"/>
            </p:cNvSpPr>
            <p:nvPr/>
          </p:nvSpPr>
          <p:spPr bwMode="auto">
            <a:xfrm>
              <a:off x="1314449" y="742950"/>
              <a:ext cx="7205486" cy="1295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916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9514661"/>
                </p:ext>
              </p:extLst>
            </p:nvPr>
          </p:nvGraphicFramePr>
          <p:xfrm>
            <a:off x="1522091" y="843405"/>
            <a:ext cx="3848920" cy="1108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1587240" imgH="457200" progId="Equation.DSMT4">
                    <p:embed/>
                  </p:oleObj>
                </mc:Choice>
                <mc:Fallback>
                  <p:oleObj name="Equation" r:id="rId5" imgW="1587240" imgH="457200" progId="Equation.DSMT4">
                    <p:embed/>
                    <p:pic>
                      <p:nvPicPr>
                        <p:cNvPr id="4916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091" y="843405"/>
                          <a:ext cx="3848920" cy="1108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1564533"/>
                </p:ext>
              </p:extLst>
            </p:nvPr>
          </p:nvGraphicFramePr>
          <p:xfrm>
            <a:off x="5896596" y="890575"/>
            <a:ext cx="2312101" cy="104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952200" imgH="431640" progId="Equation.DSMT4">
                    <p:embed/>
                  </p:oleObj>
                </mc:Choice>
                <mc:Fallback>
                  <p:oleObj name="Equation" r:id="rId7" imgW="952200" imgH="431640" progId="Equation.DSMT4">
                    <p:embed/>
                    <p:pic>
                      <p:nvPicPr>
                        <p:cNvPr id="49164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6596" y="890575"/>
                          <a:ext cx="2312101" cy="104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0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13204"/>
              </p:ext>
            </p:extLst>
          </p:nvPr>
        </p:nvGraphicFramePr>
        <p:xfrm>
          <a:off x="1158286" y="5184060"/>
          <a:ext cx="6965896" cy="1076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958840" imgH="457200" progId="Equation.DSMT4">
                  <p:embed/>
                </p:oleObj>
              </mc:Choice>
              <mc:Fallback>
                <p:oleObj name="Equation" r:id="rId9" imgW="2958840" imgH="457200" progId="Equation.DSMT4">
                  <p:embed/>
                  <p:pic>
                    <p:nvPicPr>
                      <p:cNvPr id="4916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286" y="5184060"/>
                        <a:ext cx="6965896" cy="1076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Box 1"/>
          <p:cNvSpPr txBox="1">
            <a:spLocks noChangeArrowheads="1"/>
          </p:cNvSpPr>
          <p:nvPr/>
        </p:nvSpPr>
        <p:spPr bwMode="auto">
          <a:xfrm>
            <a:off x="142875" y="428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了解一下</a:t>
            </a: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9608</TotalTime>
  <Words>67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楷体</vt:lpstr>
      <vt:lpstr>Arial</vt:lpstr>
      <vt:lpstr>Times New Roman</vt:lpstr>
      <vt:lpstr>Wingdings</vt:lpstr>
      <vt:lpstr>古瓶荷花</vt:lpstr>
      <vt:lpstr>MathType 6.0 Equation</vt:lpstr>
      <vt:lpstr>图片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750</cp:revision>
  <dcterms:created xsi:type="dcterms:W3CDTF">1998-06-15T09:16:02Z</dcterms:created>
  <dcterms:modified xsi:type="dcterms:W3CDTF">2020-07-05T03:30:37Z</dcterms:modified>
</cp:coreProperties>
</file>