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"/>
  </p:notesMasterIdLst>
  <p:sldIdLst>
    <p:sldId id="473" r:id="rId2"/>
    <p:sldId id="474" r:id="rId3"/>
    <p:sldId id="475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000000"/>
    <a:srgbClr val="FF0000"/>
    <a:srgbClr val="FF5050"/>
    <a:srgbClr val="777777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8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E48BC37A-FBDC-47C1-9A61-28F797AE3240}"/>
    <pc:docChg chg="modSld">
      <pc:chgData name="Jun Cai" userId="57e790d697ad4281" providerId="LiveId" clId="{E48BC37A-FBDC-47C1-9A61-28F797AE3240}" dt="2020-03-04T06:26:43.582" v="88" actId="6549"/>
      <pc:docMkLst>
        <pc:docMk/>
      </pc:docMkLst>
      <pc:sldChg chg="modSp mod">
        <pc:chgData name="Jun Cai" userId="57e790d697ad4281" providerId="LiveId" clId="{E48BC37A-FBDC-47C1-9A61-28F797AE3240}" dt="2020-03-04T06:26:43.582" v="88" actId="6549"/>
        <pc:sldMkLst>
          <pc:docMk/>
          <pc:sldMk cId="0" sldId="474"/>
        </pc:sldMkLst>
        <pc:spChg chg="mod">
          <ac:chgData name="Jun Cai" userId="57e790d697ad4281" providerId="LiveId" clId="{E48BC37A-FBDC-47C1-9A61-28F797AE3240}" dt="2020-03-04T06:26:43.582" v="88" actId="6549"/>
          <ac:spMkLst>
            <pc:docMk/>
            <pc:sldMk cId="0" sldId="474"/>
            <ac:spMk id="51204" creationId="{00000000-0000-0000-0000-000000000000}"/>
          </ac:spMkLst>
        </pc:spChg>
      </pc:sldChg>
    </pc:docChg>
  </pc:docChgLst>
  <pc:docChgLst>
    <pc:chgData name="Jun Cai" userId="57e790d697ad4281" providerId="LiveId" clId="{4EA39301-D2F2-42F0-9585-9791F8BAB7C2}"/>
    <pc:docChg chg="custSel modSld">
      <pc:chgData name="Jun Cai" userId="57e790d697ad4281" providerId="LiveId" clId="{4EA39301-D2F2-42F0-9585-9791F8BAB7C2}" dt="2019-03-10T04:12:15.263" v="16" actId="478"/>
      <pc:docMkLst>
        <pc:docMk/>
      </pc:docMkLst>
      <pc:sldChg chg="modSp">
        <pc:chgData name="Jun Cai" userId="57e790d697ad4281" providerId="LiveId" clId="{4EA39301-D2F2-42F0-9585-9791F8BAB7C2}" dt="2019-03-10T04:10:20.286" v="14" actId="6549"/>
        <pc:sldMkLst>
          <pc:docMk/>
          <pc:sldMk cId="0" sldId="395"/>
        </pc:sldMkLst>
        <pc:spChg chg="mod">
          <ac:chgData name="Jun Cai" userId="57e790d697ad4281" providerId="LiveId" clId="{4EA39301-D2F2-42F0-9585-9791F8BAB7C2}" dt="2019-03-10T04:10:20.286" v="14" actId="6549"/>
          <ac:spMkLst>
            <pc:docMk/>
            <pc:sldMk cId="0" sldId="395"/>
            <ac:spMk id="19" creationId="{00000000-0000-0000-0000-000000000000}"/>
          </ac:spMkLst>
        </pc:spChg>
        <pc:spChg chg="mod">
          <ac:chgData name="Jun Cai" userId="57e790d697ad4281" providerId="LiveId" clId="{4EA39301-D2F2-42F0-9585-9791F8BAB7C2}" dt="2019-03-10T04:09:59.110" v="13" actId="6549"/>
          <ac:spMkLst>
            <pc:docMk/>
            <pc:sldMk cId="0" sldId="395"/>
            <ac:spMk id="11268" creationId="{00000000-0000-0000-0000-000000000000}"/>
          </ac:spMkLst>
        </pc:spChg>
      </pc:sldChg>
      <pc:sldChg chg="delSp">
        <pc:chgData name="Jun Cai" userId="57e790d697ad4281" providerId="LiveId" clId="{4EA39301-D2F2-42F0-9585-9791F8BAB7C2}" dt="2019-03-10T04:12:15.263" v="16" actId="478"/>
        <pc:sldMkLst>
          <pc:docMk/>
          <pc:sldMk cId="0" sldId="404"/>
        </pc:sldMkLst>
        <pc:spChg chg="del">
          <ac:chgData name="Jun Cai" userId="57e790d697ad4281" providerId="LiveId" clId="{4EA39301-D2F2-42F0-9585-9791F8BAB7C2}" dt="2019-03-10T04:12:15.263" v="16" actId="478"/>
          <ac:spMkLst>
            <pc:docMk/>
            <pc:sldMk cId="0" sldId="404"/>
            <ac:spMk id="9" creationId="{081ADA88-01B7-49BC-B341-ED6D98A20115}"/>
          </ac:spMkLst>
        </pc:spChg>
      </pc:sldChg>
      <pc:sldChg chg="delSp">
        <pc:chgData name="Jun Cai" userId="57e790d697ad4281" providerId="LiveId" clId="{4EA39301-D2F2-42F0-9585-9791F8BAB7C2}" dt="2019-03-10T04:11:20.188" v="15" actId="478"/>
        <pc:sldMkLst>
          <pc:docMk/>
          <pc:sldMk cId="0" sldId="470"/>
        </pc:sldMkLst>
        <pc:spChg chg="del">
          <ac:chgData name="Jun Cai" userId="57e790d697ad4281" providerId="LiveId" clId="{4EA39301-D2F2-42F0-9585-9791F8BAB7C2}" dt="2019-03-10T04:11:20.188" v="15" actId="478"/>
          <ac:spMkLst>
            <pc:docMk/>
            <pc:sldMk cId="0" sldId="470"/>
            <ac:spMk id="13" creationId="{05D0ACC5-0802-4F82-8459-EF234DFC845C}"/>
          </ac:spMkLst>
        </pc:spChg>
      </pc:sldChg>
    </pc:docChg>
  </pc:docChgLst>
  <pc:docChgLst>
    <pc:chgData name="CAI JUN" userId="08ce88e1165b00db" providerId="LiveId" clId="{12338E3D-16A9-45DC-A0AC-DF344EA7C7C9}"/>
    <pc:docChg chg="delSld">
      <pc:chgData name="CAI JUN" userId="08ce88e1165b00db" providerId="LiveId" clId="{12338E3D-16A9-45DC-A0AC-DF344EA7C7C9}" dt="2020-07-05T03:23:18.334" v="45" actId="47"/>
      <pc:docMkLst>
        <pc:docMk/>
      </pc:docMkLst>
      <pc:sldChg chg="del">
        <pc:chgData name="CAI JUN" userId="08ce88e1165b00db" providerId="LiveId" clId="{12338E3D-16A9-45DC-A0AC-DF344EA7C7C9}" dt="2020-07-05T03:21:44.881" v="2" actId="47"/>
        <pc:sldMkLst>
          <pc:docMk/>
          <pc:sldMk cId="0" sldId="372"/>
        </pc:sldMkLst>
      </pc:sldChg>
      <pc:sldChg chg="del">
        <pc:chgData name="CAI JUN" userId="08ce88e1165b00db" providerId="LiveId" clId="{12338E3D-16A9-45DC-A0AC-DF344EA7C7C9}" dt="2020-07-05T03:21:45.506" v="4" actId="47"/>
        <pc:sldMkLst>
          <pc:docMk/>
          <pc:sldMk cId="0" sldId="377"/>
        </pc:sldMkLst>
      </pc:sldChg>
      <pc:sldChg chg="del">
        <pc:chgData name="CAI JUN" userId="08ce88e1165b00db" providerId="LiveId" clId="{12338E3D-16A9-45DC-A0AC-DF344EA7C7C9}" dt="2020-07-05T03:21:46.209" v="8" actId="47"/>
        <pc:sldMkLst>
          <pc:docMk/>
          <pc:sldMk cId="0" sldId="395"/>
        </pc:sldMkLst>
      </pc:sldChg>
      <pc:sldChg chg="del">
        <pc:chgData name="CAI JUN" userId="08ce88e1165b00db" providerId="LiveId" clId="{12338E3D-16A9-45DC-A0AC-DF344EA7C7C9}" dt="2020-07-05T03:21:46.724" v="10" actId="47"/>
        <pc:sldMkLst>
          <pc:docMk/>
          <pc:sldMk cId="0" sldId="396"/>
        </pc:sldMkLst>
      </pc:sldChg>
      <pc:sldChg chg="del">
        <pc:chgData name="CAI JUN" userId="08ce88e1165b00db" providerId="LiveId" clId="{12338E3D-16A9-45DC-A0AC-DF344EA7C7C9}" dt="2020-07-05T03:21:44.693" v="1" actId="47"/>
        <pc:sldMkLst>
          <pc:docMk/>
          <pc:sldMk cId="0" sldId="403"/>
        </pc:sldMkLst>
      </pc:sldChg>
      <pc:sldChg chg="del">
        <pc:chgData name="CAI JUN" userId="08ce88e1165b00db" providerId="LiveId" clId="{12338E3D-16A9-45DC-A0AC-DF344EA7C7C9}" dt="2020-07-05T03:21:50.240" v="18" actId="47"/>
        <pc:sldMkLst>
          <pc:docMk/>
          <pc:sldMk cId="0" sldId="404"/>
        </pc:sldMkLst>
      </pc:sldChg>
      <pc:sldChg chg="del">
        <pc:chgData name="CAI JUN" userId="08ce88e1165b00db" providerId="LiveId" clId="{12338E3D-16A9-45DC-A0AC-DF344EA7C7C9}" dt="2020-07-05T03:21:50.740" v="20" actId="47"/>
        <pc:sldMkLst>
          <pc:docMk/>
          <pc:sldMk cId="0" sldId="405"/>
        </pc:sldMkLst>
      </pc:sldChg>
      <pc:sldChg chg="del">
        <pc:chgData name="CAI JUN" userId="08ce88e1165b00db" providerId="LiveId" clId="{12338E3D-16A9-45DC-A0AC-DF344EA7C7C9}" dt="2020-07-05T03:21:52.959" v="24" actId="47"/>
        <pc:sldMkLst>
          <pc:docMk/>
          <pc:sldMk cId="0" sldId="406"/>
        </pc:sldMkLst>
      </pc:sldChg>
      <pc:sldChg chg="del">
        <pc:chgData name="CAI JUN" userId="08ce88e1165b00db" providerId="LiveId" clId="{12338E3D-16A9-45DC-A0AC-DF344EA7C7C9}" dt="2020-07-05T03:21:47.490" v="12" actId="47"/>
        <pc:sldMkLst>
          <pc:docMk/>
          <pc:sldMk cId="4099367794" sldId="410"/>
        </pc:sldMkLst>
      </pc:sldChg>
      <pc:sldChg chg="del">
        <pc:chgData name="CAI JUN" userId="08ce88e1165b00db" providerId="LiveId" clId="{12338E3D-16A9-45DC-A0AC-DF344EA7C7C9}" dt="2020-07-05T03:21:47.709" v="13" actId="47"/>
        <pc:sldMkLst>
          <pc:docMk/>
          <pc:sldMk cId="0" sldId="411"/>
        </pc:sldMkLst>
      </pc:sldChg>
      <pc:sldChg chg="del">
        <pc:chgData name="CAI JUN" userId="08ce88e1165b00db" providerId="LiveId" clId="{12338E3D-16A9-45DC-A0AC-DF344EA7C7C9}" dt="2020-07-05T03:21:58.115" v="37" actId="47"/>
        <pc:sldMkLst>
          <pc:docMk/>
          <pc:sldMk cId="0" sldId="412"/>
        </pc:sldMkLst>
      </pc:sldChg>
      <pc:sldChg chg="del">
        <pc:chgData name="CAI JUN" userId="08ce88e1165b00db" providerId="LiveId" clId="{12338E3D-16A9-45DC-A0AC-DF344EA7C7C9}" dt="2020-07-05T03:21:57.678" v="36" actId="47"/>
        <pc:sldMkLst>
          <pc:docMk/>
          <pc:sldMk cId="0" sldId="414"/>
        </pc:sldMkLst>
      </pc:sldChg>
      <pc:sldChg chg="del">
        <pc:chgData name="CAI JUN" userId="08ce88e1165b00db" providerId="LiveId" clId="{12338E3D-16A9-45DC-A0AC-DF344EA7C7C9}" dt="2020-07-05T03:21:59.693" v="38" actId="47"/>
        <pc:sldMkLst>
          <pc:docMk/>
          <pc:sldMk cId="0" sldId="418"/>
        </pc:sldMkLst>
      </pc:sldChg>
      <pc:sldChg chg="del">
        <pc:chgData name="CAI JUN" userId="08ce88e1165b00db" providerId="LiveId" clId="{12338E3D-16A9-45DC-A0AC-DF344EA7C7C9}" dt="2020-07-05T03:22:00.584" v="40" actId="47"/>
        <pc:sldMkLst>
          <pc:docMk/>
          <pc:sldMk cId="0" sldId="419"/>
        </pc:sldMkLst>
      </pc:sldChg>
      <pc:sldChg chg="del">
        <pc:chgData name="CAI JUN" userId="08ce88e1165b00db" providerId="LiveId" clId="{12338E3D-16A9-45DC-A0AC-DF344EA7C7C9}" dt="2020-07-05T03:21:50.928" v="21" actId="47"/>
        <pc:sldMkLst>
          <pc:docMk/>
          <pc:sldMk cId="0" sldId="422"/>
        </pc:sldMkLst>
      </pc:sldChg>
      <pc:sldChg chg="del">
        <pc:chgData name="CAI JUN" userId="08ce88e1165b00db" providerId="LiveId" clId="{12338E3D-16A9-45DC-A0AC-DF344EA7C7C9}" dt="2020-07-05T03:21:48.068" v="14" actId="47"/>
        <pc:sldMkLst>
          <pc:docMk/>
          <pc:sldMk cId="0" sldId="423"/>
        </pc:sldMkLst>
      </pc:sldChg>
      <pc:sldChg chg="del">
        <pc:chgData name="CAI JUN" userId="08ce88e1165b00db" providerId="LiveId" clId="{12338E3D-16A9-45DC-A0AC-DF344EA7C7C9}" dt="2020-07-05T03:21:48.678" v="16" actId="47"/>
        <pc:sldMkLst>
          <pc:docMk/>
          <pc:sldMk cId="0" sldId="424"/>
        </pc:sldMkLst>
      </pc:sldChg>
      <pc:sldChg chg="del">
        <pc:chgData name="CAI JUN" userId="08ce88e1165b00db" providerId="LiveId" clId="{12338E3D-16A9-45DC-A0AC-DF344EA7C7C9}" dt="2020-07-05T03:21:51.678" v="22" actId="47"/>
        <pc:sldMkLst>
          <pc:docMk/>
          <pc:sldMk cId="0" sldId="425"/>
        </pc:sldMkLst>
      </pc:sldChg>
      <pc:sldChg chg="del">
        <pc:chgData name="CAI JUN" userId="08ce88e1165b00db" providerId="LiveId" clId="{12338E3D-16A9-45DC-A0AC-DF344EA7C7C9}" dt="2020-07-05T03:21:52.756" v="23" actId="47"/>
        <pc:sldMkLst>
          <pc:docMk/>
          <pc:sldMk cId="0" sldId="426"/>
        </pc:sldMkLst>
      </pc:sldChg>
      <pc:sldChg chg="del">
        <pc:chgData name="CAI JUN" userId="08ce88e1165b00db" providerId="LiveId" clId="{12338E3D-16A9-45DC-A0AC-DF344EA7C7C9}" dt="2020-07-05T03:21:53.146" v="25" actId="47"/>
        <pc:sldMkLst>
          <pc:docMk/>
          <pc:sldMk cId="0" sldId="427"/>
        </pc:sldMkLst>
      </pc:sldChg>
      <pc:sldChg chg="del">
        <pc:chgData name="CAI JUN" userId="08ce88e1165b00db" providerId="LiveId" clId="{12338E3D-16A9-45DC-A0AC-DF344EA7C7C9}" dt="2020-07-05T03:21:53.381" v="26" actId="47"/>
        <pc:sldMkLst>
          <pc:docMk/>
          <pc:sldMk cId="0" sldId="428"/>
        </pc:sldMkLst>
      </pc:sldChg>
      <pc:sldChg chg="del">
        <pc:chgData name="CAI JUN" userId="08ce88e1165b00db" providerId="LiveId" clId="{12338E3D-16A9-45DC-A0AC-DF344EA7C7C9}" dt="2020-07-05T03:21:53.928" v="27" actId="47"/>
        <pc:sldMkLst>
          <pc:docMk/>
          <pc:sldMk cId="0" sldId="429"/>
        </pc:sldMkLst>
      </pc:sldChg>
      <pc:sldChg chg="del">
        <pc:chgData name="CAI JUN" userId="08ce88e1165b00db" providerId="LiveId" clId="{12338E3D-16A9-45DC-A0AC-DF344EA7C7C9}" dt="2020-07-05T03:21:56.053" v="32" actId="47"/>
        <pc:sldMkLst>
          <pc:docMk/>
          <pc:sldMk cId="0" sldId="430"/>
        </pc:sldMkLst>
      </pc:sldChg>
      <pc:sldChg chg="del">
        <pc:chgData name="CAI JUN" userId="08ce88e1165b00db" providerId="LiveId" clId="{12338E3D-16A9-45DC-A0AC-DF344EA7C7C9}" dt="2020-07-05T03:22:00.068" v="39" actId="47"/>
        <pc:sldMkLst>
          <pc:docMk/>
          <pc:sldMk cId="0" sldId="431"/>
        </pc:sldMkLst>
      </pc:sldChg>
      <pc:sldChg chg="del">
        <pc:chgData name="CAI JUN" userId="08ce88e1165b00db" providerId="LiveId" clId="{12338E3D-16A9-45DC-A0AC-DF344EA7C7C9}" dt="2020-07-05T03:21:48.287" v="15" actId="47"/>
        <pc:sldMkLst>
          <pc:docMk/>
          <pc:sldMk cId="0" sldId="435"/>
        </pc:sldMkLst>
      </pc:sldChg>
      <pc:sldChg chg="del">
        <pc:chgData name="CAI JUN" userId="08ce88e1165b00db" providerId="LiveId" clId="{12338E3D-16A9-45DC-A0AC-DF344EA7C7C9}" dt="2020-07-05T03:21:54.662" v="28" actId="47"/>
        <pc:sldMkLst>
          <pc:docMk/>
          <pc:sldMk cId="0" sldId="436"/>
        </pc:sldMkLst>
      </pc:sldChg>
      <pc:sldChg chg="del">
        <pc:chgData name="CAI JUN" userId="08ce88e1165b00db" providerId="LiveId" clId="{12338E3D-16A9-45DC-A0AC-DF344EA7C7C9}" dt="2020-07-05T03:21:56.474" v="33" actId="47"/>
        <pc:sldMkLst>
          <pc:docMk/>
          <pc:sldMk cId="0" sldId="438"/>
        </pc:sldMkLst>
      </pc:sldChg>
      <pc:sldChg chg="del">
        <pc:chgData name="CAI JUN" userId="08ce88e1165b00db" providerId="LiveId" clId="{12338E3D-16A9-45DC-A0AC-DF344EA7C7C9}" dt="2020-07-05T03:21:56.662" v="34" actId="47"/>
        <pc:sldMkLst>
          <pc:docMk/>
          <pc:sldMk cId="0" sldId="440"/>
        </pc:sldMkLst>
      </pc:sldChg>
      <pc:sldChg chg="del">
        <pc:chgData name="CAI JUN" userId="08ce88e1165b00db" providerId="LiveId" clId="{12338E3D-16A9-45DC-A0AC-DF344EA7C7C9}" dt="2020-07-05T03:21:56.881" v="35" actId="47"/>
        <pc:sldMkLst>
          <pc:docMk/>
          <pc:sldMk cId="0" sldId="441"/>
        </pc:sldMkLst>
      </pc:sldChg>
      <pc:sldChg chg="del">
        <pc:chgData name="CAI JUN" userId="08ce88e1165b00db" providerId="LiveId" clId="{12338E3D-16A9-45DC-A0AC-DF344EA7C7C9}" dt="2020-07-05T03:21:47.224" v="11" actId="47"/>
        <pc:sldMkLst>
          <pc:docMk/>
          <pc:sldMk cId="0" sldId="448"/>
        </pc:sldMkLst>
      </pc:sldChg>
      <pc:sldChg chg="del">
        <pc:chgData name="CAI JUN" userId="08ce88e1165b00db" providerId="LiveId" clId="{12338E3D-16A9-45DC-A0AC-DF344EA7C7C9}" dt="2020-07-05T03:21:45.662" v="5" actId="47"/>
        <pc:sldMkLst>
          <pc:docMk/>
          <pc:sldMk cId="0" sldId="449"/>
        </pc:sldMkLst>
      </pc:sldChg>
      <pc:sldChg chg="del">
        <pc:chgData name="CAI JUN" userId="08ce88e1165b00db" providerId="LiveId" clId="{12338E3D-16A9-45DC-A0AC-DF344EA7C7C9}" dt="2020-07-05T03:21:45.818" v="6" actId="47"/>
        <pc:sldMkLst>
          <pc:docMk/>
          <pc:sldMk cId="0" sldId="450"/>
        </pc:sldMkLst>
      </pc:sldChg>
      <pc:sldChg chg="del">
        <pc:chgData name="CAI JUN" userId="08ce88e1165b00db" providerId="LiveId" clId="{12338E3D-16A9-45DC-A0AC-DF344EA7C7C9}" dt="2020-07-05T03:21:55.006" v="29" actId="47"/>
        <pc:sldMkLst>
          <pc:docMk/>
          <pc:sldMk cId="0" sldId="451"/>
        </pc:sldMkLst>
      </pc:sldChg>
      <pc:sldChg chg="del">
        <pc:chgData name="CAI JUN" userId="08ce88e1165b00db" providerId="LiveId" clId="{12338E3D-16A9-45DC-A0AC-DF344EA7C7C9}" dt="2020-07-05T03:21:55.193" v="30" actId="47"/>
        <pc:sldMkLst>
          <pc:docMk/>
          <pc:sldMk cId="0" sldId="452"/>
        </pc:sldMkLst>
      </pc:sldChg>
      <pc:sldChg chg="del">
        <pc:chgData name="CAI JUN" userId="08ce88e1165b00db" providerId="LiveId" clId="{12338E3D-16A9-45DC-A0AC-DF344EA7C7C9}" dt="2020-07-05T03:21:55.412" v="31" actId="47"/>
        <pc:sldMkLst>
          <pc:docMk/>
          <pc:sldMk cId="0" sldId="453"/>
        </pc:sldMkLst>
      </pc:sldChg>
      <pc:sldChg chg="del">
        <pc:chgData name="CAI JUN" userId="08ce88e1165b00db" providerId="LiveId" clId="{12338E3D-16A9-45DC-A0AC-DF344EA7C7C9}" dt="2020-07-05T03:21:44.381" v="0" actId="47"/>
        <pc:sldMkLst>
          <pc:docMk/>
          <pc:sldMk cId="0" sldId="454"/>
        </pc:sldMkLst>
      </pc:sldChg>
      <pc:sldChg chg="del">
        <pc:chgData name="CAI JUN" userId="08ce88e1165b00db" providerId="LiveId" clId="{12338E3D-16A9-45DC-A0AC-DF344EA7C7C9}" dt="2020-07-05T03:21:49.068" v="17" actId="47"/>
        <pc:sldMkLst>
          <pc:docMk/>
          <pc:sldMk cId="0" sldId="461"/>
        </pc:sldMkLst>
      </pc:sldChg>
      <pc:sldChg chg="del">
        <pc:chgData name="CAI JUN" userId="08ce88e1165b00db" providerId="LiveId" clId="{12338E3D-16A9-45DC-A0AC-DF344EA7C7C9}" dt="2020-07-05T03:23:16.865" v="42" actId="47"/>
        <pc:sldMkLst>
          <pc:docMk/>
          <pc:sldMk cId="0" sldId="463"/>
        </pc:sldMkLst>
      </pc:sldChg>
      <pc:sldChg chg="del">
        <pc:chgData name="CAI JUN" userId="08ce88e1165b00db" providerId="LiveId" clId="{12338E3D-16A9-45DC-A0AC-DF344EA7C7C9}" dt="2020-07-05T03:23:17.318" v="43" actId="47"/>
        <pc:sldMkLst>
          <pc:docMk/>
          <pc:sldMk cId="0" sldId="464"/>
        </pc:sldMkLst>
      </pc:sldChg>
      <pc:sldChg chg="del">
        <pc:chgData name="CAI JUN" userId="08ce88e1165b00db" providerId="LiveId" clId="{12338E3D-16A9-45DC-A0AC-DF344EA7C7C9}" dt="2020-07-05T03:23:18.334" v="45" actId="47"/>
        <pc:sldMkLst>
          <pc:docMk/>
          <pc:sldMk cId="0" sldId="465"/>
        </pc:sldMkLst>
      </pc:sldChg>
      <pc:sldChg chg="del">
        <pc:chgData name="CAI JUN" userId="08ce88e1165b00db" providerId="LiveId" clId="{12338E3D-16A9-45DC-A0AC-DF344EA7C7C9}" dt="2020-07-05T03:23:17.724" v="44" actId="47"/>
        <pc:sldMkLst>
          <pc:docMk/>
          <pc:sldMk cId="0" sldId="466"/>
        </pc:sldMkLst>
      </pc:sldChg>
      <pc:sldChg chg="del">
        <pc:chgData name="CAI JUN" userId="08ce88e1165b00db" providerId="LiveId" clId="{12338E3D-16A9-45DC-A0AC-DF344EA7C7C9}" dt="2020-07-05T03:21:46.334" v="9" actId="47"/>
        <pc:sldMkLst>
          <pc:docMk/>
          <pc:sldMk cId="0" sldId="470"/>
        </pc:sldMkLst>
      </pc:sldChg>
      <pc:sldChg chg="del">
        <pc:chgData name="CAI JUN" userId="08ce88e1165b00db" providerId="LiveId" clId="{12338E3D-16A9-45DC-A0AC-DF344EA7C7C9}" dt="2020-07-05T03:21:45.068" v="3" actId="47"/>
        <pc:sldMkLst>
          <pc:docMk/>
          <pc:sldMk cId="0" sldId="472"/>
        </pc:sldMkLst>
      </pc:sldChg>
      <pc:sldChg chg="del">
        <pc:chgData name="CAI JUN" userId="08ce88e1165b00db" providerId="LiveId" clId="{12338E3D-16A9-45DC-A0AC-DF344EA7C7C9}" dt="2020-07-05T03:21:46.053" v="7" actId="47"/>
        <pc:sldMkLst>
          <pc:docMk/>
          <pc:sldMk cId="0" sldId="476"/>
        </pc:sldMkLst>
      </pc:sldChg>
      <pc:sldChg chg="del">
        <pc:chgData name="CAI JUN" userId="08ce88e1165b00db" providerId="LiveId" clId="{12338E3D-16A9-45DC-A0AC-DF344EA7C7C9}" dt="2020-07-05T03:21:50.521" v="19" actId="47"/>
        <pc:sldMkLst>
          <pc:docMk/>
          <pc:sldMk cId="2770417611" sldId="477"/>
        </pc:sldMkLst>
      </pc:sldChg>
      <pc:sldChg chg="del">
        <pc:chgData name="CAI JUN" userId="08ce88e1165b00db" providerId="LiveId" clId="{12338E3D-16A9-45DC-A0AC-DF344EA7C7C9}" dt="2020-07-05T03:22:01.631" v="41" actId="47"/>
        <pc:sldMkLst>
          <pc:docMk/>
          <pc:sldMk cId="67538594" sldId="4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D0A599E-2224-438F-8C58-D6D18833A9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6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8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32B1A-A323-4EC2-BF59-D15E38EEDA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6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7B4C-08EF-4115-BEB0-E19043ABD7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10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824DB-0F22-43C5-AEE3-B368CE4FC1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32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B6A46-BA08-479F-BCEE-BA35B31E8A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74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560D7-3B3E-4AF3-8438-C5B023EBCC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8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3FFFA-78A7-4B64-940E-BEB3DFB5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42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8CCDF-7BD1-4D70-8408-212859ED7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89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E6738-CED0-4817-88F4-B1C785E06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2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DEC9D-3A79-4948-AE98-C5361F4FF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59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73F10-8024-4434-93E2-20AC1B2C4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1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A5EC7-AF42-48A3-A791-99FE5DD565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3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7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E06FFF75-82B1-44C3-9CA4-72BD8B1962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925513" y="1136650"/>
            <a:ext cx="7148512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2286000" indent="-22860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7-15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微观可逆性和精细平衡原理</a:t>
            </a:r>
            <a:endParaRPr kumimoji="1" lang="zh-CN" altLang="en-US" sz="6000" b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179" name="TextBox 1"/>
          <p:cNvSpPr txBox="1">
            <a:spLocks noChangeArrowheads="1"/>
          </p:cNvSpPr>
          <p:nvPr/>
        </p:nvSpPr>
        <p:spPr bwMode="auto">
          <a:xfrm>
            <a:off x="142875" y="428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了解一下</a:t>
            </a:r>
          </a:p>
        </p:txBody>
      </p:sp>
      <p:sp>
        <p:nvSpPr>
          <p:cNvPr id="50180" name="TextBox 2"/>
          <p:cNvSpPr txBox="1">
            <a:spLocks noChangeArrowheads="1"/>
          </p:cNvSpPr>
          <p:nvPr/>
        </p:nvSpPr>
        <p:spPr bwMode="auto">
          <a:xfrm>
            <a:off x="1524000" y="3873500"/>
            <a:ext cx="65500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Principles of Microscopic Reversibility and Detailed Balance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142875" y="428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了解一下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74675" y="588963"/>
            <a:ext cx="81057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微观可逆性原理</a:t>
            </a:r>
            <a:endParaRPr kumimoji="1"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(principle of microscopic reversibility)</a:t>
            </a:r>
            <a:endParaRPr kumimoji="1" lang="zh-CN" altLang="en-US" sz="3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04" name="TextBox 1"/>
          <p:cNvSpPr txBox="1">
            <a:spLocks noChangeArrowheads="1"/>
          </p:cNvSpPr>
          <p:nvPr/>
        </p:nvSpPr>
        <p:spPr bwMode="auto">
          <a:xfrm>
            <a:off x="792163" y="1636713"/>
            <a:ext cx="78105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经典力学和量子力学关于时间反演是对称的</a:t>
            </a:r>
            <a:r>
              <a:rPr lang="zh-CN" altLang="en-US" sz="2800">
                <a:solidFill>
                  <a:srgbClr val="0000FF"/>
                </a:solidFill>
              </a:rPr>
              <a:t>：令时间反向，等同于将速度反向，则体系精确地沿着原过程的反方向倒回去。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79463" y="3254375"/>
            <a:ext cx="78105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</a:rPr>
              <a:t>将微观可逆性原理用于基元反应：</a:t>
            </a:r>
            <a:endParaRPr lang="en-US" altLang="zh-CN" sz="2800">
              <a:solidFill>
                <a:srgbClr val="0000FF"/>
              </a:solidFill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</a:rPr>
              <a:t>    如果一个反应是基元反应，那么，其逆反应也是基元反应，并且两者经历相同的中间状态。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801688" y="5067300"/>
            <a:ext cx="79930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</a:rPr>
              <a:t>例：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2NH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+ 3H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</a:rPr>
              <a:t>不是基元反应，因为其逆反应涉及四个分子，不存在四分子基元反应，逆反应不是基元反应，则正反应也不能是基元反应。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142875" y="42863"/>
            <a:ext cx="1300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了解一下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74675" y="588963"/>
            <a:ext cx="81057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精细平衡原理</a:t>
            </a:r>
            <a:endParaRPr kumimoji="1" lang="en-US" altLang="zh-CN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(principle of detailed balance)</a:t>
            </a:r>
            <a:endParaRPr kumimoji="1" lang="zh-CN" altLang="en-US" sz="3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28" name="TextBox 1"/>
          <p:cNvSpPr txBox="1">
            <a:spLocks noChangeArrowheads="1"/>
          </p:cNvSpPr>
          <p:nvPr/>
        </p:nvSpPr>
        <p:spPr bwMode="auto">
          <a:xfrm>
            <a:off x="792163" y="1704975"/>
            <a:ext cx="78882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平衡时，体系中每一个基元反应的正向速率必等于逆向速率。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Onsager</a:t>
            </a:r>
            <a:r>
              <a:rPr lang="zh-CN" altLang="en-US" sz="2800">
                <a:solidFill>
                  <a:srgbClr val="0000FF"/>
                </a:solidFill>
              </a:rPr>
              <a:t>指出这是一个独立的原理。</a:t>
            </a:r>
          </a:p>
        </p:txBody>
      </p:sp>
      <p:grpSp>
        <p:nvGrpSpPr>
          <p:cNvPr id="52224" name="组合 52223"/>
          <p:cNvGrpSpPr>
            <a:grpSpLocks/>
          </p:cNvGrpSpPr>
          <p:nvPr/>
        </p:nvGrpSpPr>
        <p:grpSpPr bwMode="auto">
          <a:xfrm>
            <a:off x="781050" y="2654300"/>
            <a:ext cx="4672013" cy="1790700"/>
            <a:chOff x="601042" y="2574893"/>
            <a:chExt cx="4671848" cy="1790994"/>
          </a:xfrm>
        </p:grpSpPr>
        <p:sp>
          <p:nvSpPr>
            <p:cNvPr id="52233" name="TextBox 20"/>
            <p:cNvSpPr txBox="1">
              <a:spLocks noChangeArrowheads="1"/>
            </p:cNvSpPr>
            <p:nvPr/>
          </p:nvSpPr>
          <p:spPr bwMode="auto">
            <a:xfrm>
              <a:off x="601042" y="3115735"/>
              <a:ext cx="46718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FF"/>
                  </a:solidFill>
                </a:rPr>
                <a:t>例：                   达到平衡。</a:t>
              </a:r>
            </a:p>
          </p:txBody>
        </p:sp>
        <p:grpSp>
          <p:nvGrpSpPr>
            <p:cNvPr id="52234" name="组合 27"/>
            <p:cNvGrpSpPr>
              <a:grpSpLocks/>
            </p:cNvGrpSpPr>
            <p:nvPr/>
          </p:nvGrpSpPr>
          <p:grpSpPr bwMode="auto">
            <a:xfrm>
              <a:off x="1330606" y="2574893"/>
              <a:ext cx="1971374" cy="1790994"/>
              <a:chOff x="3965794" y="4457020"/>
              <a:chExt cx="1971374" cy="1790994"/>
            </a:xfrm>
          </p:grpSpPr>
          <p:grpSp>
            <p:nvGrpSpPr>
              <p:cNvPr id="52235" name="组合 19"/>
              <p:cNvGrpSpPr>
                <a:grpSpLocks/>
              </p:cNvGrpSpPr>
              <p:nvPr/>
            </p:nvGrpSpPr>
            <p:grpSpPr bwMode="auto">
              <a:xfrm>
                <a:off x="3965794" y="4457020"/>
                <a:ext cx="1877988" cy="1640195"/>
                <a:chOff x="4944803" y="3036712"/>
                <a:chExt cx="2086653" cy="1822439"/>
              </a:xfrm>
            </p:grpSpPr>
            <p:grpSp>
              <p:nvGrpSpPr>
                <p:cNvPr id="52242" name="组合 5"/>
                <p:cNvGrpSpPr>
                  <a:grpSpLocks/>
                </p:cNvGrpSpPr>
                <p:nvPr/>
              </p:nvGrpSpPr>
              <p:grpSpPr bwMode="auto">
                <a:xfrm>
                  <a:off x="5408354" y="4534777"/>
                  <a:ext cx="1115101" cy="124177"/>
                  <a:chOff x="4032997" y="4944534"/>
                  <a:chExt cx="1115101" cy="124177"/>
                </a:xfrm>
              </p:grpSpPr>
              <p:cxnSp>
                <p:nvCxnSpPr>
                  <p:cNvPr id="52252" name="直接箭头连接符 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068098" y="5068711"/>
                    <a:ext cx="1080000" cy="0"/>
                  </a:xfrm>
                  <a:prstGeom prst="straightConnector1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2253" name="直接箭头连接符 12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4032997" y="4944534"/>
                    <a:ext cx="1080000" cy="0"/>
                  </a:xfrm>
                  <a:prstGeom prst="straightConnector1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2243" name="组合 7"/>
                <p:cNvGrpSpPr>
                  <a:grpSpLocks/>
                </p:cNvGrpSpPr>
                <p:nvPr/>
              </p:nvGrpSpPr>
              <p:grpSpPr bwMode="auto">
                <a:xfrm>
                  <a:off x="6398994" y="3335634"/>
                  <a:ext cx="101883" cy="1169464"/>
                  <a:chOff x="4886285" y="3796615"/>
                  <a:chExt cx="101883" cy="1169464"/>
                </a:xfrm>
              </p:grpSpPr>
              <p:cxnSp>
                <p:nvCxnSpPr>
                  <p:cNvPr id="52250" name="直接箭头连接符 13"/>
                  <p:cNvCxnSpPr>
                    <a:cxnSpLocks noChangeShapeType="1"/>
                  </p:cNvCxnSpPr>
                  <p:nvPr/>
                </p:nvCxnSpPr>
                <p:spPr bwMode="auto">
                  <a:xfrm rot="3600000">
                    <a:off x="4346285" y="4426079"/>
                    <a:ext cx="1080000" cy="0"/>
                  </a:xfrm>
                  <a:prstGeom prst="straightConnector1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2251" name="直接箭头连接符 16"/>
                  <p:cNvCxnSpPr>
                    <a:cxnSpLocks noChangeShapeType="1"/>
                  </p:cNvCxnSpPr>
                  <p:nvPr/>
                </p:nvCxnSpPr>
                <p:spPr bwMode="auto">
                  <a:xfrm rot="-7200000">
                    <a:off x="4448168" y="4336615"/>
                    <a:ext cx="1080000" cy="0"/>
                  </a:xfrm>
                  <a:prstGeom prst="straightConnector1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52244" name="组合 3"/>
                <p:cNvGrpSpPr>
                  <a:grpSpLocks/>
                </p:cNvGrpSpPr>
                <p:nvPr/>
              </p:nvGrpSpPr>
              <p:grpSpPr bwMode="auto">
                <a:xfrm>
                  <a:off x="5489503" y="3336058"/>
                  <a:ext cx="119230" cy="1124307"/>
                  <a:chOff x="4157412" y="3841771"/>
                  <a:chExt cx="119230" cy="1124307"/>
                </a:xfrm>
              </p:grpSpPr>
              <p:cxnSp>
                <p:nvCxnSpPr>
                  <p:cNvPr id="52248" name="直接箭头连接符 14"/>
                  <p:cNvCxnSpPr>
                    <a:cxnSpLocks noChangeShapeType="1"/>
                  </p:cNvCxnSpPr>
                  <p:nvPr/>
                </p:nvCxnSpPr>
                <p:spPr bwMode="auto">
                  <a:xfrm rot="-3600000">
                    <a:off x="3736642" y="4426078"/>
                    <a:ext cx="1080000" cy="0"/>
                  </a:xfrm>
                  <a:prstGeom prst="straightConnector1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2249" name="直接箭头连接符 17"/>
                  <p:cNvCxnSpPr>
                    <a:cxnSpLocks noChangeShapeType="1"/>
                  </p:cNvCxnSpPr>
                  <p:nvPr/>
                </p:nvCxnSpPr>
                <p:spPr bwMode="auto">
                  <a:xfrm rot="7200000">
                    <a:off x="3617412" y="4381771"/>
                    <a:ext cx="1080000" cy="0"/>
                  </a:xfrm>
                  <a:prstGeom prst="straightConnector1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52245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5791199" y="3036712"/>
                  <a:ext cx="530579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246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6500877" y="4335931"/>
                  <a:ext cx="530579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2247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4944803" y="4307034"/>
                  <a:ext cx="530579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zh-CN" altLang="en-US" sz="2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2236" name="TextBox 32"/>
              <p:cNvSpPr txBox="1">
                <a:spLocks noChangeArrowheads="1"/>
              </p:cNvSpPr>
              <p:nvPr/>
            </p:nvSpPr>
            <p:spPr bwMode="auto">
              <a:xfrm>
                <a:off x="4949793" y="5101508"/>
                <a:ext cx="3838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237" name="TextBox 33"/>
              <p:cNvSpPr txBox="1">
                <a:spLocks noChangeArrowheads="1"/>
              </p:cNvSpPr>
              <p:nvPr/>
            </p:nvSpPr>
            <p:spPr bwMode="auto">
              <a:xfrm>
                <a:off x="5332412" y="4866558"/>
                <a:ext cx="6047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</a:t>
                </a:r>
                <a:r>
                  <a:rPr lang="en-US" altLang="zh-CN" sz="1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238" name="TextBox 35"/>
              <p:cNvSpPr txBox="1">
                <a:spLocks noChangeArrowheads="1"/>
              </p:cNvSpPr>
              <p:nvPr/>
            </p:nvSpPr>
            <p:spPr bwMode="auto">
              <a:xfrm>
                <a:off x="4740945" y="5490977"/>
                <a:ext cx="3838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239" name="TextBox 36"/>
              <p:cNvSpPr txBox="1">
                <a:spLocks noChangeArrowheads="1"/>
              </p:cNvSpPr>
              <p:nvPr/>
            </p:nvSpPr>
            <p:spPr bwMode="auto">
              <a:xfrm>
                <a:off x="4535640" y="5110356"/>
                <a:ext cx="38382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240" name="TextBox 38"/>
              <p:cNvSpPr txBox="1">
                <a:spLocks noChangeArrowheads="1"/>
              </p:cNvSpPr>
              <p:nvPr/>
            </p:nvSpPr>
            <p:spPr bwMode="auto">
              <a:xfrm>
                <a:off x="4679581" y="5878682"/>
                <a:ext cx="6047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</a:t>
                </a:r>
                <a:r>
                  <a:rPr lang="en-US" altLang="zh-CN" sz="1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241" name="TextBox 39"/>
              <p:cNvSpPr txBox="1">
                <a:spLocks noChangeArrowheads="1"/>
              </p:cNvSpPr>
              <p:nvPr/>
            </p:nvSpPr>
            <p:spPr bwMode="auto">
              <a:xfrm>
                <a:off x="4076853" y="4882975"/>
                <a:ext cx="6047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3</a:t>
                </a:r>
                <a:endParaRPr lang="zh-CN" altLang="en-US" sz="18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790575" y="4264025"/>
            <a:ext cx="79692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若</a:t>
            </a:r>
            <a:r>
              <a:rPr lang="en-US" altLang="zh-CN" sz="2800" i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altLang="zh-CN" sz="2800" i="1" baseline="-25000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altLang="zh-CN" sz="2800" i="1" baseline="-25000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altLang="zh-CN" sz="2800" i="1" baseline="-25000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，则所有物质的浓度均保持不变，满足平衡要求，因此并</a:t>
            </a:r>
            <a:r>
              <a:rPr lang="zh-CN" altLang="en-US" sz="2800">
                <a:solidFill>
                  <a:srgbClr val="0000FF"/>
                </a:solidFill>
              </a:rPr>
              <a:t>不违背热力学原理，但是它违背了精细平衡原理，正确的是：</a:t>
            </a:r>
            <a:endParaRPr lang="en-US" altLang="zh-CN" sz="280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                     v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altLang="zh-CN" sz="2800" i="1" baseline="-25000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 v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altLang="zh-CN" sz="2800" i="1" baseline="-25000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v</a:t>
            </a:r>
            <a:r>
              <a:rPr lang="en-US" altLang="zh-CN" sz="2800" i="1" baseline="-25000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>
                <a:solidFill>
                  <a:srgbClr val="0000FF"/>
                </a:solidFill>
              </a:rPr>
              <a:t>。</a:t>
            </a:r>
          </a:p>
        </p:txBody>
      </p:sp>
      <p:cxnSp>
        <p:nvCxnSpPr>
          <p:cNvPr id="52231" name="直接连接符 2"/>
          <p:cNvCxnSpPr>
            <a:cxnSpLocks noChangeShapeType="1"/>
          </p:cNvCxnSpPr>
          <p:nvPr/>
        </p:nvCxnSpPr>
        <p:spPr bwMode="auto">
          <a:xfrm>
            <a:off x="6469063" y="2584450"/>
            <a:ext cx="102711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2" name="TextBox 3"/>
          <p:cNvSpPr txBox="1">
            <a:spLocks noChangeArrowheads="1"/>
          </p:cNvSpPr>
          <p:nvPr/>
        </p:nvSpPr>
        <p:spPr bwMode="auto">
          <a:xfrm>
            <a:off x="6265863" y="2625725"/>
            <a:ext cx="1557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不能从其它原理证得。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9602</TotalTime>
  <Words>241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楷体</vt:lpstr>
      <vt:lpstr>Arial</vt:lpstr>
      <vt:lpstr>Book Antiqua</vt:lpstr>
      <vt:lpstr>Times New Roman</vt:lpstr>
      <vt:lpstr>Wingdings</vt:lpstr>
      <vt:lpstr>古瓶荷花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750</cp:revision>
  <dcterms:created xsi:type="dcterms:W3CDTF">1998-06-15T09:16:02Z</dcterms:created>
  <dcterms:modified xsi:type="dcterms:W3CDTF">2020-07-05T03:23:20Z</dcterms:modified>
</cp:coreProperties>
</file>