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4"/>
  </p:notesMasterIdLst>
  <p:sldIdLst>
    <p:sldId id="424" r:id="rId2"/>
    <p:sldId id="412" r:id="rId3"/>
    <p:sldId id="393" r:id="rId4"/>
    <p:sldId id="394" r:id="rId5"/>
    <p:sldId id="373" r:id="rId6"/>
    <p:sldId id="403" r:id="rId7"/>
    <p:sldId id="405" r:id="rId8"/>
    <p:sldId id="404" r:id="rId9"/>
    <p:sldId id="407" r:id="rId10"/>
    <p:sldId id="406" r:id="rId11"/>
    <p:sldId id="408" r:id="rId12"/>
    <p:sldId id="395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FF5050"/>
    <a:srgbClr val="FF0066"/>
    <a:srgbClr val="FF7C80"/>
    <a:srgbClr val="FF9966"/>
    <a:srgbClr val="FFCC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29EFF6-E031-4D96-9825-79EBB7A6131F}" v="20" dt="2020-07-06T02:22:14.6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83" autoAdjust="0"/>
  </p:normalViewPr>
  <p:slideViewPr>
    <p:cSldViewPr snapToGrid="0">
      <p:cViewPr varScale="1">
        <p:scale>
          <a:sx n="85" d="100"/>
          <a:sy n="85" d="100"/>
        </p:scale>
        <p:origin x="115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 JUN" userId="08ce88e1165b00db" providerId="LiveId" clId="{9A44AAB5-5A7D-4678-9D35-2621D6F9ABC0}"/>
    <pc:docChg chg="custSel delSld modSld">
      <pc:chgData name="CAI JUN" userId="08ce88e1165b00db" providerId="LiveId" clId="{9A44AAB5-5A7D-4678-9D35-2621D6F9ABC0}" dt="2020-07-06T02:36:12.462" v="55" actId="478"/>
      <pc:docMkLst>
        <pc:docMk/>
      </pc:docMkLst>
      <pc:sldChg chg="del">
        <pc:chgData name="CAI JUN" userId="08ce88e1165b00db" providerId="LiveId" clId="{9A44AAB5-5A7D-4678-9D35-2621D6F9ABC0}" dt="2020-07-06T02:29:07.007" v="11" actId="47"/>
        <pc:sldMkLst>
          <pc:docMk/>
          <pc:sldMk cId="0" sldId="384"/>
        </pc:sldMkLst>
      </pc:sldChg>
      <pc:sldChg chg="modSp">
        <pc:chgData name="CAI JUN" userId="08ce88e1165b00db" providerId="LiveId" clId="{9A44AAB5-5A7D-4678-9D35-2621D6F9ABC0}" dt="2020-07-06T02:35:04.181" v="21"/>
        <pc:sldMkLst>
          <pc:docMk/>
          <pc:sldMk cId="0" sldId="394"/>
        </pc:sldMkLst>
        <pc:graphicFrameChg chg="mod">
          <ac:chgData name="CAI JUN" userId="08ce88e1165b00db" providerId="LiveId" clId="{9A44AAB5-5A7D-4678-9D35-2621D6F9ABC0}" dt="2020-07-06T02:35:04.181" v="21"/>
          <ac:graphicFrameMkLst>
            <pc:docMk/>
            <pc:sldMk cId="0" sldId="394"/>
            <ac:graphicFrameMk id="15383" creationId="{00000000-0000-0000-0000-000000000000}"/>
          </ac:graphicFrameMkLst>
        </pc:graphicFrameChg>
      </pc:sldChg>
      <pc:sldChg chg="del">
        <pc:chgData name="CAI JUN" userId="08ce88e1165b00db" providerId="LiveId" clId="{9A44AAB5-5A7D-4678-9D35-2621D6F9ABC0}" dt="2020-07-06T02:29:07.335" v="12" actId="47"/>
        <pc:sldMkLst>
          <pc:docMk/>
          <pc:sldMk cId="0" sldId="399"/>
        </pc:sldMkLst>
      </pc:sldChg>
      <pc:sldChg chg="del">
        <pc:chgData name="CAI JUN" userId="08ce88e1165b00db" providerId="LiveId" clId="{9A44AAB5-5A7D-4678-9D35-2621D6F9ABC0}" dt="2020-07-06T02:28:58.760" v="1" actId="47"/>
        <pc:sldMkLst>
          <pc:docMk/>
          <pc:sldMk cId="0" sldId="401"/>
        </pc:sldMkLst>
      </pc:sldChg>
      <pc:sldChg chg="del">
        <pc:chgData name="CAI JUN" userId="08ce88e1165b00db" providerId="LiveId" clId="{9A44AAB5-5A7D-4678-9D35-2621D6F9ABC0}" dt="2020-07-06T02:28:59.967" v="6" actId="47"/>
        <pc:sldMkLst>
          <pc:docMk/>
          <pc:sldMk cId="0" sldId="402"/>
        </pc:sldMkLst>
      </pc:sldChg>
      <pc:sldChg chg="modSp mod">
        <pc:chgData name="CAI JUN" userId="08ce88e1165b00db" providerId="LiveId" clId="{9A44AAB5-5A7D-4678-9D35-2621D6F9ABC0}" dt="2020-07-06T02:35:43.662" v="52" actId="1036"/>
        <pc:sldMkLst>
          <pc:docMk/>
          <pc:sldMk cId="0" sldId="405"/>
        </pc:sldMkLst>
        <pc:graphicFrameChg chg="mod">
          <ac:chgData name="CAI JUN" userId="08ce88e1165b00db" providerId="LiveId" clId="{9A44AAB5-5A7D-4678-9D35-2621D6F9ABC0}" dt="2020-07-06T02:35:43.662" v="52" actId="1036"/>
          <ac:graphicFrameMkLst>
            <pc:docMk/>
            <pc:sldMk cId="0" sldId="405"/>
            <ac:graphicFrameMk id="18437" creationId="{00000000-0000-0000-0000-000000000000}"/>
          </ac:graphicFrameMkLst>
        </pc:graphicFrameChg>
        <pc:graphicFrameChg chg="mod">
          <ac:chgData name="CAI JUN" userId="08ce88e1165b00db" providerId="LiveId" clId="{9A44AAB5-5A7D-4678-9D35-2621D6F9ABC0}" dt="2020-07-06T02:35:43.662" v="52" actId="1036"/>
          <ac:graphicFrameMkLst>
            <pc:docMk/>
            <pc:sldMk cId="0" sldId="405"/>
            <ac:graphicFrameMk id="18438" creationId="{00000000-0000-0000-0000-000000000000}"/>
          </ac:graphicFrameMkLst>
        </pc:graphicFrameChg>
      </pc:sldChg>
      <pc:sldChg chg="addSp delSp modSp mod">
        <pc:chgData name="CAI JUN" userId="08ce88e1165b00db" providerId="LiveId" clId="{9A44AAB5-5A7D-4678-9D35-2621D6F9ABC0}" dt="2020-07-06T02:36:12.462" v="55" actId="478"/>
        <pc:sldMkLst>
          <pc:docMk/>
          <pc:sldMk cId="0" sldId="407"/>
        </pc:sldMkLst>
        <pc:graphicFrameChg chg="add mod">
          <ac:chgData name="CAI JUN" userId="08ce88e1165b00db" providerId="LiveId" clId="{9A44AAB5-5A7D-4678-9D35-2621D6F9ABC0}" dt="2020-07-06T02:36:06.729" v="54"/>
          <ac:graphicFrameMkLst>
            <pc:docMk/>
            <pc:sldMk cId="0" sldId="407"/>
            <ac:graphicFrameMk id="8" creationId="{B01C4A9F-2A17-47E7-B276-49E019739D9A}"/>
          </ac:graphicFrameMkLst>
        </pc:graphicFrameChg>
        <pc:graphicFrameChg chg="add mod">
          <ac:chgData name="CAI JUN" userId="08ce88e1165b00db" providerId="LiveId" clId="{9A44AAB5-5A7D-4678-9D35-2621D6F9ABC0}" dt="2020-07-06T02:36:06.729" v="54"/>
          <ac:graphicFrameMkLst>
            <pc:docMk/>
            <pc:sldMk cId="0" sldId="407"/>
            <ac:graphicFrameMk id="9" creationId="{505BD74C-2F91-41D2-80E5-13580D3719E6}"/>
          </ac:graphicFrameMkLst>
        </pc:graphicFrameChg>
        <pc:graphicFrameChg chg="del mod">
          <ac:chgData name="CAI JUN" userId="08ce88e1165b00db" providerId="LiveId" clId="{9A44AAB5-5A7D-4678-9D35-2621D6F9ABC0}" dt="2020-07-06T02:36:12.462" v="55" actId="478"/>
          <ac:graphicFrameMkLst>
            <pc:docMk/>
            <pc:sldMk cId="0" sldId="407"/>
            <ac:graphicFrameMk id="20486" creationId="{00000000-0000-0000-0000-000000000000}"/>
          </ac:graphicFrameMkLst>
        </pc:graphicFrameChg>
        <pc:graphicFrameChg chg="del mod">
          <ac:chgData name="CAI JUN" userId="08ce88e1165b00db" providerId="LiveId" clId="{9A44AAB5-5A7D-4678-9D35-2621D6F9ABC0}" dt="2020-07-06T02:36:12.462" v="55" actId="478"/>
          <ac:graphicFrameMkLst>
            <pc:docMk/>
            <pc:sldMk cId="0" sldId="407"/>
            <ac:graphicFrameMk id="20487" creationId="{00000000-0000-0000-0000-000000000000}"/>
          </ac:graphicFrameMkLst>
        </pc:graphicFrameChg>
      </pc:sldChg>
      <pc:sldChg chg="del">
        <pc:chgData name="CAI JUN" userId="08ce88e1165b00db" providerId="LiveId" clId="{9A44AAB5-5A7D-4678-9D35-2621D6F9ABC0}" dt="2020-07-06T02:29:00.796" v="8" actId="47"/>
        <pc:sldMkLst>
          <pc:docMk/>
          <pc:sldMk cId="0" sldId="409"/>
        </pc:sldMkLst>
      </pc:sldChg>
      <pc:sldChg chg="del">
        <pc:chgData name="CAI JUN" userId="08ce88e1165b00db" providerId="LiveId" clId="{9A44AAB5-5A7D-4678-9D35-2621D6F9ABC0}" dt="2020-07-06T02:29:09.043" v="18" actId="47"/>
        <pc:sldMkLst>
          <pc:docMk/>
          <pc:sldMk cId="0" sldId="411"/>
        </pc:sldMkLst>
      </pc:sldChg>
      <pc:sldChg chg="del">
        <pc:chgData name="CAI JUN" userId="08ce88e1165b00db" providerId="LiveId" clId="{9A44AAB5-5A7D-4678-9D35-2621D6F9ABC0}" dt="2020-07-06T02:29:12.359" v="19" actId="47"/>
        <pc:sldMkLst>
          <pc:docMk/>
          <pc:sldMk cId="0" sldId="413"/>
        </pc:sldMkLst>
      </pc:sldChg>
      <pc:sldChg chg="del">
        <pc:chgData name="CAI JUN" userId="08ce88e1165b00db" providerId="LiveId" clId="{9A44AAB5-5A7D-4678-9D35-2621D6F9ABC0}" dt="2020-07-06T02:29:07.948" v="16" actId="47"/>
        <pc:sldMkLst>
          <pc:docMk/>
          <pc:sldMk cId="0" sldId="414"/>
        </pc:sldMkLst>
      </pc:sldChg>
      <pc:sldChg chg="del">
        <pc:chgData name="CAI JUN" userId="08ce88e1165b00db" providerId="LiveId" clId="{9A44AAB5-5A7D-4678-9D35-2621D6F9ABC0}" dt="2020-07-06T02:28:58.776" v="2" actId="47"/>
        <pc:sldMkLst>
          <pc:docMk/>
          <pc:sldMk cId="0" sldId="415"/>
        </pc:sldMkLst>
      </pc:sldChg>
      <pc:sldChg chg="del">
        <pc:chgData name="CAI JUN" userId="08ce88e1165b00db" providerId="LiveId" clId="{9A44AAB5-5A7D-4678-9D35-2621D6F9ABC0}" dt="2020-07-06T02:28:59.059" v="4" actId="47"/>
        <pc:sldMkLst>
          <pc:docMk/>
          <pc:sldMk cId="0" sldId="416"/>
        </pc:sldMkLst>
      </pc:sldChg>
      <pc:sldChg chg="del">
        <pc:chgData name="CAI JUN" userId="08ce88e1165b00db" providerId="LiveId" clId="{9A44AAB5-5A7D-4678-9D35-2621D6F9ABC0}" dt="2020-07-06T02:29:00.153" v="7" actId="47"/>
        <pc:sldMkLst>
          <pc:docMk/>
          <pc:sldMk cId="0" sldId="417"/>
        </pc:sldMkLst>
      </pc:sldChg>
      <pc:sldChg chg="del">
        <pc:chgData name="CAI JUN" userId="08ce88e1165b00db" providerId="LiveId" clId="{9A44AAB5-5A7D-4678-9D35-2621D6F9ABC0}" dt="2020-07-06T02:29:01.186" v="9" actId="47"/>
        <pc:sldMkLst>
          <pc:docMk/>
          <pc:sldMk cId="0" sldId="418"/>
        </pc:sldMkLst>
      </pc:sldChg>
      <pc:sldChg chg="del">
        <pc:chgData name="CAI JUN" userId="08ce88e1165b00db" providerId="LiveId" clId="{9A44AAB5-5A7D-4678-9D35-2621D6F9ABC0}" dt="2020-07-06T02:29:07.556" v="14" actId="47"/>
        <pc:sldMkLst>
          <pc:docMk/>
          <pc:sldMk cId="0" sldId="419"/>
        </pc:sldMkLst>
      </pc:sldChg>
      <pc:sldChg chg="del">
        <pc:chgData name="CAI JUN" userId="08ce88e1165b00db" providerId="LiveId" clId="{9A44AAB5-5A7D-4678-9D35-2621D6F9ABC0}" dt="2020-07-06T02:29:07.743" v="15" actId="47"/>
        <pc:sldMkLst>
          <pc:docMk/>
          <pc:sldMk cId="0" sldId="420"/>
        </pc:sldMkLst>
      </pc:sldChg>
      <pc:sldChg chg="del">
        <pc:chgData name="CAI JUN" userId="08ce88e1165b00db" providerId="LiveId" clId="{9A44AAB5-5A7D-4678-9D35-2621D6F9ABC0}" dt="2020-07-06T02:29:08.274" v="17" actId="47"/>
        <pc:sldMkLst>
          <pc:docMk/>
          <pc:sldMk cId="0" sldId="421"/>
        </pc:sldMkLst>
      </pc:sldChg>
      <pc:sldChg chg="del">
        <pc:chgData name="CAI JUN" userId="08ce88e1165b00db" providerId="LiveId" clId="{9A44AAB5-5A7D-4678-9D35-2621D6F9ABC0}" dt="2020-07-06T02:28:58.259" v="0" actId="47"/>
        <pc:sldMkLst>
          <pc:docMk/>
          <pc:sldMk cId="0" sldId="422"/>
        </pc:sldMkLst>
      </pc:sldChg>
      <pc:sldChg chg="del">
        <pc:chgData name="CAI JUN" userId="08ce88e1165b00db" providerId="LiveId" clId="{9A44AAB5-5A7D-4678-9D35-2621D6F9ABC0}" dt="2020-07-06T02:28:58.869" v="3" actId="47"/>
        <pc:sldMkLst>
          <pc:docMk/>
          <pc:sldMk cId="0" sldId="423"/>
        </pc:sldMkLst>
      </pc:sldChg>
      <pc:sldChg chg="del">
        <pc:chgData name="CAI JUN" userId="08ce88e1165b00db" providerId="LiveId" clId="{9A44AAB5-5A7D-4678-9D35-2621D6F9ABC0}" dt="2020-07-06T02:29:06.319" v="10" actId="47"/>
        <pc:sldMkLst>
          <pc:docMk/>
          <pc:sldMk cId="0" sldId="425"/>
        </pc:sldMkLst>
      </pc:sldChg>
      <pc:sldChg chg="del">
        <pc:chgData name="CAI JUN" userId="08ce88e1165b00db" providerId="LiveId" clId="{9A44AAB5-5A7D-4678-9D35-2621D6F9ABC0}" dt="2020-07-06T02:29:07.367" v="13" actId="47"/>
        <pc:sldMkLst>
          <pc:docMk/>
          <pc:sldMk cId="0" sldId="426"/>
        </pc:sldMkLst>
      </pc:sldChg>
      <pc:sldChg chg="del">
        <pc:chgData name="CAI JUN" userId="08ce88e1165b00db" providerId="LiveId" clId="{9A44AAB5-5A7D-4678-9D35-2621D6F9ABC0}" dt="2020-07-06T02:28:59.715" v="5" actId="47"/>
        <pc:sldMkLst>
          <pc:docMk/>
          <pc:sldMk cId="3542555972" sldId="427"/>
        </pc:sldMkLst>
      </pc:sldChg>
    </pc:docChg>
  </pc:docChgLst>
  <pc:docChgLst>
    <pc:chgData name="CAI JUN" userId="08ce88e1165b00db" providerId="LiveId" clId="{CF29EFF6-E031-4D96-9825-79EBB7A6131F}"/>
    <pc:docChg chg="modSld">
      <pc:chgData name="CAI JUN" userId="08ce88e1165b00db" providerId="LiveId" clId="{CF29EFF6-E031-4D96-9825-79EBB7A6131F}" dt="2020-07-06T02:22:14.687" v="19"/>
      <pc:docMkLst>
        <pc:docMk/>
      </pc:docMkLst>
      <pc:sldChg chg="addSp delSp modSp">
        <pc:chgData name="CAI JUN" userId="08ce88e1165b00db" providerId="LiveId" clId="{CF29EFF6-E031-4D96-9825-79EBB7A6131F}" dt="2020-07-06T02:21:41.906" v="13"/>
        <pc:sldMkLst>
          <pc:docMk/>
          <pc:sldMk cId="0" sldId="402"/>
        </pc:sldMkLst>
        <pc:spChg chg="add mod">
          <ac:chgData name="CAI JUN" userId="08ce88e1165b00db" providerId="LiveId" clId="{CF29EFF6-E031-4D96-9825-79EBB7A6131F}" dt="2020-07-06T02:21:28.151" v="11"/>
          <ac:spMkLst>
            <pc:docMk/>
            <pc:sldMk cId="0" sldId="402"/>
            <ac:spMk id="7" creationId="{8A7BE8B4-E4A7-4B23-A59F-1565323741B2}"/>
          </ac:spMkLst>
        </pc:spChg>
        <pc:spChg chg="del">
          <ac:chgData name="CAI JUN" userId="08ce88e1165b00db" providerId="LiveId" clId="{CF29EFF6-E031-4D96-9825-79EBB7A6131F}" dt="2020-07-06T02:21:05.466" v="9" actId="478"/>
          <ac:spMkLst>
            <pc:docMk/>
            <pc:sldMk cId="0" sldId="402"/>
            <ac:spMk id="8197" creationId="{00000000-0000-0000-0000-000000000000}"/>
          </ac:spMkLst>
        </pc:spChg>
        <pc:graphicFrameChg chg="mod">
          <ac:chgData name="CAI JUN" userId="08ce88e1165b00db" providerId="LiveId" clId="{CF29EFF6-E031-4D96-9825-79EBB7A6131F}" dt="2020-07-06T02:21:41.906" v="13"/>
          <ac:graphicFrameMkLst>
            <pc:docMk/>
            <pc:sldMk cId="0" sldId="402"/>
            <ac:graphicFrameMk id="8" creationId="{E995638E-9D48-4A8E-9692-54D17378036E}"/>
          </ac:graphicFrameMkLst>
        </pc:graphicFrameChg>
      </pc:sldChg>
      <pc:sldChg chg="delSp modSp">
        <pc:chgData name="CAI JUN" userId="08ce88e1165b00db" providerId="LiveId" clId="{CF29EFF6-E031-4D96-9825-79EBB7A6131F}" dt="2020-07-06T02:22:14.687" v="19"/>
        <pc:sldMkLst>
          <pc:docMk/>
          <pc:sldMk cId="0" sldId="417"/>
        </pc:sldMkLst>
        <pc:spChg chg="del">
          <ac:chgData name="CAI JUN" userId="08ce88e1165b00db" providerId="LiveId" clId="{CF29EFF6-E031-4D96-9825-79EBB7A6131F}" dt="2020-07-06T02:21:11.094" v="10" actId="478"/>
          <ac:spMkLst>
            <pc:docMk/>
            <pc:sldMk cId="0" sldId="417"/>
            <ac:spMk id="9227" creationId="{00000000-0000-0000-0000-000000000000}"/>
          </ac:spMkLst>
        </pc:spChg>
        <pc:graphicFrameChg chg="mod">
          <ac:chgData name="CAI JUN" userId="08ce88e1165b00db" providerId="LiveId" clId="{CF29EFF6-E031-4D96-9825-79EBB7A6131F}" dt="2020-07-06T02:21:55.394" v="15"/>
          <ac:graphicFrameMkLst>
            <pc:docMk/>
            <pc:sldMk cId="0" sldId="417"/>
            <ac:graphicFrameMk id="2" creationId="{94B6CACE-9A86-401C-8A01-D8B5F31BF3B7}"/>
          </ac:graphicFrameMkLst>
        </pc:graphicFrameChg>
        <pc:graphicFrameChg chg="mod">
          <ac:chgData name="CAI JUN" userId="08ce88e1165b00db" providerId="LiveId" clId="{CF29EFF6-E031-4D96-9825-79EBB7A6131F}" dt="2020-07-06T02:22:14.687" v="19"/>
          <ac:graphicFrameMkLst>
            <pc:docMk/>
            <pc:sldMk cId="0" sldId="417"/>
            <ac:graphicFrameMk id="3" creationId="{CF8AD684-5B07-458F-85AD-1F3FDBCE93C4}"/>
          </ac:graphicFrameMkLst>
        </pc:graphicFrameChg>
        <pc:graphicFrameChg chg="mod">
          <ac:chgData name="CAI JUN" userId="08ce88e1165b00db" providerId="LiveId" clId="{CF29EFF6-E031-4D96-9825-79EBB7A6131F}" dt="2020-07-06T02:22:05.596" v="17"/>
          <ac:graphicFrameMkLst>
            <pc:docMk/>
            <pc:sldMk cId="0" sldId="417"/>
            <ac:graphicFrameMk id="14" creationId="{5BF2F2F4-5B53-4A1E-AAE1-BCF54C933A73}"/>
          </ac:graphicFrameMkLst>
        </pc:graphicFrameChg>
      </pc:sldChg>
      <pc:sldChg chg="modSp">
        <pc:chgData name="CAI JUN" userId="08ce88e1165b00db" providerId="LiveId" clId="{CF29EFF6-E031-4D96-9825-79EBB7A6131F}" dt="2020-07-06T02:20:53.629" v="8" actId="255"/>
        <pc:sldMkLst>
          <pc:docMk/>
          <pc:sldMk cId="3542555972" sldId="427"/>
        </pc:sldMkLst>
        <pc:spChg chg="mod">
          <ac:chgData name="CAI JUN" userId="08ce88e1165b00db" providerId="LiveId" clId="{CF29EFF6-E031-4D96-9825-79EBB7A6131F}" dt="2020-07-06T02:20:53.629" v="8" actId="255"/>
          <ac:spMkLst>
            <pc:docMk/>
            <pc:sldMk cId="3542555972" sldId="427"/>
            <ac:spMk id="9227" creationId="{00000000-0000-0000-0000-000000000000}"/>
          </ac:spMkLst>
        </pc:spChg>
        <pc:graphicFrameChg chg="mod">
          <ac:chgData name="CAI JUN" userId="08ce88e1165b00db" providerId="LiveId" clId="{CF29EFF6-E031-4D96-9825-79EBB7A6131F}" dt="2020-07-06T02:20:21.332" v="4"/>
          <ac:graphicFrameMkLst>
            <pc:docMk/>
            <pc:sldMk cId="3542555972" sldId="427"/>
            <ac:graphicFrameMk id="2" creationId="{94B6CACE-9A86-401C-8A01-D8B5F31BF3B7}"/>
          </ac:graphicFrameMkLst>
        </pc:graphicFrameChg>
        <pc:graphicFrameChg chg="mod">
          <ac:chgData name="CAI JUN" userId="08ce88e1165b00db" providerId="LiveId" clId="{CF29EFF6-E031-4D96-9825-79EBB7A6131F}" dt="2020-07-06T02:20:29.610" v="6"/>
          <ac:graphicFrameMkLst>
            <pc:docMk/>
            <pc:sldMk cId="3542555972" sldId="427"/>
            <ac:graphicFrameMk id="3" creationId="{CF8AD684-5B07-458F-85AD-1F3FDBCE93C4}"/>
          </ac:graphicFrameMkLst>
        </pc:graphicFrameChg>
        <pc:graphicFrameChg chg="mod">
          <ac:chgData name="CAI JUN" userId="08ce88e1165b00db" providerId="LiveId" clId="{CF29EFF6-E031-4D96-9825-79EBB7A6131F}" dt="2020-07-06T02:20:10.613" v="1"/>
          <ac:graphicFrameMkLst>
            <pc:docMk/>
            <pc:sldMk cId="3542555972" sldId="427"/>
            <ac:graphicFrameMk id="14" creationId="{5BF2F2F4-5B53-4A1E-AAE1-BCF54C933A73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13.wmf"/><Relationship Id="rId1" Type="http://schemas.openxmlformats.org/officeDocument/2006/relationships/image" Target="../media/image8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13.wmf"/><Relationship Id="rId1" Type="http://schemas.openxmlformats.org/officeDocument/2006/relationships/image" Target="../media/image8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13.wmf"/><Relationship Id="rId1" Type="http://schemas.openxmlformats.org/officeDocument/2006/relationships/image" Target="../media/image8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113E4360-7240-42DA-B3D1-4F4D2169CE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1353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5088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BDE09E-4EAE-4F88-B94B-9FE127F17A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5639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229147-4D06-4D17-8E94-5B9D0727F4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749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A92C9D-CCC2-4994-B956-0D6277C55B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04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3C028-0804-4A42-91FA-AF53B6F6F1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9305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FC7046-FD7B-415E-B054-750EC9A272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271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3585A7-5D20-41B8-9515-AB5AC896B1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024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DED680-CE6D-4356-A47E-45FAC0E8DA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9115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9AD5C-51B2-4484-B91E-4B68ECDE32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65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CB0085-E56A-4D34-BC47-A97E4959BC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4166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F4383D-F680-42D8-88C1-06A726F061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6127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42A7B-7902-4CA9-8B55-AC22B257BF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843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498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98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98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3B9A175-15A2-4161-B629-5BD4067C1E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10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26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Relationship Id="rId9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0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0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80" name="Rectangle 4"/>
          <p:cNvSpPr>
            <a:spLocks noChangeArrowheads="1"/>
          </p:cNvSpPr>
          <p:nvPr/>
        </p:nvSpPr>
        <p:spPr bwMode="auto">
          <a:xfrm>
            <a:off x="1625600" y="1041400"/>
            <a:ext cx="6083300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marL="2286000" indent="-2286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fontAlgn="t">
              <a:defRPr/>
            </a:pPr>
            <a:r>
              <a:rPr lang="en-US" altLang="zh-CN" sz="6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8-5 </a:t>
            </a:r>
            <a:r>
              <a:rPr lang="zh-CN" altLang="en-US" sz="6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燃烧与爆炸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291" name="TextBox 2"/>
          <p:cNvSpPr txBox="1">
            <a:spLocks noChangeArrowheads="1"/>
          </p:cNvSpPr>
          <p:nvPr/>
        </p:nvSpPr>
        <p:spPr bwMode="auto">
          <a:xfrm>
            <a:off x="1800225" y="3871913"/>
            <a:ext cx="6048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Combustion and Explosion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ChangeArrowheads="1"/>
          </p:cNvSpPr>
          <p:nvPr/>
        </p:nvSpPr>
        <p:spPr bwMode="auto">
          <a:xfrm>
            <a:off x="914400" y="5143500"/>
            <a:ext cx="5391150" cy="914400"/>
          </a:xfrm>
          <a:prstGeom prst="rect">
            <a:avLst/>
          </a:prstGeom>
          <a:solidFill>
            <a:srgbClr val="FF7C80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05831" name="Text Box 7"/>
          <p:cNvSpPr txBox="1">
            <a:spLocks noChangeArrowheads="1"/>
          </p:cNvSpPr>
          <p:nvPr/>
        </p:nvSpPr>
        <p:spPr bwMode="auto">
          <a:xfrm>
            <a:off x="593725" y="644525"/>
            <a:ext cx="2625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>
              <a:defRPr/>
            </a:pPr>
            <a:r>
              <a:rPr kumimoji="1"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氢氧反应</a:t>
            </a:r>
            <a:r>
              <a:rPr kumimoji="1"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机理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21508" name="Rectangle 24"/>
          <p:cNvSpPr>
            <a:spLocks noChangeArrowheads="1"/>
          </p:cNvSpPr>
          <p:nvPr/>
        </p:nvSpPr>
        <p:spPr bwMode="auto">
          <a:xfrm>
            <a:off x="933450" y="4171950"/>
            <a:ext cx="5353050" cy="952500"/>
          </a:xfrm>
          <a:prstGeom prst="rect">
            <a:avLst/>
          </a:prstGeom>
          <a:solidFill>
            <a:schemeClr val="hlink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21509" name="Object 25"/>
          <p:cNvGraphicFramePr>
            <a:graphicFrameLocks noChangeAspect="1"/>
          </p:cNvGraphicFramePr>
          <p:nvPr/>
        </p:nvGraphicFramePr>
        <p:xfrm>
          <a:off x="985838" y="4149725"/>
          <a:ext cx="433705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图片" r:id="rId3" imgW="2141220" imgH="502920" progId="Word.Picture.8">
                  <p:embed/>
                </p:oleObj>
              </mc:Choice>
              <mc:Fallback>
                <p:oleObj name="图片" r:id="rId3" imgW="2141220" imgH="502920" progId="Word.Picture.8">
                  <p:embed/>
                  <p:pic>
                    <p:nvPicPr>
                      <p:cNvPr id="2150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4149725"/>
                        <a:ext cx="433705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Rectangle 26"/>
          <p:cNvSpPr>
            <a:spLocks noChangeArrowheads="1"/>
          </p:cNvSpPr>
          <p:nvPr/>
        </p:nvSpPr>
        <p:spPr bwMode="auto">
          <a:xfrm>
            <a:off x="933450" y="3219450"/>
            <a:ext cx="5372100" cy="914400"/>
          </a:xfrm>
          <a:prstGeom prst="rect">
            <a:avLst/>
          </a:prstGeom>
          <a:solidFill>
            <a:srgbClr val="FF99CC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1511" name="Rectangle 27"/>
          <p:cNvSpPr>
            <a:spLocks noChangeArrowheads="1"/>
          </p:cNvSpPr>
          <p:nvPr/>
        </p:nvSpPr>
        <p:spPr bwMode="auto">
          <a:xfrm>
            <a:off x="914400" y="2571750"/>
            <a:ext cx="5372100" cy="571500"/>
          </a:xfrm>
          <a:prstGeom prst="rect">
            <a:avLst/>
          </a:prstGeom>
          <a:solidFill>
            <a:srgbClr val="FF5050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1512" name="Rectangle 28"/>
          <p:cNvSpPr>
            <a:spLocks noChangeArrowheads="1"/>
          </p:cNvSpPr>
          <p:nvPr/>
        </p:nvSpPr>
        <p:spPr bwMode="auto">
          <a:xfrm>
            <a:off x="914400" y="1581150"/>
            <a:ext cx="5372100" cy="990600"/>
          </a:xfrm>
          <a:prstGeom prst="rect">
            <a:avLst/>
          </a:prstGeom>
          <a:solidFill>
            <a:srgbClr val="FF9933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pSp>
        <p:nvGrpSpPr>
          <p:cNvPr id="21513" name="Group 29"/>
          <p:cNvGrpSpPr>
            <a:grpSpLocks/>
          </p:cNvGrpSpPr>
          <p:nvPr/>
        </p:nvGrpSpPr>
        <p:grpSpPr bwMode="auto">
          <a:xfrm>
            <a:off x="1035050" y="1543050"/>
            <a:ext cx="6858000" cy="1047750"/>
            <a:chOff x="652" y="972"/>
            <a:chExt cx="4320" cy="660"/>
          </a:xfrm>
        </p:grpSpPr>
        <p:graphicFrame>
          <p:nvGraphicFramePr>
            <p:cNvPr id="21532" name="Object 30"/>
            <p:cNvGraphicFramePr>
              <a:graphicFrameLocks noChangeAspect="1"/>
            </p:cNvGraphicFramePr>
            <p:nvPr/>
          </p:nvGraphicFramePr>
          <p:xfrm>
            <a:off x="652" y="972"/>
            <a:ext cx="2471" cy="6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1" name="图片" r:id="rId5" imgW="1854708" imgH="495300" progId="Word.Picture.8">
                    <p:embed/>
                  </p:oleObj>
                </mc:Choice>
                <mc:Fallback>
                  <p:oleObj name="图片" r:id="rId5" imgW="1854708" imgH="495300" progId="Word.Picture.8">
                    <p:embed/>
                    <p:pic>
                      <p:nvPicPr>
                        <p:cNvPr id="21532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2" y="972"/>
                          <a:ext cx="2471" cy="6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33" name="Text Box 31"/>
            <p:cNvSpPr txBox="1">
              <a:spLocks noChangeArrowheads="1"/>
            </p:cNvSpPr>
            <p:nvPr/>
          </p:nvSpPr>
          <p:spPr bwMode="auto">
            <a:xfrm>
              <a:off x="3956" y="1109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链的引发</a:t>
              </a:r>
              <a:endParaRPr kumimoji="1"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21514" name="Group 32"/>
          <p:cNvGrpSpPr>
            <a:grpSpLocks/>
          </p:cNvGrpSpPr>
          <p:nvPr/>
        </p:nvGrpSpPr>
        <p:grpSpPr bwMode="auto">
          <a:xfrm>
            <a:off x="971550" y="5068888"/>
            <a:ext cx="6975475" cy="1017587"/>
            <a:chOff x="612" y="3193"/>
            <a:chExt cx="4394" cy="641"/>
          </a:xfrm>
        </p:grpSpPr>
        <p:graphicFrame>
          <p:nvGraphicFramePr>
            <p:cNvPr id="21530" name="Object 33"/>
            <p:cNvGraphicFramePr>
              <a:graphicFrameLocks noChangeAspect="1"/>
            </p:cNvGraphicFramePr>
            <p:nvPr/>
          </p:nvGraphicFramePr>
          <p:xfrm>
            <a:off x="612" y="3193"/>
            <a:ext cx="2973" cy="6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2" name="图片" r:id="rId7" imgW="2284476" imgH="492252" progId="Word.Picture.8">
                    <p:embed/>
                  </p:oleObj>
                </mc:Choice>
                <mc:Fallback>
                  <p:oleObj name="图片" r:id="rId7" imgW="2284476" imgH="492252" progId="Word.Picture.8">
                    <p:embed/>
                    <p:pic>
                      <p:nvPicPr>
                        <p:cNvPr id="2153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3193"/>
                          <a:ext cx="2973" cy="6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31" name="Text Box 34"/>
            <p:cNvSpPr txBox="1">
              <a:spLocks noChangeArrowheads="1"/>
            </p:cNvSpPr>
            <p:nvPr/>
          </p:nvSpPr>
          <p:spPr bwMode="auto">
            <a:xfrm>
              <a:off x="3990" y="3305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慢速传递</a:t>
              </a:r>
              <a:endParaRPr kumimoji="1"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21515" name="Group 35"/>
          <p:cNvGrpSpPr>
            <a:grpSpLocks/>
          </p:cNvGrpSpPr>
          <p:nvPr/>
        </p:nvGrpSpPr>
        <p:grpSpPr bwMode="auto">
          <a:xfrm>
            <a:off x="1025525" y="2571750"/>
            <a:ext cx="6867525" cy="546100"/>
            <a:chOff x="646" y="1620"/>
            <a:chExt cx="4326" cy="344"/>
          </a:xfrm>
        </p:grpSpPr>
        <p:grpSp>
          <p:nvGrpSpPr>
            <p:cNvPr id="21525" name="Group 36"/>
            <p:cNvGrpSpPr>
              <a:grpSpLocks/>
            </p:cNvGrpSpPr>
            <p:nvPr/>
          </p:nvGrpSpPr>
          <p:grpSpPr bwMode="auto">
            <a:xfrm>
              <a:off x="646" y="1620"/>
              <a:ext cx="2526" cy="340"/>
              <a:chOff x="646" y="1620"/>
              <a:chExt cx="2526" cy="340"/>
            </a:xfrm>
          </p:grpSpPr>
          <p:graphicFrame>
            <p:nvGraphicFramePr>
              <p:cNvPr id="21528" name="Object 37"/>
              <p:cNvGraphicFramePr>
                <a:graphicFrameLocks noChangeAspect="1"/>
              </p:cNvGraphicFramePr>
              <p:nvPr/>
            </p:nvGraphicFramePr>
            <p:xfrm>
              <a:off x="1119" y="1657"/>
              <a:ext cx="2053" cy="3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73" name="图片" r:id="rId9" imgW="1513332" imgH="224028" progId="Word.Picture.8">
                      <p:embed/>
                    </p:oleObj>
                  </mc:Choice>
                  <mc:Fallback>
                    <p:oleObj name="图片" r:id="rId9" imgW="1513332" imgH="224028" progId="Word.Picture.8">
                      <p:embed/>
                      <p:pic>
                        <p:nvPicPr>
                          <p:cNvPr id="21528" name="Object 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19" y="1657"/>
                            <a:ext cx="2053" cy="3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529" name="Text Box 38"/>
              <p:cNvSpPr txBox="1">
                <a:spLocks noChangeArrowheads="1"/>
              </p:cNvSpPr>
              <p:nvPr/>
            </p:nvSpPr>
            <p:spPr bwMode="auto">
              <a:xfrm>
                <a:off x="646" y="1620"/>
                <a:ext cx="3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>
                    <a:solidFill>
                      <a:srgbClr val="000000"/>
                    </a:solidFill>
                    <a:latin typeface="Times New Roman" pitchFamily="18" charset="0"/>
                    <a:ea typeface="黑体" pitchFamily="49" charset="-122"/>
                  </a:rPr>
                  <a:t>(3)</a:t>
                </a:r>
              </a:p>
            </p:txBody>
          </p:sp>
        </p:grpSp>
        <p:sp>
          <p:nvSpPr>
            <p:cNvPr id="21526" name="Text Box 39"/>
            <p:cNvSpPr txBox="1">
              <a:spLocks noChangeArrowheads="1"/>
            </p:cNvSpPr>
            <p:nvPr/>
          </p:nvSpPr>
          <p:spPr bwMode="auto">
            <a:xfrm>
              <a:off x="3956" y="1637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链的传递</a:t>
              </a:r>
              <a:endParaRPr kumimoji="1"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1527" name="Text Box 40"/>
            <p:cNvSpPr txBox="1">
              <a:spLocks noChangeArrowheads="1"/>
            </p:cNvSpPr>
            <p:nvPr/>
          </p:nvSpPr>
          <p:spPr bwMode="auto">
            <a:xfrm>
              <a:off x="3384" y="163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r>
                <a:rPr kumimoji="1" lang="zh-CN" altLang="en-US" sz="2400">
                  <a:solidFill>
                    <a:srgbClr val="000000"/>
                  </a:solidFill>
                  <a:latin typeface="Times New Roman" pitchFamily="18" charset="0"/>
                </a:rPr>
                <a:t>快</a:t>
              </a:r>
              <a:r>
                <a:rPr kumimoji="1" lang="en-US" altLang="zh-CN" sz="24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</a:p>
          </p:txBody>
        </p:sp>
      </p:grpSp>
      <p:grpSp>
        <p:nvGrpSpPr>
          <p:cNvPr id="21516" name="Group 41"/>
          <p:cNvGrpSpPr>
            <a:grpSpLocks/>
          </p:cNvGrpSpPr>
          <p:nvPr/>
        </p:nvGrpSpPr>
        <p:grpSpPr bwMode="auto">
          <a:xfrm>
            <a:off x="981075" y="3200400"/>
            <a:ext cx="6908800" cy="1025525"/>
            <a:chOff x="618" y="2016"/>
            <a:chExt cx="4352" cy="646"/>
          </a:xfrm>
        </p:grpSpPr>
        <p:graphicFrame>
          <p:nvGraphicFramePr>
            <p:cNvPr id="21521" name="Object 42"/>
            <p:cNvGraphicFramePr>
              <a:graphicFrameLocks noChangeAspect="1"/>
            </p:cNvGraphicFramePr>
            <p:nvPr/>
          </p:nvGraphicFramePr>
          <p:xfrm>
            <a:off x="618" y="2017"/>
            <a:ext cx="2480" cy="6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4" name="图片" r:id="rId11" imgW="1886712" imgH="490728" progId="Word.Picture.8">
                    <p:embed/>
                  </p:oleObj>
                </mc:Choice>
                <mc:Fallback>
                  <p:oleObj name="图片" r:id="rId11" imgW="1886712" imgH="490728" progId="Word.Picture.8">
                    <p:embed/>
                    <p:pic>
                      <p:nvPicPr>
                        <p:cNvPr id="21521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8" y="2017"/>
                          <a:ext cx="2480" cy="6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2" name="Text Box 43"/>
            <p:cNvSpPr txBox="1">
              <a:spLocks noChangeArrowheads="1"/>
            </p:cNvSpPr>
            <p:nvPr/>
          </p:nvSpPr>
          <p:spPr bwMode="auto">
            <a:xfrm>
              <a:off x="3954" y="2165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支链产生</a:t>
              </a:r>
              <a:endParaRPr kumimoji="1"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1523" name="Text Box 44"/>
            <p:cNvSpPr txBox="1">
              <a:spLocks noChangeArrowheads="1"/>
            </p:cNvSpPr>
            <p:nvPr/>
          </p:nvSpPr>
          <p:spPr bwMode="auto">
            <a:xfrm>
              <a:off x="3396" y="2316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r>
                <a:rPr kumimoji="1" lang="zh-CN" altLang="en-US" sz="2400">
                  <a:solidFill>
                    <a:srgbClr val="000000"/>
                  </a:solidFill>
                  <a:latin typeface="Times New Roman" pitchFamily="18" charset="0"/>
                </a:rPr>
                <a:t>快</a:t>
              </a:r>
              <a:r>
                <a:rPr kumimoji="1" lang="en-US" altLang="zh-CN" sz="24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21524" name="Text Box 45"/>
            <p:cNvSpPr txBox="1">
              <a:spLocks noChangeArrowheads="1"/>
            </p:cNvSpPr>
            <p:nvPr/>
          </p:nvSpPr>
          <p:spPr bwMode="auto">
            <a:xfrm>
              <a:off x="3384" y="2016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r>
                <a:rPr kumimoji="1" lang="zh-CN" altLang="en-US" sz="2400">
                  <a:solidFill>
                    <a:srgbClr val="000000"/>
                  </a:solidFill>
                  <a:latin typeface="Times New Roman" pitchFamily="18" charset="0"/>
                </a:rPr>
                <a:t>慢</a:t>
              </a:r>
              <a:r>
                <a:rPr kumimoji="1" lang="en-US" altLang="zh-CN" sz="24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</a:p>
          </p:txBody>
        </p:sp>
      </p:grpSp>
      <p:grpSp>
        <p:nvGrpSpPr>
          <p:cNvPr id="21517" name="Group 46"/>
          <p:cNvGrpSpPr>
            <a:grpSpLocks/>
          </p:cNvGrpSpPr>
          <p:nvPr/>
        </p:nvGrpSpPr>
        <p:grpSpPr bwMode="auto">
          <a:xfrm>
            <a:off x="5314950" y="4171950"/>
            <a:ext cx="2792413" cy="933450"/>
            <a:chOff x="3348" y="2628"/>
            <a:chExt cx="1759" cy="588"/>
          </a:xfrm>
        </p:grpSpPr>
        <p:sp>
          <p:nvSpPr>
            <p:cNvPr id="21518" name="Text Box 47"/>
            <p:cNvSpPr txBox="1">
              <a:spLocks noChangeArrowheads="1"/>
            </p:cNvSpPr>
            <p:nvPr/>
          </p:nvSpPr>
          <p:spPr bwMode="auto">
            <a:xfrm>
              <a:off x="3978" y="2753"/>
              <a:ext cx="11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链的终止 </a:t>
              </a:r>
              <a:endParaRPr kumimoji="1"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1519" name="Text Box 48"/>
            <p:cNvSpPr txBox="1">
              <a:spLocks noChangeArrowheads="1"/>
            </p:cNvSpPr>
            <p:nvPr/>
          </p:nvSpPr>
          <p:spPr bwMode="auto">
            <a:xfrm>
              <a:off x="3348" y="2628"/>
              <a:ext cx="7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r>
                <a:rPr kumimoji="1" lang="zh-CN" altLang="en-US" sz="2400">
                  <a:solidFill>
                    <a:srgbClr val="000000"/>
                  </a:solidFill>
                  <a:latin typeface="Times New Roman" pitchFamily="18" charset="0"/>
                </a:rPr>
                <a:t>低压</a:t>
              </a:r>
              <a:r>
                <a:rPr kumimoji="1" lang="en-US" altLang="zh-CN" sz="24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21520" name="Text Box 49"/>
            <p:cNvSpPr txBox="1">
              <a:spLocks noChangeArrowheads="1"/>
            </p:cNvSpPr>
            <p:nvPr/>
          </p:nvSpPr>
          <p:spPr bwMode="auto">
            <a:xfrm>
              <a:off x="3372" y="2928"/>
              <a:ext cx="7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r>
                <a:rPr kumimoji="1" lang="zh-CN" altLang="en-US" sz="2400">
                  <a:solidFill>
                    <a:srgbClr val="000000"/>
                  </a:solidFill>
                  <a:latin typeface="Times New Roman" pitchFamily="18" charset="0"/>
                </a:rPr>
                <a:t>高压</a:t>
              </a:r>
              <a:r>
                <a:rPr kumimoji="1" lang="en-US" altLang="zh-CN" sz="24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6" descr="08-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8" y="652463"/>
            <a:ext cx="5743575" cy="56007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AutoShape 7"/>
          <p:cNvSpPr>
            <a:spLocks noChangeArrowheads="1"/>
          </p:cNvSpPr>
          <p:nvPr/>
        </p:nvSpPr>
        <p:spPr bwMode="auto">
          <a:xfrm>
            <a:off x="1447800" y="5638800"/>
            <a:ext cx="2019300" cy="647700"/>
          </a:xfrm>
          <a:prstGeom prst="wedgeRoundRectCallout">
            <a:avLst>
              <a:gd name="adj1" fmla="val 105662"/>
              <a:gd name="adj2" fmla="val -119361"/>
              <a:gd name="adj3" fmla="val 16667"/>
            </a:avLst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第一爆炸极限</a:t>
            </a:r>
            <a:endParaRPr kumimoji="1" lang="zh-CN" altLang="en-US" sz="240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2532" name="AutoShape 8"/>
          <p:cNvSpPr>
            <a:spLocks noChangeArrowheads="1"/>
          </p:cNvSpPr>
          <p:nvPr/>
        </p:nvSpPr>
        <p:spPr bwMode="auto">
          <a:xfrm>
            <a:off x="2438400" y="2571750"/>
            <a:ext cx="2019300" cy="647700"/>
          </a:xfrm>
          <a:prstGeom prst="wedgeRoundRectCallout">
            <a:avLst>
              <a:gd name="adj1" fmla="val 57546"/>
              <a:gd name="adj2" fmla="val 101227"/>
              <a:gd name="adj3" fmla="val 16667"/>
            </a:avLst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第二爆炸极限</a:t>
            </a:r>
            <a:endParaRPr kumimoji="1" lang="zh-CN" altLang="en-US" sz="240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07881" name="AutoShape 9"/>
          <p:cNvSpPr>
            <a:spLocks noChangeArrowheads="1"/>
          </p:cNvSpPr>
          <p:nvPr/>
        </p:nvSpPr>
        <p:spPr bwMode="auto">
          <a:xfrm>
            <a:off x="5943600" y="1257300"/>
            <a:ext cx="2495550" cy="1504950"/>
          </a:xfrm>
          <a:prstGeom prst="wedgeRoundRectCallout">
            <a:avLst>
              <a:gd name="adj1" fmla="val -102671"/>
              <a:gd name="adj2" fmla="val -67194"/>
              <a:gd name="adj3" fmla="val 16667"/>
            </a:avLst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第三爆炸极限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热爆炸区，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由于热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量积聚而发生爆炸</a:t>
            </a:r>
          </a:p>
        </p:txBody>
      </p:sp>
      <p:sp>
        <p:nvSpPr>
          <p:cNvPr id="22534" name="Rectangle 10"/>
          <p:cNvSpPr>
            <a:spLocks noChangeArrowheads="1"/>
          </p:cNvSpPr>
          <p:nvPr/>
        </p:nvSpPr>
        <p:spPr bwMode="auto">
          <a:xfrm>
            <a:off x="2881313" y="6203921"/>
            <a:ext cx="36503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anose="02010609060101010101" pitchFamily="49" charset="-122"/>
              </a:rPr>
              <a:t>H</a:t>
            </a:r>
            <a:r>
              <a:rPr kumimoji="1" lang="en-US" altLang="zh-CN" sz="2000" b="1" baseline="-25000" dirty="0">
                <a:solidFill>
                  <a:srgbClr val="0000FF"/>
                </a:solidFill>
                <a:latin typeface="Times New Roman" pitchFamily="18" charset="0"/>
                <a:ea typeface="楷体" panose="02010609060101010101" pitchFamily="49" charset="-122"/>
              </a:rPr>
              <a:t>2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" panose="02010609060101010101" pitchFamily="49" charset="-122"/>
              </a:rPr>
              <a:t>和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anose="02010609060101010101" pitchFamily="49" charset="-122"/>
              </a:rPr>
              <a:t>O</a:t>
            </a:r>
            <a:r>
              <a:rPr kumimoji="1" lang="en-US" altLang="zh-CN" sz="2000" b="1" baseline="-25000" dirty="0">
                <a:solidFill>
                  <a:srgbClr val="0000FF"/>
                </a:solidFill>
                <a:latin typeface="Times New Roman" pitchFamily="18" charset="0"/>
                <a:ea typeface="楷体" panose="02010609060101010101" pitchFamily="49" charset="-122"/>
              </a:rPr>
              <a:t>2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anose="02010609060101010101" pitchFamily="49" charset="-122"/>
              </a:rPr>
              <a:t>(2:1)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" panose="02010609060101010101" pitchFamily="49" charset="-122"/>
              </a:rPr>
              <a:t>混合物的爆炸极限 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7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81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5"/>
          <p:cNvSpPr>
            <a:spLocks noChangeArrowheads="1"/>
          </p:cNvSpPr>
          <p:nvPr/>
        </p:nvSpPr>
        <p:spPr bwMode="auto">
          <a:xfrm>
            <a:off x="971550" y="1200150"/>
            <a:ext cx="800100" cy="40386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84324" name="Text Box 4"/>
          <p:cNvSpPr txBox="1">
            <a:spLocks noChangeArrowheads="1"/>
          </p:cNvSpPr>
          <p:nvPr/>
        </p:nvSpPr>
        <p:spPr bwMode="auto">
          <a:xfrm>
            <a:off x="1092200" y="1393825"/>
            <a:ext cx="671513" cy="370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气体组成对爆炸影响</a:t>
            </a:r>
            <a:endParaRPr kumimoji="1" lang="zh-CN" altLang="en-US" sz="3200">
              <a:latin typeface="Times New Roman" pitchFamily="18" charset="0"/>
            </a:endParaRPr>
          </a:p>
        </p:txBody>
      </p:sp>
      <p:graphicFrame>
        <p:nvGraphicFramePr>
          <p:cNvPr id="23556" name="Object 11"/>
          <p:cNvGraphicFramePr>
            <a:graphicFrameLocks noChangeAspect="1"/>
          </p:cNvGraphicFramePr>
          <p:nvPr/>
        </p:nvGraphicFramePr>
        <p:xfrm>
          <a:off x="2559050" y="752475"/>
          <a:ext cx="5284788" cy="546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位图图像" r:id="rId3" imgW="4258269" imgH="4401164" progId="Paint.Picture">
                  <p:embed/>
                </p:oleObj>
              </mc:Choice>
              <mc:Fallback>
                <p:oleObj name="位图图像" r:id="rId3" imgW="4258269" imgH="4401164" progId="Paint.Picture">
                  <p:embed/>
                  <p:pic>
                    <p:nvPicPr>
                      <p:cNvPr id="23556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050" y="752475"/>
                        <a:ext cx="5284788" cy="546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4"/>
          <p:cNvSpPr txBox="1">
            <a:spLocks noChangeArrowheads="1"/>
          </p:cNvSpPr>
          <p:nvPr/>
        </p:nvSpPr>
        <p:spPr bwMode="auto">
          <a:xfrm>
            <a:off x="533400" y="2609850"/>
            <a:ext cx="8382000" cy="204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ea typeface="楷体" panose="02010609060101010101" pitchFamily="49" charset="-122"/>
              </a:rPr>
              <a:t>燃烧与爆炸的产生可由两种不同的原因引起，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ea typeface="楷体" panose="02010609060101010101" pitchFamily="49" charset="-122"/>
              </a:rPr>
              <a:t>（</a:t>
            </a:r>
            <a:r>
              <a:rPr lang="en-US" altLang="zh-CN" b="1" dirty="0">
                <a:solidFill>
                  <a:srgbClr val="0000FF"/>
                </a:solidFill>
                <a:ea typeface="楷体" panose="02010609060101010101" pitchFamily="49" charset="-122"/>
              </a:rPr>
              <a:t>1</a:t>
            </a:r>
            <a:r>
              <a:rPr lang="zh-CN" altLang="en-US" b="1" dirty="0">
                <a:solidFill>
                  <a:srgbClr val="0000FF"/>
                </a:solidFill>
                <a:ea typeface="楷体" panose="02010609060101010101" pitchFamily="49" charset="-122"/>
              </a:rPr>
              <a:t>）热爆炸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ea typeface="楷体" panose="02010609060101010101" pitchFamily="49" charset="-122"/>
              </a:rPr>
              <a:t>（</a:t>
            </a:r>
            <a:r>
              <a:rPr lang="en-US" altLang="zh-CN" b="1" dirty="0">
                <a:solidFill>
                  <a:srgbClr val="0000FF"/>
                </a:solidFill>
                <a:ea typeface="楷体" panose="02010609060101010101" pitchFamily="49" charset="-122"/>
              </a:rPr>
              <a:t>2</a:t>
            </a:r>
            <a:r>
              <a:rPr lang="zh-CN" altLang="en-US" b="1" dirty="0">
                <a:solidFill>
                  <a:srgbClr val="0000FF"/>
                </a:solidFill>
                <a:ea typeface="楷体" panose="02010609060101010101" pitchFamily="49" charset="-122"/>
              </a:rPr>
              <a:t>）由于发生支链反应</a:t>
            </a:r>
          </a:p>
        </p:txBody>
      </p:sp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585788" y="982663"/>
            <a:ext cx="8208962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       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许多物质能和氧气反应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,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都有一个控制不当引起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爆炸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的问题。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83" name="Rectangle 11"/>
          <p:cNvSpPr>
            <a:spLocks noChangeArrowheads="1"/>
          </p:cNvSpPr>
          <p:nvPr/>
        </p:nvSpPr>
        <p:spPr bwMode="auto">
          <a:xfrm>
            <a:off x="1085850" y="3619500"/>
            <a:ext cx="3333750" cy="704850"/>
          </a:xfrm>
          <a:prstGeom prst="rect">
            <a:avLst/>
          </a:prstGeom>
          <a:solidFill>
            <a:schemeClr val="hlink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82282" name="Rectangle 10"/>
          <p:cNvSpPr>
            <a:spLocks noChangeArrowheads="1"/>
          </p:cNvSpPr>
          <p:nvPr/>
        </p:nvSpPr>
        <p:spPr bwMode="auto">
          <a:xfrm>
            <a:off x="1028700" y="2057400"/>
            <a:ext cx="3390900" cy="1295400"/>
          </a:xfrm>
          <a:prstGeom prst="rect">
            <a:avLst/>
          </a:prstGeom>
          <a:solidFill>
            <a:srgbClr val="FF5050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82281" name="Rectangle 9"/>
          <p:cNvSpPr>
            <a:spLocks noChangeArrowheads="1"/>
          </p:cNvSpPr>
          <p:nvPr/>
        </p:nvSpPr>
        <p:spPr bwMode="auto">
          <a:xfrm>
            <a:off x="1047750" y="933450"/>
            <a:ext cx="3371850" cy="685800"/>
          </a:xfrm>
          <a:prstGeom prst="rect">
            <a:avLst/>
          </a:prstGeom>
          <a:solidFill>
            <a:srgbClr val="FF9933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82274" name="Text Box 2"/>
          <p:cNvSpPr txBox="1">
            <a:spLocks noChangeArrowheads="1"/>
          </p:cNvSpPr>
          <p:nvPr/>
        </p:nvSpPr>
        <p:spPr bwMode="auto">
          <a:xfrm>
            <a:off x="508000" y="388938"/>
            <a:ext cx="1612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支链反应</a:t>
            </a:r>
            <a:endParaRPr kumimoji="1" lang="zh-CN" altLang="en-US" sz="2400"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14342" name="Object 3"/>
          <p:cNvGraphicFramePr>
            <a:graphicFrameLocks noChangeAspect="1"/>
          </p:cNvGraphicFramePr>
          <p:nvPr/>
        </p:nvGraphicFramePr>
        <p:xfrm>
          <a:off x="1195388" y="1000125"/>
          <a:ext cx="193833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图片" r:id="rId3" imgW="714320" imgH="152374" progId="Word.Picture.8">
                  <p:embed/>
                </p:oleObj>
              </mc:Choice>
              <mc:Fallback>
                <p:oleObj name="图片" r:id="rId3" imgW="714320" imgH="152374" progId="Word.Picture.8">
                  <p:embed/>
                  <p:pic>
                    <p:nvPicPr>
                      <p:cNvPr id="1434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88" y="1000125"/>
                        <a:ext cx="1938337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4"/>
          <p:cNvGraphicFramePr>
            <a:graphicFrameLocks noChangeAspect="1"/>
          </p:cNvGraphicFramePr>
          <p:nvPr/>
        </p:nvGraphicFramePr>
        <p:xfrm>
          <a:off x="1133475" y="2103438"/>
          <a:ext cx="3182938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图片" r:id="rId5" imgW="1295254" imgH="190643" progId="Word.Picture.8">
                  <p:embed/>
                </p:oleObj>
              </mc:Choice>
              <mc:Fallback>
                <p:oleObj name="图片" r:id="rId5" imgW="1295254" imgH="190643" progId="Word.Picture.8">
                  <p:embed/>
                  <p:pic>
                    <p:nvPicPr>
                      <p:cNvPr id="1434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75" y="2103438"/>
                        <a:ext cx="3182938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5"/>
          <p:cNvGraphicFramePr>
            <a:graphicFrameLocks noChangeAspect="1"/>
          </p:cNvGraphicFramePr>
          <p:nvPr/>
        </p:nvGraphicFramePr>
        <p:xfrm>
          <a:off x="1276350" y="3652838"/>
          <a:ext cx="216693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图片" r:id="rId7" imgW="895445" imgH="180812" progId="Word.Picture.8">
                  <p:embed/>
                </p:oleObj>
              </mc:Choice>
              <mc:Fallback>
                <p:oleObj name="图片" r:id="rId7" imgW="895445" imgH="180812" progId="Word.Picture.8">
                  <p:embed/>
                  <p:pic>
                    <p:nvPicPr>
                      <p:cNvPr id="1434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3652838"/>
                        <a:ext cx="2166938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Text Box 6"/>
          <p:cNvSpPr txBox="1">
            <a:spLocks noChangeArrowheads="1"/>
          </p:cNvSpPr>
          <p:nvPr/>
        </p:nvSpPr>
        <p:spPr bwMode="auto">
          <a:xfrm>
            <a:off x="1336675" y="2644775"/>
            <a:ext cx="2622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</a:rPr>
              <a:t>………………</a:t>
            </a:r>
            <a:endParaRPr kumimoji="1" lang="en-US" altLang="zh-CN" sz="2400">
              <a:latin typeface="Times New Roman" pitchFamily="18" charset="0"/>
            </a:endParaRPr>
          </a:p>
        </p:txBody>
      </p:sp>
      <p:pic>
        <p:nvPicPr>
          <p:cNvPr id="14346" name="Picture 7" descr="08-07c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550" y="855663"/>
            <a:ext cx="3554413" cy="326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7" name="Rectangle 12"/>
          <p:cNvSpPr>
            <a:spLocks noChangeArrowheads="1"/>
          </p:cNvSpPr>
          <p:nvPr/>
        </p:nvSpPr>
        <p:spPr bwMode="auto">
          <a:xfrm>
            <a:off x="38100" y="4348163"/>
            <a:ext cx="7150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诱导期</a:t>
            </a:r>
            <a:r>
              <a:rPr kumimoji="1" lang="zh-CN" altLang="en-US" sz="2800" b="1"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由开始到反应速率急剧增加的时间。</a:t>
            </a:r>
          </a:p>
        </p:txBody>
      </p:sp>
      <p:sp>
        <p:nvSpPr>
          <p:cNvPr id="14348" name="Rectangle 13"/>
          <p:cNvSpPr>
            <a:spLocks noChangeArrowheads="1"/>
          </p:cNvSpPr>
          <p:nvPr/>
        </p:nvSpPr>
        <p:spPr bwMode="auto">
          <a:xfrm>
            <a:off x="57150" y="4727575"/>
            <a:ext cx="9448800" cy="169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销毁自由基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(1)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墙面销毁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与容器或充填物表面碰撞而失去活性。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(2)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气相销毁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在气相中互撞或与惰性分子相碰而失去活性。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 </a:t>
            </a:r>
          </a:p>
        </p:txBody>
      </p:sp>
    </p:spTree>
  </p:cSld>
  <p:clrMapOvr>
    <a:masterClrMapping/>
  </p:clrMapOvr>
  <p:transition spd="med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2"/>
          <p:cNvSpPr txBox="1">
            <a:spLocks noChangeArrowheads="1"/>
          </p:cNvSpPr>
          <p:nvPr/>
        </p:nvSpPr>
        <p:spPr bwMode="auto">
          <a:xfrm>
            <a:off x="593725" y="644525"/>
            <a:ext cx="2625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>
              <a:defRPr/>
            </a:pPr>
            <a:r>
              <a:rPr kumimoji="1"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氢氧反应</a:t>
            </a:r>
            <a:r>
              <a:rPr kumimoji="1"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机理</a:t>
            </a:r>
            <a:endParaRPr kumimoji="1" lang="zh-CN" altLang="en-US" sz="2400">
              <a:latin typeface="Times New Roman" pitchFamily="18" charset="0"/>
            </a:endParaRPr>
          </a:p>
        </p:txBody>
      </p:sp>
      <p:grpSp>
        <p:nvGrpSpPr>
          <p:cNvPr id="15363" name="Group 30"/>
          <p:cNvGrpSpPr>
            <a:grpSpLocks/>
          </p:cNvGrpSpPr>
          <p:nvPr/>
        </p:nvGrpSpPr>
        <p:grpSpPr bwMode="auto">
          <a:xfrm>
            <a:off x="1035050" y="1543050"/>
            <a:ext cx="6858000" cy="1047750"/>
            <a:chOff x="652" y="972"/>
            <a:chExt cx="4320" cy="660"/>
          </a:xfrm>
        </p:grpSpPr>
        <p:graphicFrame>
          <p:nvGraphicFramePr>
            <p:cNvPr id="15383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87925580"/>
                </p:ext>
              </p:extLst>
            </p:nvPr>
          </p:nvGraphicFramePr>
          <p:xfrm>
            <a:off x="652" y="972"/>
            <a:ext cx="2471" cy="6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" name="Picture" r:id="rId3" imgW="1854360" imgH="495360" progId="Word.Picture.8">
                    <p:embed/>
                  </p:oleObj>
                </mc:Choice>
                <mc:Fallback>
                  <p:oleObj name="Picture" r:id="rId3" imgW="1854360" imgH="495360" progId="Word.Picture.8">
                    <p:embed/>
                    <p:pic>
                      <p:nvPicPr>
                        <p:cNvPr id="15383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2" y="972"/>
                          <a:ext cx="2471" cy="6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4" name="Text Box 9"/>
            <p:cNvSpPr txBox="1">
              <a:spLocks noChangeArrowheads="1"/>
            </p:cNvSpPr>
            <p:nvPr/>
          </p:nvSpPr>
          <p:spPr bwMode="auto">
            <a:xfrm>
              <a:off x="3956" y="1109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链的引发</a:t>
              </a:r>
              <a:endParaRPr kumimoji="1"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aphicFrame>
        <p:nvGraphicFramePr>
          <p:cNvPr id="15364" name="Object 6"/>
          <p:cNvGraphicFramePr>
            <a:graphicFrameLocks noChangeAspect="1"/>
          </p:cNvGraphicFramePr>
          <p:nvPr/>
        </p:nvGraphicFramePr>
        <p:xfrm>
          <a:off x="985838" y="4149725"/>
          <a:ext cx="433705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图片" r:id="rId5" imgW="2141220" imgH="502920" progId="Word.Picture.8">
                  <p:embed/>
                </p:oleObj>
              </mc:Choice>
              <mc:Fallback>
                <p:oleObj name="图片" r:id="rId5" imgW="2141220" imgH="502920" progId="Word.Picture.8">
                  <p:embed/>
                  <p:pic>
                    <p:nvPicPr>
                      <p:cNvPr id="1536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4149725"/>
                        <a:ext cx="433705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65" name="Group 35"/>
          <p:cNvGrpSpPr>
            <a:grpSpLocks/>
          </p:cNvGrpSpPr>
          <p:nvPr/>
        </p:nvGrpSpPr>
        <p:grpSpPr bwMode="auto">
          <a:xfrm>
            <a:off x="971550" y="5068888"/>
            <a:ext cx="6975475" cy="1017587"/>
            <a:chOff x="612" y="3193"/>
            <a:chExt cx="4394" cy="641"/>
          </a:xfrm>
        </p:grpSpPr>
        <p:graphicFrame>
          <p:nvGraphicFramePr>
            <p:cNvPr id="15381" name="Object 7"/>
            <p:cNvGraphicFramePr>
              <a:graphicFrameLocks noChangeAspect="1"/>
            </p:cNvGraphicFramePr>
            <p:nvPr/>
          </p:nvGraphicFramePr>
          <p:xfrm>
            <a:off x="612" y="3193"/>
            <a:ext cx="2973" cy="6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" name="图片" r:id="rId7" imgW="2284476" imgH="492252" progId="Word.Picture.8">
                    <p:embed/>
                  </p:oleObj>
                </mc:Choice>
                <mc:Fallback>
                  <p:oleObj name="图片" r:id="rId7" imgW="2284476" imgH="492252" progId="Word.Picture.8">
                    <p:embed/>
                    <p:pic>
                      <p:nvPicPr>
                        <p:cNvPr id="1538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3193"/>
                          <a:ext cx="2973" cy="6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2" name="Text Box 13"/>
            <p:cNvSpPr txBox="1">
              <a:spLocks noChangeArrowheads="1"/>
            </p:cNvSpPr>
            <p:nvPr/>
          </p:nvSpPr>
          <p:spPr bwMode="auto">
            <a:xfrm>
              <a:off x="3990" y="3305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慢速传递</a:t>
              </a:r>
              <a:endParaRPr kumimoji="1"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5366" name="Group 32"/>
          <p:cNvGrpSpPr>
            <a:grpSpLocks/>
          </p:cNvGrpSpPr>
          <p:nvPr/>
        </p:nvGrpSpPr>
        <p:grpSpPr bwMode="auto">
          <a:xfrm>
            <a:off x="1025525" y="2571750"/>
            <a:ext cx="6867525" cy="546100"/>
            <a:chOff x="646" y="1620"/>
            <a:chExt cx="4326" cy="344"/>
          </a:xfrm>
        </p:grpSpPr>
        <p:grpSp>
          <p:nvGrpSpPr>
            <p:cNvPr id="15376" name="Group 31"/>
            <p:cNvGrpSpPr>
              <a:grpSpLocks/>
            </p:cNvGrpSpPr>
            <p:nvPr/>
          </p:nvGrpSpPr>
          <p:grpSpPr bwMode="auto">
            <a:xfrm>
              <a:off x="646" y="1620"/>
              <a:ext cx="2526" cy="340"/>
              <a:chOff x="646" y="1620"/>
              <a:chExt cx="2526" cy="340"/>
            </a:xfrm>
          </p:grpSpPr>
          <p:graphicFrame>
            <p:nvGraphicFramePr>
              <p:cNvPr id="15379" name="Object 4"/>
              <p:cNvGraphicFramePr>
                <a:graphicFrameLocks noChangeAspect="1"/>
              </p:cNvGraphicFramePr>
              <p:nvPr/>
            </p:nvGraphicFramePr>
            <p:xfrm>
              <a:off x="1119" y="1657"/>
              <a:ext cx="2053" cy="3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3" name="图片" r:id="rId9" imgW="1513332" imgH="224028" progId="Word.Picture.8">
                      <p:embed/>
                    </p:oleObj>
                  </mc:Choice>
                  <mc:Fallback>
                    <p:oleObj name="图片" r:id="rId9" imgW="1513332" imgH="224028" progId="Word.Picture.8">
                      <p:embed/>
                      <p:pic>
                        <p:nvPicPr>
                          <p:cNvPr id="15379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19" y="1657"/>
                            <a:ext cx="2053" cy="3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380" name="Text Box 8"/>
              <p:cNvSpPr txBox="1">
                <a:spLocks noChangeArrowheads="1"/>
              </p:cNvSpPr>
              <p:nvPr/>
            </p:nvSpPr>
            <p:spPr bwMode="auto">
              <a:xfrm>
                <a:off x="646" y="1620"/>
                <a:ext cx="3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>
                    <a:solidFill>
                      <a:srgbClr val="000000"/>
                    </a:solidFill>
                    <a:latin typeface="Times New Roman" pitchFamily="18" charset="0"/>
                    <a:ea typeface="黑体" pitchFamily="49" charset="-122"/>
                  </a:rPr>
                  <a:t>(3)</a:t>
                </a:r>
              </a:p>
            </p:txBody>
          </p:sp>
        </p:grpSp>
        <p:sp>
          <p:nvSpPr>
            <p:cNvPr id="15377" name="Text Box 10"/>
            <p:cNvSpPr txBox="1">
              <a:spLocks noChangeArrowheads="1"/>
            </p:cNvSpPr>
            <p:nvPr/>
          </p:nvSpPr>
          <p:spPr bwMode="auto">
            <a:xfrm>
              <a:off x="3956" y="1637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链的传递</a:t>
              </a:r>
              <a:endParaRPr kumimoji="1"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5378" name="Text Box 25"/>
            <p:cNvSpPr txBox="1">
              <a:spLocks noChangeArrowheads="1"/>
            </p:cNvSpPr>
            <p:nvPr/>
          </p:nvSpPr>
          <p:spPr bwMode="auto">
            <a:xfrm>
              <a:off x="3384" y="163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r>
                <a:rPr kumimoji="1" lang="zh-CN" altLang="en-US" sz="2400">
                  <a:solidFill>
                    <a:srgbClr val="000000"/>
                  </a:solidFill>
                  <a:latin typeface="Times New Roman" pitchFamily="18" charset="0"/>
                </a:rPr>
                <a:t>快</a:t>
              </a:r>
              <a:r>
                <a:rPr kumimoji="1" lang="en-US" altLang="zh-CN" sz="24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</a:p>
          </p:txBody>
        </p:sp>
      </p:grpSp>
      <p:grpSp>
        <p:nvGrpSpPr>
          <p:cNvPr id="15367" name="Group 33"/>
          <p:cNvGrpSpPr>
            <a:grpSpLocks/>
          </p:cNvGrpSpPr>
          <p:nvPr/>
        </p:nvGrpSpPr>
        <p:grpSpPr bwMode="auto">
          <a:xfrm>
            <a:off x="981075" y="3200400"/>
            <a:ext cx="6908800" cy="1025525"/>
            <a:chOff x="618" y="2016"/>
            <a:chExt cx="4352" cy="646"/>
          </a:xfrm>
        </p:grpSpPr>
        <p:graphicFrame>
          <p:nvGraphicFramePr>
            <p:cNvPr id="15372" name="Object 5"/>
            <p:cNvGraphicFramePr>
              <a:graphicFrameLocks noChangeAspect="1"/>
            </p:cNvGraphicFramePr>
            <p:nvPr/>
          </p:nvGraphicFramePr>
          <p:xfrm>
            <a:off x="618" y="2017"/>
            <a:ext cx="2480" cy="6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" name="图片" r:id="rId11" imgW="1886712" imgH="490728" progId="Word.Picture.8">
                    <p:embed/>
                  </p:oleObj>
                </mc:Choice>
                <mc:Fallback>
                  <p:oleObj name="图片" r:id="rId11" imgW="1886712" imgH="490728" progId="Word.Picture.8">
                    <p:embed/>
                    <p:pic>
                      <p:nvPicPr>
                        <p:cNvPr id="15372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8" y="2017"/>
                          <a:ext cx="2480" cy="6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3" name="Text Box 11"/>
            <p:cNvSpPr txBox="1">
              <a:spLocks noChangeArrowheads="1"/>
            </p:cNvSpPr>
            <p:nvPr/>
          </p:nvSpPr>
          <p:spPr bwMode="auto">
            <a:xfrm>
              <a:off x="3954" y="2165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支链产生</a:t>
              </a:r>
              <a:endParaRPr kumimoji="1"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5374" name="Text Box 26"/>
            <p:cNvSpPr txBox="1">
              <a:spLocks noChangeArrowheads="1"/>
            </p:cNvSpPr>
            <p:nvPr/>
          </p:nvSpPr>
          <p:spPr bwMode="auto">
            <a:xfrm>
              <a:off x="3396" y="2316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r>
                <a:rPr kumimoji="1" lang="zh-CN" altLang="en-US" sz="2400">
                  <a:solidFill>
                    <a:srgbClr val="000000"/>
                  </a:solidFill>
                  <a:latin typeface="Times New Roman" pitchFamily="18" charset="0"/>
                </a:rPr>
                <a:t>快</a:t>
              </a:r>
              <a:r>
                <a:rPr kumimoji="1" lang="en-US" altLang="zh-CN" sz="24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15375" name="Text Box 27"/>
            <p:cNvSpPr txBox="1">
              <a:spLocks noChangeArrowheads="1"/>
            </p:cNvSpPr>
            <p:nvPr/>
          </p:nvSpPr>
          <p:spPr bwMode="auto">
            <a:xfrm>
              <a:off x="3384" y="2016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r>
                <a:rPr kumimoji="1" lang="zh-CN" altLang="en-US" sz="2400">
                  <a:solidFill>
                    <a:srgbClr val="000000"/>
                  </a:solidFill>
                  <a:latin typeface="Times New Roman" pitchFamily="18" charset="0"/>
                </a:rPr>
                <a:t>慢</a:t>
              </a:r>
              <a:r>
                <a:rPr kumimoji="1" lang="en-US" altLang="zh-CN" sz="24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</a:p>
          </p:txBody>
        </p:sp>
      </p:grpSp>
      <p:grpSp>
        <p:nvGrpSpPr>
          <p:cNvPr id="15368" name="Group 34"/>
          <p:cNvGrpSpPr>
            <a:grpSpLocks/>
          </p:cNvGrpSpPr>
          <p:nvPr/>
        </p:nvGrpSpPr>
        <p:grpSpPr bwMode="auto">
          <a:xfrm>
            <a:off x="5314950" y="4171950"/>
            <a:ext cx="2792413" cy="933450"/>
            <a:chOff x="3348" y="2628"/>
            <a:chExt cx="1759" cy="588"/>
          </a:xfrm>
        </p:grpSpPr>
        <p:sp>
          <p:nvSpPr>
            <p:cNvPr id="15369" name="Text Box 12"/>
            <p:cNvSpPr txBox="1">
              <a:spLocks noChangeArrowheads="1"/>
            </p:cNvSpPr>
            <p:nvPr/>
          </p:nvSpPr>
          <p:spPr bwMode="auto">
            <a:xfrm>
              <a:off x="3978" y="2753"/>
              <a:ext cx="11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链的终止 </a:t>
              </a:r>
              <a:endParaRPr kumimoji="1"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5370" name="Text Box 28"/>
            <p:cNvSpPr txBox="1">
              <a:spLocks noChangeArrowheads="1"/>
            </p:cNvSpPr>
            <p:nvPr/>
          </p:nvSpPr>
          <p:spPr bwMode="auto">
            <a:xfrm>
              <a:off x="3348" y="2628"/>
              <a:ext cx="7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r>
                <a:rPr kumimoji="1" lang="zh-CN" altLang="en-US" sz="2400">
                  <a:solidFill>
                    <a:srgbClr val="000000"/>
                  </a:solidFill>
                  <a:latin typeface="Times New Roman" pitchFamily="18" charset="0"/>
                </a:rPr>
                <a:t>低压</a:t>
              </a:r>
              <a:r>
                <a:rPr kumimoji="1" lang="en-US" altLang="zh-CN" sz="24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15371" name="Text Box 29"/>
            <p:cNvSpPr txBox="1">
              <a:spLocks noChangeArrowheads="1"/>
            </p:cNvSpPr>
            <p:nvPr/>
          </p:nvSpPr>
          <p:spPr bwMode="auto">
            <a:xfrm>
              <a:off x="3372" y="2928"/>
              <a:ext cx="7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r>
                <a:rPr kumimoji="1" lang="zh-CN" altLang="en-US" sz="2400">
                  <a:solidFill>
                    <a:srgbClr val="000000"/>
                  </a:solidFill>
                  <a:latin typeface="Times New Roman" pitchFamily="18" charset="0"/>
                </a:rPr>
                <a:t>高压</a:t>
              </a:r>
              <a:r>
                <a:rPr kumimoji="1" lang="en-US" altLang="zh-CN" sz="24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</a:p>
          </p:txBody>
        </p:sp>
      </p:grpSp>
    </p:spTree>
  </p:cSld>
  <p:clrMapOvr>
    <a:masterClrMapping/>
  </p:clrMapOvr>
  <p:transition spd="med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2" descr="08-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8" y="652463"/>
            <a:ext cx="5743575" cy="56007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16"/>
          <p:cNvSpPr>
            <a:spLocks noChangeArrowheads="1"/>
          </p:cNvSpPr>
          <p:nvPr/>
        </p:nvSpPr>
        <p:spPr bwMode="auto">
          <a:xfrm>
            <a:off x="2881313" y="6203921"/>
            <a:ext cx="36503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anose="02010609060101010101" pitchFamily="49" charset="-122"/>
              </a:rPr>
              <a:t>H</a:t>
            </a:r>
            <a:r>
              <a:rPr kumimoji="1" lang="en-US" altLang="zh-CN" sz="2000" b="1" baseline="-25000" dirty="0">
                <a:solidFill>
                  <a:srgbClr val="0000FF"/>
                </a:solidFill>
                <a:latin typeface="Times New Roman" pitchFamily="18" charset="0"/>
                <a:ea typeface="楷体" panose="02010609060101010101" pitchFamily="49" charset="-122"/>
              </a:rPr>
              <a:t>2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" panose="02010609060101010101" pitchFamily="49" charset="-122"/>
              </a:rPr>
              <a:t>和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anose="02010609060101010101" pitchFamily="49" charset="-122"/>
              </a:rPr>
              <a:t>O</a:t>
            </a:r>
            <a:r>
              <a:rPr kumimoji="1" lang="en-US" altLang="zh-CN" sz="2000" b="1" baseline="-25000" dirty="0">
                <a:solidFill>
                  <a:srgbClr val="0000FF"/>
                </a:solidFill>
                <a:latin typeface="Times New Roman" pitchFamily="18" charset="0"/>
                <a:ea typeface="楷体" panose="02010609060101010101" pitchFamily="49" charset="-122"/>
              </a:rPr>
              <a:t>2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anose="02010609060101010101" pitchFamily="49" charset="-122"/>
              </a:rPr>
              <a:t>(2:1)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" panose="02010609060101010101" pitchFamily="49" charset="-122"/>
              </a:rPr>
              <a:t>混合物的爆炸极限 </a:t>
            </a:r>
          </a:p>
        </p:txBody>
      </p:sp>
    </p:spTree>
  </p:cSld>
  <p:clrMapOvr>
    <a:masterClrMapping/>
  </p:clrMapOvr>
  <p:transition spd="med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5" name="Rectangle 3"/>
          <p:cNvSpPr>
            <a:spLocks noChangeArrowheads="1"/>
          </p:cNvSpPr>
          <p:nvPr/>
        </p:nvSpPr>
        <p:spPr bwMode="auto">
          <a:xfrm>
            <a:off x="933450" y="4171950"/>
            <a:ext cx="5353050" cy="552450"/>
          </a:xfrm>
          <a:prstGeom prst="rect">
            <a:avLst/>
          </a:prstGeom>
          <a:solidFill>
            <a:schemeClr val="hlink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7411" name="Object 28"/>
          <p:cNvGraphicFramePr>
            <a:graphicFrameLocks noChangeAspect="1"/>
          </p:cNvGraphicFramePr>
          <p:nvPr/>
        </p:nvGraphicFramePr>
        <p:xfrm>
          <a:off x="985838" y="4149725"/>
          <a:ext cx="433705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图片" r:id="rId3" imgW="2141220" imgH="502920" progId="Word.Picture.8">
                  <p:embed/>
                </p:oleObj>
              </mc:Choice>
              <mc:Fallback>
                <p:oleObj name="图片" r:id="rId3" imgW="2141220" imgH="502920" progId="Word.Picture.8">
                  <p:embed/>
                  <p:pic>
                    <p:nvPicPr>
                      <p:cNvPr id="17411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4149725"/>
                        <a:ext cx="433705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56" name="Rectangle 4"/>
          <p:cNvSpPr>
            <a:spLocks noChangeArrowheads="1"/>
          </p:cNvSpPr>
          <p:nvPr/>
        </p:nvSpPr>
        <p:spPr bwMode="auto">
          <a:xfrm>
            <a:off x="933450" y="3219450"/>
            <a:ext cx="5372100" cy="914400"/>
          </a:xfrm>
          <a:prstGeom prst="rect">
            <a:avLst/>
          </a:prstGeom>
          <a:solidFill>
            <a:srgbClr val="FF99CC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02757" name="Rectangle 5"/>
          <p:cNvSpPr>
            <a:spLocks noChangeArrowheads="1"/>
          </p:cNvSpPr>
          <p:nvPr/>
        </p:nvSpPr>
        <p:spPr bwMode="auto">
          <a:xfrm>
            <a:off x="914400" y="2571750"/>
            <a:ext cx="5372100" cy="571500"/>
          </a:xfrm>
          <a:prstGeom prst="rect">
            <a:avLst/>
          </a:prstGeom>
          <a:solidFill>
            <a:srgbClr val="FF5050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02758" name="Rectangle 6"/>
          <p:cNvSpPr>
            <a:spLocks noChangeArrowheads="1"/>
          </p:cNvSpPr>
          <p:nvPr/>
        </p:nvSpPr>
        <p:spPr bwMode="auto">
          <a:xfrm>
            <a:off x="914400" y="1581150"/>
            <a:ext cx="5372100" cy="990600"/>
          </a:xfrm>
          <a:prstGeom prst="rect">
            <a:avLst/>
          </a:prstGeom>
          <a:solidFill>
            <a:srgbClr val="FF9933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02759" name="Text Box 7"/>
          <p:cNvSpPr txBox="1">
            <a:spLocks noChangeArrowheads="1"/>
          </p:cNvSpPr>
          <p:nvPr/>
        </p:nvSpPr>
        <p:spPr bwMode="auto">
          <a:xfrm>
            <a:off x="593725" y="644525"/>
            <a:ext cx="2625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>
              <a:defRPr/>
            </a:pPr>
            <a:r>
              <a:rPr kumimoji="1"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氢氧反应</a:t>
            </a:r>
            <a:r>
              <a:rPr kumimoji="1"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机理</a:t>
            </a:r>
            <a:endParaRPr kumimoji="1" lang="zh-CN" altLang="en-US" sz="2400">
              <a:latin typeface="Times New Roman" pitchFamily="18" charset="0"/>
            </a:endParaRPr>
          </a:p>
        </p:txBody>
      </p:sp>
      <p:grpSp>
        <p:nvGrpSpPr>
          <p:cNvPr id="17416" name="Group 25"/>
          <p:cNvGrpSpPr>
            <a:grpSpLocks/>
          </p:cNvGrpSpPr>
          <p:nvPr/>
        </p:nvGrpSpPr>
        <p:grpSpPr bwMode="auto">
          <a:xfrm>
            <a:off x="1035050" y="1543050"/>
            <a:ext cx="6858000" cy="1047750"/>
            <a:chOff x="652" y="972"/>
            <a:chExt cx="4320" cy="660"/>
          </a:xfrm>
        </p:grpSpPr>
        <p:graphicFrame>
          <p:nvGraphicFramePr>
            <p:cNvPr id="17435" name="Object 26"/>
            <p:cNvGraphicFramePr>
              <a:graphicFrameLocks noChangeAspect="1"/>
            </p:cNvGraphicFramePr>
            <p:nvPr/>
          </p:nvGraphicFramePr>
          <p:xfrm>
            <a:off x="652" y="972"/>
            <a:ext cx="2471" cy="6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" name="图片" r:id="rId5" imgW="1854708" imgH="495300" progId="Word.Picture.8">
                    <p:embed/>
                  </p:oleObj>
                </mc:Choice>
                <mc:Fallback>
                  <p:oleObj name="图片" r:id="rId5" imgW="1854708" imgH="495300" progId="Word.Picture.8">
                    <p:embed/>
                    <p:pic>
                      <p:nvPicPr>
                        <p:cNvPr id="17435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2" y="972"/>
                          <a:ext cx="2471" cy="6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36" name="Text Box 27"/>
            <p:cNvSpPr txBox="1">
              <a:spLocks noChangeArrowheads="1"/>
            </p:cNvSpPr>
            <p:nvPr/>
          </p:nvSpPr>
          <p:spPr bwMode="auto">
            <a:xfrm>
              <a:off x="3956" y="1109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链的引发</a:t>
              </a:r>
              <a:endParaRPr kumimoji="1"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7417" name="Group 29"/>
          <p:cNvGrpSpPr>
            <a:grpSpLocks/>
          </p:cNvGrpSpPr>
          <p:nvPr/>
        </p:nvGrpSpPr>
        <p:grpSpPr bwMode="auto">
          <a:xfrm>
            <a:off x="971550" y="5068888"/>
            <a:ext cx="6975475" cy="1017587"/>
            <a:chOff x="612" y="3193"/>
            <a:chExt cx="4394" cy="641"/>
          </a:xfrm>
        </p:grpSpPr>
        <p:graphicFrame>
          <p:nvGraphicFramePr>
            <p:cNvPr id="17433" name="Object 30"/>
            <p:cNvGraphicFramePr>
              <a:graphicFrameLocks noChangeAspect="1"/>
            </p:cNvGraphicFramePr>
            <p:nvPr/>
          </p:nvGraphicFramePr>
          <p:xfrm>
            <a:off x="612" y="3193"/>
            <a:ext cx="2973" cy="6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图片" r:id="rId7" imgW="2284476" imgH="492252" progId="Word.Picture.8">
                    <p:embed/>
                  </p:oleObj>
                </mc:Choice>
                <mc:Fallback>
                  <p:oleObj name="图片" r:id="rId7" imgW="2284476" imgH="492252" progId="Word.Picture.8">
                    <p:embed/>
                    <p:pic>
                      <p:nvPicPr>
                        <p:cNvPr id="17433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3193"/>
                          <a:ext cx="2973" cy="6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34" name="Text Box 31"/>
            <p:cNvSpPr txBox="1">
              <a:spLocks noChangeArrowheads="1"/>
            </p:cNvSpPr>
            <p:nvPr/>
          </p:nvSpPr>
          <p:spPr bwMode="auto">
            <a:xfrm>
              <a:off x="3990" y="3305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慢速传递</a:t>
              </a:r>
              <a:endParaRPr kumimoji="1"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7418" name="Group 32"/>
          <p:cNvGrpSpPr>
            <a:grpSpLocks/>
          </p:cNvGrpSpPr>
          <p:nvPr/>
        </p:nvGrpSpPr>
        <p:grpSpPr bwMode="auto">
          <a:xfrm>
            <a:off x="1025525" y="2571750"/>
            <a:ext cx="6867525" cy="546100"/>
            <a:chOff x="646" y="1620"/>
            <a:chExt cx="4326" cy="344"/>
          </a:xfrm>
        </p:grpSpPr>
        <p:grpSp>
          <p:nvGrpSpPr>
            <p:cNvPr id="17428" name="Group 33"/>
            <p:cNvGrpSpPr>
              <a:grpSpLocks/>
            </p:cNvGrpSpPr>
            <p:nvPr/>
          </p:nvGrpSpPr>
          <p:grpSpPr bwMode="auto">
            <a:xfrm>
              <a:off x="646" y="1620"/>
              <a:ext cx="2526" cy="340"/>
              <a:chOff x="646" y="1620"/>
              <a:chExt cx="2526" cy="340"/>
            </a:xfrm>
          </p:grpSpPr>
          <p:graphicFrame>
            <p:nvGraphicFramePr>
              <p:cNvPr id="17431" name="Object 34"/>
              <p:cNvGraphicFramePr>
                <a:graphicFrameLocks noChangeAspect="1"/>
              </p:cNvGraphicFramePr>
              <p:nvPr/>
            </p:nvGraphicFramePr>
            <p:xfrm>
              <a:off x="1119" y="1657"/>
              <a:ext cx="2053" cy="3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7" name="图片" r:id="rId9" imgW="1513332" imgH="224028" progId="Word.Picture.8">
                      <p:embed/>
                    </p:oleObj>
                  </mc:Choice>
                  <mc:Fallback>
                    <p:oleObj name="图片" r:id="rId9" imgW="1513332" imgH="224028" progId="Word.Picture.8">
                      <p:embed/>
                      <p:pic>
                        <p:nvPicPr>
                          <p:cNvPr id="17431" name="Object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19" y="1657"/>
                            <a:ext cx="2053" cy="3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32" name="Text Box 35"/>
              <p:cNvSpPr txBox="1">
                <a:spLocks noChangeArrowheads="1"/>
              </p:cNvSpPr>
              <p:nvPr/>
            </p:nvSpPr>
            <p:spPr bwMode="auto">
              <a:xfrm>
                <a:off x="646" y="1620"/>
                <a:ext cx="3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>
                    <a:solidFill>
                      <a:srgbClr val="000000"/>
                    </a:solidFill>
                    <a:latin typeface="Times New Roman" pitchFamily="18" charset="0"/>
                    <a:ea typeface="黑体" pitchFamily="49" charset="-122"/>
                  </a:rPr>
                  <a:t>(3)</a:t>
                </a:r>
              </a:p>
            </p:txBody>
          </p:sp>
        </p:grpSp>
        <p:sp>
          <p:nvSpPr>
            <p:cNvPr id="17429" name="Text Box 36"/>
            <p:cNvSpPr txBox="1">
              <a:spLocks noChangeArrowheads="1"/>
            </p:cNvSpPr>
            <p:nvPr/>
          </p:nvSpPr>
          <p:spPr bwMode="auto">
            <a:xfrm>
              <a:off x="3956" y="1637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链的传递</a:t>
              </a:r>
              <a:endParaRPr kumimoji="1"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7430" name="Text Box 37"/>
            <p:cNvSpPr txBox="1">
              <a:spLocks noChangeArrowheads="1"/>
            </p:cNvSpPr>
            <p:nvPr/>
          </p:nvSpPr>
          <p:spPr bwMode="auto">
            <a:xfrm>
              <a:off x="3384" y="163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r>
                <a:rPr kumimoji="1" lang="zh-CN" altLang="en-US" sz="2400">
                  <a:solidFill>
                    <a:srgbClr val="000000"/>
                  </a:solidFill>
                  <a:latin typeface="Times New Roman" pitchFamily="18" charset="0"/>
                </a:rPr>
                <a:t>快</a:t>
              </a:r>
              <a:r>
                <a:rPr kumimoji="1" lang="en-US" altLang="zh-CN" sz="24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</a:p>
          </p:txBody>
        </p:sp>
      </p:grpSp>
      <p:grpSp>
        <p:nvGrpSpPr>
          <p:cNvPr id="17419" name="Group 38"/>
          <p:cNvGrpSpPr>
            <a:grpSpLocks/>
          </p:cNvGrpSpPr>
          <p:nvPr/>
        </p:nvGrpSpPr>
        <p:grpSpPr bwMode="auto">
          <a:xfrm>
            <a:off x="981075" y="3200400"/>
            <a:ext cx="6908800" cy="1025525"/>
            <a:chOff x="618" y="2016"/>
            <a:chExt cx="4352" cy="646"/>
          </a:xfrm>
        </p:grpSpPr>
        <p:graphicFrame>
          <p:nvGraphicFramePr>
            <p:cNvPr id="17424" name="Object 39"/>
            <p:cNvGraphicFramePr>
              <a:graphicFrameLocks noChangeAspect="1"/>
            </p:cNvGraphicFramePr>
            <p:nvPr/>
          </p:nvGraphicFramePr>
          <p:xfrm>
            <a:off x="618" y="2017"/>
            <a:ext cx="2480" cy="6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图片" r:id="rId11" imgW="1886712" imgH="490728" progId="Word.Picture.8">
                    <p:embed/>
                  </p:oleObj>
                </mc:Choice>
                <mc:Fallback>
                  <p:oleObj name="图片" r:id="rId11" imgW="1886712" imgH="490728" progId="Word.Picture.8">
                    <p:embed/>
                    <p:pic>
                      <p:nvPicPr>
                        <p:cNvPr id="17424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8" y="2017"/>
                          <a:ext cx="2480" cy="6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5" name="Text Box 40"/>
            <p:cNvSpPr txBox="1">
              <a:spLocks noChangeArrowheads="1"/>
            </p:cNvSpPr>
            <p:nvPr/>
          </p:nvSpPr>
          <p:spPr bwMode="auto">
            <a:xfrm>
              <a:off x="3954" y="2165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支链产生</a:t>
              </a:r>
              <a:endParaRPr kumimoji="1"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7426" name="Text Box 41"/>
            <p:cNvSpPr txBox="1">
              <a:spLocks noChangeArrowheads="1"/>
            </p:cNvSpPr>
            <p:nvPr/>
          </p:nvSpPr>
          <p:spPr bwMode="auto">
            <a:xfrm>
              <a:off x="3396" y="2316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r>
                <a:rPr kumimoji="1" lang="zh-CN" altLang="en-US" sz="2400">
                  <a:solidFill>
                    <a:srgbClr val="000000"/>
                  </a:solidFill>
                  <a:latin typeface="Times New Roman" pitchFamily="18" charset="0"/>
                </a:rPr>
                <a:t>快</a:t>
              </a:r>
              <a:r>
                <a:rPr kumimoji="1" lang="en-US" altLang="zh-CN" sz="24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17427" name="Text Box 42"/>
            <p:cNvSpPr txBox="1">
              <a:spLocks noChangeArrowheads="1"/>
            </p:cNvSpPr>
            <p:nvPr/>
          </p:nvSpPr>
          <p:spPr bwMode="auto">
            <a:xfrm>
              <a:off x="3384" y="2016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r>
                <a:rPr kumimoji="1" lang="zh-CN" altLang="en-US" sz="2400">
                  <a:solidFill>
                    <a:srgbClr val="000000"/>
                  </a:solidFill>
                  <a:latin typeface="Times New Roman" pitchFamily="18" charset="0"/>
                </a:rPr>
                <a:t>慢</a:t>
              </a:r>
              <a:r>
                <a:rPr kumimoji="1" lang="en-US" altLang="zh-CN" sz="24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</a:p>
          </p:txBody>
        </p:sp>
      </p:grpSp>
      <p:grpSp>
        <p:nvGrpSpPr>
          <p:cNvPr id="17420" name="Group 43"/>
          <p:cNvGrpSpPr>
            <a:grpSpLocks/>
          </p:cNvGrpSpPr>
          <p:nvPr/>
        </p:nvGrpSpPr>
        <p:grpSpPr bwMode="auto">
          <a:xfrm>
            <a:off x="5314950" y="4171950"/>
            <a:ext cx="2792413" cy="933450"/>
            <a:chOff x="3348" y="2628"/>
            <a:chExt cx="1759" cy="588"/>
          </a:xfrm>
        </p:grpSpPr>
        <p:sp>
          <p:nvSpPr>
            <p:cNvPr id="17421" name="Text Box 44"/>
            <p:cNvSpPr txBox="1">
              <a:spLocks noChangeArrowheads="1"/>
            </p:cNvSpPr>
            <p:nvPr/>
          </p:nvSpPr>
          <p:spPr bwMode="auto">
            <a:xfrm>
              <a:off x="3978" y="2753"/>
              <a:ext cx="11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链的终止 </a:t>
              </a:r>
              <a:endParaRPr kumimoji="1"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7422" name="Text Box 45"/>
            <p:cNvSpPr txBox="1">
              <a:spLocks noChangeArrowheads="1"/>
            </p:cNvSpPr>
            <p:nvPr/>
          </p:nvSpPr>
          <p:spPr bwMode="auto">
            <a:xfrm>
              <a:off x="3348" y="2628"/>
              <a:ext cx="7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r>
                <a:rPr kumimoji="1" lang="zh-CN" altLang="en-US" sz="2400">
                  <a:solidFill>
                    <a:srgbClr val="000000"/>
                  </a:solidFill>
                  <a:latin typeface="Times New Roman" pitchFamily="18" charset="0"/>
                </a:rPr>
                <a:t>低压</a:t>
              </a:r>
              <a:r>
                <a:rPr kumimoji="1" lang="en-US" altLang="zh-CN" sz="24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17423" name="Text Box 46"/>
            <p:cNvSpPr txBox="1">
              <a:spLocks noChangeArrowheads="1"/>
            </p:cNvSpPr>
            <p:nvPr/>
          </p:nvSpPr>
          <p:spPr bwMode="auto">
            <a:xfrm>
              <a:off x="3372" y="2928"/>
              <a:ext cx="7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r>
                <a:rPr kumimoji="1" lang="zh-CN" altLang="en-US" sz="2400">
                  <a:solidFill>
                    <a:srgbClr val="000000"/>
                  </a:solidFill>
                  <a:latin typeface="Times New Roman" pitchFamily="18" charset="0"/>
                </a:rPr>
                <a:t>高压</a:t>
              </a:r>
              <a:r>
                <a:rPr kumimoji="1" lang="en-US" altLang="zh-CN" sz="24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5" grpId="0" animBg="1"/>
      <p:bldP spid="202756" grpId="0" animBg="1"/>
      <p:bldP spid="202757" grpId="0" animBg="1"/>
      <p:bldP spid="20275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6" descr="08-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888" y="652463"/>
            <a:ext cx="5743575" cy="56007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07" name="AutoShape 7"/>
          <p:cNvSpPr>
            <a:spLocks noChangeArrowheads="1"/>
          </p:cNvSpPr>
          <p:nvPr/>
        </p:nvSpPr>
        <p:spPr bwMode="auto">
          <a:xfrm>
            <a:off x="3119438" y="5638800"/>
            <a:ext cx="2019300" cy="647700"/>
          </a:xfrm>
          <a:prstGeom prst="wedgeRoundRectCallout">
            <a:avLst>
              <a:gd name="adj1" fmla="val 105662"/>
              <a:gd name="adj2" fmla="val -119361"/>
              <a:gd name="adj3" fmla="val 16667"/>
            </a:avLst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第一爆炸极限</a:t>
            </a:r>
            <a:endParaRPr kumimoji="1" lang="zh-CN" altLang="en-US" sz="240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8436" name="Rectangle 10"/>
          <p:cNvSpPr>
            <a:spLocks noChangeArrowheads="1"/>
          </p:cNvSpPr>
          <p:nvPr/>
        </p:nvSpPr>
        <p:spPr bwMode="auto">
          <a:xfrm>
            <a:off x="4552950" y="6203921"/>
            <a:ext cx="36503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anose="02010609060101010101" pitchFamily="49" charset="-122"/>
              </a:rPr>
              <a:t>H</a:t>
            </a:r>
            <a:r>
              <a:rPr kumimoji="1" lang="en-US" altLang="zh-CN" sz="2000" b="1" baseline="-25000" dirty="0">
                <a:solidFill>
                  <a:srgbClr val="0000FF"/>
                </a:solidFill>
                <a:latin typeface="Times New Roman" pitchFamily="18" charset="0"/>
                <a:ea typeface="楷体" panose="02010609060101010101" pitchFamily="49" charset="-122"/>
              </a:rPr>
              <a:t>2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" panose="02010609060101010101" pitchFamily="49" charset="-122"/>
              </a:rPr>
              <a:t>和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anose="02010609060101010101" pitchFamily="49" charset="-122"/>
              </a:rPr>
              <a:t>O</a:t>
            </a:r>
            <a:r>
              <a:rPr kumimoji="1" lang="en-US" altLang="zh-CN" sz="2000" b="1" baseline="-25000" dirty="0">
                <a:solidFill>
                  <a:srgbClr val="0000FF"/>
                </a:solidFill>
                <a:latin typeface="Times New Roman" pitchFamily="18" charset="0"/>
                <a:ea typeface="楷体" panose="02010609060101010101" pitchFamily="49" charset="-122"/>
              </a:rPr>
              <a:t>2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anose="02010609060101010101" pitchFamily="49" charset="-122"/>
              </a:rPr>
              <a:t>(2:1)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" panose="02010609060101010101" pitchFamily="49" charset="-122"/>
              </a:rPr>
              <a:t>混合物的爆炸极限 </a:t>
            </a:r>
          </a:p>
        </p:txBody>
      </p:sp>
      <p:graphicFrame>
        <p:nvGraphicFramePr>
          <p:cNvPr id="18437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2469919"/>
              </p:ext>
            </p:extLst>
          </p:nvPr>
        </p:nvGraphicFramePr>
        <p:xfrm>
          <a:off x="260172" y="3472566"/>
          <a:ext cx="2738437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4" imgW="1346040" imgH="482400" progId="Equation.DSMT4">
                  <p:embed/>
                </p:oleObj>
              </mc:Choice>
              <mc:Fallback>
                <p:oleObj name="Equation" r:id="rId4" imgW="1346040" imgH="482400" progId="Equation.DSMT4">
                  <p:embed/>
                  <p:pic>
                    <p:nvPicPr>
                      <p:cNvPr id="18437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172" y="3472566"/>
                        <a:ext cx="2738437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381201"/>
              </p:ext>
            </p:extLst>
          </p:nvPr>
        </p:nvGraphicFramePr>
        <p:xfrm>
          <a:off x="237947" y="4398078"/>
          <a:ext cx="338455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6" imgW="1663560" imgH="482400" progId="Equation.DSMT4">
                  <p:embed/>
                </p:oleObj>
              </mc:Choice>
              <mc:Fallback>
                <p:oleObj name="Equation" r:id="rId6" imgW="1663560" imgH="482400" progId="Equation.DSMT4">
                  <p:embed/>
                  <p:pic>
                    <p:nvPicPr>
                      <p:cNvPr id="18438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47" y="4398078"/>
                        <a:ext cx="338455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7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827" name="Rectangle 1075"/>
          <p:cNvSpPr>
            <a:spLocks noChangeArrowheads="1"/>
          </p:cNvSpPr>
          <p:nvPr/>
        </p:nvSpPr>
        <p:spPr bwMode="auto">
          <a:xfrm>
            <a:off x="895350" y="4667250"/>
            <a:ext cx="5391150" cy="495300"/>
          </a:xfrm>
          <a:prstGeom prst="rect">
            <a:avLst/>
          </a:prstGeom>
          <a:solidFill>
            <a:schemeClr val="hlink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03783" name="Text Box 1031"/>
          <p:cNvSpPr txBox="1">
            <a:spLocks noChangeArrowheads="1"/>
          </p:cNvSpPr>
          <p:nvPr/>
        </p:nvSpPr>
        <p:spPr bwMode="auto">
          <a:xfrm>
            <a:off x="593725" y="644525"/>
            <a:ext cx="2625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>
              <a:defRPr/>
            </a:pPr>
            <a:r>
              <a:rPr kumimoji="1"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氢氧反应</a:t>
            </a:r>
            <a:r>
              <a:rPr kumimoji="1"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机理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19460" name="Rectangle 1049"/>
          <p:cNvSpPr>
            <a:spLocks noChangeArrowheads="1"/>
          </p:cNvSpPr>
          <p:nvPr/>
        </p:nvSpPr>
        <p:spPr bwMode="auto">
          <a:xfrm>
            <a:off x="895350" y="4171950"/>
            <a:ext cx="5391150" cy="495300"/>
          </a:xfrm>
          <a:prstGeom prst="rect">
            <a:avLst/>
          </a:prstGeom>
          <a:solidFill>
            <a:schemeClr val="hlink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9461" name="Object 1050"/>
          <p:cNvGraphicFramePr>
            <a:graphicFrameLocks noChangeAspect="1"/>
          </p:cNvGraphicFramePr>
          <p:nvPr/>
        </p:nvGraphicFramePr>
        <p:xfrm>
          <a:off x="985838" y="4149725"/>
          <a:ext cx="433705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图片" r:id="rId3" imgW="2141220" imgH="502920" progId="Word.Picture.8">
                  <p:embed/>
                </p:oleObj>
              </mc:Choice>
              <mc:Fallback>
                <p:oleObj name="图片" r:id="rId3" imgW="2141220" imgH="502920" progId="Word.Picture.8">
                  <p:embed/>
                  <p:pic>
                    <p:nvPicPr>
                      <p:cNvPr id="19461" name="Object 1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4149725"/>
                        <a:ext cx="433705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Rectangle 1051"/>
          <p:cNvSpPr>
            <a:spLocks noChangeArrowheads="1"/>
          </p:cNvSpPr>
          <p:nvPr/>
        </p:nvSpPr>
        <p:spPr bwMode="auto">
          <a:xfrm>
            <a:off x="933450" y="3219450"/>
            <a:ext cx="5372100" cy="914400"/>
          </a:xfrm>
          <a:prstGeom prst="rect">
            <a:avLst/>
          </a:prstGeom>
          <a:solidFill>
            <a:srgbClr val="FF99CC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9463" name="Rectangle 1052"/>
          <p:cNvSpPr>
            <a:spLocks noChangeArrowheads="1"/>
          </p:cNvSpPr>
          <p:nvPr/>
        </p:nvSpPr>
        <p:spPr bwMode="auto">
          <a:xfrm>
            <a:off x="914400" y="2571750"/>
            <a:ext cx="5372100" cy="571500"/>
          </a:xfrm>
          <a:prstGeom prst="rect">
            <a:avLst/>
          </a:prstGeom>
          <a:solidFill>
            <a:srgbClr val="FF5050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9464" name="Rectangle 1053"/>
          <p:cNvSpPr>
            <a:spLocks noChangeArrowheads="1"/>
          </p:cNvSpPr>
          <p:nvPr/>
        </p:nvSpPr>
        <p:spPr bwMode="auto">
          <a:xfrm>
            <a:off x="914400" y="1581150"/>
            <a:ext cx="5372100" cy="990600"/>
          </a:xfrm>
          <a:prstGeom prst="rect">
            <a:avLst/>
          </a:prstGeom>
          <a:solidFill>
            <a:srgbClr val="FF9933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pSp>
        <p:nvGrpSpPr>
          <p:cNvPr id="19465" name="Group 1054"/>
          <p:cNvGrpSpPr>
            <a:grpSpLocks/>
          </p:cNvGrpSpPr>
          <p:nvPr/>
        </p:nvGrpSpPr>
        <p:grpSpPr bwMode="auto">
          <a:xfrm>
            <a:off x="1035050" y="1543050"/>
            <a:ext cx="6858000" cy="1047750"/>
            <a:chOff x="652" y="972"/>
            <a:chExt cx="4320" cy="660"/>
          </a:xfrm>
        </p:grpSpPr>
        <p:graphicFrame>
          <p:nvGraphicFramePr>
            <p:cNvPr id="19484" name="Object 1055"/>
            <p:cNvGraphicFramePr>
              <a:graphicFrameLocks noChangeAspect="1"/>
            </p:cNvGraphicFramePr>
            <p:nvPr/>
          </p:nvGraphicFramePr>
          <p:xfrm>
            <a:off x="652" y="972"/>
            <a:ext cx="2471" cy="6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3" name="图片" r:id="rId5" imgW="1854708" imgH="495300" progId="Word.Picture.8">
                    <p:embed/>
                  </p:oleObj>
                </mc:Choice>
                <mc:Fallback>
                  <p:oleObj name="图片" r:id="rId5" imgW="1854708" imgH="495300" progId="Word.Picture.8">
                    <p:embed/>
                    <p:pic>
                      <p:nvPicPr>
                        <p:cNvPr id="19484" name="Object 10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2" y="972"/>
                          <a:ext cx="2471" cy="6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85" name="Text Box 1056"/>
            <p:cNvSpPr txBox="1">
              <a:spLocks noChangeArrowheads="1"/>
            </p:cNvSpPr>
            <p:nvPr/>
          </p:nvSpPr>
          <p:spPr bwMode="auto">
            <a:xfrm>
              <a:off x="3956" y="1109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链的引发</a:t>
              </a:r>
              <a:endParaRPr kumimoji="1"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9466" name="Group 1057"/>
          <p:cNvGrpSpPr>
            <a:grpSpLocks/>
          </p:cNvGrpSpPr>
          <p:nvPr/>
        </p:nvGrpSpPr>
        <p:grpSpPr bwMode="auto">
          <a:xfrm>
            <a:off x="971550" y="5068888"/>
            <a:ext cx="6975475" cy="1017587"/>
            <a:chOff x="612" y="3193"/>
            <a:chExt cx="4394" cy="641"/>
          </a:xfrm>
        </p:grpSpPr>
        <p:graphicFrame>
          <p:nvGraphicFramePr>
            <p:cNvPr id="19482" name="Object 1058"/>
            <p:cNvGraphicFramePr>
              <a:graphicFrameLocks noChangeAspect="1"/>
            </p:cNvGraphicFramePr>
            <p:nvPr/>
          </p:nvGraphicFramePr>
          <p:xfrm>
            <a:off x="612" y="3193"/>
            <a:ext cx="2973" cy="6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4" name="图片" r:id="rId7" imgW="2284476" imgH="492252" progId="Word.Picture.8">
                    <p:embed/>
                  </p:oleObj>
                </mc:Choice>
                <mc:Fallback>
                  <p:oleObj name="图片" r:id="rId7" imgW="2284476" imgH="492252" progId="Word.Picture.8">
                    <p:embed/>
                    <p:pic>
                      <p:nvPicPr>
                        <p:cNvPr id="19482" name="Object 10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3193"/>
                          <a:ext cx="2973" cy="6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83" name="Text Box 1059"/>
            <p:cNvSpPr txBox="1">
              <a:spLocks noChangeArrowheads="1"/>
            </p:cNvSpPr>
            <p:nvPr/>
          </p:nvSpPr>
          <p:spPr bwMode="auto">
            <a:xfrm>
              <a:off x="3990" y="3305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慢速传递</a:t>
              </a:r>
              <a:endParaRPr kumimoji="1"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9467" name="Group 1060"/>
          <p:cNvGrpSpPr>
            <a:grpSpLocks/>
          </p:cNvGrpSpPr>
          <p:nvPr/>
        </p:nvGrpSpPr>
        <p:grpSpPr bwMode="auto">
          <a:xfrm>
            <a:off x="1025525" y="2571750"/>
            <a:ext cx="6867525" cy="546100"/>
            <a:chOff x="646" y="1620"/>
            <a:chExt cx="4326" cy="344"/>
          </a:xfrm>
        </p:grpSpPr>
        <p:grpSp>
          <p:nvGrpSpPr>
            <p:cNvPr id="19477" name="Group 1061"/>
            <p:cNvGrpSpPr>
              <a:grpSpLocks/>
            </p:cNvGrpSpPr>
            <p:nvPr/>
          </p:nvGrpSpPr>
          <p:grpSpPr bwMode="auto">
            <a:xfrm>
              <a:off x="646" y="1620"/>
              <a:ext cx="2526" cy="340"/>
              <a:chOff x="646" y="1620"/>
              <a:chExt cx="2526" cy="340"/>
            </a:xfrm>
          </p:grpSpPr>
          <p:graphicFrame>
            <p:nvGraphicFramePr>
              <p:cNvPr id="19480" name="Object 1062"/>
              <p:cNvGraphicFramePr>
                <a:graphicFrameLocks noChangeAspect="1"/>
              </p:cNvGraphicFramePr>
              <p:nvPr/>
            </p:nvGraphicFramePr>
            <p:xfrm>
              <a:off x="1119" y="1657"/>
              <a:ext cx="2053" cy="3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25" name="图片" r:id="rId9" imgW="1513332" imgH="224028" progId="Word.Picture.8">
                      <p:embed/>
                    </p:oleObj>
                  </mc:Choice>
                  <mc:Fallback>
                    <p:oleObj name="图片" r:id="rId9" imgW="1513332" imgH="224028" progId="Word.Picture.8">
                      <p:embed/>
                      <p:pic>
                        <p:nvPicPr>
                          <p:cNvPr id="19480" name="Object 10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19" y="1657"/>
                            <a:ext cx="2053" cy="3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481" name="Text Box 1063"/>
              <p:cNvSpPr txBox="1">
                <a:spLocks noChangeArrowheads="1"/>
              </p:cNvSpPr>
              <p:nvPr/>
            </p:nvSpPr>
            <p:spPr bwMode="auto">
              <a:xfrm>
                <a:off x="646" y="1620"/>
                <a:ext cx="3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>
                    <a:solidFill>
                      <a:srgbClr val="000000"/>
                    </a:solidFill>
                    <a:latin typeface="Times New Roman" pitchFamily="18" charset="0"/>
                    <a:ea typeface="黑体" pitchFamily="49" charset="-122"/>
                  </a:rPr>
                  <a:t>(3)</a:t>
                </a:r>
              </a:p>
            </p:txBody>
          </p:sp>
        </p:grpSp>
        <p:sp>
          <p:nvSpPr>
            <p:cNvPr id="19478" name="Text Box 1064"/>
            <p:cNvSpPr txBox="1">
              <a:spLocks noChangeArrowheads="1"/>
            </p:cNvSpPr>
            <p:nvPr/>
          </p:nvSpPr>
          <p:spPr bwMode="auto">
            <a:xfrm>
              <a:off x="3956" y="1637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链的传递</a:t>
              </a:r>
              <a:endParaRPr kumimoji="1"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9479" name="Text Box 1065"/>
            <p:cNvSpPr txBox="1">
              <a:spLocks noChangeArrowheads="1"/>
            </p:cNvSpPr>
            <p:nvPr/>
          </p:nvSpPr>
          <p:spPr bwMode="auto">
            <a:xfrm>
              <a:off x="3384" y="163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r>
                <a:rPr kumimoji="1" lang="zh-CN" altLang="en-US" sz="2400">
                  <a:solidFill>
                    <a:srgbClr val="000000"/>
                  </a:solidFill>
                  <a:latin typeface="Times New Roman" pitchFamily="18" charset="0"/>
                </a:rPr>
                <a:t>快</a:t>
              </a:r>
              <a:r>
                <a:rPr kumimoji="1" lang="en-US" altLang="zh-CN" sz="24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</a:p>
          </p:txBody>
        </p:sp>
      </p:grpSp>
      <p:grpSp>
        <p:nvGrpSpPr>
          <p:cNvPr id="19468" name="Group 1066"/>
          <p:cNvGrpSpPr>
            <a:grpSpLocks/>
          </p:cNvGrpSpPr>
          <p:nvPr/>
        </p:nvGrpSpPr>
        <p:grpSpPr bwMode="auto">
          <a:xfrm>
            <a:off x="981075" y="3200400"/>
            <a:ext cx="6908800" cy="1025525"/>
            <a:chOff x="618" y="2016"/>
            <a:chExt cx="4352" cy="646"/>
          </a:xfrm>
        </p:grpSpPr>
        <p:graphicFrame>
          <p:nvGraphicFramePr>
            <p:cNvPr id="19473" name="Object 1067"/>
            <p:cNvGraphicFramePr>
              <a:graphicFrameLocks noChangeAspect="1"/>
            </p:cNvGraphicFramePr>
            <p:nvPr/>
          </p:nvGraphicFramePr>
          <p:xfrm>
            <a:off x="618" y="2017"/>
            <a:ext cx="2480" cy="6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6" name="图片" r:id="rId11" imgW="1886712" imgH="490728" progId="Word.Picture.8">
                    <p:embed/>
                  </p:oleObj>
                </mc:Choice>
                <mc:Fallback>
                  <p:oleObj name="图片" r:id="rId11" imgW="1886712" imgH="490728" progId="Word.Picture.8">
                    <p:embed/>
                    <p:pic>
                      <p:nvPicPr>
                        <p:cNvPr id="19473" name="Object 10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8" y="2017"/>
                          <a:ext cx="2480" cy="6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4" name="Text Box 1068"/>
            <p:cNvSpPr txBox="1">
              <a:spLocks noChangeArrowheads="1"/>
            </p:cNvSpPr>
            <p:nvPr/>
          </p:nvSpPr>
          <p:spPr bwMode="auto">
            <a:xfrm>
              <a:off x="3954" y="2165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支链产生</a:t>
              </a:r>
              <a:endParaRPr kumimoji="1"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9475" name="Text Box 1069"/>
            <p:cNvSpPr txBox="1">
              <a:spLocks noChangeArrowheads="1"/>
            </p:cNvSpPr>
            <p:nvPr/>
          </p:nvSpPr>
          <p:spPr bwMode="auto">
            <a:xfrm>
              <a:off x="3396" y="2316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r>
                <a:rPr kumimoji="1" lang="zh-CN" altLang="en-US" sz="2400">
                  <a:solidFill>
                    <a:srgbClr val="000000"/>
                  </a:solidFill>
                  <a:latin typeface="Times New Roman" pitchFamily="18" charset="0"/>
                </a:rPr>
                <a:t>快</a:t>
              </a:r>
              <a:r>
                <a:rPr kumimoji="1" lang="en-US" altLang="zh-CN" sz="24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19476" name="Text Box 1070"/>
            <p:cNvSpPr txBox="1">
              <a:spLocks noChangeArrowheads="1"/>
            </p:cNvSpPr>
            <p:nvPr/>
          </p:nvSpPr>
          <p:spPr bwMode="auto">
            <a:xfrm>
              <a:off x="3384" y="2016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r>
                <a:rPr kumimoji="1" lang="zh-CN" altLang="en-US" sz="2400">
                  <a:solidFill>
                    <a:srgbClr val="000000"/>
                  </a:solidFill>
                  <a:latin typeface="Times New Roman" pitchFamily="18" charset="0"/>
                </a:rPr>
                <a:t>慢</a:t>
              </a:r>
              <a:r>
                <a:rPr kumimoji="1" lang="en-US" altLang="zh-CN" sz="24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</a:p>
          </p:txBody>
        </p:sp>
      </p:grpSp>
      <p:grpSp>
        <p:nvGrpSpPr>
          <p:cNvPr id="19469" name="Group 1071"/>
          <p:cNvGrpSpPr>
            <a:grpSpLocks/>
          </p:cNvGrpSpPr>
          <p:nvPr/>
        </p:nvGrpSpPr>
        <p:grpSpPr bwMode="auto">
          <a:xfrm>
            <a:off x="5314950" y="4171950"/>
            <a:ext cx="2792413" cy="933450"/>
            <a:chOff x="3348" y="2628"/>
            <a:chExt cx="1759" cy="588"/>
          </a:xfrm>
        </p:grpSpPr>
        <p:sp>
          <p:nvSpPr>
            <p:cNvPr id="19470" name="Text Box 1072"/>
            <p:cNvSpPr txBox="1">
              <a:spLocks noChangeArrowheads="1"/>
            </p:cNvSpPr>
            <p:nvPr/>
          </p:nvSpPr>
          <p:spPr bwMode="auto">
            <a:xfrm>
              <a:off x="3978" y="2753"/>
              <a:ext cx="11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链的终止 </a:t>
              </a:r>
              <a:endParaRPr kumimoji="1"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9471" name="Text Box 1073"/>
            <p:cNvSpPr txBox="1">
              <a:spLocks noChangeArrowheads="1"/>
            </p:cNvSpPr>
            <p:nvPr/>
          </p:nvSpPr>
          <p:spPr bwMode="auto">
            <a:xfrm>
              <a:off x="3348" y="2628"/>
              <a:ext cx="7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r>
                <a:rPr kumimoji="1" lang="zh-CN" altLang="en-US" sz="2400">
                  <a:solidFill>
                    <a:srgbClr val="000000"/>
                  </a:solidFill>
                  <a:latin typeface="Times New Roman" pitchFamily="18" charset="0"/>
                </a:rPr>
                <a:t>低压</a:t>
              </a:r>
              <a:r>
                <a:rPr kumimoji="1" lang="en-US" altLang="zh-CN" sz="24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19472" name="Text Box 1074"/>
            <p:cNvSpPr txBox="1">
              <a:spLocks noChangeArrowheads="1"/>
            </p:cNvSpPr>
            <p:nvPr/>
          </p:nvSpPr>
          <p:spPr bwMode="auto">
            <a:xfrm>
              <a:off x="3372" y="2928"/>
              <a:ext cx="7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r>
                <a:rPr kumimoji="1" lang="zh-CN" altLang="en-US" sz="2400">
                  <a:solidFill>
                    <a:srgbClr val="000000"/>
                  </a:solidFill>
                  <a:latin typeface="Times New Roman" pitchFamily="18" charset="0"/>
                </a:rPr>
                <a:t>高压</a:t>
              </a:r>
              <a:r>
                <a:rPr kumimoji="1" lang="en-US" altLang="zh-CN" sz="24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8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6" descr="08-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652463"/>
            <a:ext cx="5743575" cy="56007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AutoShape 7"/>
          <p:cNvSpPr>
            <a:spLocks noChangeArrowheads="1"/>
          </p:cNvSpPr>
          <p:nvPr/>
        </p:nvSpPr>
        <p:spPr bwMode="auto">
          <a:xfrm>
            <a:off x="3148013" y="5638800"/>
            <a:ext cx="2019300" cy="647700"/>
          </a:xfrm>
          <a:prstGeom prst="wedgeRoundRectCallout">
            <a:avLst>
              <a:gd name="adj1" fmla="val 105662"/>
              <a:gd name="adj2" fmla="val -119361"/>
              <a:gd name="adj3" fmla="val 16667"/>
            </a:avLst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第一爆炸极限</a:t>
            </a:r>
            <a:endParaRPr kumimoji="1" lang="zh-CN" altLang="en-US" sz="240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06856" name="AutoShape 8"/>
          <p:cNvSpPr>
            <a:spLocks noChangeArrowheads="1"/>
          </p:cNvSpPr>
          <p:nvPr/>
        </p:nvSpPr>
        <p:spPr bwMode="auto">
          <a:xfrm>
            <a:off x="4138613" y="2571750"/>
            <a:ext cx="2019300" cy="647700"/>
          </a:xfrm>
          <a:prstGeom prst="wedgeRoundRectCallout">
            <a:avLst>
              <a:gd name="adj1" fmla="val 57546"/>
              <a:gd name="adj2" fmla="val 101227"/>
              <a:gd name="adj3" fmla="val 16667"/>
            </a:avLst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第二爆炸极限</a:t>
            </a:r>
            <a:endParaRPr kumimoji="1" lang="zh-CN" altLang="en-US" sz="240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0485" name="Rectangle 2"/>
          <p:cNvSpPr>
            <a:spLocks noChangeArrowheads="1"/>
          </p:cNvSpPr>
          <p:nvPr/>
        </p:nvSpPr>
        <p:spPr bwMode="auto">
          <a:xfrm>
            <a:off x="4581525" y="6203921"/>
            <a:ext cx="36503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anose="02010609060101010101" pitchFamily="49" charset="-122"/>
              </a:rPr>
              <a:t>H</a:t>
            </a:r>
            <a:r>
              <a:rPr kumimoji="1" lang="en-US" altLang="zh-CN" sz="2000" b="1" baseline="-25000" dirty="0">
                <a:solidFill>
                  <a:srgbClr val="0000FF"/>
                </a:solidFill>
                <a:latin typeface="Times New Roman" pitchFamily="18" charset="0"/>
                <a:ea typeface="楷体" panose="02010609060101010101" pitchFamily="49" charset="-122"/>
              </a:rPr>
              <a:t>2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" panose="02010609060101010101" pitchFamily="49" charset="-122"/>
              </a:rPr>
              <a:t>和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anose="02010609060101010101" pitchFamily="49" charset="-122"/>
              </a:rPr>
              <a:t>O</a:t>
            </a:r>
            <a:r>
              <a:rPr kumimoji="1" lang="en-US" altLang="zh-CN" sz="2000" b="1" baseline="-25000" dirty="0">
                <a:solidFill>
                  <a:srgbClr val="0000FF"/>
                </a:solidFill>
                <a:latin typeface="Times New Roman" pitchFamily="18" charset="0"/>
                <a:ea typeface="楷体" panose="02010609060101010101" pitchFamily="49" charset="-122"/>
              </a:rPr>
              <a:t>2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anose="02010609060101010101" pitchFamily="49" charset="-122"/>
              </a:rPr>
              <a:t>(2:1)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" panose="02010609060101010101" pitchFamily="49" charset="-122"/>
              </a:rPr>
              <a:t>混合物的爆炸极限 </a:t>
            </a:r>
          </a:p>
        </p:txBody>
      </p:sp>
      <p:graphicFrame>
        <p:nvGraphicFramePr>
          <p:cNvPr id="8" name="对象 1">
            <a:extLst>
              <a:ext uri="{FF2B5EF4-FFF2-40B4-BE49-F238E27FC236}">
                <a16:creationId xmlns:a16="http://schemas.microsoft.com/office/drawing/2014/main" id="{B01C4A9F-2A17-47E7-B276-49E019739D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3870206"/>
              </p:ext>
            </p:extLst>
          </p:nvPr>
        </p:nvGraphicFramePr>
        <p:xfrm>
          <a:off x="260172" y="3472566"/>
          <a:ext cx="2738437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4" imgW="1346040" imgH="482400" progId="Equation.DSMT4">
                  <p:embed/>
                </p:oleObj>
              </mc:Choice>
              <mc:Fallback>
                <p:oleObj name="Equation" r:id="rId4" imgW="1346040" imgH="482400" progId="Equation.DSMT4">
                  <p:embed/>
                  <p:pic>
                    <p:nvPicPr>
                      <p:cNvPr id="8" name="对象 1">
                        <a:extLst>
                          <a:ext uri="{FF2B5EF4-FFF2-40B4-BE49-F238E27FC236}">
                            <a16:creationId xmlns:a16="http://schemas.microsoft.com/office/drawing/2014/main" id="{B01C4A9F-2A17-47E7-B276-49E019739D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172" y="3472566"/>
                        <a:ext cx="2738437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2">
            <a:extLst>
              <a:ext uri="{FF2B5EF4-FFF2-40B4-BE49-F238E27FC236}">
                <a16:creationId xmlns:a16="http://schemas.microsoft.com/office/drawing/2014/main" id="{505BD74C-2F91-41D2-80E5-13580D3719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0105922"/>
              </p:ext>
            </p:extLst>
          </p:nvPr>
        </p:nvGraphicFramePr>
        <p:xfrm>
          <a:off x="237947" y="4398078"/>
          <a:ext cx="338455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6" imgW="1663560" imgH="482400" progId="Equation.DSMT4">
                  <p:embed/>
                </p:oleObj>
              </mc:Choice>
              <mc:Fallback>
                <p:oleObj name="Equation" r:id="rId6" imgW="1663560" imgH="482400" progId="Equation.DSMT4">
                  <p:embed/>
                  <p:pic>
                    <p:nvPicPr>
                      <p:cNvPr id="9" name="对象 2">
                        <a:extLst>
                          <a:ext uri="{FF2B5EF4-FFF2-40B4-BE49-F238E27FC236}">
                            <a16:creationId xmlns:a16="http://schemas.microsoft.com/office/drawing/2014/main" id="{505BD74C-2F91-41D2-80E5-13580D3719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47" y="4398078"/>
                        <a:ext cx="338455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6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6" grpId="0" animBg="1" autoUpdateAnimBg="0"/>
    </p:bldLst>
  </p:timing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1474</TotalTime>
  <Words>299</Words>
  <Application>Microsoft Office PowerPoint</Application>
  <PresentationFormat>全屏显示(4:3)</PresentationFormat>
  <Paragraphs>73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黑体</vt:lpstr>
      <vt:lpstr>楷体</vt:lpstr>
      <vt:lpstr>宋体</vt:lpstr>
      <vt:lpstr>Arial</vt:lpstr>
      <vt:lpstr>Times New Roman</vt:lpstr>
      <vt:lpstr>Wingdings</vt:lpstr>
      <vt:lpstr>古瓶荷花</vt:lpstr>
      <vt:lpstr>图片</vt:lpstr>
      <vt:lpstr>Microsoft Word Picture</vt:lpstr>
      <vt:lpstr>MathType 6.0 Equation</vt:lpstr>
      <vt:lpstr>位图图像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华东理工大学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xueping</dc:creator>
  <cp:lastModifiedBy>CAI JUN</cp:lastModifiedBy>
  <cp:revision>160</cp:revision>
  <dcterms:created xsi:type="dcterms:W3CDTF">1999-10-07T02:58:10Z</dcterms:created>
  <dcterms:modified xsi:type="dcterms:W3CDTF">2020-07-06T02:36:22Z</dcterms:modified>
</cp:coreProperties>
</file>