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8"/>
  </p:notesMasterIdLst>
  <p:sldIdLst>
    <p:sldId id="423" r:id="rId2"/>
    <p:sldId id="480" r:id="rId3"/>
    <p:sldId id="482" r:id="rId4"/>
    <p:sldId id="483" r:id="rId5"/>
    <p:sldId id="489" r:id="rId6"/>
    <p:sldId id="496" r:id="rId7"/>
    <p:sldId id="491" r:id="rId8"/>
    <p:sldId id="485" r:id="rId9"/>
    <p:sldId id="486" r:id="rId10"/>
    <p:sldId id="487" r:id="rId11"/>
    <p:sldId id="492" r:id="rId12"/>
    <p:sldId id="493" r:id="rId13"/>
    <p:sldId id="472" r:id="rId14"/>
    <p:sldId id="474" r:id="rId15"/>
    <p:sldId id="475" r:id="rId16"/>
    <p:sldId id="476" r:id="rId17"/>
    <p:sldId id="376" r:id="rId18"/>
    <p:sldId id="413" r:id="rId19"/>
    <p:sldId id="420" r:id="rId20"/>
    <p:sldId id="408" r:id="rId21"/>
    <p:sldId id="421" r:id="rId22"/>
    <p:sldId id="414" r:id="rId23"/>
    <p:sldId id="409" r:id="rId24"/>
    <p:sldId id="456" r:id="rId25"/>
    <p:sldId id="382" r:id="rId26"/>
    <p:sldId id="497" r:id="rId27"/>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993300"/>
    <a:srgbClr val="FF0000"/>
    <a:srgbClr val="FF5050"/>
    <a:srgbClr val="777777"/>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0" autoAdjust="0"/>
  </p:normalViewPr>
  <p:slideViewPr>
    <p:cSldViewPr snapToGrid="0">
      <p:cViewPr varScale="1">
        <p:scale>
          <a:sx n="85" d="100"/>
          <a:sy n="85" d="100"/>
        </p:scale>
        <p:origin x="11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37" d="100"/>
          <a:sy n="37" d="100"/>
        </p:scale>
        <p:origin x="-14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Cai" userId="57e790d697ad4281" providerId="LiveId" clId="{08131A59-0899-441F-BD8A-83C5F880B35B}"/>
    <pc:docChg chg="undo custSel addSld delSld modSld sldOrd">
      <pc:chgData name="Jun Cai" userId="57e790d697ad4281" providerId="LiveId" clId="{08131A59-0899-441F-BD8A-83C5F880B35B}" dt="2019-03-19T14:23:52.663" v="1962" actId="6549"/>
      <pc:docMkLst>
        <pc:docMk/>
      </pc:docMkLst>
      <pc:sldChg chg="modSp">
        <pc:chgData name="Jun Cai" userId="57e790d697ad4281" providerId="LiveId" clId="{08131A59-0899-441F-BD8A-83C5F880B35B}" dt="2019-03-19T14:00:59.892" v="1616" actId="20577"/>
        <pc:sldMkLst>
          <pc:docMk/>
          <pc:sldMk cId="0" sldId="426"/>
        </pc:sldMkLst>
        <pc:spChg chg="mod">
          <ac:chgData name="Jun Cai" userId="57e790d697ad4281" providerId="LiveId" clId="{08131A59-0899-441F-BD8A-83C5F880B35B}" dt="2019-03-19T14:00:59.892" v="1616" actId="20577"/>
          <ac:spMkLst>
            <pc:docMk/>
            <pc:sldMk cId="0" sldId="426"/>
            <ac:spMk id="262148" creationId="{00000000-0000-0000-0000-000000000000}"/>
          </ac:spMkLst>
        </pc:spChg>
      </pc:sldChg>
      <pc:sldChg chg="modAnim">
        <pc:chgData name="Jun Cai" userId="57e790d697ad4281" providerId="LiveId" clId="{08131A59-0899-441F-BD8A-83C5F880B35B}" dt="2019-03-19T14:15:08.713" v="1954"/>
        <pc:sldMkLst>
          <pc:docMk/>
          <pc:sldMk cId="0" sldId="428"/>
        </pc:sldMkLst>
      </pc:sldChg>
      <pc:sldChg chg="modSp">
        <pc:chgData name="Jun Cai" userId="57e790d697ad4281" providerId="LiveId" clId="{08131A59-0899-441F-BD8A-83C5F880B35B}" dt="2019-03-19T14:23:52.663" v="1962" actId="6549"/>
        <pc:sldMkLst>
          <pc:docMk/>
          <pc:sldMk cId="0" sldId="456"/>
        </pc:sldMkLst>
        <pc:spChg chg="mod">
          <ac:chgData name="Jun Cai" userId="57e790d697ad4281" providerId="LiveId" clId="{08131A59-0899-441F-BD8A-83C5F880B35B}" dt="2019-03-19T14:23:52.663" v="1962" actId="6549"/>
          <ac:spMkLst>
            <pc:docMk/>
            <pc:sldMk cId="0" sldId="456"/>
            <ac:spMk id="9" creationId="{00000000-0000-0000-0000-000000000000}"/>
          </ac:spMkLst>
        </pc:spChg>
      </pc:sldChg>
      <pc:sldChg chg="delSp modSp del modAnim">
        <pc:chgData name="Jun Cai" userId="57e790d697ad4281" providerId="LiveId" clId="{08131A59-0899-441F-BD8A-83C5F880B35B}" dt="2019-03-19T13:50:28.225" v="1200" actId="2696"/>
        <pc:sldMkLst>
          <pc:docMk/>
          <pc:sldMk cId="3527605721" sldId="497"/>
        </pc:sldMkLst>
        <pc:spChg chg="del mod">
          <ac:chgData name="Jun Cai" userId="57e790d697ad4281" providerId="LiveId" clId="{08131A59-0899-441F-BD8A-83C5F880B35B}" dt="2019-03-19T13:36:50.262" v="91"/>
          <ac:spMkLst>
            <pc:docMk/>
            <pc:sldMk cId="3527605721" sldId="497"/>
            <ac:spMk id="2" creationId="{EF91D47E-0E5D-4E87-BD1C-23112B51F7FE}"/>
          </ac:spMkLst>
        </pc:spChg>
        <pc:spChg chg="del mod">
          <ac:chgData name="Jun Cai" userId="57e790d697ad4281" providerId="LiveId" clId="{08131A59-0899-441F-BD8A-83C5F880B35B}" dt="2019-03-19T13:36:50.262" v="91"/>
          <ac:spMkLst>
            <pc:docMk/>
            <pc:sldMk cId="3527605721" sldId="497"/>
            <ac:spMk id="5" creationId="{D6F470BB-F9DA-4C58-B66A-3299BE5F589D}"/>
          </ac:spMkLst>
        </pc:spChg>
        <pc:picChg chg="del mod">
          <ac:chgData name="Jun Cai" userId="57e790d697ad4281" providerId="LiveId" clId="{08131A59-0899-441F-BD8A-83C5F880B35B}" dt="2019-03-19T13:36:50.262" v="91"/>
          <ac:picMkLst>
            <pc:docMk/>
            <pc:sldMk cId="3527605721" sldId="497"/>
            <ac:picMk id="4" creationId="{660C0DBE-B867-4A9C-ADC8-66988409751D}"/>
          </ac:picMkLst>
        </pc:picChg>
      </pc:sldChg>
      <pc:sldChg chg="modSp ord modAnim">
        <pc:chgData name="Jun Cai" userId="57e790d697ad4281" providerId="LiveId" clId="{08131A59-0899-441F-BD8A-83C5F880B35B}" dt="2019-03-19T14:13:26.137" v="1953" actId="6549"/>
        <pc:sldMkLst>
          <pc:docMk/>
          <pc:sldMk cId="3441191416" sldId="498"/>
        </pc:sldMkLst>
        <pc:spChg chg="mod">
          <ac:chgData name="Jun Cai" userId="57e790d697ad4281" providerId="LiveId" clId="{08131A59-0899-441F-BD8A-83C5F880B35B}" dt="2019-03-19T14:13:26.137" v="1953" actId="6549"/>
          <ac:spMkLst>
            <pc:docMk/>
            <pc:sldMk cId="3441191416" sldId="498"/>
            <ac:spMk id="2" creationId="{E12639B2-CAB7-4C0C-983F-8F115C43B4FA}"/>
          </ac:spMkLst>
        </pc:spChg>
      </pc:sldChg>
      <pc:sldChg chg="modSp modAnim">
        <pc:chgData name="Jun Cai" userId="57e790d697ad4281" providerId="LiveId" clId="{08131A59-0899-441F-BD8A-83C5F880B35B}" dt="2019-03-19T14:19:07.372" v="1961"/>
        <pc:sldMkLst>
          <pc:docMk/>
          <pc:sldMk cId="2261633485" sldId="499"/>
        </pc:sldMkLst>
        <pc:spChg chg="mod">
          <ac:chgData name="Jun Cai" userId="57e790d697ad4281" providerId="LiveId" clId="{08131A59-0899-441F-BD8A-83C5F880B35B}" dt="2019-03-19T13:58:56.630" v="1510" actId="2711"/>
          <ac:spMkLst>
            <pc:docMk/>
            <pc:sldMk cId="2261633485" sldId="499"/>
            <ac:spMk id="9" creationId="{1937CB99-C07E-42A6-9AC0-5D248795779B}"/>
          </ac:spMkLst>
        </pc:spChg>
        <pc:spChg chg="mod">
          <ac:chgData name="Jun Cai" userId="57e790d697ad4281" providerId="LiveId" clId="{08131A59-0899-441F-BD8A-83C5F880B35B}" dt="2019-03-19T14:00:46.483" v="1615" actId="2711"/>
          <ac:spMkLst>
            <pc:docMk/>
            <pc:sldMk cId="2261633485" sldId="499"/>
            <ac:spMk id="10" creationId="{1A13FD65-F142-4C5E-8B37-4C1956E59E4B}"/>
          </ac:spMkLst>
        </pc:spChg>
      </pc:sldChg>
      <pc:sldChg chg="addSp delSp modSp add delAnim modAnim">
        <pc:chgData name="Jun Cai" userId="57e790d697ad4281" providerId="LiveId" clId="{08131A59-0899-441F-BD8A-83C5F880B35B}" dt="2019-03-19T14:17:27.713" v="1959" actId="6549"/>
        <pc:sldMkLst>
          <pc:docMk/>
          <pc:sldMk cId="668836982" sldId="500"/>
        </pc:sldMkLst>
        <pc:spChg chg="add mod">
          <ac:chgData name="Jun Cai" userId="57e790d697ad4281" providerId="LiveId" clId="{08131A59-0899-441F-BD8A-83C5F880B35B}" dt="2019-03-19T14:10:29.208" v="1931"/>
          <ac:spMkLst>
            <pc:docMk/>
            <pc:sldMk cId="668836982" sldId="500"/>
            <ac:spMk id="2" creationId="{528FFD83-7FF5-44E8-941C-3BE6C9128037}"/>
          </ac:spMkLst>
        </pc:spChg>
        <pc:spChg chg="add mod">
          <ac:chgData name="Jun Cai" userId="57e790d697ad4281" providerId="LiveId" clId="{08131A59-0899-441F-BD8A-83C5F880B35B}" dt="2019-03-19T14:17:27.713" v="1959" actId="6549"/>
          <ac:spMkLst>
            <pc:docMk/>
            <pc:sldMk cId="668836982" sldId="500"/>
            <ac:spMk id="3" creationId="{E8614B76-724F-4CBA-8BE1-FC246E7F188B}"/>
          </ac:spMkLst>
        </pc:spChg>
        <pc:spChg chg="add del mod">
          <ac:chgData name="Jun Cai" userId="57e790d697ad4281" providerId="LiveId" clId="{08131A59-0899-441F-BD8A-83C5F880B35B}" dt="2019-03-19T13:37:32.161" v="197" actId="478"/>
          <ac:spMkLst>
            <pc:docMk/>
            <pc:sldMk cId="668836982" sldId="500"/>
            <ac:spMk id="5" creationId="{AEE54998-8A04-4A8D-BC33-3991989EED18}"/>
          </ac:spMkLst>
        </pc:spChg>
        <pc:spChg chg="add del mod">
          <ac:chgData name="Jun Cai" userId="57e790d697ad4281" providerId="LiveId" clId="{08131A59-0899-441F-BD8A-83C5F880B35B}" dt="2019-03-19T13:40:43.299" v="287" actId="478"/>
          <ac:spMkLst>
            <pc:docMk/>
            <pc:sldMk cId="668836982" sldId="500"/>
            <ac:spMk id="6" creationId="{ECE1A3DE-041A-49F4-85FE-E8ABDD0462BF}"/>
          </ac:spMkLst>
        </pc:spChg>
        <pc:picChg chg="add del mod">
          <ac:chgData name="Jun Cai" userId="57e790d697ad4281" providerId="LiveId" clId="{08131A59-0899-441F-BD8A-83C5F880B35B}" dt="2019-03-19T13:37:32.161" v="197" actId="478"/>
          <ac:picMkLst>
            <pc:docMk/>
            <pc:sldMk cId="668836982" sldId="500"/>
            <ac:picMk id="4" creationId="{81FDECB1-596B-45FE-83B0-3F2EB069E3AF}"/>
          </ac:picMkLst>
        </pc:picChg>
      </pc:sldChg>
    </pc:docChg>
  </pc:docChgLst>
  <pc:docChgLst>
    <pc:chgData name="Jun Cai" userId="57e790d697ad4281" providerId="LiveId" clId="{F014CDEC-CBF5-4307-BF49-0810327C1566}"/>
    <pc:docChg chg="undo custSel addSld modSld sldOrd">
      <pc:chgData name="Jun Cai" userId="57e790d697ad4281" providerId="LiveId" clId="{F014CDEC-CBF5-4307-BF49-0810327C1566}" dt="2020-04-12T23:52:40.199" v="542"/>
      <pc:docMkLst>
        <pc:docMk/>
      </pc:docMkLst>
      <pc:sldChg chg="ord">
        <pc:chgData name="Jun Cai" userId="57e790d697ad4281" providerId="LiveId" clId="{F014CDEC-CBF5-4307-BF49-0810327C1566}" dt="2020-03-04T07:17:20.046" v="261"/>
        <pc:sldMkLst>
          <pc:docMk/>
          <pc:sldMk cId="0" sldId="391"/>
        </pc:sldMkLst>
      </pc:sldChg>
      <pc:sldChg chg="modSp mod">
        <pc:chgData name="Jun Cai" userId="57e790d697ad4281" providerId="LiveId" clId="{F014CDEC-CBF5-4307-BF49-0810327C1566}" dt="2020-03-04T07:24:49.867" v="526"/>
        <pc:sldMkLst>
          <pc:docMk/>
          <pc:sldMk cId="0" sldId="408"/>
        </pc:sldMkLst>
        <pc:spChg chg="mod">
          <ac:chgData name="Jun Cai" userId="57e790d697ad4281" providerId="LiveId" clId="{F014CDEC-CBF5-4307-BF49-0810327C1566}" dt="2020-03-04T07:24:49.867" v="526"/>
          <ac:spMkLst>
            <pc:docMk/>
            <pc:sldMk cId="0" sldId="408"/>
            <ac:spMk id="197639" creationId="{00000000-0000-0000-0000-000000000000}"/>
          </ac:spMkLst>
        </pc:spChg>
      </pc:sldChg>
      <pc:sldChg chg="modSp mod">
        <pc:chgData name="Jun Cai" userId="57e790d697ad4281" providerId="LiveId" clId="{F014CDEC-CBF5-4307-BF49-0810327C1566}" dt="2020-03-04T07:19:25.905" v="326"/>
        <pc:sldMkLst>
          <pc:docMk/>
          <pc:sldMk cId="0" sldId="465"/>
        </pc:sldMkLst>
        <pc:spChg chg="mod">
          <ac:chgData name="Jun Cai" userId="57e790d697ad4281" providerId="LiveId" clId="{F014CDEC-CBF5-4307-BF49-0810327C1566}" dt="2020-03-04T07:19:25.905" v="326"/>
          <ac:spMkLst>
            <pc:docMk/>
            <pc:sldMk cId="0" sldId="465"/>
            <ac:spMk id="6146" creationId="{00000000-0000-0000-0000-000000000000}"/>
          </ac:spMkLst>
        </pc:spChg>
        <pc:spChg chg="mod">
          <ac:chgData name="Jun Cai" userId="57e790d697ad4281" providerId="LiveId" clId="{F014CDEC-CBF5-4307-BF49-0810327C1566}" dt="2020-03-04T07:18:44.596" v="273" actId="207"/>
          <ac:spMkLst>
            <pc:docMk/>
            <pc:sldMk cId="0" sldId="465"/>
            <ac:spMk id="6150" creationId="{00000000-0000-0000-0000-000000000000}"/>
          </ac:spMkLst>
        </pc:spChg>
      </pc:sldChg>
      <pc:sldChg chg="modSp">
        <pc:chgData name="Jun Cai" userId="57e790d697ad4281" providerId="LiveId" clId="{F014CDEC-CBF5-4307-BF49-0810327C1566}" dt="2020-04-12T23:52:40.199" v="542"/>
        <pc:sldMkLst>
          <pc:docMk/>
          <pc:sldMk cId="0" sldId="466"/>
        </pc:sldMkLst>
        <pc:graphicFrameChg chg="mod">
          <ac:chgData name="Jun Cai" userId="57e790d697ad4281" providerId="LiveId" clId="{F014CDEC-CBF5-4307-BF49-0810327C1566}" dt="2020-04-12T23:52:40.199" v="542"/>
          <ac:graphicFrameMkLst>
            <pc:docMk/>
            <pc:sldMk cId="0" sldId="466"/>
            <ac:graphicFrameMk id="37897" creationId="{00000000-0000-0000-0000-000000000000}"/>
          </ac:graphicFrameMkLst>
        </pc:graphicFrameChg>
        <pc:graphicFrameChg chg="mod">
          <ac:chgData name="Jun Cai" userId="57e790d697ad4281" providerId="LiveId" clId="{F014CDEC-CBF5-4307-BF49-0810327C1566}" dt="2020-04-12T23:52:04.627" v="541"/>
          <ac:graphicFrameMkLst>
            <pc:docMk/>
            <pc:sldMk cId="0" sldId="466"/>
            <ac:graphicFrameMk id="37899" creationId="{00000000-0000-0000-0000-000000000000}"/>
          </ac:graphicFrameMkLst>
        </pc:graphicFrameChg>
      </pc:sldChg>
      <pc:sldChg chg="modSp mod">
        <pc:chgData name="Jun Cai" userId="57e790d697ad4281" providerId="LiveId" clId="{F014CDEC-CBF5-4307-BF49-0810327C1566}" dt="2020-03-29T23:17:45.171" v="540" actId="6549"/>
        <pc:sldMkLst>
          <pc:docMk/>
          <pc:sldMk cId="0" sldId="493"/>
        </pc:sldMkLst>
        <pc:spChg chg="mod">
          <ac:chgData name="Jun Cai" userId="57e790d697ad4281" providerId="LiveId" clId="{F014CDEC-CBF5-4307-BF49-0810327C1566}" dt="2020-03-29T23:17:45.171" v="540" actId="6549"/>
          <ac:spMkLst>
            <pc:docMk/>
            <pc:sldMk cId="0" sldId="493"/>
            <ac:spMk id="21507" creationId="{00000000-0000-0000-0000-000000000000}"/>
          </ac:spMkLst>
        </pc:spChg>
      </pc:sldChg>
      <pc:sldChg chg="addSp modSp add mod ord">
        <pc:chgData name="Jun Cai" userId="57e790d697ad4281" providerId="LiveId" clId="{F014CDEC-CBF5-4307-BF49-0810327C1566}" dt="2020-03-04T07:22:59.562" v="508" actId="1036"/>
        <pc:sldMkLst>
          <pc:docMk/>
          <pc:sldMk cId="2117425076" sldId="501"/>
        </pc:sldMkLst>
        <pc:spChg chg="add mod">
          <ac:chgData name="Jun Cai" userId="57e790d697ad4281" providerId="LiveId" clId="{F014CDEC-CBF5-4307-BF49-0810327C1566}" dt="2020-03-04T07:22:59.562" v="508" actId="1036"/>
          <ac:spMkLst>
            <pc:docMk/>
            <pc:sldMk cId="2117425076" sldId="501"/>
            <ac:spMk id="2" creationId="{9A60A6F1-1422-4C94-B385-DB1B8ECF36D0}"/>
          </ac:spMkLst>
        </pc:spChg>
        <pc:spChg chg="add mod">
          <ac:chgData name="Jun Cai" userId="57e790d697ad4281" providerId="LiveId" clId="{F014CDEC-CBF5-4307-BF49-0810327C1566}" dt="2020-03-04T07:22:52.961" v="492" actId="1035"/>
          <ac:spMkLst>
            <pc:docMk/>
            <pc:sldMk cId="2117425076" sldId="501"/>
            <ac:spMk id="3" creationId="{EBEB5CED-9408-4B06-8CAD-419221671F94}"/>
          </ac:spMkLst>
        </pc:spChg>
      </pc:sldChg>
    </pc:docChg>
  </pc:docChgLst>
  <pc:docChgLst>
    <pc:chgData name="CAI JUN" userId="08ce88e1165b00db" providerId="LiveId" clId="{57C806DB-784F-4820-8214-773670543ECA}"/>
    <pc:docChg chg="addSld delSld modSld">
      <pc:chgData name="CAI JUN" userId="08ce88e1165b00db" providerId="LiveId" clId="{57C806DB-784F-4820-8214-773670543ECA}" dt="2020-07-06T02:06:34.651" v="1859"/>
      <pc:docMkLst>
        <pc:docMk/>
      </pc:docMkLst>
      <pc:sldChg chg="del">
        <pc:chgData name="CAI JUN" userId="08ce88e1165b00db" providerId="LiveId" clId="{57C806DB-784F-4820-8214-773670543ECA}" dt="2020-07-06T01:31:25.002" v="5" actId="47"/>
        <pc:sldMkLst>
          <pc:docMk/>
          <pc:sldMk cId="0" sldId="374"/>
        </pc:sldMkLst>
      </pc:sldChg>
      <pc:sldChg chg="modSp mod">
        <pc:chgData name="CAI JUN" userId="08ce88e1165b00db" providerId="LiveId" clId="{57C806DB-784F-4820-8214-773670543ECA}" dt="2020-07-06T01:58:23.162" v="1059"/>
        <pc:sldMkLst>
          <pc:docMk/>
          <pc:sldMk cId="0" sldId="376"/>
        </pc:sldMkLst>
        <pc:spChg chg="mod">
          <ac:chgData name="CAI JUN" userId="08ce88e1165b00db" providerId="LiveId" clId="{57C806DB-784F-4820-8214-773670543ECA}" dt="2020-07-06T01:58:23.162" v="1059"/>
          <ac:spMkLst>
            <pc:docMk/>
            <pc:sldMk cId="0" sldId="376"/>
            <ac:spMk id="204804" creationId="{00000000-0000-0000-0000-000000000000}"/>
          </ac:spMkLst>
        </pc:spChg>
        <pc:graphicFrameChg chg="mod">
          <ac:chgData name="CAI JUN" userId="08ce88e1165b00db" providerId="LiveId" clId="{57C806DB-784F-4820-8214-773670543ECA}" dt="2020-07-06T01:50:34.876" v="940"/>
          <ac:graphicFrameMkLst>
            <pc:docMk/>
            <pc:sldMk cId="0" sldId="376"/>
            <ac:graphicFrameMk id="26630" creationId="{00000000-0000-0000-0000-000000000000}"/>
          </ac:graphicFrameMkLst>
        </pc:graphicFrameChg>
      </pc:sldChg>
      <pc:sldChg chg="addSp delSp modSp">
        <pc:chgData name="CAI JUN" userId="08ce88e1165b00db" providerId="LiveId" clId="{57C806DB-784F-4820-8214-773670543ECA}" dt="2020-07-06T01:59:06.118" v="1070"/>
        <pc:sldMkLst>
          <pc:docMk/>
          <pc:sldMk cId="0" sldId="382"/>
        </pc:sldMkLst>
        <pc:spChg chg="add mod">
          <ac:chgData name="CAI JUN" userId="08ce88e1165b00db" providerId="LiveId" clId="{57C806DB-784F-4820-8214-773670543ECA}" dt="2020-07-06T01:59:06.118" v="1070"/>
          <ac:spMkLst>
            <pc:docMk/>
            <pc:sldMk cId="0" sldId="382"/>
            <ac:spMk id="9" creationId="{96A22936-3E23-4469-8505-7C7B072472D1}"/>
          </ac:spMkLst>
        </pc:spChg>
        <pc:spChg chg="del">
          <ac:chgData name="CAI JUN" userId="08ce88e1165b00db" providerId="LiveId" clId="{57C806DB-784F-4820-8214-773670543ECA}" dt="2020-07-06T01:59:05.696" v="1069" actId="478"/>
          <ac:spMkLst>
            <pc:docMk/>
            <pc:sldMk cId="0" sldId="382"/>
            <ac:spMk id="204804" creationId="{00000000-0000-0000-0000-000000000000}"/>
          </ac:spMkLst>
        </pc:spChg>
      </pc:sldChg>
      <pc:sldChg chg="del">
        <pc:chgData name="CAI JUN" userId="08ce88e1165b00db" providerId="LiveId" clId="{57C806DB-784F-4820-8214-773670543ECA}" dt="2020-07-06T01:31:24.986" v="4" actId="47"/>
        <pc:sldMkLst>
          <pc:docMk/>
          <pc:sldMk cId="0" sldId="391"/>
        </pc:sldMkLst>
      </pc:sldChg>
      <pc:sldChg chg="addSp delSp modSp mod">
        <pc:chgData name="CAI JUN" userId="08ce88e1165b00db" providerId="LiveId" clId="{57C806DB-784F-4820-8214-773670543ECA}" dt="2020-07-06T01:58:50.504" v="1064"/>
        <pc:sldMkLst>
          <pc:docMk/>
          <pc:sldMk cId="0" sldId="408"/>
        </pc:sldMkLst>
        <pc:spChg chg="add mod">
          <ac:chgData name="CAI JUN" userId="08ce88e1165b00db" providerId="LiveId" clId="{57C806DB-784F-4820-8214-773670543ECA}" dt="2020-07-06T01:58:50.504" v="1064"/>
          <ac:spMkLst>
            <pc:docMk/>
            <pc:sldMk cId="0" sldId="408"/>
            <ac:spMk id="10" creationId="{2135E32F-9401-4FBE-B206-E8F9BB1DB5A7}"/>
          </ac:spMkLst>
        </pc:spChg>
        <pc:spChg chg="mod">
          <ac:chgData name="CAI JUN" userId="08ce88e1165b00db" providerId="LiveId" clId="{57C806DB-784F-4820-8214-773670543ECA}" dt="2020-07-06T01:52:23.557" v="957" actId="207"/>
          <ac:spMkLst>
            <pc:docMk/>
            <pc:sldMk cId="0" sldId="408"/>
            <ac:spMk id="29701" creationId="{00000000-0000-0000-0000-000000000000}"/>
          </ac:spMkLst>
        </pc:spChg>
        <pc:spChg chg="mod">
          <ac:chgData name="CAI JUN" userId="08ce88e1165b00db" providerId="LiveId" clId="{57C806DB-784F-4820-8214-773670543ECA}" dt="2020-07-06T01:52:09.104" v="951" actId="113"/>
          <ac:spMkLst>
            <pc:docMk/>
            <pc:sldMk cId="0" sldId="408"/>
            <ac:spMk id="29705" creationId="{00000000-0000-0000-0000-000000000000}"/>
          </ac:spMkLst>
        </pc:spChg>
        <pc:spChg chg="del">
          <ac:chgData name="CAI JUN" userId="08ce88e1165b00db" providerId="LiveId" clId="{57C806DB-784F-4820-8214-773670543ECA}" dt="2020-07-06T01:58:49.988" v="1063" actId="478"/>
          <ac:spMkLst>
            <pc:docMk/>
            <pc:sldMk cId="0" sldId="408"/>
            <ac:spMk id="204804" creationId="{00000000-0000-0000-0000-000000000000}"/>
          </ac:spMkLst>
        </pc:spChg>
        <pc:graphicFrameChg chg="mod">
          <ac:chgData name="CAI JUN" userId="08ce88e1165b00db" providerId="LiveId" clId="{57C806DB-784F-4820-8214-773670543ECA}" dt="2020-07-06T01:52:02.119" v="950"/>
          <ac:graphicFrameMkLst>
            <pc:docMk/>
            <pc:sldMk cId="0" sldId="408"/>
            <ac:graphicFrameMk id="29700" creationId="{00000000-0000-0000-0000-000000000000}"/>
          </ac:graphicFrameMkLst>
        </pc:graphicFrameChg>
      </pc:sldChg>
      <pc:sldChg chg="addSp delSp modSp mod">
        <pc:chgData name="CAI JUN" userId="08ce88e1165b00db" providerId="LiveId" clId="{57C806DB-784F-4820-8214-773670543ECA}" dt="2020-07-06T01:58:55.629" v="1066"/>
        <pc:sldMkLst>
          <pc:docMk/>
          <pc:sldMk cId="0" sldId="409"/>
        </pc:sldMkLst>
        <pc:spChg chg="add mod">
          <ac:chgData name="CAI JUN" userId="08ce88e1165b00db" providerId="LiveId" clId="{57C806DB-784F-4820-8214-773670543ECA}" dt="2020-07-06T01:58:55.629" v="1066"/>
          <ac:spMkLst>
            <pc:docMk/>
            <pc:sldMk cId="0" sldId="409"/>
            <ac:spMk id="9" creationId="{8F2035CE-FBB8-4C3D-9C6D-4EC359D29E0F}"/>
          </ac:spMkLst>
        </pc:spChg>
        <pc:spChg chg="mod">
          <ac:chgData name="CAI JUN" userId="08ce88e1165b00db" providerId="LiveId" clId="{57C806DB-784F-4820-8214-773670543ECA}" dt="2020-07-06T01:54:20.587" v="1012" actId="113"/>
          <ac:spMkLst>
            <pc:docMk/>
            <pc:sldMk cId="0" sldId="409"/>
            <ac:spMk id="32776" creationId="{00000000-0000-0000-0000-000000000000}"/>
          </ac:spMkLst>
        </pc:spChg>
        <pc:spChg chg="del">
          <ac:chgData name="CAI JUN" userId="08ce88e1165b00db" providerId="LiveId" clId="{57C806DB-784F-4820-8214-773670543ECA}" dt="2020-07-06T01:58:55.238" v="1065" actId="478"/>
          <ac:spMkLst>
            <pc:docMk/>
            <pc:sldMk cId="0" sldId="409"/>
            <ac:spMk id="204804" creationId="{00000000-0000-0000-0000-000000000000}"/>
          </ac:spMkLst>
        </pc:spChg>
        <pc:graphicFrameChg chg="mod">
          <ac:chgData name="CAI JUN" userId="08ce88e1165b00db" providerId="LiveId" clId="{57C806DB-784F-4820-8214-773670543ECA}" dt="2020-07-06T01:54:17.775" v="1011"/>
          <ac:graphicFrameMkLst>
            <pc:docMk/>
            <pc:sldMk cId="0" sldId="409"/>
            <ac:graphicFrameMk id="32771" creationId="{00000000-0000-0000-0000-000000000000}"/>
          </ac:graphicFrameMkLst>
        </pc:graphicFrameChg>
      </pc:sldChg>
      <pc:sldChg chg="modSp mod">
        <pc:chgData name="CAI JUN" userId="08ce88e1165b00db" providerId="LiveId" clId="{57C806DB-784F-4820-8214-773670543ECA}" dt="2020-07-06T01:58:42.848" v="1062" actId="14100"/>
        <pc:sldMkLst>
          <pc:docMk/>
          <pc:sldMk cId="0" sldId="413"/>
        </pc:sldMkLst>
        <pc:spChg chg="mod">
          <ac:chgData name="CAI JUN" userId="08ce88e1165b00db" providerId="LiveId" clId="{57C806DB-784F-4820-8214-773670543ECA}" dt="2020-07-06T01:51:00.016" v="944" actId="113"/>
          <ac:spMkLst>
            <pc:docMk/>
            <pc:sldMk cId="0" sldId="413"/>
            <ac:spMk id="27659" creationId="{00000000-0000-0000-0000-000000000000}"/>
          </ac:spMkLst>
        </pc:spChg>
        <pc:spChg chg="mod">
          <ac:chgData name="CAI JUN" userId="08ce88e1165b00db" providerId="LiveId" clId="{57C806DB-784F-4820-8214-773670543ECA}" dt="2020-07-06T01:58:42.848" v="1062" actId="14100"/>
          <ac:spMkLst>
            <pc:docMk/>
            <pc:sldMk cId="0" sldId="413"/>
            <ac:spMk id="204804" creationId="{00000000-0000-0000-0000-000000000000}"/>
          </ac:spMkLst>
        </pc:spChg>
        <pc:graphicFrameChg chg="mod">
          <ac:chgData name="CAI JUN" userId="08ce88e1165b00db" providerId="LiveId" clId="{57C806DB-784F-4820-8214-773670543ECA}" dt="2020-07-06T01:50:53.720" v="943"/>
          <ac:graphicFrameMkLst>
            <pc:docMk/>
            <pc:sldMk cId="0" sldId="413"/>
            <ac:graphicFrameMk id="27651" creationId="{00000000-0000-0000-0000-000000000000}"/>
          </ac:graphicFrameMkLst>
        </pc:graphicFrameChg>
      </pc:sldChg>
      <pc:sldChg chg="modSp mod">
        <pc:chgData name="CAI JUN" userId="08ce88e1165b00db" providerId="LiveId" clId="{57C806DB-784F-4820-8214-773670543ECA}" dt="2020-07-06T01:53:26.260" v="993"/>
        <pc:sldMkLst>
          <pc:docMk/>
          <pc:sldMk cId="0" sldId="414"/>
        </pc:sldMkLst>
        <pc:spChg chg="mod">
          <ac:chgData name="CAI JUN" userId="08ce88e1165b00db" providerId="LiveId" clId="{57C806DB-784F-4820-8214-773670543ECA}" dt="2020-07-06T01:53:04.041" v="989" actId="113"/>
          <ac:spMkLst>
            <pc:docMk/>
            <pc:sldMk cId="0" sldId="414"/>
            <ac:spMk id="31750" creationId="{00000000-0000-0000-0000-000000000000}"/>
          </ac:spMkLst>
        </pc:spChg>
        <pc:graphicFrameChg chg="mod">
          <ac:chgData name="CAI JUN" userId="08ce88e1165b00db" providerId="LiveId" clId="{57C806DB-784F-4820-8214-773670543ECA}" dt="2020-07-06T01:53:26.260" v="993"/>
          <ac:graphicFrameMkLst>
            <pc:docMk/>
            <pc:sldMk cId="0" sldId="414"/>
            <ac:graphicFrameMk id="209929" creationId="{00000000-0000-0000-0000-000000000000}"/>
          </ac:graphicFrameMkLst>
        </pc:graphicFrameChg>
        <pc:graphicFrameChg chg="mod">
          <ac:chgData name="CAI JUN" userId="08ce88e1165b00db" providerId="LiveId" clId="{57C806DB-784F-4820-8214-773670543ECA}" dt="2020-07-06T01:53:12.828" v="991"/>
          <ac:graphicFrameMkLst>
            <pc:docMk/>
            <pc:sldMk cId="0" sldId="414"/>
            <ac:graphicFrameMk id="209930" creationId="{00000000-0000-0000-0000-000000000000}"/>
          </ac:graphicFrameMkLst>
        </pc:graphicFrameChg>
      </pc:sldChg>
      <pc:sldChg chg="modSp">
        <pc:chgData name="CAI JUN" userId="08ce88e1165b00db" providerId="LiveId" clId="{57C806DB-784F-4820-8214-773670543ECA}" dt="2020-07-06T01:51:45.369" v="948"/>
        <pc:sldMkLst>
          <pc:docMk/>
          <pc:sldMk cId="0" sldId="420"/>
        </pc:sldMkLst>
        <pc:graphicFrameChg chg="mod">
          <ac:chgData name="CAI JUN" userId="08ce88e1165b00db" providerId="LiveId" clId="{57C806DB-784F-4820-8214-773670543ECA}" dt="2020-07-06T01:51:45.369" v="948"/>
          <ac:graphicFrameMkLst>
            <pc:docMk/>
            <pc:sldMk cId="0" sldId="420"/>
            <ac:graphicFrameMk id="28676" creationId="{00000000-0000-0000-0000-000000000000}"/>
          </ac:graphicFrameMkLst>
        </pc:graphicFrameChg>
      </pc:sldChg>
      <pc:sldChg chg="modSp mod">
        <pc:chgData name="CAI JUN" userId="08ce88e1165b00db" providerId="LiveId" clId="{57C806DB-784F-4820-8214-773670543ECA}" dt="2020-07-06T01:52:50.278" v="986" actId="1037"/>
        <pc:sldMkLst>
          <pc:docMk/>
          <pc:sldMk cId="0" sldId="421"/>
        </pc:sldMkLst>
        <pc:spChg chg="mod">
          <ac:chgData name="CAI JUN" userId="08ce88e1165b00db" providerId="LiveId" clId="{57C806DB-784F-4820-8214-773670543ECA}" dt="2020-07-06T01:52:42.888" v="961" actId="207"/>
          <ac:spMkLst>
            <pc:docMk/>
            <pc:sldMk cId="0" sldId="421"/>
            <ac:spMk id="30735" creationId="{00000000-0000-0000-0000-000000000000}"/>
          </ac:spMkLst>
        </pc:spChg>
        <pc:graphicFrameChg chg="mod">
          <ac:chgData name="CAI JUN" userId="08ce88e1165b00db" providerId="LiveId" clId="{57C806DB-784F-4820-8214-773670543ECA}" dt="2020-07-06T01:52:50.278" v="986" actId="1037"/>
          <ac:graphicFrameMkLst>
            <pc:docMk/>
            <pc:sldMk cId="0" sldId="421"/>
            <ac:graphicFrameMk id="30733" creationId="{00000000-0000-0000-0000-000000000000}"/>
          </ac:graphicFrameMkLst>
        </pc:graphicFrameChg>
      </pc:sldChg>
      <pc:sldChg chg="del">
        <pc:chgData name="CAI JUN" userId="08ce88e1165b00db" providerId="LiveId" clId="{57C806DB-784F-4820-8214-773670543ECA}" dt="2020-07-06T01:31:37.631" v="11" actId="47"/>
        <pc:sldMkLst>
          <pc:docMk/>
          <pc:sldMk cId="0" sldId="424"/>
        </pc:sldMkLst>
      </pc:sldChg>
      <pc:sldChg chg="del">
        <pc:chgData name="CAI JUN" userId="08ce88e1165b00db" providerId="LiveId" clId="{57C806DB-784F-4820-8214-773670543ECA}" dt="2020-07-06T01:31:22.939" v="0" actId="47"/>
        <pc:sldMkLst>
          <pc:docMk/>
          <pc:sldMk cId="0" sldId="425"/>
        </pc:sldMkLst>
      </pc:sldChg>
      <pc:sldChg chg="del">
        <pc:chgData name="CAI JUN" userId="08ce88e1165b00db" providerId="LiveId" clId="{57C806DB-784F-4820-8214-773670543ECA}" dt="2020-07-06T01:31:23.361" v="1" actId="47"/>
        <pc:sldMkLst>
          <pc:docMk/>
          <pc:sldMk cId="0" sldId="426"/>
        </pc:sldMkLst>
      </pc:sldChg>
      <pc:sldChg chg="del">
        <pc:chgData name="CAI JUN" userId="08ce88e1165b00db" providerId="LiveId" clId="{57C806DB-784F-4820-8214-773670543ECA}" dt="2020-07-06T01:31:25.033" v="6" actId="47"/>
        <pc:sldMkLst>
          <pc:docMk/>
          <pc:sldMk cId="0" sldId="428"/>
        </pc:sldMkLst>
      </pc:sldChg>
      <pc:sldChg chg="addSp delSp modSp mod">
        <pc:chgData name="CAI JUN" userId="08ce88e1165b00db" providerId="LiveId" clId="{57C806DB-784F-4820-8214-773670543ECA}" dt="2020-07-06T01:59:00.910" v="1068"/>
        <pc:sldMkLst>
          <pc:docMk/>
          <pc:sldMk cId="0" sldId="456"/>
        </pc:sldMkLst>
        <pc:spChg chg="add mod">
          <ac:chgData name="CAI JUN" userId="08ce88e1165b00db" providerId="LiveId" clId="{57C806DB-784F-4820-8214-773670543ECA}" dt="2020-07-06T01:59:00.910" v="1068"/>
          <ac:spMkLst>
            <pc:docMk/>
            <pc:sldMk cId="0" sldId="456"/>
            <ac:spMk id="10" creationId="{10DDB931-DEF3-4789-AF25-CF835C4D6F23}"/>
          </ac:spMkLst>
        </pc:spChg>
        <pc:spChg chg="del">
          <ac:chgData name="CAI JUN" userId="08ce88e1165b00db" providerId="LiveId" clId="{57C806DB-784F-4820-8214-773670543ECA}" dt="2020-07-06T01:59:00.457" v="1067" actId="478"/>
          <ac:spMkLst>
            <pc:docMk/>
            <pc:sldMk cId="0" sldId="456"/>
            <ac:spMk id="204804" creationId="{00000000-0000-0000-0000-000000000000}"/>
          </ac:spMkLst>
        </pc:spChg>
        <pc:spChg chg="mod">
          <ac:chgData name="CAI JUN" userId="08ce88e1165b00db" providerId="LiveId" clId="{57C806DB-784F-4820-8214-773670543ECA}" dt="2020-07-06T01:54:53.906" v="1026" actId="207"/>
          <ac:spMkLst>
            <pc:docMk/>
            <pc:sldMk cId="0" sldId="456"/>
            <ac:spMk id="293904" creationId="{00000000-0000-0000-0000-000000000000}"/>
          </ac:spMkLst>
        </pc:spChg>
        <pc:graphicFrameChg chg="mod">
          <ac:chgData name="CAI JUN" userId="08ce88e1165b00db" providerId="LiveId" clId="{57C806DB-784F-4820-8214-773670543ECA}" dt="2020-07-06T01:54:48.265" v="1024" actId="14100"/>
          <ac:graphicFrameMkLst>
            <pc:docMk/>
            <pc:sldMk cId="0" sldId="456"/>
            <ac:graphicFrameMk id="33797" creationId="{00000000-0000-0000-0000-000000000000}"/>
          </ac:graphicFrameMkLst>
        </pc:graphicFrameChg>
      </pc:sldChg>
      <pc:sldChg chg="del">
        <pc:chgData name="CAI JUN" userId="08ce88e1165b00db" providerId="LiveId" clId="{57C806DB-784F-4820-8214-773670543ECA}" dt="2020-07-06T01:31:39.397" v="15" actId="47"/>
        <pc:sldMkLst>
          <pc:docMk/>
          <pc:sldMk cId="0" sldId="461"/>
        </pc:sldMkLst>
      </pc:sldChg>
      <pc:sldChg chg="del">
        <pc:chgData name="CAI JUN" userId="08ce88e1165b00db" providerId="LiveId" clId="{57C806DB-784F-4820-8214-773670543ECA}" dt="2020-07-06T01:31:25.049" v="7" actId="47"/>
        <pc:sldMkLst>
          <pc:docMk/>
          <pc:sldMk cId="0" sldId="464"/>
        </pc:sldMkLst>
      </pc:sldChg>
      <pc:sldChg chg="del">
        <pc:chgData name="CAI JUN" userId="08ce88e1165b00db" providerId="LiveId" clId="{57C806DB-784F-4820-8214-773670543ECA}" dt="2020-07-06T01:31:23.877" v="3" actId="47"/>
        <pc:sldMkLst>
          <pc:docMk/>
          <pc:sldMk cId="0" sldId="465"/>
        </pc:sldMkLst>
      </pc:sldChg>
      <pc:sldChg chg="del">
        <pc:chgData name="CAI JUN" userId="08ce88e1165b00db" providerId="LiveId" clId="{57C806DB-784F-4820-8214-773670543ECA}" dt="2020-07-06T01:31:38.491" v="13" actId="47"/>
        <pc:sldMkLst>
          <pc:docMk/>
          <pc:sldMk cId="0" sldId="466"/>
        </pc:sldMkLst>
      </pc:sldChg>
      <pc:sldChg chg="modSp mod">
        <pc:chgData name="CAI JUN" userId="08ce88e1165b00db" providerId="LiveId" clId="{57C806DB-784F-4820-8214-773670543ECA}" dt="2020-07-06T01:46:48.823" v="905" actId="207"/>
        <pc:sldMkLst>
          <pc:docMk/>
          <pc:sldMk cId="0" sldId="472"/>
        </pc:sldMkLst>
        <pc:spChg chg="mod">
          <ac:chgData name="CAI JUN" userId="08ce88e1165b00db" providerId="LiveId" clId="{57C806DB-784F-4820-8214-773670543ECA}" dt="2020-07-06T01:46:48.823" v="905" actId="207"/>
          <ac:spMkLst>
            <pc:docMk/>
            <pc:sldMk cId="0" sldId="472"/>
            <ac:spMk id="22533" creationId="{00000000-0000-0000-0000-000000000000}"/>
          </ac:spMkLst>
        </pc:spChg>
        <pc:spChg chg="mod">
          <ac:chgData name="CAI JUN" userId="08ce88e1165b00db" providerId="LiveId" clId="{57C806DB-784F-4820-8214-773670543ECA}" dt="2020-07-06T01:46:26.880" v="879"/>
          <ac:spMkLst>
            <pc:docMk/>
            <pc:sldMk cId="0" sldId="472"/>
            <ac:spMk id="22535" creationId="{00000000-0000-0000-0000-000000000000}"/>
          </ac:spMkLst>
        </pc:spChg>
        <pc:spChg chg="mod">
          <ac:chgData name="CAI JUN" userId="08ce88e1165b00db" providerId="LiveId" clId="{57C806DB-784F-4820-8214-773670543ECA}" dt="2020-07-06T01:46:26.880" v="879"/>
          <ac:spMkLst>
            <pc:docMk/>
            <pc:sldMk cId="0" sldId="472"/>
            <ac:spMk id="22538" creationId="{00000000-0000-0000-0000-000000000000}"/>
          </ac:spMkLst>
        </pc:spChg>
        <pc:spChg chg="mod">
          <ac:chgData name="CAI JUN" userId="08ce88e1165b00db" providerId="LiveId" clId="{57C806DB-784F-4820-8214-773670543ECA}" dt="2020-07-06T01:46:26.880" v="879"/>
          <ac:spMkLst>
            <pc:docMk/>
            <pc:sldMk cId="0" sldId="472"/>
            <ac:spMk id="22541" creationId="{00000000-0000-0000-0000-000000000000}"/>
          </ac:spMkLst>
        </pc:spChg>
        <pc:spChg chg="mod">
          <ac:chgData name="CAI JUN" userId="08ce88e1165b00db" providerId="LiveId" clId="{57C806DB-784F-4820-8214-773670543ECA}" dt="2020-07-06T01:46:26.880" v="879"/>
          <ac:spMkLst>
            <pc:docMk/>
            <pc:sldMk cId="0" sldId="472"/>
            <ac:spMk id="22542" creationId="{00000000-0000-0000-0000-000000000000}"/>
          </ac:spMkLst>
        </pc:spChg>
        <pc:grpChg chg="mod">
          <ac:chgData name="CAI JUN" userId="08ce88e1165b00db" providerId="LiveId" clId="{57C806DB-784F-4820-8214-773670543ECA}" dt="2020-07-06T01:46:26.880" v="879"/>
          <ac:grpSpMkLst>
            <pc:docMk/>
            <pc:sldMk cId="0" sldId="472"/>
            <ac:grpSpMk id="15" creationId="{00000000-0000-0000-0000-000000000000}"/>
          </ac:grpSpMkLst>
        </pc:grpChg>
        <pc:grpChg chg="mod">
          <ac:chgData name="CAI JUN" userId="08ce88e1165b00db" providerId="LiveId" clId="{57C806DB-784F-4820-8214-773670543ECA}" dt="2020-07-06T01:46:26.880" v="879"/>
          <ac:grpSpMkLst>
            <pc:docMk/>
            <pc:sldMk cId="0" sldId="472"/>
            <ac:grpSpMk id="22536" creationId="{00000000-0000-0000-0000-000000000000}"/>
          </ac:grpSpMkLst>
        </pc:grpChg>
        <pc:grpChg chg="mod">
          <ac:chgData name="CAI JUN" userId="08ce88e1165b00db" providerId="LiveId" clId="{57C806DB-784F-4820-8214-773670543ECA}" dt="2020-07-06T01:46:26.880" v="879"/>
          <ac:grpSpMkLst>
            <pc:docMk/>
            <pc:sldMk cId="0" sldId="472"/>
            <ac:grpSpMk id="22537" creationId="{00000000-0000-0000-0000-000000000000}"/>
          </ac:grpSpMkLst>
        </pc:grpChg>
        <pc:graphicFrameChg chg="mod">
          <ac:chgData name="CAI JUN" userId="08ce88e1165b00db" providerId="LiveId" clId="{57C806DB-784F-4820-8214-773670543ECA}" dt="2020-07-06T01:46:34.744" v="891" actId="1038"/>
          <ac:graphicFrameMkLst>
            <pc:docMk/>
            <pc:sldMk cId="0" sldId="472"/>
            <ac:graphicFrameMk id="22534" creationId="{00000000-0000-0000-0000-000000000000}"/>
          </ac:graphicFrameMkLst>
        </pc:graphicFrameChg>
        <pc:picChg chg="mod">
          <ac:chgData name="CAI JUN" userId="08ce88e1165b00db" providerId="LiveId" clId="{57C806DB-784F-4820-8214-773670543ECA}" dt="2020-07-06T01:46:26.880" v="879"/>
          <ac:picMkLst>
            <pc:docMk/>
            <pc:sldMk cId="0" sldId="472"/>
            <ac:picMk id="22543" creationId="{00000000-0000-0000-0000-000000000000}"/>
          </ac:picMkLst>
        </pc:picChg>
        <pc:cxnChg chg="mod">
          <ac:chgData name="CAI JUN" userId="08ce88e1165b00db" providerId="LiveId" clId="{57C806DB-784F-4820-8214-773670543ECA}" dt="2020-07-06T01:46:26.880" v="879"/>
          <ac:cxnSpMkLst>
            <pc:docMk/>
            <pc:sldMk cId="0" sldId="472"/>
            <ac:cxnSpMk id="22539" creationId="{00000000-0000-0000-0000-000000000000}"/>
          </ac:cxnSpMkLst>
        </pc:cxnChg>
        <pc:cxnChg chg="mod">
          <ac:chgData name="CAI JUN" userId="08ce88e1165b00db" providerId="LiveId" clId="{57C806DB-784F-4820-8214-773670543ECA}" dt="2020-07-06T01:46:26.880" v="879"/>
          <ac:cxnSpMkLst>
            <pc:docMk/>
            <pc:sldMk cId="0" sldId="472"/>
            <ac:cxnSpMk id="22540" creationId="{00000000-0000-0000-0000-000000000000}"/>
          </ac:cxnSpMkLst>
        </pc:cxnChg>
      </pc:sldChg>
      <pc:sldChg chg="modSp mod">
        <pc:chgData name="CAI JUN" userId="08ce88e1165b00db" providerId="LiveId" clId="{57C806DB-784F-4820-8214-773670543ECA}" dt="2020-07-06T01:48:38.099" v="933" actId="1038"/>
        <pc:sldMkLst>
          <pc:docMk/>
          <pc:sldMk cId="0" sldId="474"/>
        </pc:sldMkLst>
        <pc:spChg chg="mod">
          <ac:chgData name="CAI JUN" userId="08ce88e1165b00db" providerId="LiveId" clId="{57C806DB-784F-4820-8214-773670543ECA}" dt="2020-07-06T01:48:08.690" v="909"/>
          <ac:spMkLst>
            <pc:docMk/>
            <pc:sldMk cId="0" sldId="474"/>
            <ac:spMk id="23556" creationId="{00000000-0000-0000-0000-000000000000}"/>
          </ac:spMkLst>
        </pc:spChg>
        <pc:grpChg chg="mod">
          <ac:chgData name="CAI JUN" userId="08ce88e1165b00db" providerId="LiveId" clId="{57C806DB-784F-4820-8214-773670543ECA}" dt="2020-07-06T01:48:08.690" v="909"/>
          <ac:grpSpMkLst>
            <pc:docMk/>
            <pc:sldMk cId="0" sldId="474"/>
            <ac:grpSpMk id="11" creationId="{00000000-0000-0000-0000-000000000000}"/>
          </ac:grpSpMkLst>
        </pc:grpChg>
        <pc:graphicFrameChg chg="mod">
          <ac:chgData name="CAI JUN" userId="08ce88e1165b00db" providerId="LiveId" clId="{57C806DB-784F-4820-8214-773670543ECA}" dt="2020-07-06T01:48:38.099" v="933" actId="1038"/>
          <ac:graphicFrameMkLst>
            <pc:docMk/>
            <pc:sldMk cId="0" sldId="474"/>
            <ac:graphicFrameMk id="23557" creationId="{00000000-0000-0000-0000-000000000000}"/>
          </ac:graphicFrameMkLst>
        </pc:graphicFrameChg>
        <pc:graphicFrameChg chg="mod">
          <ac:chgData name="CAI JUN" userId="08ce88e1165b00db" providerId="LiveId" clId="{57C806DB-784F-4820-8214-773670543ECA}" dt="2020-07-06T01:48:32.205" v="925" actId="1035"/>
          <ac:graphicFrameMkLst>
            <pc:docMk/>
            <pc:sldMk cId="0" sldId="474"/>
            <ac:graphicFrameMk id="23558" creationId="{00000000-0000-0000-0000-000000000000}"/>
          </ac:graphicFrameMkLst>
        </pc:graphicFrameChg>
      </pc:sldChg>
      <pc:sldChg chg="modSp mod">
        <pc:chgData name="CAI JUN" userId="08ce88e1165b00db" providerId="LiveId" clId="{57C806DB-784F-4820-8214-773670543ECA}" dt="2020-07-06T02:06:34.651" v="1859"/>
        <pc:sldMkLst>
          <pc:docMk/>
          <pc:sldMk cId="0" sldId="476"/>
        </pc:sldMkLst>
        <pc:spChg chg="mod">
          <ac:chgData name="CAI JUN" userId="08ce88e1165b00db" providerId="LiveId" clId="{57C806DB-784F-4820-8214-773670543ECA}" dt="2020-07-06T01:49:16.275" v="934" actId="113"/>
          <ac:spMkLst>
            <pc:docMk/>
            <pc:sldMk cId="0" sldId="476"/>
            <ac:spMk id="25604" creationId="{00000000-0000-0000-0000-000000000000}"/>
          </ac:spMkLst>
        </pc:spChg>
        <pc:graphicFrameChg chg="mod">
          <ac:chgData name="CAI JUN" userId="08ce88e1165b00db" providerId="LiveId" clId="{57C806DB-784F-4820-8214-773670543ECA}" dt="2020-07-06T02:06:34.651" v="1859"/>
          <ac:graphicFrameMkLst>
            <pc:docMk/>
            <pc:sldMk cId="0" sldId="476"/>
            <ac:graphicFrameMk id="25603" creationId="{00000000-0000-0000-0000-000000000000}"/>
          </ac:graphicFrameMkLst>
        </pc:graphicFrameChg>
      </pc:sldChg>
      <pc:sldChg chg="del">
        <pc:chgData name="CAI JUN" userId="08ce88e1165b00db" providerId="LiveId" clId="{57C806DB-784F-4820-8214-773670543ECA}" dt="2020-07-06T01:31:38.272" v="12" actId="47"/>
        <pc:sldMkLst>
          <pc:docMk/>
          <pc:sldMk cId="0" sldId="477"/>
        </pc:sldMkLst>
      </pc:sldChg>
      <pc:sldChg chg="addSp delSp modSp mod">
        <pc:chgData name="CAI JUN" userId="08ce88e1165b00db" providerId="LiveId" clId="{57C806DB-784F-4820-8214-773670543ECA}" dt="2020-07-06T01:42:59.342" v="819"/>
        <pc:sldMkLst>
          <pc:docMk/>
          <pc:sldMk cId="0" sldId="482"/>
        </pc:sldMkLst>
        <pc:spChg chg="mod">
          <ac:chgData name="CAI JUN" userId="08ce88e1165b00db" providerId="LiveId" clId="{57C806DB-784F-4820-8214-773670543ECA}" dt="2020-07-06T01:32:14.853" v="39" actId="1035"/>
          <ac:spMkLst>
            <pc:docMk/>
            <pc:sldMk cId="0" sldId="482"/>
            <ac:spMk id="7" creationId="{00000000-0000-0000-0000-000000000000}"/>
          </ac:spMkLst>
        </pc:spChg>
        <pc:spChg chg="mod">
          <ac:chgData name="CAI JUN" userId="08ce88e1165b00db" providerId="LiveId" clId="{57C806DB-784F-4820-8214-773670543ECA}" dt="2020-07-06T01:32:23.603" v="40" actId="14100"/>
          <ac:spMkLst>
            <pc:docMk/>
            <pc:sldMk cId="0" sldId="482"/>
            <ac:spMk id="8" creationId="{00000000-0000-0000-0000-000000000000}"/>
          </ac:spMkLst>
        </pc:spChg>
        <pc:spChg chg="mod">
          <ac:chgData name="CAI JUN" userId="08ce88e1165b00db" providerId="LiveId" clId="{57C806DB-784F-4820-8214-773670543ECA}" dt="2020-07-06T01:32:14.853" v="39" actId="1035"/>
          <ac:spMkLst>
            <pc:docMk/>
            <pc:sldMk cId="0" sldId="482"/>
            <ac:spMk id="9" creationId="{00000000-0000-0000-0000-000000000000}"/>
          </ac:spMkLst>
        </pc:spChg>
        <pc:spChg chg="add del mod">
          <ac:chgData name="CAI JUN" userId="08ce88e1165b00db" providerId="LiveId" clId="{57C806DB-784F-4820-8214-773670543ECA}" dt="2020-07-06T01:42:59.342" v="819"/>
          <ac:spMkLst>
            <pc:docMk/>
            <pc:sldMk cId="0" sldId="482"/>
            <ac:spMk id="10" creationId="{DAD59DCC-5B97-416E-A14B-C9B9AFA4D488}"/>
          </ac:spMkLst>
        </pc:spChg>
        <pc:spChg chg="mod">
          <ac:chgData name="CAI JUN" userId="08ce88e1165b00db" providerId="LiveId" clId="{57C806DB-784F-4820-8214-773670543ECA}" dt="2020-07-06T01:32:14.853" v="39" actId="1035"/>
          <ac:spMkLst>
            <pc:docMk/>
            <pc:sldMk cId="0" sldId="482"/>
            <ac:spMk id="12293" creationId="{00000000-0000-0000-0000-000000000000}"/>
          </ac:spMkLst>
        </pc:spChg>
        <pc:grpChg chg="mod">
          <ac:chgData name="CAI JUN" userId="08ce88e1165b00db" providerId="LiveId" clId="{57C806DB-784F-4820-8214-773670543ECA}" dt="2020-07-06T01:32:14.853" v="39" actId="1035"/>
          <ac:grpSpMkLst>
            <pc:docMk/>
            <pc:sldMk cId="0" sldId="482"/>
            <ac:grpSpMk id="12292" creationId="{00000000-0000-0000-0000-000000000000}"/>
          </ac:grpSpMkLst>
        </pc:grpChg>
      </pc:sldChg>
      <pc:sldChg chg="modSp">
        <pc:chgData name="CAI JUN" userId="08ce88e1165b00db" providerId="LiveId" clId="{57C806DB-784F-4820-8214-773670543ECA}" dt="2020-07-06T01:43:37.475" v="821"/>
        <pc:sldMkLst>
          <pc:docMk/>
          <pc:sldMk cId="0" sldId="485"/>
        </pc:sldMkLst>
        <pc:graphicFrameChg chg="mod">
          <ac:chgData name="CAI JUN" userId="08ce88e1165b00db" providerId="LiveId" clId="{57C806DB-784F-4820-8214-773670543ECA}" dt="2020-07-06T01:43:37.475" v="821"/>
          <ac:graphicFrameMkLst>
            <pc:docMk/>
            <pc:sldMk cId="0" sldId="485"/>
            <ac:graphicFrameMk id="17412" creationId="{00000000-0000-0000-0000-000000000000}"/>
          </ac:graphicFrameMkLst>
        </pc:graphicFrameChg>
      </pc:sldChg>
      <pc:sldChg chg="modSp mod">
        <pc:chgData name="CAI JUN" userId="08ce88e1165b00db" providerId="LiveId" clId="{57C806DB-784F-4820-8214-773670543ECA}" dt="2020-07-06T01:44:12.098" v="827" actId="113"/>
        <pc:sldMkLst>
          <pc:docMk/>
          <pc:sldMk cId="0" sldId="486"/>
        </pc:sldMkLst>
        <pc:spChg chg="mod">
          <ac:chgData name="CAI JUN" userId="08ce88e1165b00db" providerId="LiveId" clId="{57C806DB-784F-4820-8214-773670543ECA}" dt="2020-07-06T01:44:12.098" v="827" actId="113"/>
          <ac:spMkLst>
            <pc:docMk/>
            <pc:sldMk cId="0" sldId="486"/>
            <ac:spMk id="18441" creationId="{00000000-0000-0000-0000-000000000000}"/>
          </ac:spMkLst>
        </pc:spChg>
        <pc:graphicFrameChg chg="mod">
          <ac:chgData name="CAI JUN" userId="08ce88e1165b00db" providerId="LiveId" clId="{57C806DB-784F-4820-8214-773670543ECA}" dt="2020-07-06T01:43:53.022" v="823"/>
          <ac:graphicFrameMkLst>
            <pc:docMk/>
            <pc:sldMk cId="0" sldId="486"/>
            <ac:graphicFrameMk id="18435" creationId="{00000000-0000-0000-0000-000000000000}"/>
          </ac:graphicFrameMkLst>
        </pc:graphicFrameChg>
        <pc:graphicFrameChg chg="mod">
          <ac:chgData name="CAI JUN" userId="08ce88e1165b00db" providerId="LiveId" clId="{57C806DB-784F-4820-8214-773670543ECA}" dt="2020-07-06T01:44:03.801" v="825"/>
          <ac:graphicFrameMkLst>
            <pc:docMk/>
            <pc:sldMk cId="0" sldId="486"/>
            <ac:graphicFrameMk id="18439" creationId="{00000000-0000-0000-0000-000000000000}"/>
          </ac:graphicFrameMkLst>
        </pc:graphicFrameChg>
      </pc:sldChg>
      <pc:sldChg chg="modSp mod">
        <pc:chgData name="CAI JUN" userId="08ce88e1165b00db" providerId="LiveId" clId="{57C806DB-784F-4820-8214-773670543ECA}" dt="2020-07-06T01:44:47.931" v="833" actId="6549"/>
        <pc:sldMkLst>
          <pc:docMk/>
          <pc:sldMk cId="0" sldId="487"/>
        </pc:sldMkLst>
        <pc:spChg chg="mod">
          <ac:chgData name="CAI JUN" userId="08ce88e1165b00db" providerId="LiveId" clId="{57C806DB-784F-4820-8214-773670543ECA}" dt="2020-07-06T01:44:47.931" v="833" actId="6549"/>
          <ac:spMkLst>
            <pc:docMk/>
            <pc:sldMk cId="0" sldId="487"/>
            <ac:spMk id="19461" creationId="{00000000-0000-0000-0000-000000000000}"/>
          </ac:spMkLst>
        </pc:spChg>
        <pc:graphicFrameChg chg="mod">
          <ac:chgData name="CAI JUN" userId="08ce88e1165b00db" providerId="LiveId" clId="{57C806DB-784F-4820-8214-773670543ECA}" dt="2020-07-06T01:44:33.790" v="829"/>
          <ac:graphicFrameMkLst>
            <pc:docMk/>
            <pc:sldMk cId="0" sldId="487"/>
            <ac:graphicFrameMk id="19462" creationId="{00000000-0000-0000-0000-000000000000}"/>
          </ac:graphicFrameMkLst>
        </pc:graphicFrameChg>
      </pc:sldChg>
      <pc:sldChg chg="modSp mod">
        <pc:chgData name="CAI JUN" userId="08ce88e1165b00db" providerId="LiveId" clId="{57C806DB-784F-4820-8214-773670543ECA}" dt="2020-07-06T01:46:07.771" v="877" actId="1035"/>
        <pc:sldMkLst>
          <pc:docMk/>
          <pc:sldMk cId="0" sldId="492"/>
        </pc:sldMkLst>
        <pc:spChg chg="mod">
          <ac:chgData name="CAI JUN" userId="08ce88e1165b00db" providerId="LiveId" clId="{57C806DB-784F-4820-8214-773670543ECA}" dt="2020-07-06T01:45:44.234" v="848" actId="207"/>
          <ac:spMkLst>
            <pc:docMk/>
            <pc:sldMk cId="0" sldId="492"/>
            <ac:spMk id="20483" creationId="{00000000-0000-0000-0000-000000000000}"/>
          </ac:spMkLst>
        </pc:spChg>
        <pc:graphicFrameChg chg="mod">
          <ac:chgData name="CAI JUN" userId="08ce88e1165b00db" providerId="LiveId" clId="{57C806DB-784F-4820-8214-773670543ECA}" dt="2020-07-06T01:45:12.574" v="836"/>
          <ac:graphicFrameMkLst>
            <pc:docMk/>
            <pc:sldMk cId="0" sldId="492"/>
            <ac:graphicFrameMk id="20484" creationId="{00000000-0000-0000-0000-000000000000}"/>
          </ac:graphicFrameMkLst>
        </pc:graphicFrameChg>
        <pc:graphicFrameChg chg="mod">
          <ac:chgData name="CAI JUN" userId="08ce88e1165b00db" providerId="LiveId" clId="{57C806DB-784F-4820-8214-773670543ECA}" dt="2020-07-06T01:46:07.771" v="877" actId="1035"/>
          <ac:graphicFrameMkLst>
            <pc:docMk/>
            <pc:sldMk cId="0" sldId="492"/>
            <ac:graphicFrameMk id="20485" creationId="{00000000-0000-0000-0000-000000000000}"/>
          </ac:graphicFrameMkLst>
        </pc:graphicFrameChg>
      </pc:sldChg>
      <pc:sldChg chg="del">
        <pc:chgData name="CAI JUN" userId="08ce88e1165b00db" providerId="LiveId" clId="{57C806DB-784F-4820-8214-773670543ECA}" dt="2020-07-06T01:31:38.772" v="14" actId="47"/>
        <pc:sldMkLst>
          <pc:docMk/>
          <pc:sldMk cId="0" sldId="494"/>
        </pc:sldMkLst>
      </pc:sldChg>
      <pc:sldChg chg="del">
        <pc:chgData name="CAI JUN" userId="08ce88e1165b00db" providerId="LiveId" clId="{57C806DB-784F-4820-8214-773670543ECA}" dt="2020-07-06T01:31:40.209" v="16" actId="47"/>
        <pc:sldMkLst>
          <pc:docMk/>
          <pc:sldMk cId="0" sldId="495"/>
        </pc:sldMkLst>
      </pc:sldChg>
      <pc:sldChg chg="delSp modSp add mod">
        <pc:chgData name="CAI JUN" userId="08ce88e1165b00db" providerId="LiveId" clId="{57C806DB-784F-4820-8214-773670543ECA}" dt="2020-07-06T02:06:02.881" v="1858" actId="1076"/>
        <pc:sldMkLst>
          <pc:docMk/>
          <pc:sldMk cId="860000636" sldId="497"/>
        </pc:sldMkLst>
        <pc:spChg chg="mod">
          <ac:chgData name="CAI JUN" userId="08ce88e1165b00db" providerId="LiveId" clId="{57C806DB-784F-4820-8214-773670543ECA}" dt="2020-07-06T02:05:18.877" v="1752" actId="1076"/>
          <ac:spMkLst>
            <pc:docMk/>
            <pc:sldMk cId="860000636" sldId="497"/>
            <ac:spMk id="9" creationId="{96A22936-3E23-4469-8505-7C7B072472D1}"/>
          </ac:spMkLst>
        </pc:spChg>
        <pc:spChg chg="del">
          <ac:chgData name="CAI JUN" userId="08ce88e1165b00db" providerId="LiveId" clId="{57C806DB-784F-4820-8214-773670543ECA}" dt="2020-07-06T01:59:43.044" v="1091" actId="478"/>
          <ac:spMkLst>
            <pc:docMk/>
            <pc:sldMk cId="860000636" sldId="497"/>
            <ac:spMk id="168968" creationId="{00000000-0000-0000-0000-000000000000}"/>
          </ac:spMkLst>
        </pc:spChg>
        <pc:spChg chg="del">
          <ac:chgData name="CAI JUN" userId="08ce88e1165b00db" providerId="LiveId" clId="{57C806DB-784F-4820-8214-773670543ECA}" dt="2020-07-06T01:59:43.044" v="1091" actId="478"/>
          <ac:spMkLst>
            <pc:docMk/>
            <pc:sldMk cId="860000636" sldId="497"/>
            <ac:spMk id="168970" creationId="{00000000-0000-0000-0000-000000000000}"/>
          </ac:spMkLst>
        </pc:spChg>
        <pc:spChg chg="mod">
          <ac:chgData name="CAI JUN" userId="08ce88e1165b00db" providerId="LiveId" clId="{57C806DB-784F-4820-8214-773670543ECA}" dt="2020-07-06T02:06:02.881" v="1858" actId="1076"/>
          <ac:spMkLst>
            <pc:docMk/>
            <pc:sldMk cId="860000636" sldId="497"/>
            <ac:spMk id="168971" creationId="{00000000-0000-0000-0000-000000000000}"/>
          </ac:spMkLst>
        </pc:spChg>
        <pc:spChg chg="del">
          <ac:chgData name="CAI JUN" userId="08ce88e1165b00db" providerId="LiveId" clId="{57C806DB-784F-4820-8214-773670543ECA}" dt="2020-07-06T02:00:57.254" v="1362" actId="478"/>
          <ac:spMkLst>
            <pc:docMk/>
            <pc:sldMk cId="860000636" sldId="497"/>
            <ac:spMk id="168972" creationId="{00000000-0000-0000-0000-000000000000}"/>
          </ac:spMkLst>
        </pc:spChg>
        <pc:graphicFrameChg chg="del">
          <ac:chgData name="CAI JUN" userId="08ce88e1165b00db" providerId="LiveId" clId="{57C806DB-784F-4820-8214-773670543ECA}" dt="2020-07-06T02:00:57.254" v="1362" actId="478"/>
          <ac:graphicFrameMkLst>
            <pc:docMk/>
            <pc:sldMk cId="860000636" sldId="497"/>
            <ac:graphicFrameMk id="34823" creationId="{00000000-0000-0000-0000-000000000000}"/>
          </ac:graphicFrameMkLst>
        </pc:graphicFrameChg>
        <pc:graphicFrameChg chg="del">
          <ac:chgData name="CAI JUN" userId="08ce88e1165b00db" providerId="LiveId" clId="{57C806DB-784F-4820-8214-773670543ECA}" dt="2020-07-06T02:00:57.254" v="1362" actId="478"/>
          <ac:graphicFrameMkLst>
            <pc:docMk/>
            <pc:sldMk cId="860000636" sldId="497"/>
            <ac:graphicFrameMk id="34824" creationId="{00000000-0000-0000-0000-000000000000}"/>
          </ac:graphicFrameMkLst>
        </pc:graphicFrameChg>
      </pc:sldChg>
      <pc:sldChg chg="del">
        <pc:chgData name="CAI JUN" userId="08ce88e1165b00db" providerId="LiveId" clId="{57C806DB-784F-4820-8214-773670543ECA}" dt="2020-07-06T01:31:26.533" v="9" actId="47"/>
        <pc:sldMkLst>
          <pc:docMk/>
          <pc:sldMk cId="3441191416" sldId="498"/>
        </pc:sldMkLst>
      </pc:sldChg>
      <pc:sldChg chg="del">
        <pc:chgData name="CAI JUN" userId="08ce88e1165b00db" providerId="LiveId" clId="{57C806DB-784F-4820-8214-773670543ECA}" dt="2020-07-06T01:31:26.986" v="10" actId="47"/>
        <pc:sldMkLst>
          <pc:docMk/>
          <pc:sldMk cId="2261633485" sldId="499"/>
        </pc:sldMkLst>
      </pc:sldChg>
      <pc:sldChg chg="del">
        <pc:chgData name="CAI JUN" userId="08ce88e1165b00db" providerId="LiveId" clId="{57C806DB-784F-4820-8214-773670543ECA}" dt="2020-07-06T01:31:26.143" v="8" actId="47"/>
        <pc:sldMkLst>
          <pc:docMk/>
          <pc:sldMk cId="668836982" sldId="500"/>
        </pc:sldMkLst>
      </pc:sldChg>
      <pc:sldChg chg="del">
        <pc:chgData name="CAI JUN" userId="08ce88e1165b00db" providerId="LiveId" clId="{57C806DB-784F-4820-8214-773670543ECA}" dt="2020-07-06T01:31:23.689" v="2" actId="47"/>
        <pc:sldMkLst>
          <pc:docMk/>
          <pc:sldMk cId="2117425076" sldId="501"/>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b="0">
                <a:ea typeface="宋体" pitchFamily="2" charset="-122"/>
              </a:defRPr>
            </a:lvl1pPr>
          </a:lstStyle>
          <a:p>
            <a:pPr>
              <a:defRPr/>
            </a:pPr>
            <a:endParaRPr lang="en-US" altLang="zh-CN"/>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57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b="0">
                <a:ea typeface="宋体" pitchFamily="2" charset="-122"/>
              </a:defRPr>
            </a:lvl1pPr>
          </a:lstStyle>
          <a:p>
            <a:pPr>
              <a:defRPr/>
            </a:pPr>
            <a:endParaRPr lang="en-US" altLang="zh-CN"/>
          </a:p>
        </p:txBody>
      </p:sp>
      <p:sp>
        <p:nvSpPr>
          <p:cNvPr id="757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b="0">
                <a:ea typeface="宋体" pitchFamily="2" charset="-122"/>
              </a:defRPr>
            </a:lvl1pPr>
          </a:lstStyle>
          <a:p>
            <a:pPr>
              <a:defRPr/>
            </a:pPr>
            <a:fld id="{F2FA2CC5-E5DA-48CD-A8A6-F51CF088D777}" type="slidenum">
              <a:rPr lang="en-US" altLang="zh-CN"/>
              <a:pPr>
                <a:defRPr/>
              </a:pPr>
              <a:t>‹#›</a:t>
            </a:fld>
            <a:endParaRPr lang="en-US" altLang="zh-CN"/>
          </a:p>
        </p:txBody>
      </p:sp>
    </p:spTree>
    <p:extLst>
      <p:ext uri="{BB962C8B-B14F-4D97-AF65-F5344CB8AC3E}">
        <p14:creationId xmlns:p14="http://schemas.microsoft.com/office/powerpoint/2010/main" val="3506790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088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250883"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03BF6D85-2978-4E6C-9A03-5FF643EFE871}" type="slidenum">
              <a:rPr lang="en-US" altLang="zh-CN"/>
              <a:pPr>
                <a:defRPr/>
              </a:pPr>
              <a:t>‹#›</a:t>
            </a:fld>
            <a:endParaRPr lang="en-US" altLang="zh-CN"/>
          </a:p>
        </p:txBody>
      </p:sp>
    </p:spTree>
    <p:extLst>
      <p:ext uri="{BB962C8B-B14F-4D97-AF65-F5344CB8AC3E}">
        <p14:creationId xmlns:p14="http://schemas.microsoft.com/office/powerpoint/2010/main" val="267748397"/>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2E5B91-DB28-43EE-B302-AE62CC54046D}" type="slidenum">
              <a:rPr lang="en-US" altLang="zh-CN"/>
              <a:pPr>
                <a:defRPr/>
              </a:pPr>
              <a:t>‹#›</a:t>
            </a:fld>
            <a:endParaRPr lang="en-US" altLang="zh-CN"/>
          </a:p>
        </p:txBody>
      </p:sp>
    </p:spTree>
    <p:extLst>
      <p:ext uri="{BB962C8B-B14F-4D97-AF65-F5344CB8AC3E}">
        <p14:creationId xmlns:p14="http://schemas.microsoft.com/office/powerpoint/2010/main" val="2778856953"/>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81D34F-6C72-42CC-B853-A9F982248A58}" type="slidenum">
              <a:rPr lang="en-US" altLang="zh-CN"/>
              <a:pPr>
                <a:defRPr/>
              </a:pPr>
              <a:t>‹#›</a:t>
            </a:fld>
            <a:endParaRPr lang="en-US" altLang="zh-CN"/>
          </a:p>
        </p:txBody>
      </p:sp>
    </p:spTree>
    <p:extLst>
      <p:ext uri="{BB962C8B-B14F-4D97-AF65-F5344CB8AC3E}">
        <p14:creationId xmlns:p14="http://schemas.microsoft.com/office/powerpoint/2010/main" val="3922016231"/>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BBD96F6-6BDB-4D0E-839C-83B5A2EC50E2}" type="slidenum">
              <a:rPr lang="en-US" altLang="zh-CN"/>
              <a:pPr>
                <a:defRPr/>
              </a:pPr>
              <a:t>‹#›</a:t>
            </a:fld>
            <a:endParaRPr lang="en-US" altLang="zh-CN"/>
          </a:p>
        </p:txBody>
      </p:sp>
    </p:spTree>
    <p:extLst>
      <p:ext uri="{BB962C8B-B14F-4D97-AF65-F5344CB8AC3E}">
        <p14:creationId xmlns:p14="http://schemas.microsoft.com/office/powerpoint/2010/main" val="181446250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402213-249E-4E41-AA35-443D550DBE04}" type="slidenum">
              <a:rPr lang="en-US" altLang="zh-CN"/>
              <a:pPr>
                <a:defRPr/>
              </a:pPr>
              <a:t>‹#›</a:t>
            </a:fld>
            <a:endParaRPr lang="en-US" altLang="zh-CN"/>
          </a:p>
        </p:txBody>
      </p:sp>
    </p:spTree>
    <p:extLst>
      <p:ext uri="{BB962C8B-B14F-4D97-AF65-F5344CB8AC3E}">
        <p14:creationId xmlns:p14="http://schemas.microsoft.com/office/powerpoint/2010/main" val="63830494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C3E202-9E9E-40BE-97FD-0D3E1A0E84D3}" type="slidenum">
              <a:rPr lang="en-US" altLang="zh-CN"/>
              <a:pPr>
                <a:defRPr/>
              </a:pPr>
              <a:t>‹#›</a:t>
            </a:fld>
            <a:endParaRPr lang="en-US" altLang="zh-CN"/>
          </a:p>
        </p:txBody>
      </p:sp>
    </p:spTree>
    <p:extLst>
      <p:ext uri="{BB962C8B-B14F-4D97-AF65-F5344CB8AC3E}">
        <p14:creationId xmlns:p14="http://schemas.microsoft.com/office/powerpoint/2010/main" val="31211776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5E77AE-6D6A-4576-B8BF-E19C81CDA84C}" type="slidenum">
              <a:rPr lang="en-US" altLang="zh-CN"/>
              <a:pPr>
                <a:defRPr/>
              </a:pPr>
              <a:t>‹#›</a:t>
            </a:fld>
            <a:endParaRPr lang="en-US" altLang="zh-CN"/>
          </a:p>
        </p:txBody>
      </p:sp>
    </p:spTree>
    <p:extLst>
      <p:ext uri="{BB962C8B-B14F-4D97-AF65-F5344CB8AC3E}">
        <p14:creationId xmlns:p14="http://schemas.microsoft.com/office/powerpoint/2010/main" val="3758003756"/>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3527F90-0A8D-4CE4-8ABC-6475B06EBA5B}" type="slidenum">
              <a:rPr lang="en-US" altLang="zh-CN"/>
              <a:pPr>
                <a:defRPr/>
              </a:pPr>
              <a:t>‹#›</a:t>
            </a:fld>
            <a:endParaRPr lang="en-US" altLang="zh-CN"/>
          </a:p>
        </p:txBody>
      </p:sp>
    </p:spTree>
    <p:extLst>
      <p:ext uri="{BB962C8B-B14F-4D97-AF65-F5344CB8AC3E}">
        <p14:creationId xmlns:p14="http://schemas.microsoft.com/office/powerpoint/2010/main" val="816490067"/>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E3217ED-E80E-445E-95DB-7D8B69CA67F1}" type="slidenum">
              <a:rPr lang="en-US" altLang="zh-CN"/>
              <a:pPr>
                <a:defRPr/>
              </a:pPr>
              <a:t>‹#›</a:t>
            </a:fld>
            <a:endParaRPr lang="en-US" altLang="zh-CN"/>
          </a:p>
        </p:txBody>
      </p:sp>
    </p:spTree>
    <p:extLst>
      <p:ext uri="{BB962C8B-B14F-4D97-AF65-F5344CB8AC3E}">
        <p14:creationId xmlns:p14="http://schemas.microsoft.com/office/powerpoint/2010/main" val="249610488"/>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AA5517-EC95-4213-A45E-E2007B71F2EA}" type="slidenum">
              <a:rPr lang="en-US" altLang="zh-CN"/>
              <a:pPr>
                <a:defRPr/>
              </a:pPr>
              <a:t>‹#›</a:t>
            </a:fld>
            <a:endParaRPr lang="en-US" altLang="zh-CN"/>
          </a:p>
        </p:txBody>
      </p:sp>
    </p:spTree>
    <p:extLst>
      <p:ext uri="{BB962C8B-B14F-4D97-AF65-F5344CB8AC3E}">
        <p14:creationId xmlns:p14="http://schemas.microsoft.com/office/powerpoint/2010/main" val="3621531037"/>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00FCEE-5DB0-43B2-986F-C57FA92E7C09}" type="slidenum">
              <a:rPr lang="en-US" altLang="zh-CN"/>
              <a:pPr>
                <a:defRPr/>
              </a:pPr>
              <a:t>‹#›</a:t>
            </a:fld>
            <a:endParaRPr lang="en-US" altLang="zh-CN"/>
          </a:p>
        </p:txBody>
      </p:sp>
    </p:spTree>
    <p:extLst>
      <p:ext uri="{BB962C8B-B14F-4D97-AF65-F5344CB8AC3E}">
        <p14:creationId xmlns:p14="http://schemas.microsoft.com/office/powerpoint/2010/main" val="981675411"/>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EB1DA96-4D18-4683-B066-3038EF241329}" type="slidenum">
              <a:rPr lang="en-US" altLang="zh-CN"/>
              <a:pPr>
                <a:defRPr/>
              </a:pPr>
              <a:t>‹#›</a:t>
            </a:fld>
            <a:endParaRPr lang="en-US" altLang="zh-CN"/>
          </a:p>
        </p:txBody>
      </p:sp>
    </p:spTree>
    <p:extLst>
      <p:ext uri="{BB962C8B-B14F-4D97-AF65-F5344CB8AC3E}">
        <p14:creationId xmlns:p14="http://schemas.microsoft.com/office/powerpoint/2010/main" val="290218701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986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atin typeface="+mn-lt"/>
                <a:ea typeface="宋体" pitchFamily="2" charset="-122"/>
              </a:defRPr>
            </a:lvl1pPr>
          </a:lstStyle>
          <a:p>
            <a:pPr>
              <a:defRPr/>
            </a:pPr>
            <a:endParaRPr lang="en-US" altLang="zh-CN"/>
          </a:p>
        </p:txBody>
      </p:sp>
      <p:sp>
        <p:nvSpPr>
          <p:cNvPr id="24986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atin typeface="+mn-lt"/>
                <a:ea typeface="宋体" pitchFamily="2" charset="-122"/>
              </a:defRPr>
            </a:lvl1pPr>
          </a:lstStyle>
          <a:p>
            <a:pPr>
              <a:defRPr/>
            </a:pPr>
            <a:endParaRPr lang="en-US" altLang="zh-CN"/>
          </a:p>
        </p:txBody>
      </p:sp>
      <p:sp>
        <p:nvSpPr>
          <p:cNvPr id="24986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atin typeface="+mn-lt"/>
                <a:ea typeface="宋体" pitchFamily="2" charset="-122"/>
              </a:defRPr>
            </a:lvl1pPr>
          </a:lstStyle>
          <a:p>
            <a:pPr>
              <a:defRPr/>
            </a:pPr>
            <a:fld id="{F8EC1082-831E-4883-8DD3-5348520100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06"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Lst>
  <p:transition spd="slow">
    <p:pull dir="ru"/>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8.png"/><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0.bin"/><Relationship Id="rId5" Type="http://schemas.openxmlformats.org/officeDocument/2006/relationships/image" Target="../media/image26.wmf"/><Relationship Id="rId10"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32.png"/><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Rectangle 4"/>
          <p:cNvSpPr>
            <a:spLocks noChangeArrowheads="1"/>
          </p:cNvSpPr>
          <p:nvPr/>
        </p:nvSpPr>
        <p:spPr bwMode="auto">
          <a:xfrm>
            <a:off x="1673224" y="1536700"/>
            <a:ext cx="6570663"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2286000" indent="-2286000" algn="just" fontAlgn="t">
              <a:defRPr/>
            </a:pPr>
            <a:r>
              <a:rPr kumimoji="1" lang="en-US" altLang="zh-CN"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12-2 </a:t>
            </a: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微观状态的</a:t>
            </a:r>
            <a:b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br>
            <a:r>
              <a:rPr kumimoji="1" lang="zh-CN" altLang="en-US" sz="60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描述</a:t>
            </a:r>
            <a:endParaRPr kumimoji="1" lang="zh-CN" altLang="en-US" sz="2400" b="0" dirty="0">
              <a:latin typeface="楷体" panose="02010609060101010101" pitchFamily="49" charset="-122"/>
              <a:ea typeface="楷体" panose="02010609060101010101" pitchFamily="49" charset="-122"/>
            </a:endParaRPr>
          </a:p>
        </p:txBody>
      </p:sp>
      <p:sp>
        <p:nvSpPr>
          <p:cNvPr id="10243" name="TextBox 2"/>
          <p:cNvSpPr txBox="1">
            <a:spLocks noChangeArrowheads="1"/>
          </p:cNvSpPr>
          <p:nvPr/>
        </p:nvSpPr>
        <p:spPr bwMode="auto">
          <a:xfrm>
            <a:off x="1673225" y="3871913"/>
            <a:ext cx="63769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lang="en-US" altLang="zh-CN">
                <a:solidFill>
                  <a:srgbClr val="FF0000"/>
                </a:solidFill>
                <a:latin typeface="Times New Roman" pitchFamily="18" charset="0"/>
              </a:rPr>
              <a:t>Description of Microscopic States</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479425" y="625475"/>
            <a:ext cx="50863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子的微观状态的经典力学描述</a:t>
            </a:r>
          </a:p>
        </p:txBody>
      </p:sp>
      <p:sp>
        <p:nvSpPr>
          <p:cNvPr id="17" name="Text Box 8"/>
          <p:cNvSpPr txBox="1">
            <a:spLocks noChangeArrowheads="1"/>
          </p:cNvSpPr>
          <p:nvPr/>
        </p:nvSpPr>
        <p:spPr bwMode="auto">
          <a:xfrm>
            <a:off x="549275" y="1354138"/>
            <a:ext cx="44021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FF"/>
                </a:solidFill>
                <a:effectLst>
                  <a:outerShdw blurRad="38100" dist="38100" dir="2700000" algn="tl">
                    <a:srgbClr val="C0C0C0"/>
                  </a:outerShdw>
                </a:effectLst>
                <a:ea typeface="黑体" pitchFamily="2" charset="-122"/>
              </a:rPr>
              <a:t>（</a:t>
            </a:r>
            <a:r>
              <a:rPr kumimoji="1" lang="en-US" altLang="zh-CN" dirty="0">
                <a:solidFill>
                  <a:srgbClr val="0000FF"/>
                </a:solidFill>
                <a:effectLst>
                  <a:outerShdw blurRad="38100" dist="38100" dir="2700000" algn="tl">
                    <a:srgbClr val="C0C0C0"/>
                  </a:outerShdw>
                </a:effectLst>
                <a:ea typeface="黑体" pitchFamily="2" charset="-122"/>
              </a:rPr>
              <a:t>3</a:t>
            </a:r>
            <a:r>
              <a:rPr kumimoji="1" lang="zh-CN" altLang="en-US" dirty="0">
                <a:solidFill>
                  <a:srgbClr val="0000FF"/>
                </a:solidFill>
                <a:effectLst>
                  <a:outerShdw blurRad="38100" dist="38100" dir="2700000" algn="tl">
                    <a:srgbClr val="C0C0C0"/>
                  </a:outerShdw>
                </a:effectLst>
                <a:ea typeface="黑体" pitchFamily="2" charset="-122"/>
              </a:rPr>
              <a:t>）振动 </a:t>
            </a:r>
            <a:r>
              <a:rPr kumimoji="1" lang="en-US" altLang="zh-CN" dirty="0">
                <a:solidFill>
                  <a:srgbClr val="FF0000"/>
                </a:solidFill>
              </a:rPr>
              <a:t>(vibration)</a:t>
            </a:r>
            <a:endParaRPr kumimoji="1" lang="zh-CN" altLang="en-US" dirty="0">
              <a:solidFill>
                <a:srgbClr val="FF0000"/>
              </a:solidFill>
            </a:endParaRPr>
          </a:p>
        </p:txBody>
      </p:sp>
      <p:sp>
        <p:nvSpPr>
          <p:cNvPr id="19460" name="Text Box 20"/>
          <p:cNvSpPr txBox="1">
            <a:spLocks noChangeArrowheads="1"/>
          </p:cNvSpPr>
          <p:nvPr/>
        </p:nvSpPr>
        <p:spPr bwMode="auto">
          <a:xfrm>
            <a:off x="1223963" y="2058988"/>
            <a:ext cx="2803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双原子分子</a:t>
            </a:r>
            <a:r>
              <a:rPr lang="zh-CN" altLang="en-US" sz="2800">
                <a:latin typeface="Times New Roman" pitchFamily="18" charset="0"/>
              </a:rPr>
              <a:t>振动</a:t>
            </a:r>
          </a:p>
        </p:txBody>
      </p:sp>
      <p:sp>
        <p:nvSpPr>
          <p:cNvPr id="19461" name="Text Box 25"/>
          <p:cNvSpPr txBox="1">
            <a:spLocks noChangeArrowheads="1"/>
          </p:cNvSpPr>
          <p:nvPr/>
        </p:nvSpPr>
        <p:spPr bwMode="auto">
          <a:xfrm>
            <a:off x="1957388" y="3722688"/>
            <a:ext cx="5867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lang="en-US" altLang="zh-CN" sz="2400" b="0" i="1" dirty="0">
                <a:solidFill>
                  <a:srgbClr val="000000"/>
                </a:solidFill>
                <a:latin typeface="Times New Roman" pitchFamily="18" charset="0"/>
              </a:rPr>
              <a:t>r</a:t>
            </a:r>
            <a:r>
              <a:rPr lang="zh-CN" altLang="en-US" sz="2400" dirty="0">
                <a:solidFill>
                  <a:srgbClr val="000000"/>
                </a:solidFill>
                <a:latin typeface="Times New Roman" pitchFamily="18" charset="0"/>
              </a:rPr>
              <a:t>是核间距；</a:t>
            </a:r>
            <a:r>
              <a:rPr lang="en-US" altLang="zh-CN" sz="2400" b="0" i="1" dirty="0">
                <a:solidFill>
                  <a:srgbClr val="000000"/>
                </a:solidFill>
                <a:latin typeface="Symbol" pitchFamily="18" charset="2"/>
              </a:rPr>
              <a:t>m </a:t>
            </a:r>
            <a:r>
              <a:rPr lang="en-US" altLang="zh-CN" sz="2400" b="0" dirty="0">
                <a:solidFill>
                  <a:srgbClr val="000000"/>
                </a:solidFill>
                <a:latin typeface="Times New Roman" pitchFamily="18" charset="0"/>
                <a:cs typeface="Times New Roman" pitchFamily="18" charset="0"/>
              </a:rPr>
              <a:t>= </a:t>
            </a:r>
            <a:r>
              <a:rPr lang="en-US" altLang="zh-CN" sz="2400" b="0" i="1" dirty="0">
                <a:solidFill>
                  <a:srgbClr val="000000"/>
                </a:solidFill>
                <a:latin typeface="Times New Roman" pitchFamily="18" charset="0"/>
                <a:cs typeface="Times New Roman" pitchFamily="18" charset="0"/>
              </a:rPr>
              <a:t>m</a:t>
            </a:r>
            <a:r>
              <a:rPr lang="en-US" altLang="zh-CN" sz="2400" b="0" baseline="-25000" dirty="0">
                <a:solidFill>
                  <a:srgbClr val="000000"/>
                </a:solidFill>
                <a:latin typeface="Times New Roman" pitchFamily="18" charset="0"/>
                <a:cs typeface="Times New Roman" pitchFamily="18" charset="0"/>
              </a:rPr>
              <a:t>1</a:t>
            </a:r>
            <a:r>
              <a:rPr lang="en-US" altLang="zh-CN" sz="2400" b="0" i="1" dirty="0">
                <a:solidFill>
                  <a:srgbClr val="000000"/>
                </a:solidFill>
                <a:latin typeface="Times New Roman" pitchFamily="18" charset="0"/>
                <a:cs typeface="Times New Roman" pitchFamily="18" charset="0"/>
              </a:rPr>
              <a:t>m</a:t>
            </a:r>
            <a:r>
              <a:rPr lang="en-US" altLang="zh-CN" sz="2400" b="0" baseline="-25000" dirty="0">
                <a:solidFill>
                  <a:srgbClr val="000000"/>
                </a:solidFill>
                <a:latin typeface="Times New Roman" pitchFamily="18" charset="0"/>
                <a:cs typeface="Times New Roman" pitchFamily="18" charset="0"/>
              </a:rPr>
              <a:t>2</a:t>
            </a:r>
            <a:r>
              <a:rPr lang="en-US" altLang="zh-CN" sz="2400" b="0" dirty="0">
                <a:solidFill>
                  <a:srgbClr val="000000"/>
                </a:solidFill>
                <a:latin typeface="Times New Roman" pitchFamily="18" charset="0"/>
                <a:cs typeface="Times New Roman" pitchFamily="18" charset="0"/>
              </a:rPr>
              <a:t>/(</a:t>
            </a:r>
            <a:r>
              <a:rPr lang="en-US" altLang="zh-CN" sz="2400" b="0" i="1" dirty="0">
                <a:solidFill>
                  <a:srgbClr val="000000"/>
                </a:solidFill>
                <a:latin typeface="Times New Roman" pitchFamily="18" charset="0"/>
                <a:cs typeface="Times New Roman" pitchFamily="18" charset="0"/>
              </a:rPr>
              <a:t>m</a:t>
            </a:r>
            <a:r>
              <a:rPr lang="en-US" altLang="zh-CN" sz="2400" b="0" baseline="-25000" dirty="0">
                <a:solidFill>
                  <a:srgbClr val="000000"/>
                </a:solidFill>
                <a:latin typeface="Times New Roman" pitchFamily="18" charset="0"/>
                <a:cs typeface="Times New Roman" pitchFamily="18" charset="0"/>
              </a:rPr>
              <a:t>1</a:t>
            </a:r>
            <a:r>
              <a:rPr lang="en-US" altLang="zh-CN" sz="2400" b="0" dirty="0">
                <a:solidFill>
                  <a:srgbClr val="000000"/>
                </a:solidFill>
                <a:latin typeface="Times New Roman" pitchFamily="18" charset="0"/>
                <a:cs typeface="Times New Roman" pitchFamily="18" charset="0"/>
              </a:rPr>
              <a:t>+</a:t>
            </a:r>
            <a:r>
              <a:rPr lang="en-US" altLang="zh-CN" sz="2400" b="0" i="1" dirty="0">
                <a:solidFill>
                  <a:srgbClr val="000000"/>
                </a:solidFill>
                <a:latin typeface="Times New Roman" pitchFamily="18" charset="0"/>
                <a:cs typeface="Times New Roman" pitchFamily="18" charset="0"/>
              </a:rPr>
              <a:t>m</a:t>
            </a:r>
            <a:r>
              <a:rPr lang="en-US" altLang="zh-CN" sz="2400" b="0" baseline="-25000" dirty="0">
                <a:solidFill>
                  <a:srgbClr val="000000"/>
                </a:solidFill>
                <a:latin typeface="Times New Roman" pitchFamily="18" charset="0"/>
                <a:cs typeface="Times New Roman" pitchFamily="18" charset="0"/>
              </a:rPr>
              <a:t>2</a:t>
            </a:r>
            <a:r>
              <a:rPr lang="en-US" altLang="zh-CN" sz="2400" b="0" dirty="0">
                <a:solidFill>
                  <a:srgbClr val="000000"/>
                </a:solidFill>
                <a:latin typeface="Times New Roman" pitchFamily="18" charset="0"/>
                <a:cs typeface="Times New Roman" pitchFamily="18" charset="0"/>
              </a:rPr>
              <a:t>)</a:t>
            </a:r>
            <a:r>
              <a:rPr lang="zh-CN" altLang="en-US" sz="2400" dirty="0">
                <a:solidFill>
                  <a:srgbClr val="000000"/>
                </a:solidFill>
                <a:latin typeface="Times New Roman" pitchFamily="18" charset="0"/>
              </a:rPr>
              <a:t>是约化质量</a:t>
            </a:r>
          </a:p>
        </p:txBody>
      </p:sp>
      <p:graphicFrame>
        <p:nvGraphicFramePr>
          <p:cNvPr id="19462" name="对象 3"/>
          <p:cNvGraphicFramePr>
            <a:graphicFrameLocks noChangeAspect="1"/>
          </p:cNvGraphicFramePr>
          <p:nvPr>
            <p:extLst>
              <p:ext uri="{D42A27DB-BD31-4B8C-83A1-F6EECF244321}">
                <p14:modId xmlns:p14="http://schemas.microsoft.com/office/powerpoint/2010/main" val="2164698958"/>
              </p:ext>
            </p:extLst>
          </p:nvPr>
        </p:nvGraphicFramePr>
        <p:xfrm>
          <a:off x="2100263" y="2854325"/>
          <a:ext cx="4854575" cy="879475"/>
        </p:xfrm>
        <a:graphic>
          <a:graphicData uri="http://schemas.openxmlformats.org/presentationml/2006/ole">
            <mc:AlternateContent xmlns:mc="http://schemas.openxmlformats.org/markup-compatibility/2006">
              <mc:Choice xmlns:v="urn:schemas-microsoft-com:vml" Requires="v">
                <p:oleObj spid="_x0000_s4098" name="Equation" r:id="rId3" imgW="2463480" imgH="444240" progId="Equation.DSMT4">
                  <p:embed/>
                </p:oleObj>
              </mc:Choice>
              <mc:Fallback>
                <p:oleObj name="Equation" r:id="rId3" imgW="2463480" imgH="444240" progId="Equation.DSMT4">
                  <p:embed/>
                  <p:pic>
                    <p:nvPicPr>
                      <p:cNvPr id="19462" name="对象 3"/>
                      <p:cNvPicPr>
                        <a:picLocks noChangeAspect="1" noChangeArrowheads="1"/>
                      </p:cNvPicPr>
                      <p:nvPr/>
                    </p:nvPicPr>
                    <p:blipFill>
                      <a:blip r:embed="rId4"/>
                      <a:srcRect/>
                      <a:stretch>
                        <a:fillRect/>
                      </a:stretch>
                    </p:blipFill>
                    <p:spPr bwMode="auto">
                      <a:xfrm>
                        <a:off x="2100263" y="2854325"/>
                        <a:ext cx="48545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413" y="1930400"/>
            <a:ext cx="19335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14"/>
          <p:cNvSpPr txBox="1">
            <a:spLocks noChangeArrowheads="1"/>
          </p:cNvSpPr>
          <p:nvPr/>
        </p:nvSpPr>
        <p:spPr bwMode="auto">
          <a:xfrm>
            <a:off x="555625" y="4430713"/>
            <a:ext cx="8035925"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4</a:t>
            </a:r>
            <a:r>
              <a:rPr kumimoji="1" lang="zh-CN" altLang="en-US" dirty="0">
                <a:solidFill>
                  <a:srgbClr val="0000FF"/>
                </a:solidFill>
                <a:effectLst>
                  <a:outerShdw blurRad="38100" dist="38100" dir="2700000" algn="tl">
                    <a:srgbClr val="C0C0C0"/>
                  </a:outerShdw>
                </a:effectLst>
                <a:ea typeface="黑体" pitchFamily="49" charset="-122"/>
              </a:rPr>
              <a:t>）电子运动（电子与原子核之间相对运动，电子自旋）：不能用经典力学描述</a:t>
            </a:r>
            <a:endParaRPr kumimoji="1" lang="zh-CN" altLang="en-US" sz="2400" b="0" dirty="0">
              <a:solidFill>
                <a:srgbClr val="0000FF"/>
              </a:solidFill>
            </a:endParaRPr>
          </a:p>
        </p:txBody>
      </p:sp>
      <p:sp>
        <p:nvSpPr>
          <p:cNvPr id="19465" name="Text Box 5"/>
          <p:cNvSpPr txBox="1">
            <a:spLocks noChangeArrowheads="1"/>
          </p:cNvSpPr>
          <p:nvPr/>
        </p:nvSpPr>
        <p:spPr bwMode="auto">
          <a:xfrm>
            <a:off x="514350" y="44450"/>
            <a:ext cx="336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
        <p:nvSpPr>
          <p:cNvPr id="10" name="Text Box 14"/>
          <p:cNvSpPr txBox="1">
            <a:spLocks noChangeArrowheads="1"/>
          </p:cNvSpPr>
          <p:nvPr/>
        </p:nvSpPr>
        <p:spPr bwMode="auto">
          <a:xfrm>
            <a:off x="584200" y="5746750"/>
            <a:ext cx="803433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5</a:t>
            </a:r>
            <a:r>
              <a:rPr kumimoji="1" lang="zh-CN" altLang="en-US" dirty="0">
                <a:solidFill>
                  <a:srgbClr val="0000FF"/>
                </a:solidFill>
                <a:effectLst>
                  <a:outerShdw blurRad="38100" dist="38100" dir="2700000" algn="tl">
                    <a:srgbClr val="C0C0C0"/>
                  </a:outerShdw>
                </a:effectLst>
                <a:ea typeface="黑体" pitchFamily="49" charset="-122"/>
              </a:rPr>
              <a:t>）核自旋：不能用经典力学描述</a:t>
            </a:r>
            <a:endParaRPr kumimoji="1" lang="zh-CN" altLang="en-US" sz="2400" b="0" dirty="0">
              <a:solidFill>
                <a:srgbClr val="0000FF"/>
              </a:solidFill>
            </a:endParaRPr>
          </a:p>
        </p:txBody>
      </p:sp>
    </p:spTree>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Text Box 4"/>
          <p:cNvSpPr txBox="1">
            <a:spLocks noChangeArrowheads="1"/>
          </p:cNvSpPr>
          <p:nvPr/>
        </p:nvSpPr>
        <p:spPr bwMode="auto">
          <a:xfrm>
            <a:off x="479425" y="617538"/>
            <a:ext cx="43608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微观状态的量子力学描述</a:t>
            </a:r>
          </a:p>
        </p:txBody>
      </p:sp>
      <p:sp>
        <p:nvSpPr>
          <p:cNvPr id="20483" name="Text Box 5"/>
          <p:cNvSpPr txBox="1">
            <a:spLocks noChangeArrowheads="1"/>
          </p:cNvSpPr>
          <p:nvPr/>
        </p:nvSpPr>
        <p:spPr bwMode="auto">
          <a:xfrm>
            <a:off x="631825" y="1270000"/>
            <a:ext cx="81121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lang="zh-CN" altLang="en-US" sz="2800" dirty="0">
                <a:latin typeface="Times New Roman" pitchFamily="18" charset="0"/>
              </a:rPr>
              <a:t>体系的状态由波函数表示，任意物理量都可以由波函数计算得到。</a:t>
            </a:r>
          </a:p>
          <a:p>
            <a:pPr eaLnBrk="1" hangingPunct="1">
              <a:spcBef>
                <a:spcPts val="1200"/>
              </a:spcBef>
              <a:buClrTx/>
              <a:buSzTx/>
              <a:buFontTx/>
              <a:buNone/>
            </a:pPr>
            <a:r>
              <a:rPr lang="zh-CN" altLang="en-US" sz="2800" dirty="0">
                <a:solidFill>
                  <a:srgbClr val="FF0000"/>
                </a:solidFill>
                <a:latin typeface="Times New Roman" pitchFamily="18" charset="0"/>
                <a:sym typeface="Symbol" pitchFamily="18" charset="2"/>
              </a:rPr>
              <a:t>                   波函数体系的一个微观状态</a:t>
            </a:r>
          </a:p>
          <a:p>
            <a:pPr eaLnBrk="1" hangingPunct="1">
              <a:spcBef>
                <a:spcPts val="1200"/>
              </a:spcBef>
              <a:buClrTx/>
              <a:buSzTx/>
              <a:buFontTx/>
              <a:buNone/>
            </a:pPr>
            <a:r>
              <a:rPr lang="en-US" altLang="zh-CN" sz="2800" b="0" i="1" dirty="0">
                <a:solidFill>
                  <a:srgbClr val="000000"/>
                </a:solidFill>
                <a:latin typeface="Times New Roman" pitchFamily="18" charset="0"/>
                <a:sym typeface="Symbol" pitchFamily="18" charset="2"/>
              </a:rPr>
              <a:t>N</a:t>
            </a:r>
            <a:r>
              <a:rPr lang="zh-CN" altLang="en-US" sz="2800" dirty="0">
                <a:latin typeface="Times New Roman" pitchFamily="18" charset="0"/>
                <a:sym typeface="Symbol" pitchFamily="18" charset="2"/>
              </a:rPr>
              <a:t>个粒子构成的体系的波函数：</a:t>
            </a:r>
            <a:endParaRPr lang="en-US" altLang="zh-CN" sz="2800" dirty="0">
              <a:latin typeface="Times New Roman" pitchFamily="18" charset="0"/>
              <a:sym typeface="Symbol" pitchFamily="18" charset="2"/>
            </a:endParaRPr>
          </a:p>
          <a:p>
            <a:pPr eaLnBrk="1" hangingPunct="1">
              <a:spcBef>
                <a:spcPts val="1200"/>
              </a:spcBef>
              <a:buClrTx/>
              <a:buSzTx/>
              <a:buFontTx/>
              <a:buNone/>
            </a:pPr>
            <a:endParaRPr lang="zh-CN" altLang="en-US" sz="2800" dirty="0">
              <a:latin typeface="Times New Roman" pitchFamily="18" charset="0"/>
              <a:sym typeface="Symbol" pitchFamily="18" charset="2"/>
            </a:endParaRPr>
          </a:p>
          <a:p>
            <a:pPr eaLnBrk="1" hangingPunct="1">
              <a:spcBef>
                <a:spcPts val="1200"/>
              </a:spcBef>
              <a:buClrTx/>
              <a:buSzTx/>
              <a:buFontTx/>
              <a:buNone/>
            </a:pPr>
            <a:r>
              <a:rPr lang="zh-CN" altLang="en-US" sz="2800" dirty="0">
                <a:latin typeface="Times New Roman" pitchFamily="18" charset="0"/>
                <a:sym typeface="Symbol" pitchFamily="18" charset="2"/>
              </a:rPr>
              <a:t>其中</a:t>
            </a:r>
            <a:r>
              <a:rPr lang="en-US" altLang="zh-CN" sz="2800" b="0" i="1" dirty="0">
                <a:solidFill>
                  <a:srgbClr val="000000"/>
                </a:solidFill>
                <a:latin typeface="Times New Roman" pitchFamily="18" charset="0"/>
                <a:sym typeface="Symbol" pitchFamily="18" charset="2"/>
              </a:rPr>
              <a:t>x</a:t>
            </a:r>
            <a:r>
              <a:rPr lang="en-US" altLang="zh-CN" sz="2800" b="0" dirty="0">
                <a:solidFill>
                  <a:srgbClr val="000000"/>
                </a:solidFill>
                <a:latin typeface="Times New Roman" pitchFamily="18" charset="0"/>
                <a:sym typeface="Symbol" pitchFamily="18" charset="2"/>
              </a:rPr>
              <a:t>, </a:t>
            </a:r>
            <a:r>
              <a:rPr lang="en-US" altLang="zh-CN" sz="2800" b="0" i="1" dirty="0">
                <a:solidFill>
                  <a:srgbClr val="000000"/>
                </a:solidFill>
                <a:latin typeface="Times New Roman" pitchFamily="18" charset="0"/>
                <a:sym typeface="Symbol" pitchFamily="18" charset="2"/>
              </a:rPr>
              <a:t>y</a:t>
            </a:r>
            <a:r>
              <a:rPr lang="en-US" altLang="zh-CN" sz="2800" b="0" dirty="0">
                <a:solidFill>
                  <a:srgbClr val="000000"/>
                </a:solidFill>
                <a:latin typeface="Times New Roman" pitchFamily="18" charset="0"/>
                <a:sym typeface="Symbol" pitchFamily="18" charset="2"/>
              </a:rPr>
              <a:t>, </a:t>
            </a:r>
            <a:r>
              <a:rPr lang="en-US" altLang="zh-CN" sz="2800" b="0" i="1" dirty="0">
                <a:solidFill>
                  <a:srgbClr val="000000"/>
                </a:solidFill>
                <a:latin typeface="Times New Roman" pitchFamily="18" charset="0"/>
                <a:sym typeface="Symbol" pitchFamily="18" charset="2"/>
              </a:rPr>
              <a:t>z</a:t>
            </a:r>
            <a:r>
              <a:rPr lang="zh-CN" altLang="en-US" sz="2800" dirty="0">
                <a:latin typeface="Times New Roman" pitchFamily="18" charset="0"/>
                <a:sym typeface="Symbol" pitchFamily="18" charset="2"/>
              </a:rPr>
              <a:t>为粒子的位置坐标，</a:t>
            </a:r>
            <a:r>
              <a:rPr lang="en-US" altLang="zh-CN" sz="2800" b="0" i="1" dirty="0">
                <a:solidFill>
                  <a:srgbClr val="000000"/>
                </a:solidFill>
                <a:latin typeface="Times New Roman" pitchFamily="18" charset="0"/>
                <a:sym typeface="Symbol" pitchFamily="18" charset="2"/>
              </a:rPr>
              <a:t>t</a:t>
            </a:r>
            <a:r>
              <a:rPr lang="zh-CN" altLang="en-US" sz="2800" dirty="0">
                <a:latin typeface="Times New Roman" pitchFamily="18" charset="0"/>
                <a:sym typeface="Symbol" pitchFamily="18" charset="2"/>
              </a:rPr>
              <a:t>为时间。系统状态随时间的演化满足薛定谔方程：</a:t>
            </a:r>
            <a:endParaRPr lang="zh-CN" altLang="en-US" sz="2800" dirty="0">
              <a:solidFill>
                <a:srgbClr val="0000FF"/>
              </a:solidFill>
              <a:latin typeface="Times New Roman" pitchFamily="18" charset="0"/>
              <a:sym typeface="Symbol" pitchFamily="18" charset="2"/>
            </a:endParaRPr>
          </a:p>
        </p:txBody>
      </p:sp>
      <p:graphicFrame>
        <p:nvGraphicFramePr>
          <p:cNvPr id="20484" name="Object 6"/>
          <p:cNvGraphicFramePr>
            <a:graphicFrameLocks noChangeAspect="1"/>
          </p:cNvGraphicFramePr>
          <p:nvPr>
            <p:extLst>
              <p:ext uri="{D42A27DB-BD31-4B8C-83A1-F6EECF244321}">
                <p14:modId xmlns:p14="http://schemas.microsoft.com/office/powerpoint/2010/main" val="174808505"/>
              </p:ext>
            </p:extLst>
          </p:nvPr>
        </p:nvGraphicFramePr>
        <p:xfrm>
          <a:off x="2606675" y="3443288"/>
          <a:ext cx="3803650" cy="506412"/>
        </p:xfrm>
        <a:graphic>
          <a:graphicData uri="http://schemas.openxmlformats.org/presentationml/2006/ole">
            <mc:AlternateContent xmlns:mc="http://schemas.openxmlformats.org/markup-compatibility/2006">
              <mc:Choice xmlns:v="urn:schemas-microsoft-com:vml" Requires="v">
                <p:oleObj spid="_x0000_s5122" name="Equation" r:id="rId3" imgW="1714320" imgH="228600" progId="Equation.DSMT4">
                  <p:embed/>
                </p:oleObj>
              </mc:Choice>
              <mc:Fallback>
                <p:oleObj name="Equation" r:id="rId3" imgW="1714320" imgH="228600" progId="Equation.DSMT4">
                  <p:embed/>
                  <p:pic>
                    <p:nvPicPr>
                      <p:cNvPr id="20484" name="Object 6"/>
                      <p:cNvPicPr>
                        <a:picLocks noChangeAspect="1" noChangeArrowheads="1"/>
                      </p:cNvPicPr>
                      <p:nvPr/>
                    </p:nvPicPr>
                    <p:blipFill>
                      <a:blip r:embed="rId4"/>
                      <a:srcRect/>
                      <a:stretch>
                        <a:fillRect/>
                      </a:stretch>
                    </p:blipFill>
                    <p:spPr bwMode="auto">
                      <a:xfrm>
                        <a:off x="2606675" y="3443288"/>
                        <a:ext cx="38036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对象 1"/>
          <p:cNvGraphicFramePr>
            <a:graphicFrameLocks noChangeAspect="1"/>
          </p:cNvGraphicFramePr>
          <p:nvPr>
            <p:extLst>
              <p:ext uri="{D42A27DB-BD31-4B8C-83A1-F6EECF244321}">
                <p14:modId xmlns:p14="http://schemas.microsoft.com/office/powerpoint/2010/main" val="178627770"/>
              </p:ext>
            </p:extLst>
          </p:nvPr>
        </p:nvGraphicFramePr>
        <p:xfrm>
          <a:off x="1056059" y="4978891"/>
          <a:ext cx="7566871" cy="1589695"/>
        </p:xfrm>
        <a:graphic>
          <a:graphicData uri="http://schemas.openxmlformats.org/presentationml/2006/ole">
            <mc:AlternateContent xmlns:mc="http://schemas.openxmlformats.org/markup-compatibility/2006">
              <mc:Choice xmlns:v="urn:schemas-microsoft-com:vml" Requires="v">
                <p:oleObj spid="_x0000_s5123" name="Equation" r:id="rId5" imgW="3263760" imgH="685800" progId="Equation.DSMT4">
                  <p:embed/>
                </p:oleObj>
              </mc:Choice>
              <mc:Fallback>
                <p:oleObj name="Equation" r:id="rId5" imgW="3263760" imgH="685800" progId="Equation.DSMT4">
                  <p:embed/>
                  <p:pic>
                    <p:nvPicPr>
                      <p:cNvPr id="20485" name="对象 1"/>
                      <p:cNvPicPr>
                        <a:picLocks noChangeAspect="1" noChangeArrowheads="1"/>
                      </p:cNvPicPr>
                      <p:nvPr/>
                    </p:nvPicPr>
                    <p:blipFill>
                      <a:blip r:embed="rId6"/>
                      <a:srcRect/>
                      <a:stretch>
                        <a:fillRect/>
                      </a:stretch>
                    </p:blipFill>
                    <p:spPr bwMode="auto">
                      <a:xfrm>
                        <a:off x="1056059" y="4978891"/>
                        <a:ext cx="7566871" cy="158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Text Box 4"/>
          <p:cNvSpPr txBox="1">
            <a:spLocks noChangeArrowheads="1"/>
          </p:cNvSpPr>
          <p:nvPr/>
        </p:nvSpPr>
        <p:spPr bwMode="auto">
          <a:xfrm>
            <a:off x="479425" y="615950"/>
            <a:ext cx="731043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微观状态的经典描述和量子描述的一个差别</a:t>
            </a:r>
          </a:p>
        </p:txBody>
      </p:sp>
      <p:sp>
        <p:nvSpPr>
          <p:cNvPr id="21507" name="Text Box 5"/>
          <p:cNvSpPr txBox="1">
            <a:spLocks noChangeArrowheads="1"/>
          </p:cNvSpPr>
          <p:nvPr/>
        </p:nvSpPr>
        <p:spPr bwMode="auto">
          <a:xfrm>
            <a:off x="631825" y="4391733"/>
            <a:ext cx="8112125" cy="19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lang="zh-CN" altLang="en-US" sz="2800" dirty="0">
                <a:solidFill>
                  <a:srgbClr val="993300"/>
                </a:solidFill>
                <a:latin typeface="Times New Roman" pitchFamily="18" charset="0"/>
                <a:sym typeface="Symbol" pitchFamily="18" charset="2"/>
              </a:rPr>
              <a:t>统计力学基本假定提示：使用具有确定能量的波函数</a:t>
            </a:r>
            <a:r>
              <a:rPr lang="en-US" altLang="zh-CN" sz="2800" dirty="0">
                <a:solidFill>
                  <a:srgbClr val="993300"/>
                </a:solidFill>
                <a:latin typeface="Times New Roman" pitchFamily="18" charset="0"/>
                <a:sym typeface="Symbol" pitchFamily="18" charset="2"/>
              </a:rPr>
              <a:t>——</a:t>
            </a:r>
            <a:r>
              <a:rPr lang="zh-CN" altLang="en-US" sz="2800" dirty="0">
                <a:solidFill>
                  <a:srgbClr val="FF0000"/>
                </a:solidFill>
                <a:latin typeface="黑体" pitchFamily="49" charset="-122"/>
                <a:ea typeface="黑体" pitchFamily="49" charset="-122"/>
                <a:sym typeface="Symbol" pitchFamily="18" charset="2"/>
              </a:rPr>
              <a:t>能量本征态</a:t>
            </a:r>
            <a:r>
              <a:rPr lang="zh-CN" altLang="en-US" sz="2800" dirty="0">
                <a:solidFill>
                  <a:srgbClr val="993300"/>
                </a:solidFill>
                <a:latin typeface="Times New Roman" pitchFamily="18" charset="0"/>
                <a:sym typeface="Symbol" pitchFamily="18" charset="2"/>
              </a:rPr>
              <a:t>描述微观态最为方便。</a:t>
            </a:r>
            <a:endParaRPr lang="en-US" altLang="zh-CN" sz="2800" dirty="0">
              <a:solidFill>
                <a:srgbClr val="993300"/>
              </a:solidFill>
              <a:latin typeface="Times New Roman" pitchFamily="18" charset="0"/>
              <a:sym typeface="Symbol" pitchFamily="18" charset="2"/>
            </a:endParaRPr>
          </a:p>
          <a:p>
            <a:pPr eaLnBrk="1" hangingPunct="1">
              <a:spcBef>
                <a:spcPts val="1200"/>
              </a:spcBef>
              <a:buClrTx/>
              <a:buSzTx/>
              <a:buFontTx/>
              <a:buNone/>
            </a:pPr>
            <a:r>
              <a:rPr lang="zh-CN" altLang="en-US" sz="2800" dirty="0">
                <a:solidFill>
                  <a:srgbClr val="0000FF"/>
                </a:solidFill>
                <a:latin typeface="Times New Roman" pitchFamily="18" charset="0"/>
                <a:sym typeface="Symbol" pitchFamily="18" charset="2"/>
              </a:rPr>
              <a:t>书中</a:t>
            </a:r>
            <a:r>
              <a:rPr lang="zh-CN" altLang="en-US" sz="2800">
                <a:solidFill>
                  <a:srgbClr val="0000FF"/>
                </a:solidFill>
                <a:latin typeface="Times New Roman" pitchFamily="18" charset="0"/>
                <a:sym typeface="Symbol" pitchFamily="18" charset="2"/>
              </a:rPr>
              <a:t>的量子态特指能量</a:t>
            </a:r>
            <a:r>
              <a:rPr lang="zh-CN" altLang="en-US" sz="2800" dirty="0">
                <a:solidFill>
                  <a:srgbClr val="0000FF"/>
                </a:solidFill>
                <a:latin typeface="Times New Roman" pitchFamily="18" charset="0"/>
                <a:sym typeface="Symbol" pitchFamily="18" charset="2"/>
              </a:rPr>
              <a:t>本征态，这种状态下，体系具有确定的能量。</a:t>
            </a:r>
          </a:p>
        </p:txBody>
      </p:sp>
      <p:sp>
        <p:nvSpPr>
          <p:cNvPr id="21508" name="Text Box 5"/>
          <p:cNvSpPr txBox="1">
            <a:spLocks noChangeArrowheads="1"/>
          </p:cNvSpPr>
          <p:nvPr/>
        </p:nvSpPr>
        <p:spPr bwMode="auto">
          <a:xfrm>
            <a:off x="631825" y="1270000"/>
            <a:ext cx="811212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lang="zh-CN" altLang="en-US" sz="2800" dirty="0">
                <a:solidFill>
                  <a:srgbClr val="FF0000"/>
                </a:solidFill>
                <a:latin typeface="Times New Roman" pitchFamily="18" charset="0"/>
                <a:sym typeface="Symbol" pitchFamily="18" charset="2"/>
              </a:rPr>
              <a:t>经典：微观状态确定  所有物理性质确定</a:t>
            </a:r>
            <a:endParaRPr lang="en-US" altLang="zh-CN" sz="2800" dirty="0">
              <a:solidFill>
                <a:srgbClr val="FF0000"/>
              </a:solidFill>
              <a:latin typeface="Times New Roman" pitchFamily="18" charset="0"/>
              <a:sym typeface="Symbol" pitchFamily="18" charset="2"/>
            </a:endParaRPr>
          </a:p>
          <a:p>
            <a:pPr eaLnBrk="1" hangingPunct="1">
              <a:spcBef>
                <a:spcPts val="1200"/>
              </a:spcBef>
              <a:buClrTx/>
              <a:buSzTx/>
              <a:buFontTx/>
              <a:buNone/>
            </a:pPr>
            <a:r>
              <a:rPr lang="zh-CN" altLang="en-US" sz="2800" dirty="0">
                <a:solidFill>
                  <a:srgbClr val="FF0000"/>
                </a:solidFill>
                <a:latin typeface="Times New Roman" pitchFamily="18" charset="0"/>
                <a:sym typeface="Symbol" pitchFamily="18" charset="2"/>
              </a:rPr>
              <a:t>量子：微观状态确定  物理性质不一定确定</a:t>
            </a:r>
            <a:endParaRPr lang="en-US" altLang="zh-CN" sz="2800" dirty="0">
              <a:latin typeface="Times New Roman" pitchFamily="18" charset="0"/>
              <a:sym typeface="Symbol" pitchFamily="18" charset="2"/>
            </a:endParaRPr>
          </a:p>
          <a:p>
            <a:pPr eaLnBrk="1" hangingPunct="1">
              <a:spcBef>
                <a:spcPct val="0"/>
              </a:spcBef>
              <a:buClrTx/>
              <a:buSzTx/>
              <a:buFontTx/>
              <a:buNone/>
            </a:pPr>
            <a:r>
              <a:rPr lang="zh-CN" altLang="en-US" sz="2400" dirty="0">
                <a:solidFill>
                  <a:srgbClr val="0000FF"/>
                </a:solidFill>
                <a:latin typeface="黑体" pitchFamily="49" charset="-122"/>
                <a:ea typeface="黑体" pitchFamily="49" charset="-122"/>
                <a:sym typeface="Symbol" pitchFamily="18" charset="2"/>
              </a:rPr>
              <a:t>       例：氢原子中的电子可处于</a:t>
            </a:r>
            <a:r>
              <a:rPr lang="en-US" altLang="zh-CN" sz="2400" dirty="0">
                <a:solidFill>
                  <a:srgbClr val="0000FF"/>
                </a:solidFill>
                <a:latin typeface="Times New Roman" pitchFamily="18" charset="0"/>
                <a:ea typeface="黑体" pitchFamily="49" charset="-122"/>
                <a:cs typeface="Times New Roman" pitchFamily="18" charset="0"/>
                <a:sym typeface="Symbol" pitchFamily="18" charset="2"/>
              </a:rPr>
              <a:t>1s</a:t>
            </a:r>
            <a:r>
              <a:rPr lang="zh-CN" altLang="en-US" sz="2400" dirty="0">
                <a:solidFill>
                  <a:srgbClr val="0000FF"/>
                </a:solidFill>
                <a:latin typeface="黑体" pitchFamily="49" charset="-122"/>
                <a:ea typeface="黑体" pitchFamily="49" charset="-122"/>
                <a:sym typeface="Symbol" pitchFamily="18" charset="2"/>
              </a:rPr>
              <a:t>轨道和</a:t>
            </a:r>
            <a:r>
              <a:rPr lang="en-US" altLang="zh-CN" sz="2400" dirty="0">
                <a:solidFill>
                  <a:srgbClr val="0000FF"/>
                </a:solidFill>
                <a:latin typeface="Times New Roman" pitchFamily="18" charset="0"/>
                <a:ea typeface="黑体" pitchFamily="49" charset="-122"/>
                <a:sym typeface="Symbol" pitchFamily="18" charset="2"/>
              </a:rPr>
              <a:t>2s</a:t>
            </a:r>
            <a:r>
              <a:rPr lang="zh-CN" altLang="en-US" sz="2400" dirty="0">
                <a:solidFill>
                  <a:srgbClr val="0000FF"/>
                </a:solidFill>
                <a:latin typeface="黑体" pitchFamily="49" charset="-122"/>
                <a:ea typeface="黑体" pitchFamily="49" charset="-122"/>
                <a:sym typeface="Symbol" pitchFamily="18" charset="2"/>
              </a:rPr>
              <a:t>轨道叠加的</a:t>
            </a:r>
            <a:endParaRPr lang="en-US" altLang="zh-CN" sz="2400" dirty="0">
              <a:solidFill>
                <a:srgbClr val="0000FF"/>
              </a:solidFill>
              <a:latin typeface="黑体" pitchFamily="49" charset="-122"/>
              <a:ea typeface="黑体" pitchFamily="49" charset="-122"/>
              <a:sym typeface="Symbol" pitchFamily="18" charset="2"/>
            </a:endParaRPr>
          </a:p>
          <a:p>
            <a:pPr eaLnBrk="1" hangingPunct="1">
              <a:spcBef>
                <a:spcPct val="0"/>
              </a:spcBef>
              <a:buClrTx/>
              <a:buSzTx/>
              <a:buFontTx/>
              <a:buNone/>
            </a:pPr>
            <a:r>
              <a:rPr lang="zh-CN" altLang="en-US" sz="2400" dirty="0">
                <a:solidFill>
                  <a:srgbClr val="0000FF"/>
                </a:solidFill>
                <a:latin typeface="黑体" pitchFamily="49" charset="-122"/>
                <a:ea typeface="黑体" pitchFamily="49" charset="-122"/>
                <a:sym typeface="Symbol" pitchFamily="18" charset="2"/>
              </a:rPr>
              <a:t>           状态，其能量的测量值是不确定的，测其能量</a:t>
            </a:r>
            <a:endParaRPr lang="en-US" altLang="zh-CN" sz="2400" dirty="0">
              <a:solidFill>
                <a:srgbClr val="0000FF"/>
              </a:solidFill>
              <a:latin typeface="黑体" pitchFamily="49" charset="-122"/>
              <a:ea typeface="黑体" pitchFamily="49" charset="-122"/>
              <a:sym typeface="Symbol" pitchFamily="18" charset="2"/>
            </a:endParaRPr>
          </a:p>
          <a:p>
            <a:pPr eaLnBrk="1" hangingPunct="1">
              <a:spcBef>
                <a:spcPct val="0"/>
              </a:spcBef>
              <a:buClrTx/>
              <a:buSzTx/>
              <a:buFontTx/>
              <a:buNone/>
            </a:pPr>
            <a:r>
              <a:rPr lang="en-US" altLang="zh-CN" sz="2400" dirty="0">
                <a:solidFill>
                  <a:srgbClr val="0000FF"/>
                </a:solidFill>
                <a:latin typeface="黑体" pitchFamily="49" charset="-122"/>
                <a:ea typeface="黑体" pitchFamily="49" charset="-122"/>
                <a:sym typeface="Symbol" pitchFamily="18" charset="2"/>
              </a:rPr>
              <a:t>           </a:t>
            </a:r>
            <a:r>
              <a:rPr lang="zh-CN" altLang="en-US" sz="2400" dirty="0">
                <a:solidFill>
                  <a:srgbClr val="0000FF"/>
                </a:solidFill>
                <a:latin typeface="黑体" pitchFamily="49" charset="-122"/>
                <a:ea typeface="黑体" pitchFamily="49" charset="-122"/>
                <a:sym typeface="Symbol" pitchFamily="18" charset="2"/>
              </a:rPr>
              <a:t>时，要么得</a:t>
            </a:r>
            <a:r>
              <a:rPr lang="en-US" altLang="zh-CN" sz="2400" dirty="0">
                <a:solidFill>
                  <a:srgbClr val="0000FF"/>
                </a:solidFill>
                <a:latin typeface="Times New Roman" pitchFamily="18" charset="0"/>
                <a:ea typeface="黑体" pitchFamily="49" charset="-122"/>
                <a:cs typeface="Times New Roman" pitchFamily="18" charset="0"/>
                <a:sym typeface="Symbol" pitchFamily="18" charset="2"/>
              </a:rPr>
              <a:t>1s</a:t>
            </a:r>
            <a:r>
              <a:rPr lang="zh-CN" altLang="en-US" sz="2400" dirty="0">
                <a:solidFill>
                  <a:srgbClr val="0000FF"/>
                </a:solidFill>
                <a:latin typeface="黑体" pitchFamily="49" charset="-122"/>
                <a:ea typeface="黑体" pitchFamily="49" charset="-122"/>
                <a:sym typeface="Symbol" pitchFamily="18" charset="2"/>
              </a:rPr>
              <a:t>轨道能量，要么得</a:t>
            </a:r>
            <a:r>
              <a:rPr lang="en-US" altLang="zh-CN" sz="2400" dirty="0">
                <a:solidFill>
                  <a:srgbClr val="0000FF"/>
                </a:solidFill>
                <a:latin typeface="Times New Roman" pitchFamily="18" charset="0"/>
                <a:ea typeface="黑体" pitchFamily="49" charset="-122"/>
                <a:cs typeface="Times New Roman" pitchFamily="18" charset="0"/>
                <a:sym typeface="Symbol" pitchFamily="18" charset="2"/>
              </a:rPr>
              <a:t>2s</a:t>
            </a:r>
            <a:r>
              <a:rPr lang="zh-CN" altLang="en-US" sz="2400" dirty="0">
                <a:solidFill>
                  <a:srgbClr val="0000FF"/>
                </a:solidFill>
                <a:latin typeface="黑体" pitchFamily="49" charset="-122"/>
                <a:ea typeface="黑体" pitchFamily="49" charset="-122"/>
                <a:sym typeface="Symbol" pitchFamily="18" charset="2"/>
              </a:rPr>
              <a:t>轨道能。</a:t>
            </a:r>
            <a:endParaRPr lang="en-US" altLang="zh-CN" sz="2400" dirty="0">
              <a:solidFill>
                <a:srgbClr val="0000FF"/>
              </a:solidFill>
              <a:latin typeface="黑体" pitchFamily="49" charset="-122"/>
              <a:ea typeface="黑体" pitchFamily="49" charset="-122"/>
              <a:sym typeface="Symbol" pitchFamily="18" charset="2"/>
            </a:endParaRPr>
          </a:p>
          <a:p>
            <a:pPr eaLnBrk="1" hangingPunct="1">
              <a:spcBef>
                <a:spcPct val="0"/>
              </a:spcBef>
              <a:buClrTx/>
              <a:buSzTx/>
              <a:buFontTx/>
              <a:buNone/>
            </a:pPr>
            <a:r>
              <a:rPr lang="zh-CN" altLang="en-US" sz="2400" dirty="0">
                <a:solidFill>
                  <a:srgbClr val="0000FF"/>
                </a:solidFill>
                <a:latin typeface="黑体" pitchFamily="49" charset="-122"/>
                <a:ea typeface="黑体" pitchFamily="49" charset="-122"/>
                <a:sym typeface="Symbol" pitchFamily="18" charset="2"/>
              </a:rPr>
              <a:t>       例：海森堡测不准原理</a:t>
            </a:r>
            <a:r>
              <a:rPr lang="en-US" altLang="zh-CN" sz="2400" dirty="0">
                <a:solidFill>
                  <a:srgbClr val="0000FF"/>
                </a:solidFill>
                <a:latin typeface="黑体" pitchFamily="49" charset="-122"/>
                <a:ea typeface="黑体" pitchFamily="49" charset="-122"/>
                <a:sym typeface="Symbol" pitchFamily="18" charset="2"/>
              </a:rPr>
              <a:t>——</a:t>
            </a:r>
            <a:r>
              <a:rPr lang="zh-CN" altLang="en-US" sz="2400" dirty="0">
                <a:solidFill>
                  <a:srgbClr val="0000FF"/>
                </a:solidFill>
                <a:latin typeface="黑体" pitchFamily="49" charset="-122"/>
                <a:ea typeface="黑体" pitchFamily="49" charset="-122"/>
                <a:sym typeface="Symbol" pitchFamily="18" charset="2"/>
              </a:rPr>
              <a:t>粒子的位置和动量不能</a:t>
            </a:r>
            <a:endParaRPr lang="en-US" altLang="zh-CN" sz="2400" dirty="0">
              <a:solidFill>
                <a:srgbClr val="0000FF"/>
              </a:solidFill>
              <a:latin typeface="黑体" pitchFamily="49" charset="-122"/>
              <a:ea typeface="黑体" pitchFamily="49" charset="-122"/>
              <a:sym typeface="Symbol" pitchFamily="18" charset="2"/>
            </a:endParaRPr>
          </a:p>
          <a:p>
            <a:pPr eaLnBrk="1" hangingPunct="1">
              <a:spcBef>
                <a:spcPct val="0"/>
              </a:spcBef>
              <a:buClrTx/>
              <a:buSzTx/>
              <a:buFontTx/>
              <a:buNone/>
            </a:pPr>
            <a:r>
              <a:rPr lang="en-US" altLang="zh-CN" sz="2400" dirty="0">
                <a:solidFill>
                  <a:srgbClr val="0000FF"/>
                </a:solidFill>
                <a:latin typeface="黑体" pitchFamily="49" charset="-122"/>
                <a:ea typeface="黑体" pitchFamily="49" charset="-122"/>
                <a:sym typeface="Symbol" pitchFamily="18" charset="2"/>
              </a:rPr>
              <a:t>           </a:t>
            </a:r>
            <a:r>
              <a:rPr lang="zh-CN" altLang="en-US" sz="2400" dirty="0">
                <a:solidFill>
                  <a:srgbClr val="0000FF"/>
                </a:solidFill>
                <a:latin typeface="黑体" pitchFamily="49" charset="-122"/>
                <a:ea typeface="黑体" pitchFamily="49" charset="-122"/>
                <a:sym typeface="Symbol" pitchFamily="18" charset="2"/>
              </a:rPr>
              <a:t>同时准确确定。</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79425" y="615950"/>
            <a:ext cx="8072438"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微观状态的量子力学描述</a:t>
            </a:r>
            <a:r>
              <a:rPr kumimoji="1" lang="en-US" altLang="zh-CN" dirty="0">
                <a:solidFill>
                  <a:srgbClr val="FF0000"/>
                </a:solidFill>
                <a:effectLst>
                  <a:outerShdw blurRad="38100" dist="38100" dir="2700000" algn="tl">
                    <a:srgbClr val="C0C0C0"/>
                  </a:outerShdw>
                </a:effectLst>
                <a:ea typeface="黑体" pitchFamily="49" charset="-122"/>
              </a:rPr>
              <a:t>——</a:t>
            </a:r>
            <a:r>
              <a:rPr kumimoji="1" lang="zh-CN" altLang="en-US" dirty="0">
                <a:solidFill>
                  <a:srgbClr val="FF0000"/>
                </a:solidFill>
                <a:effectLst>
                  <a:outerShdw blurRad="38100" dist="38100" dir="2700000" algn="tl">
                    <a:srgbClr val="C0C0C0"/>
                  </a:outerShdw>
                </a:effectLst>
                <a:ea typeface="黑体" pitchFamily="49" charset="-122"/>
              </a:rPr>
              <a:t>能量</a:t>
            </a:r>
          </a:p>
        </p:txBody>
      </p:sp>
      <p:sp>
        <p:nvSpPr>
          <p:cNvPr id="22531" name="Text Box 5"/>
          <p:cNvSpPr txBox="1">
            <a:spLocks noChangeArrowheads="1"/>
          </p:cNvSpPr>
          <p:nvPr/>
        </p:nvSpPr>
        <p:spPr bwMode="auto">
          <a:xfrm>
            <a:off x="660400" y="1198563"/>
            <a:ext cx="789146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buClrTx/>
              <a:buSzTx/>
              <a:buFontTx/>
              <a:buNone/>
            </a:pPr>
            <a:r>
              <a:rPr lang="zh-CN" altLang="en-US" sz="2800">
                <a:latin typeface="Times New Roman" pitchFamily="18" charset="0"/>
              </a:rPr>
              <a:t>统计力学中使用的波函数具有确定能量，各能量本征态之间通常还是间断的（</a:t>
            </a:r>
            <a:r>
              <a:rPr lang="zh-CN" altLang="en-US" sz="2800">
                <a:solidFill>
                  <a:srgbClr val="FF0000"/>
                </a:solidFill>
                <a:latin typeface="黑体" pitchFamily="49" charset="-122"/>
                <a:ea typeface="黑体" pitchFamily="49" charset="-122"/>
              </a:rPr>
              <a:t>量子化</a:t>
            </a:r>
            <a:r>
              <a:rPr lang="zh-CN" altLang="en-US" sz="2800">
                <a:latin typeface="Times New Roman" pitchFamily="18" charset="0"/>
              </a:rPr>
              <a:t>），</a:t>
            </a:r>
            <a:r>
              <a:rPr lang="zh-CN" altLang="en-US" sz="2800">
                <a:solidFill>
                  <a:srgbClr val="0000FF"/>
                </a:solidFill>
                <a:latin typeface="黑体" pitchFamily="49" charset="-122"/>
                <a:ea typeface="黑体" pitchFamily="49" charset="-122"/>
              </a:rPr>
              <a:t>可用量子数来标记，我们就用量子数描述状态</a:t>
            </a:r>
            <a:r>
              <a:rPr lang="zh-CN" altLang="en-US" sz="2800">
                <a:solidFill>
                  <a:srgbClr val="0000FF"/>
                </a:solidFill>
                <a:latin typeface="Times New Roman" pitchFamily="18" charset="0"/>
              </a:rPr>
              <a:t>。</a:t>
            </a:r>
            <a:endParaRPr lang="en-US" altLang="zh-CN" sz="2800">
              <a:latin typeface="Times New Roman" pitchFamily="18" charset="0"/>
            </a:endParaRPr>
          </a:p>
        </p:txBody>
      </p:sp>
      <p:grpSp>
        <p:nvGrpSpPr>
          <p:cNvPr id="15" name="组合 14"/>
          <p:cNvGrpSpPr>
            <a:grpSpLocks/>
          </p:cNvGrpSpPr>
          <p:nvPr/>
        </p:nvGrpSpPr>
        <p:grpSpPr bwMode="auto">
          <a:xfrm>
            <a:off x="1050925" y="2735263"/>
            <a:ext cx="6985000" cy="2755018"/>
            <a:chOff x="827075" y="2867047"/>
            <a:chExt cx="6986557" cy="2755405"/>
          </a:xfrm>
        </p:grpSpPr>
        <p:graphicFrame>
          <p:nvGraphicFramePr>
            <p:cNvPr id="22534" name="对象 3"/>
            <p:cNvGraphicFramePr>
              <a:graphicFrameLocks noChangeAspect="1"/>
            </p:cNvGraphicFramePr>
            <p:nvPr>
              <p:extLst>
                <p:ext uri="{D42A27DB-BD31-4B8C-83A1-F6EECF244321}">
                  <p14:modId xmlns:p14="http://schemas.microsoft.com/office/powerpoint/2010/main" val="60851262"/>
                </p:ext>
              </p:extLst>
            </p:nvPr>
          </p:nvGraphicFramePr>
          <p:xfrm>
            <a:off x="1163525" y="4617424"/>
            <a:ext cx="6537194" cy="1005028"/>
          </p:xfrm>
          <a:graphic>
            <a:graphicData uri="http://schemas.openxmlformats.org/presentationml/2006/ole">
              <mc:AlternateContent xmlns:mc="http://schemas.openxmlformats.org/markup-compatibility/2006">
                <mc:Choice xmlns:v="urn:schemas-microsoft-com:vml" Requires="v">
                  <p:oleObj spid="_x0000_s6146" name="Equation" r:id="rId3" imgW="2971800" imgH="457200" progId="Equation.DSMT4">
                    <p:embed/>
                  </p:oleObj>
                </mc:Choice>
                <mc:Fallback>
                  <p:oleObj name="Equation" r:id="rId3" imgW="2971800" imgH="457200" progId="Equation.DSMT4">
                    <p:embed/>
                    <p:pic>
                      <p:nvPicPr>
                        <p:cNvPr id="22534" name="对象 3"/>
                        <p:cNvPicPr>
                          <a:picLocks noChangeAspect="1" noChangeArrowheads="1"/>
                        </p:cNvPicPr>
                        <p:nvPr/>
                      </p:nvPicPr>
                      <p:blipFill>
                        <a:blip r:embed="rId4"/>
                        <a:srcRect/>
                        <a:stretch>
                          <a:fillRect/>
                        </a:stretch>
                      </p:blipFill>
                      <p:spPr bwMode="auto">
                        <a:xfrm>
                          <a:off x="1163525" y="4617424"/>
                          <a:ext cx="6537194" cy="1005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5" name="Text Box 5"/>
            <p:cNvSpPr txBox="1">
              <a:spLocks noChangeArrowheads="1"/>
            </p:cNvSpPr>
            <p:nvPr/>
          </p:nvSpPr>
          <p:spPr bwMode="auto">
            <a:xfrm>
              <a:off x="827075" y="2867047"/>
              <a:ext cx="55451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buClrTx/>
                <a:buSzTx/>
                <a:buFontTx/>
                <a:buNone/>
              </a:pPr>
              <a:r>
                <a:rPr lang="zh-CN" altLang="en-US" sz="2800">
                  <a:latin typeface="Times New Roman" pitchFamily="18" charset="0"/>
                </a:rPr>
                <a:t>例：一维容器中的一个粒子。</a:t>
              </a:r>
              <a:endParaRPr lang="en-US" altLang="zh-CN" sz="2800">
                <a:latin typeface="Times New Roman" pitchFamily="18" charset="0"/>
              </a:endParaRPr>
            </a:p>
          </p:txBody>
        </p:sp>
        <p:grpSp>
          <p:nvGrpSpPr>
            <p:cNvPr id="22536" name="Group 4"/>
            <p:cNvGrpSpPr>
              <a:grpSpLocks/>
            </p:cNvGrpSpPr>
            <p:nvPr/>
          </p:nvGrpSpPr>
          <p:grpSpPr bwMode="auto">
            <a:xfrm>
              <a:off x="1991518" y="3581401"/>
              <a:ext cx="4532312" cy="952500"/>
              <a:chOff x="2731" y="402"/>
              <a:chExt cx="2855" cy="601"/>
            </a:xfrm>
          </p:grpSpPr>
          <p:sp>
            <p:nvSpPr>
              <p:cNvPr id="22541" name="Text Box 5"/>
              <p:cNvSpPr txBox="1">
                <a:spLocks noChangeArrowheads="1"/>
              </p:cNvSpPr>
              <p:nvPr/>
            </p:nvSpPr>
            <p:spPr bwMode="auto">
              <a:xfrm>
                <a:off x="5019" y="402"/>
                <a:ext cx="5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硬壁</a:t>
                </a:r>
              </a:p>
            </p:txBody>
          </p:sp>
          <p:sp>
            <p:nvSpPr>
              <p:cNvPr id="22542" name="Text Box 6"/>
              <p:cNvSpPr txBox="1">
                <a:spLocks noChangeArrowheads="1"/>
              </p:cNvSpPr>
              <p:nvPr/>
            </p:nvSpPr>
            <p:spPr bwMode="auto">
              <a:xfrm>
                <a:off x="2731" y="415"/>
                <a:ext cx="5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latin typeface="Times New Roman" pitchFamily="18" charset="0"/>
                  </a:rPr>
                  <a:t>硬壁</a:t>
                </a:r>
              </a:p>
            </p:txBody>
          </p:sp>
          <p:pic>
            <p:nvPicPr>
              <p:cNvPr id="225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8" y="403"/>
                <a:ext cx="1842"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37" name="组合 17"/>
            <p:cNvGrpSpPr>
              <a:grpSpLocks/>
            </p:cNvGrpSpPr>
            <p:nvPr/>
          </p:nvGrpSpPr>
          <p:grpSpPr bwMode="auto">
            <a:xfrm>
              <a:off x="6238069" y="4568029"/>
              <a:ext cx="462758" cy="372567"/>
              <a:chOff x="6338085" y="4582317"/>
              <a:chExt cx="462758" cy="372567"/>
            </a:xfrm>
          </p:grpSpPr>
          <p:cxnSp>
            <p:nvCxnSpPr>
              <p:cNvPr id="22539" name="直接箭头连接符 13"/>
              <p:cNvCxnSpPr>
                <a:cxnSpLocks noChangeShapeType="1"/>
              </p:cNvCxnSpPr>
              <p:nvPr/>
            </p:nvCxnSpPr>
            <p:spPr bwMode="auto">
              <a:xfrm>
                <a:off x="6338085" y="4582317"/>
                <a:ext cx="462758" cy="0"/>
              </a:xfrm>
              <a:prstGeom prst="straightConnector1">
                <a:avLst/>
              </a:prstGeom>
              <a:noFill/>
              <a:ln w="38100" algn="ctr">
                <a:solidFill>
                  <a:srgbClr val="FF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直接连接符 16"/>
              <p:cNvCxnSpPr>
                <a:cxnSpLocks noChangeShapeType="1"/>
              </p:cNvCxnSpPr>
              <p:nvPr/>
            </p:nvCxnSpPr>
            <p:spPr bwMode="auto">
              <a:xfrm flipV="1">
                <a:off x="6338085" y="4582317"/>
                <a:ext cx="0" cy="372567"/>
              </a:xfrm>
              <a:prstGeom prst="line">
                <a:avLst/>
              </a:prstGeom>
              <a:noFill/>
              <a:ln w="38100" algn="ctr">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538" name="TextBox 18"/>
            <p:cNvSpPr txBox="1">
              <a:spLocks noChangeArrowheads="1"/>
            </p:cNvSpPr>
            <p:nvPr/>
          </p:nvSpPr>
          <p:spPr bwMode="auto">
            <a:xfrm>
              <a:off x="6700827" y="4314826"/>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黑体" pitchFamily="49" charset="-122"/>
                  <a:ea typeface="黑体" pitchFamily="49" charset="-122"/>
                </a:rPr>
                <a:t>量子数</a:t>
              </a:r>
            </a:p>
          </p:txBody>
        </p:sp>
      </p:grpSp>
      <p:sp>
        <p:nvSpPr>
          <p:cNvPr id="22533" name="TextBox 3"/>
          <p:cNvSpPr txBox="1">
            <a:spLocks noChangeArrowheads="1"/>
          </p:cNvSpPr>
          <p:nvPr/>
        </p:nvSpPr>
        <p:spPr bwMode="auto">
          <a:xfrm>
            <a:off x="1050925" y="5577065"/>
            <a:ext cx="75961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能量确定 </a:t>
            </a:r>
            <a:r>
              <a:rPr lang="zh-CN" altLang="en-US" sz="2800" dirty="0">
                <a:latin typeface="Times New Roman" pitchFamily="18" charset="0"/>
                <a:sym typeface="Symbol" pitchFamily="18" charset="2"/>
              </a:rPr>
              <a:t> </a:t>
            </a:r>
            <a:r>
              <a:rPr lang="en-US" altLang="zh-CN" sz="2800" b="0" i="1" dirty="0">
                <a:solidFill>
                  <a:srgbClr val="000000"/>
                </a:solidFill>
                <a:latin typeface="Times New Roman" pitchFamily="18" charset="0"/>
                <a:sym typeface="Symbol" pitchFamily="18" charset="2"/>
              </a:rPr>
              <a:t>n</a:t>
            </a:r>
            <a:r>
              <a:rPr lang="zh-CN" altLang="en-US" sz="2800" dirty="0">
                <a:latin typeface="Times New Roman" pitchFamily="18" charset="0"/>
                <a:sym typeface="Symbol" pitchFamily="18" charset="2"/>
              </a:rPr>
              <a:t>确定  波函数确定  状态确定</a:t>
            </a:r>
            <a:endParaRPr lang="zh-CN" altLang="en-US" sz="2800" dirty="0">
              <a:latin typeface="Times New Roman" pitchFamily="18"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wipe(up)">
                                      <p:cBhvr>
                                        <p:cTn id="11"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5"/>
          <p:cNvSpPr txBox="1">
            <a:spLocks noChangeArrowheads="1"/>
          </p:cNvSpPr>
          <p:nvPr/>
        </p:nvSpPr>
        <p:spPr bwMode="auto">
          <a:xfrm>
            <a:off x="660400" y="769938"/>
            <a:ext cx="78914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buClrTx/>
              <a:buSzTx/>
              <a:buFontTx/>
              <a:buNone/>
            </a:pPr>
            <a:r>
              <a:rPr lang="zh-CN" altLang="en-US" sz="2800">
                <a:latin typeface="Times New Roman" pitchFamily="18" charset="0"/>
              </a:rPr>
              <a:t>为什么经典力学不用能量代表粒子运动状态？</a:t>
            </a:r>
            <a:endParaRPr lang="en-US" altLang="zh-CN" sz="2800">
              <a:latin typeface="Times New Roman" pitchFamily="18" charset="0"/>
            </a:endParaRPr>
          </a:p>
        </p:txBody>
      </p:sp>
      <p:grpSp>
        <p:nvGrpSpPr>
          <p:cNvPr id="11" name="组合 10"/>
          <p:cNvGrpSpPr>
            <a:grpSpLocks/>
          </p:cNvGrpSpPr>
          <p:nvPr/>
        </p:nvGrpSpPr>
        <p:grpSpPr bwMode="auto">
          <a:xfrm>
            <a:off x="660400" y="1423988"/>
            <a:ext cx="7697788" cy="3970337"/>
            <a:chOff x="660398" y="1852634"/>
            <a:chExt cx="7697790" cy="3970299"/>
          </a:xfrm>
        </p:grpSpPr>
        <p:sp>
          <p:nvSpPr>
            <p:cNvPr id="23556" name="Text Box 5"/>
            <p:cNvSpPr txBox="1">
              <a:spLocks noChangeArrowheads="1"/>
            </p:cNvSpPr>
            <p:nvPr/>
          </p:nvSpPr>
          <p:spPr bwMode="auto">
            <a:xfrm>
              <a:off x="660398" y="1852634"/>
              <a:ext cx="7697790" cy="3970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buClrTx/>
                <a:buSzTx/>
                <a:buFontTx/>
                <a:buNone/>
              </a:pPr>
              <a:r>
                <a:rPr lang="zh-CN" altLang="en-US" sz="2800" dirty="0">
                  <a:latin typeface="Times New Roman" pitchFamily="18" charset="0"/>
                </a:rPr>
                <a:t>答：经典粒子运动状态用六个实数表示</a:t>
              </a:r>
              <a:endParaRPr lang="en-US" altLang="zh-CN" sz="2800" dirty="0">
                <a:latin typeface="Times New Roman" pitchFamily="18" charset="0"/>
              </a:endParaRPr>
            </a:p>
            <a:p>
              <a:pPr eaLnBrk="1" hangingPunct="1">
                <a:buClrTx/>
                <a:buSzTx/>
                <a:buFontTx/>
                <a:buNone/>
              </a:pPr>
              <a:endParaRPr lang="en-US" altLang="zh-CN" sz="2800" dirty="0">
                <a:latin typeface="Times New Roman" pitchFamily="18" charset="0"/>
              </a:endParaRPr>
            </a:p>
            <a:p>
              <a:pPr eaLnBrk="1" hangingPunct="1">
                <a:buClrTx/>
                <a:buSzTx/>
                <a:buFontTx/>
                <a:buNone/>
              </a:pPr>
              <a:r>
                <a:rPr lang="zh-CN" altLang="en-US" sz="2800" dirty="0">
                  <a:latin typeface="Times New Roman" pitchFamily="18" charset="0"/>
                </a:rPr>
                <a:t>一个粒子的能量为：</a:t>
              </a:r>
              <a:endParaRPr lang="en-US" altLang="zh-CN" sz="2800" dirty="0">
                <a:latin typeface="Times New Roman" pitchFamily="18" charset="0"/>
              </a:endParaRPr>
            </a:p>
            <a:p>
              <a:pPr eaLnBrk="1" hangingPunct="1">
                <a:buClrTx/>
                <a:buSzTx/>
                <a:buFontTx/>
                <a:buNone/>
              </a:pPr>
              <a:endParaRPr lang="en-US" altLang="zh-CN" sz="2800" dirty="0">
                <a:latin typeface="Times New Roman" pitchFamily="18" charset="0"/>
              </a:endParaRPr>
            </a:p>
            <a:p>
              <a:pPr eaLnBrk="1" hangingPunct="1">
                <a:buClrTx/>
                <a:buSzTx/>
                <a:buFontTx/>
                <a:buNone/>
              </a:pPr>
              <a:endParaRPr lang="en-US" altLang="zh-CN" sz="2800" dirty="0">
                <a:latin typeface="Times New Roman" pitchFamily="18" charset="0"/>
              </a:endParaRPr>
            </a:p>
            <a:p>
              <a:pPr eaLnBrk="1" hangingPunct="1">
                <a:buClrTx/>
                <a:buSzTx/>
                <a:buFontTx/>
                <a:buNone/>
              </a:pPr>
              <a:r>
                <a:rPr lang="zh-CN" altLang="en-US" sz="2800" dirty="0">
                  <a:latin typeface="Times New Roman" pitchFamily="18" charset="0"/>
                </a:rPr>
                <a:t>由于粒子运动状态可以连续变化，每一个能量值都对应了无穷多个运动状态，所以已知能量大小，并不能确定粒子运动状态。</a:t>
              </a:r>
              <a:endParaRPr lang="en-US" altLang="zh-CN" sz="2800" dirty="0">
                <a:latin typeface="Times New Roman" pitchFamily="18" charset="0"/>
              </a:endParaRPr>
            </a:p>
          </p:txBody>
        </p:sp>
        <p:graphicFrame>
          <p:nvGraphicFramePr>
            <p:cNvPr id="23557" name="对象 3"/>
            <p:cNvGraphicFramePr>
              <a:graphicFrameLocks noChangeAspect="1"/>
            </p:cNvGraphicFramePr>
            <p:nvPr>
              <p:extLst>
                <p:ext uri="{D42A27DB-BD31-4B8C-83A1-F6EECF244321}">
                  <p14:modId xmlns:p14="http://schemas.microsoft.com/office/powerpoint/2010/main" val="1948310426"/>
                </p:ext>
              </p:extLst>
            </p:nvPr>
          </p:nvGraphicFramePr>
          <p:xfrm>
            <a:off x="2134158" y="3420806"/>
            <a:ext cx="4112800" cy="999407"/>
          </p:xfrm>
          <a:graphic>
            <a:graphicData uri="http://schemas.openxmlformats.org/presentationml/2006/ole">
              <mc:AlternateContent xmlns:mc="http://schemas.openxmlformats.org/markup-compatibility/2006">
                <mc:Choice xmlns:v="urn:schemas-microsoft-com:vml" Requires="v">
                  <p:oleObj spid="_x0000_s7170" name="Equation" r:id="rId3" imgW="1777680" imgH="431640" progId="Equation.DSMT4">
                    <p:embed/>
                  </p:oleObj>
                </mc:Choice>
                <mc:Fallback>
                  <p:oleObj name="Equation" r:id="rId3" imgW="1777680" imgH="431640" progId="Equation.DSMT4">
                    <p:embed/>
                    <p:pic>
                      <p:nvPicPr>
                        <p:cNvPr id="23557" name="对象 3"/>
                        <p:cNvPicPr>
                          <a:picLocks noChangeAspect="1" noChangeArrowheads="1"/>
                        </p:cNvPicPr>
                        <p:nvPr/>
                      </p:nvPicPr>
                      <p:blipFill>
                        <a:blip r:embed="rId4"/>
                        <a:srcRect/>
                        <a:stretch>
                          <a:fillRect/>
                        </a:stretch>
                      </p:blipFill>
                      <p:spPr bwMode="auto">
                        <a:xfrm>
                          <a:off x="2134158" y="3420806"/>
                          <a:ext cx="4112800" cy="999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对象 8"/>
            <p:cNvGraphicFramePr>
              <a:graphicFrameLocks noChangeAspect="1"/>
            </p:cNvGraphicFramePr>
            <p:nvPr>
              <p:extLst>
                <p:ext uri="{D42A27DB-BD31-4B8C-83A1-F6EECF244321}">
                  <p14:modId xmlns:p14="http://schemas.microsoft.com/office/powerpoint/2010/main" val="1502255957"/>
                </p:ext>
              </p:extLst>
            </p:nvPr>
          </p:nvGraphicFramePr>
          <p:xfrm>
            <a:off x="2726455" y="2352802"/>
            <a:ext cx="2767163" cy="578678"/>
          </p:xfrm>
          <a:graphic>
            <a:graphicData uri="http://schemas.openxmlformats.org/presentationml/2006/ole">
              <mc:AlternateContent xmlns:mc="http://schemas.openxmlformats.org/markup-compatibility/2006">
                <mc:Choice xmlns:v="urn:schemas-microsoft-com:vml" Requires="v">
                  <p:oleObj spid="_x0000_s7171" name="Equation" r:id="rId5" imgW="1155600" imgH="241200" progId="Equation.DSMT4">
                    <p:embed/>
                  </p:oleObj>
                </mc:Choice>
                <mc:Fallback>
                  <p:oleObj name="Equation" r:id="rId5" imgW="1155600" imgH="241200" progId="Equation.DSMT4">
                    <p:embed/>
                    <p:pic>
                      <p:nvPicPr>
                        <p:cNvPr id="23558" name="对象 8"/>
                        <p:cNvPicPr>
                          <a:picLocks noChangeAspect="1" noChangeArrowheads="1"/>
                        </p:cNvPicPr>
                        <p:nvPr/>
                      </p:nvPicPr>
                      <p:blipFill>
                        <a:blip r:embed="rId6"/>
                        <a:srcRect/>
                        <a:stretch>
                          <a:fillRect/>
                        </a:stretch>
                      </p:blipFill>
                      <p:spPr bwMode="auto">
                        <a:xfrm>
                          <a:off x="2726455" y="2352802"/>
                          <a:ext cx="2767163" cy="578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09-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338" y="404813"/>
            <a:ext cx="5292725"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79" name="Object 6"/>
          <p:cNvGraphicFramePr>
            <a:graphicFrameLocks noChangeAspect="1"/>
          </p:cNvGraphicFramePr>
          <p:nvPr/>
        </p:nvGraphicFramePr>
        <p:xfrm>
          <a:off x="4056063" y="549275"/>
          <a:ext cx="1687512" cy="534988"/>
        </p:xfrm>
        <a:graphic>
          <a:graphicData uri="http://schemas.openxmlformats.org/presentationml/2006/ole">
            <mc:AlternateContent xmlns:mc="http://schemas.openxmlformats.org/markup-compatibility/2006">
              <mc:Choice xmlns:v="urn:schemas-microsoft-com:vml" Requires="v">
                <p:oleObj spid="_x0000_s8194" name="Equation" r:id="rId4" imgW="901309" imgH="279279" progId="Equation.DSMT4">
                  <p:embed/>
                </p:oleObj>
              </mc:Choice>
              <mc:Fallback>
                <p:oleObj name="Equation" r:id="rId4" imgW="901309" imgH="279279" progId="Equation.DSMT4">
                  <p:embed/>
                  <p:pic>
                    <p:nvPicPr>
                      <p:cNvPr id="24579"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6063" y="549275"/>
                        <a:ext cx="168751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矩形 1"/>
          <p:cNvSpPr>
            <a:spLocks noChangeArrowheads="1"/>
          </p:cNvSpPr>
          <p:nvPr/>
        </p:nvSpPr>
        <p:spPr bwMode="auto">
          <a:xfrm>
            <a:off x="395288" y="504825"/>
            <a:ext cx="34559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lang="zh-CN" altLang="en-US" sz="2800" dirty="0">
                <a:solidFill>
                  <a:schemeClr val="tx2"/>
                </a:solidFill>
                <a:latin typeface="Times New Roman" pitchFamily="18" charset="0"/>
                <a:sym typeface="Symbol" pitchFamily="18" charset="2"/>
              </a:rPr>
              <a:t>不同的微观状态可能具有相同的能量，这种情况称为</a:t>
            </a:r>
            <a:r>
              <a:rPr lang="zh-CN" altLang="en-US" sz="2800" dirty="0">
                <a:solidFill>
                  <a:srgbClr val="FF0000"/>
                </a:solidFill>
                <a:latin typeface="黑体" pitchFamily="49" charset="-122"/>
                <a:ea typeface="黑体" pitchFamily="49" charset="-122"/>
                <a:sym typeface="Symbol" pitchFamily="18" charset="2"/>
              </a:rPr>
              <a:t>简并</a:t>
            </a:r>
            <a:r>
              <a:rPr lang="zh-CN" altLang="en-US" sz="2800" dirty="0">
                <a:solidFill>
                  <a:schemeClr val="tx2"/>
                </a:solidFill>
                <a:latin typeface="Times New Roman" pitchFamily="18" charset="0"/>
                <a:sym typeface="Symbol" pitchFamily="18" charset="2"/>
              </a:rPr>
              <a:t>。简并的微观态个数称为</a:t>
            </a:r>
            <a:r>
              <a:rPr lang="zh-CN" altLang="en-US" sz="2800" dirty="0">
                <a:solidFill>
                  <a:srgbClr val="FF0000"/>
                </a:solidFill>
                <a:latin typeface="黑体" pitchFamily="49" charset="-122"/>
                <a:ea typeface="黑体" pitchFamily="49" charset="-122"/>
                <a:sym typeface="Symbol" pitchFamily="18" charset="2"/>
              </a:rPr>
              <a:t>简并度</a:t>
            </a:r>
            <a:r>
              <a:rPr lang="zh-CN" altLang="en-US" sz="2800" dirty="0">
                <a:solidFill>
                  <a:schemeClr val="tx2"/>
                </a:solidFill>
                <a:latin typeface="Times New Roman" pitchFamily="18" charset="0"/>
                <a:sym typeface="Symbol" pitchFamily="18" charset="2"/>
              </a:rPr>
              <a:t>。</a:t>
            </a:r>
            <a:endParaRPr lang="en-US" altLang="zh-CN" sz="2800" dirty="0">
              <a:solidFill>
                <a:schemeClr val="tx2"/>
              </a:solidFill>
              <a:latin typeface="Times New Roman" pitchFamily="18" charset="0"/>
            </a:endParaRPr>
          </a:p>
        </p:txBody>
      </p:sp>
      <p:graphicFrame>
        <p:nvGraphicFramePr>
          <p:cNvPr id="24581" name="对象 15"/>
          <p:cNvGraphicFramePr>
            <a:graphicFrameLocks noChangeAspect="1"/>
          </p:cNvGraphicFramePr>
          <p:nvPr/>
        </p:nvGraphicFramePr>
        <p:xfrm>
          <a:off x="611188" y="4321175"/>
          <a:ext cx="3160712" cy="1484313"/>
        </p:xfrm>
        <a:graphic>
          <a:graphicData uri="http://schemas.openxmlformats.org/presentationml/2006/ole">
            <mc:AlternateContent xmlns:mc="http://schemas.openxmlformats.org/markup-compatibility/2006">
              <mc:Choice xmlns:v="urn:schemas-microsoft-com:vml" Requires="v">
                <p:oleObj spid="_x0000_s8195" name="Equation" r:id="rId6" imgW="1460500" imgH="685800" progId="Equation.DSMT4">
                  <p:embed/>
                </p:oleObj>
              </mc:Choice>
              <mc:Fallback>
                <p:oleObj name="Equation" r:id="rId6" imgW="1460500" imgH="685800" progId="Equation.DSMT4">
                  <p:embed/>
                  <p:pic>
                    <p:nvPicPr>
                      <p:cNvPr id="24581" name="对象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321175"/>
                        <a:ext cx="3160712"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8"/>
          <p:cNvSpPr txBox="1">
            <a:spLocks noChangeArrowheads="1"/>
          </p:cNvSpPr>
          <p:nvPr/>
        </p:nvSpPr>
        <p:spPr bwMode="auto">
          <a:xfrm>
            <a:off x="527050" y="3213100"/>
            <a:ext cx="31083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例：立方容器中的一个粒子。</a:t>
            </a:r>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539750" y="504825"/>
            <a:ext cx="82089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1200"/>
              </a:spcBef>
              <a:buClrTx/>
              <a:buSzTx/>
              <a:buFontTx/>
              <a:buNone/>
            </a:pPr>
            <a:r>
              <a:rPr lang="zh-CN" altLang="en-US" sz="2800">
                <a:solidFill>
                  <a:schemeClr val="tx2"/>
                </a:solidFill>
                <a:latin typeface="Times New Roman" pitchFamily="18" charset="0"/>
                <a:sym typeface="Symbol" pitchFamily="18" charset="2"/>
              </a:rPr>
              <a:t>能级简并时，单由能量不能唯一确定微观态，这时可以利用其他物理量来区分简并微观态。</a:t>
            </a:r>
            <a:endParaRPr lang="en-US" altLang="zh-CN" sz="2800">
              <a:solidFill>
                <a:schemeClr val="tx2"/>
              </a:solidFill>
              <a:latin typeface="Times New Roman" pitchFamily="18" charset="0"/>
            </a:endParaRPr>
          </a:p>
        </p:txBody>
      </p:sp>
      <p:graphicFrame>
        <p:nvGraphicFramePr>
          <p:cNvPr id="25603" name="对象 3"/>
          <p:cNvGraphicFramePr>
            <a:graphicFrameLocks noChangeAspect="1"/>
          </p:cNvGraphicFramePr>
          <p:nvPr>
            <p:extLst>
              <p:ext uri="{D42A27DB-BD31-4B8C-83A1-F6EECF244321}">
                <p14:modId xmlns:p14="http://schemas.microsoft.com/office/powerpoint/2010/main" val="2563098051"/>
              </p:ext>
            </p:extLst>
          </p:nvPr>
        </p:nvGraphicFramePr>
        <p:xfrm>
          <a:off x="1141413" y="3143250"/>
          <a:ext cx="7077075" cy="1812925"/>
        </p:xfrm>
        <a:graphic>
          <a:graphicData uri="http://schemas.openxmlformats.org/presentationml/2006/ole">
            <mc:AlternateContent xmlns:mc="http://schemas.openxmlformats.org/markup-compatibility/2006">
              <mc:Choice xmlns:v="urn:schemas-microsoft-com:vml" Requires="v">
                <p:oleObj spid="_x0000_s9218" name="Equation" r:id="rId3" imgW="3479760" imgH="888840" progId="Equation.DSMT4">
                  <p:embed/>
                </p:oleObj>
              </mc:Choice>
              <mc:Fallback>
                <p:oleObj name="Equation" r:id="rId3" imgW="3479760" imgH="888840" progId="Equation.DSMT4">
                  <p:embed/>
                  <p:pic>
                    <p:nvPicPr>
                      <p:cNvPr id="25603" name="对象 3"/>
                      <p:cNvPicPr>
                        <a:picLocks noChangeAspect="1" noChangeArrowheads="1"/>
                      </p:cNvPicPr>
                      <p:nvPr/>
                    </p:nvPicPr>
                    <p:blipFill>
                      <a:blip r:embed="rId4"/>
                      <a:srcRect/>
                      <a:stretch>
                        <a:fillRect/>
                      </a:stretch>
                    </p:blipFill>
                    <p:spPr bwMode="auto">
                      <a:xfrm>
                        <a:off x="1141413" y="3143250"/>
                        <a:ext cx="707707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5"/>
          <p:cNvSpPr txBox="1">
            <a:spLocks noChangeArrowheads="1"/>
          </p:cNvSpPr>
          <p:nvPr/>
        </p:nvSpPr>
        <p:spPr bwMode="auto">
          <a:xfrm>
            <a:off x="1042988" y="1620838"/>
            <a:ext cx="7273925"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例：氢原子</a:t>
            </a:r>
            <a:r>
              <a:rPr lang="en-US" altLang="zh-CN" sz="2800" dirty="0">
                <a:latin typeface="Times New Roman" pitchFamily="18" charset="0"/>
              </a:rPr>
              <a:t>2s</a:t>
            </a:r>
            <a:r>
              <a:rPr lang="zh-CN" altLang="en-US" sz="2800" dirty="0">
                <a:latin typeface="Times New Roman" pitchFamily="18" charset="0"/>
              </a:rPr>
              <a:t>轨道和</a:t>
            </a:r>
            <a:r>
              <a:rPr lang="en-US" altLang="zh-CN" sz="2800" dirty="0">
                <a:latin typeface="Times New Roman" pitchFamily="18" charset="0"/>
              </a:rPr>
              <a:t>2p</a:t>
            </a:r>
            <a:r>
              <a:rPr lang="en-US" altLang="zh-CN" sz="2800" baseline="-25000" dirty="0">
                <a:latin typeface="Times New Roman" pitchFamily="18" charset="0"/>
              </a:rPr>
              <a:t>z</a:t>
            </a:r>
            <a:r>
              <a:rPr lang="zh-CN" altLang="en-US" sz="2800" dirty="0">
                <a:latin typeface="Times New Roman" pitchFamily="18" charset="0"/>
              </a:rPr>
              <a:t>轨道能量相同，但是角动量不同。氢原子的轨道运动可以用三个量子数完全描述：</a:t>
            </a:r>
            <a:r>
              <a:rPr lang="en-US" altLang="zh-CN" sz="2800" b="0" dirty="0">
                <a:solidFill>
                  <a:srgbClr val="000000"/>
                </a:solidFill>
                <a:latin typeface="Times New Roman" pitchFamily="18" charset="0"/>
              </a:rPr>
              <a:t>(</a:t>
            </a:r>
            <a:r>
              <a:rPr lang="en-US" altLang="zh-CN" sz="2800" b="0" i="1" dirty="0">
                <a:solidFill>
                  <a:srgbClr val="000000"/>
                </a:solidFill>
                <a:latin typeface="Times New Roman" pitchFamily="18" charset="0"/>
              </a:rPr>
              <a:t>n</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l</a:t>
            </a:r>
            <a:r>
              <a:rPr lang="en-US" altLang="zh-CN" sz="2800" b="0" dirty="0">
                <a:solidFill>
                  <a:srgbClr val="000000"/>
                </a:solidFill>
                <a:latin typeface="Times New Roman" pitchFamily="18" charset="0"/>
              </a:rPr>
              <a:t>, </a:t>
            </a:r>
            <a:r>
              <a:rPr lang="en-US" altLang="zh-CN" sz="2800" b="0" i="1" dirty="0">
                <a:solidFill>
                  <a:srgbClr val="000000"/>
                </a:solidFill>
                <a:latin typeface="Times New Roman" pitchFamily="18" charset="0"/>
              </a:rPr>
              <a:t>m</a:t>
            </a:r>
            <a:r>
              <a:rPr lang="en-US" altLang="zh-CN" sz="2800" b="0" dirty="0">
                <a:solidFill>
                  <a:srgbClr val="000000"/>
                </a:solidFill>
                <a:latin typeface="Times New Roman" pitchFamily="18" charset="0"/>
              </a:rPr>
              <a:t>)</a:t>
            </a:r>
            <a:r>
              <a:rPr lang="zh-CN" altLang="en-US" sz="2800" dirty="0">
                <a:latin typeface="Times New Roman" pitchFamily="18" charset="0"/>
              </a:rPr>
              <a:t>。</a:t>
            </a:r>
            <a:endParaRPr lang="en-US" altLang="zh-CN" sz="2800" dirty="0">
              <a:latin typeface="Times New Roman" pitchFamily="18" charset="0"/>
            </a:endParaRPr>
          </a:p>
        </p:txBody>
      </p:sp>
      <p:sp>
        <p:nvSpPr>
          <p:cNvPr id="15" name="矩形 14"/>
          <p:cNvSpPr/>
          <p:nvPr/>
        </p:nvSpPr>
        <p:spPr>
          <a:xfrm>
            <a:off x="539750" y="5076825"/>
            <a:ext cx="8208963" cy="1384300"/>
          </a:xfrm>
          <a:prstGeom prst="rect">
            <a:avLst/>
          </a:prstGeom>
        </p:spPr>
        <p:txBody>
          <a:bodyPr>
            <a:spAutoFit/>
          </a:bodyPr>
          <a:lstStyle/>
          <a:p>
            <a:pPr>
              <a:spcBef>
                <a:spcPts val="1200"/>
              </a:spcBef>
              <a:defRPr/>
            </a:pPr>
            <a:r>
              <a:rPr lang="zh-CN" altLang="en-US" dirty="0">
                <a:solidFill>
                  <a:srgbClr val="FF0000"/>
                </a:solidFill>
                <a:latin typeface="黑体" panose="02010609060101010101" pitchFamily="49" charset="-122"/>
                <a:ea typeface="黑体" panose="02010609060101010101" pitchFamily="49" charset="-122"/>
                <a:sym typeface="Symbol" pitchFamily="18" charset="2"/>
              </a:rPr>
              <a:t>统计力学中的微观状态可以用一组量子数标志，这组量子数中总是包含能量量子数。</a:t>
            </a:r>
            <a:r>
              <a:rPr lang="zh-CN" altLang="en-US" dirty="0">
                <a:solidFill>
                  <a:srgbClr val="0000FF"/>
                </a:solidFill>
                <a:latin typeface="+mn-ea"/>
                <a:ea typeface="+mn-ea"/>
                <a:sym typeface="Symbol" pitchFamily="18" charset="2"/>
              </a:rPr>
              <a:t>书中的量子态都指能量本征态。</a:t>
            </a:r>
            <a:endParaRPr lang="en-US" altLang="zh-CN" dirty="0">
              <a:solidFill>
                <a:srgbClr val="0000FF"/>
              </a:solidFill>
              <a:latin typeface="+mn-ea"/>
              <a:ea typeface="+mn-ea"/>
            </a:endParaRP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9"/>
          <p:cNvSpPr txBox="1">
            <a:spLocks noChangeArrowheads="1"/>
          </p:cNvSpPr>
          <p:nvPr/>
        </p:nvSpPr>
        <p:spPr bwMode="auto">
          <a:xfrm>
            <a:off x="912813" y="1160463"/>
            <a:ext cx="7353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00"/>
                </a:solidFill>
                <a:latin typeface="Times New Roman" pitchFamily="18" charset="0"/>
                <a:ea typeface="黑体" pitchFamily="49" charset="-122"/>
              </a:rPr>
              <a:t>能级               简并的能级                简并度 </a:t>
            </a:r>
          </a:p>
        </p:txBody>
      </p:sp>
      <p:grpSp>
        <p:nvGrpSpPr>
          <p:cNvPr id="26627" name="Group 15"/>
          <p:cNvGrpSpPr>
            <a:grpSpLocks/>
          </p:cNvGrpSpPr>
          <p:nvPr/>
        </p:nvGrpSpPr>
        <p:grpSpPr bwMode="auto">
          <a:xfrm>
            <a:off x="390525" y="2522538"/>
            <a:ext cx="2827338" cy="2209800"/>
            <a:chOff x="246" y="1589"/>
            <a:chExt cx="1781" cy="1392"/>
          </a:xfrm>
        </p:grpSpPr>
        <p:sp>
          <p:nvSpPr>
            <p:cNvPr id="26636" name="AutoShape 35"/>
            <p:cNvSpPr>
              <a:spLocks noChangeArrowheads="1"/>
            </p:cNvSpPr>
            <p:nvPr/>
          </p:nvSpPr>
          <p:spPr bwMode="auto">
            <a:xfrm>
              <a:off x="246" y="1589"/>
              <a:ext cx="1781" cy="1392"/>
            </a:xfrm>
            <a:prstGeom prst="cloudCallout">
              <a:avLst>
                <a:gd name="adj1" fmla="val -9125"/>
                <a:gd name="adj2" fmla="val -86352"/>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latin typeface="Times New Roman" pitchFamily="18" charset="0"/>
              </a:endParaRPr>
            </a:p>
          </p:txBody>
        </p:sp>
        <p:sp>
          <p:nvSpPr>
            <p:cNvPr id="26637" name="Text Box 36"/>
            <p:cNvSpPr txBox="1">
              <a:spLocks noChangeArrowheads="1"/>
            </p:cNvSpPr>
            <p:nvPr/>
          </p:nvSpPr>
          <p:spPr bwMode="auto">
            <a:xfrm>
              <a:off x="539" y="1697"/>
              <a:ext cx="1185"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粒子各运动形式的能量都是量子化的</a:t>
              </a:r>
            </a:p>
          </p:txBody>
        </p:sp>
      </p:grpSp>
      <p:grpSp>
        <p:nvGrpSpPr>
          <p:cNvPr id="26628" name="Group 16"/>
          <p:cNvGrpSpPr>
            <a:grpSpLocks/>
          </p:cNvGrpSpPr>
          <p:nvPr/>
        </p:nvGrpSpPr>
        <p:grpSpPr bwMode="auto">
          <a:xfrm>
            <a:off x="3163888" y="2641600"/>
            <a:ext cx="2692400" cy="2152650"/>
            <a:chOff x="1993" y="1664"/>
            <a:chExt cx="1696" cy="1356"/>
          </a:xfrm>
        </p:grpSpPr>
        <p:sp>
          <p:nvSpPr>
            <p:cNvPr id="26634" name="AutoShape 37"/>
            <p:cNvSpPr>
              <a:spLocks noChangeArrowheads="1"/>
            </p:cNvSpPr>
            <p:nvPr/>
          </p:nvSpPr>
          <p:spPr bwMode="auto">
            <a:xfrm>
              <a:off x="1993" y="1664"/>
              <a:ext cx="1696" cy="1356"/>
            </a:xfrm>
            <a:prstGeom prst="cloudCallout">
              <a:avLst>
                <a:gd name="adj1" fmla="val -9907"/>
                <a:gd name="adj2" fmla="val -92625"/>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latin typeface="Times New Roman" pitchFamily="18" charset="0"/>
              </a:endParaRPr>
            </a:p>
          </p:txBody>
        </p:sp>
        <p:sp>
          <p:nvSpPr>
            <p:cNvPr id="26635" name="Text Box 38"/>
            <p:cNvSpPr txBox="1">
              <a:spLocks noChangeArrowheads="1"/>
            </p:cNvSpPr>
            <p:nvPr/>
          </p:nvSpPr>
          <p:spPr bwMode="auto">
            <a:xfrm>
              <a:off x="2236" y="1895"/>
              <a:ext cx="1264"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有两个以上的量子态的能量相同</a:t>
              </a:r>
            </a:p>
          </p:txBody>
        </p:sp>
      </p:grpSp>
      <p:grpSp>
        <p:nvGrpSpPr>
          <p:cNvPr id="26629" name="Group 17"/>
          <p:cNvGrpSpPr>
            <a:grpSpLocks/>
          </p:cNvGrpSpPr>
          <p:nvPr/>
        </p:nvGrpSpPr>
        <p:grpSpPr bwMode="auto">
          <a:xfrm>
            <a:off x="5861050" y="2687638"/>
            <a:ext cx="2611438" cy="2116137"/>
            <a:chOff x="3692" y="1693"/>
            <a:chExt cx="1645" cy="1333"/>
          </a:xfrm>
        </p:grpSpPr>
        <p:sp>
          <p:nvSpPr>
            <p:cNvPr id="26632" name="AutoShape 41"/>
            <p:cNvSpPr>
              <a:spLocks noChangeArrowheads="1"/>
            </p:cNvSpPr>
            <p:nvPr/>
          </p:nvSpPr>
          <p:spPr bwMode="auto">
            <a:xfrm>
              <a:off x="3692" y="1693"/>
              <a:ext cx="1645" cy="1333"/>
            </a:xfrm>
            <a:prstGeom prst="cloudCallout">
              <a:avLst>
                <a:gd name="adj1" fmla="val -10306"/>
                <a:gd name="adj2" fmla="val -9523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endParaRPr kumimoji="1" lang="zh-CN" altLang="zh-CN" sz="2400" b="0">
                <a:latin typeface="Times New Roman" pitchFamily="18" charset="0"/>
              </a:endParaRPr>
            </a:p>
          </p:txBody>
        </p:sp>
        <p:sp>
          <p:nvSpPr>
            <p:cNvPr id="26633" name="Text Box 44"/>
            <p:cNvSpPr txBox="1">
              <a:spLocks noChangeArrowheads="1"/>
            </p:cNvSpPr>
            <p:nvPr/>
          </p:nvSpPr>
          <p:spPr bwMode="auto">
            <a:xfrm>
              <a:off x="3988" y="1904"/>
              <a:ext cx="1138"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zh-CN" altLang="en-US" sz="2800">
                  <a:solidFill>
                    <a:srgbClr val="0000FF"/>
                  </a:solidFill>
                  <a:latin typeface="Times New Roman" pitchFamily="18" charset="0"/>
                </a:rPr>
                <a:t>简并能级所包含的量子态数</a:t>
              </a:r>
            </a:p>
          </p:txBody>
        </p:sp>
      </p:grpSp>
      <p:graphicFrame>
        <p:nvGraphicFramePr>
          <p:cNvPr id="26630" name="Object 48"/>
          <p:cNvGraphicFramePr>
            <a:graphicFrameLocks noChangeAspect="1"/>
          </p:cNvGraphicFramePr>
          <p:nvPr>
            <p:extLst>
              <p:ext uri="{D42A27DB-BD31-4B8C-83A1-F6EECF244321}">
                <p14:modId xmlns:p14="http://schemas.microsoft.com/office/powerpoint/2010/main" val="2891660584"/>
              </p:ext>
            </p:extLst>
          </p:nvPr>
        </p:nvGraphicFramePr>
        <p:xfrm>
          <a:off x="423863" y="4681538"/>
          <a:ext cx="8353425" cy="1720850"/>
        </p:xfrm>
        <a:graphic>
          <a:graphicData uri="http://schemas.openxmlformats.org/presentationml/2006/ole">
            <mc:AlternateContent xmlns:mc="http://schemas.openxmlformats.org/markup-compatibility/2006">
              <mc:Choice xmlns:v="urn:schemas-microsoft-com:vml" Requires="v">
                <p:oleObj spid="_x0000_s10242" name="Equation" r:id="rId3" imgW="3632040" imgH="749160" progId="Equation.DSMT4">
                  <p:embed/>
                </p:oleObj>
              </mc:Choice>
              <mc:Fallback>
                <p:oleObj name="Equation" r:id="rId3" imgW="3632040" imgH="749160" progId="Equation.DSMT4">
                  <p:embed/>
                  <p:pic>
                    <p:nvPicPr>
                      <p:cNvPr id="26630" name="Object 48"/>
                      <p:cNvPicPr>
                        <a:picLocks noChangeAspect="1" noChangeArrowheads="1"/>
                      </p:cNvPicPr>
                      <p:nvPr/>
                    </p:nvPicPr>
                    <p:blipFill>
                      <a:blip r:embed="rId4"/>
                      <a:srcRect/>
                      <a:stretch>
                        <a:fillRect/>
                      </a:stretch>
                    </p:blipFill>
                    <p:spPr bwMode="auto">
                      <a:xfrm>
                        <a:off x="423863" y="4681538"/>
                        <a:ext cx="8353425" cy="172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4" name="Text Box 4"/>
          <p:cNvSpPr txBox="1">
            <a:spLocks noChangeArrowheads="1"/>
          </p:cNvSpPr>
          <p:nvPr/>
        </p:nvSpPr>
        <p:spPr bwMode="auto">
          <a:xfrm>
            <a:off x="479425" y="503238"/>
            <a:ext cx="8167864"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Tree>
  </p:cSld>
  <p:clrMapOvr>
    <a:masterClrMapping/>
  </p:clrMapOvr>
  <p:transition spd="med">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338138" y="1274763"/>
            <a:ext cx="5795962"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a:solidFill>
                  <a:srgbClr val="0000FF"/>
                </a:solidFill>
                <a:effectLst>
                  <a:outerShdw blurRad="38100" dist="38100" dir="2700000" algn="tl">
                    <a:srgbClr val="C0C0C0"/>
                  </a:outerShdw>
                </a:effectLst>
                <a:ea typeface="黑体" pitchFamily="2" charset="-122"/>
              </a:rPr>
              <a:t>（</a:t>
            </a:r>
            <a:r>
              <a:rPr kumimoji="1" lang="en-US" altLang="zh-CN">
                <a:solidFill>
                  <a:srgbClr val="0000FF"/>
                </a:solidFill>
                <a:effectLst>
                  <a:outerShdw blurRad="38100" dist="38100" dir="2700000" algn="tl">
                    <a:srgbClr val="C0C0C0"/>
                  </a:outerShdw>
                </a:effectLst>
                <a:ea typeface="黑体" pitchFamily="2" charset="-122"/>
              </a:rPr>
              <a:t>1</a:t>
            </a:r>
            <a:r>
              <a:rPr kumimoji="1" lang="zh-CN" altLang="en-US">
                <a:solidFill>
                  <a:srgbClr val="0000FF"/>
                </a:solidFill>
                <a:effectLst>
                  <a:outerShdw blurRad="38100" dist="38100" dir="2700000" algn="tl">
                    <a:srgbClr val="C0C0C0"/>
                  </a:outerShdw>
                </a:effectLst>
                <a:ea typeface="黑体" pitchFamily="2" charset="-122"/>
              </a:rPr>
              <a:t>）平动能级</a:t>
            </a:r>
            <a:r>
              <a:rPr kumimoji="1" lang="en-US" altLang="zh-CN">
                <a:solidFill>
                  <a:srgbClr val="FF0000"/>
                </a:solidFill>
                <a:ea typeface="黑体" pitchFamily="2" charset="-122"/>
              </a:rPr>
              <a:t>(translational energy levels)</a:t>
            </a:r>
            <a:r>
              <a:rPr kumimoji="1" lang="zh-CN" altLang="en-US">
                <a:solidFill>
                  <a:srgbClr val="0000FF"/>
                </a:solidFill>
                <a:effectLst>
                  <a:outerShdw blurRad="38100" dist="38100" dir="2700000" algn="tl">
                    <a:srgbClr val="C0C0C0"/>
                  </a:outerShdw>
                </a:effectLst>
                <a:ea typeface="黑体" pitchFamily="2" charset="-122"/>
              </a:rPr>
              <a:t>：粒子在容器中的平移运动所具有的能量</a:t>
            </a:r>
            <a:endParaRPr kumimoji="1" lang="zh-CN" altLang="en-US" sz="2400" b="0">
              <a:solidFill>
                <a:srgbClr val="0000FF"/>
              </a:solidFill>
            </a:endParaRPr>
          </a:p>
        </p:txBody>
      </p:sp>
      <p:graphicFrame>
        <p:nvGraphicFramePr>
          <p:cNvPr id="27651" name="Object 3"/>
          <p:cNvGraphicFramePr>
            <a:graphicFrameLocks noChangeAspect="1"/>
          </p:cNvGraphicFramePr>
          <p:nvPr>
            <p:extLst>
              <p:ext uri="{D42A27DB-BD31-4B8C-83A1-F6EECF244321}">
                <p14:modId xmlns:p14="http://schemas.microsoft.com/office/powerpoint/2010/main" val="1801820467"/>
              </p:ext>
            </p:extLst>
          </p:nvPr>
        </p:nvGraphicFramePr>
        <p:xfrm>
          <a:off x="1000125" y="3479800"/>
          <a:ext cx="6289675" cy="2292350"/>
        </p:xfrm>
        <a:graphic>
          <a:graphicData uri="http://schemas.openxmlformats.org/presentationml/2006/ole">
            <mc:AlternateContent xmlns:mc="http://schemas.openxmlformats.org/markup-compatibility/2006">
              <mc:Choice xmlns:v="urn:schemas-microsoft-com:vml" Requires="v">
                <p:oleObj spid="_x0000_s11266" name="Equation" r:id="rId3" imgW="2857320" imgH="1041120" progId="Equation.DSMT4">
                  <p:embed/>
                </p:oleObj>
              </mc:Choice>
              <mc:Fallback>
                <p:oleObj name="Equation" r:id="rId3" imgW="2857320" imgH="1041120" progId="Equation.DSMT4">
                  <p:embed/>
                  <p:pic>
                    <p:nvPicPr>
                      <p:cNvPr id="27651" name="Object 3"/>
                      <p:cNvPicPr>
                        <a:picLocks noChangeAspect="1" noChangeArrowheads="1"/>
                      </p:cNvPicPr>
                      <p:nvPr/>
                    </p:nvPicPr>
                    <p:blipFill>
                      <a:blip r:embed="rId4"/>
                      <a:srcRect/>
                      <a:stretch>
                        <a:fillRect/>
                      </a:stretch>
                    </p:blipFill>
                    <p:spPr bwMode="auto">
                      <a:xfrm>
                        <a:off x="1000125" y="3479800"/>
                        <a:ext cx="6289675"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4" name="Text Box 4"/>
          <p:cNvSpPr txBox="1">
            <a:spLocks noChangeArrowheads="1"/>
          </p:cNvSpPr>
          <p:nvPr/>
        </p:nvSpPr>
        <p:spPr bwMode="auto">
          <a:xfrm>
            <a:off x="479424" y="501184"/>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
        <p:nvSpPr>
          <p:cNvPr id="27653" name="AutoShape 7"/>
          <p:cNvSpPr>
            <a:spLocks noChangeArrowheads="1"/>
          </p:cNvSpPr>
          <p:nvPr/>
        </p:nvSpPr>
        <p:spPr bwMode="auto">
          <a:xfrm>
            <a:off x="6496050" y="1638300"/>
            <a:ext cx="1676400" cy="1371600"/>
          </a:xfrm>
          <a:prstGeom prst="cube">
            <a:avLst>
              <a:gd name="adj" fmla="val 25000"/>
            </a:avLst>
          </a:prstGeom>
          <a:solidFill>
            <a:srgbClr val="FFFFCC">
              <a:alpha val="50195"/>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7654" name="Oval 8"/>
          <p:cNvSpPr>
            <a:spLocks noChangeArrowheads="1"/>
          </p:cNvSpPr>
          <p:nvPr/>
        </p:nvSpPr>
        <p:spPr bwMode="auto">
          <a:xfrm>
            <a:off x="7086600" y="2343150"/>
            <a:ext cx="190500" cy="190500"/>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27655" name="Text Box 9"/>
          <p:cNvSpPr txBox="1">
            <a:spLocks noChangeArrowheads="1"/>
          </p:cNvSpPr>
          <p:nvPr/>
        </p:nvSpPr>
        <p:spPr bwMode="auto">
          <a:xfrm>
            <a:off x="6496050" y="2228850"/>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z</a:t>
            </a:r>
            <a:endParaRPr kumimoji="1" lang="en-US" altLang="zh-CN" sz="2400" b="0">
              <a:latin typeface="Times New Roman" pitchFamily="18" charset="0"/>
              <a:ea typeface="黑体" pitchFamily="49" charset="-122"/>
            </a:endParaRPr>
          </a:p>
        </p:txBody>
      </p:sp>
      <p:sp>
        <p:nvSpPr>
          <p:cNvPr id="27656" name="Text Box 10"/>
          <p:cNvSpPr txBox="1">
            <a:spLocks noChangeArrowheads="1"/>
          </p:cNvSpPr>
          <p:nvPr/>
        </p:nvSpPr>
        <p:spPr bwMode="auto">
          <a:xfrm>
            <a:off x="7116763" y="2628900"/>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x</a:t>
            </a:r>
            <a:endParaRPr kumimoji="1" lang="en-US" altLang="zh-CN" sz="2400" b="0">
              <a:latin typeface="Times New Roman" pitchFamily="18" charset="0"/>
              <a:ea typeface="黑体" pitchFamily="49" charset="-122"/>
            </a:endParaRPr>
          </a:p>
        </p:txBody>
      </p:sp>
      <p:sp>
        <p:nvSpPr>
          <p:cNvPr id="27657" name="Text Box 11"/>
          <p:cNvSpPr txBox="1">
            <a:spLocks noChangeArrowheads="1"/>
          </p:cNvSpPr>
          <p:nvPr/>
        </p:nvSpPr>
        <p:spPr bwMode="auto">
          <a:xfrm>
            <a:off x="7840663" y="2457450"/>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y</a:t>
            </a:r>
            <a:endParaRPr kumimoji="1" lang="en-US" altLang="zh-CN" sz="2400" b="0">
              <a:latin typeface="Times New Roman" pitchFamily="18" charset="0"/>
              <a:ea typeface="黑体" pitchFamily="49" charset="-122"/>
            </a:endParaRPr>
          </a:p>
        </p:txBody>
      </p:sp>
      <p:sp>
        <p:nvSpPr>
          <p:cNvPr id="27658" name="Text Box 13"/>
          <p:cNvSpPr txBox="1">
            <a:spLocks noChangeArrowheads="1"/>
          </p:cNvSpPr>
          <p:nvPr/>
        </p:nvSpPr>
        <p:spPr bwMode="auto">
          <a:xfrm>
            <a:off x="639763" y="2774950"/>
            <a:ext cx="4875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平动能量本征态：</a:t>
            </a:r>
          </a:p>
        </p:txBody>
      </p:sp>
      <p:sp>
        <p:nvSpPr>
          <p:cNvPr id="27659" name="Text Box 13"/>
          <p:cNvSpPr txBox="1">
            <a:spLocks noChangeArrowheads="1"/>
          </p:cNvSpPr>
          <p:nvPr/>
        </p:nvSpPr>
        <p:spPr bwMode="auto">
          <a:xfrm>
            <a:off x="584200" y="5827713"/>
            <a:ext cx="82883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一组</a:t>
            </a:r>
            <a:r>
              <a:rPr lang="en-US" altLang="zh-CN" sz="2800" b="0" dirty="0">
                <a:solidFill>
                  <a:srgbClr val="000000"/>
                </a:solidFill>
                <a:latin typeface="Times New Roman" pitchFamily="18" charset="0"/>
              </a:rPr>
              <a:t>(</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x</a:t>
            </a:r>
            <a:r>
              <a:rPr lang="en-US" altLang="zh-CN" sz="2800" b="0"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y</a:t>
            </a:r>
            <a:r>
              <a:rPr lang="en-US" altLang="zh-CN" sz="2800" b="0" dirty="0">
                <a:solidFill>
                  <a:srgbClr val="000000"/>
                </a:solidFill>
                <a:latin typeface="Times New Roman" pitchFamily="18" charset="0"/>
              </a:rPr>
              <a:t>, </a:t>
            </a:r>
            <a:r>
              <a:rPr lang="en-US" altLang="zh-CN" sz="2800" b="0" i="1" dirty="0" err="1">
                <a:solidFill>
                  <a:srgbClr val="000000"/>
                </a:solidFill>
                <a:latin typeface="Times New Roman" pitchFamily="18" charset="0"/>
              </a:rPr>
              <a:t>n</a:t>
            </a:r>
            <a:r>
              <a:rPr lang="en-US" altLang="zh-CN" sz="2800" b="0" i="1" baseline="-25000" dirty="0" err="1">
                <a:solidFill>
                  <a:srgbClr val="000000"/>
                </a:solidFill>
                <a:latin typeface="Times New Roman" pitchFamily="18" charset="0"/>
              </a:rPr>
              <a:t>z</a:t>
            </a:r>
            <a:r>
              <a:rPr lang="en-US" altLang="zh-CN" sz="2800" b="0" dirty="0">
                <a:solidFill>
                  <a:srgbClr val="000000"/>
                </a:solidFill>
                <a:latin typeface="Times New Roman" pitchFamily="18" charset="0"/>
              </a:rPr>
              <a:t>)</a:t>
            </a:r>
            <a:r>
              <a:rPr lang="zh-CN" altLang="en-US" sz="2800" dirty="0">
                <a:solidFill>
                  <a:srgbClr val="FF0000"/>
                </a:solidFill>
                <a:latin typeface="Times New Roman" pitchFamily="18" charset="0"/>
              </a:rPr>
              <a:t>对应一个平动量子态。</a:t>
            </a: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
          <p:cNvGrpSpPr>
            <a:grpSpLocks/>
          </p:cNvGrpSpPr>
          <p:nvPr/>
        </p:nvGrpSpPr>
        <p:grpSpPr bwMode="auto">
          <a:xfrm>
            <a:off x="3635375" y="260350"/>
            <a:ext cx="5292725" cy="6381750"/>
            <a:chOff x="1557" y="1105"/>
            <a:chExt cx="2157" cy="2549"/>
          </a:xfrm>
        </p:grpSpPr>
        <p:pic>
          <p:nvPicPr>
            <p:cNvPr id="28677" name="Picture 5" descr="09-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 y="1105"/>
              <a:ext cx="2157" cy="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8" name="Object 6"/>
            <p:cNvGraphicFramePr>
              <a:graphicFrameLocks noChangeAspect="1"/>
            </p:cNvGraphicFramePr>
            <p:nvPr/>
          </p:nvGraphicFramePr>
          <p:xfrm>
            <a:off x="1642" y="1180"/>
            <a:ext cx="678" cy="214"/>
          </p:xfrm>
          <a:graphic>
            <a:graphicData uri="http://schemas.openxmlformats.org/presentationml/2006/ole">
              <mc:AlternateContent xmlns:mc="http://schemas.openxmlformats.org/markup-compatibility/2006">
                <mc:Choice xmlns:v="urn:schemas-microsoft-com:vml" Requires="v">
                  <p:oleObj spid="_x0000_s12290" name="Equation" r:id="rId4" imgW="889000" imgH="279400" progId="Equation.DSMT4">
                    <p:embed/>
                  </p:oleObj>
                </mc:Choice>
                <mc:Fallback>
                  <p:oleObj name="Equation" r:id="rId4" imgW="889000" imgH="279400" progId="Equation.DSMT4">
                    <p:embed/>
                    <p:pic>
                      <p:nvPicPr>
                        <p:cNvPr id="286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 y="1180"/>
                          <a:ext cx="67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8675" name="Text Box 8"/>
          <p:cNvSpPr txBox="1">
            <a:spLocks noChangeArrowheads="1"/>
          </p:cNvSpPr>
          <p:nvPr/>
        </p:nvSpPr>
        <p:spPr bwMode="auto">
          <a:xfrm>
            <a:off x="404813" y="1560513"/>
            <a:ext cx="3543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如果盒子是立方形</a:t>
            </a:r>
          </a:p>
        </p:txBody>
      </p:sp>
      <p:graphicFrame>
        <p:nvGraphicFramePr>
          <p:cNvPr id="28676" name="对象 1"/>
          <p:cNvGraphicFramePr>
            <a:graphicFrameLocks noChangeAspect="1"/>
          </p:cNvGraphicFramePr>
          <p:nvPr>
            <p:extLst>
              <p:ext uri="{D42A27DB-BD31-4B8C-83A1-F6EECF244321}">
                <p14:modId xmlns:p14="http://schemas.microsoft.com/office/powerpoint/2010/main" val="2034977039"/>
              </p:ext>
            </p:extLst>
          </p:nvPr>
        </p:nvGraphicFramePr>
        <p:xfrm>
          <a:off x="446088" y="2254250"/>
          <a:ext cx="3462337" cy="1373188"/>
        </p:xfrm>
        <a:graphic>
          <a:graphicData uri="http://schemas.openxmlformats.org/presentationml/2006/ole">
            <mc:AlternateContent xmlns:mc="http://schemas.openxmlformats.org/markup-compatibility/2006">
              <mc:Choice xmlns:v="urn:schemas-microsoft-com:vml" Requires="v">
                <p:oleObj spid="_x0000_s12291" name="Equation" r:id="rId6" imgW="1600200" imgH="634680" progId="Equation.DSMT4">
                  <p:embed/>
                </p:oleObj>
              </mc:Choice>
              <mc:Fallback>
                <p:oleObj name="Equation" r:id="rId6" imgW="1600200" imgH="634680" progId="Equation.DSMT4">
                  <p:embed/>
                  <p:pic>
                    <p:nvPicPr>
                      <p:cNvPr id="28676" name="对象 1"/>
                      <p:cNvPicPr>
                        <a:picLocks noChangeAspect="1" noChangeArrowheads="1"/>
                      </p:cNvPicPr>
                      <p:nvPr/>
                    </p:nvPicPr>
                    <p:blipFill>
                      <a:blip r:embed="rId7"/>
                      <a:srcRect/>
                      <a:stretch>
                        <a:fillRect/>
                      </a:stretch>
                    </p:blipFill>
                    <p:spPr bwMode="auto">
                      <a:xfrm>
                        <a:off x="446088" y="2254250"/>
                        <a:ext cx="34623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5"/>
          <p:cNvSpPr txBox="1">
            <a:spLocks noChangeArrowheads="1"/>
          </p:cNvSpPr>
          <p:nvPr/>
        </p:nvSpPr>
        <p:spPr bwMode="auto">
          <a:xfrm>
            <a:off x="539750" y="574675"/>
            <a:ext cx="7497763" cy="153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0000FF"/>
                </a:solidFill>
                <a:latin typeface="Times New Roman" pitchFamily="18" charset="0"/>
              </a:rPr>
              <a:t>对宏观体系状态的描述有两种方法：</a:t>
            </a:r>
            <a:endParaRPr lang="en-US" altLang="zh-CN" sz="2800" dirty="0">
              <a:solidFill>
                <a:srgbClr val="0000FF"/>
              </a:solidFill>
              <a:latin typeface="Times New Roman" pitchFamily="18" charset="0"/>
            </a:endParaRPr>
          </a:p>
          <a:p>
            <a:pPr eaLnBrk="1" hangingPunct="1">
              <a:spcBef>
                <a:spcPts val="1200"/>
              </a:spcBef>
              <a:buClrTx/>
              <a:buSzTx/>
              <a:buFontTx/>
              <a:buNone/>
            </a:pPr>
            <a:r>
              <a:rPr lang="en-US" altLang="zh-CN" sz="2800" dirty="0">
                <a:solidFill>
                  <a:srgbClr val="0000FF"/>
                </a:solidFill>
                <a:latin typeface="Times New Roman" pitchFamily="18" charset="0"/>
              </a:rPr>
              <a:t>    1. </a:t>
            </a:r>
            <a:r>
              <a:rPr lang="zh-CN" altLang="en-US" sz="2800" dirty="0">
                <a:solidFill>
                  <a:srgbClr val="0000FF"/>
                </a:solidFill>
                <a:latin typeface="黑体" pitchFamily="49" charset="-122"/>
                <a:ea typeface="黑体" pitchFamily="49" charset="-122"/>
              </a:rPr>
              <a:t>宏观描述方法 </a:t>
            </a:r>
            <a:r>
              <a:rPr lang="zh-CN" altLang="en-US" sz="2800" dirty="0">
                <a:solidFill>
                  <a:srgbClr val="0000FF"/>
                </a:solidFill>
                <a:latin typeface="黑体" pitchFamily="49" charset="-122"/>
                <a:ea typeface="黑体" pitchFamily="49" charset="-122"/>
                <a:sym typeface="Symbol" pitchFamily="18" charset="2"/>
              </a:rPr>
              <a:t> 宏观状态（平衡态）</a:t>
            </a:r>
            <a:endParaRPr lang="en-US" altLang="zh-CN" sz="2800" dirty="0">
              <a:solidFill>
                <a:srgbClr val="0000FF"/>
              </a:solidFill>
              <a:latin typeface="黑体" pitchFamily="49" charset="-122"/>
              <a:ea typeface="黑体" pitchFamily="49" charset="-122"/>
            </a:endParaRPr>
          </a:p>
          <a:p>
            <a:pPr eaLnBrk="1" hangingPunct="1">
              <a:spcBef>
                <a:spcPct val="0"/>
              </a:spcBef>
              <a:buClrTx/>
              <a:buSzTx/>
              <a:buFontTx/>
              <a:buNone/>
            </a:pPr>
            <a:r>
              <a:rPr lang="en-US" altLang="zh-CN" sz="2800" dirty="0">
                <a:solidFill>
                  <a:srgbClr val="0000FF"/>
                </a:solidFill>
                <a:latin typeface="黑体" pitchFamily="49" charset="-122"/>
                <a:ea typeface="黑体" pitchFamily="49" charset="-122"/>
                <a:cs typeface="Times New Roman" pitchFamily="18" charset="0"/>
              </a:rPr>
              <a:t>  </a:t>
            </a:r>
            <a:r>
              <a:rPr lang="en-US" altLang="zh-CN" sz="2800" dirty="0">
                <a:solidFill>
                  <a:srgbClr val="0000FF"/>
                </a:solidFill>
                <a:latin typeface="Times New Roman" pitchFamily="18" charset="0"/>
                <a:ea typeface="黑体" pitchFamily="49" charset="-122"/>
                <a:cs typeface="Times New Roman" pitchFamily="18" charset="0"/>
              </a:rPr>
              <a:t>2. </a:t>
            </a:r>
            <a:r>
              <a:rPr lang="zh-CN" altLang="en-US" sz="2800" dirty="0">
                <a:solidFill>
                  <a:srgbClr val="0000FF"/>
                </a:solidFill>
                <a:latin typeface="黑体" pitchFamily="49" charset="-122"/>
                <a:ea typeface="黑体" pitchFamily="49" charset="-122"/>
              </a:rPr>
              <a:t>微观描述方法 </a:t>
            </a:r>
            <a:r>
              <a:rPr lang="zh-CN" altLang="en-US" sz="2800" dirty="0">
                <a:solidFill>
                  <a:srgbClr val="0000FF"/>
                </a:solidFill>
                <a:latin typeface="黑体" pitchFamily="49" charset="-122"/>
                <a:ea typeface="黑体" pitchFamily="49" charset="-122"/>
                <a:sym typeface="Symbol" pitchFamily="18" charset="2"/>
              </a:rPr>
              <a:t> 微观状态（任意态）</a:t>
            </a:r>
            <a:endParaRPr lang="en-US" altLang="zh-CN" sz="2800" dirty="0">
              <a:solidFill>
                <a:srgbClr val="0000FF"/>
              </a:solidFill>
              <a:latin typeface="黑体" pitchFamily="49" charset="-122"/>
              <a:ea typeface="黑体" pitchFamily="49" charset="-122"/>
            </a:endParaRPr>
          </a:p>
        </p:txBody>
      </p:sp>
      <p:sp>
        <p:nvSpPr>
          <p:cNvPr id="3" name="Text Box 5"/>
          <p:cNvSpPr txBox="1">
            <a:spLocks noChangeArrowheads="1"/>
          </p:cNvSpPr>
          <p:nvPr/>
        </p:nvSpPr>
        <p:spPr bwMode="auto">
          <a:xfrm>
            <a:off x="709613" y="3775075"/>
            <a:ext cx="7831137" cy="260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spcBef>
                <a:spcPct val="0"/>
              </a:spcBef>
              <a:buClrTx/>
              <a:buSzTx/>
              <a:buFontTx/>
              <a:buNone/>
              <a:defRPr/>
            </a:pPr>
            <a:r>
              <a:rPr lang="zh-CN" altLang="en-US" sz="2800" dirty="0">
                <a:solidFill>
                  <a:srgbClr val="FF0000"/>
                </a:solidFill>
                <a:latin typeface="Times New Roman" pitchFamily="18" charset="0"/>
              </a:rPr>
              <a:t>微观描述方法</a:t>
            </a:r>
            <a:r>
              <a:rPr lang="zh-CN" altLang="en-US" sz="2800" dirty="0">
                <a:solidFill>
                  <a:srgbClr val="0000FF"/>
                </a:solidFill>
                <a:latin typeface="Times New Roman" pitchFamily="18" charset="0"/>
              </a:rPr>
              <a:t>：用经典力学或量子力学描写系统的状态，即指明所有分子的位置和动量（经典），或者指明体系的波函数（量子）。它包含了所有分子运动的</a:t>
            </a:r>
            <a:r>
              <a:rPr lang="zh-CN" altLang="en-US" sz="2800" u="sng" dirty="0">
                <a:solidFill>
                  <a:srgbClr val="0000FF"/>
                </a:solidFill>
                <a:latin typeface="黑体" pitchFamily="49" charset="-122"/>
                <a:ea typeface="黑体" pitchFamily="49" charset="-122"/>
              </a:rPr>
              <a:t>细节</a:t>
            </a:r>
            <a:r>
              <a:rPr lang="zh-CN" altLang="en-US" sz="2800" dirty="0">
                <a:solidFill>
                  <a:srgbClr val="0000FF"/>
                </a:solidFill>
                <a:latin typeface="Times New Roman" pitchFamily="18" charset="0"/>
              </a:rPr>
              <a:t>，描述的是体系的</a:t>
            </a:r>
            <a:r>
              <a:rPr lang="zh-CN" altLang="en-US" sz="2800" dirty="0">
                <a:solidFill>
                  <a:srgbClr val="FF0000"/>
                </a:solidFill>
                <a:latin typeface="Times New Roman" pitchFamily="18" charset="0"/>
              </a:rPr>
              <a:t>微观状态</a:t>
            </a:r>
            <a:r>
              <a:rPr lang="zh-CN" altLang="en-US" sz="2800" dirty="0">
                <a:solidFill>
                  <a:srgbClr val="0000FF"/>
                </a:solidFill>
                <a:latin typeface="+mn-ea"/>
                <a:ea typeface="+mn-ea"/>
              </a:rPr>
              <a:t>，微观状态瞬息万变。</a:t>
            </a:r>
          </a:p>
        </p:txBody>
      </p:sp>
      <p:sp>
        <p:nvSpPr>
          <p:cNvPr id="8" name="Text Box 5"/>
          <p:cNvSpPr txBox="1">
            <a:spLocks noChangeArrowheads="1"/>
          </p:cNvSpPr>
          <p:nvPr/>
        </p:nvSpPr>
        <p:spPr bwMode="auto">
          <a:xfrm>
            <a:off x="742950" y="2406650"/>
            <a:ext cx="783113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pitchFamily="34" charset="0"/>
                <a:ea typeface="宋体" pitchFamily="2" charset="-122"/>
              </a:defRPr>
            </a:lvl9pPr>
          </a:lstStyle>
          <a:p>
            <a:pPr eaLnBrk="1" hangingPunct="1">
              <a:lnSpc>
                <a:spcPct val="120000"/>
              </a:lnSpc>
              <a:spcBef>
                <a:spcPct val="0"/>
              </a:spcBef>
              <a:buClrTx/>
              <a:buSzTx/>
              <a:buFontTx/>
              <a:buNone/>
              <a:defRPr/>
            </a:pPr>
            <a:r>
              <a:rPr lang="zh-CN" altLang="en-US" sz="2800" dirty="0">
                <a:solidFill>
                  <a:srgbClr val="FF0000"/>
                </a:solidFill>
                <a:latin typeface="Times New Roman" pitchFamily="18" charset="0"/>
              </a:rPr>
              <a:t>宏观描述方法</a:t>
            </a:r>
            <a:r>
              <a:rPr lang="zh-CN" altLang="en-US" sz="2800" dirty="0">
                <a:solidFill>
                  <a:srgbClr val="0000FF"/>
                </a:solidFill>
                <a:latin typeface="Times New Roman" pitchFamily="18" charset="0"/>
              </a:rPr>
              <a:t>：只要确定其热力学能、体积和各物质量就可以确定体系的宏观状态（平衡态）</a:t>
            </a:r>
            <a:r>
              <a:rPr lang="zh-CN" altLang="en-US" sz="2800" dirty="0">
                <a:solidFill>
                  <a:srgbClr val="0000FF"/>
                </a:solidFill>
                <a:latin typeface="+mn-ea"/>
                <a:ea typeface="+mn-ea"/>
              </a:rPr>
              <a:t>。</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558800" y="1101725"/>
            <a:ext cx="814131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FF"/>
                </a:solidFill>
                <a:effectLst>
                  <a:outerShdw blurRad="38100" dist="38100" dir="2700000" algn="tl">
                    <a:srgbClr val="C0C0C0"/>
                  </a:outerShdw>
                </a:effectLst>
                <a:ea typeface="黑体" pitchFamily="2" charset="-122"/>
              </a:rPr>
              <a:t>（</a:t>
            </a:r>
            <a:r>
              <a:rPr kumimoji="1" lang="en-US" altLang="zh-CN" dirty="0">
                <a:solidFill>
                  <a:srgbClr val="0000FF"/>
                </a:solidFill>
                <a:effectLst>
                  <a:outerShdw blurRad="38100" dist="38100" dir="2700000" algn="tl">
                    <a:srgbClr val="C0C0C0"/>
                  </a:outerShdw>
                </a:effectLst>
                <a:ea typeface="黑体" pitchFamily="2" charset="-122"/>
              </a:rPr>
              <a:t>2</a:t>
            </a:r>
            <a:r>
              <a:rPr kumimoji="1" lang="zh-CN" altLang="en-US" dirty="0">
                <a:solidFill>
                  <a:srgbClr val="0000FF"/>
                </a:solidFill>
                <a:effectLst>
                  <a:outerShdw blurRad="38100" dist="38100" dir="2700000" algn="tl">
                    <a:srgbClr val="C0C0C0"/>
                  </a:outerShdw>
                </a:effectLst>
                <a:ea typeface="黑体" pitchFamily="2" charset="-122"/>
              </a:rPr>
              <a:t>）转动能级</a:t>
            </a:r>
            <a:r>
              <a:rPr kumimoji="1" lang="en-US" altLang="zh-CN" dirty="0">
                <a:solidFill>
                  <a:srgbClr val="FF0000"/>
                </a:solidFill>
              </a:rPr>
              <a:t>(rotational energy levels)</a:t>
            </a:r>
            <a:r>
              <a:rPr kumimoji="1" lang="zh-CN" altLang="en-US" dirty="0">
                <a:solidFill>
                  <a:srgbClr val="0000FF"/>
                </a:solidFill>
                <a:effectLst>
                  <a:outerShdw blurRad="38100" dist="38100" dir="2700000" algn="tl">
                    <a:srgbClr val="C0C0C0"/>
                  </a:outerShdw>
                </a:effectLst>
                <a:ea typeface="黑体" pitchFamily="2" charset="-122"/>
              </a:rPr>
              <a:t>：由两个或两个以上原子组成的分子转动所具有的能量</a:t>
            </a:r>
          </a:p>
        </p:txBody>
      </p:sp>
      <p:sp>
        <p:nvSpPr>
          <p:cNvPr id="29699" name="Text Box 21"/>
          <p:cNvSpPr txBox="1">
            <a:spLocks noChangeArrowheads="1"/>
          </p:cNvSpPr>
          <p:nvPr/>
        </p:nvSpPr>
        <p:spPr bwMode="auto">
          <a:xfrm>
            <a:off x="887413" y="2252663"/>
            <a:ext cx="732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双原子分子</a:t>
            </a:r>
            <a:r>
              <a:rPr lang="zh-CN" altLang="en-US" sz="2800">
                <a:latin typeface="Times New Roman" pitchFamily="18" charset="0"/>
              </a:rPr>
              <a:t>转动能级：</a:t>
            </a:r>
          </a:p>
        </p:txBody>
      </p:sp>
      <p:graphicFrame>
        <p:nvGraphicFramePr>
          <p:cNvPr id="29700" name="Object 23"/>
          <p:cNvGraphicFramePr>
            <a:graphicFrameLocks noChangeAspect="1"/>
          </p:cNvGraphicFramePr>
          <p:nvPr>
            <p:extLst>
              <p:ext uri="{D42A27DB-BD31-4B8C-83A1-F6EECF244321}">
                <p14:modId xmlns:p14="http://schemas.microsoft.com/office/powerpoint/2010/main" val="1802023230"/>
              </p:ext>
            </p:extLst>
          </p:nvPr>
        </p:nvGraphicFramePr>
        <p:xfrm>
          <a:off x="1882775" y="3175000"/>
          <a:ext cx="5329238" cy="1325563"/>
        </p:xfrm>
        <a:graphic>
          <a:graphicData uri="http://schemas.openxmlformats.org/presentationml/2006/ole">
            <mc:AlternateContent xmlns:mc="http://schemas.openxmlformats.org/markup-compatibility/2006">
              <mc:Choice xmlns:v="urn:schemas-microsoft-com:vml" Requires="v">
                <p:oleObj spid="_x0000_s13314" name="Equation" r:id="rId3" imgW="2552400" imgH="634680" progId="Equation.DSMT4">
                  <p:embed/>
                </p:oleObj>
              </mc:Choice>
              <mc:Fallback>
                <p:oleObj name="Equation" r:id="rId3" imgW="2552400" imgH="634680" progId="Equation.DSMT4">
                  <p:embed/>
                  <p:pic>
                    <p:nvPicPr>
                      <p:cNvPr id="29700" name="Object 23"/>
                      <p:cNvPicPr>
                        <a:picLocks noChangeAspect="1" noChangeArrowheads="1"/>
                      </p:cNvPicPr>
                      <p:nvPr/>
                    </p:nvPicPr>
                    <p:blipFill>
                      <a:blip r:embed="rId4"/>
                      <a:srcRect/>
                      <a:stretch>
                        <a:fillRect/>
                      </a:stretch>
                    </p:blipFill>
                    <p:spPr bwMode="auto">
                      <a:xfrm>
                        <a:off x="1882775" y="3175000"/>
                        <a:ext cx="5329238"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Text Box 25"/>
          <p:cNvSpPr txBox="1">
            <a:spLocks noChangeArrowheads="1"/>
          </p:cNvSpPr>
          <p:nvPr/>
        </p:nvSpPr>
        <p:spPr bwMode="auto">
          <a:xfrm>
            <a:off x="704850" y="4660900"/>
            <a:ext cx="7597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800" b="0" i="1" dirty="0">
                <a:solidFill>
                  <a:srgbClr val="000000"/>
                </a:solidFill>
                <a:latin typeface="Times New Roman" pitchFamily="18" charset="0"/>
              </a:rPr>
              <a:t>M</a:t>
            </a:r>
            <a:r>
              <a:rPr lang="zh-CN" altLang="en-US" sz="2800" dirty="0">
                <a:latin typeface="Times New Roman" pitchFamily="18" charset="0"/>
              </a:rPr>
              <a:t>：角动量；</a:t>
            </a:r>
            <a:r>
              <a:rPr lang="en-US" altLang="zh-CN" sz="2800" b="0" i="1" dirty="0" err="1">
                <a:solidFill>
                  <a:srgbClr val="000000"/>
                </a:solidFill>
                <a:latin typeface="Times New Roman" pitchFamily="18" charset="0"/>
              </a:rPr>
              <a:t>M</a:t>
            </a:r>
            <a:r>
              <a:rPr lang="en-US" altLang="zh-CN" sz="2800" b="0" i="1" baseline="-25000" dirty="0" err="1">
                <a:solidFill>
                  <a:srgbClr val="000000"/>
                </a:solidFill>
                <a:latin typeface="Times New Roman" pitchFamily="18" charset="0"/>
              </a:rPr>
              <a:t>z</a:t>
            </a:r>
            <a:r>
              <a:rPr lang="zh-CN" altLang="en-US" sz="2800" dirty="0">
                <a:latin typeface="Times New Roman" pitchFamily="18" charset="0"/>
              </a:rPr>
              <a:t>：角动量在</a:t>
            </a:r>
            <a:r>
              <a:rPr lang="en-US" altLang="zh-CN" sz="2800" i="1" dirty="0">
                <a:latin typeface="Times New Roman" pitchFamily="18" charset="0"/>
              </a:rPr>
              <a:t>z</a:t>
            </a:r>
            <a:r>
              <a:rPr lang="zh-CN" altLang="en-US" sz="2800" dirty="0">
                <a:latin typeface="Times New Roman" pitchFamily="18" charset="0"/>
              </a:rPr>
              <a:t>轴方向分量；</a:t>
            </a:r>
          </a:p>
          <a:p>
            <a:pPr eaLnBrk="1" hangingPunct="1">
              <a:spcBef>
                <a:spcPct val="0"/>
              </a:spcBef>
              <a:buClrTx/>
              <a:buSzTx/>
              <a:buFontTx/>
              <a:buNone/>
            </a:pPr>
            <a:r>
              <a:rPr lang="en-US" altLang="zh-CN" sz="2800" b="0" i="1" dirty="0">
                <a:solidFill>
                  <a:srgbClr val="000000"/>
                </a:solidFill>
                <a:latin typeface="Times New Roman" pitchFamily="18" charset="0"/>
              </a:rPr>
              <a:t>I</a:t>
            </a:r>
            <a:r>
              <a:rPr lang="zh-CN" altLang="en-US" sz="2800" dirty="0">
                <a:latin typeface="Times New Roman" pitchFamily="18" charset="0"/>
              </a:rPr>
              <a:t>：转动惯量</a:t>
            </a:r>
          </a:p>
        </p:txBody>
      </p:sp>
      <p:sp>
        <p:nvSpPr>
          <p:cNvPr id="29703" name="TextBox 1"/>
          <p:cNvSpPr txBox="1">
            <a:spLocks noChangeArrowheads="1"/>
          </p:cNvSpPr>
          <p:nvPr/>
        </p:nvSpPr>
        <p:spPr bwMode="auto">
          <a:xfrm>
            <a:off x="6372225" y="2047875"/>
            <a:ext cx="1731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楷体" pitchFamily="49" charset="-122"/>
                <a:ea typeface="楷体" pitchFamily="49" charset="-122"/>
              </a:rPr>
              <a:t>只可以确定</a:t>
            </a:r>
            <a:endParaRPr lang="en-US" altLang="zh-CN" sz="2400">
              <a:solidFill>
                <a:srgbClr val="FF0000"/>
              </a:solidFill>
              <a:latin typeface="楷体" pitchFamily="49" charset="-122"/>
              <a:ea typeface="楷体" pitchFamily="49" charset="-122"/>
            </a:endParaRPr>
          </a:p>
          <a:p>
            <a:pPr eaLnBrk="1" hangingPunct="1">
              <a:spcBef>
                <a:spcPct val="0"/>
              </a:spcBef>
              <a:buClrTx/>
              <a:buSzTx/>
              <a:buFontTx/>
              <a:buNone/>
            </a:pPr>
            <a:r>
              <a:rPr lang="zh-CN" altLang="en-US" sz="2400">
                <a:solidFill>
                  <a:srgbClr val="FF0000"/>
                </a:solidFill>
                <a:latin typeface="楷体" pitchFamily="49" charset="-122"/>
                <a:ea typeface="楷体" pitchFamily="49" charset="-122"/>
              </a:rPr>
              <a:t>一个分量！</a:t>
            </a:r>
          </a:p>
        </p:txBody>
      </p:sp>
      <p:cxnSp>
        <p:nvCxnSpPr>
          <p:cNvPr id="29704" name="直接箭头连接符 3"/>
          <p:cNvCxnSpPr>
            <a:cxnSpLocks noChangeShapeType="1"/>
          </p:cNvCxnSpPr>
          <p:nvPr/>
        </p:nvCxnSpPr>
        <p:spPr bwMode="auto">
          <a:xfrm flipH="1">
            <a:off x="6515100" y="2878138"/>
            <a:ext cx="228600" cy="650875"/>
          </a:xfrm>
          <a:prstGeom prst="straightConnector1">
            <a:avLst/>
          </a:prstGeom>
          <a:noFill/>
          <a:ln w="38100"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5" name="Text Box 13"/>
          <p:cNvSpPr txBox="1">
            <a:spLocks noChangeArrowheads="1"/>
          </p:cNvSpPr>
          <p:nvPr/>
        </p:nvSpPr>
        <p:spPr bwMode="auto">
          <a:xfrm>
            <a:off x="700088" y="5756275"/>
            <a:ext cx="7900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一组</a:t>
            </a:r>
            <a:r>
              <a:rPr lang="en-US" altLang="zh-CN" sz="2800" b="0" dirty="0">
                <a:solidFill>
                  <a:srgbClr val="000000"/>
                </a:solidFill>
                <a:latin typeface="Times New Roman" pitchFamily="18" charset="0"/>
              </a:rPr>
              <a:t>(</a:t>
            </a:r>
            <a:r>
              <a:rPr lang="en-US" altLang="zh-CN" sz="2800" b="0" i="1" dirty="0" err="1">
                <a:solidFill>
                  <a:srgbClr val="000000"/>
                </a:solidFill>
                <a:latin typeface="Times New Roman" pitchFamily="18" charset="0"/>
              </a:rPr>
              <a:t>J</a:t>
            </a:r>
            <a:r>
              <a:rPr lang="en-US" altLang="zh-CN" sz="2800" b="0" dirty="0" err="1">
                <a:solidFill>
                  <a:srgbClr val="000000"/>
                </a:solidFill>
                <a:latin typeface="Times New Roman" pitchFamily="18" charset="0"/>
              </a:rPr>
              <a:t>,</a:t>
            </a:r>
            <a:r>
              <a:rPr lang="en-US" altLang="zh-CN" sz="2800" b="0" i="1" dirty="0" err="1">
                <a:solidFill>
                  <a:srgbClr val="000000"/>
                </a:solidFill>
                <a:latin typeface="Times New Roman" pitchFamily="18" charset="0"/>
              </a:rPr>
              <a:t>m</a:t>
            </a:r>
            <a:r>
              <a:rPr lang="en-US" altLang="zh-CN" sz="2800" b="0" dirty="0">
                <a:solidFill>
                  <a:srgbClr val="000000"/>
                </a:solidFill>
                <a:latin typeface="Times New Roman" pitchFamily="18" charset="0"/>
              </a:rPr>
              <a:t>)</a:t>
            </a:r>
            <a:r>
              <a:rPr lang="zh-CN" altLang="en-US" sz="2800" dirty="0">
                <a:solidFill>
                  <a:srgbClr val="FF0000"/>
                </a:solidFill>
                <a:latin typeface="Times New Roman" pitchFamily="18" charset="0"/>
              </a:rPr>
              <a:t>对应一个转动量子态。</a:t>
            </a:r>
          </a:p>
        </p:txBody>
      </p:sp>
      <p:sp>
        <p:nvSpPr>
          <p:cNvPr id="10" name="Text Box 4">
            <a:extLst>
              <a:ext uri="{FF2B5EF4-FFF2-40B4-BE49-F238E27FC236}">
                <a16:creationId xmlns:a16="http://schemas.microsoft.com/office/drawing/2014/main" id="{2135E32F-9401-4FBE-B206-E8F9BB1DB5A7}"/>
              </a:ext>
            </a:extLst>
          </p:cNvPr>
          <p:cNvSpPr txBox="1">
            <a:spLocks noChangeArrowheads="1"/>
          </p:cNvSpPr>
          <p:nvPr/>
        </p:nvSpPr>
        <p:spPr bwMode="auto">
          <a:xfrm>
            <a:off x="479424" y="501184"/>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009650"/>
            <a:ext cx="51181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3" name="Object 6"/>
          <p:cNvGraphicFramePr>
            <a:graphicFrameLocks noChangeAspect="1"/>
          </p:cNvGraphicFramePr>
          <p:nvPr/>
        </p:nvGraphicFramePr>
        <p:xfrm>
          <a:off x="4022725" y="304800"/>
          <a:ext cx="904875" cy="785813"/>
        </p:xfrm>
        <a:graphic>
          <a:graphicData uri="http://schemas.openxmlformats.org/presentationml/2006/ole">
            <mc:AlternateContent xmlns:mc="http://schemas.openxmlformats.org/markup-compatibility/2006">
              <mc:Choice xmlns:v="urn:schemas-microsoft-com:vml" Requires="v">
                <p:oleObj spid="_x0000_s14338" name="Equation" r:id="rId4" imgW="482391" imgH="418918" progId="Equation.DSMT4">
                  <p:embed/>
                </p:oleObj>
              </mc:Choice>
              <mc:Fallback>
                <p:oleObj name="Equation" r:id="rId4" imgW="482391" imgH="418918" progId="Equation.DSMT4">
                  <p:embed/>
                  <p:pic>
                    <p:nvPicPr>
                      <p:cNvPr id="3072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5" y="304800"/>
                        <a:ext cx="90487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Text Box 7"/>
          <p:cNvSpPr txBox="1">
            <a:spLocks noChangeArrowheads="1"/>
          </p:cNvSpPr>
          <p:nvPr/>
        </p:nvSpPr>
        <p:spPr bwMode="auto">
          <a:xfrm>
            <a:off x="6048375" y="488950"/>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量子态</a:t>
            </a:r>
          </a:p>
        </p:txBody>
      </p:sp>
      <p:sp>
        <p:nvSpPr>
          <p:cNvPr id="30725" name="Text Box 8"/>
          <p:cNvSpPr txBox="1">
            <a:spLocks noChangeArrowheads="1"/>
          </p:cNvSpPr>
          <p:nvPr/>
        </p:nvSpPr>
        <p:spPr bwMode="auto">
          <a:xfrm>
            <a:off x="7543800" y="508000"/>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简并度</a:t>
            </a:r>
          </a:p>
        </p:txBody>
      </p:sp>
      <p:pic>
        <p:nvPicPr>
          <p:cNvPr id="3072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009650"/>
            <a:ext cx="51181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7" name="Object 10"/>
          <p:cNvGraphicFramePr>
            <a:graphicFrameLocks noChangeAspect="1"/>
          </p:cNvGraphicFramePr>
          <p:nvPr/>
        </p:nvGraphicFramePr>
        <p:xfrm>
          <a:off x="4022725" y="304800"/>
          <a:ext cx="904875" cy="785813"/>
        </p:xfrm>
        <a:graphic>
          <a:graphicData uri="http://schemas.openxmlformats.org/presentationml/2006/ole">
            <mc:AlternateContent xmlns:mc="http://schemas.openxmlformats.org/markup-compatibility/2006">
              <mc:Choice xmlns:v="urn:schemas-microsoft-com:vml" Requires="v">
                <p:oleObj spid="_x0000_s14339" name="Equation" r:id="rId6" imgW="482391" imgH="418918" progId="Equation.DSMT4">
                  <p:embed/>
                </p:oleObj>
              </mc:Choice>
              <mc:Fallback>
                <p:oleObj name="Equation" r:id="rId6" imgW="482391" imgH="418918" progId="Equation.DSMT4">
                  <p:embed/>
                  <p:pic>
                    <p:nvPicPr>
                      <p:cNvPr id="3072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5" y="304800"/>
                        <a:ext cx="90487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2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009650"/>
            <a:ext cx="51181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12"/>
          <p:cNvSpPr txBox="1">
            <a:spLocks noChangeArrowheads="1"/>
          </p:cNvSpPr>
          <p:nvPr/>
        </p:nvSpPr>
        <p:spPr bwMode="auto">
          <a:xfrm>
            <a:off x="6048375" y="488950"/>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量子态</a:t>
            </a:r>
          </a:p>
        </p:txBody>
      </p:sp>
      <p:graphicFrame>
        <p:nvGraphicFramePr>
          <p:cNvPr id="30730" name="Object 13"/>
          <p:cNvGraphicFramePr>
            <a:graphicFrameLocks noChangeAspect="1"/>
          </p:cNvGraphicFramePr>
          <p:nvPr/>
        </p:nvGraphicFramePr>
        <p:xfrm>
          <a:off x="4022725" y="304800"/>
          <a:ext cx="904875" cy="785813"/>
        </p:xfrm>
        <a:graphic>
          <a:graphicData uri="http://schemas.openxmlformats.org/presentationml/2006/ole">
            <mc:AlternateContent xmlns:mc="http://schemas.openxmlformats.org/markup-compatibility/2006">
              <mc:Choice xmlns:v="urn:schemas-microsoft-com:vml" Requires="v">
                <p:oleObj spid="_x0000_s14340" name="Equation" r:id="rId7" imgW="482391" imgH="418918" progId="Equation.DSMT4">
                  <p:embed/>
                </p:oleObj>
              </mc:Choice>
              <mc:Fallback>
                <p:oleObj name="Equation" r:id="rId7" imgW="482391" imgH="418918" progId="Equation.DSMT4">
                  <p:embed/>
                  <p:pic>
                    <p:nvPicPr>
                      <p:cNvPr id="3073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5" y="304800"/>
                        <a:ext cx="904875"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3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00" y="1009650"/>
            <a:ext cx="511810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2" name="Group 19"/>
          <p:cNvGrpSpPr>
            <a:grpSpLocks/>
          </p:cNvGrpSpPr>
          <p:nvPr/>
        </p:nvGrpSpPr>
        <p:grpSpPr bwMode="auto">
          <a:xfrm>
            <a:off x="3860800" y="304800"/>
            <a:ext cx="5118100" cy="6232525"/>
            <a:chOff x="2432" y="192"/>
            <a:chExt cx="3224" cy="3926"/>
          </a:xfrm>
        </p:grpSpPr>
        <p:sp>
          <p:nvSpPr>
            <p:cNvPr id="30736" name="Text Box 15"/>
            <p:cNvSpPr txBox="1">
              <a:spLocks noChangeArrowheads="1"/>
            </p:cNvSpPr>
            <p:nvPr/>
          </p:nvSpPr>
          <p:spPr bwMode="auto">
            <a:xfrm>
              <a:off x="4752" y="320"/>
              <a:ext cx="8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简并度</a:t>
              </a:r>
            </a:p>
          </p:txBody>
        </p:sp>
        <p:sp>
          <p:nvSpPr>
            <p:cNvPr id="30737" name="Text Box 16"/>
            <p:cNvSpPr txBox="1">
              <a:spLocks noChangeArrowheads="1"/>
            </p:cNvSpPr>
            <p:nvPr/>
          </p:nvSpPr>
          <p:spPr bwMode="auto">
            <a:xfrm>
              <a:off x="3810" y="308"/>
              <a:ext cx="8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000000"/>
                  </a:solidFill>
                  <a:latin typeface="Times New Roman" pitchFamily="18" charset="0"/>
                </a:rPr>
                <a:t>量子态</a:t>
              </a:r>
            </a:p>
          </p:txBody>
        </p:sp>
        <p:graphicFrame>
          <p:nvGraphicFramePr>
            <p:cNvPr id="30738" name="Object 17"/>
            <p:cNvGraphicFramePr>
              <a:graphicFrameLocks noChangeAspect="1"/>
            </p:cNvGraphicFramePr>
            <p:nvPr/>
          </p:nvGraphicFramePr>
          <p:xfrm>
            <a:off x="2534" y="192"/>
            <a:ext cx="570" cy="495"/>
          </p:xfrm>
          <a:graphic>
            <a:graphicData uri="http://schemas.openxmlformats.org/presentationml/2006/ole">
              <mc:AlternateContent xmlns:mc="http://schemas.openxmlformats.org/markup-compatibility/2006">
                <mc:Choice xmlns:v="urn:schemas-microsoft-com:vml" Requires="v">
                  <p:oleObj spid="_x0000_s14341" name="Equation" r:id="rId8" imgW="482391" imgH="418918" progId="Equation.DSMT4">
                    <p:embed/>
                  </p:oleObj>
                </mc:Choice>
                <mc:Fallback>
                  <p:oleObj name="Equation" r:id="rId8" imgW="482391" imgH="418918" progId="Equation.DSMT4">
                    <p:embed/>
                    <p:pic>
                      <p:nvPicPr>
                        <p:cNvPr id="30738"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4" y="192"/>
                          <a:ext cx="570" cy="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0739"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 y="636"/>
              <a:ext cx="3224" cy="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30733" name="Object 20"/>
          <p:cNvGraphicFramePr>
            <a:graphicFrameLocks noChangeAspect="1"/>
          </p:cNvGraphicFramePr>
          <p:nvPr>
            <p:extLst>
              <p:ext uri="{D42A27DB-BD31-4B8C-83A1-F6EECF244321}">
                <p14:modId xmlns:p14="http://schemas.microsoft.com/office/powerpoint/2010/main" val="2213483057"/>
              </p:ext>
            </p:extLst>
          </p:nvPr>
        </p:nvGraphicFramePr>
        <p:xfrm>
          <a:off x="815009" y="2701038"/>
          <a:ext cx="2580031" cy="1449748"/>
        </p:xfrm>
        <a:graphic>
          <a:graphicData uri="http://schemas.openxmlformats.org/presentationml/2006/ole">
            <mc:AlternateContent xmlns:mc="http://schemas.openxmlformats.org/markup-compatibility/2006">
              <mc:Choice xmlns:v="urn:schemas-microsoft-com:vml" Requires="v">
                <p:oleObj spid="_x0000_s14342" name="Equation" r:id="rId9" imgW="1130040" imgH="634680" progId="Equation.DSMT4">
                  <p:embed/>
                </p:oleObj>
              </mc:Choice>
              <mc:Fallback>
                <p:oleObj name="Equation" r:id="rId9" imgW="1130040" imgH="634680" progId="Equation.DSMT4">
                  <p:embed/>
                  <p:pic>
                    <p:nvPicPr>
                      <p:cNvPr id="30733" name="Object 20"/>
                      <p:cNvPicPr>
                        <a:picLocks noChangeAspect="1" noChangeArrowheads="1"/>
                      </p:cNvPicPr>
                      <p:nvPr/>
                    </p:nvPicPr>
                    <p:blipFill>
                      <a:blip r:embed="rId10"/>
                      <a:srcRect/>
                      <a:stretch>
                        <a:fillRect/>
                      </a:stretch>
                    </p:blipFill>
                    <p:spPr bwMode="auto">
                      <a:xfrm>
                        <a:off x="815009" y="2701038"/>
                        <a:ext cx="2580031" cy="1449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Text Box 21"/>
          <p:cNvSpPr txBox="1">
            <a:spLocks noChangeArrowheads="1"/>
          </p:cNvSpPr>
          <p:nvPr/>
        </p:nvSpPr>
        <p:spPr bwMode="auto">
          <a:xfrm>
            <a:off x="769938" y="1508125"/>
            <a:ext cx="2851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双原子分子转动能级示意图</a:t>
            </a:r>
          </a:p>
        </p:txBody>
      </p:sp>
      <p:sp>
        <p:nvSpPr>
          <p:cNvPr id="30735" name="Text Box 22"/>
          <p:cNvSpPr txBox="1">
            <a:spLocks noChangeArrowheads="1"/>
          </p:cNvSpPr>
          <p:nvPr/>
        </p:nvSpPr>
        <p:spPr bwMode="auto">
          <a:xfrm>
            <a:off x="692150" y="4481513"/>
            <a:ext cx="2411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简并度</a:t>
            </a:r>
            <a:r>
              <a:rPr lang="en-US" altLang="zh-CN" sz="2800" b="0" dirty="0">
                <a:solidFill>
                  <a:srgbClr val="000000"/>
                </a:solidFill>
                <a:latin typeface="Times New Roman" pitchFamily="18" charset="0"/>
              </a:rPr>
              <a:t>2</a:t>
            </a:r>
            <a:r>
              <a:rPr lang="en-US" altLang="zh-CN" sz="2800" b="0" i="1" dirty="0">
                <a:solidFill>
                  <a:srgbClr val="000000"/>
                </a:solidFill>
                <a:latin typeface="Times New Roman" pitchFamily="18" charset="0"/>
              </a:rPr>
              <a:t>J</a:t>
            </a:r>
            <a:r>
              <a:rPr lang="en-US" altLang="zh-CN" sz="2800" b="0" dirty="0">
                <a:solidFill>
                  <a:srgbClr val="000000"/>
                </a:solidFill>
                <a:latin typeface="Times New Roman" pitchFamily="18" charset="0"/>
              </a:rPr>
              <a:t>+1</a:t>
            </a: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ext Box 4"/>
          <p:cNvSpPr txBox="1">
            <a:spLocks noChangeArrowheads="1"/>
          </p:cNvSpPr>
          <p:nvPr/>
        </p:nvSpPr>
        <p:spPr bwMode="auto">
          <a:xfrm>
            <a:off x="400056" y="614363"/>
            <a:ext cx="84010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dirty="0">
                <a:solidFill>
                  <a:srgbClr val="FF0000"/>
                </a:solidFill>
              </a:rPr>
              <a:t>例：</a:t>
            </a:r>
            <a:r>
              <a:rPr lang="zh-CN" altLang="en-US" sz="2800" dirty="0">
                <a:solidFill>
                  <a:srgbClr val="0000FF"/>
                </a:solidFill>
              </a:rPr>
              <a:t>若取双原子分子的转动惯量</a:t>
            </a:r>
            <a:r>
              <a:rPr lang="en-US" altLang="zh-CN" sz="2800" b="0" i="1" dirty="0">
                <a:solidFill>
                  <a:srgbClr val="000000"/>
                </a:solidFill>
                <a:latin typeface="Times New Roman" pitchFamily="18" charset="0"/>
              </a:rPr>
              <a:t>I</a:t>
            </a:r>
            <a:r>
              <a:rPr lang="zh-CN" altLang="en-US" sz="2800" dirty="0">
                <a:solidFill>
                  <a:srgbClr val="0000FF"/>
                </a:solidFill>
              </a:rPr>
              <a:t>为</a:t>
            </a:r>
            <a:r>
              <a:rPr lang="en-US" altLang="zh-CN" sz="2800" b="0" dirty="0">
                <a:solidFill>
                  <a:srgbClr val="000000"/>
                </a:solidFill>
                <a:latin typeface="Times New Roman" panose="02020603050405020304" pitchFamily="18" charset="0"/>
                <a:cs typeface="Times New Roman" panose="02020603050405020304" pitchFamily="18" charset="0"/>
              </a:rPr>
              <a:t>1.0</a:t>
            </a:r>
            <a:r>
              <a:rPr lang="en-US" altLang="zh-CN" sz="2800" b="0" dirty="0">
                <a:solidFill>
                  <a:srgbClr val="000000"/>
                </a:solidFill>
                <a:latin typeface="Times New Roman" panose="02020603050405020304" pitchFamily="18" charset="0"/>
                <a:cs typeface="Times New Roman" panose="02020603050405020304" pitchFamily="18" charset="0"/>
                <a:sym typeface="Symbol"/>
              </a:rPr>
              <a:t></a:t>
            </a:r>
            <a:r>
              <a:rPr lang="en-US" altLang="zh-CN" sz="2800" b="0" dirty="0">
                <a:solidFill>
                  <a:srgbClr val="000000"/>
                </a:solidFill>
                <a:latin typeface="Times New Roman" panose="02020603050405020304" pitchFamily="18" charset="0"/>
                <a:cs typeface="Times New Roman" panose="02020603050405020304" pitchFamily="18" charset="0"/>
              </a:rPr>
              <a:t>10</a:t>
            </a:r>
            <a:r>
              <a:rPr lang="en-US" altLang="zh-CN" sz="2800" b="0" baseline="30000" dirty="0">
                <a:solidFill>
                  <a:srgbClr val="000000"/>
                </a:solidFill>
                <a:latin typeface="Times New Roman" panose="02020603050405020304" pitchFamily="18" charset="0"/>
                <a:cs typeface="Times New Roman" panose="02020603050405020304" pitchFamily="18" charset="0"/>
                <a:sym typeface="Symbol"/>
              </a:rPr>
              <a:t></a:t>
            </a:r>
            <a:r>
              <a:rPr lang="en-US" altLang="zh-CN" sz="2800" b="0" baseline="30000" dirty="0">
                <a:solidFill>
                  <a:srgbClr val="000000"/>
                </a:solidFill>
                <a:latin typeface="Times New Roman" panose="02020603050405020304" pitchFamily="18" charset="0"/>
                <a:cs typeface="Times New Roman" panose="02020603050405020304" pitchFamily="18" charset="0"/>
              </a:rPr>
              <a:t>46</a:t>
            </a:r>
            <a:r>
              <a:rPr lang="en-US" altLang="zh-CN" sz="2800" b="0" dirty="0">
                <a:solidFill>
                  <a:srgbClr val="000000"/>
                </a:solidFill>
                <a:latin typeface="Times New Roman" panose="02020603050405020304" pitchFamily="18" charset="0"/>
                <a:cs typeface="Times New Roman" panose="02020603050405020304" pitchFamily="18" charset="0"/>
              </a:rPr>
              <a:t>kg</a:t>
            </a:r>
            <a:r>
              <a:rPr lang="en-US" altLang="zh-CN" sz="2800" b="0" dirty="0">
                <a:solidFill>
                  <a:srgbClr val="000000"/>
                </a:solidFill>
                <a:latin typeface="Times New Roman" panose="02020603050405020304" pitchFamily="18" charset="0"/>
                <a:cs typeface="Times New Roman" panose="02020603050405020304" pitchFamily="18" charset="0"/>
                <a:sym typeface="Symbol"/>
              </a:rPr>
              <a:t></a:t>
            </a:r>
            <a:r>
              <a:rPr lang="en-US" altLang="zh-CN" sz="2800" b="0" dirty="0">
                <a:solidFill>
                  <a:srgbClr val="000000"/>
                </a:solidFill>
                <a:latin typeface="Times New Roman" panose="02020603050405020304" pitchFamily="18" charset="0"/>
                <a:cs typeface="Times New Roman" panose="02020603050405020304" pitchFamily="18" charset="0"/>
              </a:rPr>
              <a:t>m</a:t>
            </a:r>
            <a:r>
              <a:rPr lang="en-US" altLang="zh-CN" sz="2800" b="0" baseline="30000" dirty="0">
                <a:solidFill>
                  <a:srgbClr val="000000"/>
                </a:solidFill>
                <a:latin typeface="Times New Roman" panose="02020603050405020304" pitchFamily="18" charset="0"/>
                <a:cs typeface="Times New Roman" panose="02020603050405020304" pitchFamily="18" charset="0"/>
              </a:rPr>
              <a:t>2</a:t>
            </a:r>
            <a:r>
              <a:rPr lang="zh-CN" altLang="en-US" sz="2800" dirty="0">
                <a:solidFill>
                  <a:srgbClr val="0000FF"/>
                </a:solidFill>
              </a:rPr>
              <a:t>，则其第三与第四转动能级的能量间隔等于多大？</a:t>
            </a:r>
          </a:p>
        </p:txBody>
      </p:sp>
      <p:sp>
        <p:nvSpPr>
          <p:cNvPr id="209928" name="Text Box 8"/>
          <p:cNvSpPr txBox="1">
            <a:spLocks noChangeArrowheads="1"/>
          </p:cNvSpPr>
          <p:nvPr/>
        </p:nvSpPr>
        <p:spPr bwMode="auto">
          <a:xfrm>
            <a:off x="349250" y="1993900"/>
            <a:ext cx="800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lang="zh-CN" altLang="en-US" sz="2800">
                <a:solidFill>
                  <a:srgbClr val="FF0000"/>
                </a:solidFill>
              </a:rPr>
              <a:t>解：</a:t>
            </a:r>
            <a:r>
              <a:rPr lang="zh-CN" altLang="en-US" sz="1800" b="0"/>
              <a:t> </a:t>
            </a:r>
          </a:p>
        </p:txBody>
      </p:sp>
      <p:graphicFrame>
        <p:nvGraphicFramePr>
          <p:cNvPr id="209930" name="Object 10"/>
          <p:cNvGraphicFramePr>
            <a:graphicFrameLocks noChangeAspect="1"/>
          </p:cNvGraphicFramePr>
          <p:nvPr>
            <p:extLst>
              <p:ext uri="{D42A27DB-BD31-4B8C-83A1-F6EECF244321}">
                <p14:modId xmlns:p14="http://schemas.microsoft.com/office/powerpoint/2010/main" val="1825560638"/>
              </p:ext>
            </p:extLst>
          </p:nvPr>
        </p:nvGraphicFramePr>
        <p:xfrm>
          <a:off x="3178175" y="1708150"/>
          <a:ext cx="2836863" cy="1057275"/>
        </p:xfrm>
        <a:graphic>
          <a:graphicData uri="http://schemas.openxmlformats.org/presentationml/2006/ole">
            <mc:AlternateContent xmlns:mc="http://schemas.openxmlformats.org/markup-compatibility/2006">
              <mc:Choice xmlns:v="urn:schemas-microsoft-com:vml" Requires="v">
                <p:oleObj spid="_x0000_s15362" name="Equation" r:id="rId3" imgW="1130040" imgH="419040" progId="Equation.DSMT4">
                  <p:embed/>
                </p:oleObj>
              </mc:Choice>
              <mc:Fallback>
                <p:oleObj name="Equation" r:id="rId3" imgW="1130040" imgH="419040" progId="Equation.DSMT4">
                  <p:embed/>
                  <p:pic>
                    <p:nvPicPr>
                      <p:cNvPr id="209930" name="Object 10"/>
                      <p:cNvPicPr>
                        <a:picLocks noChangeAspect="1" noChangeArrowheads="1"/>
                      </p:cNvPicPr>
                      <p:nvPr/>
                    </p:nvPicPr>
                    <p:blipFill>
                      <a:blip r:embed="rId4"/>
                      <a:srcRect/>
                      <a:stretch>
                        <a:fillRect/>
                      </a:stretch>
                    </p:blipFill>
                    <p:spPr bwMode="auto">
                      <a:xfrm>
                        <a:off x="3178175" y="1708150"/>
                        <a:ext cx="283686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9929" name="Object 9"/>
          <p:cNvGraphicFramePr>
            <a:graphicFrameLocks noChangeAspect="1"/>
          </p:cNvGraphicFramePr>
          <p:nvPr>
            <p:extLst>
              <p:ext uri="{D42A27DB-BD31-4B8C-83A1-F6EECF244321}">
                <p14:modId xmlns:p14="http://schemas.microsoft.com/office/powerpoint/2010/main" val="2886473997"/>
              </p:ext>
            </p:extLst>
          </p:nvPr>
        </p:nvGraphicFramePr>
        <p:xfrm>
          <a:off x="747713" y="3103563"/>
          <a:ext cx="7610475" cy="2638425"/>
        </p:xfrm>
        <a:graphic>
          <a:graphicData uri="http://schemas.openxmlformats.org/presentationml/2006/ole">
            <mc:AlternateContent xmlns:mc="http://schemas.openxmlformats.org/markup-compatibility/2006">
              <mc:Choice xmlns:v="urn:schemas-microsoft-com:vml" Requires="v">
                <p:oleObj spid="_x0000_s15363" name="Equation" r:id="rId5" imgW="3225600" imgH="1117440" progId="Equation.DSMT4">
                  <p:embed/>
                </p:oleObj>
              </mc:Choice>
              <mc:Fallback>
                <p:oleObj name="Equation" r:id="rId5" imgW="3225600" imgH="1117440" progId="Equation.DSMT4">
                  <p:embed/>
                  <p:pic>
                    <p:nvPicPr>
                      <p:cNvPr id="209929" name="Object 9"/>
                      <p:cNvPicPr>
                        <a:picLocks noChangeAspect="1" noChangeArrowheads="1"/>
                      </p:cNvPicPr>
                      <p:nvPr/>
                    </p:nvPicPr>
                    <p:blipFill>
                      <a:blip r:embed="rId6"/>
                      <a:srcRect/>
                      <a:stretch>
                        <a:fillRect/>
                      </a:stretch>
                    </p:blipFill>
                    <p:spPr bwMode="auto">
                      <a:xfrm>
                        <a:off x="747713" y="3103563"/>
                        <a:ext cx="761047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8"/>
                                        </p:tgtEl>
                                        <p:attrNameLst>
                                          <p:attrName>style.visibility</p:attrName>
                                        </p:attrNameLst>
                                      </p:cBhvr>
                                      <p:to>
                                        <p:strVal val="visible"/>
                                      </p:to>
                                    </p:set>
                                    <p:animEffect transition="in" filter="wipe(left)">
                                      <p:cBhvr>
                                        <p:cTn id="7" dur="500"/>
                                        <p:tgtEl>
                                          <p:spTgt spid="2099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30"/>
                                        </p:tgtEl>
                                        <p:attrNameLst>
                                          <p:attrName>style.visibility</p:attrName>
                                        </p:attrNameLst>
                                      </p:cBhvr>
                                      <p:to>
                                        <p:strVal val="visible"/>
                                      </p:to>
                                    </p:set>
                                    <p:animEffect transition="in" filter="wipe(left)">
                                      <p:cBhvr>
                                        <p:cTn id="12" dur="500"/>
                                        <p:tgtEl>
                                          <p:spTgt spid="209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9929"/>
                                        </p:tgtEl>
                                        <p:attrNameLst>
                                          <p:attrName>style.visibility</p:attrName>
                                        </p:attrNameLst>
                                      </p:cBhvr>
                                      <p:to>
                                        <p:strVal val="visible"/>
                                      </p:to>
                                    </p:set>
                                    <p:animEffect transition="in" filter="wipe(left)">
                                      <p:cBhvr>
                                        <p:cTn id="17" dur="500"/>
                                        <p:tgtEl>
                                          <p:spTgt spid="209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4" name="Text Box 8"/>
          <p:cNvSpPr txBox="1">
            <a:spLocks noChangeArrowheads="1"/>
          </p:cNvSpPr>
          <p:nvPr/>
        </p:nvSpPr>
        <p:spPr bwMode="auto">
          <a:xfrm>
            <a:off x="531813" y="1031875"/>
            <a:ext cx="440213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FF"/>
                </a:solidFill>
                <a:effectLst>
                  <a:outerShdw blurRad="38100" dist="38100" dir="2700000" algn="tl">
                    <a:srgbClr val="C0C0C0"/>
                  </a:outerShdw>
                </a:effectLst>
                <a:ea typeface="黑体" pitchFamily="2" charset="-122"/>
              </a:rPr>
              <a:t>（</a:t>
            </a:r>
            <a:r>
              <a:rPr kumimoji="1" lang="en-US" altLang="zh-CN" dirty="0">
                <a:solidFill>
                  <a:srgbClr val="0000FF"/>
                </a:solidFill>
                <a:effectLst>
                  <a:outerShdw blurRad="38100" dist="38100" dir="2700000" algn="tl">
                    <a:srgbClr val="C0C0C0"/>
                  </a:outerShdw>
                </a:effectLst>
                <a:ea typeface="黑体" pitchFamily="2" charset="-122"/>
              </a:rPr>
              <a:t>3</a:t>
            </a:r>
            <a:r>
              <a:rPr kumimoji="1" lang="zh-CN" altLang="en-US" dirty="0">
                <a:solidFill>
                  <a:srgbClr val="0000FF"/>
                </a:solidFill>
                <a:effectLst>
                  <a:outerShdw blurRad="38100" dist="38100" dir="2700000" algn="tl">
                    <a:srgbClr val="C0C0C0"/>
                  </a:outerShdw>
                </a:effectLst>
                <a:ea typeface="黑体" pitchFamily="2" charset="-122"/>
              </a:rPr>
              <a:t>）振动能级</a:t>
            </a:r>
            <a:r>
              <a:rPr kumimoji="1" lang="en-US" altLang="zh-CN" dirty="0">
                <a:solidFill>
                  <a:srgbClr val="FF0000"/>
                </a:solidFill>
              </a:rPr>
              <a:t>(vibrational energy levels)</a:t>
            </a:r>
            <a:endParaRPr kumimoji="1" lang="zh-CN" altLang="en-US" dirty="0">
              <a:solidFill>
                <a:srgbClr val="FF0000"/>
              </a:solidFill>
            </a:endParaRPr>
          </a:p>
        </p:txBody>
      </p:sp>
      <p:graphicFrame>
        <p:nvGraphicFramePr>
          <p:cNvPr id="32771" name="Object 11"/>
          <p:cNvGraphicFramePr>
            <a:graphicFrameLocks noChangeAspect="1"/>
          </p:cNvGraphicFramePr>
          <p:nvPr>
            <p:extLst>
              <p:ext uri="{D42A27DB-BD31-4B8C-83A1-F6EECF244321}">
                <p14:modId xmlns:p14="http://schemas.microsoft.com/office/powerpoint/2010/main" val="3966171942"/>
              </p:ext>
            </p:extLst>
          </p:nvPr>
        </p:nvGraphicFramePr>
        <p:xfrm>
          <a:off x="599319" y="2814780"/>
          <a:ext cx="4460272" cy="1041115"/>
        </p:xfrm>
        <a:graphic>
          <a:graphicData uri="http://schemas.openxmlformats.org/presentationml/2006/ole">
            <mc:AlternateContent xmlns:mc="http://schemas.openxmlformats.org/markup-compatibility/2006">
              <mc:Choice xmlns:v="urn:schemas-microsoft-com:vml" Requires="v">
                <p:oleObj spid="_x0000_s16386" name="Equation" r:id="rId3" imgW="1841400" imgH="431640" progId="Equation.DSMT4">
                  <p:embed/>
                </p:oleObj>
              </mc:Choice>
              <mc:Fallback>
                <p:oleObj name="Equation" r:id="rId3" imgW="1841400" imgH="431640" progId="Equation.DSMT4">
                  <p:embed/>
                  <p:pic>
                    <p:nvPicPr>
                      <p:cNvPr id="32771" name="Object 11"/>
                      <p:cNvPicPr>
                        <a:picLocks noChangeAspect="1" noChangeArrowheads="1"/>
                      </p:cNvPicPr>
                      <p:nvPr/>
                    </p:nvPicPr>
                    <p:blipFill>
                      <a:blip r:embed="rId4"/>
                      <a:srcRect/>
                      <a:stretch>
                        <a:fillRect/>
                      </a:stretch>
                    </p:blipFill>
                    <p:spPr bwMode="auto">
                      <a:xfrm>
                        <a:off x="599319" y="2814780"/>
                        <a:ext cx="4460272" cy="1041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772"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4975" y="1738313"/>
            <a:ext cx="2411413" cy="141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3" name="Text Box 19"/>
          <p:cNvSpPr txBox="1">
            <a:spLocks noChangeArrowheads="1"/>
          </p:cNvSpPr>
          <p:nvPr/>
        </p:nvSpPr>
        <p:spPr bwMode="auto">
          <a:xfrm>
            <a:off x="677863" y="4851400"/>
            <a:ext cx="7966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latin typeface="Times New Roman" pitchFamily="18" charset="0"/>
              </a:rPr>
              <a:t>双原子分子振动能级不简并。多原子分子的振动可以表示为一组简谐振动的叠加。</a:t>
            </a:r>
          </a:p>
        </p:txBody>
      </p:sp>
      <p:sp>
        <p:nvSpPr>
          <p:cNvPr id="32774" name="Text Box 20"/>
          <p:cNvSpPr txBox="1">
            <a:spLocks noChangeArrowheads="1"/>
          </p:cNvSpPr>
          <p:nvPr/>
        </p:nvSpPr>
        <p:spPr bwMode="auto">
          <a:xfrm>
            <a:off x="769938" y="2095500"/>
            <a:ext cx="419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双原子分子振动能级：</a:t>
            </a:r>
          </a:p>
        </p:txBody>
      </p:sp>
      <p:sp>
        <p:nvSpPr>
          <p:cNvPr id="32776" name="Text Box 13"/>
          <p:cNvSpPr txBox="1">
            <a:spLocks noChangeArrowheads="1"/>
          </p:cNvSpPr>
          <p:nvPr/>
        </p:nvSpPr>
        <p:spPr bwMode="auto">
          <a:xfrm>
            <a:off x="700088" y="4070350"/>
            <a:ext cx="79009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dirty="0">
                <a:solidFill>
                  <a:srgbClr val="FF0000"/>
                </a:solidFill>
                <a:latin typeface="Times New Roman" pitchFamily="18" charset="0"/>
              </a:rPr>
              <a:t>用量子数</a:t>
            </a:r>
            <a:r>
              <a:rPr lang="en-US" altLang="zh-CN" sz="2800" b="0" i="1" dirty="0">
                <a:solidFill>
                  <a:srgbClr val="000000"/>
                </a:solidFill>
                <a:latin typeface="Book Antiqua" pitchFamily="18" charset="0"/>
              </a:rPr>
              <a:t>v</a:t>
            </a:r>
            <a:r>
              <a:rPr lang="zh-CN" altLang="en-US" sz="2800" dirty="0">
                <a:solidFill>
                  <a:srgbClr val="FF0000"/>
                </a:solidFill>
                <a:latin typeface="Times New Roman" pitchFamily="18" charset="0"/>
              </a:rPr>
              <a:t>确定转动量子态。</a:t>
            </a:r>
          </a:p>
        </p:txBody>
      </p:sp>
      <p:sp>
        <p:nvSpPr>
          <p:cNvPr id="9" name="Text Box 4">
            <a:extLst>
              <a:ext uri="{FF2B5EF4-FFF2-40B4-BE49-F238E27FC236}">
                <a16:creationId xmlns:a16="http://schemas.microsoft.com/office/drawing/2014/main" id="{8F2035CE-FBB8-4C3D-9C6D-4EC359D29E0F}"/>
              </a:ext>
            </a:extLst>
          </p:cNvPr>
          <p:cNvSpPr txBox="1">
            <a:spLocks noChangeArrowheads="1"/>
          </p:cNvSpPr>
          <p:nvPr/>
        </p:nvSpPr>
        <p:spPr bwMode="auto">
          <a:xfrm>
            <a:off x="479424" y="501184"/>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Tree>
  </p:cSld>
  <p:clrMapOvr>
    <a:masterClrMapping/>
  </p:clrMapOvr>
  <p:transition spd="med">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02" name="Text Box 14"/>
          <p:cNvSpPr txBox="1">
            <a:spLocks noChangeArrowheads="1"/>
          </p:cNvSpPr>
          <p:nvPr/>
        </p:nvSpPr>
        <p:spPr bwMode="auto">
          <a:xfrm>
            <a:off x="531813" y="1223963"/>
            <a:ext cx="8148637"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4</a:t>
            </a:r>
            <a:r>
              <a:rPr kumimoji="1" lang="zh-CN" altLang="en-US" dirty="0">
                <a:solidFill>
                  <a:srgbClr val="0000FF"/>
                </a:solidFill>
                <a:effectLst>
                  <a:outerShdw blurRad="38100" dist="38100" dir="2700000" algn="tl">
                    <a:srgbClr val="C0C0C0"/>
                  </a:outerShdw>
                </a:effectLst>
                <a:ea typeface="黑体" pitchFamily="49" charset="-122"/>
              </a:rPr>
              <a:t>）电子能级：电子相对原子核运动及电子自旋</a:t>
            </a:r>
            <a:endParaRPr kumimoji="1" lang="zh-CN" altLang="en-US" sz="2400" b="0" dirty="0">
              <a:solidFill>
                <a:srgbClr val="0000FF"/>
              </a:solidFill>
            </a:endParaRPr>
          </a:p>
        </p:txBody>
      </p:sp>
      <p:sp>
        <p:nvSpPr>
          <p:cNvPr id="293904" name="Text Box 16"/>
          <p:cNvSpPr txBox="1">
            <a:spLocks noChangeArrowheads="1"/>
          </p:cNvSpPr>
          <p:nvPr/>
        </p:nvSpPr>
        <p:spPr bwMode="auto">
          <a:xfrm>
            <a:off x="1054100" y="1928813"/>
            <a:ext cx="74358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dirty="0">
                <a:solidFill>
                  <a:srgbClr val="0000FF"/>
                </a:solidFill>
                <a:effectLst>
                  <a:outerShdw blurRad="38100" dist="38100" dir="2700000" algn="tl">
                    <a:srgbClr val="C0C0C0"/>
                  </a:outerShdw>
                </a:effectLst>
                <a:ea typeface="黑体" pitchFamily="49" charset="-122"/>
              </a:rPr>
              <a:t>以氢原子或类氢离子为例：</a:t>
            </a:r>
            <a:r>
              <a:rPr kumimoji="1" lang="zh-CN" altLang="en-US" dirty="0">
                <a:solidFill>
                  <a:srgbClr val="0000FF"/>
                </a:solidFill>
                <a:effectLst>
                  <a:outerShdw blurRad="38100" dist="38100" dir="2700000" algn="tl">
                    <a:srgbClr val="C0C0C0"/>
                  </a:outerShdw>
                </a:effectLst>
              </a:rPr>
              <a:t>类氢离子</a:t>
            </a:r>
            <a:r>
              <a:rPr kumimoji="1" lang="zh-CN" altLang="en-US" dirty="0">
                <a:latin typeface="宋体" pitchFamily="2" charset="-122"/>
              </a:rPr>
              <a:t>指核外只有一个电子的原子或离子，如</a:t>
            </a:r>
            <a:r>
              <a:rPr kumimoji="1" lang="en-US" altLang="zh-CN" dirty="0"/>
              <a:t>H, He</a:t>
            </a:r>
            <a:r>
              <a:rPr kumimoji="1" lang="en-US" altLang="zh-CN" baseline="30000" dirty="0"/>
              <a:t>+</a:t>
            </a:r>
            <a:r>
              <a:rPr kumimoji="1" lang="en-US" altLang="zh-CN" dirty="0"/>
              <a:t>,   Li</a:t>
            </a:r>
            <a:r>
              <a:rPr kumimoji="1" lang="en-US" altLang="zh-CN" baseline="30000" dirty="0"/>
              <a:t>2+</a:t>
            </a:r>
            <a:r>
              <a:rPr kumimoji="1" lang="en-US" altLang="zh-CN" dirty="0"/>
              <a:t>, Be</a:t>
            </a:r>
            <a:r>
              <a:rPr kumimoji="1" lang="en-US" altLang="zh-CN" baseline="30000" dirty="0"/>
              <a:t>3+</a:t>
            </a:r>
            <a:r>
              <a:rPr kumimoji="1" lang="zh-CN" altLang="en-US" dirty="0">
                <a:latin typeface="宋体" pitchFamily="2" charset="-122"/>
              </a:rPr>
              <a:t>等，它们的核电荷数为</a:t>
            </a:r>
            <a:r>
              <a:rPr kumimoji="1" lang="en-US" altLang="zh-CN" b="0" i="1" dirty="0">
                <a:solidFill>
                  <a:srgbClr val="000000"/>
                </a:solidFill>
              </a:rPr>
              <a:t>Z</a:t>
            </a:r>
            <a:r>
              <a:rPr kumimoji="1" lang="zh-CN" altLang="en-US" dirty="0">
                <a:latin typeface="宋体" pitchFamily="2" charset="-122"/>
              </a:rPr>
              <a:t>，能级为：</a:t>
            </a:r>
            <a:r>
              <a:rPr kumimoji="1" lang="zh-CN" altLang="en-US" dirty="0"/>
              <a:t> </a:t>
            </a:r>
          </a:p>
        </p:txBody>
      </p:sp>
      <p:graphicFrame>
        <p:nvGraphicFramePr>
          <p:cNvPr id="33797" name="对象 1"/>
          <p:cNvGraphicFramePr>
            <a:graphicFrameLocks noChangeAspect="1"/>
          </p:cNvGraphicFramePr>
          <p:nvPr>
            <p:extLst>
              <p:ext uri="{D42A27DB-BD31-4B8C-83A1-F6EECF244321}">
                <p14:modId xmlns:p14="http://schemas.microsoft.com/office/powerpoint/2010/main" val="3266186756"/>
              </p:ext>
            </p:extLst>
          </p:nvPr>
        </p:nvGraphicFramePr>
        <p:xfrm>
          <a:off x="999518" y="3264516"/>
          <a:ext cx="7521203" cy="941214"/>
        </p:xfrm>
        <a:graphic>
          <a:graphicData uri="http://schemas.openxmlformats.org/presentationml/2006/ole">
            <mc:AlternateContent xmlns:mc="http://schemas.openxmlformats.org/markup-compatibility/2006">
              <mc:Choice xmlns:v="urn:schemas-microsoft-com:vml" Requires="v">
                <p:oleObj spid="_x0000_s17410" name="Equation" r:id="rId3" imgW="3352680" imgH="419040" progId="Equation.DSMT4">
                  <p:embed/>
                </p:oleObj>
              </mc:Choice>
              <mc:Fallback>
                <p:oleObj name="Equation" r:id="rId3" imgW="3352680" imgH="419040" progId="Equation.DSMT4">
                  <p:embed/>
                  <p:pic>
                    <p:nvPicPr>
                      <p:cNvPr id="33797" name="对象 1"/>
                      <p:cNvPicPr>
                        <a:picLocks noChangeAspect="1" noChangeArrowheads="1"/>
                      </p:cNvPicPr>
                      <p:nvPr/>
                    </p:nvPicPr>
                    <p:blipFill>
                      <a:blip r:embed="rId4"/>
                      <a:srcRect/>
                      <a:stretch>
                        <a:fillRect/>
                      </a:stretch>
                    </p:blipFill>
                    <p:spPr bwMode="auto">
                      <a:xfrm>
                        <a:off x="999518" y="3264516"/>
                        <a:ext cx="7521203" cy="94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4"/>
          <p:cNvSpPr txBox="1">
            <a:spLocks noChangeArrowheads="1"/>
          </p:cNvSpPr>
          <p:nvPr/>
        </p:nvSpPr>
        <p:spPr bwMode="auto">
          <a:xfrm>
            <a:off x="571500" y="4221163"/>
            <a:ext cx="7618413"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0000FF"/>
                </a:solidFill>
                <a:effectLst>
                  <a:outerShdw blurRad="38100" dist="38100" dir="2700000" algn="tl">
                    <a:srgbClr val="C0C0C0"/>
                  </a:outerShdw>
                </a:effectLst>
                <a:ea typeface="黑体" pitchFamily="49" charset="-122"/>
              </a:rPr>
              <a:t>（</a:t>
            </a:r>
            <a:r>
              <a:rPr kumimoji="1" lang="en-US" altLang="zh-CN" dirty="0">
                <a:solidFill>
                  <a:srgbClr val="0000FF"/>
                </a:solidFill>
                <a:effectLst>
                  <a:outerShdw blurRad="38100" dist="38100" dir="2700000" algn="tl">
                    <a:srgbClr val="C0C0C0"/>
                  </a:outerShdw>
                </a:effectLst>
                <a:ea typeface="黑体" pitchFamily="49" charset="-122"/>
              </a:rPr>
              <a:t>5</a:t>
            </a:r>
            <a:r>
              <a:rPr kumimoji="1" lang="zh-CN" altLang="en-US" dirty="0">
                <a:solidFill>
                  <a:srgbClr val="0000FF"/>
                </a:solidFill>
                <a:effectLst>
                  <a:outerShdw blurRad="38100" dist="38100" dir="2700000" algn="tl">
                    <a:srgbClr val="C0C0C0"/>
                  </a:outerShdw>
                </a:effectLst>
                <a:ea typeface="黑体" pitchFamily="49" charset="-122"/>
              </a:rPr>
              <a:t>）核运动：一般只需考虑其自旋</a:t>
            </a:r>
            <a:endParaRPr kumimoji="1" lang="zh-CN" altLang="en-US" sz="2400" b="0" dirty="0">
              <a:solidFill>
                <a:srgbClr val="0000FF"/>
              </a:solidFill>
            </a:endParaRPr>
          </a:p>
        </p:txBody>
      </p:sp>
      <p:sp>
        <p:nvSpPr>
          <p:cNvPr id="9" name="Text Box 10"/>
          <p:cNvSpPr txBox="1">
            <a:spLocks noChangeArrowheads="1"/>
          </p:cNvSpPr>
          <p:nvPr/>
        </p:nvSpPr>
        <p:spPr bwMode="auto">
          <a:xfrm>
            <a:off x="1101725" y="4856163"/>
            <a:ext cx="75787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defRPr/>
            </a:pPr>
            <a:r>
              <a:rPr lang="zh-CN" altLang="en-US" sz="2800" dirty="0">
                <a:solidFill>
                  <a:schemeClr val="accent4"/>
                </a:solidFill>
                <a:latin typeface="Times New Roman" pitchFamily="18" charset="0"/>
              </a:rPr>
              <a:t>例：原子核有自旋，若氢分子中两个原子核的自旋一上一下，则称为仲氢，否则称为正氢，两种氢气的热容由于核自旋不同而不同。</a:t>
            </a:r>
          </a:p>
        </p:txBody>
      </p:sp>
      <p:sp>
        <p:nvSpPr>
          <p:cNvPr id="10" name="Text Box 4">
            <a:extLst>
              <a:ext uri="{FF2B5EF4-FFF2-40B4-BE49-F238E27FC236}">
                <a16:creationId xmlns:a16="http://schemas.microsoft.com/office/drawing/2014/main" id="{10DDB931-DEF3-4789-AF25-CF835C4D6F23}"/>
              </a:ext>
            </a:extLst>
          </p:cNvPr>
          <p:cNvSpPr txBox="1">
            <a:spLocks noChangeArrowheads="1"/>
          </p:cNvSpPr>
          <p:nvPr/>
        </p:nvSpPr>
        <p:spPr bwMode="auto">
          <a:xfrm>
            <a:off x="479424" y="501184"/>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8" name="Text Box 8"/>
          <p:cNvSpPr txBox="1">
            <a:spLocks noChangeArrowheads="1"/>
          </p:cNvSpPr>
          <p:nvPr/>
        </p:nvSpPr>
        <p:spPr bwMode="auto">
          <a:xfrm>
            <a:off x="688975" y="1169988"/>
            <a:ext cx="44926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刚性分子简化模型</a:t>
            </a:r>
            <a:endParaRPr kumimoji="1" lang="zh-CN" altLang="en-US" sz="2400" b="0" dirty="0"/>
          </a:p>
        </p:txBody>
      </p:sp>
      <p:sp>
        <p:nvSpPr>
          <p:cNvPr id="168970" name="Text Box 10"/>
          <p:cNvSpPr txBox="1">
            <a:spLocks noChangeArrowheads="1"/>
          </p:cNvSpPr>
          <p:nvPr/>
        </p:nvSpPr>
        <p:spPr bwMode="auto">
          <a:xfrm>
            <a:off x="955675" y="2008188"/>
            <a:ext cx="52911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分子热运动 </a:t>
            </a:r>
            <a:r>
              <a:rPr kumimoji="1" lang="en-US" altLang="zh-CN" dirty="0">
                <a:solidFill>
                  <a:srgbClr val="FF0000"/>
                </a:solidFill>
                <a:effectLst>
                  <a:outerShdw blurRad="38100" dist="38100" dir="2700000" algn="tl">
                    <a:srgbClr val="C0C0C0"/>
                  </a:outerShdw>
                </a:effectLst>
                <a:ea typeface="黑体" pitchFamily="49" charset="-122"/>
              </a:rPr>
              <a:t>= </a:t>
            </a: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三维平动子  </a:t>
            </a:r>
            <a:r>
              <a:rPr kumimoji="1" lang="en-US" altLang="zh-CN" dirty="0">
                <a:solidFill>
                  <a:srgbClr val="0000FF"/>
                </a:solidFill>
                <a:effectLst>
                  <a:outerShdw blurRad="38100" dist="38100" dir="2700000" algn="tl">
                    <a:srgbClr val="C0C0C0"/>
                  </a:outerShdw>
                </a:effectLst>
                <a:ea typeface="黑体" pitchFamily="49" charset="-122"/>
              </a:rPr>
              <a:t>+</a:t>
            </a:r>
            <a:endParaRPr kumimoji="1" lang="en-US" altLang="zh-CN" sz="2400" b="0" dirty="0"/>
          </a:p>
        </p:txBody>
      </p:sp>
      <p:sp>
        <p:nvSpPr>
          <p:cNvPr id="168971" name="Text Box 11"/>
          <p:cNvSpPr txBox="1">
            <a:spLocks noChangeArrowheads="1"/>
          </p:cNvSpPr>
          <p:nvPr/>
        </p:nvSpPr>
        <p:spPr bwMode="auto">
          <a:xfrm>
            <a:off x="3114675" y="2749550"/>
            <a:ext cx="562292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刚性转子</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含</a:t>
            </a:r>
            <a:r>
              <a:rPr kumimoji="1" lang="en-US" altLang="zh-CN" dirty="0">
                <a:solidFill>
                  <a:srgbClr val="0000FF"/>
                </a:solidFill>
                <a:effectLst>
                  <a:outerShdw blurRad="38100" dist="38100" dir="2700000" algn="tl">
                    <a:srgbClr val="C0C0C0"/>
                  </a:outerShdw>
                </a:effectLst>
                <a:ea typeface="黑体" pitchFamily="49" charset="-122"/>
              </a:rPr>
              <a:t>2(3)</a:t>
            </a:r>
            <a:r>
              <a:rPr kumimoji="1" lang="zh-CN" altLang="en-US" dirty="0">
                <a:solidFill>
                  <a:srgbClr val="0000FF"/>
                </a:solidFill>
                <a:effectLst>
                  <a:outerShdw blurRad="38100" dist="38100" dir="2700000" algn="tl">
                    <a:srgbClr val="C0C0C0"/>
                  </a:outerShdw>
                </a:effectLst>
                <a:ea typeface="黑体" pitchFamily="49" charset="-122"/>
              </a:rPr>
              <a:t>个转动</a:t>
            </a:r>
            <a:r>
              <a:rPr kumimoji="1" lang="en-US" altLang="zh-CN" dirty="0">
                <a:solidFill>
                  <a:srgbClr val="0000FF"/>
                </a:solidFill>
                <a:effectLst>
                  <a:outerShdw blurRad="38100" dist="38100" dir="2700000" algn="tl">
                    <a:srgbClr val="C0C0C0"/>
                  </a:outerShdw>
                </a:effectLst>
                <a:ea typeface="黑体" pitchFamily="49" charset="-122"/>
                <a:cs typeface="Times New Roman" panose="02020603050405020304" pitchFamily="18" charset="0"/>
              </a:rPr>
              <a:t>)</a:t>
            </a:r>
            <a:r>
              <a:rPr kumimoji="1" lang="zh-CN" altLang="en-US" dirty="0">
                <a:solidFill>
                  <a:srgbClr val="0000FF"/>
                </a:solidFill>
                <a:effectLst>
                  <a:outerShdw blurRad="38100" dist="38100" dir="2700000" algn="tl">
                    <a:srgbClr val="C0C0C0"/>
                  </a:outerShdw>
                </a:effectLst>
                <a:ea typeface="黑体" pitchFamily="49" charset="-122"/>
              </a:rPr>
              <a:t>  </a:t>
            </a:r>
            <a:r>
              <a:rPr kumimoji="1" lang="en-US" altLang="zh-CN" dirty="0">
                <a:solidFill>
                  <a:srgbClr val="0000FF"/>
                </a:solidFill>
                <a:effectLst>
                  <a:outerShdw blurRad="38100" dist="38100" dir="2700000" algn="tl">
                    <a:srgbClr val="C0C0C0"/>
                  </a:outerShdw>
                </a:effectLst>
                <a:ea typeface="黑体" pitchFamily="49" charset="-122"/>
              </a:rPr>
              <a:t>+</a:t>
            </a:r>
            <a:endParaRPr kumimoji="1" lang="en-US" altLang="zh-CN" sz="2400" b="0" dirty="0">
              <a:solidFill>
                <a:srgbClr val="0000FF"/>
              </a:solidFill>
            </a:endParaRPr>
          </a:p>
        </p:txBody>
      </p:sp>
      <p:sp>
        <p:nvSpPr>
          <p:cNvPr id="168972" name="Text Box 12"/>
          <p:cNvSpPr txBox="1">
            <a:spLocks noChangeArrowheads="1"/>
          </p:cNvSpPr>
          <p:nvPr/>
        </p:nvSpPr>
        <p:spPr bwMode="auto">
          <a:xfrm>
            <a:off x="3108325" y="3436938"/>
            <a:ext cx="33861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just">
              <a:defRPr/>
            </a:pPr>
            <a:r>
              <a:rPr kumimoji="1" lang="en-US" altLang="zh-CN" dirty="0">
                <a:solidFill>
                  <a:srgbClr val="0000FF"/>
                </a:solidFill>
                <a:effectLst>
                  <a:outerShdw blurRad="38100" dist="38100" dir="2700000" algn="tl">
                    <a:srgbClr val="C0C0C0"/>
                  </a:outerShdw>
                </a:effectLst>
                <a:ea typeface="黑体" pitchFamily="49" charset="-122"/>
              </a:rPr>
              <a:t>(3n-5(6)</a:t>
            </a:r>
            <a:r>
              <a:rPr kumimoji="1" lang="zh-CN" altLang="en-US" dirty="0">
                <a:solidFill>
                  <a:srgbClr val="0000FF"/>
                </a:solidFill>
                <a:effectLst>
                  <a:outerShdw blurRad="38100" dist="38100" dir="2700000" algn="tl">
                    <a:srgbClr val="C0C0C0"/>
                  </a:outerShdw>
                </a:effectLst>
                <a:ea typeface="黑体" pitchFamily="49" charset="-122"/>
              </a:rPr>
              <a:t>个</a:t>
            </a:r>
            <a:r>
              <a:rPr kumimoji="1" lang="en-US" altLang="zh-CN" dirty="0">
                <a:solidFill>
                  <a:srgbClr val="0000FF"/>
                </a:solidFill>
                <a:effectLst>
                  <a:outerShdw blurRad="38100" dist="38100" dir="2700000" algn="tl">
                    <a:srgbClr val="C0C0C0"/>
                  </a:outerShdw>
                </a:effectLst>
                <a:ea typeface="黑体" pitchFamily="49" charset="-122"/>
              </a:rPr>
              <a:t>)</a:t>
            </a:r>
            <a:r>
              <a:rPr kumimoji="1" lang="zh-CN" altLang="en-US" dirty="0">
                <a:solidFill>
                  <a:srgbClr val="0000FF"/>
                </a:solidFill>
                <a:effectLst>
                  <a:outerShdw blurRad="38100" dist="38100" dir="2700000" algn="tl">
                    <a:srgbClr val="C0C0C0"/>
                  </a:outerShdw>
                </a:effectLst>
                <a:ea typeface="黑体" pitchFamily="49" charset="-122"/>
              </a:rPr>
              <a:t>简谐振子 </a:t>
            </a:r>
            <a:endParaRPr kumimoji="1" lang="zh-CN" altLang="en-US" sz="2400" b="0" dirty="0">
              <a:solidFill>
                <a:srgbClr val="0000FF"/>
              </a:solidFill>
            </a:endParaRPr>
          </a:p>
        </p:txBody>
      </p:sp>
      <p:graphicFrame>
        <p:nvGraphicFramePr>
          <p:cNvPr id="34823" name="对象 1"/>
          <p:cNvGraphicFramePr>
            <a:graphicFrameLocks noChangeAspect="1"/>
          </p:cNvGraphicFramePr>
          <p:nvPr/>
        </p:nvGraphicFramePr>
        <p:xfrm>
          <a:off x="1427163" y="4241800"/>
          <a:ext cx="4429125" cy="658813"/>
        </p:xfrm>
        <a:graphic>
          <a:graphicData uri="http://schemas.openxmlformats.org/presentationml/2006/ole">
            <mc:AlternateContent xmlns:mc="http://schemas.openxmlformats.org/markup-compatibility/2006">
              <mc:Choice xmlns:v="urn:schemas-microsoft-com:vml" Requires="v">
                <p:oleObj spid="_x0000_s18434" name="Equation" r:id="rId3" imgW="1536700" imgH="228600" progId="Equation.DSMT4">
                  <p:embed/>
                </p:oleObj>
              </mc:Choice>
              <mc:Fallback>
                <p:oleObj name="Equation" r:id="rId3" imgW="1536700" imgH="228600" progId="Equation.DSMT4">
                  <p:embed/>
                  <p:pic>
                    <p:nvPicPr>
                      <p:cNvPr id="34823"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7163" y="4241800"/>
                        <a:ext cx="44291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对象 2"/>
          <p:cNvGraphicFramePr>
            <a:graphicFrameLocks noChangeAspect="1"/>
          </p:cNvGraphicFramePr>
          <p:nvPr/>
        </p:nvGraphicFramePr>
        <p:xfrm>
          <a:off x="1057275" y="4929188"/>
          <a:ext cx="7762875" cy="731837"/>
        </p:xfrm>
        <a:graphic>
          <a:graphicData uri="http://schemas.openxmlformats.org/presentationml/2006/ole">
            <mc:AlternateContent xmlns:mc="http://schemas.openxmlformats.org/markup-compatibility/2006">
              <mc:Choice xmlns:v="urn:schemas-microsoft-com:vml" Requires="v">
                <p:oleObj spid="_x0000_s18435" name="Equation" r:id="rId5" imgW="2692400" imgH="254000" progId="Equation.DSMT4">
                  <p:embed/>
                </p:oleObj>
              </mc:Choice>
              <mc:Fallback>
                <p:oleObj name="Equation" r:id="rId5" imgW="2692400" imgH="254000" progId="Equation.DSMT4">
                  <p:embed/>
                  <p:pic>
                    <p:nvPicPr>
                      <p:cNvPr id="34824"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4929188"/>
                        <a:ext cx="77628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4">
            <a:extLst>
              <a:ext uri="{FF2B5EF4-FFF2-40B4-BE49-F238E27FC236}">
                <a16:creationId xmlns:a16="http://schemas.microsoft.com/office/drawing/2014/main" id="{96A22936-3E23-4469-8505-7C7B072472D1}"/>
              </a:ext>
            </a:extLst>
          </p:cNvPr>
          <p:cNvSpPr txBox="1">
            <a:spLocks noChangeArrowheads="1"/>
          </p:cNvSpPr>
          <p:nvPr/>
        </p:nvSpPr>
        <p:spPr bwMode="auto">
          <a:xfrm>
            <a:off x="479424" y="501184"/>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单个分子的微观状态的量子力学描述</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71" name="Text Box 11"/>
          <p:cNvSpPr txBox="1">
            <a:spLocks noChangeArrowheads="1"/>
          </p:cNvSpPr>
          <p:nvPr/>
        </p:nvSpPr>
        <p:spPr bwMode="auto">
          <a:xfrm>
            <a:off x="1000830" y="1755518"/>
            <a:ext cx="7762875" cy="3108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defRPr/>
            </a:pPr>
            <a:r>
              <a:rPr kumimoji="1" lang="zh-CN" altLang="en-US" dirty="0">
                <a:solidFill>
                  <a:srgbClr val="0000FF"/>
                </a:solidFill>
                <a:effectLst>
                  <a:outerShdw blurRad="38100" dist="38100" dir="2700000" algn="tl">
                    <a:srgbClr val="C0C0C0"/>
                  </a:outerShdw>
                </a:effectLst>
                <a:ea typeface="黑体" pitchFamily="49" charset="-122"/>
              </a:rPr>
              <a:t>对于独立子系统，系统的微观状态可以分解为每个粒子微观状态的组合，我们将用分布部分地表示出系统的微观状态。</a:t>
            </a:r>
            <a:endParaRPr kumimoji="1" lang="en-US" altLang="zh-CN" dirty="0">
              <a:solidFill>
                <a:srgbClr val="0000FF"/>
              </a:solidFill>
              <a:effectLst>
                <a:outerShdw blurRad="38100" dist="38100" dir="2700000" algn="tl">
                  <a:srgbClr val="C0C0C0"/>
                </a:outerShdw>
              </a:effectLst>
              <a:ea typeface="黑体" pitchFamily="49" charset="-122"/>
            </a:endParaRPr>
          </a:p>
          <a:p>
            <a:pPr>
              <a:defRPr/>
            </a:pPr>
            <a:endParaRPr kumimoji="1" lang="en-US" altLang="zh-CN" dirty="0">
              <a:solidFill>
                <a:srgbClr val="0000FF"/>
              </a:solidFill>
              <a:effectLst>
                <a:outerShdw blurRad="38100" dist="38100" dir="2700000" algn="tl">
                  <a:srgbClr val="C0C0C0"/>
                </a:outerShdw>
              </a:effectLst>
              <a:ea typeface="黑体" pitchFamily="49" charset="-122"/>
            </a:endParaRPr>
          </a:p>
          <a:p>
            <a:pPr>
              <a:defRPr/>
            </a:pPr>
            <a:r>
              <a:rPr kumimoji="1" lang="zh-CN" altLang="en-US" dirty="0">
                <a:solidFill>
                  <a:srgbClr val="0000FF"/>
                </a:solidFill>
                <a:effectLst>
                  <a:outerShdw blurRad="38100" dist="38100" dir="2700000" algn="tl">
                    <a:srgbClr val="C0C0C0"/>
                  </a:outerShdw>
                </a:effectLst>
                <a:ea typeface="黑体" pitchFamily="49" charset="-122"/>
              </a:rPr>
              <a:t>对于相倚子系统，由于粒子间存在相互作用，必须将系统作为整体来看，一般只能用近似方法描述系统的微观状态。</a:t>
            </a:r>
            <a:endParaRPr kumimoji="1" lang="en-US" altLang="zh-CN" dirty="0">
              <a:solidFill>
                <a:srgbClr val="0000FF"/>
              </a:solidFill>
              <a:effectLst>
                <a:outerShdw blurRad="38100" dist="38100" dir="2700000" algn="tl">
                  <a:srgbClr val="C0C0C0"/>
                </a:outerShdw>
              </a:effectLst>
              <a:ea typeface="黑体" pitchFamily="49" charset="-122"/>
            </a:endParaRPr>
          </a:p>
        </p:txBody>
      </p:sp>
      <p:sp>
        <p:nvSpPr>
          <p:cNvPr id="9" name="Text Box 4">
            <a:extLst>
              <a:ext uri="{FF2B5EF4-FFF2-40B4-BE49-F238E27FC236}">
                <a16:creationId xmlns:a16="http://schemas.microsoft.com/office/drawing/2014/main" id="{96A22936-3E23-4469-8505-7C7B072472D1}"/>
              </a:ext>
            </a:extLst>
          </p:cNvPr>
          <p:cNvSpPr txBox="1">
            <a:spLocks noChangeArrowheads="1"/>
          </p:cNvSpPr>
          <p:nvPr/>
        </p:nvSpPr>
        <p:spPr bwMode="auto">
          <a:xfrm>
            <a:off x="727779" y="918873"/>
            <a:ext cx="679767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整个系统的微观状态的量子力学描述</a:t>
            </a:r>
          </a:p>
        </p:txBody>
      </p:sp>
    </p:spTree>
    <p:extLst>
      <p:ext uri="{BB962C8B-B14F-4D97-AF65-F5344CB8AC3E}">
        <p14:creationId xmlns:p14="http://schemas.microsoft.com/office/powerpoint/2010/main" val="86000063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5221288" y="876298"/>
            <a:ext cx="3476625"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2" charset="-122"/>
              </a:rPr>
              <a:t>经典力学描述</a:t>
            </a:r>
          </a:p>
          <a:p>
            <a:pPr eaLnBrk="1" hangingPunct="1">
              <a:defRPr/>
            </a:pPr>
            <a:r>
              <a:rPr kumimoji="1" lang="en-US" altLang="zh-CN" dirty="0">
                <a:solidFill>
                  <a:srgbClr val="FF0000"/>
                </a:solidFill>
                <a:effectLst>
                  <a:outerShdw blurRad="38100" dist="38100" dir="2700000" algn="tl">
                    <a:srgbClr val="C0C0C0"/>
                  </a:outerShdw>
                </a:effectLst>
                <a:ea typeface="黑体" pitchFamily="2" charset="-122"/>
              </a:rPr>
              <a:t>(classical mechanical description)</a:t>
            </a:r>
          </a:p>
        </p:txBody>
      </p:sp>
      <p:sp>
        <p:nvSpPr>
          <p:cNvPr id="8" name="Text Box 3"/>
          <p:cNvSpPr txBox="1">
            <a:spLocks noChangeArrowheads="1"/>
          </p:cNvSpPr>
          <p:nvPr/>
        </p:nvSpPr>
        <p:spPr bwMode="auto">
          <a:xfrm>
            <a:off x="5232401" y="3043236"/>
            <a:ext cx="36068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2" charset="-122"/>
              </a:rPr>
              <a:t>量子力学描述</a:t>
            </a:r>
          </a:p>
          <a:p>
            <a:pPr eaLnBrk="1" hangingPunct="1">
              <a:defRPr/>
            </a:pPr>
            <a:r>
              <a:rPr kumimoji="1" lang="en-US" altLang="zh-CN" dirty="0">
                <a:solidFill>
                  <a:srgbClr val="FF0000"/>
                </a:solidFill>
                <a:effectLst>
                  <a:outerShdw blurRad="38100" dist="38100" dir="2700000" algn="tl">
                    <a:srgbClr val="C0C0C0"/>
                  </a:outerShdw>
                </a:effectLst>
              </a:rPr>
              <a:t>(quantum mechanical description)</a:t>
            </a:r>
            <a:endParaRPr kumimoji="1" lang="zh-CN" altLang="en-US" dirty="0">
              <a:solidFill>
                <a:srgbClr val="FF0000"/>
              </a:solidFill>
              <a:effectLst>
                <a:outerShdw blurRad="38100" dist="38100" dir="2700000" algn="tl">
                  <a:srgbClr val="C0C0C0"/>
                </a:outerShdw>
              </a:effectLst>
            </a:endParaRPr>
          </a:p>
        </p:txBody>
      </p:sp>
      <p:grpSp>
        <p:nvGrpSpPr>
          <p:cNvPr id="12292" name="组合 1"/>
          <p:cNvGrpSpPr>
            <a:grpSpLocks/>
          </p:cNvGrpSpPr>
          <p:nvPr/>
        </p:nvGrpSpPr>
        <p:grpSpPr bwMode="auto">
          <a:xfrm>
            <a:off x="606425" y="1287461"/>
            <a:ext cx="4614863" cy="2795587"/>
            <a:chOff x="606072" y="2788356"/>
            <a:chExt cx="4614863" cy="2795769"/>
          </a:xfrm>
        </p:grpSpPr>
        <p:sp>
          <p:nvSpPr>
            <p:cNvPr id="12293" name="AutoShape 5"/>
            <p:cNvSpPr>
              <a:spLocks noChangeArrowheads="1"/>
            </p:cNvSpPr>
            <p:nvPr/>
          </p:nvSpPr>
          <p:spPr bwMode="auto">
            <a:xfrm>
              <a:off x="606072" y="2788356"/>
              <a:ext cx="4614863" cy="2795769"/>
            </a:xfrm>
            <a:prstGeom prst="notchedRightArrow">
              <a:avLst>
                <a:gd name="adj1" fmla="val 50000"/>
                <a:gd name="adj2" fmla="val 3373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9" name="Text Box 4"/>
            <p:cNvSpPr txBox="1">
              <a:spLocks noChangeArrowheads="1"/>
            </p:cNvSpPr>
            <p:nvPr/>
          </p:nvSpPr>
          <p:spPr bwMode="auto">
            <a:xfrm>
              <a:off x="1141060" y="3866338"/>
              <a:ext cx="3543300" cy="64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kumimoji="1" lang="zh-CN" altLang="en-US" sz="3600" dirty="0">
                  <a:solidFill>
                    <a:srgbClr val="FF0000"/>
                  </a:solidFill>
                  <a:effectLst>
                    <a:outerShdw blurRad="38100" dist="38100" dir="2700000" algn="tl">
                      <a:srgbClr val="C0C0C0"/>
                    </a:outerShdw>
                  </a:effectLst>
                  <a:latin typeface="楷体" panose="02010609060101010101" pitchFamily="49" charset="-122"/>
                  <a:ea typeface="楷体" panose="02010609060101010101" pitchFamily="49" charset="-122"/>
                </a:rPr>
                <a:t>微观状态的描述</a:t>
              </a:r>
            </a:p>
          </p:txBody>
        </p:sp>
      </p:grpSp>
      <p:sp>
        <p:nvSpPr>
          <p:cNvPr id="10" name="Text Box 2">
            <a:extLst>
              <a:ext uri="{FF2B5EF4-FFF2-40B4-BE49-F238E27FC236}">
                <a16:creationId xmlns:a16="http://schemas.microsoft.com/office/drawing/2014/main" id="{DAD59DCC-5B97-416E-A14B-C9B9AFA4D488}"/>
              </a:ext>
            </a:extLst>
          </p:cNvPr>
          <p:cNvSpPr txBox="1">
            <a:spLocks noChangeArrowheads="1"/>
          </p:cNvSpPr>
          <p:nvPr/>
        </p:nvSpPr>
        <p:spPr bwMode="auto">
          <a:xfrm>
            <a:off x="606425" y="5092241"/>
            <a:ext cx="817738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marL="1800000" indent="-1800000" eaLnBrk="1" hangingPunct="1">
              <a:defRPr/>
            </a:pPr>
            <a:r>
              <a:rPr kumimoji="1" lang="zh-CN" altLang="en-US" dirty="0">
                <a:solidFill>
                  <a:srgbClr val="0000FF"/>
                </a:solidFill>
                <a:effectLst>
                  <a:outerShdw blurRad="38100" dist="38100" dir="2700000" algn="tl">
                    <a:srgbClr val="C0C0C0"/>
                  </a:outerShdw>
                </a:effectLst>
                <a:latin typeface="华文中宋" panose="02010600040101010101" pitchFamily="2" charset="-122"/>
                <a:ea typeface="华文中宋" panose="02010600040101010101" pitchFamily="2" charset="-122"/>
              </a:rPr>
              <a:t>注意区分：单个粒子的微观状态、系统的微观状态</a:t>
            </a:r>
            <a:endParaRPr kumimoji="1" lang="en-US" altLang="zh-CN" dirty="0">
              <a:solidFill>
                <a:srgbClr val="0000FF"/>
              </a:solidFill>
              <a:effectLst>
                <a:outerShdw blurRad="38100" dist="38100" dir="2700000" algn="tl">
                  <a:srgbClr val="C0C0C0"/>
                </a:outerShdw>
              </a:effectLst>
              <a:latin typeface="华文中宋" panose="02010600040101010101" pitchFamily="2" charset="-122"/>
              <a:ea typeface="华文中宋" panose="02010600040101010101" pitchFamily="2" charset="-122"/>
            </a:endParaRP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479425" y="525463"/>
            <a:ext cx="49498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微观状态的经典力学描述</a:t>
            </a:r>
          </a:p>
        </p:txBody>
      </p:sp>
      <p:sp>
        <p:nvSpPr>
          <p:cNvPr id="4" name="Text Box 26"/>
          <p:cNvSpPr txBox="1">
            <a:spLocks noChangeArrowheads="1"/>
          </p:cNvSpPr>
          <p:nvPr/>
        </p:nvSpPr>
        <p:spPr bwMode="auto">
          <a:xfrm>
            <a:off x="647700" y="1084263"/>
            <a:ext cx="8104188"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1440000" indent="-1440000">
              <a:defRPr/>
            </a:pPr>
            <a:r>
              <a:rPr kumimoji="1" lang="zh-CN" altLang="en-US" dirty="0">
                <a:solidFill>
                  <a:srgbClr val="FF0000"/>
                </a:solidFill>
                <a:effectLst>
                  <a:outerShdw blurRad="38100" dist="38100" dir="2700000" algn="tl">
                    <a:srgbClr val="C0C0C0"/>
                  </a:outerShdw>
                </a:effectLst>
                <a:ea typeface="黑体" pitchFamily="49" charset="-122"/>
              </a:rPr>
              <a:t>自由度：</a:t>
            </a:r>
            <a:r>
              <a:rPr kumimoji="1" lang="zh-CN" altLang="en-US" dirty="0">
                <a:solidFill>
                  <a:srgbClr val="000000"/>
                </a:solidFill>
                <a:effectLst>
                  <a:outerShdw blurRad="38100" dist="38100" dir="2700000" algn="tl">
                    <a:srgbClr val="C0C0C0"/>
                  </a:outerShdw>
                </a:effectLst>
                <a:latin typeface="宋体" panose="02010600030101010101" pitchFamily="2" charset="-122"/>
              </a:rPr>
              <a:t>确定系统中所有粒子的位置而需要的独立坐标数，这些坐标又称为</a:t>
            </a:r>
            <a:r>
              <a:rPr kumimoji="1" lang="zh-CN" altLang="en-US"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广义坐标</a:t>
            </a:r>
            <a:r>
              <a:rPr kumimoji="1" lang="zh-CN" altLang="en-US" dirty="0">
                <a:solidFill>
                  <a:srgbClr val="000000"/>
                </a:solidFill>
                <a:effectLst>
                  <a:outerShdw blurRad="38100" dist="38100" dir="2700000" algn="tl">
                    <a:srgbClr val="C0C0C0"/>
                  </a:outerShdw>
                </a:effectLst>
                <a:latin typeface="宋体" panose="02010600030101010101" pitchFamily="2" charset="-122"/>
              </a:rPr>
              <a:t>。</a:t>
            </a:r>
            <a:endParaRPr kumimoji="1" lang="en-US" altLang="zh-CN" dirty="0">
              <a:solidFill>
                <a:srgbClr val="000000"/>
              </a:solidFill>
              <a:effectLst>
                <a:outerShdw blurRad="38100" dist="38100" dir="2700000" algn="tl">
                  <a:srgbClr val="C0C0C0"/>
                </a:outerShdw>
              </a:effectLst>
              <a:latin typeface="宋体" panose="02010600030101010101" pitchFamily="2" charset="-122"/>
            </a:endParaRPr>
          </a:p>
        </p:txBody>
      </p:sp>
      <p:grpSp>
        <p:nvGrpSpPr>
          <p:cNvPr id="13316" name="组合 2"/>
          <p:cNvGrpSpPr>
            <a:grpSpLocks/>
          </p:cNvGrpSpPr>
          <p:nvPr/>
        </p:nvGrpSpPr>
        <p:grpSpPr bwMode="auto">
          <a:xfrm>
            <a:off x="647700" y="2100263"/>
            <a:ext cx="7875588" cy="954087"/>
            <a:chOff x="647700" y="2449799"/>
            <a:chExt cx="7875411" cy="954107"/>
          </a:xfrm>
        </p:grpSpPr>
        <p:sp>
          <p:nvSpPr>
            <p:cNvPr id="5" name="Text Box 20"/>
            <p:cNvSpPr txBox="1">
              <a:spLocks noChangeArrowheads="1"/>
            </p:cNvSpPr>
            <p:nvPr/>
          </p:nvSpPr>
          <p:spPr bwMode="auto">
            <a:xfrm>
              <a:off x="647700" y="2452974"/>
              <a:ext cx="3513059" cy="519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分子运动形式：</a:t>
              </a:r>
              <a:endParaRPr kumimoji="1" lang="zh-CN" altLang="en-US" sz="2400" b="0" dirty="0"/>
            </a:p>
          </p:txBody>
        </p:sp>
        <p:sp>
          <p:nvSpPr>
            <p:cNvPr id="6" name="Text Box 21"/>
            <p:cNvSpPr txBox="1">
              <a:spLocks noChangeArrowheads="1"/>
            </p:cNvSpPr>
            <p:nvPr/>
          </p:nvSpPr>
          <p:spPr bwMode="auto">
            <a:xfrm>
              <a:off x="3176531" y="2449799"/>
              <a:ext cx="5346580"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en-US" altLang="zh-CN" dirty="0">
                  <a:solidFill>
                    <a:srgbClr val="0000FF"/>
                  </a:solidFill>
                  <a:effectLst>
                    <a:outerShdw blurRad="38100" dist="38100" dir="2700000" algn="tl">
                      <a:srgbClr val="C0C0C0"/>
                    </a:outerShdw>
                  </a:effectLst>
                  <a:ea typeface="黑体" pitchFamily="49" charset="-122"/>
                </a:rPr>
                <a:t>1. </a:t>
              </a:r>
              <a:r>
                <a:rPr kumimoji="1" lang="zh-CN" altLang="en-US" dirty="0">
                  <a:solidFill>
                    <a:srgbClr val="0000FF"/>
                  </a:solidFill>
                  <a:effectLst>
                    <a:outerShdw blurRad="38100" dist="38100" dir="2700000" algn="tl">
                      <a:srgbClr val="C0C0C0"/>
                    </a:outerShdw>
                  </a:effectLst>
                  <a:ea typeface="黑体" pitchFamily="49" charset="-122"/>
                </a:rPr>
                <a:t>外部运动（质心平动）</a:t>
              </a:r>
              <a:endParaRPr kumimoji="1" lang="en-US" altLang="zh-CN" dirty="0">
                <a:solidFill>
                  <a:srgbClr val="0000FF"/>
                </a:solidFill>
                <a:effectLst>
                  <a:outerShdw blurRad="38100" dist="38100" dir="2700000" algn="tl">
                    <a:srgbClr val="C0C0C0"/>
                  </a:outerShdw>
                </a:effectLst>
                <a:ea typeface="黑体" pitchFamily="49" charset="-122"/>
              </a:endParaRPr>
            </a:p>
            <a:p>
              <a:pPr algn="just">
                <a:defRPr/>
              </a:pPr>
              <a:r>
                <a:rPr kumimoji="1" lang="en-US" altLang="zh-CN" dirty="0">
                  <a:solidFill>
                    <a:srgbClr val="0000FF"/>
                  </a:solidFill>
                  <a:effectLst>
                    <a:outerShdw blurRad="38100" dist="38100" dir="2700000" algn="tl">
                      <a:srgbClr val="C0C0C0"/>
                    </a:outerShdw>
                  </a:effectLst>
                  <a:ea typeface="黑体" pitchFamily="49" charset="-122"/>
                </a:rPr>
                <a:t>2. </a:t>
              </a:r>
              <a:r>
                <a:rPr kumimoji="1" lang="zh-CN" altLang="en-US" dirty="0">
                  <a:solidFill>
                    <a:srgbClr val="0000FF"/>
                  </a:solidFill>
                  <a:effectLst>
                    <a:outerShdw blurRad="38100" dist="38100" dir="2700000" algn="tl">
                      <a:srgbClr val="C0C0C0"/>
                    </a:outerShdw>
                  </a:effectLst>
                  <a:ea typeface="黑体" pitchFamily="49" charset="-122"/>
                </a:rPr>
                <a:t>内部运动（相对质心的运动）</a:t>
              </a:r>
              <a:endParaRPr kumimoji="1" lang="en-US" altLang="zh-CN" dirty="0">
                <a:solidFill>
                  <a:srgbClr val="0000FF"/>
                </a:solidFill>
                <a:effectLst>
                  <a:outerShdw blurRad="38100" dist="38100" dir="2700000" algn="tl">
                    <a:srgbClr val="C0C0C0"/>
                  </a:outerShdw>
                </a:effectLst>
                <a:ea typeface="黑体" pitchFamily="49" charset="-122"/>
              </a:endParaRPr>
            </a:p>
          </p:txBody>
        </p:sp>
      </p:grpSp>
      <p:sp>
        <p:nvSpPr>
          <p:cNvPr id="2" name="矩形 1"/>
          <p:cNvSpPr/>
          <p:nvPr/>
        </p:nvSpPr>
        <p:spPr>
          <a:xfrm>
            <a:off x="719138" y="3060700"/>
            <a:ext cx="8032750" cy="1384300"/>
          </a:xfrm>
          <a:prstGeom prst="rect">
            <a:avLst/>
          </a:prstGeom>
        </p:spPr>
        <p:txBody>
          <a:bodyPr>
            <a:spAutoFit/>
          </a:bodyPr>
          <a:lstStyle/>
          <a:p>
            <a:pPr>
              <a:spcBef>
                <a:spcPts val="1200"/>
              </a:spcBef>
              <a:defRPr/>
            </a:pPr>
            <a:r>
              <a:rPr kumimoji="1" lang="zh-CN" altLang="en-US" dirty="0">
                <a:solidFill>
                  <a:srgbClr val="000000"/>
                </a:solidFill>
                <a:effectLst>
                  <a:outerShdw blurRad="38100" dist="38100" dir="2700000" algn="tl">
                    <a:srgbClr val="C0C0C0"/>
                  </a:outerShdw>
                </a:effectLst>
                <a:latin typeface="宋体" panose="02010600030101010101" pitchFamily="2" charset="-122"/>
              </a:rPr>
              <a:t>若以原子作为基本单元，不考虑亚原子结构，</a:t>
            </a:r>
            <a:r>
              <a:rPr kumimoji="1" lang="zh-CN" altLang="en-US"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分子运动自由度</a:t>
            </a:r>
            <a:r>
              <a:rPr kumimoji="1" lang="zh-CN" altLang="en-US" dirty="0">
                <a:solidFill>
                  <a:srgbClr val="000000"/>
                </a:solidFill>
                <a:effectLst>
                  <a:outerShdw blurRad="38100" dist="38100" dir="2700000" algn="tl">
                    <a:srgbClr val="C0C0C0"/>
                  </a:outerShdw>
                </a:effectLst>
                <a:latin typeface="宋体" panose="02010600030101010101" pitchFamily="2" charset="-122"/>
              </a:rPr>
              <a:t>等于其所含原子个数的</a:t>
            </a:r>
            <a:r>
              <a:rPr kumimoji="1" lang="en-US" altLang="zh-CN" dirty="0">
                <a:solidFill>
                  <a:srgbClr val="000000"/>
                </a:solidFill>
                <a:effectLst>
                  <a:outerShdw blurRad="38100" dist="38100" dir="2700000" algn="tl">
                    <a:srgbClr val="C0C0C0"/>
                  </a:outerShdw>
                </a:effectLst>
                <a:cs typeface="Times New Roman" panose="02020603050405020304" pitchFamily="18" charset="0"/>
              </a:rPr>
              <a:t>3</a:t>
            </a:r>
            <a:r>
              <a:rPr kumimoji="1" lang="zh-CN" altLang="en-US" dirty="0">
                <a:solidFill>
                  <a:srgbClr val="000000"/>
                </a:solidFill>
                <a:effectLst>
                  <a:outerShdw blurRad="38100" dist="38100" dir="2700000" algn="tl">
                    <a:srgbClr val="C0C0C0"/>
                  </a:outerShdw>
                </a:effectLst>
                <a:latin typeface="宋体" panose="02010600030101010101" pitchFamily="2" charset="-122"/>
              </a:rPr>
              <a:t>倍，分子的内部运动近似简化为转动和振动的叠加。</a:t>
            </a:r>
            <a:endParaRPr kumimoji="1" lang="zh-CN" altLang="en-US" b="0" dirty="0">
              <a:latin typeface="宋体" panose="02010600030101010101" pitchFamily="2" charset="-122"/>
            </a:endParaRPr>
          </a:p>
        </p:txBody>
      </p:sp>
      <p:sp>
        <p:nvSpPr>
          <p:cNvPr id="9" name="Text Box 41"/>
          <p:cNvSpPr txBox="1">
            <a:spLocks noChangeArrowheads="1"/>
          </p:cNvSpPr>
          <p:nvPr/>
        </p:nvSpPr>
        <p:spPr bwMode="auto">
          <a:xfrm>
            <a:off x="890588" y="4600575"/>
            <a:ext cx="7858125" cy="198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lnSpc>
                <a:spcPct val="110000"/>
              </a:lnSpc>
              <a:defRPr/>
            </a:pPr>
            <a:r>
              <a:rPr kumimoji="1" lang="zh-CN" altLang="en-US" dirty="0">
                <a:solidFill>
                  <a:srgbClr val="993300"/>
                </a:solidFill>
                <a:effectLst>
                  <a:outerShdw blurRad="38100" dist="38100" dir="2700000" algn="tl">
                    <a:srgbClr val="C0C0C0"/>
                  </a:outerShdw>
                </a:effectLst>
                <a:ea typeface="黑体" pitchFamily="49" charset="-122"/>
              </a:rPr>
              <a:t>单原子分子        双原子分子        </a:t>
            </a:r>
            <a:r>
              <a:rPr kumimoji="1" lang="zh-CN" altLang="en-US" dirty="0">
                <a:solidFill>
                  <a:srgbClr val="FF0000"/>
                </a:solidFill>
                <a:effectLst>
                  <a:outerShdw blurRad="38100" dist="38100" dir="2700000" algn="tl">
                    <a:srgbClr val="C0C0C0"/>
                  </a:outerShdw>
                </a:effectLst>
                <a:ea typeface="黑体" pitchFamily="49" charset="-122"/>
              </a:rPr>
              <a:t>刚性</a:t>
            </a:r>
            <a:r>
              <a:rPr kumimoji="1" lang="zh-CN" altLang="en-US" dirty="0">
                <a:solidFill>
                  <a:srgbClr val="993300"/>
                </a:solidFill>
                <a:effectLst>
                  <a:outerShdw blurRad="38100" dist="38100" dir="2700000" algn="tl">
                    <a:srgbClr val="C0C0C0"/>
                  </a:outerShdw>
                </a:effectLst>
                <a:ea typeface="黑体" pitchFamily="49" charset="-122"/>
              </a:rPr>
              <a:t>多原子分子</a:t>
            </a:r>
            <a:endParaRPr kumimoji="1" lang="en-US" altLang="zh-CN" dirty="0">
              <a:solidFill>
                <a:srgbClr val="993300"/>
              </a:solidFill>
              <a:effectLst>
                <a:outerShdw blurRad="38100" dist="38100" dir="2700000" algn="tl">
                  <a:srgbClr val="C0C0C0"/>
                </a:outerShdw>
              </a:effectLst>
              <a:ea typeface="黑体" pitchFamily="49" charset="-122"/>
            </a:endParaRPr>
          </a:p>
          <a:p>
            <a:pPr algn="just">
              <a:lnSpc>
                <a:spcPct val="110000"/>
              </a:lnSpc>
              <a:defRPr/>
            </a:pPr>
            <a:r>
              <a:rPr kumimoji="1" lang="en-US" altLang="zh-CN" dirty="0">
                <a:solidFill>
                  <a:srgbClr val="0000FF"/>
                </a:solidFill>
                <a:effectLst>
                  <a:outerShdw blurRad="38100" dist="38100" dir="2700000" algn="tl">
                    <a:srgbClr val="C0C0C0"/>
                  </a:outerShdw>
                </a:effectLst>
                <a:ea typeface="黑体" pitchFamily="49" charset="-122"/>
              </a:rPr>
              <a:t>   3</a:t>
            </a:r>
            <a:r>
              <a:rPr kumimoji="1" lang="zh-CN" altLang="en-US" dirty="0">
                <a:solidFill>
                  <a:srgbClr val="0000FF"/>
                </a:solidFill>
                <a:effectLst>
                  <a:outerShdw blurRad="38100" dist="38100" dir="2700000" algn="tl">
                    <a:srgbClr val="C0C0C0"/>
                  </a:outerShdw>
                </a:effectLst>
                <a:ea typeface="黑体" pitchFamily="49" charset="-122"/>
              </a:rPr>
              <a:t>个平动              </a:t>
            </a:r>
            <a:r>
              <a:rPr kumimoji="1" lang="en-US" altLang="zh-CN" dirty="0">
                <a:solidFill>
                  <a:srgbClr val="0000FF"/>
                </a:solidFill>
                <a:effectLst>
                  <a:outerShdw blurRad="38100" dist="38100" dir="2700000" algn="tl">
                    <a:srgbClr val="C0C0C0"/>
                  </a:outerShdw>
                </a:effectLst>
                <a:ea typeface="黑体" pitchFamily="49" charset="-122"/>
              </a:rPr>
              <a:t>3</a:t>
            </a:r>
            <a:r>
              <a:rPr kumimoji="1" lang="zh-CN" altLang="en-US" dirty="0">
                <a:solidFill>
                  <a:srgbClr val="0000FF"/>
                </a:solidFill>
                <a:effectLst>
                  <a:outerShdw blurRad="38100" dist="38100" dir="2700000" algn="tl">
                    <a:srgbClr val="C0C0C0"/>
                  </a:outerShdw>
                </a:effectLst>
                <a:ea typeface="黑体" pitchFamily="49" charset="-122"/>
              </a:rPr>
              <a:t>个平动                </a:t>
            </a:r>
            <a:r>
              <a:rPr kumimoji="1" lang="en-US" altLang="zh-CN" dirty="0">
                <a:solidFill>
                  <a:srgbClr val="0000FF"/>
                </a:solidFill>
                <a:effectLst>
                  <a:outerShdw blurRad="38100" dist="38100" dir="2700000" algn="tl">
                    <a:srgbClr val="C0C0C0"/>
                  </a:outerShdw>
                </a:effectLst>
                <a:ea typeface="黑体" pitchFamily="49" charset="-122"/>
              </a:rPr>
              <a:t>3</a:t>
            </a:r>
            <a:r>
              <a:rPr kumimoji="1" lang="zh-CN" altLang="en-US" dirty="0">
                <a:solidFill>
                  <a:srgbClr val="0000FF"/>
                </a:solidFill>
                <a:effectLst>
                  <a:outerShdw blurRad="38100" dist="38100" dir="2700000" algn="tl">
                    <a:srgbClr val="C0C0C0"/>
                  </a:outerShdw>
                </a:effectLst>
                <a:ea typeface="黑体" pitchFamily="49" charset="-122"/>
              </a:rPr>
              <a:t>个平动</a:t>
            </a:r>
            <a:endParaRPr kumimoji="1" lang="en-US" altLang="zh-CN" dirty="0">
              <a:solidFill>
                <a:srgbClr val="0000FF"/>
              </a:solidFill>
              <a:effectLst>
                <a:outerShdw blurRad="38100" dist="38100" dir="2700000" algn="tl">
                  <a:srgbClr val="C0C0C0"/>
                </a:outerShdw>
              </a:effectLst>
              <a:ea typeface="黑体" pitchFamily="49" charset="-122"/>
            </a:endParaRPr>
          </a:p>
          <a:p>
            <a:pPr algn="just">
              <a:lnSpc>
                <a:spcPct val="110000"/>
              </a:lnSpc>
              <a:defRPr/>
            </a:pPr>
            <a:r>
              <a:rPr kumimoji="1" lang="en-US" altLang="zh-CN" dirty="0">
                <a:solidFill>
                  <a:srgbClr val="0000FF"/>
                </a:solidFill>
                <a:effectLst>
                  <a:outerShdw blurRad="38100" dist="38100" dir="2700000" algn="tl">
                    <a:srgbClr val="C0C0C0"/>
                  </a:outerShdw>
                </a:effectLst>
                <a:ea typeface="黑体" pitchFamily="49" charset="-122"/>
              </a:rPr>
              <a:t>   0</a:t>
            </a:r>
            <a:r>
              <a:rPr kumimoji="1" lang="zh-CN" altLang="en-US" dirty="0">
                <a:solidFill>
                  <a:srgbClr val="0000FF"/>
                </a:solidFill>
                <a:effectLst>
                  <a:outerShdw blurRad="38100" dist="38100" dir="2700000" algn="tl">
                    <a:srgbClr val="C0C0C0"/>
                  </a:outerShdw>
                </a:effectLst>
                <a:ea typeface="黑体" pitchFamily="49" charset="-122"/>
              </a:rPr>
              <a:t>个转动              </a:t>
            </a:r>
            <a:r>
              <a:rPr kumimoji="1" lang="en-US" altLang="zh-CN" dirty="0">
                <a:solidFill>
                  <a:srgbClr val="0000FF"/>
                </a:solidFill>
                <a:effectLst>
                  <a:outerShdw blurRad="38100" dist="38100" dir="2700000" algn="tl">
                    <a:srgbClr val="C0C0C0"/>
                  </a:outerShdw>
                </a:effectLst>
                <a:ea typeface="黑体" pitchFamily="49" charset="-122"/>
              </a:rPr>
              <a:t>2</a:t>
            </a:r>
            <a:r>
              <a:rPr kumimoji="1" lang="zh-CN" altLang="en-US" dirty="0">
                <a:solidFill>
                  <a:srgbClr val="0000FF"/>
                </a:solidFill>
                <a:effectLst>
                  <a:outerShdw blurRad="38100" dist="38100" dir="2700000" algn="tl">
                    <a:srgbClr val="C0C0C0"/>
                  </a:outerShdw>
                </a:effectLst>
                <a:ea typeface="黑体" pitchFamily="49" charset="-122"/>
              </a:rPr>
              <a:t>个转动              </a:t>
            </a:r>
            <a:r>
              <a:rPr kumimoji="1" lang="en-US" altLang="zh-CN" dirty="0">
                <a:solidFill>
                  <a:srgbClr val="0000FF"/>
                </a:solidFill>
                <a:effectLst>
                  <a:outerShdw blurRad="38100" dist="38100" dir="2700000" algn="tl">
                    <a:srgbClr val="C0C0C0"/>
                  </a:outerShdw>
                </a:effectLst>
                <a:ea typeface="黑体" pitchFamily="49" charset="-122"/>
              </a:rPr>
              <a:t>3(2)</a:t>
            </a:r>
            <a:r>
              <a:rPr kumimoji="1" lang="zh-CN" altLang="en-US" dirty="0">
                <a:solidFill>
                  <a:srgbClr val="0000FF"/>
                </a:solidFill>
                <a:effectLst>
                  <a:outerShdw blurRad="38100" dist="38100" dir="2700000" algn="tl">
                    <a:srgbClr val="C0C0C0"/>
                  </a:outerShdw>
                </a:effectLst>
                <a:ea typeface="黑体" pitchFamily="49" charset="-122"/>
              </a:rPr>
              <a:t>个转动 </a:t>
            </a:r>
            <a:endParaRPr kumimoji="1" lang="zh-CN" altLang="en-US" b="0" dirty="0">
              <a:solidFill>
                <a:srgbClr val="0000FF"/>
              </a:solidFill>
            </a:endParaRPr>
          </a:p>
          <a:p>
            <a:pPr algn="just">
              <a:lnSpc>
                <a:spcPct val="110000"/>
              </a:lnSpc>
              <a:defRPr/>
            </a:pPr>
            <a:r>
              <a:rPr kumimoji="1" lang="en-US" altLang="zh-CN" dirty="0">
                <a:solidFill>
                  <a:srgbClr val="0000FF"/>
                </a:solidFill>
                <a:effectLst>
                  <a:outerShdw blurRad="38100" dist="38100" dir="2700000" algn="tl">
                    <a:srgbClr val="C0C0C0"/>
                  </a:outerShdw>
                </a:effectLst>
                <a:ea typeface="黑体" pitchFamily="49" charset="-122"/>
              </a:rPr>
              <a:t>   0</a:t>
            </a:r>
            <a:r>
              <a:rPr kumimoji="1" lang="zh-CN" altLang="en-US" dirty="0">
                <a:solidFill>
                  <a:srgbClr val="0000FF"/>
                </a:solidFill>
                <a:effectLst>
                  <a:outerShdw blurRad="38100" dist="38100" dir="2700000" algn="tl">
                    <a:srgbClr val="C0C0C0"/>
                  </a:outerShdw>
                </a:effectLst>
                <a:ea typeface="黑体" pitchFamily="49" charset="-122"/>
              </a:rPr>
              <a:t>个振动              </a:t>
            </a:r>
            <a:r>
              <a:rPr kumimoji="1" lang="en-US" altLang="zh-CN" dirty="0">
                <a:solidFill>
                  <a:srgbClr val="0000FF"/>
                </a:solidFill>
                <a:effectLst>
                  <a:outerShdw blurRad="38100" dist="38100" dir="2700000" algn="tl">
                    <a:srgbClr val="C0C0C0"/>
                  </a:outerShdw>
                </a:effectLst>
                <a:ea typeface="黑体" pitchFamily="49" charset="-122"/>
              </a:rPr>
              <a:t>1</a:t>
            </a:r>
            <a:r>
              <a:rPr kumimoji="1" lang="zh-CN" altLang="en-US" dirty="0">
                <a:solidFill>
                  <a:srgbClr val="0000FF"/>
                </a:solidFill>
                <a:effectLst>
                  <a:outerShdw blurRad="38100" dist="38100" dir="2700000" algn="tl">
                    <a:srgbClr val="C0C0C0"/>
                  </a:outerShdw>
                </a:effectLst>
                <a:ea typeface="黑体" pitchFamily="49" charset="-122"/>
              </a:rPr>
              <a:t>个振动           </a:t>
            </a:r>
            <a:r>
              <a:rPr kumimoji="1" lang="en-US" altLang="zh-CN" dirty="0">
                <a:solidFill>
                  <a:srgbClr val="0000FF"/>
                </a:solidFill>
                <a:effectLst>
                  <a:outerShdw blurRad="38100" dist="38100" dir="2700000" algn="tl">
                    <a:srgbClr val="C0C0C0"/>
                  </a:outerShdw>
                </a:effectLst>
                <a:ea typeface="黑体" pitchFamily="49" charset="-122"/>
              </a:rPr>
              <a:t>3n-6(3n-5)</a:t>
            </a:r>
            <a:r>
              <a:rPr kumimoji="1" lang="zh-CN" altLang="en-US" dirty="0">
                <a:solidFill>
                  <a:srgbClr val="0000FF"/>
                </a:solidFill>
                <a:effectLst>
                  <a:outerShdw blurRad="38100" dist="38100" dir="2700000" algn="tl">
                    <a:srgbClr val="C0C0C0"/>
                  </a:outerShdw>
                </a:effectLst>
                <a:ea typeface="黑体" pitchFamily="49" charset="-122"/>
              </a:rPr>
              <a:t>个振动</a:t>
            </a:r>
            <a:endParaRPr kumimoji="1" lang="zh-CN" altLang="en-US" b="0" dirty="0">
              <a:solidFill>
                <a:srgbClr val="0000FF"/>
              </a:solidFill>
            </a:endParaRP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560388" y="612775"/>
            <a:ext cx="8142287" cy="584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ts val="900"/>
              </a:spcBef>
              <a:buClrTx/>
              <a:buSzTx/>
              <a:buFontTx/>
              <a:buNone/>
            </a:pPr>
            <a:r>
              <a:rPr lang="zh-CN" altLang="en-US" sz="2800" dirty="0">
                <a:solidFill>
                  <a:srgbClr val="FF0000"/>
                </a:solidFill>
                <a:latin typeface="黑体" pitchFamily="49" charset="-122"/>
                <a:ea typeface="黑体" pitchFamily="49" charset="-122"/>
              </a:rPr>
              <a:t>刚体</a:t>
            </a:r>
            <a:r>
              <a:rPr lang="zh-CN" altLang="en-US" sz="2800" dirty="0">
                <a:solidFill>
                  <a:srgbClr val="0000FF"/>
                </a:solidFill>
                <a:latin typeface="黑体" pitchFamily="49" charset="-122"/>
                <a:ea typeface="黑体" pitchFamily="49" charset="-122"/>
              </a:rPr>
              <a:t>转动有三个自由度，相应的有三个主转动惯量，按此可将多原子分子转动分为四类：</a:t>
            </a:r>
          </a:p>
          <a:p>
            <a:pPr eaLnBrk="1" hangingPunct="1">
              <a:spcBef>
                <a:spcPts val="900"/>
              </a:spcBef>
              <a:buClrTx/>
              <a:buSzTx/>
              <a:buFontTx/>
              <a:buNone/>
            </a:pPr>
            <a:r>
              <a:rPr lang="en-US" altLang="zh-CN" sz="2800" dirty="0">
                <a:solidFill>
                  <a:srgbClr val="0000FF"/>
                </a:solidFill>
                <a:latin typeface="黑体" pitchFamily="49" charset="-122"/>
                <a:ea typeface="黑体" pitchFamily="49" charset="-122"/>
              </a:rPr>
              <a:t>  1</a:t>
            </a:r>
            <a:r>
              <a:rPr lang="zh-CN" altLang="en-US" sz="2800" dirty="0">
                <a:solidFill>
                  <a:srgbClr val="0000FF"/>
                </a:solidFill>
                <a:latin typeface="黑体" pitchFamily="49" charset="-122"/>
                <a:ea typeface="黑体" pitchFamily="49" charset="-122"/>
              </a:rPr>
              <a:t>，球对称陀螺分子：三个主转动惯量相等。甲烷，四氯化硅，六氟化硫。</a:t>
            </a:r>
          </a:p>
          <a:p>
            <a:pPr eaLnBrk="1" hangingPunct="1">
              <a:spcBef>
                <a:spcPts val="900"/>
              </a:spcBef>
              <a:buClrTx/>
              <a:buSzTx/>
              <a:buFontTx/>
              <a:buNone/>
            </a:pPr>
            <a:r>
              <a:rPr lang="en-US" altLang="zh-CN" sz="2800" dirty="0">
                <a:solidFill>
                  <a:srgbClr val="0000FF"/>
                </a:solidFill>
                <a:latin typeface="黑体" pitchFamily="49" charset="-122"/>
                <a:ea typeface="黑体" pitchFamily="49" charset="-122"/>
              </a:rPr>
              <a:t>  2</a:t>
            </a:r>
            <a:r>
              <a:rPr lang="zh-CN" altLang="en-US" sz="2800" dirty="0">
                <a:solidFill>
                  <a:srgbClr val="0000FF"/>
                </a:solidFill>
                <a:latin typeface="黑体" pitchFamily="49" charset="-122"/>
                <a:ea typeface="黑体" pitchFamily="49" charset="-122"/>
              </a:rPr>
              <a:t>，</a:t>
            </a:r>
            <a:r>
              <a:rPr lang="zh-CN" altLang="en-US" sz="2800" dirty="0">
                <a:solidFill>
                  <a:srgbClr val="FF0000"/>
                </a:solidFill>
                <a:latin typeface="黑体" pitchFamily="49" charset="-122"/>
                <a:ea typeface="黑体" pitchFamily="49" charset="-122"/>
              </a:rPr>
              <a:t>线形分子：两个主转动惯量相等，另一个为零</a:t>
            </a:r>
            <a:r>
              <a:rPr lang="zh-CN" altLang="en-US" sz="2800" dirty="0">
                <a:solidFill>
                  <a:srgbClr val="0000FF"/>
                </a:solidFill>
                <a:latin typeface="黑体" pitchFamily="49" charset="-122"/>
                <a:ea typeface="黑体" pitchFamily="49" charset="-122"/>
              </a:rPr>
              <a:t>。二氧化碳，乙炔。</a:t>
            </a:r>
          </a:p>
          <a:p>
            <a:pPr eaLnBrk="1" hangingPunct="1">
              <a:spcBef>
                <a:spcPts val="900"/>
              </a:spcBef>
              <a:buClrTx/>
              <a:buSzTx/>
              <a:buFontTx/>
              <a:buNone/>
            </a:pPr>
            <a:r>
              <a:rPr lang="en-US" altLang="zh-CN" sz="2800" dirty="0">
                <a:solidFill>
                  <a:srgbClr val="0000FF"/>
                </a:solidFill>
                <a:latin typeface="黑体" pitchFamily="49" charset="-122"/>
                <a:ea typeface="黑体" pitchFamily="49" charset="-122"/>
              </a:rPr>
              <a:t>  3</a:t>
            </a:r>
            <a:r>
              <a:rPr lang="zh-CN" altLang="en-US" sz="2800" dirty="0">
                <a:solidFill>
                  <a:srgbClr val="0000FF"/>
                </a:solidFill>
                <a:latin typeface="黑体" pitchFamily="49" charset="-122"/>
                <a:ea typeface="黑体" pitchFamily="49" charset="-122"/>
              </a:rPr>
              <a:t>，对称陀螺分子：两个主转动惯量相等，另一个不为零。氨，氯仿，三氟化磷，苯。</a:t>
            </a:r>
          </a:p>
          <a:p>
            <a:pPr eaLnBrk="1" hangingPunct="1">
              <a:spcBef>
                <a:spcPts val="900"/>
              </a:spcBef>
              <a:buClrTx/>
              <a:buSzTx/>
              <a:buFontTx/>
              <a:buNone/>
            </a:pPr>
            <a:r>
              <a:rPr lang="en-US" altLang="zh-CN" sz="2800" dirty="0">
                <a:solidFill>
                  <a:srgbClr val="0000FF"/>
                </a:solidFill>
                <a:latin typeface="黑体" pitchFamily="49" charset="-122"/>
                <a:ea typeface="黑体" pitchFamily="49" charset="-122"/>
              </a:rPr>
              <a:t>  4</a:t>
            </a:r>
            <a:r>
              <a:rPr lang="zh-CN" altLang="en-US" sz="2800" dirty="0">
                <a:solidFill>
                  <a:srgbClr val="0000FF"/>
                </a:solidFill>
                <a:latin typeface="黑体" pitchFamily="49" charset="-122"/>
                <a:ea typeface="黑体" pitchFamily="49" charset="-122"/>
              </a:rPr>
              <a:t>，不对称陀螺分子：三个主转动惯量不等，都不为零。甲醛，水，甲醇。</a:t>
            </a:r>
          </a:p>
          <a:p>
            <a:pPr eaLnBrk="1" hangingPunct="1">
              <a:spcBef>
                <a:spcPts val="900"/>
              </a:spcBef>
              <a:buClrTx/>
              <a:buSzTx/>
              <a:buFontTx/>
              <a:buNone/>
            </a:pPr>
            <a:r>
              <a:rPr lang="zh-CN" altLang="en-US" sz="2800" dirty="0">
                <a:solidFill>
                  <a:srgbClr val="0000FF"/>
                </a:solidFill>
                <a:latin typeface="黑体" pitchFamily="49" charset="-122"/>
                <a:ea typeface="黑体" pitchFamily="49" charset="-122"/>
              </a:rPr>
              <a:t>球对称陀螺分子和线形分子的转动能级与双原子分子转动能级表达式相同，其他需要另外处理。</a:t>
            </a:r>
          </a:p>
        </p:txBody>
      </p:sp>
      <p:sp>
        <p:nvSpPr>
          <p:cNvPr id="14339" name="Text Box 5"/>
          <p:cNvSpPr txBox="1">
            <a:spLocks noChangeArrowheads="1"/>
          </p:cNvSpPr>
          <p:nvPr/>
        </p:nvSpPr>
        <p:spPr bwMode="auto">
          <a:xfrm>
            <a:off x="514350" y="44450"/>
            <a:ext cx="336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26"/>
          <p:cNvSpPr txBox="1">
            <a:spLocks noChangeArrowheads="1"/>
          </p:cNvSpPr>
          <p:nvPr/>
        </p:nvSpPr>
        <p:spPr bwMode="auto">
          <a:xfrm>
            <a:off x="857250" y="742950"/>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50000"/>
              </a:spcBef>
              <a:buClrTx/>
              <a:buSzTx/>
              <a:buFontTx/>
              <a:buNone/>
            </a:pPr>
            <a:r>
              <a:rPr kumimoji="1" lang="en-US" altLang="zh-CN" sz="2800">
                <a:solidFill>
                  <a:srgbClr val="FF0000"/>
                </a:solidFill>
                <a:latin typeface="Times New Roman" pitchFamily="18" charset="0"/>
                <a:ea typeface="黑体" pitchFamily="49" charset="-122"/>
              </a:rPr>
              <a:t>CO</a:t>
            </a:r>
            <a:r>
              <a:rPr kumimoji="1" lang="en-US" altLang="zh-CN" sz="2800" baseline="-25000">
                <a:solidFill>
                  <a:srgbClr val="FF0000"/>
                </a:solidFill>
                <a:latin typeface="Times New Roman" pitchFamily="18" charset="0"/>
                <a:ea typeface="黑体" pitchFamily="49" charset="-122"/>
              </a:rPr>
              <a:t>2</a:t>
            </a:r>
            <a:r>
              <a:rPr kumimoji="1" lang="zh-CN" altLang="en-US" sz="2800">
                <a:solidFill>
                  <a:srgbClr val="0000FF"/>
                </a:solidFill>
                <a:latin typeface="Times New Roman" pitchFamily="18" charset="0"/>
                <a:ea typeface="黑体" pitchFamily="49" charset="-122"/>
              </a:rPr>
              <a:t>的振动自由度</a:t>
            </a:r>
          </a:p>
        </p:txBody>
      </p:sp>
      <p:graphicFrame>
        <p:nvGraphicFramePr>
          <p:cNvPr id="15363" name="Object 1027"/>
          <p:cNvGraphicFramePr>
            <a:graphicFrameLocks noChangeAspect="1"/>
          </p:cNvGraphicFramePr>
          <p:nvPr/>
        </p:nvGraphicFramePr>
        <p:xfrm>
          <a:off x="4437063" y="779463"/>
          <a:ext cx="2759075" cy="501650"/>
        </p:xfrm>
        <a:graphic>
          <a:graphicData uri="http://schemas.openxmlformats.org/presentationml/2006/ole">
            <mc:AlternateContent xmlns:mc="http://schemas.openxmlformats.org/markup-compatibility/2006">
              <mc:Choice xmlns:v="urn:schemas-microsoft-com:vml" Requires="v">
                <p:oleObj spid="_x0000_s1026" name="Equation" r:id="rId3" imgW="977476" imgH="177723" progId="Equation.3">
                  <p:embed/>
                </p:oleObj>
              </mc:Choice>
              <mc:Fallback>
                <p:oleObj name="Equation" r:id="rId3" imgW="977476" imgH="177723" progId="Equation.3">
                  <p:embed/>
                  <p:pic>
                    <p:nvPicPr>
                      <p:cNvPr id="15363"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7063" y="779463"/>
                        <a:ext cx="275907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Line 1043"/>
          <p:cNvSpPr>
            <a:spLocks noChangeShapeType="1"/>
          </p:cNvSpPr>
          <p:nvPr/>
        </p:nvSpPr>
        <p:spPr bwMode="auto">
          <a:xfrm>
            <a:off x="1900238" y="1785938"/>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Line 1048"/>
          <p:cNvSpPr>
            <a:spLocks noChangeShapeType="1"/>
          </p:cNvSpPr>
          <p:nvPr/>
        </p:nvSpPr>
        <p:spPr bwMode="auto">
          <a:xfrm>
            <a:off x="6889750" y="1739900"/>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Line 1049"/>
          <p:cNvSpPr>
            <a:spLocks noChangeShapeType="1"/>
          </p:cNvSpPr>
          <p:nvPr/>
        </p:nvSpPr>
        <p:spPr bwMode="auto">
          <a:xfrm>
            <a:off x="5746750" y="1758950"/>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Line 1050"/>
          <p:cNvSpPr>
            <a:spLocks noChangeShapeType="1"/>
          </p:cNvSpPr>
          <p:nvPr/>
        </p:nvSpPr>
        <p:spPr bwMode="auto">
          <a:xfrm>
            <a:off x="3043238" y="1785938"/>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1051"/>
          <p:cNvSpPr>
            <a:spLocks noChangeShapeType="1"/>
          </p:cNvSpPr>
          <p:nvPr/>
        </p:nvSpPr>
        <p:spPr bwMode="auto">
          <a:xfrm flipH="1">
            <a:off x="1004888" y="1785938"/>
            <a:ext cx="476250" cy="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Line 1052"/>
          <p:cNvSpPr>
            <a:spLocks noChangeShapeType="1"/>
          </p:cNvSpPr>
          <p:nvPr/>
        </p:nvSpPr>
        <p:spPr bwMode="auto">
          <a:xfrm flipH="1">
            <a:off x="3957638" y="1766888"/>
            <a:ext cx="476250" cy="0"/>
          </a:xfrm>
          <a:prstGeom prst="line">
            <a:avLst/>
          </a:prstGeom>
          <a:noFill/>
          <a:ln w="28575">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Line 1053"/>
          <p:cNvSpPr>
            <a:spLocks noChangeShapeType="1"/>
          </p:cNvSpPr>
          <p:nvPr/>
        </p:nvSpPr>
        <p:spPr bwMode="auto">
          <a:xfrm flipH="1">
            <a:off x="4832350" y="1758950"/>
            <a:ext cx="476250" cy="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054"/>
          <p:cNvSpPr>
            <a:spLocks noChangeShapeType="1"/>
          </p:cNvSpPr>
          <p:nvPr/>
        </p:nvSpPr>
        <p:spPr bwMode="auto">
          <a:xfrm>
            <a:off x="6908800" y="1739900"/>
            <a:ext cx="209550" cy="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055"/>
          <p:cNvSpPr>
            <a:spLocks noChangeShapeType="1"/>
          </p:cNvSpPr>
          <p:nvPr/>
        </p:nvSpPr>
        <p:spPr bwMode="auto">
          <a:xfrm>
            <a:off x="7137400" y="1739900"/>
            <a:ext cx="209550" cy="0"/>
          </a:xfrm>
          <a:prstGeom prst="line">
            <a:avLst/>
          </a:prstGeom>
          <a:noFill/>
          <a:ln w="28575">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028"/>
          <p:cNvSpPr>
            <a:spLocks noChangeArrowheads="1"/>
          </p:cNvSpPr>
          <p:nvPr/>
        </p:nvSpPr>
        <p:spPr bwMode="auto">
          <a:xfrm>
            <a:off x="2357438" y="1462088"/>
            <a:ext cx="685800" cy="647700"/>
          </a:xfrm>
          <a:prstGeom prst="ellipse">
            <a:avLst/>
          </a:prstGeom>
          <a:gradFill rotWithShape="0">
            <a:gsLst>
              <a:gs pos="0">
                <a:srgbClr val="CC6600"/>
              </a:gs>
              <a:gs pos="100000">
                <a:srgbClr val="993300"/>
              </a:gs>
            </a:gsLst>
            <a:path path="shape">
              <a:fillToRect l="50000" t="50000" r="50000" b="50000"/>
            </a:path>
          </a:gra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5590" name="Oval 1030"/>
          <p:cNvSpPr>
            <a:spLocks noChangeArrowheads="1"/>
          </p:cNvSpPr>
          <p:nvPr/>
        </p:nvSpPr>
        <p:spPr bwMode="auto">
          <a:xfrm>
            <a:off x="3500438" y="1557338"/>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95591" name="Oval 1031"/>
          <p:cNvSpPr>
            <a:spLocks noChangeArrowheads="1"/>
          </p:cNvSpPr>
          <p:nvPr/>
        </p:nvSpPr>
        <p:spPr bwMode="auto">
          <a:xfrm>
            <a:off x="1462088" y="1576388"/>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5376" name="Oval 1032"/>
          <p:cNvSpPr>
            <a:spLocks noChangeArrowheads="1"/>
          </p:cNvSpPr>
          <p:nvPr/>
        </p:nvSpPr>
        <p:spPr bwMode="auto">
          <a:xfrm>
            <a:off x="6203950" y="1416050"/>
            <a:ext cx="685800" cy="647700"/>
          </a:xfrm>
          <a:prstGeom prst="ellipse">
            <a:avLst/>
          </a:prstGeom>
          <a:gradFill rotWithShape="0">
            <a:gsLst>
              <a:gs pos="0">
                <a:srgbClr val="CC6600"/>
              </a:gs>
              <a:gs pos="100000">
                <a:srgbClr val="993300"/>
              </a:gs>
            </a:gsLst>
            <a:path path="shape">
              <a:fillToRect l="50000" t="50000" r="50000" b="50000"/>
            </a:path>
          </a:gra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5377" name="Line 1046"/>
          <p:cNvSpPr>
            <a:spLocks noChangeShapeType="1"/>
          </p:cNvSpPr>
          <p:nvPr/>
        </p:nvSpPr>
        <p:spPr bwMode="auto">
          <a:xfrm>
            <a:off x="3048000" y="3419475"/>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Line 1047"/>
          <p:cNvSpPr>
            <a:spLocks noChangeShapeType="1"/>
          </p:cNvSpPr>
          <p:nvPr/>
        </p:nvSpPr>
        <p:spPr bwMode="auto">
          <a:xfrm>
            <a:off x="1905000" y="3419475"/>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056"/>
          <p:cNvSpPr>
            <a:spLocks noChangeShapeType="1"/>
          </p:cNvSpPr>
          <p:nvPr/>
        </p:nvSpPr>
        <p:spPr bwMode="auto">
          <a:xfrm flipH="1" flipV="1">
            <a:off x="1676400" y="2790825"/>
            <a:ext cx="0" cy="45720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1057"/>
          <p:cNvSpPr>
            <a:spLocks noChangeShapeType="1"/>
          </p:cNvSpPr>
          <p:nvPr/>
        </p:nvSpPr>
        <p:spPr bwMode="auto">
          <a:xfrm flipH="1" flipV="1">
            <a:off x="3714750" y="2752725"/>
            <a:ext cx="0" cy="43815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1058"/>
          <p:cNvSpPr>
            <a:spLocks noChangeShapeType="1"/>
          </p:cNvSpPr>
          <p:nvPr/>
        </p:nvSpPr>
        <p:spPr bwMode="auto">
          <a:xfrm flipH="1" flipV="1">
            <a:off x="2705100" y="3724275"/>
            <a:ext cx="0" cy="457200"/>
          </a:xfrm>
          <a:prstGeom prst="line">
            <a:avLst/>
          </a:prstGeom>
          <a:noFill/>
          <a:ln w="28575">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Oval 1033"/>
          <p:cNvSpPr>
            <a:spLocks noChangeArrowheads="1"/>
          </p:cNvSpPr>
          <p:nvPr/>
        </p:nvSpPr>
        <p:spPr bwMode="auto">
          <a:xfrm>
            <a:off x="2362200" y="3095625"/>
            <a:ext cx="685800" cy="647700"/>
          </a:xfrm>
          <a:prstGeom prst="ellipse">
            <a:avLst/>
          </a:prstGeom>
          <a:gradFill rotWithShape="0">
            <a:gsLst>
              <a:gs pos="0">
                <a:srgbClr val="CC6600"/>
              </a:gs>
              <a:gs pos="100000">
                <a:srgbClr val="993300"/>
              </a:gs>
            </a:gsLst>
            <a:path path="shape">
              <a:fillToRect l="50000" t="50000" r="50000" b="50000"/>
            </a:path>
          </a:gra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95599" name="Oval 1039"/>
          <p:cNvSpPr>
            <a:spLocks noChangeArrowheads="1"/>
          </p:cNvSpPr>
          <p:nvPr/>
        </p:nvSpPr>
        <p:spPr bwMode="auto">
          <a:xfrm>
            <a:off x="3505200" y="3171825"/>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95600" name="Oval 1040"/>
          <p:cNvSpPr>
            <a:spLocks noChangeArrowheads="1"/>
          </p:cNvSpPr>
          <p:nvPr/>
        </p:nvSpPr>
        <p:spPr bwMode="auto">
          <a:xfrm>
            <a:off x="1447800" y="3209925"/>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95601" name="Oval 1041"/>
          <p:cNvSpPr>
            <a:spLocks noChangeArrowheads="1"/>
          </p:cNvSpPr>
          <p:nvPr/>
        </p:nvSpPr>
        <p:spPr bwMode="auto">
          <a:xfrm>
            <a:off x="7346950" y="1530350"/>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95602" name="Oval 1042"/>
          <p:cNvSpPr>
            <a:spLocks noChangeArrowheads="1"/>
          </p:cNvSpPr>
          <p:nvPr/>
        </p:nvSpPr>
        <p:spPr bwMode="auto">
          <a:xfrm>
            <a:off x="5289550" y="1549400"/>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5387" name="Text Box 1062"/>
          <p:cNvSpPr txBox="1">
            <a:spLocks noChangeArrowheads="1"/>
          </p:cNvSpPr>
          <p:nvPr/>
        </p:nvSpPr>
        <p:spPr bwMode="auto">
          <a:xfrm>
            <a:off x="952500" y="4741863"/>
            <a:ext cx="7564438"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 typeface="Wingdings" pitchFamily="2" charset="2"/>
              <a:buNone/>
            </a:pPr>
            <a:r>
              <a:rPr lang="zh-CN" altLang="en-US" sz="2800" dirty="0"/>
              <a:t>分子的任意微小振动可以近似看作一组互相独立的简谐振动的线性叠加，这些简谐振动称为</a:t>
            </a:r>
            <a:r>
              <a:rPr lang="zh-CN" altLang="en-US" sz="2800" dirty="0">
                <a:solidFill>
                  <a:srgbClr val="FF0000"/>
                </a:solidFill>
                <a:latin typeface="黑体" pitchFamily="49" charset="-122"/>
                <a:ea typeface="黑体" pitchFamily="49" charset="-122"/>
              </a:rPr>
              <a:t>简正模式</a:t>
            </a:r>
            <a:r>
              <a:rPr lang="zh-CN" altLang="en-US" sz="2800" dirty="0"/>
              <a:t>。</a:t>
            </a:r>
            <a:r>
              <a:rPr lang="zh-CN" altLang="en-US" sz="2800" dirty="0">
                <a:solidFill>
                  <a:srgbClr val="0000FF"/>
                </a:solidFill>
                <a:latin typeface="黑体" pitchFamily="49" charset="-122"/>
                <a:ea typeface="黑体" pitchFamily="49" charset="-122"/>
              </a:rPr>
              <a:t>每个简正模式都是整个分子的振动方式，不是指某个原子作简谐振动</a:t>
            </a:r>
            <a:r>
              <a:rPr lang="zh-CN" altLang="en-US" sz="2800" dirty="0"/>
              <a:t>。</a:t>
            </a:r>
          </a:p>
        </p:txBody>
      </p:sp>
      <p:sp>
        <p:nvSpPr>
          <p:cNvPr id="15388" name="Text Box 1062"/>
          <p:cNvSpPr txBox="1">
            <a:spLocks noChangeArrowheads="1"/>
          </p:cNvSpPr>
          <p:nvPr/>
        </p:nvSpPr>
        <p:spPr bwMode="auto">
          <a:xfrm>
            <a:off x="1676400" y="4168775"/>
            <a:ext cx="61706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t>两个相同的弯曲振动但是振动方向互相垂直</a:t>
            </a:r>
          </a:p>
        </p:txBody>
      </p:sp>
      <p:sp>
        <p:nvSpPr>
          <p:cNvPr id="15389" name="Text Box 1062"/>
          <p:cNvSpPr txBox="1">
            <a:spLocks noChangeArrowheads="1"/>
          </p:cNvSpPr>
          <p:nvPr/>
        </p:nvSpPr>
        <p:spPr bwMode="auto">
          <a:xfrm>
            <a:off x="1628775" y="2192338"/>
            <a:ext cx="61706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t>对称伸缩振动                    不对称伸缩振动</a:t>
            </a:r>
          </a:p>
        </p:txBody>
      </p:sp>
      <p:grpSp>
        <p:nvGrpSpPr>
          <p:cNvPr id="15390" name="组合 38"/>
          <p:cNvGrpSpPr>
            <a:grpSpLocks/>
          </p:cNvGrpSpPr>
          <p:nvPr/>
        </p:nvGrpSpPr>
        <p:grpSpPr bwMode="auto">
          <a:xfrm>
            <a:off x="4537075" y="2717800"/>
            <a:ext cx="4060825" cy="1438275"/>
            <a:chOff x="4537076" y="2173288"/>
            <a:chExt cx="4060825" cy="1438275"/>
          </a:xfrm>
        </p:grpSpPr>
        <p:sp>
          <p:nvSpPr>
            <p:cNvPr id="15392" name="Line 5"/>
            <p:cNvSpPr>
              <a:spLocks noChangeShapeType="1"/>
            </p:cNvSpPr>
            <p:nvPr/>
          </p:nvSpPr>
          <p:spPr bwMode="auto">
            <a:xfrm>
              <a:off x="6932613" y="2898775"/>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6"/>
            <p:cNvSpPr>
              <a:spLocks noChangeShapeType="1"/>
            </p:cNvSpPr>
            <p:nvPr/>
          </p:nvSpPr>
          <p:spPr bwMode="auto">
            <a:xfrm>
              <a:off x="5789613" y="2898775"/>
              <a:ext cx="4762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4" name="Line 20"/>
            <p:cNvSpPr>
              <a:spLocks noChangeShapeType="1"/>
            </p:cNvSpPr>
            <p:nvPr/>
          </p:nvSpPr>
          <p:spPr bwMode="auto">
            <a:xfrm flipV="1">
              <a:off x="6694488" y="2251075"/>
              <a:ext cx="247650" cy="342900"/>
            </a:xfrm>
            <a:prstGeom prst="line">
              <a:avLst/>
            </a:prstGeom>
            <a:noFill/>
            <a:ln w="28575">
              <a:solidFill>
                <a:srgbClr val="00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5" name="Line 21"/>
            <p:cNvSpPr>
              <a:spLocks noChangeShapeType="1"/>
            </p:cNvSpPr>
            <p:nvPr/>
          </p:nvSpPr>
          <p:spPr bwMode="auto">
            <a:xfrm flipV="1">
              <a:off x="5208588" y="3089275"/>
              <a:ext cx="247650" cy="333375"/>
            </a:xfrm>
            <a:prstGeom prst="line">
              <a:avLst/>
            </a:prstGeom>
            <a:noFill/>
            <a:ln w="28575">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Line 22"/>
            <p:cNvSpPr>
              <a:spLocks noChangeShapeType="1"/>
            </p:cNvSpPr>
            <p:nvPr/>
          </p:nvSpPr>
          <p:spPr bwMode="auto">
            <a:xfrm flipV="1">
              <a:off x="7304088" y="3079750"/>
              <a:ext cx="247650" cy="342900"/>
            </a:xfrm>
            <a:prstGeom prst="line">
              <a:avLst/>
            </a:prstGeom>
            <a:noFill/>
            <a:ln w="28575">
              <a:solidFill>
                <a:srgbClr val="0000FF"/>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7" name="Oval 28"/>
            <p:cNvSpPr>
              <a:spLocks noChangeArrowheads="1"/>
            </p:cNvSpPr>
            <p:nvPr/>
          </p:nvSpPr>
          <p:spPr bwMode="auto">
            <a:xfrm>
              <a:off x="6246813" y="2574925"/>
              <a:ext cx="685800" cy="647700"/>
            </a:xfrm>
            <a:prstGeom prst="ellipse">
              <a:avLst/>
            </a:prstGeom>
            <a:gradFill rotWithShape="0">
              <a:gsLst>
                <a:gs pos="0">
                  <a:srgbClr val="CC6600"/>
                </a:gs>
                <a:gs pos="100000">
                  <a:srgbClr val="993300"/>
                </a:gs>
              </a:gsLst>
              <a:path path="shape">
                <a:fillToRect l="50000" t="50000" r="50000" b="50000"/>
              </a:path>
            </a:gradFill>
            <a:ln>
              <a:noFill/>
            </a:ln>
            <a:effectLst/>
            <a:extLst>
              <a:ext uri="{91240B29-F687-4F45-9708-019B960494DF}">
                <a14:hiddenLine xmlns:a14="http://schemas.microsoft.com/office/drawing/2010/main" w="9525">
                  <a:solidFill>
                    <a:srgbClr val="8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46" name="Oval 29"/>
            <p:cNvSpPr>
              <a:spLocks noChangeArrowheads="1"/>
            </p:cNvSpPr>
            <p:nvPr/>
          </p:nvSpPr>
          <p:spPr bwMode="auto">
            <a:xfrm>
              <a:off x="7389814" y="2670176"/>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sp>
          <p:nvSpPr>
            <p:cNvPr id="47" name="Oval 30"/>
            <p:cNvSpPr>
              <a:spLocks noChangeArrowheads="1"/>
            </p:cNvSpPr>
            <p:nvPr/>
          </p:nvSpPr>
          <p:spPr bwMode="auto">
            <a:xfrm>
              <a:off x="5351464" y="2689226"/>
              <a:ext cx="457200" cy="419100"/>
            </a:xfrm>
            <a:prstGeom prst="ellipse">
              <a:avLst/>
            </a:prstGeom>
            <a:gradFill rotWithShape="0">
              <a:gsLst>
                <a:gs pos="0">
                  <a:schemeClr val="accent1"/>
                </a:gs>
                <a:gs pos="100000">
                  <a:schemeClr val="accent1">
                    <a:gamma/>
                    <a:shade val="46275"/>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5400" name="组合 47"/>
            <p:cNvGrpSpPr>
              <a:grpSpLocks/>
            </p:cNvGrpSpPr>
            <p:nvPr/>
          </p:nvGrpSpPr>
          <p:grpSpPr bwMode="auto">
            <a:xfrm>
              <a:off x="4537076" y="2173288"/>
              <a:ext cx="4060825" cy="1438275"/>
              <a:chOff x="4432301" y="2259013"/>
              <a:chExt cx="4060825" cy="1438275"/>
            </a:xfrm>
          </p:grpSpPr>
          <p:grpSp>
            <p:nvGrpSpPr>
              <p:cNvPr id="15401" name="组合 48"/>
              <p:cNvGrpSpPr>
                <a:grpSpLocks/>
              </p:cNvGrpSpPr>
              <p:nvPr/>
            </p:nvGrpSpPr>
            <p:grpSpPr bwMode="auto">
              <a:xfrm>
                <a:off x="4433888" y="2259013"/>
                <a:ext cx="4059238" cy="1428750"/>
                <a:chOff x="4433888" y="2259013"/>
                <a:chExt cx="4059238" cy="1428750"/>
              </a:xfrm>
            </p:grpSpPr>
            <p:cxnSp>
              <p:nvCxnSpPr>
                <p:cNvPr id="15404" name="直接连接符 51"/>
                <p:cNvCxnSpPr>
                  <a:cxnSpLocks noChangeShapeType="1"/>
                </p:cNvCxnSpPr>
                <p:nvPr/>
              </p:nvCxnSpPr>
              <p:spPr bwMode="auto">
                <a:xfrm flipH="1">
                  <a:off x="4433888" y="2259013"/>
                  <a:ext cx="1084263" cy="1428750"/>
                </a:xfrm>
                <a:prstGeom prst="line">
                  <a:avLst/>
                </a:prstGeom>
                <a:noFill/>
                <a:ln w="28575" algn="ctr">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05" name="直接连接符 52"/>
                <p:cNvCxnSpPr>
                  <a:cxnSpLocks noChangeShapeType="1"/>
                </p:cNvCxnSpPr>
                <p:nvPr/>
              </p:nvCxnSpPr>
              <p:spPr bwMode="auto">
                <a:xfrm flipH="1">
                  <a:off x="7408863" y="2259013"/>
                  <a:ext cx="1084263" cy="1428750"/>
                </a:xfrm>
                <a:prstGeom prst="line">
                  <a:avLst/>
                </a:prstGeom>
                <a:noFill/>
                <a:ln w="28575" algn="ctr">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5402" name="直接连接符 49"/>
              <p:cNvCxnSpPr>
                <a:cxnSpLocks noChangeShapeType="1"/>
              </p:cNvCxnSpPr>
              <p:nvPr/>
            </p:nvCxnSpPr>
            <p:spPr bwMode="auto">
              <a:xfrm>
                <a:off x="5518151" y="2259013"/>
                <a:ext cx="2974975" cy="0"/>
              </a:xfrm>
              <a:prstGeom prst="line">
                <a:avLst/>
              </a:prstGeom>
              <a:noFill/>
              <a:ln w="28575" algn="ctr">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03" name="直接连接符 50"/>
              <p:cNvCxnSpPr>
                <a:cxnSpLocks noChangeShapeType="1"/>
              </p:cNvCxnSpPr>
              <p:nvPr/>
            </p:nvCxnSpPr>
            <p:spPr bwMode="auto">
              <a:xfrm>
                <a:off x="4432301" y="3697288"/>
                <a:ext cx="2974975" cy="0"/>
              </a:xfrm>
              <a:prstGeom prst="line">
                <a:avLst/>
              </a:prstGeom>
              <a:noFill/>
              <a:ln w="28575" algn="ctr">
                <a:solidFill>
                  <a:srgbClr val="33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5391" name="Text Box 5"/>
          <p:cNvSpPr txBox="1">
            <a:spLocks noChangeArrowheads="1"/>
          </p:cNvSpPr>
          <p:nvPr/>
        </p:nvSpPr>
        <p:spPr bwMode="auto">
          <a:xfrm>
            <a:off x="514350" y="44450"/>
            <a:ext cx="336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Text Box 4"/>
          <p:cNvSpPr txBox="1">
            <a:spLocks noChangeArrowheads="1"/>
          </p:cNvSpPr>
          <p:nvPr/>
        </p:nvSpPr>
        <p:spPr bwMode="auto">
          <a:xfrm>
            <a:off x="479425" y="660400"/>
            <a:ext cx="4949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defRPr/>
            </a:pPr>
            <a:r>
              <a:rPr kumimoji="1" lang="zh-CN" altLang="en-US" dirty="0">
                <a:solidFill>
                  <a:srgbClr val="FF0000"/>
                </a:solidFill>
                <a:effectLst>
                  <a:outerShdw blurRad="38100" dist="38100" dir="2700000" algn="tl">
                    <a:srgbClr val="C0C0C0"/>
                  </a:outerShdw>
                </a:effectLst>
                <a:ea typeface="黑体" pitchFamily="49" charset="-122"/>
              </a:rPr>
              <a:t>微观状态的经典力学描述</a:t>
            </a:r>
          </a:p>
        </p:txBody>
      </p:sp>
      <p:sp>
        <p:nvSpPr>
          <p:cNvPr id="16387" name="Text Box 6"/>
          <p:cNvSpPr txBox="1">
            <a:spLocks noChangeArrowheads="1"/>
          </p:cNvSpPr>
          <p:nvPr/>
        </p:nvSpPr>
        <p:spPr bwMode="auto">
          <a:xfrm>
            <a:off x="703263" y="1446213"/>
            <a:ext cx="7974012"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经典力学中，所有物理量都是广义坐标和广义动量的函数，所以，只要指明所有粒子当前的广义坐标和广义动量，就等于指明系统当前所处的微观状态。</a:t>
            </a:r>
          </a:p>
          <a:p>
            <a:pPr eaLnBrk="1" hangingPunct="1">
              <a:spcBef>
                <a:spcPts val="1800"/>
              </a:spcBef>
              <a:buClrTx/>
              <a:buSzTx/>
              <a:buFontTx/>
              <a:buNone/>
            </a:pPr>
            <a:r>
              <a:rPr lang="zh-CN" altLang="en-US" sz="2800">
                <a:solidFill>
                  <a:srgbClr val="FF0000"/>
                </a:solidFill>
                <a:latin typeface="Times New Roman" pitchFamily="18" charset="0"/>
              </a:rPr>
              <a:t>所有粒子的广义坐标和广义动量</a:t>
            </a:r>
            <a:r>
              <a:rPr lang="zh-CN" altLang="en-US" sz="2800">
                <a:solidFill>
                  <a:srgbClr val="FF0000"/>
                </a:solidFill>
                <a:latin typeface="Times New Roman" pitchFamily="18" charset="0"/>
                <a:sym typeface="Symbol" pitchFamily="18" charset="2"/>
              </a:rPr>
              <a:t>体系微观状态</a:t>
            </a:r>
          </a:p>
          <a:p>
            <a:pPr eaLnBrk="1" hangingPunct="1">
              <a:spcBef>
                <a:spcPts val="1800"/>
              </a:spcBef>
              <a:buClrTx/>
              <a:buSzTx/>
              <a:buFont typeface="Wingdings" pitchFamily="2" charset="2"/>
              <a:buNone/>
            </a:pPr>
            <a:r>
              <a:rPr lang="zh-CN" altLang="en-US" sz="2800">
                <a:latin typeface="Times New Roman" pitchFamily="18" charset="0"/>
                <a:sym typeface="Symbol" pitchFamily="18" charset="2"/>
              </a:rPr>
              <a:t>由所有粒子的动量和位置一起作为坐标轴构成的空间称为</a:t>
            </a:r>
            <a:r>
              <a:rPr lang="zh-CN" altLang="en-US" sz="2800">
                <a:solidFill>
                  <a:srgbClr val="FF0000"/>
                </a:solidFill>
                <a:latin typeface="Times New Roman" pitchFamily="18" charset="0"/>
                <a:sym typeface="Symbol" pitchFamily="18" charset="2"/>
              </a:rPr>
              <a:t>相空间</a:t>
            </a:r>
            <a:r>
              <a:rPr lang="zh-CN" altLang="en-US" sz="2800">
                <a:latin typeface="Times New Roman" pitchFamily="18" charset="0"/>
                <a:sym typeface="Symbol" pitchFamily="18" charset="2"/>
              </a:rPr>
              <a:t>，由一个粒子的动量和位置作为坐标轴构成的空间称为</a:t>
            </a:r>
            <a:r>
              <a:rPr lang="zh-CN" altLang="en-US" sz="2800">
                <a:solidFill>
                  <a:srgbClr val="FF0000"/>
                </a:solidFill>
                <a:latin typeface="Times New Roman" pitchFamily="18" charset="0"/>
                <a:sym typeface="Symbol" pitchFamily="18" charset="2"/>
              </a:rPr>
              <a:t>子相空间</a:t>
            </a:r>
            <a:r>
              <a:rPr lang="zh-CN" altLang="en-US" sz="2800">
                <a:latin typeface="Times New Roman" pitchFamily="18" charset="0"/>
                <a:sym typeface="Symbol" pitchFamily="18" charset="2"/>
              </a:rPr>
              <a:t>。</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39763" y="631825"/>
            <a:ext cx="761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例：一个一维简谐振子的子相空间</a:t>
            </a:r>
          </a:p>
        </p:txBody>
      </p:sp>
      <p:sp>
        <p:nvSpPr>
          <p:cNvPr id="17411" name="Text Box 5"/>
          <p:cNvSpPr txBox="1">
            <a:spLocks noChangeArrowheads="1"/>
          </p:cNvSpPr>
          <p:nvPr/>
        </p:nvSpPr>
        <p:spPr bwMode="auto">
          <a:xfrm>
            <a:off x="692150" y="1338263"/>
            <a:ext cx="78152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简谐振动机械能守恒，动能和位能之和不随时间变化，即</a:t>
            </a:r>
          </a:p>
        </p:txBody>
      </p:sp>
      <p:graphicFrame>
        <p:nvGraphicFramePr>
          <p:cNvPr id="17412" name="Object 6"/>
          <p:cNvGraphicFramePr>
            <a:graphicFrameLocks noChangeAspect="1"/>
          </p:cNvGraphicFramePr>
          <p:nvPr>
            <p:extLst>
              <p:ext uri="{D42A27DB-BD31-4B8C-83A1-F6EECF244321}">
                <p14:modId xmlns:p14="http://schemas.microsoft.com/office/powerpoint/2010/main" val="668279927"/>
              </p:ext>
            </p:extLst>
          </p:nvPr>
        </p:nvGraphicFramePr>
        <p:xfrm>
          <a:off x="2343150" y="2239963"/>
          <a:ext cx="3167063" cy="923925"/>
        </p:xfrm>
        <a:graphic>
          <a:graphicData uri="http://schemas.openxmlformats.org/presentationml/2006/ole">
            <mc:AlternateContent xmlns:mc="http://schemas.openxmlformats.org/markup-compatibility/2006">
              <mc:Choice xmlns:v="urn:schemas-microsoft-com:vml" Requires="v">
                <p:oleObj spid="_x0000_s2050" name="Equation" r:id="rId3" imgW="1434960" imgH="419040" progId="Equation.DSMT4">
                  <p:embed/>
                </p:oleObj>
              </mc:Choice>
              <mc:Fallback>
                <p:oleObj name="Equation" r:id="rId3" imgW="1434960" imgH="419040" progId="Equation.DSMT4">
                  <p:embed/>
                  <p:pic>
                    <p:nvPicPr>
                      <p:cNvPr id="17412" name="Object 6"/>
                      <p:cNvPicPr>
                        <a:picLocks noChangeAspect="1" noChangeArrowheads="1"/>
                      </p:cNvPicPr>
                      <p:nvPr/>
                    </p:nvPicPr>
                    <p:blipFill>
                      <a:blip r:embed="rId4"/>
                      <a:srcRect/>
                      <a:stretch>
                        <a:fillRect/>
                      </a:stretch>
                    </p:blipFill>
                    <p:spPr bwMode="auto">
                      <a:xfrm>
                        <a:off x="2343150" y="2239963"/>
                        <a:ext cx="3167063"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25" y="3336925"/>
            <a:ext cx="42386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10"/>
          <p:cNvSpPr txBox="1">
            <a:spLocks noChangeArrowheads="1"/>
          </p:cNvSpPr>
          <p:nvPr/>
        </p:nvSpPr>
        <p:spPr bwMode="auto">
          <a:xfrm>
            <a:off x="4243388" y="3322638"/>
            <a:ext cx="2679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振子当前状态</a:t>
            </a:r>
          </a:p>
        </p:txBody>
      </p:sp>
      <p:sp>
        <p:nvSpPr>
          <p:cNvPr id="17415" name="Line 11"/>
          <p:cNvSpPr>
            <a:spLocks noChangeShapeType="1"/>
          </p:cNvSpPr>
          <p:nvPr/>
        </p:nvSpPr>
        <p:spPr bwMode="auto">
          <a:xfrm>
            <a:off x="4676775" y="3722688"/>
            <a:ext cx="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6" name="Line 12"/>
          <p:cNvSpPr>
            <a:spLocks noChangeShapeType="1"/>
          </p:cNvSpPr>
          <p:nvPr/>
        </p:nvSpPr>
        <p:spPr bwMode="auto">
          <a:xfrm flipH="1">
            <a:off x="3475038" y="3697288"/>
            <a:ext cx="784225" cy="4699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17" name="Text Box 13"/>
          <p:cNvSpPr txBox="1">
            <a:spLocks noChangeArrowheads="1"/>
          </p:cNvSpPr>
          <p:nvPr/>
        </p:nvSpPr>
        <p:spPr bwMode="auto">
          <a:xfrm>
            <a:off x="3924300" y="5641975"/>
            <a:ext cx="4387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latin typeface="Times New Roman" pitchFamily="18" charset="0"/>
              </a:rPr>
              <a:t>振子在相空间中运行轨迹</a:t>
            </a:r>
          </a:p>
        </p:txBody>
      </p:sp>
      <p:sp>
        <p:nvSpPr>
          <p:cNvPr id="17418" name="Line 15"/>
          <p:cNvSpPr>
            <a:spLocks noChangeShapeType="1"/>
          </p:cNvSpPr>
          <p:nvPr/>
        </p:nvSpPr>
        <p:spPr bwMode="auto">
          <a:xfrm flipH="1" flipV="1">
            <a:off x="3657600" y="5394325"/>
            <a:ext cx="287338" cy="404813"/>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541338" y="1385888"/>
            <a:ext cx="5738812"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FF"/>
                </a:solidFill>
                <a:effectLst>
                  <a:outerShdw blurRad="38100" dist="38100" dir="2700000" algn="tl">
                    <a:srgbClr val="C0C0C0"/>
                  </a:outerShdw>
                </a:effectLst>
                <a:ea typeface="黑体" pitchFamily="2" charset="-122"/>
              </a:rPr>
              <a:t>（</a:t>
            </a:r>
            <a:r>
              <a:rPr kumimoji="1" lang="en-US" altLang="zh-CN" dirty="0">
                <a:solidFill>
                  <a:srgbClr val="0000FF"/>
                </a:solidFill>
                <a:effectLst>
                  <a:outerShdw blurRad="38100" dist="38100" dir="2700000" algn="tl">
                    <a:srgbClr val="C0C0C0"/>
                  </a:outerShdw>
                </a:effectLst>
                <a:ea typeface="黑体" pitchFamily="2" charset="-122"/>
              </a:rPr>
              <a:t>1</a:t>
            </a:r>
            <a:r>
              <a:rPr kumimoji="1" lang="zh-CN" altLang="en-US" dirty="0">
                <a:solidFill>
                  <a:srgbClr val="0000FF"/>
                </a:solidFill>
                <a:effectLst>
                  <a:outerShdw blurRad="38100" dist="38100" dir="2700000" algn="tl">
                    <a:srgbClr val="C0C0C0"/>
                  </a:outerShdw>
                </a:effectLst>
                <a:ea typeface="黑体" pitchFamily="2" charset="-122"/>
              </a:rPr>
              <a:t>）平动</a:t>
            </a:r>
            <a:r>
              <a:rPr kumimoji="1" lang="en-US" altLang="zh-CN" dirty="0">
                <a:solidFill>
                  <a:srgbClr val="FF0000"/>
                </a:solidFill>
                <a:ea typeface="黑体" pitchFamily="2" charset="-122"/>
              </a:rPr>
              <a:t>(translation)</a:t>
            </a:r>
            <a:r>
              <a:rPr kumimoji="1" lang="zh-CN" altLang="en-US" dirty="0">
                <a:solidFill>
                  <a:srgbClr val="0000FF"/>
                </a:solidFill>
                <a:effectLst>
                  <a:outerShdw blurRad="38100" dist="38100" dir="2700000" algn="tl">
                    <a:srgbClr val="C0C0C0"/>
                  </a:outerShdw>
                </a:effectLst>
                <a:ea typeface="黑体" pitchFamily="2" charset="-122"/>
              </a:rPr>
              <a:t>：粒子在容器中的平移运动</a:t>
            </a:r>
            <a:endParaRPr kumimoji="1" lang="zh-CN" altLang="en-US" sz="2400" b="0" dirty="0">
              <a:solidFill>
                <a:srgbClr val="0000FF"/>
              </a:solidFill>
            </a:endParaRPr>
          </a:p>
        </p:txBody>
      </p:sp>
      <p:graphicFrame>
        <p:nvGraphicFramePr>
          <p:cNvPr id="18435" name="Object 3"/>
          <p:cNvGraphicFramePr>
            <a:graphicFrameLocks noChangeAspect="1"/>
          </p:cNvGraphicFramePr>
          <p:nvPr>
            <p:extLst>
              <p:ext uri="{D42A27DB-BD31-4B8C-83A1-F6EECF244321}">
                <p14:modId xmlns:p14="http://schemas.microsoft.com/office/powerpoint/2010/main" val="3750395589"/>
              </p:ext>
            </p:extLst>
          </p:nvPr>
        </p:nvGraphicFramePr>
        <p:xfrm>
          <a:off x="633413" y="2690813"/>
          <a:ext cx="7839075" cy="525462"/>
        </p:xfrm>
        <a:graphic>
          <a:graphicData uri="http://schemas.openxmlformats.org/presentationml/2006/ole">
            <mc:AlternateContent xmlns:mc="http://schemas.openxmlformats.org/markup-compatibility/2006">
              <mc:Choice xmlns:v="urn:schemas-microsoft-com:vml" Requires="v">
                <p:oleObj spid="_x0000_s3074" name="Equation" r:id="rId3" imgW="3784320" imgH="253800" progId="Equation.DSMT4">
                  <p:embed/>
                </p:oleObj>
              </mc:Choice>
              <mc:Fallback>
                <p:oleObj name="Equation" r:id="rId3" imgW="3784320" imgH="253800" progId="Equation.DSMT4">
                  <p:embed/>
                  <p:pic>
                    <p:nvPicPr>
                      <p:cNvPr id="18435" name="Object 3"/>
                      <p:cNvPicPr>
                        <a:picLocks noChangeAspect="1" noChangeArrowheads="1"/>
                      </p:cNvPicPr>
                      <p:nvPr/>
                    </p:nvPicPr>
                    <p:blipFill>
                      <a:blip r:embed="rId4"/>
                      <a:srcRect/>
                      <a:stretch>
                        <a:fillRect/>
                      </a:stretch>
                    </p:blipFill>
                    <p:spPr bwMode="auto">
                      <a:xfrm>
                        <a:off x="633413" y="2690813"/>
                        <a:ext cx="78390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04" name="Text Box 4"/>
          <p:cNvSpPr txBox="1">
            <a:spLocks noChangeArrowheads="1"/>
          </p:cNvSpPr>
          <p:nvPr/>
        </p:nvSpPr>
        <p:spPr bwMode="auto">
          <a:xfrm>
            <a:off x="479425" y="658813"/>
            <a:ext cx="50863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algn="just" eaLnBrk="1" hangingPunct="1">
              <a:defRPr/>
            </a:pPr>
            <a:r>
              <a:rPr kumimoji="1" lang="zh-CN" altLang="en-US" dirty="0">
                <a:solidFill>
                  <a:srgbClr val="FF0000"/>
                </a:solidFill>
                <a:effectLst>
                  <a:outerShdw blurRad="38100" dist="38100" dir="2700000" algn="tl">
                    <a:srgbClr val="C0C0C0"/>
                  </a:outerShdw>
                </a:effectLst>
                <a:ea typeface="黑体" pitchFamily="49" charset="-122"/>
              </a:rPr>
              <a:t>子的微观状态的经典力学描述</a:t>
            </a:r>
          </a:p>
        </p:txBody>
      </p:sp>
      <p:grpSp>
        <p:nvGrpSpPr>
          <p:cNvPr id="18437" name="组合 2"/>
          <p:cNvGrpSpPr>
            <a:grpSpLocks/>
          </p:cNvGrpSpPr>
          <p:nvPr/>
        </p:nvGrpSpPr>
        <p:grpSpPr bwMode="auto">
          <a:xfrm>
            <a:off x="6729413" y="1023938"/>
            <a:ext cx="1676400" cy="1447800"/>
            <a:chOff x="6248400" y="790209"/>
            <a:chExt cx="1676400" cy="1447800"/>
          </a:xfrm>
        </p:grpSpPr>
        <p:sp>
          <p:nvSpPr>
            <p:cNvPr id="18444" name="AutoShape 7"/>
            <p:cNvSpPr>
              <a:spLocks noChangeArrowheads="1"/>
            </p:cNvSpPr>
            <p:nvPr/>
          </p:nvSpPr>
          <p:spPr bwMode="auto">
            <a:xfrm>
              <a:off x="6248400" y="790209"/>
              <a:ext cx="1676400" cy="1371600"/>
            </a:xfrm>
            <a:prstGeom prst="cube">
              <a:avLst>
                <a:gd name="adj" fmla="val 25000"/>
              </a:avLst>
            </a:prstGeom>
            <a:solidFill>
              <a:srgbClr val="FFFFCC">
                <a:alpha val="50195"/>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45" name="Oval 8"/>
            <p:cNvSpPr>
              <a:spLocks noChangeArrowheads="1"/>
            </p:cNvSpPr>
            <p:nvPr/>
          </p:nvSpPr>
          <p:spPr bwMode="auto">
            <a:xfrm>
              <a:off x="6838950" y="1495059"/>
              <a:ext cx="190500" cy="190500"/>
            </a:xfrm>
            <a:prstGeom prst="ellipse">
              <a:avLst/>
            </a:prstGeom>
            <a:solidFill>
              <a:srgbClr val="99330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endParaRPr lang="zh-CN" altLang="en-US" sz="2800">
                <a:latin typeface="Times New Roman" pitchFamily="18" charset="0"/>
              </a:endParaRPr>
            </a:p>
          </p:txBody>
        </p:sp>
        <p:sp>
          <p:nvSpPr>
            <p:cNvPr id="18446" name="Text Box 9"/>
            <p:cNvSpPr txBox="1">
              <a:spLocks noChangeArrowheads="1"/>
            </p:cNvSpPr>
            <p:nvPr/>
          </p:nvSpPr>
          <p:spPr bwMode="auto">
            <a:xfrm>
              <a:off x="6248400" y="1380759"/>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z</a:t>
              </a:r>
              <a:endParaRPr kumimoji="1" lang="en-US" altLang="zh-CN" sz="2400" b="0">
                <a:latin typeface="Times New Roman" pitchFamily="18" charset="0"/>
                <a:ea typeface="黑体" pitchFamily="49" charset="-122"/>
              </a:endParaRPr>
            </a:p>
          </p:txBody>
        </p:sp>
        <p:sp>
          <p:nvSpPr>
            <p:cNvPr id="18447" name="Text Box 10"/>
            <p:cNvSpPr txBox="1">
              <a:spLocks noChangeArrowheads="1"/>
            </p:cNvSpPr>
            <p:nvPr/>
          </p:nvSpPr>
          <p:spPr bwMode="auto">
            <a:xfrm>
              <a:off x="6869113" y="1780809"/>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x</a:t>
              </a:r>
              <a:endParaRPr kumimoji="1" lang="en-US" altLang="zh-CN" sz="2400" b="0">
                <a:latin typeface="Times New Roman" pitchFamily="18" charset="0"/>
                <a:ea typeface="黑体" pitchFamily="49" charset="-122"/>
              </a:endParaRPr>
            </a:p>
          </p:txBody>
        </p:sp>
        <p:sp>
          <p:nvSpPr>
            <p:cNvPr id="18448" name="Text Box 11"/>
            <p:cNvSpPr txBox="1">
              <a:spLocks noChangeArrowheads="1"/>
            </p:cNvSpPr>
            <p:nvPr/>
          </p:nvSpPr>
          <p:spPr bwMode="auto">
            <a:xfrm>
              <a:off x="7593013" y="1609359"/>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buClrTx/>
                <a:buSzTx/>
                <a:buFontTx/>
                <a:buNone/>
              </a:pPr>
              <a:r>
                <a:rPr kumimoji="1" lang="en-US" altLang="zh-CN" sz="2400" b="0" i="1">
                  <a:solidFill>
                    <a:srgbClr val="0000FF"/>
                  </a:solidFill>
                  <a:latin typeface="Times New Roman" pitchFamily="18" charset="0"/>
                  <a:ea typeface="黑体" pitchFamily="49" charset="-122"/>
                </a:rPr>
                <a:t>y</a:t>
              </a:r>
              <a:endParaRPr kumimoji="1" lang="en-US" altLang="zh-CN" sz="2400" b="0">
                <a:latin typeface="Times New Roman" pitchFamily="18" charset="0"/>
                <a:ea typeface="黑体" pitchFamily="49" charset="-122"/>
              </a:endParaRPr>
            </a:p>
          </p:txBody>
        </p:sp>
      </p:grpSp>
      <p:sp>
        <p:nvSpPr>
          <p:cNvPr id="12" name="Text Box 7"/>
          <p:cNvSpPr txBox="1">
            <a:spLocks noChangeArrowheads="1"/>
          </p:cNvSpPr>
          <p:nvPr/>
        </p:nvSpPr>
        <p:spPr bwMode="auto">
          <a:xfrm>
            <a:off x="530225" y="3582988"/>
            <a:ext cx="3703638"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sz="2800" b="1">
                <a:solidFill>
                  <a:schemeClr val="tx1"/>
                </a:solidFill>
                <a:latin typeface="Times New Roman" pitchFamily="18" charset="0"/>
                <a:ea typeface="宋体" pitchFamily="2" charset="-122"/>
              </a:defRPr>
            </a:lvl1pPr>
            <a:lvl2pPr marL="742950" indent="-285750" eaLnBrk="0" hangingPunct="0">
              <a:defRPr sz="2800" b="1">
                <a:solidFill>
                  <a:schemeClr val="tx1"/>
                </a:solidFill>
                <a:latin typeface="Times New Roman" pitchFamily="18" charset="0"/>
                <a:ea typeface="宋体" pitchFamily="2" charset="-122"/>
              </a:defRPr>
            </a:lvl2pPr>
            <a:lvl3pPr marL="1143000" indent="-228600" eaLnBrk="0" hangingPunct="0">
              <a:defRPr sz="2800" b="1">
                <a:solidFill>
                  <a:schemeClr val="tx1"/>
                </a:solidFill>
                <a:latin typeface="Times New Roman" pitchFamily="18" charset="0"/>
                <a:ea typeface="宋体" pitchFamily="2" charset="-122"/>
              </a:defRPr>
            </a:lvl3pPr>
            <a:lvl4pPr marL="1600200" indent="-228600" eaLnBrk="0" hangingPunct="0">
              <a:defRPr sz="2800" b="1">
                <a:solidFill>
                  <a:schemeClr val="tx1"/>
                </a:solidFill>
                <a:latin typeface="Times New Roman" pitchFamily="18" charset="0"/>
                <a:ea typeface="宋体" pitchFamily="2" charset="-122"/>
              </a:defRPr>
            </a:lvl4pPr>
            <a:lvl5pPr marL="2057400" indent="-228600" eaLnBrk="0" hangingPunct="0">
              <a:defRPr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800" b="1">
                <a:solidFill>
                  <a:schemeClr val="tx1"/>
                </a:solidFill>
                <a:latin typeface="Times New Roman" pitchFamily="18" charset="0"/>
                <a:ea typeface="宋体" pitchFamily="2" charset="-122"/>
              </a:defRPr>
            </a:lvl9pPr>
          </a:lstStyle>
          <a:p>
            <a:pPr eaLnBrk="1" hangingPunct="1">
              <a:defRPr/>
            </a:pPr>
            <a:r>
              <a:rPr kumimoji="1" lang="zh-CN" altLang="en-US" dirty="0">
                <a:solidFill>
                  <a:srgbClr val="0000FF"/>
                </a:solidFill>
                <a:effectLst>
                  <a:outerShdw blurRad="38100" dist="38100" dir="2700000" algn="tl">
                    <a:srgbClr val="C0C0C0"/>
                  </a:outerShdw>
                </a:effectLst>
                <a:ea typeface="黑体" pitchFamily="2" charset="-122"/>
              </a:rPr>
              <a:t>（</a:t>
            </a:r>
            <a:r>
              <a:rPr kumimoji="1" lang="en-US" altLang="zh-CN" dirty="0">
                <a:solidFill>
                  <a:srgbClr val="0000FF"/>
                </a:solidFill>
                <a:effectLst>
                  <a:outerShdw blurRad="38100" dist="38100" dir="2700000" algn="tl">
                    <a:srgbClr val="C0C0C0"/>
                  </a:outerShdw>
                </a:effectLst>
                <a:ea typeface="黑体" pitchFamily="2" charset="-122"/>
              </a:rPr>
              <a:t>2</a:t>
            </a:r>
            <a:r>
              <a:rPr kumimoji="1" lang="zh-CN" altLang="en-US" dirty="0">
                <a:solidFill>
                  <a:srgbClr val="0000FF"/>
                </a:solidFill>
                <a:effectLst>
                  <a:outerShdw blurRad="38100" dist="38100" dir="2700000" algn="tl">
                    <a:srgbClr val="C0C0C0"/>
                  </a:outerShdw>
                </a:effectLst>
                <a:ea typeface="黑体" pitchFamily="2" charset="-122"/>
              </a:rPr>
              <a:t>）转动 </a:t>
            </a:r>
            <a:r>
              <a:rPr kumimoji="1" lang="en-US" altLang="zh-CN" dirty="0">
                <a:solidFill>
                  <a:srgbClr val="FF0000"/>
                </a:solidFill>
              </a:rPr>
              <a:t>(rotation)</a:t>
            </a:r>
            <a:endParaRPr kumimoji="1" lang="zh-CN" altLang="en-US" dirty="0">
              <a:solidFill>
                <a:srgbClr val="0000FF"/>
              </a:solidFill>
              <a:effectLst>
                <a:outerShdw blurRad="38100" dist="38100" dir="2700000" algn="tl">
                  <a:srgbClr val="C0C0C0"/>
                </a:outerShdw>
              </a:effectLst>
              <a:ea typeface="黑体" pitchFamily="2" charset="-122"/>
            </a:endParaRPr>
          </a:p>
        </p:txBody>
      </p:sp>
      <p:graphicFrame>
        <p:nvGraphicFramePr>
          <p:cNvPr id="18439" name="对象 1"/>
          <p:cNvGraphicFramePr>
            <a:graphicFrameLocks noChangeAspect="1"/>
          </p:cNvGraphicFramePr>
          <p:nvPr>
            <p:extLst>
              <p:ext uri="{D42A27DB-BD31-4B8C-83A1-F6EECF244321}">
                <p14:modId xmlns:p14="http://schemas.microsoft.com/office/powerpoint/2010/main" val="1852673864"/>
              </p:ext>
            </p:extLst>
          </p:nvPr>
        </p:nvGraphicFramePr>
        <p:xfrm>
          <a:off x="933450" y="4870450"/>
          <a:ext cx="6902450" cy="1044575"/>
        </p:xfrm>
        <a:graphic>
          <a:graphicData uri="http://schemas.openxmlformats.org/presentationml/2006/ole">
            <mc:AlternateContent xmlns:mc="http://schemas.openxmlformats.org/markup-compatibility/2006">
              <mc:Choice xmlns:v="urn:schemas-microsoft-com:vml" Requires="v">
                <p:oleObj spid="_x0000_s3075" name="Equation" r:id="rId5" imgW="3365280" imgH="507960" progId="Equation.DSMT4">
                  <p:embed/>
                </p:oleObj>
              </mc:Choice>
              <mc:Fallback>
                <p:oleObj name="Equation" r:id="rId5" imgW="3365280" imgH="507960" progId="Equation.DSMT4">
                  <p:embed/>
                  <p:pic>
                    <p:nvPicPr>
                      <p:cNvPr id="18439" name="对象 1"/>
                      <p:cNvPicPr>
                        <a:picLocks noChangeAspect="1" noChangeArrowheads="1"/>
                      </p:cNvPicPr>
                      <p:nvPr/>
                    </p:nvPicPr>
                    <p:blipFill>
                      <a:blip r:embed="rId6"/>
                      <a:srcRect/>
                      <a:stretch>
                        <a:fillRect/>
                      </a:stretch>
                    </p:blipFill>
                    <p:spPr bwMode="auto">
                      <a:xfrm>
                        <a:off x="933450" y="4870450"/>
                        <a:ext cx="69024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Text Box 21"/>
          <p:cNvSpPr txBox="1">
            <a:spLocks noChangeArrowheads="1"/>
          </p:cNvSpPr>
          <p:nvPr/>
        </p:nvSpPr>
        <p:spPr bwMode="auto">
          <a:xfrm>
            <a:off x="968375" y="4225925"/>
            <a:ext cx="2827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800">
                <a:solidFill>
                  <a:srgbClr val="FF0000"/>
                </a:solidFill>
                <a:latin typeface="Times New Roman" pitchFamily="18" charset="0"/>
              </a:rPr>
              <a:t>双原子分子</a:t>
            </a:r>
            <a:r>
              <a:rPr lang="zh-CN" altLang="en-US" sz="2800">
                <a:latin typeface="Times New Roman" pitchFamily="18" charset="0"/>
              </a:rPr>
              <a:t>转动</a:t>
            </a:r>
          </a:p>
        </p:txBody>
      </p:sp>
      <p:sp>
        <p:nvSpPr>
          <p:cNvPr id="18441" name="Text Box 25"/>
          <p:cNvSpPr txBox="1">
            <a:spLocks noChangeArrowheads="1"/>
          </p:cNvSpPr>
          <p:nvPr/>
        </p:nvSpPr>
        <p:spPr bwMode="auto">
          <a:xfrm>
            <a:off x="2381250" y="5935663"/>
            <a:ext cx="46466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en-US" altLang="zh-CN" sz="2400" b="0" i="1" dirty="0">
                <a:solidFill>
                  <a:srgbClr val="000000"/>
                </a:solidFill>
                <a:latin typeface="Times New Roman" pitchFamily="18" charset="0"/>
              </a:rPr>
              <a:t>M</a:t>
            </a:r>
            <a:r>
              <a:rPr lang="zh-CN" altLang="en-US" sz="2400" dirty="0">
                <a:solidFill>
                  <a:srgbClr val="000000"/>
                </a:solidFill>
                <a:latin typeface="Times New Roman" pitchFamily="18" charset="0"/>
              </a:rPr>
              <a:t>：角动量；</a:t>
            </a:r>
            <a:r>
              <a:rPr lang="en-US" altLang="zh-CN" sz="2400" b="0" i="1" dirty="0">
                <a:solidFill>
                  <a:srgbClr val="000000"/>
                </a:solidFill>
                <a:latin typeface="Times New Roman" pitchFamily="18" charset="0"/>
              </a:rPr>
              <a:t>I</a:t>
            </a:r>
            <a:r>
              <a:rPr lang="zh-CN" altLang="en-US" sz="2400" dirty="0">
                <a:solidFill>
                  <a:srgbClr val="000000"/>
                </a:solidFill>
                <a:latin typeface="Times New Roman" pitchFamily="18" charset="0"/>
              </a:rPr>
              <a:t>：转动惯量</a:t>
            </a:r>
          </a:p>
        </p:txBody>
      </p:sp>
      <p:pic>
        <p:nvPicPr>
          <p:cNvPr id="1844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0725" y="4170363"/>
            <a:ext cx="2771775"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43" name="Text Box 5"/>
          <p:cNvSpPr txBox="1">
            <a:spLocks noChangeArrowheads="1"/>
          </p:cNvSpPr>
          <p:nvPr/>
        </p:nvSpPr>
        <p:spPr bwMode="auto">
          <a:xfrm>
            <a:off x="514350" y="44450"/>
            <a:ext cx="336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70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0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eaLnBrk="1" hangingPunct="1">
              <a:spcBef>
                <a:spcPct val="0"/>
              </a:spcBef>
              <a:buClrTx/>
              <a:buSzTx/>
              <a:buFontTx/>
              <a:buNone/>
            </a:pPr>
            <a:r>
              <a:rPr lang="zh-CN" altLang="en-US" sz="2400">
                <a:solidFill>
                  <a:srgbClr val="FF0000"/>
                </a:solidFill>
                <a:latin typeface="Times New Roman" pitchFamily="18" charset="0"/>
              </a:rPr>
              <a:t>（了解一下）</a:t>
            </a:r>
          </a:p>
        </p:txBody>
      </p:sp>
    </p:spTree>
  </p:cSld>
  <p:clrMapOvr>
    <a:masterClrMapping/>
  </p:clrMapOvr>
  <p:transition spd="med">
    <p:zoom/>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CDESIGNK</Template>
  <TotalTime>4285</TotalTime>
  <Words>1642</Words>
  <Application>Microsoft Office PowerPoint</Application>
  <PresentationFormat>全屏显示(4:3)</PresentationFormat>
  <Paragraphs>143</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8" baseType="lpstr">
      <vt:lpstr>黑体</vt:lpstr>
      <vt:lpstr>华文中宋</vt:lpstr>
      <vt:lpstr>楷体</vt:lpstr>
      <vt:lpstr>宋体</vt:lpstr>
      <vt:lpstr>Arial</vt:lpstr>
      <vt:lpstr>Book Antiqua</vt:lpstr>
      <vt:lpstr>Symbol</vt:lpstr>
      <vt:lpstr>Times New Roman</vt:lpstr>
      <vt:lpstr>Wingdings</vt:lpstr>
      <vt:lpstr>古瓶荷花</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华东理工大学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xueping</dc:creator>
  <cp:lastModifiedBy>CAI JUN</cp:lastModifiedBy>
  <cp:revision>254</cp:revision>
  <dcterms:created xsi:type="dcterms:W3CDTF">1999-10-07T02:58:10Z</dcterms:created>
  <dcterms:modified xsi:type="dcterms:W3CDTF">2020-07-06T02:06:39Z</dcterms:modified>
</cp:coreProperties>
</file>