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6"/>
  </p:notesMasterIdLst>
  <p:sldIdLst>
    <p:sldId id="426" r:id="rId2"/>
    <p:sldId id="417" r:id="rId3"/>
    <p:sldId id="384" r:id="rId4"/>
    <p:sldId id="410" r:id="rId5"/>
    <p:sldId id="386" r:id="rId6"/>
    <p:sldId id="390" r:id="rId7"/>
    <p:sldId id="392" r:id="rId8"/>
    <p:sldId id="413" r:id="rId9"/>
    <p:sldId id="393" r:id="rId10"/>
    <p:sldId id="394" r:id="rId11"/>
    <p:sldId id="395" r:id="rId12"/>
    <p:sldId id="406" r:id="rId13"/>
    <p:sldId id="436" r:id="rId14"/>
    <p:sldId id="407" r:id="rId15"/>
    <p:sldId id="418" r:id="rId16"/>
    <p:sldId id="438" r:id="rId17"/>
    <p:sldId id="433" r:id="rId18"/>
    <p:sldId id="431" r:id="rId19"/>
    <p:sldId id="408" r:id="rId20"/>
    <p:sldId id="437" r:id="rId21"/>
    <p:sldId id="414" r:id="rId22"/>
    <p:sldId id="416" r:id="rId23"/>
    <p:sldId id="430" r:id="rId24"/>
    <p:sldId id="415" r:id="rId25"/>
    <p:sldId id="411" r:id="rId26"/>
    <p:sldId id="424" r:id="rId27"/>
    <p:sldId id="425" r:id="rId28"/>
    <p:sldId id="396" r:id="rId29"/>
    <p:sldId id="401" r:id="rId30"/>
    <p:sldId id="412" r:id="rId31"/>
    <p:sldId id="423" r:id="rId32"/>
    <p:sldId id="428" r:id="rId33"/>
    <p:sldId id="434" r:id="rId34"/>
    <p:sldId id="435" r:id="rId35"/>
  </p:sldIdLst>
  <p:sldSz cx="9144000" cy="6858000" type="screen4x3"/>
  <p:notesSz cx="6858000" cy="9144000"/>
  <p:defaultTextStyle>
    <a:defPPr>
      <a:defRPr lang="zh-CN"/>
    </a:defPPr>
    <a:lvl1pPr algn="l" rtl="0" fontAlgn="base">
      <a:spcBef>
        <a:spcPct val="0"/>
      </a:spcBef>
      <a:spcAft>
        <a:spcPct val="0"/>
      </a:spcAft>
      <a:defRPr sz="28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sz="28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FF"/>
    <a:srgbClr val="FF5050"/>
    <a:srgbClr val="FF0000"/>
    <a:srgbClr val="993300"/>
    <a:srgbClr val="777777"/>
    <a:srgbClr val="66C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D621DE-79B0-42E3-9F8A-F2E752FE89F3}" v="463" dt="2020-07-07T07:10:32.6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83" autoAdjust="0"/>
  </p:normalViewPr>
  <p:slideViewPr>
    <p:cSldViewPr snapToGrid="0">
      <p:cViewPr varScale="1">
        <p:scale>
          <a:sx n="85" d="100"/>
          <a:sy n="85" d="100"/>
        </p:scale>
        <p:origin x="115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37" d="100"/>
          <a:sy n="37" d="100"/>
        </p:scale>
        <p:origin x="-14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I JUN" userId="08ce88e1165b00db" providerId="LiveId" clId="{C3D621DE-79B0-42E3-9F8A-F2E752FE89F3}"/>
    <pc:docChg chg="undo custSel modSld">
      <pc:chgData name="CAI JUN" userId="08ce88e1165b00db" providerId="LiveId" clId="{C3D621DE-79B0-42E3-9F8A-F2E752FE89F3}" dt="2020-07-07T07:10:32.643" v="1055"/>
      <pc:docMkLst>
        <pc:docMk/>
      </pc:docMkLst>
      <pc:sldChg chg="modSp">
        <pc:chgData name="CAI JUN" userId="08ce88e1165b00db" providerId="LiveId" clId="{C3D621DE-79B0-42E3-9F8A-F2E752FE89F3}" dt="2020-07-07T06:05:00.809" v="57"/>
        <pc:sldMkLst>
          <pc:docMk/>
          <pc:sldMk cId="0" sldId="386"/>
        </pc:sldMkLst>
        <pc:graphicFrameChg chg="mod">
          <ac:chgData name="CAI JUN" userId="08ce88e1165b00db" providerId="LiveId" clId="{C3D621DE-79B0-42E3-9F8A-F2E752FE89F3}" dt="2020-07-07T06:04:17.418" v="50"/>
          <ac:graphicFrameMkLst>
            <pc:docMk/>
            <pc:sldMk cId="0" sldId="386"/>
            <ac:graphicFrameMk id="2" creationId="{AD446B1C-4D7D-4B97-B516-9B4AB4CD4A8F}"/>
          </ac:graphicFrameMkLst>
        </pc:graphicFrameChg>
        <pc:graphicFrameChg chg="mod">
          <ac:chgData name="CAI JUN" userId="08ce88e1165b00db" providerId="LiveId" clId="{C3D621DE-79B0-42E3-9F8A-F2E752FE89F3}" dt="2020-07-07T06:04:07.512" v="48"/>
          <ac:graphicFrameMkLst>
            <pc:docMk/>
            <pc:sldMk cId="0" sldId="386"/>
            <ac:graphicFrameMk id="10243" creationId="{00000000-0000-0000-0000-000000000000}"/>
          </ac:graphicFrameMkLst>
        </pc:graphicFrameChg>
        <pc:graphicFrameChg chg="mod">
          <ac:chgData name="CAI JUN" userId="08ce88e1165b00db" providerId="LiveId" clId="{C3D621DE-79B0-42E3-9F8A-F2E752FE89F3}" dt="2020-07-07T06:05:00.809" v="57"/>
          <ac:graphicFrameMkLst>
            <pc:docMk/>
            <pc:sldMk cId="0" sldId="386"/>
            <ac:graphicFrameMk id="10246" creationId="{00000000-0000-0000-0000-000000000000}"/>
          </ac:graphicFrameMkLst>
        </pc:graphicFrameChg>
        <pc:graphicFrameChg chg="mod">
          <ac:chgData name="CAI JUN" userId="08ce88e1165b00db" providerId="LiveId" clId="{C3D621DE-79B0-42E3-9F8A-F2E752FE89F3}" dt="2020-07-07T06:04:36.043" v="53"/>
          <ac:graphicFrameMkLst>
            <pc:docMk/>
            <pc:sldMk cId="0" sldId="386"/>
            <ac:graphicFrameMk id="10247" creationId="{00000000-0000-0000-0000-000000000000}"/>
          </ac:graphicFrameMkLst>
        </pc:graphicFrameChg>
        <pc:graphicFrameChg chg="mod">
          <ac:chgData name="CAI JUN" userId="08ce88e1165b00db" providerId="LiveId" clId="{C3D621DE-79B0-42E3-9F8A-F2E752FE89F3}" dt="2020-07-07T06:04:51.559" v="55"/>
          <ac:graphicFrameMkLst>
            <pc:docMk/>
            <pc:sldMk cId="0" sldId="386"/>
            <ac:graphicFrameMk id="10248" creationId="{00000000-0000-0000-0000-000000000000}"/>
          </ac:graphicFrameMkLst>
        </pc:graphicFrameChg>
      </pc:sldChg>
      <pc:sldChg chg="modSp">
        <pc:chgData name="CAI JUN" userId="08ce88e1165b00db" providerId="LiveId" clId="{C3D621DE-79B0-42E3-9F8A-F2E752FE89F3}" dt="2020-07-07T06:05:26.184" v="63"/>
        <pc:sldMkLst>
          <pc:docMk/>
          <pc:sldMk cId="0" sldId="390"/>
        </pc:sldMkLst>
        <pc:graphicFrameChg chg="mod">
          <ac:chgData name="CAI JUN" userId="08ce88e1165b00db" providerId="LiveId" clId="{C3D621DE-79B0-42E3-9F8A-F2E752FE89F3}" dt="2020-07-07T06:05:16.856" v="61"/>
          <ac:graphicFrameMkLst>
            <pc:docMk/>
            <pc:sldMk cId="0" sldId="390"/>
            <ac:graphicFrameMk id="11266" creationId="{00000000-0000-0000-0000-000000000000}"/>
          </ac:graphicFrameMkLst>
        </pc:graphicFrameChg>
        <pc:graphicFrameChg chg="mod">
          <ac:chgData name="CAI JUN" userId="08ce88e1165b00db" providerId="LiveId" clId="{C3D621DE-79B0-42E3-9F8A-F2E752FE89F3}" dt="2020-07-07T06:05:09.246" v="59"/>
          <ac:graphicFrameMkLst>
            <pc:docMk/>
            <pc:sldMk cId="0" sldId="390"/>
            <ac:graphicFrameMk id="11268" creationId="{00000000-0000-0000-0000-000000000000}"/>
          </ac:graphicFrameMkLst>
        </pc:graphicFrameChg>
        <pc:graphicFrameChg chg="mod">
          <ac:chgData name="CAI JUN" userId="08ce88e1165b00db" providerId="LiveId" clId="{C3D621DE-79B0-42E3-9F8A-F2E752FE89F3}" dt="2020-07-07T06:05:26.184" v="63"/>
          <ac:graphicFrameMkLst>
            <pc:docMk/>
            <pc:sldMk cId="0" sldId="390"/>
            <ac:graphicFrameMk id="11269" creationId="{00000000-0000-0000-0000-000000000000}"/>
          </ac:graphicFrameMkLst>
        </pc:graphicFrameChg>
      </pc:sldChg>
      <pc:sldChg chg="modSp mod">
        <pc:chgData name="CAI JUN" userId="08ce88e1165b00db" providerId="LiveId" clId="{C3D621DE-79B0-42E3-9F8A-F2E752FE89F3}" dt="2020-07-07T06:06:39.621" v="80" actId="1038"/>
        <pc:sldMkLst>
          <pc:docMk/>
          <pc:sldMk cId="0" sldId="392"/>
        </pc:sldMkLst>
        <pc:graphicFrameChg chg="mod">
          <ac:chgData name="CAI JUN" userId="08ce88e1165b00db" providerId="LiveId" clId="{C3D621DE-79B0-42E3-9F8A-F2E752FE89F3}" dt="2020-07-07T06:05:47.340" v="69"/>
          <ac:graphicFrameMkLst>
            <pc:docMk/>
            <pc:sldMk cId="0" sldId="392"/>
            <ac:graphicFrameMk id="12292" creationId="{00000000-0000-0000-0000-000000000000}"/>
          </ac:graphicFrameMkLst>
        </pc:graphicFrameChg>
        <pc:graphicFrameChg chg="mod">
          <ac:chgData name="CAI JUN" userId="08ce88e1165b00db" providerId="LiveId" clId="{C3D621DE-79B0-42E3-9F8A-F2E752FE89F3}" dt="2020-07-07T06:06:39.621" v="80" actId="1038"/>
          <ac:graphicFrameMkLst>
            <pc:docMk/>
            <pc:sldMk cId="0" sldId="392"/>
            <ac:graphicFrameMk id="12293" creationId="{00000000-0000-0000-0000-000000000000}"/>
          </ac:graphicFrameMkLst>
        </pc:graphicFrameChg>
        <pc:graphicFrameChg chg="mod">
          <ac:chgData name="CAI JUN" userId="08ce88e1165b00db" providerId="LiveId" clId="{C3D621DE-79B0-42E3-9F8A-F2E752FE89F3}" dt="2020-07-07T06:05:38.621" v="66"/>
          <ac:graphicFrameMkLst>
            <pc:docMk/>
            <pc:sldMk cId="0" sldId="392"/>
            <ac:graphicFrameMk id="12294" creationId="{00000000-0000-0000-0000-000000000000}"/>
          </ac:graphicFrameMkLst>
        </pc:graphicFrameChg>
      </pc:sldChg>
      <pc:sldChg chg="delSp modSp mod">
        <pc:chgData name="CAI JUN" userId="08ce88e1165b00db" providerId="LiveId" clId="{C3D621DE-79B0-42E3-9F8A-F2E752FE89F3}" dt="2020-07-07T06:09:28.074" v="111"/>
        <pc:sldMkLst>
          <pc:docMk/>
          <pc:sldMk cId="0" sldId="393"/>
        </pc:sldMkLst>
        <pc:spChg chg="del">
          <ac:chgData name="CAI JUN" userId="08ce88e1165b00db" providerId="LiveId" clId="{C3D621DE-79B0-42E3-9F8A-F2E752FE89F3}" dt="2020-07-07T06:08:11.449" v="95" actId="478"/>
          <ac:spMkLst>
            <pc:docMk/>
            <pc:sldMk cId="0" sldId="393"/>
            <ac:spMk id="14341" creationId="{00000000-0000-0000-0000-000000000000}"/>
          </ac:spMkLst>
        </pc:spChg>
        <pc:spChg chg="mod">
          <ac:chgData name="CAI JUN" userId="08ce88e1165b00db" providerId="LiveId" clId="{C3D621DE-79B0-42E3-9F8A-F2E752FE89F3}" dt="2020-07-07T06:09:28.074" v="111"/>
          <ac:spMkLst>
            <pc:docMk/>
            <pc:sldMk cId="0" sldId="393"/>
            <ac:spMk id="14346" creationId="{00000000-0000-0000-0000-000000000000}"/>
          </ac:spMkLst>
        </pc:spChg>
        <pc:spChg chg="mod">
          <ac:chgData name="CAI JUN" userId="08ce88e1165b00db" providerId="LiveId" clId="{C3D621DE-79B0-42E3-9F8A-F2E752FE89F3}" dt="2020-07-07T06:09:28.074" v="111"/>
          <ac:spMkLst>
            <pc:docMk/>
            <pc:sldMk cId="0" sldId="393"/>
            <ac:spMk id="14347" creationId="{00000000-0000-0000-0000-000000000000}"/>
          </ac:spMkLst>
        </pc:spChg>
        <pc:grpChg chg="mod">
          <ac:chgData name="CAI JUN" userId="08ce88e1165b00db" providerId="LiveId" clId="{C3D621DE-79B0-42E3-9F8A-F2E752FE89F3}" dt="2020-07-07T06:09:28.074" v="111"/>
          <ac:grpSpMkLst>
            <pc:docMk/>
            <pc:sldMk cId="0" sldId="393"/>
            <ac:grpSpMk id="14342" creationId="{00000000-0000-0000-0000-000000000000}"/>
          </ac:grpSpMkLst>
        </pc:grpChg>
        <pc:graphicFrameChg chg="del mod">
          <ac:chgData name="CAI JUN" userId="08ce88e1165b00db" providerId="LiveId" clId="{C3D621DE-79B0-42E3-9F8A-F2E752FE89F3}" dt="2020-07-07T06:08:11.449" v="95" actId="478"/>
          <ac:graphicFrameMkLst>
            <pc:docMk/>
            <pc:sldMk cId="0" sldId="393"/>
            <ac:graphicFrameMk id="14339" creationId="{00000000-0000-0000-0000-000000000000}"/>
          </ac:graphicFrameMkLst>
        </pc:graphicFrameChg>
        <pc:graphicFrameChg chg="mod">
          <ac:chgData name="CAI JUN" userId="08ce88e1165b00db" providerId="LiveId" clId="{C3D621DE-79B0-42E3-9F8A-F2E752FE89F3}" dt="2020-07-07T06:08:29.496" v="104"/>
          <ac:graphicFrameMkLst>
            <pc:docMk/>
            <pc:sldMk cId="0" sldId="393"/>
            <ac:graphicFrameMk id="14340" creationId="{00000000-0000-0000-0000-000000000000}"/>
          </ac:graphicFrameMkLst>
        </pc:graphicFrameChg>
        <pc:graphicFrameChg chg="mod">
          <ac:chgData name="CAI JUN" userId="08ce88e1165b00db" providerId="LiveId" clId="{C3D621DE-79B0-42E3-9F8A-F2E752FE89F3}" dt="2020-07-07T06:08:39.902" v="106"/>
          <ac:graphicFrameMkLst>
            <pc:docMk/>
            <pc:sldMk cId="0" sldId="393"/>
            <ac:graphicFrameMk id="14343" creationId="{00000000-0000-0000-0000-000000000000}"/>
          </ac:graphicFrameMkLst>
        </pc:graphicFrameChg>
        <pc:graphicFrameChg chg="mod">
          <ac:chgData name="CAI JUN" userId="08ce88e1165b00db" providerId="LiveId" clId="{C3D621DE-79B0-42E3-9F8A-F2E752FE89F3}" dt="2020-07-07T06:09:06.121" v="109"/>
          <ac:graphicFrameMkLst>
            <pc:docMk/>
            <pc:sldMk cId="0" sldId="393"/>
            <ac:graphicFrameMk id="14344" creationId="{00000000-0000-0000-0000-000000000000}"/>
          </ac:graphicFrameMkLst>
        </pc:graphicFrameChg>
        <pc:graphicFrameChg chg="mod">
          <ac:chgData name="CAI JUN" userId="08ce88e1165b00db" providerId="LiveId" clId="{C3D621DE-79B0-42E3-9F8A-F2E752FE89F3}" dt="2020-07-07T06:08:18.590" v="101" actId="14100"/>
          <ac:graphicFrameMkLst>
            <pc:docMk/>
            <pc:sldMk cId="0" sldId="393"/>
            <ac:graphicFrameMk id="14345" creationId="{00000000-0000-0000-0000-000000000000}"/>
          </ac:graphicFrameMkLst>
        </pc:graphicFrameChg>
        <pc:graphicFrameChg chg="mod">
          <ac:chgData name="CAI JUN" userId="08ce88e1165b00db" providerId="LiveId" clId="{C3D621DE-79B0-42E3-9F8A-F2E752FE89F3}" dt="2020-07-07T06:09:28.074" v="111"/>
          <ac:graphicFrameMkLst>
            <pc:docMk/>
            <pc:sldMk cId="0" sldId="393"/>
            <ac:graphicFrameMk id="14348" creationId="{00000000-0000-0000-0000-000000000000}"/>
          </ac:graphicFrameMkLst>
        </pc:graphicFrameChg>
      </pc:sldChg>
      <pc:sldChg chg="modSp">
        <pc:chgData name="CAI JUN" userId="08ce88e1165b00db" providerId="LiveId" clId="{C3D621DE-79B0-42E3-9F8A-F2E752FE89F3}" dt="2020-07-07T06:10:10.918" v="120"/>
        <pc:sldMkLst>
          <pc:docMk/>
          <pc:sldMk cId="0" sldId="394"/>
        </pc:sldMkLst>
        <pc:graphicFrameChg chg="mod">
          <ac:chgData name="CAI JUN" userId="08ce88e1165b00db" providerId="LiveId" clId="{C3D621DE-79B0-42E3-9F8A-F2E752FE89F3}" dt="2020-07-07T06:09:45.902" v="113"/>
          <ac:graphicFrameMkLst>
            <pc:docMk/>
            <pc:sldMk cId="0" sldId="394"/>
            <ac:graphicFrameMk id="15364" creationId="{00000000-0000-0000-0000-000000000000}"/>
          </ac:graphicFrameMkLst>
        </pc:graphicFrameChg>
        <pc:graphicFrameChg chg="mod">
          <ac:chgData name="CAI JUN" userId="08ce88e1165b00db" providerId="LiveId" clId="{C3D621DE-79B0-42E3-9F8A-F2E752FE89F3}" dt="2020-07-07T06:09:53.574" v="115"/>
          <ac:graphicFrameMkLst>
            <pc:docMk/>
            <pc:sldMk cId="0" sldId="394"/>
            <ac:graphicFrameMk id="15365" creationId="{00000000-0000-0000-0000-000000000000}"/>
          </ac:graphicFrameMkLst>
        </pc:graphicFrameChg>
        <pc:graphicFrameChg chg="mod">
          <ac:chgData name="CAI JUN" userId="08ce88e1165b00db" providerId="LiveId" clId="{C3D621DE-79B0-42E3-9F8A-F2E752FE89F3}" dt="2020-07-07T06:10:01.246" v="117"/>
          <ac:graphicFrameMkLst>
            <pc:docMk/>
            <pc:sldMk cId="0" sldId="394"/>
            <ac:graphicFrameMk id="15366" creationId="{00000000-0000-0000-0000-000000000000}"/>
          </ac:graphicFrameMkLst>
        </pc:graphicFrameChg>
        <pc:graphicFrameChg chg="mod">
          <ac:chgData name="CAI JUN" userId="08ce88e1165b00db" providerId="LiveId" clId="{C3D621DE-79B0-42E3-9F8A-F2E752FE89F3}" dt="2020-07-07T06:10:10.918" v="120"/>
          <ac:graphicFrameMkLst>
            <pc:docMk/>
            <pc:sldMk cId="0" sldId="394"/>
            <ac:graphicFrameMk id="15367" creationId="{00000000-0000-0000-0000-000000000000}"/>
          </ac:graphicFrameMkLst>
        </pc:graphicFrameChg>
      </pc:sldChg>
      <pc:sldChg chg="modSp mod">
        <pc:chgData name="CAI JUN" userId="08ce88e1165b00db" providerId="LiveId" clId="{C3D621DE-79B0-42E3-9F8A-F2E752FE89F3}" dt="2020-07-07T06:10:29.371" v="125" actId="14100"/>
        <pc:sldMkLst>
          <pc:docMk/>
          <pc:sldMk cId="0" sldId="395"/>
        </pc:sldMkLst>
        <pc:graphicFrameChg chg="mod">
          <ac:chgData name="CAI JUN" userId="08ce88e1165b00db" providerId="LiveId" clId="{C3D621DE-79B0-42E3-9F8A-F2E752FE89F3}" dt="2020-07-07T06:10:29.371" v="125" actId="14100"/>
          <ac:graphicFrameMkLst>
            <pc:docMk/>
            <pc:sldMk cId="0" sldId="395"/>
            <ac:graphicFrameMk id="16388" creationId="{00000000-0000-0000-0000-000000000000}"/>
          </ac:graphicFrameMkLst>
        </pc:graphicFrameChg>
      </pc:sldChg>
      <pc:sldChg chg="delSp modSp mod delAnim">
        <pc:chgData name="CAI JUN" userId="08ce88e1165b00db" providerId="LiveId" clId="{C3D621DE-79B0-42E3-9F8A-F2E752FE89F3}" dt="2020-07-07T06:54:02.383" v="868" actId="1076"/>
        <pc:sldMkLst>
          <pc:docMk/>
          <pc:sldMk cId="0" sldId="396"/>
        </pc:sldMkLst>
        <pc:graphicFrameChg chg="mod">
          <ac:chgData name="CAI JUN" userId="08ce88e1165b00db" providerId="LiveId" clId="{C3D621DE-79B0-42E3-9F8A-F2E752FE89F3}" dt="2020-07-07T06:53:38.680" v="860" actId="1076"/>
          <ac:graphicFrameMkLst>
            <pc:docMk/>
            <pc:sldMk cId="0" sldId="396"/>
            <ac:graphicFrameMk id="25609" creationId="{00000000-0000-0000-0000-000000000000}"/>
          </ac:graphicFrameMkLst>
        </pc:graphicFrameChg>
        <pc:graphicFrameChg chg="mod">
          <ac:chgData name="CAI JUN" userId="08ce88e1165b00db" providerId="LiveId" clId="{C3D621DE-79B0-42E3-9F8A-F2E752FE89F3}" dt="2020-07-07T06:54:02.383" v="868" actId="1076"/>
          <ac:graphicFrameMkLst>
            <pc:docMk/>
            <pc:sldMk cId="0" sldId="396"/>
            <ac:graphicFrameMk id="25610" creationId="{00000000-0000-0000-0000-000000000000}"/>
          </ac:graphicFrameMkLst>
        </pc:graphicFrameChg>
        <pc:graphicFrameChg chg="del mod">
          <ac:chgData name="CAI JUN" userId="08ce88e1165b00db" providerId="LiveId" clId="{C3D621DE-79B0-42E3-9F8A-F2E752FE89F3}" dt="2020-07-07T06:53:56.805" v="866" actId="478"/>
          <ac:graphicFrameMkLst>
            <pc:docMk/>
            <pc:sldMk cId="0" sldId="396"/>
            <ac:graphicFrameMk id="185356" creationId="{00000000-0000-0000-0000-000000000000}"/>
          </ac:graphicFrameMkLst>
        </pc:graphicFrameChg>
        <pc:graphicFrameChg chg="del">
          <ac:chgData name="CAI JUN" userId="08ce88e1165b00db" providerId="LiveId" clId="{C3D621DE-79B0-42E3-9F8A-F2E752FE89F3}" dt="2020-07-07T06:20:49.316" v="441" actId="478"/>
          <ac:graphicFrameMkLst>
            <pc:docMk/>
            <pc:sldMk cId="0" sldId="396"/>
            <ac:graphicFrameMk id="185358" creationId="{00000000-0000-0000-0000-000000000000}"/>
          </ac:graphicFrameMkLst>
        </pc:graphicFrameChg>
        <pc:graphicFrameChg chg="mod">
          <ac:chgData name="CAI JUN" userId="08ce88e1165b00db" providerId="LiveId" clId="{C3D621DE-79B0-42E3-9F8A-F2E752FE89F3}" dt="2020-07-07T06:54:00.117" v="867" actId="1076"/>
          <ac:graphicFrameMkLst>
            <pc:docMk/>
            <pc:sldMk cId="0" sldId="396"/>
            <ac:graphicFrameMk id="185359" creationId="{00000000-0000-0000-0000-000000000000}"/>
          </ac:graphicFrameMkLst>
        </pc:graphicFrameChg>
        <pc:graphicFrameChg chg="del mod">
          <ac:chgData name="CAI JUN" userId="08ce88e1165b00db" providerId="LiveId" clId="{C3D621DE-79B0-42E3-9F8A-F2E752FE89F3}" dt="2020-07-07T06:22:20.472" v="462" actId="478"/>
          <ac:graphicFrameMkLst>
            <pc:docMk/>
            <pc:sldMk cId="0" sldId="396"/>
            <ac:graphicFrameMk id="185361" creationId="{00000000-0000-0000-0000-000000000000}"/>
          </ac:graphicFrameMkLst>
        </pc:graphicFrameChg>
        <pc:graphicFrameChg chg="del mod">
          <ac:chgData name="CAI JUN" userId="08ce88e1165b00db" providerId="LiveId" clId="{C3D621DE-79B0-42E3-9F8A-F2E752FE89F3}" dt="2020-07-07T06:22:20.472" v="462" actId="478"/>
          <ac:graphicFrameMkLst>
            <pc:docMk/>
            <pc:sldMk cId="0" sldId="396"/>
            <ac:graphicFrameMk id="185362" creationId="{00000000-0000-0000-0000-000000000000}"/>
          </ac:graphicFrameMkLst>
        </pc:graphicFrameChg>
      </pc:sldChg>
      <pc:sldChg chg="modSp">
        <pc:chgData name="CAI JUN" userId="08ce88e1165b00db" providerId="LiveId" clId="{C3D621DE-79B0-42E3-9F8A-F2E752FE89F3}" dt="2020-07-07T06:20:23.785" v="436" actId="113"/>
        <pc:sldMkLst>
          <pc:docMk/>
          <pc:sldMk cId="0" sldId="401"/>
        </pc:sldMkLst>
        <pc:spChg chg="mod">
          <ac:chgData name="CAI JUN" userId="08ce88e1165b00db" providerId="LiveId" clId="{C3D621DE-79B0-42E3-9F8A-F2E752FE89F3}" dt="2020-07-07T06:20:23.785" v="436" actId="113"/>
          <ac:spMkLst>
            <pc:docMk/>
            <pc:sldMk cId="0" sldId="401"/>
            <ac:spMk id="28677" creationId="{00000000-0000-0000-0000-000000000000}"/>
          </ac:spMkLst>
        </pc:spChg>
        <pc:spChg chg="mod">
          <ac:chgData name="CAI JUN" userId="08ce88e1165b00db" providerId="LiveId" clId="{C3D621DE-79B0-42E3-9F8A-F2E752FE89F3}" dt="2020-07-07T06:20:20.003" v="435" actId="113"/>
          <ac:spMkLst>
            <pc:docMk/>
            <pc:sldMk cId="0" sldId="401"/>
            <ac:spMk id="28678" creationId="{00000000-0000-0000-0000-000000000000}"/>
          </ac:spMkLst>
        </pc:spChg>
        <pc:grpChg chg="mod">
          <ac:chgData name="CAI JUN" userId="08ce88e1165b00db" providerId="LiveId" clId="{C3D621DE-79B0-42E3-9F8A-F2E752FE89F3}" dt="2020-07-07T06:20:07.879" v="432"/>
          <ac:grpSpMkLst>
            <pc:docMk/>
            <pc:sldMk cId="0" sldId="401"/>
            <ac:grpSpMk id="28675" creationId="{00000000-0000-0000-0000-000000000000}"/>
          </ac:grpSpMkLst>
        </pc:grpChg>
        <pc:graphicFrameChg chg="mod">
          <ac:chgData name="CAI JUN" userId="08ce88e1165b00db" providerId="LiveId" clId="{C3D621DE-79B0-42E3-9F8A-F2E752FE89F3}" dt="2020-07-07T06:20:13.082" v="434"/>
          <ac:graphicFrameMkLst>
            <pc:docMk/>
            <pc:sldMk cId="0" sldId="401"/>
            <ac:graphicFrameMk id="28679" creationId="{00000000-0000-0000-0000-000000000000}"/>
          </ac:graphicFrameMkLst>
        </pc:graphicFrameChg>
        <pc:graphicFrameChg chg="mod">
          <ac:chgData name="CAI JUN" userId="08ce88e1165b00db" providerId="LiveId" clId="{C3D621DE-79B0-42E3-9F8A-F2E752FE89F3}" dt="2020-07-07T06:20:07.879" v="432"/>
          <ac:graphicFrameMkLst>
            <pc:docMk/>
            <pc:sldMk cId="0" sldId="401"/>
            <ac:graphicFrameMk id="28680" creationId="{00000000-0000-0000-0000-000000000000}"/>
          </ac:graphicFrameMkLst>
        </pc:graphicFrameChg>
      </pc:sldChg>
      <pc:sldChg chg="addSp delSp modSp">
        <pc:chgData name="CAI JUN" userId="08ce88e1165b00db" providerId="LiveId" clId="{C3D621DE-79B0-42E3-9F8A-F2E752FE89F3}" dt="2020-07-07T06:22:58.535" v="466"/>
        <pc:sldMkLst>
          <pc:docMk/>
          <pc:sldMk cId="0" sldId="406"/>
        </pc:sldMkLst>
        <pc:spChg chg="add mod">
          <ac:chgData name="CAI JUN" userId="08ce88e1165b00db" providerId="LiveId" clId="{C3D621DE-79B0-42E3-9F8A-F2E752FE89F3}" dt="2020-07-07T06:22:58.535" v="466"/>
          <ac:spMkLst>
            <pc:docMk/>
            <pc:sldMk cId="0" sldId="406"/>
            <ac:spMk id="12" creationId="{C461FC87-AA20-4A46-BF41-20AC08185A9C}"/>
          </ac:spMkLst>
        </pc:spChg>
        <pc:spChg chg="del">
          <ac:chgData name="CAI JUN" userId="08ce88e1165b00db" providerId="LiveId" clId="{C3D621DE-79B0-42E3-9F8A-F2E752FE89F3}" dt="2020-07-07T06:22:57.972" v="465" actId="478"/>
          <ac:spMkLst>
            <pc:docMk/>
            <pc:sldMk cId="0" sldId="406"/>
            <ac:spMk id="17410" creationId="{00000000-0000-0000-0000-000000000000}"/>
          </ac:spMkLst>
        </pc:spChg>
        <pc:graphicFrameChg chg="add mod">
          <ac:chgData name="CAI JUN" userId="08ce88e1165b00db" providerId="LiveId" clId="{C3D621DE-79B0-42E3-9F8A-F2E752FE89F3}" dt="2020-07-07T06:22:58.535" v="466"/>
          <ac:graphicFrameMkLst>
            <pc:docMk/>
            <pc:sldMk cId="0" sldId="406"/>
            <ac:graphicFrameMk id="13" creationId="{7FA62401-787D-44BF-9C85-23DD9F1DCF92}"/>
          </ac:graphicFrameMkLst>
        </pc:graphicFrameChg>
        <pc:graphicFrameChg chg="del">
          <ac:chgData name="CAI JUN" userId="08ce88e1165b00db" providerId="LiveId" clId="{C3D621DE-79B0-42E3-9F8A-F2E752FE89F3}" dt="2020-07-07T06:22:57.972" v="465" actId="478"/>
          <ac:graphicFrameMkLst>
            <pc:docMk/>
            <pc:sldMk cId="0" sldId="406"/>
            <ac:graphicFrameMk id="17412" creationId="{00000000-0000-0000-0000-000000000000}"/>
          </ac:graphicFrameMkLst>
        </pc:graphicFrameChg>
      </pc:sldChg>
      <pc:sldChg chg="addSp delSp modSp mod">
        <pc:chgData name="CAI JUN" userId="08ce88e1165b00db" providerId="LiveId" clId="{C3D621DE-79B0-42E3-9F8A-F2E752FE89F3}" dt="2020-07-07T06:23:11.894" v="470"/>
        <pc:sldMkLst>
          <pc:docMk/>
          <pc:sldMk cId="0" sldId="407"/>
        </pc:sldMkLst>
        <pc:spChg chg="add mod">
          <ac:chgData name="CAI JUN" userId="08ce88e1165b00db" providerId="LiveId" clId="{C3D621DE-79B0-42E3-9F8A-F2E752FE89F3}" dt="2020-07-07T06:23:11.894" v="470"/>
          <ac:spMkLst>
            <pc:docMk/>
            <pc:sldMk cId="0" sldId="407"/>
            <ac:spMk id="7" creationId="{BAD79FBC-1C0F-4BED-B4F7-7E1CD2FF8B94}"/>
          </ac:spMkLst>
        </pc:spChg>
        <pc:spChg chg="del">
          <ac:chgData name="CAI JUN" userId="08ce88e1165b00db" providerId="LiveId" clId="{C3D621DE-79B0-42E3-9F8A-F2E752FE89F3}" dt="2020-07-07T06:23:11.425" v="469" actId="478"/>
          <ac:spMkLst>
            <pc:docMk/>
            <pc:sldMk cId="0" sldId="407"/>
            <ac:spMk id="18436" creationId="{00000000-0000-0000-0000-000000000000}"/>
          </ac:spMkLst>
        </pc:spChg>
        <pc:graphicFrameChg chg="add mod">
          <ac:chgData name="CAI JUN" userId="08ce88e1165b00db" providerId="LiveId" clId="{C3D621DE-79B0-42E3-9F8A-F2E752FE89F3}" dt="2020-07-07T06:23:11.894" v="470"/>
          <ac:graphicFrameMkLst>
            <pc:docMk/>
            <pc:sldMk cId="0" sldId="407"/>
            <ac:graphicFrameMk id="8" creationId="{7D31EB1B-226E-493B-8B6B-7AB452854035}"/>
          </ac:graphicFrameMkLst>
        </pc:graphicFrameChg>
        <pc:graphicFrameChg chg="mod">
          <ac:chgData name="CAI JUN" userId="08ce88e1165b00db" providerId="LiveId" clId="{C3D621DE-79B0-42E3-9F8A-F2E752FE89F3}" dt="2020-07-07T06:12:24.324" v="157" actId="1038"/>
          <ac:graphicFrameMkLst>
            <pc:docMk/>
            <pc:sldMk cId="0" sldId="407"/>
            <ac:graphicFrameMk id="18437" creationId="{00000000-0000-0000-0000-000000000000}"/>
          </ac:graphicFrameMkLst>
        </pc:graphicFrameChg>
        <pc:graphicFrameChg chg="del mod">
          <ac:chgData name="CAI JUN" userId="08ce88e1165b00db" providerId="LiveId" clId="{C3D621DE-79B0-42E3-9F8A-F2E752FE89F3}" dt="2020-07-07T06:23:11.425" v="469" actId="478"/>
          <ac:graphicFrameMkLst>
            <pc:docMk/>
            <pc:sldMk cId="0" sldId="407"/>
            <ac:graphicFrameMk id="18438" creationId="{00000000-0000-0000-0000-000000000000}"/>
          </ac:graphicFrameMkLst>
        </pc:graphicFrameChg>
      </pc:sldChg>
      <pc:sldChg chg="addSp delSp modSp">
        <pc:chgData name="CAI JUN" userId="08ce88e1165b00db" providerId="LiveId" clId="{C3D621DE-79B0-42E3-9F8A-F2E752FE89F3}" dt="2020-07-07T06:03:54.527" v="46" actId="1036"/>
        <pc:sldMkLst>
          <pc:docMk/>
          <pc:sldMk cId="0" sldId="410"/>
        </pc:sldMkLst>
        <pc:spChg chg="mod">
          <ac:chgData name="CAI JUN" userId="08ce88e1165b00db" providerId="LiveId" clId="{C3D621DE-79B0-42E3-9F8A-F2E752FE89F3}" dt="2020-07-07T06:03:54.527" v="46" actId="1036"/>
          <ac:spMkLst>
            <pc:docMk/>
            <pc:sldMk cId="0" sldId="410"/>
            <ac:spMk id="33" creationId="{E7A40C3D-09C6-4AFD-818F-323B1850CC4B}"/>
          </ac:spMkLst>
        </pc:spChg>
        <pc:spChg chg="mod">
          <ac:chgData name="CAI JUN" userId="08ce88e1165b00db" providerId="LiveId" clId="{C3D621DE-79B0-42E3-9F8A-F2E752FE89F3}" dt="2020-07-07T06:03:54.527" v="46" actId="1036"/>
          <ac:spMkLst>
            <pc:docMk/>
            <pc:sldMk cId="0" sldId="410"/>
            <ac:spMk id="34" creationId="{71CD666E-E35B-4DC6-BEC1-EC6CCB56B146}"/>
          </ac:spMkLst>
        </pc:spChg>
        <pc:spChg chg="mod">
          <ac:chgData name="CAI JUN" userId="08ce88e1165b00db" providerId="LiveId" clId="{C3D621DE-79B0-42E3-9F8A-F2E752FE89F3}" dt="2020-07-07T06:03:54.527" v="46" actId="1036"/>
          <ac:spMkLst>
            <pc:docMk/>
            <pc:sldMk cId="0" sldId="410"/>
            <ac:spMk id="35" creationId="{95A0A9CB-A48B-438C-80B8-23C6DD06CB2D}"/>
          </ac:spMkLst>
        </pc:spChg>
        <pc:grpChg chg="add mod">
          <ac:chgData name="CAI JUN" userId="08ce88e1165b00db" providerId="LiveId" clId="{C3D621DE-79B0-42E3-9F8A-F2E752FE89F3}" dt="2020-07-07T06:03:54.527" v="46" actId="1036"/>
          <ac:grpSpMkLst>
            <pc:docMk/>
            <pc:sldMk cId="0" sldId="410"/>
            <ac:grpSpMk id="30" creationId="{8D5C0430-A615-4480-9676-1DA4E7E2BE8A}"/>
          </ac:grpSpMkLst>
        </pc:grpChg>
        <pc:grpChg chg="mod">
          <ac:chgData name="CAI JUN" userId="08ce88e1165b00db" providerId="LiveId" clId="{C3D621DE-79B0-42E3-9F8A-F2E752FE89F3}" dt="2020-07-07T06:03:54.527" v="46" actId="1036"/>
          <ac:grpSpMkLst>
            <pc:docMk/>
            <pc:sldMk cId="0" sldId="410"/>
            <ac:grpSpMk id="31" creationId="{B953C30D-1F7B-47EE-A783-7C3C385D8C60}"/>
          </ac:grpSpMkLst>
        </pc:grpChg>
        <pc:grpChg chg="del">
          <ac:chgData name="CAI JUN" userId="08ce88e1165b00db" providerId="LiveId" clId="{C3D621DE-79B0-42E3-9F8A-F2E752FE89F3}" dt="2020-07-07T06:03:48.512" v="3" actId="478"/>
          <ac:grpSpMkLst>
            <pc:docMk/>
            <pc:sldMk cId="0" sldId="410"/>
            <ac:grpSpMk id="9218" creationId="{00000000-0000-0000-0000-000000000000}"/>
          </ac:grpSpMkLst>
        </pc:grpChg>
        <pc:graphicFrameChg chg="mod">
          <ac:chgData name="CAI JUN" userId="08ce88e1165b00db" providerId="LiveId" clId="{C3D621DE-79B0-42E3-9F8A-F2E752FE89F3}" dt="2020-07-07T06:03:54.527" v="46" actId="1036"/>
          <ac:graphicFrameMkLst>
            <pc:docMk/>
            <pc:sldMk cId="0" sldId="410"/>
            <ac:graphicFrameMk id="32" creationId="{F05053AF-5041-4179-B355-616E042F6F7F}"/>
          </ac:graphicFrameMkLst>
        </pc:graphicFrameChg>
        <pc:graphicFrameChg chg="mod">
          <ac:chgData name="CAI JUN" userId="08ce88e1165b00db" providerId="LiveId" clId="{C3D621DE-79B0-42E3-9F8A-F2E752FE89F3}" dt="2020-07-07T06:03:29.012" v="2"/>
          <ac:graphicFrameMkLst>
            <pc:docMk/>
            <pc:sldMk cId="0" sldId="410"/>
            <ac:graphicFrameMk id="9220" creationId="{00000000-0000-0000-0000-000000000000}"/>
          </ac:graphicFrameMkLst>
        </pc:graphicFrameChg>
      </pc:sldChg>
      <pc:sldChg chg="addSp delSp modSp">
        <pc:chgData name="CAI JUN" userId="08ce88e1165b00db" providerId="LiveId" clId="{C3D621DE-79B0-42E3-9F8A-F2E752FE89F3}" dt="2020-07-07T06:32:20.378" v="679"/>
        <pc:sldMkLst>
          <pc:docMk/>
          <pc:sldMk cId="0" sldId="411"/>
        </pc:sldMkLst>
        <pc:spChg chg="add mod">
          <ac:chgData name="CAI JUN" userId="08ce88e1165b00db" providerId="LiveId" clId="{C3D621DE-79B0-42E3-9F8A-F2E752FE89F3}" dt="2020-07-07T06:28:47.050" v="627"/>
          <ac:spMkLst>
            <pc:docMk/>
            <pc:sldMk cId="0" sldId="411"/>
            <ac:spMk id="9" creationId="{A88325C2-5371-4422-A2AB-60823C0AF993}"/>
          </ac:spMkLst>
        </pc:spChg>
        <pc:spChg chg="del">
          <ac:chgData name="CAI JUN" userId="08ce88e1165b00db" providerId="LiveId" clId="{C3D621DE-79B0-42E3-9F8A-F2E752FE89F3}" dt="2020-07-07T06:28:46.613" v="626" actId="478"/>
          <ac:spMkLst>
            <pc:docMk/>
            <pc:sldMk cId="0" sldId="411"/>
            <ac:spMk id="24580" creationId="{00000000-0000-0000-0000-000000000000}"/>
          </ac:spMkLst>
        </pc:spChg>
        <pc:graphicFrameChg chg="add mod">
          <ac:chgData name="CAI JUN" userId="08ce88e1165b00db" providerId="LiveId" clId="{C3D621DE-79B0-42E3-9F8A-F2E752FE89F3}" dt="2020-07-07T06:28:47.050" v="627"/>
          <ac:graphicFrameMkLst>
            <pc:docMk/>
            <pc:sldMk cId="0" sldId="411"/>
            <ac:graphicFrameMk id="10" creationId="{189BB51C-7AFD-4D79-8C03-F200FF55A39D}"/>
          </ac:graphicFrameMkLst>
        </pc:graphicFrameChg>
        <pc:graphicFrameChg chg="mod">
          <ac:chgData name="CAI JUN" userId="08ce88e1165b00db" providerId="LiveId" clId="{C3D621DE-79B0-42E3-9F8A-F2E752FE89F3}" dt="2020-07-07T06:32:20.378" v="679"/>
          <ac:graphicFrameMkLst>
            <pc:docMk/>
            <pc:sldMk cId="0" sldId="411"/>
            <ac:graphicFrameMk id="24582" creationId="{00000000-0000-0000-0000-000000000000}"/>
          </ac:graphicFrameMkLst>
        </pc:graphicFrameChg>
        <pc:graphicFrameChg chg="mod">
          <ac:chgData name="CAI JUN" userId="08ce88e1165b00db" providerId="LiveId" clId="{C3D621DE-79B0-42E3-9F8A-F2E752FE89F3}" dt="2020-07-07T06:32:08.519" v="676"/>
          <ac:graphicFrameMkLst>
            <pc:docMk/>
            <pc:sldMk cId="0" sldId="411"/>
            <ac:graphicFrameMk id="24583" creationId="{00000000-0000-0000-0000-000000000000}"/>
          </ac:graphicFrameMkLst>
        </pc:graphicFrameChg>
        <pc:graphicFrameChg chg="del">
          <ac:chgData name="CAI JUN" userId="08ce88e1165b00db" providerId="LiveId" clId="{C3D621DE-79B0-42E3-9F8A-F2E752FE89F3}" dt="2020-07-07T06:28:46.613" v="626" actId="478"/>
          <ac:graphicFrameMkLst>
            <pc:docMk/>
            <pc:sldMk cId="0" sldId="411"/>
            <ac:graphicFrameMk id="24584" creationId="{00000000-0000-0000-0000-000000000000}"/>
          </ac:graphicFrameMkLst>
        </pc:graphicFrameChg>
      </pc:sldChg>
      <pc:sldChg chg="delSp modSp mod delAnim">
        <pc:chgData name="CAI JUN" userId="08ce88e1165b00db" providerId="LiveId" clId="{C3D621DE-79B0-42E3-9F8A-F2E752FE89F3}" dt="2020-07-07T06:55:23.570" v="879"/>
        <pc:sldMkLst>
          <pc:docMk/>
          <pc:sldMk cId="0" sldId="412"/>
        </pc:sldMkLst>
        <pc:spChg chg="mod">
          <ac:chgData name="CAI JUN" userId="08ce88e1165b00db" providerId="LiveId" clId="{C3D621DE-79B0-42E3-9F8A-F2E752FE89F3}" dt="2020-07-07T06:19:46.848" v="427" actId="1076"/>
          <ac:spMkLst>
            <pc:docMk/>
            <pc:sldMk cId="0" sldId="412"/>
            <ac:spMk id="202755" creationId="{00000000-0000-0000-0000-000000000000}"/>
          </ac:spMkLst>
        </pc:spChg>
        <pc:graphicFrameChg chg="mod">
          <ac:chgData name="CAI JUN" userId="08ce88e1165b00db" providerId="LiveId" clId="{C3D621DE-79B0-42E3-9F8A-F2E752FE89F3}" dt="2020-07-07T06:54:58.820" v="876" actId="1076"/>
          <ac:graphicFrameMkLst>
            <pc:docMk/>
            <pc:sldMk cId="0" sldId="412"/>
            <ac:graphicFrameMk id="27656" creationId="{00000000-0000-0000-0000-000000000000}"/>
          </ac:graphicFrameMkLst>
        </pc:graphicFrameChg>
        <pc:graphicFrameChg chg="mod">
          <ac:chgData name="CAI JUN" userId="08ce88e1165b00db" providerId="LiveId" clId="{C3D621DE-79B0-42E3-9F8A-F2E752FE89F3}" dt="2020-07-07T06:55:23.570" v="879"/>
          <ac:graphicFrameMkLst>
            <pc:docMk/>
            <pc:sldMk cId="0" sldId="412"/>
            <ac:graphicFrameMk id="27657" creationId="{00000000-0000-0000-0000-000000000000}"/>
          </ac:graphicFrameMkLst>
        </pc:graphicFrameChg>
        <pc:graphicFrameChg chg="mod">
          <ac:chgData name="CAI JUN" userId="08ce88e1165b00db" providerId="LiveId" clId="{C3D621DE-79B0-42E3-9F8A-F2E752FE89F3}" dt="2020-07-07T06:54:55.726" v="874" actId="1076"/>
          <ac:graphicFrameMkLst>
            <pc:docMk/>
            <pc:sldMk cId="0" sldId="412"/>
            <ac:graphicFrameMk id="202756" creationId="{00000000-0000-0000-0000-000000000000}"/>
          </ac:graphicFrameMkLst>
        </pc:graphicFrameChg>
        <pc:graphicFrameChg chg="del mod">
          <ac:chgData name="CAI JUN" userId="08ce88e1165b00db" providerId="LiveId" clId="{C3D621DE-79B0-42E3-9F8A-F2E752FE89F3}" dt="2020-07-07T06:18:22.926" v="376" actId="478"/>
          <ac:graphicFrameMkLst>
            <pc:docMk/>
            <pc:sldMk cId="0" sldId="412"/>
            <ac:graphicFrameMk id="202757" creationId="{00000000-0000-0000-0000-000000000000}"/>
          </ac:graphicFrameMkLst>
        </pc:graphicFrameChg>
        <pc:graphicFrameChg chg="mod">
          <ac:chgData name="CAI JUN" userId="08ce88e1165b00db" providerId="LiveId" clId="{C3D621DE-79B0-42E3-9F8A-F2E752FE89F3}" dt="2020-07-07T06:54:57.648" v="875" actId="1076"/>
          <ac:graphicFrameMkLst>
            <pc:docMk/>
            <pc:sldMk cId="0" sldId="412"/>
            <ac:graphicFrameMk id="202758" creationId="{00000000-0000-0000-0000-000000000000}"/>
          </ac:graphicFrameMkLst>
        </pc:graphicFrameChg>
        <pc:picChg chg="mod">
          <ac:chgData name="CAI JUN" userId="08ce88e1165b00db" providerId="LiveId" clId="{C3D621DE-79B0-42E3-9F8A-F2E752FE89F3}" dt="2020-07-07T06:19:50.786" v="428" actId="1076"/>
          <ac:picMkLst>
            <pc:docMk/>
            <pc:sldMk cId="0" sldId="412"/>
            <ac:picMk id="202759" creationId="{00000000-0000-0000-0000-000000000000}"/>
          </ac:picMkLst>
        </pc:picChg>
      </pc:sldChg>
      <pc:sldChg chg="modSp">
        <pc:chgData name="CAI JUN" userId="08ce88e1165b00db" providerId="LiveId" clId="{C3D621DE-79B0-42E3-9F8A-F2E752FE89F3}" dt="2020-07-07T06:07:32.090" v="89"/>
        <pc:sldMkLst>
          <pc:docMk/>
          <pc:sldMk cId="0" sldId="413"/>
        </pc:sldMkLst>
        <pc:spChg chg="mod">
          <ac:chgData name="CAI JUN" userId="08ce88e1165b00db" providerId="LiveId" clId="{C3D621DE-79B0-42E3-9F8A-F2E752FE89F3}" dt="2020-07-07T06:07:32.090" v="89"/>
          <ac:spMkLst>
            <pc:docMk/>
            <pc:sldMk cId="0" sldId="413"/>
            <ac:spMk id="13321" creationId="{00000000-0000-0000-0000-000000000000}"/>
          </ac:spMkLst>
        </pc:spChg>
        <pc:spChg chg="mod">
          <ac:chgData name="CAI JUN" userId="08ce88e1165b00db" providerId="LiveId" clId="{C3D621DE-79B0-42E3-9F8A-F2E752FE89F3}" dt="2020-07-07T06:07:32.090" v="89"/>
          <ac:spMkLst>
            <pc:docMk/>
            <pc:sldMk cId="0" sldId="413"/>
            <ac:spMk id="13322" creationId="{00000000-0000-0000-0000-000000000000}"/>
          </ac:spMkLst>
        </pc:spChg>
        <pc:grpChg chg="mod">
          <ac:chgData name="CAI JUN" userId="08ce88e1165b00db" providerId="LiveId" clId="{C3D621DE-79B0-42E3-9F8A-F2E752FE89F3}" dt="2020-07-07T06:07:32.090" v="89"/>
          <ac:grpSpMkLst>
            <pc:docMk/>
            <pc:sldMk cId="0" sldId="413"/>
            <ac:grpSpMk id="13317" creationId="{00000000-0000-0000-0000-000000000000}"/>
          </ac:grpSpMkLst>
        </pc:grpChg>
        <pc:grpChg chg="mod">
          <ac:chgData name="CAI JUN" userId="08ce88e1165b00db" providerId="LiveId" clId="{C3D621DE-79B0-42E3-9F8A-F2E752FE89F3}" dt="2020-07-07T06:07:32.090" v="89"/>
          <ac:grpSpMkLst>
            <pc:docMk/>
            <pc:sldMk cId="0" sldId="413"/>
            <ac:grpSpMk id="13319" creationId="{00000000-0000-0000-0000-000000000000}"/>
          </ac:grpSpMkLst>
        </pc:grpChg>
        <pc:graphicFrameChg chg="mod">
          <ac:chgData name="CAI JUN" userId="08ce88e1165b00db" providerId="LiveId" clId="{C3D621DE-79B0-42E3-9F8A-F2E752FE89F3}" dt="2020-07-07T06:07:06.699" v="82"/>
          <ac:graphicFrameMkLst>
            <pc:docMk/>
            <pc:sldMk cId="0" sldId="413"/>
            <ac:graphicFrameMk id="13315" creationId="{00000000-0000-0000-0000-000000000000}"/>
          </ac:graphicFrameMkLst>
        </pc:graphicFrameChg>
        <pc:graphicFrameChg chg="mod">
          <ac:chgData name="CAI JUN" userId="08ce88e1165b00db" providerId="LiveId" clId="{C3D621DE-79B0-42E3-9F8A-F2E752FE89F3}" dt="2020-07-07T06:07:14.152" v="84"/>
          <ac:graphicFrameMkLst>
            <pc:docMk/>
            <pc:sldMk cId="0" sldId="413"/>
            <ac:graphicFrameMk id="13316" creationId="{00000000-0000-0000-0000-000000000000}"/>
          </ac:graphicFrameMkLst>
        </pc:graphicFrameChg>
        <pc:graphicFrameChg chg="mod">
          <ac:chgData name="CAI JUN" userId="08ce88e1165b00db" providerId="LiveId" clId="{C3D621DE-79B0-42E3-9F8A-F2E752FE89F3}" dt="2020-07-07T06:07:23.199" v="87"/>
          <ac:graphicFrameMkLst>
            <pc:docMk/>
            <pc:sldMk cId="0" sldId="413"/>
            <ac:graphicFrameMk id="13318" creationId="{00000000-0000-0000-0000-000000000000}"/>
          </ac:graphicFrameMkLst>
        </pc:graphicFrameChg>
        <pc:graphicFrameChg chg="mod">
          <ac:chgData name="CAI JUN" userId="08ce88e1165b00db" providerId="LiveId" clId="{C3D621DE-79B0-42E3-9F8A-F2E752FE89F3}" dt="2020-07-07T06:07:32.090" v="89"/>
          <ac:graphicFrameMkLst>
            <pc:docMk/>
            <pc:sldMk cId="0" sldId="413"/>
            <ac:graphicFrameMk id="13320" creationId="{00000000-0000-0000-0000-000000000000}"/>
          </ac:graphicFrameMkLst>
        </pc:graphicFrameChg>
      </pc:sldChg>
      <pc:sldChg chg="modSp mod">
        <pc:chgData name="CAI JUN" userId="08ce88e1165b00db" providerId="LiveId" clId="{C3D621DE-79B0-42E3-9F8A-F2E752FE89F3}" dt="2020-07-07T06:27:52.831" v="610" actId="6549"/>
        <pc:sldMkLst>
          <pc:docMk/>
          <pc:sldMk cId="0" sldId="414"/>
        </pc:sldMkLst>
        <pc:spChg chg="mod">
          <ac:chgData name="CAI JUN" userId="08ce88e1165b00db" providerId="LiveId" clId="{C3D621DE-79B0-42E3-9F8A-F2E752FE89F3}" dt="2020-07-07T06:27:52.831" v="610" actId="6549"/>
          <ac:spMkLst>
            <pc:docMk/>
            <pc:sldMk cId="0" sldId="414"/>
            <ac:spMk id="3" creationId="{53AC0308-26EB-42D5-A5E8-6A8572A753C0}"/>
          </ac:spMkLst>
        </pc:spChg>
        <pc:spChg chg="mod">
          <ac:chgData name="CAI JUN" userId="08ce88e1165b00db" providerId="LiveId" clId="{C3D621DE-79B0-42E3-9F8A-F2E752FE89F3}" dt="2020-07-07T06:25:43.206" v="522" actId="113"/>
          <ac:spMkLst>
            <pc:docMk/>
            <pc:sldMk cId="0" sldId="414"/>
            <ac:spMk id="62" creationId="{F82D0CCF-C763-4550-A1D0-49517A65D174}"/>
          </ac:spMkLst>
        </pc:spChg>
      </pc:sldChg>
      <pc:sldChg chg="addSp delSp modSp mod">
        <pc:chgData name="CAI JUN" userId="08ce88e1165b00db" providerId="LiveId" clId="{C3D621DE-79B0-42E3-9F8A-F2E752FE89F3}" dt="2020-07-07T06:34:49.816" v="827" actId="20577"/>
        <pc:sldMkLst>
          <pc:docMk/>
          <pc:sldMk cId="0" sldId="415"/>
        </pc:sldMkLst>
        <pc:spChg chg="add mod">
          <ac:chgData name="CAI JUN" userId="08ce88e1165b00db" providerId="LiveId" clId="{C3D621DE-79B0-42E3-9F8A-F2E752FE89F3}" dt="2020-07-07T06:28:43.206" v="625"/>
          <ac:spMkLst>
            <pc:docMk/>
            <pc:sldMk cId="0" sldId="415"/>
            <ac:spMk id="13" creationId="{1345FE6E-CF27-45A0-A376-C9144C45B793}"/>
          </ac:spMkLst>
        </pc:spChg>
        <pc:spChg chg="mod">
          <ac:chgData name="CAI JUN" userId="08ce88e1165b00db" providerId="LiveId" clId="{C3D621DE-79B0-42E3-9F8A-F2E752FE89F3}" dt="2020-07-07T06:34:20.831" v="816" actId="1076"/>
          <ac:spMkLst>
            <pc:docMk/>
            <pc:sldMk cId="0" sldId="415"/>
            <ac:spMk id="23558" creationId="{00000000-0000-0000-0000-000000000000}"/>
          </ac:spMkLst>
        </pc:spChg>
        <pc:spChg chg="mod">
          <ac:chgData name="CAI JUN" userId="08ce88e1165b00db" providerId="LiveId" clId="{C3D621DE-79B0-42E3-9F8A-F2E752FE89F3}" dt="2020-07-07T06:34:03.613" v="797" actId="1036"/>
          <ac:spMkLst>
            <pc:docMk/>
            <pc:sldMk cId="0" sldId="415"/>
            <ac:spMk id="23559" creationId="{00000000-0000-0000-0000-000000000000}"/>
          </ac:spMkLst>
        </pc:spChg>
        <pc:spChg chg="del">
          <ac:chgData name="CAI JUN" userId="08ce88e1165b00db" providerId="LiveId" clId="{C3D621DE-79B0-42E3-9F8A-F2E752FE89F3}" dt="2020-07-07T06:28:42.660" v="624" actId="478"/>
          <ac:spMkLst>
            <pc:docMk/>
            <pc:sldMk cId="0" sldId="415"/>
            <ac:spMk id="23560" creationId="{00000000-0000-0000-0000-000000000000}"/>
          </ac:spMkLst>
        </pc:spChg>
        <pc:spChg chg="mod">
          <ac:chgData name="CAI JUN" userId="08ce88e1165b00db" providerId="LiveId" clId="{C3D621DE-79B0-42E3-9F8A-F2E752FE89F3}" dt="2020-07-07T06:34:49.816" v="827" actId="20577"/>
          <ac:spMkLst>
            <pc:docMk/>
            <pc:sldMk cId="0" sldId="415"/>
            <ac:spMk id="23561" creationId="{00000000-0000-0000-0000-000000000000}"/>
          </ac:spMkLst>
        </pc:spChg>
        <pc:graphicFrameChg chg="add mod">
          <ac:chgData name="CAI JUN" userId="08ce88e1165b00db" providerId="LiveId" clId="{C3D621DE-79B0-42E3-9F8A-F2E752FE89F3}" dt="2020-07-07T06:28:43.206" v="625"/>
          <ac:graphicFrameMkLst>
            <pc:docMk/>
            <pc:sldMk cId="0" sldId="415"/>
            <ac:graphicFrameMk id="14" creationId="{13A388C4-1B78-43ED-98DC-7164C21EADFC}"/>
          </ac:graphicFrameMkLst>
        </pc:graphicFrameChg>
        <pc:graphicFrameChg chg="mod">
          <ac:chgData name="CAI JUN" userId="08ce88e1165b00db" providerId="LiveId" clId="{C3D621DE-79B0-42E3-9F8A-F2E752FE89F3}" dt="2020-07-07T06:34:13.753" v="815" actId="1036"/>
          <ac:graphicFrameMkLst>
            <pc:docMk/>
            <pc:sldMk cId="0" sldId="415"/>
            <ac:graphicFrameMk id="23556" creationId="{00000000-0000-0000-0000-000000000000}"/>
          </ac:graphicFrameMkLst>
        </pc:graphicFrameChg>
        <pc:graphicFrameChg chg="mod">
          <ac:chgData name="CAI JUN" userId="08ce88e1165b00db" providerId="LiveId" clId="{C3D621DE-79B0-42E3-9F8A-F2E752FE89F3}" dt="2020-07-07T06:33:50.847" v="760" actId="14100"/>
          <ac:graphicFrameMkLst>
            <pc:docMk/>
            <pc:sldMk cId="0" sldId="415"/>
            <ac:graphicFrameMk id="23557" creationId="{00000000-0000-0000-0000-000000000000}"/>
          </ac:graphicFrameMkLst>
        </pc:graphicFrameChg>
        <pc:graphicFrameChg chg="mod">
          <ac:chgData name="CAI JUN" userId="08ce88e1165b00db" providerId="LiveId" clId="{C3D621DE-79B0-42E3-9F8A-F2E752FE89F3}" dt="2020-07-07T06:33:14.628" v="703" actId="1036"/>
          <ac:graphicFrameMkLst>
            <pc:docMk/>
            <pc:sldMk cId="0" sldId="415"/>
            <ac:graphicFrameMk id="23562" creationId="{00000000-0000-0000-0000-000000000000}"/>
          </ac:graphicFrameMkLst>
        </pc:graphicFrameChg>
        <pc:graphicFrameChg chg="mod">
          <ac:chgData name="CAI JUN" userId="08ce88e1165b00db" providerId="LiveId" clId="{C3D621DE-79B0-42E3-9F8A-F2E752FE89F3}" dt="2020-07-07T06:33:19.378" v="706" actId="14100"/>
          <ac:graphicFrameMkLst>
            <pc:docMk/>
            <pc:sldMk cId="0" sldId="415"/>
            <ac:graphicFrameMk id="23563" creationId="{00000000-0000-0000-0000-000000000000}"/>
          </ac:graphicFrameMkLst>
        </pc:graphicFrameChg>
        <pc:graphicFrameChg chg="del">
          <ac:chgData name="CAI JUN" userId="08ce88e1165b00db" providerId="LiveId" clId="{C3D621DE-79B0-42E3-9F8A-F2E752FE89F3}" dt="2020-07-07T06:28:42.660" v="624" actId="478"/>
          <ac:graphicFrameMkLst>
            <pc:docMk/>
            <pc:sldMk cId="0" sldId="415"/>
            <ac:graphicFrameMk id="23564" creationId="{00000000-0000-0000-0000-000000000000}"/>
          </ac:graphicFrameMkLst>
        </pc:graphicFrameChg>
      </pc:sldChg>
      <pc:sldChg chg="modSp mod">
        <pc:chgData name="CAI JUN" userId="08ce88e1165b00db" providerId="LiveId" clId="{C3D621DE-79B0-42E3-9F8A-F2E752FE89F3}" dt="2020-07-07T06:28:09.253" v="623" actId="113"/>
        <pc:sldMkLst>
          <pc:docMk/>
          <pc:sldMk cId="0" sldId="416"/>
        </pc:sldMkLst>
        <pc:spChg chg="mod">
          <ac:chgData name="CAI JUN" userId="08ce88e1165b00db" providerId="LiveId" clId="{C3D621DE-79B0-42E3-9F8A-F2E752FE89F3}" dt="2020-07-07T06:28:09.253" v="623" actId="113"/>
          <ac:spMkLst>
            <pc:docMk/>
            <pc:sldMk cId="0" sldId="416"/>
            <ac:spMk id="132" creationId="{0DFBB674-9ADE-4D52-9DD3-8BAB105E6AEC}"/>
          </ac:spMkLst>
        </pc:spChg>
      </pc:sldChg>
      <pc:sldChg chg="delSp modSp mod">
        <pc:chgData name="CAI JUN" userId="08ce88e1165b00db" providerId="LiveId" clId="{C3D621DE-79B0-42E3-9F8A-F2E752FE89F3}" dt="2020-07-07T06:57:53.383" v="926" actId="1076"/>
        <pc:sldMkLst>
          <pc:docMk/>
          <pc:sldMk cId="0" sldId="423"/>
        </pc:sldMkLst>
        <pc:spChg chg="mod">
          <ac:chgData name="CAI JUN" userId="08ce88e1165b00db" providerId="LiveId" clId="{C3D621DE-79B0-42E3-9F8A-F2E752FE89F3}" dt="2020-07-07T06:16:28.895" v="337" actId="113"/>
          <ac:spMkLst>
            <pc:docMk/>
            <pc:sldMk cId="0" sldId="423"/>
            <ac:spMk id="30722" creationId="{00000000-0000-0000-0000-000000000000}"/>
          </ac:spMkLst>
        </pc:spChg>
        <pc:graphicFrameChg chg="mod">
          <ac:chgData name="CAI JUN" userId="08ce88e1165b00db" providerId="LiveId" clId="{C3D621DE-79B0-42E3-9F8A-F2E752FE89F3}" dt="2020-07-07T06:16:23.676" v="336"/>
          <ac:graphicFrameMkLst>
            <pc:docMk/>
            <pc:sldMk cId="0" sldId="423"/>
            <ac:graphicFrameMk id="30723" creationId="{00000000-0000-0000-0000-000000000000}"/>
          </ac:graphicFrameMkLst>
        </pc:graphicFrameChg>
        <pc:graphicFrameChg chg="mod">
          <ac:chgData name="CAI JUN" userId="08ce88e1165b00db" providerId="LiveId" clId="{C3D621DE-79B0-42E3-9F8A-F2E752FE89F3}" dt="2020-07-07T06:57:53.383" v="926" actId="1076"/>
          <ac:graphicFrameMkLst>
            <pc:docMk/>
            <pc:sldMk cId="0" sldId="423"/>
            <ac:graphicFrameMk id="30725" creationId="{00000000-0000-0000-0000-000000000000}"/>
          </ac:graphicFrameMkLst>
        </pc:graphicFrameChg>
        <pc:graphicFrameChg chg="del mod">
          <ac:chgData name="CAI JUN" userId="08ce88e1165b00db" providerId="LiveId" clId="{C3D621DE-79B0-42E3-9F8A-F2E752FE89F3}" dt="2020-07-07T06:56:30.320" v="888" actId="478"/>
          <ac:graphicFrameMkLst>
            <pc:docMk/>
            <pc:sldMk cId="0" sldId="423"/>
            <ac:graphicFrameMk id="30726" creationId="{00000000-0000-0000-0000-000000000000}"/>
          </ac:graphicFrameMkLst>
        </pc:graphicFrameChg>
        <pc:graphicFrameChg chg="mod">
          <ac:chgData name="CAI JUN" userId="08ce88e1165b00db" providerId="LiveId" clId="{C3D621DE-79B0-42E3-9F8A-F2E752FE89F3}" dt="2020-07-07T06:56:49.680" v="921" actId="1038"/>
          <ac:graphicFrameMkLst>
            <pc:docMk/>
            <pc:sldMk cId="0" sldId="423"/>
            <ac:graphicFrameMk id="30727" creationId="{00000000-0000-0000-0000-000000000000}"/>
          </ac:graphicFrameMkLst>
        </pc:graphicFrameChg>
      </pc:sldChg>
      <pc:sldChg chg="modSp mod">
        <pc:chgData name="CAI JUN" userId="08ce88e1165b00db" providerId="LiveId" clId="{C3D621DE-79B0-42E3-9F8A-F2E752FE89F3}" dt="2020-07-07T06:50:11.219" v="839" actId="1076"/>
        <pc:sldMkLst>
          <pc:docMk/>
          <pc:sldMk cId="0" sldId="424"/>
        </pc:sldMkLst>
        <pc:spChg chg="mod">
          <ac:chgData name="CAI JUN" userId="08ce88e1165b00db" providerId="LiveId" clId="{C3D621DE-79B0-42E3-9F8A-F2E752FE89F3}" dt="2020-07-07T06:29:51.003" v="652" actId="2711"/>
          <ac:spMkLst>
            <pc:docMk/>
            <pc:sldMk cId="0" sldId="424"/>
            <ac:spMk id="25608" creationId="{00000000-0000-0000-0000-000000000000}"/>
          </ac:spMkLst>
        </pc:spChg>
        <pc:grpChg chg="mod">
          <ac:chgData name="CAI JUN" userId="08ce88e1165b00db" providerId="LiveId" clId="{C3D621DE-79B0-42E3-9F8A-F2E752FE89F3}" dt="2020-07-07T06:29:00.753" v="629"/>
          <ac:grpSpMkLst>
            <pc:docMk/>
            <pc:sldMk cId="0" sldId="424"/>
            <ac:grpSpMk id="25602" creationId="{00000000-0000-0000-0000-000000000000}"/>
          </ac:grpSpMkLst>
        </pc:grpChg>
        <pc:graphicFrameChg chg="mod">
          <ac:chgData name="CAI JUN" userId="08ce88e1165b00db" providerId="LiveId" clId="{C3D621DE-79B0-42E3-9F8A-F2E752FE89F3}" dt="2020-07-07T06:50:07.235" v="837" actId="1076"/>
          <ac:graphicFrameMkLst>
            <pc:docMk/>
            <pc:sldMk cId="0" sldId="424"/>
            <ac:graphicFrameMk id="25607" creationId="{00000000-0000-0000-0000-000000000000}"/>
          </ac:graphicFrameMkLst>
        </pc:graphicFrameChg>
        <pc:graphicFrameChg chg="mod">
          <ac:chgData name="CAI JUN" userId="08ce88e1165b00db" providerId="LiveId" clId="{C3D621DE-79B0-42E3-9F8A-F2E752FE89F3}" dt="2020-07-07T06:29:00.753" v="629"/>
          <ac:graphicFrameMkLst>
            <pc:docMk/>
            <pc:sldMk cId="0" sldId="424"/>
            <ac:graphicFrameMk id="25609" creationId="{00000000-0000-0000-0000-000000000000}"/>
          </ac:graphicFrameMkLst>
        </pc:graphicFrameChg>
        <pc:graphicFrameChg chg="mod">
          <ac:chgData name="CAI JUN" userId="08ce88e1165b00db" providerId="LiveId" clId="{C3D621DE-79B0-42E3-9F8A-F2E752FE89F3}" dt="2020-07-07T06:50:11.219" v="839" actId="1076"/>
          <ac:graphicFrameMkLst>
            <pc:docMk/>
            <pc:sldMk cId="0" sldId="424"/>
            <ac:graphicFrameMk id="221194" creationId="{00000000-0000-0000-0000-000000000000}"/>
          </ac:graphicFrameMkLst>
        </pc:graphicFrameChg>
        <pc:graphicFrameChg chg="mod">
          <ac:chgData name="CAI JUN" userId="08ce88e1165b00db" providerId="LiveId" clId="{C3D621DE-79B0-42E3-9F8A-F2E752FE89F3}" dt="2020-07-07T06:50:09.172" v="838" actId="1076"/>
          <ac:graphicFrameMkLst>
            <pc:docMk/>
            <pc:sldMk cId="0" sldId="424"/>
            <ac:graphicFrameMk id="221195" creationId="{00000000-0000-0000-0000-000000000000}"/>
          </ac:graphicFrameMkLst>
        </pc:graphicFrameChg>
      </pc:sldChg>
      <pc:sldChg chg="addSp delSp modSp mod">
        <pc:chgData name="CAI JUN" userId="08ce88e1165b00db" providerId="LiveId" clId="{C3D621DE-79B0-42E3-9F8A-F2E752FE89F3}" dt="2020-07-07T06:51:07.313" v="843" actId="1076"/>
        <pc:sldMkLst>
          <pc:docMk/>
          <pc:sldMk cId="0" sldId="425"/>
        </pc:sldMkLst>
        <pc:spChg chg="mod">
          <ac:chgData name="CAI JUN" userId="08ce88e1165b00db" providerId="LiveId" clId="{C3D621DE-79B0-42E3-9F8A-F2E752FE89F3}" dt="2020-07-07T06:31:12.847" v="674"/>
          <ac:spMkLst>
            <pc:docMk/>
            <pc:sldMk cId="0" sldId="425"/>
            <ac:spMk id="14" creationId="{6C2570EC-058D-4CFA-9B8C-FCACFE3BB73C}"/>
          </ac:spMkLst>
        </pc:spChg>
        <pc:grpChg chg="del">
          <ac:chgData name="CAI JUN" userId="08ce88e1165b00db" providerId="LiveId" clId="{C3D621DE-79B0-42E3-9F8A-F2E752FE89F3}" dt="2020-07-07T06:31:12.456" v="673" actId="478"/>
          <ac:grpSpMkLst>
            <pc:docMk/>
            <pc:sldMk cId="0" sldId="425"/>
            <ac:grpSpMk id="10" creationId="{00000000-0000-0000-0000-000000000000}"/>
          </ac:grpSpMkLst>
        </pc:grpChg>
        <pc:grpChg chg="add mod">
          <ac:chgData name="CAI JUN" userId="08ce88e1165b00db" providerId="LiveId" clId="{C3D621DE-79B0-42E3-9F8A-F2E752FE89F3}" dt="2020-07-07T06:31:12.847" v="674"/>
          <ac:grpSpMkLst>
            <pc:docMk/>
            <pc:sldMk cId="0" sldId="425"/>
            <ac:grpSpMk id="13" creationId="{739CA9AA-A06D-435F-B43C-544B68C668D8}"/>
          </ac:grpSpMkLst>
        </pc:grpChg>
        <pc:graphicFrameChg chg="mod">
          <ac:chgData name="CAI JUN" userId="08ce88e1165b00db" providerId="LiveId" clId="{C3D621DE-79B0-42E3-9F8A-F2E752FE89F3}" dt="2020-07-07T06:31:12.847" v="674"/>
          <ac:graphicFrameMkLst>
            <pc:docMk/>
            <pc:sldMk cId="0" sldId="425"/>
            <ac:graphicFrameMk id="15" creationId="{8F0398C5-6B9F-48CC-BE41-8EBE9A31E2E0}"/>
          </ac:graphicFrameMkLst>
        </pc:graphicFrameChg>
        <pc:graphicFrameChg chg="mod">
          <ac:chgData name="CAI JUN" userId="08ce88e1165b00db" providerId="LiveId" clId="{C3D621DE-79B0-42E3-9F8A-F2E752FE89F3}" dt="2020-07-07T06:30:59.269" v="670" actId="1076"/>
          <ac:graphicFrameMkLst>
            <pc:docMk/>
            <pc:sldMk cId="0" sldId="425"/>
            <ac:graphicFrameMk id="26628" creationId="{00000000-0000-0000-0000-000000000000}"/>
          </ac:graphicFrameMkLst>
        </pc:graphicFrameChg>
        <pc:graphicFrameChg chg="mod">
          <ac:chgData name="CAI JUN" userId="08ce88e1165b00db" providerId="LiveId" clId="{C3D621DE-79B0-42E3-9F8A-F2E752FE89F3}" dt="2020-07-07T06:31:01.347" v="671" actId="1076"/>
          <ac:graphicFrameMkLst>
            <pc:docMk/>
            <pc:sldMk cId="0" sldId="425"/>
            <ac:graphicFrameMk id="26629" creationId="{00000000-0000-0000-0000-000000000000}"/>
          </ac:graphicFrameMkLst>
        </pc:graphicFrameChg>
        <pc:graphicFrameChg chg="mod">
          <ac:chgData name="CAI JUN" userId="08ce88e1165b00db" providerId="LiveId" clId="{C3D621DE-79B0-42E3-9F8A-F2E752FE89F3}" dt="2020-07-07T06:51:07.313" v="843" actId="1076"/>
          <ac:graphicFrameMkLst>
            <pc:docMk/>
            <pc:sldMk cId="0" sldId="425"/>
            <ac:graphicFrameMk id="26630" creationId="{00000000-0000-0000-0000-000000000000}"/>
          </ac:graphicFrameMkLst>
        </pc:graphicFrameChg>
      </pc:sldChg>
      <pc:sldChg chg="addSp delSp modSp mod">
        <pc:chgData name="CAI JUN" userId="08ce88e1165b00db" providerId="LiveId" clId="{C3D621DE-79B0-42E3-9F8A-F2E752FE89F3}" dt="2020-07-07T06:14:49.629" v="311" actId="1035"/>
        <pc:sldMkLst>
          <pc:docMk/>
          <pc:sldMk cId="0" sldId="428"/>
        </pc:sldMkLst>
        <pc:spChg chg="mod">
          <ac:chgData name="CAI JUN" userId="08ce88e1165b00db" providerId="LiveId" clId="{C3D621DE-79B0-42E3-9F8A-F2E752FE89F3}" dt="2020-07-07T06:12:50.942" v="184" actId="1035"/>
          <ac:spMkLst>
            <pc:docMk/>
            <pc:sldMk cId="0" sldId="428"/>
            <ac:spMk id="40" creationId="{2B7404A7-482C-4711-9408-29114D5A6DEC}"/>
          </ac:spMkLst>
        </pc:spChg>
        <pc:spChg chg="mod">
          <ac:chgData name="CAI JUN" userId="08ce88e1165b00db" providerId="LiveId" clId="{C3D621DE-79B0-42E3-9F8A-F2E752FE89F3}" dt="2020-07-07T06:12:50.942" v="184" actId="1035"/>
          <ac:spMkLst>
            <pc:docMk/>
            <pc:sldMk cId="0" sldId="428"/>
            <ac:spMk id="41" creationId="{094836EB-7CA1-41A7-B940-0265D33BB84D}"/>
          </ac:spMkLst>
        </pc:spChg>
        <pc:spChg chg="mod">
          <ac:chgData name="CAI JUN" userId="08ce88e1165b00db" providerId="LiveId" clId="{C3D621DE-79B0-42E3-9F8A-F2E752FE89F3}" dt="2020-07-07T06:12:50.942" v="184" actId="1035"/>
          <ac:spMkLst>
            <pc:docMk/>
            <pc:sldMk cId="0" sldId="428"/>
            <ac:spMk id="42" creationId="{0FC206F7-124B-4455-A1BC-4A8492B4AD2C}"/>
          </ac:spMkLst>
        </pc:spChg>
        <pc:spChg chg="mod">
          <ac:chgData name="CAI JUN" userId="08ce88e1165b00db" providerId="LiveId" clId="{C3D621DE-79B0-42E3-9F8A-F2E752FE89F3}" dt="2020-07-07T06:14:45.504" v="309" actId="1038"/>
          <ac:spMkLst>
            <pc:docMk/>
            <pc:sldMk cId="0" sldId="428"/>
            <ac:spMk id="31747" creationId="{00000000-0000-0000-0000-000000000000}"/>
          </ac:spMkLst>
        </pc:spChg>
        <pc:spChg chg="mod">
          <ac:chgData name="CAI JUN" userId="08ce88e1165b00db" providerId="LiveId" clId="{C3D621DE-79B0-42E3-9F8A-F2E752FE89F3}" dt="2020-07-07T06:14:30.926" v="304" actId="1035"/>
          <ac:spMkLst>
            <pc:docMk/>
            <pc:sldMk cId="0" sldId="428"/>
            <ac:spMk id="31748" creationId="{00000000-0000-0000-0000-000000000000}"/>
          </ac:spMkLst>
        </pc:spChg>
        <pc:spChg chg="mod">
          <ac:chgData name="CAI JUN" userId="08ce88e1165b00db" providerId="LiveId" clId="{C3D621DE-79B0-42E3-9F8A-F2E752FE89F3}" dt="2020-07-07T06:14:25.629" v="302" actId="1035"/>
          <ac:spMkLst>
            <pc:docMk/>
            <pc:sldMk cId="0" sldId="428"/>
            <ac:spMk id="31749" creationId="{00000000-0000-0000-0000-000000000000}"/>
          </ac:spMkLst>
        </pc:spChg>
        <pc:grpChg chg="add mod">
          <ac:chgData name="CAI JUN" userId="08ce88e1165b00db" providerId="LiveId" clId="{C3D621DE-79B0-42E3-9F8A-F2E752FE89F3}" dt="2020-07-07T06:12:50.942" v="184" actId="1035"/>
          <ac:grpSpMkLst>
            <pc:docMk/>
            <pc:sldMk cId="0" sldId="428"/>
            <ac:grpSpMk id="37" creationId="{640AABE0-ADCE-4655-9C6F-90C0E9C91B5A}"/>
          </ac:grpSpMkLst>
        </pc:grpChg>
        <pc:grpChg chg="mod">
          <ac:chgData name="CAI JUN" userId="08ce88e1165b00db" providerId="LiveId" clId="{C3D621DE-79B0-42E3-9F8A-F2E752FE89F3}" dt="2020-07-07T06:12:50.942" v="184" actId="1035"/>
          <ac:grpSpMkLst>
            <pc:docMk/>
            <pc:sldMk cId="0" sldId="428"/>
            <ac:grpSpMk id="38" creationId="{5B31E155-5494-4D0A-B59D-BB4AD547E1C8}"/>
          </ac:grpSpMkLst>
        </pc:grpChg>
        <pc:grpChg chg="del">
          <ac:chgData name="CAI JUN" userId="08ce88e1165b00db" providerId="LiveId" clId="{C3D621DE-79B0-42E3-9F8A-F2E752FE89F3}" dt="2020-07-07T06:12:47.692" v="158" actId="478"/>
          <ac:grpSpMkLst>
            <pc:docMk/>
            <pc:sldMk cId="0" sldId="428"/>
            <ac:grpSpMk id="31746" creationId="{00000000-0000-0000-0000-000000000000}"/>
          </ac:grpSpMkLst>
        </pc:grpChg>
        <pc:graphicFrameChg chg="mod">
          <ac:chgData name="CAI JUN" userId="08ce88e1165b00db" providerId="LiveId" clId="{C3D621DE-79B0-42E3-9F8A-F2E752FE89F3}" dt="2020-07-07T06:12:50.942" v="184" actId="1035"/>
          <ac:graphicFrameMkLst>
            <pc:docMk/>
            <pc:sldMk cId="0" sldId="428"/>
            <ac:graphicFrameMk id="39" creationId="{6B23CD81-4293-482B-A879-13A0A1E38725}"/>
          </ac:graphicFrameMkLst>
        </pc:graphicFrameChg>
        <pc:graphicFrameChg chg="mod">
          <ac:chgData name="CAI JUN" userId="08ce88e1165b00db" providerId="LiveId" clId="{C3D621DE-79B0-42E3-9F8A-F2E752FE89F3}" dt="2020-07-07T06:14:10.817" v="280" actId="1035"/>
          <ac:graphicFrameMkLst>
            <pc:docMk/>
            <pc:sldMk cId="0" sldId="428"/>
            <ac:graphicFrameMk id="31753" creationId="{00000000-0000-0000-0000-000000000000}"/>
          </ac:graphicFrameMkLst>
        </pc:graphicFrameChg>
        <pc:graphicFrameChg chg="mod">
          <ac:chgData name="CAI JUN" userId="08ce88e1165b00db" providerId="LiveId" clId="{C3D621DE-79B0-42E3-9F8A-F2E752FE89F3}" dt="2020-07-07T06:13:45.739" v="218" actId="1038"/>
          <ac:graphicFrameMkLst>
            <pc:docMk/>
            <pc:sldMk cId="0" sldId="428"/>
            <ac:graphicFrameMk id="31754" creationId="{00000000-0000-0000-0000-000000000000}"/>
          </ac:graphicFrameMkLst>
        </pc:graphicFrameChg>
        <pc:graphicFrameChg chg="mod">
          <ac:chgData name="CAI JUN" userId="08ce88e1165b00db" providerId="LiveId" clId="{C3D621DE-79B0-42E3-9F8A-F2E752FE89F3}" dt="2020-07-07T06:13:57.098" v="244" actId="1037"/>
          <ac:graphicFrameMkLst>
            <pc:docMk/>
            <pc:sldMk cId="0" sldId="428"/>
            <ac:graphicFrameMk id="31755" creationId="{00000000-0000-0000-0000-000000000000}"/>
          </ac:graphicFrameMkLst>
        </pc:graphicFrameChg>
        <pc:graphicFrameChg chg="mod">
          <ac:chgData name="CAI JUN" userId="08ce88e1165b00db" providerId="LiveId" clId="{C3D621DE-79B0-42E3-9F8A-F2E752FE89F3}" dt="2020-07-07T06:14:49.629" v="311" actId="1035"/>
          <ac:graphicFrameMkLst>
            <pc:docMk/>
            <pc:sldMk cId="0" sldId="428"/>
            <ac:graphicFrameMk id="31756" creationId="{00000000-0000-0000-0000-000000000000}"/>
          </ac:graphicFrameMkLst>
        </pc:graphicFrameChg>
      </pc:sldChg>
      <pc:sldChg chg="modSp mod">
        <pc:chgData name="CAI JUN" userId="08ce88e1165b00db" providerId="LiveId" clId="{C3D621DE-79B0-42E3-9F8A-F2E752FE89F3}" dt="2020-07-07T07:08:56.940" v="1016"/>
        <pc:sldMkLst>
          <pc:docMk/>
          <pc:sldMk cId="0" sldId="434"/>
        </pc:sldMkLst>
        <pc:spChg chg="mod">
          <ac:chgData name="CAI JUN" userId="08ce88e1165b00db" providerId="LiveId" clId="{C3D621DE-79B0-42E3-9F8A-F2E752FE89F3}" dt="2020-07-07T07:05:07.050" v="1005" actId="1076"/>
          <ac:spMkLst>
            <pc:docMk/>
            <pc:sldMk cId="0" sldId="434"/>
            <ac:spMk id="32770" creationId="{00000000-0000-0000-0000-000000000000}"/>
          </ac:spMkLst>
        </pc:spChg>
        <pc:spChg chg="mod">
          <ac:chgData name="CAI JUN" userId="08ce88e1165b00db" providerId="LiveId" clId="{C3D621DE-79B0-42E3-9F8A-F2E752FE89F3}" dt="2020-07-07T07:06:02.550" v="1011" actId="1076"/>
          <ac:spMkLst>
            <pc:docMk/>
            <pc:sldMk cId="0" sldId="434"/>
            <ac:spMk id="32773" creationId="{00000000-0000-0000-0000-000000000000}"/>
          </ac:spMkLst>
        </pc:spChg>
        <pc:graphicFrameChg chg="mod">
          <ac:chgData name="CAI JUN" userId="08ce88e1165b00db" providerId="LiveId" clId="{C3D621DE-79B0-42E3-9F8A-F2E752FE89F3}" dt="2020-07-07T07:08:56.940" v="1016"/>
          <ac:graphicFrameMkLst>
            <pc:docMk/>
            <pc:sldMk cId="0" sldId="434"/>
            <ac:graphicFrameMk id="32771" creationId="{00000000-0000-0000-0000-000000000000}"/>
          </ac:graphicFrameMkLst>
        </pc:graphicFrameChg>
      </pc:sldChg>
      <pc:sldChg chg="modSp mod">
        <pc:chgData name="CAI JUN" userId="08ce88e1165b00db" providerId="LiveId" clId="{C3D621DE-79B0-42E3-9F8A-F2E752FE89F3}" dt="2020-07-07T07:10:32.643" v="1055"/>
        <pc:sldMkLst>
          <pc:docMk/>
          <pc:sldMk cId="0" sldId="435"/>
        </pc:sldMkLst>
        <pc:spChg chg="mod">
          <ac:chgData name="CAI JUN" userId="08ce88e1165b00db" providerId="LiveId" clId="{C3D621DE-79B0-42E3-9F8A-F2E752FE89F3}" dt="2020-07-07T07:10:32.643" v="1055"/>
          <ac:spMkLst>
            <pc:docMk/>
            <pc:sldMk cId="0" sldId="435"/>
            <ac:spMk id="33795" creationId="{00000000-0000-0000-0000-000000000000}"/>
          </ac:spMkLst>
        </pc:spChg>
      </pc:sldChg>
      <pc:sldChg chg="addSp delSp modSp mod">
        <pc:chgData name="CAI JUN" userId="08ce88e1165b00db" providerId="LiveId" clId="{C3D621DE-79B0-42E3-9F8A-F2E752FE89F3}" dt="2020-07-07T06:23:04.238" v="468"/>
        <pc:sldMkLst>
          <pc:docMk/>
          <pc:sldMk cId="3802835815" sldId="436"/>
        </pc:sldMkLst>
        <pc:spChg chg="mod">
          <ac:chgData name="CAI JUN" userId="08ce88e1165b00db" providerId="LiveId" clId="{C3D621DE-79B0-42E3-9F8A-F2E752FE89F3}" dt="2020-07-07T06:11:21.902" v="133" actId="113"/>
          <ac:spMkLst>
            <pc:docMk/>
            <pc:sldMk cId="3802835815" sldId="436"/>
            <ac:spMk id="5" creationId="{00000000-0000-0000-0000-000000000000}"/>
          </ac:spMkLst>
        </pc:spChg>
        <pc:spChg chg="mod">
          <ac:chgData name="CAI JUN" userId="08ce88e1165b00db" providerId="LiveId" clId="{C3D621DE-79B0-42E3-9F8A-F2E752FE89F3}" dt="2020-07-07T06:11:35.590" v="136" actId="113"/>
          <ac:spMkLst>
            <pc:docMk/>
            <pc:sldMk cId="3802835815" sldId="436"/>
            <ac:spMk id="6" creationId="{00000000-0000-0000-0000-000000000000}"/>
          </ac:spMkLst>
        </pc:spChg>
        <pc:spChg chg="del">
          <ac:chgData name="CAI JUN" userId="08ce88e1165b00db" providerId="LiveId" clId="{C3D621DE-79B0-42E3-9F8A-F2E752FE89F3}" dt="2020-07-07T06:23:03.800" v="467" actId="478"/>
          <ac:spMkLst>
            <pc:docMk/>
            <pc:sldMk cId="3802835815" sldId="436"/>
            <ac:spMk id="7" creationId="{00000000-0000-0000-0000-000000000000}"/>
          </ac:spMkLst>
        </pc:spChg>
        <pc:spChg chg="add mod">
          <ac:chgData name="CAI JUN" userId="08ce88e1165b00db" providerId="LiveId" clId="{C3D621DE-79B0-42E3-9F8A-F2E752FE89F3}" dt="2020-07-07T06:23:04.238" v="468"/>
          <ac:spMkLst>
            <pc:docMk/>
            <pc:sldMk cId="3802835815" sldId="436"/>
            <ac:spMk id="10" creationId="{D7D3A11D-AFD4-4B0E-AFEC-43806889DA37}"/>
          </ac:spMkLst>
        </pc:spChg>
        <pc:graphicFrameChg chg="del mod">
          <ac:chgData name="CAI JUN" userId="08ce88e1165b00db" providerId="LiveId" clId="{C3D621DE-79B0-42E3-9F8A-F2E752FE89F3}" dt="2020-07-07T06:23:03.800" v="467" actId="478"/>
          <ac:graphicFrameMkLst>
            <pc:docMk/>
            <pc:sldMk cId="3802835815" sldId="436"/>
            <ac:graphicFrameMk id="8" creationId="{00000000-0000-0000-0000-000000000000}"/>
          </ac:graphicFrameMkLst>
        </pc:graphicFrameChg>
        <pc:graphicFrameChg chg="mod">
          <ac:chgData name="CAI JUN" userId="08ce88e1165b00db" providerId="LiveId" clId="{C3D621DE-79B0-42E3-9F8A-F2E752FE89F3}" dt="2020-07-07T06:11:30.371" v="135"/>
          <ac:graphicFrameMkLst>
            <pc:docMk/>
            <pc:sldMk cId="3802835815" sldId="436"/>
            <ac:graphicFrameMk id="9" creationId="{00000000-0000-0000-0000-000000000000}"/>
          </ac:graphicFrameMkLst>
        </pc:graphicFrameChg>
        <pc:graphicFrameChg chg="add mod">
          <ac:chgData name="CAI JUN" userId="08ce88e1165b00db" providerId="LiveId" clId="{C3D621DE-79B0-42E3-9F8A-F2E752FE89F3}" dt="2020-07-07T06:23:04.238" v="468"/>
          <ac:graphicFrameMkLst>
            <pc:docMk/>
            <pc:sldMk cId="3802835815" sldId="436"/>
            <ac:graphicFrameMk id="11" creationId="{4C161E39-2BC9-4FA1-80B7-D095197719CC}"/>
          </ac:graphicFrameMkLst>
        </pc:graphicFrameChg>
      </pc:sldChg>
      <pc:sldChg chg="modSp mod">
        <pc:chgData name="CAI JUN" userId="08ce88e1165b00db" providerId="LiveId" clId="{C3D621DE-79B0-42E3-9F8A-F2E752FE89F3}" dt="2020-07-07T06:25:23.035" v="521" actId="1038"/>
        <pc:sldMkLst>
          <pc:docMk/>
          <pc:sldMk cId="1762968926" sldId="437"/>
        </pc:sldMkLst>
        <pc:spChg chg="mod">
          <ac:chgData name="CAI JUN" userId="08ce88e1165b00db" providerId="LiveId" clId="{C3D621DE-79B0-42E3-9F8A-F2E752FE89F3}" dt="2020-07-07T06:24:06.831" v="471" actId="113"/>
          <ac:spMkLst>
            <pc:docMk/>
            <pc:sldMk cId="1762968926" sldId="437"/>
            <ac:spMk id="19467" creationId="{00000000-0000-0000-0000-000000000000}"/>
          </ac:spMkLst>
        </pc:spChg>
        <pc:graphicFrameChg chg="mod">
          <ac:chgData name="CAI JUN" userId="08ce88e1165b00db" providerId="LiveId" clId="{C3D621DE-79B0-42E3-9F8A-F2E752FE89F3}" dt="2020-07-07T06:24:26.081" v="473"/>
          <ac:graphicFrameMkLst>
            <pc:docMk/>
            <pc:sldMk cId="1762968926" sldId="437"/>
            <ac:graphicFrameMk id="19460" creationId="{00000000-0000-0000-0000-000000000000}"/>
          </ac:graphicFrameMkLst>
        </pc:graphicFrameChg>
        <pc:graphicFrameChg chg="mod">
          <ac:chgData name="CAI JUN" userId="08ce88e1165b00db" providerId="LiveId" clId="{C3D621DE-79B0-42E3-9F8A-F2E752FE89F3}" dt="2020-07-07T06:24:52.035" v="478"/>
          <ac:graphicFrameMkLst>
            <pc:docMk/>
            <pc:sldMk cId="1762968926" sldId="437"/>
            <ac:graphicFrameMk id="19461" creationId="{00000000-0000-0000-0000-000000000000}"/>
          </ac:graphicFrameMkLst>
        </pc:graphicFrameChg>
        <pc:graphicFrameChg chg="mod">
          <ac:chgData name="CAI JUN" userId="08ce88e1165b00db" providerId="LiveId" clId="{C3D621DE-79B0-42E3-9F8A-F2E752FE89F3}" dt="2020-07-07T06:25:13.957" v="500" actId="1037"/>
          <ac:graphicFrameMkLst>
            <pc:docMk/>
            <pc:sldMk cId="1762968926" sldId="437"/>
            <ac:graphicFrameMk id="19465" creationId="{00000000-0000-0000-0000-000000000000}"/>
          </ac:graphicFrameMkLst>
        </pc:graphicFrameChg>
        <pc:graphicFrameChg chg="mod">
          <ac:chgData name="CAI JUN" userId="08ce88e1165b00db" providerId="LiveId" clId="{C3D621DE-79B0-42E3-9F8A-F2E752FE89F3}" dt="2020-07-07T06:25:23.035" v="521" actId="1038"/>
          <ac:graphicFrameMkLst>
            <pc:docMk/>
            <pc:sldMk cId="1762968926" sldId="437"/>
            <ac:graphicFrameMk id="19466" creationId="{00000000-0000-0000-0000-000000000000}"/>
          </ac:graphicFrameMkLst>
        </pc:graphicFrame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5" Type="http://schemas.openxmlformats.org/officeDocument/2006/relationships/image" Target="../media/image32.wmf"/><Relationship Id="rId4"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48.wmf"/><Relationship Id="rId1" Type="http://schemas.openxmlformats.org/officeDocument/2006/relationships/image" Target="../media/image4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4" Type="http://schemas.openxmlformats.org/officeDocument/2006/relationships/image" Target="../media/image6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5" Type="http://schemas.openxmlformats.org/officeDocument/2006/relationships/image" Target="../media/image7.wmf"/><Relationship Id="rId4" Type="http://schemas.openxmlformats.org/officeDocument/2006/relationships/image" Target="../media/image7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ea typeface="宋体" pitchFamily="2" charset="-122"/>
              </a:defRPr>
            </a:lvl1pPr>
          </a:lstStyle>
          <a:p>
            <a:pPr>
              <a:defRPr/>
            </a:pPr>
            <a:endParaRPr lang="en-US" altLang="zh-CN"/>
          </a:p>
        </p:txBody>
      </p:sp>
      <p:sp>
        <p:nvSpPr>
          <p:cNvPr id="757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ea typeface="宋体" pitchFamily="2" charset="-122"/>
              </a:defRPr>
            </a:lvl1pPr>
          </a:lstStyle>
          <a:p>
            <a:pPr>
              <a:defRPr/>
            </a:pPr>
            <a:endParaRPr lang="en-US" altLang="zh-CN"/>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57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ea typeface="宋体" pitchFamily="2" charset="-122"/>
              </a:defRPr>
            </a:lvl1pPr>
          </a:lstStyle>
          <a:p>
            <a:pPr>
              <a:defRPr/>
            </a:pPr>
            <a:endParaRPr lang="en-US" altLang="zh-CN"/>
          </a:p>
        </p:txBody>
      </p:sp>
      <p:sp>
        <p:nvSpPr>
          <p:cNvPr id="757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ea typeface="宋体" pitchFamily="2" charset="-122"/>
              </a:defRPr>
            </a:lvl1pPr>
          </a:lstStyle>
          <a:p>
            <a:pPr>
              <a:defRPr/>
            </a:pPr>
            <a:fld id="{D8104C2A-7EC4-4C66-BF83-AE3C09572489}" type="slidenum">
              <a:rPr lang="en-US" altLang="zh-CN"/>
              <a:pPr>
                <a:defRPr/>
              </a:pPr>
              <a:t>‹#›</a:t>
            </a:fld>
            <a:endParaRPr lang="en-US" altLang="zh-CN"/>
          </a:p>
        </p:txBody>
      </p:sp>
    </p:spTree>
    <p:extLst>
      <p:ext uri="{BB962C8B-B14F-4D97-AF65-F5344CB8AC3E}">
        <p14:creationId xmlns:p14="http://schemas.microsoft.com/office/powerpoint/2010/main" val="22209216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6306"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a:t>单击此处编辑母版标题样式</a:t>
            </a:r>
          </a:p>
        </p:txBody>
      </p:sp>
      <p:sp>
        <p:nvSpPr>
          <p:cNvPr id="226307"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C806C3C7-C12A-4410-BF7A-A9D4D77B8DE8}" type="slidenum">
              <a:rPr lang="en-US" altLang="zh-CN"/>
              <a:pPr>
                <a:defRPr/>
              </a:pPr>
              <a:t>‹#›</a:t>
            </a:fld>
            <a:endParaRPr lang="en-US" altLang="zh-CN"/>
          </a:p>
        </p:txBody>
      </p:sp>
    </p:spTree>
    <p:extLst>
      <p:ext uri="{BB962C8B-B14F-4D97-AF65-F5344CB8AC3E}">
        <p14:creationId xmlns:p14="http://schemas.microsoft.com/office/powerpoint/2010/main" val="2723386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09C8CB8-6B99-40E6-939E-03DD6305C644}" type="slidenum">
              <a:rPr lang="en-US" altLang="zh-CN"/>
              <a:pPr>
                <a:defRPr/>
              </a:pPr>
              <a:t>‹#›</a:t>
            </a:fld>
            <a:endParaRPr lang="en-US" altLang="zh-CN"/>
          </a:p>
        </p:txBody>
      </p:sp>
    </p:spTree>
    <p:extLst>
      <p:ext uri="{BB962C8B-B14F-4D97-AF65-F5344CB8AC3E}">
        <p14:creationId xmlns:p14="http://schemas.microsoft.com/office/powerpoint/2010/main" val="1743324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BF85328-2BAA-46B6-A164-CB3C00B5F551}" type="slidenum">
              <a:rPr lang="en-US" altLang="zh-CN"/>
              <a:pPr>
                <a:defRPr/>
              </a:pPr>
              <a:t>‹#›</a:t>
            </a:fld>
            <a:endParaRPr lang="en-US" altLang="zh-CN"/>
          </a:p>
        </p:txBody>
      </p:sp>
    </p:spTree>
    <p:extLst>
      <p:ext uri="{BB962C8B-B14F-4D97-AF65-F5344CB8AC3E}">
        <p14:creationId xmlns:p14="http://schemas.microsoft.com/office/powerpoint/2010/main" val="8107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570D621-755D-4B27-BB1D-49E0C38A08CE}" type="slidenum">
              <a:rPr lang="en-US" altLang="zh-CN"/>
              <a:pPr>
                <a:defRPr/>
              </a:pPr>
              <a:t>‹#›</a:t>
            </a:fld>
            <a:endParaRPr lang="en-US" altLang="zh-CN"/>
          </a:p>
        </p:txBody>
      </p:sp>
    </p:spTree>
    <p:extLst>
      <p:ext uri="{BB962C8B-B14F-4D97-AF65-F5344CB8AC3E}">
        <p14:creationId xmlns:p14="http://schemas.microsoft.com/office/powerpoint/2010/main" val="3242150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694CA0D-3B57-425B-9175-3F31A0E5E749}" type="slidenum">
              <a:rPr lang="en-US" altLang="zh-CN"/>
              <a:pPr>
                <a:defRPr/>
              </a:pPr>
              <a:t>‹#›</a:t>
            </a:fld>
            <a:endParaRPr lang="en-US" altLang="zh-CN"/>
          </a:p>
        </p:txBody>
      </p:sp>
    </p:spTree>
    <p:extLst>
      <p:ext uri="{BB962C8B-B14F-4D97-AF65-F5344CB8AC3E}">
        <p14:creationId xmlns:p14="http://schemas.microsoft.com/office/powerpoint/2010/main" val="894258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BF1F2C0-BFF1-47B4-A140-B0E2A189ED9F}" type="slidenum">
              <a:rPr lang="en-US" altLang="zh-CN"/>
              <a:pPr>
                <a:defRPr/>
              </a:pPr>
              <a:t>‹#›</a:t>
            </a:fld>
            <a:endParaRPr lang="en-US" altLang="zh-CN"/>
          </a:p>
        </p:txBody>
      </p:sp>
    </p:spTree>
    <p:extLst>
      <p:ext uri="{BB962C8B-B14F-4D97-AF65-F5344CB8AC3E}">
        <p14:creationId xmlns:p14="http://schemas.microsoft.com/office/powerpoint/2010/main" val="665005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1DBCB5A-657A-44CB-B885-AD6E551A6E38}" type="slidenum">
              <a:rPr lang="en-US" altLang="zh-CN"/>
              <a:pPr>
                <a:defRPr/>
              </a:pPr>
              <a:t>‹#›</a:t>
            </a:fld>
            <a:endParaRPr lang="en-US" altLang="zh-CN"/>
          </a:p>
        </p:txBody>
      </p:sp>
    </p:spTree>
    <p:extLst>
      <p:ext uri="{BB962C8B-B14F-4D97-AF65-F5344CB8AC3E}">
        <p14:creationId xmlns:p14="http://schemas.microsoft.com/office/powerpoint/2010/main" val="1145075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A44D337-C394-4F88-BF14-BA89D12D2B92}" type="slidenum">
              <a:rPr lang="en-US" altLang="zh-CN"/>
              <a:pPr>
                <a:defRPr/>
              </a:pPr>
              <a:t>‹#›</a:t>
            </a:fld>
            <a:endParaRPr lang="en-US" altLang="zh-CN"/>
          </a:p>
        </p:txBody>
      </p:sp>
    </p:spTree>
    <p:extLst>
      <p:ext uri="{BB962C8B-B14F-4D97-AF65-F5344CB8AC3E}">
        <p14:creationId xmlns:p14="http://schemas.microsoft.com/office/powerpoint/2010/main" val="3003579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C4713B8-8C26-4814-99CD-32C589320818}" type="slidenum">
              <a:rPr lang="en-US" altLang="zh-CN"/>
              <a:pPr>
                <a:defRPr/>
              </a:pPr>
              <a:t>‹#›</a:t>
            </a:fld>
            <a:endParaRPr lang="en-US" altLang="zh-CN"/>
          </a:p>
        </p:txBody>
      </p:sp>
    </p:spTree>
    <p:extLst>
      <p:ext uri="{BB962C8B-B14F-4D97-AF65-F5344CB8AC3E}">
        <p14:creationId xmlns:p14="http://schemas.microsoft.com/office/powerpoint/2010/main" val="2741313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E47006C-49D9-45BE-BEC0-DA5E3E757C27}" type="slidenum">
              <a:rPr lang="en-US" altLang="zh-CN"/>
              <a:pPr>
                <a:defRPr/>
              </a:pPr>
              <a:t>‹#›</a:t>
            </a:fld>
            <a:endParaRPr lang="en-US" altLang="zh-CN"/>
          </a:p>
        </p:txBody>
      </p:sp>
    </p:spTree>
    <p:extLst>
      <p:ext uri="{BB962C8B-B14F-4D97-AF65-F5344CB8AC3E}">
        <p14:creationId xmlns:p14="http://schemas.microsoft.com/office/powerpoint/2010/main" val="589557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8AFE497-2A30-4674-A3F3-EDFE6F98E4C8}" type="slidenum">
              <a:rPr lang="en-US" altLang="zh-CN"/>
              <a:pPr>
                <a:defRPr/>
              </a:pPr>
              <a:t>‹#›</a:t>
            </a:fld>
            <a:endParaRPr lang="en-US" altLang="zh-CN"/>
          </a:p>
        </p:txBody>
      </p:sp>
    </p:spTree>
    <p:extLst>
      <p:ext uri="{BB962C8B-B14F-4D97-AF65-F5344CB8AC3E}">
        <p14:creationId xmlns:p14="http://schemas.microsoft.com/office/powerpoint/2010/main" val="1181994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5284"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ea typeface="宋体" pitchFamily="2" charset="-122"/>
              </a:defRPr>
            </a:lvl1pPr>
          </a:lstStyle>
          <a:p>
            <a:pPr>
              <a:defRPr/>
            </a:pPr>
            <a:endParaRPr lang="en-US" altLang="zh-CN"/>
          </a:p>
        </p:txBody>
      </p:sp>
      <p:sp>
        <p:nvSpPr>
          <p:cNvPr id="225285"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ea typeface="宋体" pitchFamily="2" charset="-122"/>
              </a:defRPr>
            </a:lvl1pPr>
          </a:lstStyle>
          <a:p>
            <a:pPr>
              <a:defRPr/>
            </a:pPr>
            <a:endParaRPr lang="en-US" altLang="zh-CN"/>
          </a:p>
        </p:txBody>
      </p:sp>
      <p:sp>
        <p:nvSpPr>
          <p:cNvPr id="225286"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ea typeface="宋体" pitchFamily="2" charset="-122"/>
              </a:defRPr>
            </a:lvl1pPr>
          </a:lstStyle>
          <a:p>
            <a:pPr>
              <a:defRPr/>
            </a:pPr>
            <a:fld id="{1B60F302-3299-4C28-9B53-A71F31FE992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08"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9.wmf"/><Relationship Id="rId5" Type="http://schemas.openxmlformats.org/officeDocument/2006/relationships/oleObject" Target="../embeddings/oleObject27.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29.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32.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2.wmf"/><Relationship Id="rId5" Type="http://schemas.openxmlformats.org/officeDocument/2006/relationships/oleObject" Target="../embeddings/oleObject32.bin"/><Relationship Id="rId4" Type="http://schemas.openxmlformats.org/officeDocument/2006/relationships/image" Target="../media/image33.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2.wmf"/><Relationship Id="rId5" Type="http://schemas.openxmlformats.org/officeDocument/2006/relationships/oleObject" Target="../embeddings/oleObject34.bin"/><Relationship Id="rId4" Type="http://schemas.openxmlformats.org/officeDocument/2006/relationships/image" Target="../media/image3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2.wmf"/><Relationship Id="rId5" Type="http://schemas.openxmlformats.org/officeDocument/2006/relationships/oleObject" Target="../embeddings/oleObject36.bin"/><Relationship Id="rId4" Type="http://schemas.openxmlformats.org/officeDocument/2006/relationships/image" Target="../media/image35.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0.wmf"/><Relationship Id="rId5" Type="http://schemas.openxmlformats.org/officeDocument/2006/relationships/oleObject" Target="../embeddings/oleObject38.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40.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32.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4.wmf"/><Relationship Id="rId11" Type="http://schemas.openxmlformats.org/officeDocument/2006/relationships/oleObject" Target="../embeddings/oleObject45.bin"/><Relationship Id="rId5" Type="http://schemas.openxmlformats.org/officeDocument/2006/relationships/oleObject" Target="../embeddings/oleObject42.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44.bin"/></Relationships>
</file>

<file path=ppt/slides/_rels/slide25.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8.wmf"/><Relationship Id="rId5" Type="http://schemas.openxmlformats.org/officeDocument/2006/relationships/oleObject" Target="../embeddings/oleObject47.bin"/><Relationship Id="rId4" Type="http://schemas.openxmlformats.org/officeDocument/2006/relationships/image" Target="../media/image47.wmf"/></Relationships>
</file>

<file path=ppt/slides/_rels/slide26.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50.wmf"/><Relationship Id="rId5" Type="http://schemas.openxmlformats.org/officeDocument/2006/relationships/oleObject" Target="../embeddings/oleObject50.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52.bin"/></Relationships>
</file>

<file path=ppt/slides/_rels/slide27.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4.wmf"/><Relationship Id="rId5" Type="http://schemas.openxmlformats.org/officeDocument/2006/relationships/oleObject" Target="../embeddings/oleObject54.bin"/><Relationship Id="rId10" Type="http://schemas.openxmlformats.org/officeDocument/2006/relationships/image" Target="../media/image49.wmf"/><Relationship Id="rId4" Type="http://schemas.openxmlformats.org/officeDocument/2006/relationships/image" Target="../media/image53.wmf"/><Relationship Id="rId9" Type="http://schemas.openxmlformats.org/officeDocument/2006/relationships/oleObject" Target="../embeddings/oleObject56.bin"/></Relationships>
</file>

<file path=ppt/slides/_rels/slide28.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57.wmf"/><Relationship Id="rId5" Type="http://schemas.openxmlformats.org/officeDocument/2006/relationships/oleObject" Target="../embeddings/oleObject58.bin"/><Relationship Id="rId4" Type="http://schemas.openxmlformats.org/officeDocument/2006/relationships/image" Target="../media/image56.wmf"/></Relationships>
</file>

<file path=ppt/slides/_rels/slide29.xml.rels><?xml version="1.0" encoding="UTF-8" standalone="yes"?>
<Relationships xmlns="http://schemas.openxmlformats.org/package/2006/relationships"><Relationship Id="rId3" Type="http://schemas.openxmlformats.org/officeDocument/2006/relationships/image" Target="../media/image61.jpeg"/><Relationship Id="rId7" Type="http://schemas.openxmlformats.org/officeDocument/2006/relationships/image" Target="../media/image60.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61.bin"/><Relationship Id="rId5" Type="http://schemas.openxmlformats.org/officeDocument/2006/relationships/image" Target="../media/image59.wmf"/><Relationship Id="rId4" Type="http://schemas.openxmlformats.org/officeDocument/2006/relationships/oleObject" Target="../embeddings/oleObject60.bin"/></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oleObject" Target="../embeddings/oleObject62.bin"/><Relationship Id="rId7" Type="http://schemas.openxmlformats.org/officeDocument/2006/relationships/image" Target="../media/image66.jpeg"/><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63.wmf"/><Relationship Id="rId11" Type="http://schemas.openxmlformats.org/officeDocument/2006/relationships/image" Target="../media/image65.wmf"/><Relationship Id="rId5" Type="http://schemas.openxmlformats.org/officeDocument/2006/relationships/oleObject" Target="../embeddings/oleObject63.bin"/><Relationship Id="rId10" Type="http://schemas.openxmlformats.org/officeDocument/2006/relationships/oleObject" Target="../embeddings/oleObject65.bin"/><Relationship Id="rId4" Type="http://schemas.openxmlformats.org/officeDocument/2006/relationships/image" Target="../media/image62.wmf"/><Relationship Id="rId9" Type="http://schemas.openxmlformats.org/officeDocument/2006/relationships/image" Target="../media/image64.wmf"/></Relationships>
</file>

<file path=ppt/slides/_rels/slide31.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68.wmf"/><Relationship Id="rId5" Type="http://schemas.openxmlformats.org/officeDocument/2006/relationships/oleObject" Target="../embeddings/oleObject67.bin"/><Relationship Id="rId4" Type="http://schemas.openxmlformats.org/officeDocument/2006/relationships/image" Target="../media/image67.wmf"/></Relationships>
</file>

<file path=ppt/slides/_rels/slide32.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71.wmf"/><Relationship Id="rId11" Type="http://schemas.openxmlformats.org/officeDocument/2006/relationships/oleObject" Target="../embeddings/oleObject5.bin"/><Relationship Id="rId5" Type="http://schemas.openxmlformats.org/officeDocument/2006/relationships/oleObject" Target="../embeddings/oleObject70.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72.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74.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9.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9.bin"/></Relationships>
</file>

<file path=ppt/slides/_rels/slide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2.bin"/><Relationship Id="rId4" Type="http://schemas.openxmlformats.org/officeDocument/2006/relationships/image" Target="../media/image13.wmf"/></Relationships>
</file>

<file path=ppt/slides/_rels/slide7.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15.bin"/><Relationship Id="rId4" Type="http://schemas.openxmlformats.org/officeDocument/2006/relationships/image" Target="../media/image16.wmf"/></Relationships>
</file>

<file path=ppt/slides/_rels/slide8.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18.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0.bin"/></Relationships>
</file>

<file path=ppt/slides/_rels/slide9.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4.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Rectangle 4"/>
          <p:cNvSpPr>
            <a:spLocks noChangeArrowheads="1"/>
          </p:cNvSpPr>
          <p:nvPr/>
        </p:nvSpPr>
        <p:spPr bwMode="auto">
          <a:xfrm>
            <a:off x="1206500" y="1574800"/>
            <a:ext cx="673100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1524000" indent="-1524000" algn="ctr" fontAlgn="t">
              <a:defRPr/>
            </a:pPr>
            <a:r>
              <a:rPr kumimoji="1" lang="en-US" altLang="zh-CN"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12-5 </a:t>
            </a:r>
            <a:r>
              <a:rPr kumimoji="1" lang="zh-CN" altLang="en-US"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麦克斯韦</a:t>
            </a:r>
            <a:r>
              <a:rPr kumimoji="1" lang="en-US" altLang="zh-CN"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a:t>
            </a:r>
            <a:br>
              <a:rPr kumimoji="1" lang="en-US" altLang="zh-CN"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br>
            <a:r>
              <a:rPr kumimoji="1" lang="zh-CN" altLang="en-US"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玻耳兹曼分布</a:t>
            </a:r>
            <a:endParaRPr kumimoji="1" lang="zh-CN" altLang="en-US" sz="6000" b="0" dirty="0">
              <a:latin typeface="楷体" panose="02010609060101010101" pitchFamily="49" charset="-122"/>
              <a:ea typeface="楷体" panose="02010609060101010101" pitchFamily="49" charset="-122"/>
            </a:endParaRPr>
          </a:p>
        </p:txBody>
      </p:sp>
      <p:sp>
        <p:nvSpPr>
          <p:cNvPr id="3075" name="TextBox 2"/>
          <p:cNvSpPr txBox="1">
            <a:spLocks noChangeArrowheads="1"/>
          </p:cNvSpPr>
          <p:nvPr/>
        </p:nvSpPr>
        <p:spPr bwMode="auto">
          <a:xfrm>
            <a:off x="1800225" y="3871913"/>
            <a:ext cx="6048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a:solidFill>
                  <a:srgbClr val="FF0000"/>
                </a:solidFill>
                <a:latin typeface="Times New Roman" pitchFamily="18" charset="0"/>
              </a:rPr>
              <a:t>Maxwell-Boltzmann Distribution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33" name="Text Box 37"/>
          <p:cNvSpPr txBox="1">
            <a:spLocks noChangeArrowheads="1"/>
          </p:cNvSpPr>
          <p:nvPr/>
        </p:nvSpPr>
        <p:spPr bwMode="auto">
          <a:xfrm>
            <a:off x="539750" y="769938"/>
            <a:ext cx="41322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defRPr/>
            </a:pPr>
            <a:r>
              <a:rPr kumimoji="1" lang="zh-CN" altLang="en-US">
                <a:solidFill>
                  <a:srgbClr val="FF0000"/>
                </a:solidFill>
                <a:effectLst>
                  <a:outerShdw blurRad="38100" dist="38100" dir="2700000" algn="tl">
                    <a:srgbClr val="C0C0C0"/>
                  </a:outerShdw>
                </a:effectLst>
                <a:latin typeface="黑体" pitchFamily="2" charset="-122"/>
                <a:ea typeface="黑体" pitchFamily="2" charset="-122"/>
              </a:rPr>
              <a:t>麦克斯韦</a:t>
            </a:r>
            <a:r>
              <a:rPr kumimoji="1" lang="en-US" altLang="zh-CN">
                <a:solidFill>
                  <a:srgbClr val="FF0000"/>
                </a:solidFill>
                <a:effectLst>
                  <a:outerShdw blurRad="38100" dist="38100" dir="2700000" algn="tl">
                    <a:srgbClr val="C0C0C0"/>
                  </a:outerShdw>
                </a:effectLst>
                <a:latin typeface="Times New Roman"/>
                <a:ea typeface="黑体" pitchFamily="2" charset="-122"/>
              </a:rPr>
              <a:t>–</a:t>
            </a:r>
            <a:r>
              <a:rPr kumimoji="1" lang="zh-CN" altLang="en-US">
                <a:solidFill>
                  <a:srgbClr val="FF0000"/>
                </a:solidFill>
                <a:effectLst>
                  <a:outerShdw blurRad="38100" dist="38100" dir="2700000" algn="tl">
                    <a:srgbClr val="C0C0C0"/>
                  </a:outerShdw>
                </a:effectLst>
                <a:latin typeface="黑体" pitchFamily="2" charset="-122"/>
                <a:ea typeface="黑体" pitchFamily="2" charset="-122"/>
              </a:rPr>
              <a:t>玻尔兹曼分布</a:t>
            </a:r>
            <a:endParaRPr kumimoji="1" lang="zh-CN" altLang="en-US" sz="2400" b="0">
              <a:latin typeface="黑体" pitchFamily="2" charset="-122"/>
              <a:ea typeface="黑体" pitchFamily="2" charset="-122"/>
            </a:endParaRPr>
          </a:p>
        </p:txBody>
      </p:sp>
      <p:grpSp>
        <p:nvGrpSpPr>
          <p:cNvPr id="183339" name="Group 43"/>
          <p:cNvGrpSpPr>
            <a:grpSpLocks/>
          </p:cNvGrpSpPr>
          <p:nvPr/>
        </p:nvGrpSpPr>
        <p:grpSpPr bwMode="auto">
          <a:xfrm>
            <a:off x="5735638" y="5010150"/>
            <a:ext cx="2341562" cy="1066800"/>
            <a:chOff x="3613" y="3156"/>
            <a:chExt cx="1475" cy="672"/>
          </a:xfrm>
        </p:grpSpPr>
        <p:sp>
          <p:nvSpPr>
            <p:cNvPr id="15368" name="AutoShape 41"/>
            <p:cNvSpPr>
              <a:spLocks noChangeArrowheads="1"/>
            </p:cNvSpPr>
            <p:nvPr/>
          </p:nvSpPr>
          <p:spPr bwMode="auto">
            <a:xfrm>
              <a:off x="3624" y="3156"/>
              <a:ext cx="1464" cy="672"/>
            </a:xfrm>
            <a:prstGeom prst="wedgeRoundRectCallout">
              <a:avLst>
                <a:gd name="adj1" fmla="val -104097"/>
                <a:gd name="adj2" fmla="val -15329"/>
                <a:gd name="adj3" fmla="val 16667"/>
              </a:avLst>
            </a:prstGeom>
            <a:solidFill>
              <a:srgbClr val="FFFFCC"/>
            </a:solidFill>
            <a:ln>
              <a:noFill/>
            </a:ln>
            <a:effectLst>
              <a:prstShdw prst="shdw17" dist="17961" dir="13500000">
                <a:srgbClr val="99997A"/>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b="0">
                <a:latin typeface="Times New Roman" pitchFamily="18" charset="0"/>
                <a:ea typeface="黑体" pitchFamily="49" charset="-122"/>
              </a:endParaRPr>
            </a:p>
          </p:txBody>
        </p:sp>
        <p:sp>
          <p:nvSpPr>
            <p:cNvPr id="183338" name="Text Box 42"/>
            <p:cNvSpPr txBox="1">
              <a:spLocks noChangeArrowheads="1"/>
            </p:cNvSpPr>
            <p:nvPr/>
          </p:nvSpPr>
          <p:spPr bwMode="auto">
            <a:xfrm>
              <a:off x="3613" y="3322"/>
              <a:ext cx="1465"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defRPr/>
              </a:pPr>
              <a:r>
                <a:rPr kumimoji="1" lang="zh-CN" altLang="en-US" sz="3200">
                  <a:solidFill>
                    <a:srgbClr val="0000FF"/>
                  </a:solidFill>
                  <a:effectLst>
                    <a:outerShdw blurRad="38100" dist="38100" dir="2700000" algn="tl">
                      <a:srgbClr val="C0C0C0"/>
                    </a:outerShdw>
                  </a:effectLst>
                  <a:ea typeface="黑体" pitchFamily="2" charset="-122"/>
                </a:rPr>
                <a:t>子配分函数 </a:t>
              </a:r>
              <a:endParaRPr kumimoji="1" lang="zh-CN" altLang="en-US" sz="2400" b="0">
                <a:ea typeface="黑体" pitchFamily="2" charset="-122"/>
              </a:endParaRPr>
            </a:p>
          </p:txBody>
        </p:sp>
      </p:grpSp>
      <p:graphicFrame>
        <p:nvGraphicFramePr>
          <p:cNvPr id="15364" name="对象 1"/>
          <p:cNvGraphicFramePr>
            <a:graphicFrameLocks noChangeAspect="1"/>
          </p:cNvGraphicFramePr>
          <p:nvPr>
            <p:extLst>
              <p:ext uri="{D42A27DB-BD31-4B8C-83A1-F6EECF244321}">
                <p14:modId xmlns:p14="http://schemas.microsoft.com/office/powerpoint/2010/main" val="3660930617"/>
              </p:ext>
            </p:extLst>
          </p:nvPr>
        </p:nvGraphicFramePr>
        <p:xfrm>
          <a:off x="1279525" y="1533525"/>
          <a:ext cx="2955925" cy="681038"/>
        </p:xfrm>
        <a:graphic>
          <a:graphicData uri="http://schemas.openxmlformats.org/presentationml/2006/ole">
            <mc:AlternateContent xmlns:mc="http://schemas.openxmlformats.org/markup-compatibility/2006">
              <mc:Choice xmlns:v="urn:schemas-microsoft-com:vml" Requires="v">
                <p:oleObj spid="_x0000_s8194" name="Equation" r:id="rId3" imgW="1269720" imgH="291960" progId="Equation.DSMT4">
                  <p:embed/>
                </p:oleObj>
              </mc:Choice>
              <mc:Fallback>
                <p:oleObj name="Equation" r:id="rId3" imgW="1269720" imgH="291960" progId="Equation.DSMT4">
                  <p:embed/>
                  <p:pic>
                    <p:nvPicPr>
                      <p:cNvPr id="15364" name="对象 1"/>
                      <p:cNvPicPr>
                        <a:picLocks noChangeAspect="1" noChangeArrowheads="1"/>
                      </p:cNvPicPr>
                      <p:nvPr/>
                    </p:nvPicPr>
                    <p:blipFill>
                      <a:blip r:embed="rId4"/>
                      <a:srcRect/>
                      <a:stretch>
                        <a:fillRect/>
                      </a:stretch>
                    </p:blipFill>
                    <p:spPr bwMode="auto">
                      <a:xfrm>
                        <a:off x="1279525" y="1533525"/>
                        <a:ext cx="2955925"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5" name="对象 2"/>
          <p:cNvGraphicFramePr>
            <a:graphicFrameLocks noChangeAspect="1"/>
          </p:cNvGraphicFramePr>
          <p:nvPr>
            <p:extLst>
              <p:ext uri="{D42A27DB-BD31-4B8C-83A1-F6EECF244321}">
                <p14:modId xmlns:p14="http://schemas.microsoft.com/office/powerpoint/2010/main" val="2646460086"/>
              </p:ext>
            </p:extLst>
          </p:nvPr>
        </p:nvGraphicFramePr>
        <p:xfrm>
          <a:off x="1341438" y="2262188"/>
          <a:ext cx="5767387" cy="1187450"/>
        </p:xfrm>
        <a:graphic>
          <a:graphicData uri="http://schemas.openxmlformats.org/presentationml/2006/ole">
            <mc:AlternateContent xmlns:mc="http://schemas.openxmlformats.org/markup-compatibility/2006">
              <mc:Choice xmlns:v="urn:schemas-microsoft-com:vml" Requires="v">
                <p:oleObj spid="_x0000_s8195" name="Equation" r:id="rId5" imgW="2476440" imgH="507960" progId="Equation.DSMT4">
                  <p:embed/>
                </p:oleObj>
              </mc:Choice>
              <mc:Fallback>
                <p:oleObj name="Equation" r:id="rId5" imgW="2476440" imgH="507960" progId="Equation.DSMT4">
                  <p:embed/>
                  <p:pic>
                    <p:nvPicPr>
                      <p:cNvPr id="15365" name="对象 2"/>
                      <p:cNvPicPr>
                        <a:picLocks noChangeAspect="1" noChangeArrowheads="1"/>
                      </p:cNvPicPr>
                      <p:nvPr/>
                    </p:nvPicPr>
                    <p:blipFill>
                      <a:blip r:embed="rId6"/>
                      <a:srcRect/>
                      <a:stretch>
                        <a:fillRect/>
                      </a:stretch>
                    </p:blipFill>
                    <p:spPr bwMode="auto">
                      <a:xfrm>
                        <a:off x="1341438" y="2262188"/>
                        <a:ext cx="576738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6" name="对象 3"/>
          <p:cNvGraphicFramePr>
            <a:graphicFrameLocks noChangeAspect="1"/>
          </p:cNvGraphicFramePr>
          <p:nvPr>
            <p:extLst>
              <p:ext uri="{D42A27DB-BD31-4B8C-83A1-F6EECF244321}">
                <p14:modId xmlns:p14="http://schemas.microsoft.com/office/powerpoint/2010/main" val="240311738"/>
              </p:ext>
            </p:extLst>
          </p:nvPr>
        </p:nvGraphicFramePr>
        <p:xfrm>
          <a:off x="3173413" y="3544888"/>
          <a:ext cx="1979612" cy="1098550"/>
        </p:xfrm>
        <a:graphic>
          <a:graphicData uri="http://schemas.openxmlformats.org/presentationml/2006/ole">
            <mc:AlternateContent xmlns:mc="http://schemas.openxmlformats.org/markup-compatibility/2006">
              <mc:Choice xmlns:v="urn:schemas-microsoft-com:vml" Requires="v">
                <p:oleObj spid="_x0000_s8196" name="Equation" r:id="rId7" imgW="850680" imgH="469800" progId="Equation.DSMT4">
                  <p:embed/>
                </p:oleObj>
              </mc:Choice>
              <mc:Fallback>
                <p:oleObj name="Equation" r:id="rId7" imgW="850680" imgH="469800" progId="Equation.DSMT4">
                  <p:embed/>
                  <p:pic>
                    <p:nvPicPr>
                      <p:cNvPr id="15366" name="对象 3"/>
                      <p:cNvPicPr>
                        <a:picLocks noChangeAspect="1" noChangeArrowheads="1"/>
                      </p:cNvPicPr>
                      <p:nvPr/>
                    </p:nvPicPr>
                    <p:blipFill>
                      <a:blip r:embed="rId8"/>
                      <a:srcRect/>
                      <a:stretch>
                        <a:fillRect/>
                      </a:stretch>
                    </p:blipFill>
                    <p:spPr bwMode="auto">
                      <a:xfrm>
                        <a:off x="3173413" y="3544888"/>
                        <a:ext cx="1979612"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7" name="对象 4"/>
          <p:cNvGraphicFramePr>
            <a:graphicFrameLocks noChangeAspect="1"/>
          </p:cNvGraphicFramePr>
          <p:nvPr>
            <p:extLst>
              <p:ext uri="{D42A27DB-BD31-4B8C-83A1-F6EECF244321}">
                <p14:modId xmlns:p14="http://schemas.microsoft.com/office/powerpoint/2010/main" val="2465463608"/>
              </p:ext>
            </p:extLst>
          </p:nvPr>
        </p:nvGraphicFramePr>
        <p:xfrm>
          <a:off x="1704975" y="5010150"/>
          <a:ext cx="2803525" cy="842963"/>
        </p:xfrm>
        <a:graphic>
          <a:graphicData uri="http://schemas.openxmlformats.org/presentationml/2006/ole">
            <mc:AlternateContent xmlns:mc="http://schemas.openxmlformats.org/markup-compatibility/2006">
              <mc:Choice xmlns:v="urn:schemas-microsoft-com:vml" Requires="v">
                <p:oleObj spid="_x0000_s8197" name="Equation" r:id="rId9" imgW="888840" imgH="266400" progId="Equation.DSMT4">
                  <p:embed/>
                </p:oleObj>
              </mc:Choice>
              <mc:Fallback>
                <p:oleObj name="Equation" r:id="rId9" imgW="888840" imgH="266400" progId="Equation.DSMT4">
                  <p:embed/>
                  <p:pic>
                    <p:nvPicPr>
                      <p:cNvPr id="15367" name="对象 4"/>
                      <p:cNvPicPr>
                        <a:picLocks noChangeAspect="1" noChangeArrowheads="1"/>
                      </p:cNvPicPr>
                      <p:nvPr/>
                    </p:nvPicPr>
                    <p:blipFill>
                      <a:blip r:embed="rId10"/>
                      <a:srcRect/>
                      <a:stretch>
                        <a:fillRect/>
                      </a:stretch>
                    </p:blipFill>
                    <p:spPr bwMode="auto">
                      <a:xfrm>
                        <a:off x="1704975" y="5010150"/>
                        <a:ext cx="2803525"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3339"/>
                                        </p:tgtEl>
                                        <p:attrNameLst>
                                          <p:attrName>style.visibility</p:attrName>
                                        </p:attrNameLst>
                                      </p:cBhvr>
                                      <p:to>
                                        <p:strVal val="visible"/>
                                      </p:to>
                                    </p:set>
                                    <p:animEffect transition="in" filter="wipe(left)">
                                      <p:cBhvr>
                                        <p:cTn id="7" dur="500"/>
                                        <p:tgtEl>
                                          <p:spTgt spid="183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93"/>
          <p:cNvGrpSpPr>
            <a:grpSpLocks/>
          </p:cNvGrpSpPr>
          <p:nvPr/>
        </p:nvGrpSpPr>
        <p:grpSpPr bwMode="auto">
          <a:xfrm>
            <a:off x="819150" y="2846388"/>
            <a:ext cx="5732463" cy="3109912"/>
            <a:chOff x="444" y="1697"/>
            <a:chExt cx="3611" cy="1959"/>
          </a:xfrm>
        </p:grpSpPr>
        <p:sp>
          <p:nvSpPr>
            <p:cNvPr id="16389" name="Text Box 31"/>
            <p:cNvSpPr txBox="1">
              <a:spLocks noChangeArrowheads="1"/>
            </p:cNvSpPr>
            <p:nvPr/>
          </p:nvSpPr>
          <p:spPr bwMode="auto">
            <a:xfrm>
              <a:off x="674" y="1697"/>
              <a:ext cx="3381" cy="7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lnSpc>
                  <a:spcPct val="120000"/>
                </a:lnSpc>
                <a:spcBef>
                  <a:spcPct val="0"/>
                </a:spcBef>
                <a:buClrTx/>
                <a:buSzTx/>
                <a:buFontTx/>
                <a:buNone/>
              </a:pPr>
              <a:r>
                <a:rPr kumimoji="1" lang="zh-CN" altLang="en-US" sz="2800">
                  <a:solidFill>
                    <a:srgbClr val="FF0000"/>
                  </a:solidFill>
                  <a:latin typeface="黑体" pitchFamily="49" charset="-122"/>
                  <a:ea typeface="黑体" pitchFamily="49" charset="-122"/>
                </a:rPr>
                <a:t>条件   </a:t>
              </a:r>
              <a:r>
                <a:rPr kumimoji="1" lang="zh-CN" altLang="en-US" sz="2800">
                  <a:solidFill>
                    <a:srgbClr val="0000FF"/>
                  </a:solidFill>
                  <a:latin typeface="黑体" pitchFamily="49" charset="-122"/>
                  <a:ea typeface="黑体" pitchFamily="49" charset="-122"/>
                </a:rPr>
                <a:t>平衡，可分辨的独立子  </a:t>
              </a:r>
            </a:p>
            <a:p>
              <a:pPr algn="just" eaLnBrk="1" hangingPunct="1">
                <a:lnSpc>
                  <a:spcPct val="120000"/>
                </a:lnSpc>
                <a:spcBef>
                  <a:spcPct val="30000"/>
                </a:spcBef>
                <a:buClrTx/>
                <a:buSzTx/>
                <a:buFontTx/>
                <a:buNone/>
              </a:pPr>
              <a:r>
                <a:rPr kumimoji="1" lang="zh-CN" altLang="en-US" sz="2800">
                  <a:solidFill>
                    <a:srgbClr val="0000FF"/>
                  </a:solidFill>
                  <a:latin typeface="黑体" pitchFamily="49" charset="-122"/>
                  <a:ea typeface="黑体" pitchFamily="49" charset="-122"/>
                </a:rPr>
                <a:t>       能量形式不限</a:t>
              </a:r>
              <a:endParaRPr kumimoji="1" lang="zh-CN" altLang="en-US" sz="2800" b="0">
                <a:solidFill>
                  <a:srgbClr val="0000FF"/>
                </a:solidFill>
                <a:latin typeface="黑体" pitchFamily="49" charset="-122"/>
                <a:ea typeface="黑体" pitchFamily="49" charset="-122"/>
              </a:endParaRPr>
            </a:p>
          </p:txBody>
        </p:sp>
        <p:sp>
          <p:nvSpPr>
            <p:cNvPr id="16390" name="Text Box 32"/>
            <p:cNvSpPr txBox="1">
              <a:spLocks noChangeArrowheads="1"/>
            </p:cNvSpPr>
            <p:nvPr/>
          </p:nvSpPr>
          <p:spPr bwMode="auto">
            <a:xfrm>
              <a:off x="707" y="2581"/>
              <a:ext cx="3146"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lnSpc>
                  <a:spcPct val="120000"/>
                </a:lnSpc>
                <a:spcBef>
                  <a:spcPct val="0"/>
                </a:spcBef>
                <a:buClrTx/>
                <a:buSzTx/>
                <a:buFontTx/>
                <a:buNone/>
              </a:pPr>
              <a:r>
                <a:rPr kumimoji="1" lang="en-US" altLang="zh-CN" sz="2800" i="1" dirty="0">
                  <a:solidFill>
                    <a:srgbClr val="FF0000"/>
                  </a:solidFill>
                  <a:latin typeface="Times New Roman" pitchFamily="18" charset="0"/>
                  <a:ea typeface="黑体" pitchFamily="49" charset="-122"/>
                  <a:cs typeface="Times New Roman" pitchFamily="18" charset="0"/>
                </a:rPr>
                <a:t>N</a:t>
              </a:r>
              <a:r>
                <a:rPr kumimoji="1" lang="en-US" altLang="zh-CN" sz="2800" i="1" baseline="-25000" dirty="0">
                  <a:solidFill>
                    <a:srgbClr val="FF0000"/>
                  </a:solidFill>
                  <a:latin typeface="Times New Roman" pitchFamily="18" charset="0"/>
                  <a:ea typeface="黑体" pitchFamily="49" charset="-122"/>
                  <a:cs typeface="Times New Roman" pitchFamily="18" charset="0"/>
                </a:rPr>
                <a:t>j </a:t>
              </a:r>
              <a:r>
                <a:rPr kumimoji="1" lang="en-US" altLang="zh-CN" sz="2800" dirty="0">
                  <a:solidFill>
                    <a:srgbClr val="FF0000"/>
                  </a:solidFill>
                  <a:latin typeface="Times New Roman" pitchFamily="18" charset="0"/>
                  <a:ea typeface="黑体" pitchFamily="49" charset="-122"/>
                  <a:cs typeface="Times New Roman" pitchFamily="18" charset="0"/>
                </a:rPr>
                <a:t>/ </a:t>
              </a:r>
              <a:r>
                <a:rPr kumimoji="1" lang="en-US" altLang="zh-CN" sz="2800" i="1" dirty="0">
                  <a:solidFill>
                    <a:srgbClr val="FF0000"/>
                  </a:solidFill>
                  <a:latin typeface="Times New Roman" pitchFamily="18" charset="0"/>
                  <a:ea typeface="黑体" pitchFamily="49" charset="-122"/>
                  <a:cs typeface="Times New Roman" pitchFamily="18" charset="0"/>
                </a:rPr>
                <a:t>N      </a:t>
              </a:r>
              <a:r>
                <a:rPr kumimoji="1" lang="zh-CN" altLang="en-US" sz="2800" dirty="0">
                  <a:solidFill>
                    <a:srgbClr val="0000FF"/>
                  </a:solidFill>
                  <a:latin typeface="Times New Roman" pitchFamily="18" charset="0"/>
                  <a:ea typeface="黑体" pitchFamily="49" charset="-122"/>
                  <a:cs typeface="Times New Roman" pitchFamily="18" charset="0"/>
                </a:rPr>
                <a:t>粒子处于</a:t>
              </a:r>
              <a:r>
                <a:rPr kumimoji="1" lang="en-US" altLang="zh-CN" sz="2800" i="1" dirty="0">
                  <a:solidFill>
                    <a:srgbClr val="0000FF"/>
                  </a:solidFill>
                  <a:latin typeface="Times New Roman" pitchFamily="18" charset="0"/>
                  <a:ea typeface="黑体" pitchFamily="49" charset="-122"/>
                  <a:cs typeface="Times New Roman" pitchFamily="18" charset="0"/>
                </a:rPr>
                <a:t>j </a:t>
              </a:r>
              <a:r>
                <a:rPr kumimoji="1" lang="zh-CN" altLang="en-US" sz="2800" dirty="0">
                  <a:solidFill>
                    <a:srgbClr val="0000FF"/>
                  </a:solidFill>
                  <a:latin typeface="Times New Roman" pitchFamily="18" charset="0"/>
                  <a:ea typeface="黑体" pitchFamily="49" charset="-122"/>
                  <a:cs typeface="Times New Roman" pitchFamily="18" charset="0"/>
                </a:rPr>
                <a:t>能级的概率</a:t>
              </a:r>
              <a:r>
                <a:rPr kumimoji="1" lang="zh-CN" altLang="en-US" sz="2800" dirty="0">
                  <a:solidFill>
                    <a:srgbClr val="0000FF"/>
                  </a:solidFill>
                  <a:latin typeface="黑体" pitchFamily="49" charset="-122"/>
                  <a:ea typeface="黑体" pitchFamily="49" charset="-122"/>
                  <a:cs typeface="Times New Roman" pitchFamily="18" charset="0"/>
                </a:rPr>
                <a:t>       </a:t>
              </a:r>
              <a:endParaRPr kumimoji="1" lang="zh-CN" altLang="en-US" sz="2800" b="0" dirty="0">
                <a:solidFill>
                  <a:srgbClr val="0000FF"/>
                </a:solidFill>
                <a:latin typeface="黑体" pitchFamily="49" charset="-122"/>
                <a:ea typeface="黑体" pitchFamily="49" charset="-122"/>
                <a:cs typeface="Times New Roman" pitchFamily="18" charset="0"/>
              </a:endParaRPr>
            </a:p>
          </p:txBody>
        </p:sp>
        <p:sp>
          <p:nvSpPr>
            <p:cNvPr id="16391" name="Text Box 34"/>
            <p:cNvSpPr txBox="1">
              <a:spLocks noChangeArrowheads="1"/>
            </p:cNvSpPr>
            <p:nvPr/>
          </p:nvSpPr>
          <p:spPr bwMode="auto">
            <a:xfrm>
              <a:off x="1577" y="2946"/>
              <a:ext cx="2078" cy="7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lnSpc>
                  <a:spcPct val="120000"/>
                </a:lnSpc>
                <a:spcBef>
                  <a:spcPct val="0"/>
                </a:spcBef>
                <a:buClrTx/>
                <a:buSzTx/>
                <a:buFontTx/>
                <a:buNone/>
              </a:pPr>
              <a:r>
                <a:rPr kumimoji="1" lang="en-US" altLang="zh-CN" sz="2800" i="1">
                  <a:solidFill>
                    <a:srgbClr val="FF0000"/>
                  </a:solidFill>
                  <a:latin typeface="Times New Roman" pitchFamily="18" charset="0"/>
                  <a:ea typeface="黑体" pitchFamily="49" charset="-122"/>
                  <a:cs typeface="Times New Roman" pitchFamily="18" charset="0"/>
                </a:rPr>
                <a:t>g</a:t>
              </a:r>
              <a:r>
                <a:rPr kumimoji="1" lang="en-US" altLang="zh-CN" sz="2800" i="1" baseline="-25000">
                  <a:solidFill>
                    <a:srgbClr val="FF0000"/>
                  </a:solidFill>
                  <a:latin typeface="Times New Roman" pitchFamily="18" charset="0"/>
                  <a:ea typeface="黑体" pitchFamily="49" charset="-122"/>
                  <a:cs typeface="Times New Roman" pitchFamily="18" charset="0"/>
                </a:rPr>
                <a:t>j</a:t>
              </a:r>
              <a:r>
                <a:rPr kumimoji="1" lang="zh-CN" altLang="en-US" sz="2800">
                  <a:solidFill>
                    <a:srgbClr val="0000FF"/>
                  </a:solidFill>
                  <a:latin typeface="黑体" pitchFamily="49" charset="-122"/>
                  <a:ea typeface="黑体" pitchFamily="49" charset="-122"/>
                  <a:cs typeface="Times New Roman" pitchFamily="18" charset="0"/>
                </a:rPr>
                <a:t>越大，</a:t>
              </a:r>
              <a:r>
                <a:rPr kumimoji="1" lang="en-US" altLang="zh-CN" sz="2800" i="1">
                  <a:solidFill>
                    <a:srgbClr val="FF0000"/>
                  </a:solidFill>
                  <a:latin typeface="Times New Roman" pitchFamily="18" charset="0"/>
                  <a:ea typeface="黑体" pitchFamily="49" charset="-122"/>
                  <a:cs typeface="Times New Roman" pitchFamily="18" charset="0"/>
                </a:rPr>
                <a:t>N</a:t>
              </a:r>
              <a:r>
                <a:rPr kumimoji="1" lang="en-US" altLang="zh-CN" sz="2800" i="1" baseline="-25000">
                  <a:solidFill>
                    <a:srgbClr val="FF0000"/>
                  </a:solidFill>
                  <a:latin typeface="Times New Roman" pitchFamily="18" charset="0"/>
                  <a:ea typeface="黑体" pitchFamily="49" charset="-122"/>
                  <a:cs typeface="Times New Roman" pitchFamily="18" charset="0"/>
                </a:rPr>
                <a:t>j </a:t>
              </a:r>
              <a:r>
                <a:rPr kumimoji="1" lang="en-US" altLang="zh-CN" sz="2800">
                  <a:solidFill>
                    <a:srgbClr val="FF0000"/>
                  </a:solidFill>
                  <a:latin typeface="Times New Roman" pitchFamily="18" charset="0"/>
                  <a:ea typeface="黑体" pitchFamily="49" charset="-122"/>
                  <a:cs typeface="Times New Roman" pitchFamily="18" charset="0"/>
                </a:rPr>
                <a:t>/</a:t>
              </a:r>
              <a:r>
                <a:rPr kumimoji="1" lang="en-US" altLang="zh-CN" sz="2800" i="1">
                  <a:solidFill>
                    <a:srgbClr val="FF0000"/>
                  </a:solidFill>
                  <a:latin typeface="Times New Roman" pitchFamily="18" charset="0"/>
                  <a:ea typeface="黑体" pitchFamily="49" charset="-122"/>
                  <a:cs typeface="Times New Roman" pitchFamily="18" charset="0"/>
                </a:rPr>
                <a:t>N</a:t>
              </a:r>
              <a:r>
                <a:rPr kumimoji="1" lang="zh-CN" altLang="en-US" sz="2800">
                  <a:solidFill>
                    <a:srgbClr val="0000FF"/>
                  </a:solidFill>
                  <a:latin typeface="黑体" pitchFamily="49" charset="-122"/>
                  <a:ea typeface="黑体" pitchFamily="49" charset="-122"/>
                  <a:cs typeface="Times New Roman" pitchFamily="18" charset="0"/>
                </a:rPr>
                <a:t>越大</a:t>
              </a:r>
              <a:endParaRPr kumimoji="1" lang="en-US" altLang="zh-CN" sz="2800">
                <a:solidFill>
                  <a:srgbClr val="0000FF"/>
                </a:solidFill>
                <a:latin typeface="黑体" pitchFamily="49" charset="-122"/>
                <a:ea typeface="黑体" pitchFamily="49" charset="-122"/>
                <a:cs typeface="Times New Roman" pitchFamily="18" charset="0"/>
              </a:endParaRPr>
            </a:p>
            <a:p>
              <a:pPr algn="just" eaLnBrk="1" hangingPunct="1">
                <a:lnSpc>
                  <a:spcPct val="120000"/>
                </a:lnSpc>
                <a:spcBef>
                  <a:spcPct val="0"/>
                </a:spcBef>
                <a:buClrTx/>
                <a:buSzTx/>
                <a:buFontTx/>
                <a:buNone/>
              </a:pPr>
              <a:r>
                <a:rPr kumimoji="1" lang="en-US" altLang="zh-CN" sz="2800" i="1">
                  <a:solidFill>
                    <a:srgbClr val="FF0000"/>
                  </a:solidFill>
                  <a:latin typeface="Symbol" pitchFamily="18" charset="2"/>
                  <a:ea typeface="黑体" pitchFamily="49" charset="-122"/>
                  <a:cs typeface="Times New Roman" pitchFamily="18" charset="0"/>
                </a:rPr>
                <a:t>e</a:t>
              </a:r>
              <a:r>
                <a:rPr kumimoji="1" lang="en-US" altLang="zh-CN" sz="2800" i="1" baseline="-25000">
                  <a:solidFill>
                    <a:srgbClr val="FF0000"/>
                  </a:solidFill>
                  <a:latin typeface="Times New Roman" pitchFamily="18" charset="0"/>
                  <a:ea typeface="黑体" pitchFamily="49" charset="-122"/>
                  <a:cs typeface="Times New Roman" pitchFamily="18" charset="0"/>
                </a:rPr>
                <a:t>j</a:t>
              </a:r>
              <a:r>
                <a:rPr kumimoji="1" lang="zh-CN" altLang="en-US" sz="2800">
                  <a:solidFill>
                    <a:srgbClr val="0000FF"/>
                  </a:solidFill>
                  <a:latin typeface="黑体" pitchFamily="49" charset="-122"/>
                  <a:ea typeface="黑体" pitchFamily="49" charset="-122"/>
                  <a:cs typeface="Times New Roman" pitchFamily="18" charset="0"/>
                </a:rPr>
                <a:t>越大，</a:t>
              </a:r>
              <a:r>
                <a:rPr kumimoji="1" lang="en-US" altLang="zh-CN" sz="2800" i="1">
                  <a:solidFill>
                    <a:srgbClr val="FF0000"/>
                  </a:solidFill>
                  <a:latin typeface="Times New Roman" pitchFamily="18" charset="0"/>
                  <a:ea typeface="黑体" pitchFamily="49" charset="-122"/>
                  <a:cs typeface="Times New Roman" pitchFamily="18" charset="0"/>
                </a:rPr>
                <a:t>N</a:t>
              </a:r>
              <a:r>
                <a:rPr kumimoji="1" lang="en-US" altLang="zh-CN" sz="2800" i="1" baseline="-25000">
                  <a:solidFill>
                    <a:srgbClr val="FF0000"/>
                  </a:solidFill>
                  <a:latin typeface="Times New Roman" pitchFamily="18" charset="0"/>
                  <a:ea typeface="黑体" pitchFamily="49" charset="-122"/>
                  <a:cs typeface="Times New Roman" pitchFamily="18" charset="0"/>
                </a:rPr>
                <a:t>j </a:t>
              </a:r>
              <a:r>
                <a:rPr kumimoji="1" lang="en-US" altLang="zh-CN" sz="2800">
                  <a:solidFill>
                    <a:srgbClr val="FF0000"/>
                  </a:solidFill>
                  <a:latin typeface="Times New Roman" pitchFamily="18" charset="0"/>
                  <a:ea typeface="黑体" pitchFamily="49" charset="-122"/>
                  <a:cs typeface="Times New Roman" pitchFamily="18" charset="0"/>
                </a:rPr>
                <a:t>/</a:t>
              </a:r>
              <a:r>
                <a:rPr kumimoji="1" lang="en-US" altLang="zh-CN" sz="2800" i="1">
                  <a:solidFill>
                    <a:srgbClr val="FF0000"/>
                  </a:solidFill>
                  <a:latin typeface="Times New Roman" pitchFamily="18" charset="0"/>
                  <a:ea typeface="黑体" pitchFamily="49" charset="-122"/>
                  <a:cs typeface="Times New Roman" pitchFamily="18" charset="0"/>
                </a:rPr>
                <a:t>N</a:t>
              </a:r>
              <a:r>
                <a:rPr kumimoji="1" lang="zh-CN" altLang="en-US" sz="2800">
                  <a:solidFill>
                    <a:srgbClr val="0000FF"/>
                  </a:solidFill>
                  <a:latin typeface="黑体" pitchFamily="49" charset="-122"/>
                  <a:ea typeface="黑体" pitchFamily="49" charset="-122"/>
                  <a:cs typeface="Times New Roman" pitchFamily="18" charset="0"/>
                </a:rPr>
                <a:t>越小</a:t>
              </a:r>
              <a:endParaRPr kumimoji="1" lang="zh-CN" altLang="en-US" sz="2800" b="0">
                <a:solidFill>
                  <a:srgbClr val="0000FF"/>
                </a:solidFill>
                <a:latin typeface="黑体" pitchFamily="49" charset="-122"/>
                <a:ea typeface="黑体" pitchFamily="49" charset="-122"/>
                <a:cs typeface="Times New Roman" pitchFamily="18" charset="0"/>
              </a:endParaRPr>
            </a:p>
          </p:txBody>
        </p:sp>
        <p:sp>
          <p:nvSpPr>
            <p:cNvPr id="184367" name="AutoShape 47"/>
            <p:cNvSpPr>
              <a:spLocks noChangeArrowheads="1"/>
            </p:cNvSpPr>
            <p:nvPr/>
          </p:nvSpPr>
          <p:spPr bwMode="auto">
            <a:xfrm>
              <a:off x="444" y="1764"/>
              <a:ext cx="165" cy="225"/>
            </a:xfrm>
            <a:prstGeom prst="diamond">
              <a:avLst/>
            </a:prstGeom>
            <a:solidFill>
              <a:schemeClr val="bg2"/>
            </a:solidFill>
            <a:ln>
              <a:noFill/>
            </a:ln>
            <a:effectLst>
              <a:prstShdw prst="shdw17" dist="17961" dir="2700000">
                <a:schemeClr val="bg2">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a:p>
          </p:txBody>
        </p:sp>
        <p:sp>
          <p:nvSpPr>
            <p:cNvPr id="184368" name="AutoShape 48"/>
            <p:cNvSpPr>
              <a:spLocks noChangeArrowheads="1"/>
            </p:cNvSpPr>
            <p:nvPr/>
          </p:nvSpPr>
          <p:spPr bwMode="auto">
            <a:xfrm>
              <a:off x="444" y="2676"/>
              <a:ext cx="165" cy="225"/>
            </a:xfrm>
            <a:prstGeom prst="diamond">
              <a:avLst/>
            </a:prstGeom>
            <a:solidFill>
              <a:schemeClr val="bg2"/>
            </a:solidFill>
            <a:ln>
              <a:noFill/>
            </a:ln>
            <a:effectLst>
              <a:prstShdw prst="shdw17" dist="17961" dir="2700000">
                <a:schemeClr val="bg2">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a:p>
          </p:txBody>
        </p:sp>
      </p:grpSp>
      <p:sp>
        <p:nvSpPr>
          <p:cNvPr id="16387" name="Rectangle 30"/>
          <p:cNvSpPr>
            <a:spLocks noChangeArrowheads="1"/>
          </p:cNvSpPr>
          <p:nvPr/>
        </p:nvSpPr>
        <p:spPr bwMode="auto">
          <a:xfrm>
            <a:off x="838200" y="704850"/>
            <a:ext cx="7467600" cy="1524000"/>
          </a:xfrm>
          <a:prstGeom prst="rect">
            <a:avLst/>
          </a:prstGeom>
          <a:solidFill>
            <a:srgbClr val="CCFFCC"/>
          </a:solidFill>
          <a:ln>
            <a:noFill/>
          </a:ln>
          <a:effectLst>
            <a:prstShdw prst="shdw17" dist="17961" dir="135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16388" name="对象 1"/>
          <p:cNvGraphicFramePr>
            <a:graphicFrameLocks noChangeAspect="1"/>
          </p:cNvGraphicFramePr>
          <p:nvPr>
            <p:extLst>
              <p:ext uri="{D42A27DB-BD31-4B8C-83A1-F6EECF244321}">
                <p14:modId xmlns:p14="http://schemas.microsoft.com/office/powerpoint/2010/main" val="2409469922"/>
              </p:ext>
            </p:extLst>
          </p:nvPr>
        </p:nvGraphicFramePr>
        <p:xfrm>
          <a:off x="895358" y="860619"/>
          <a:ext cx="7340585" cy="1174362"/>
        </p:xfrm>
        <a:graphic>
          <a:graphicData uri="http://schemas.openxmlformats.org/presentationml/2006/ole">
            <mc:AlternateContent xmlns:mc="http://schemas.openxmlformats.org/markup-compatibility/2006">
              <mc:Choice xmlns:v="urn:schemas-microsoft-com:vml" Requires="v">
                <p:oleObj spid="_x0000_s9218" name="Equation" r:id="rId3" imgW="3174840" imgH="507960" progId="Equation.DSMT4">
                  <p:embed/>
                </p:oleObj>
              </mc:Choice>
              <mc:Fallback>
                <p:oleObj name="Equation" r:id="rId3" imgW="3174840" imgH="507960" progId="Equation.DSMT4">
                  <p:embed/>
                  <p:pic>
                    <p:nvPicPr>
                      <p:cNvPr id="16388" name="对象 1"/>
                      <p:cNvPicPr>
                        <a:picLocks noChangeAspect="1" noChangeArrowheads="1"/>
                      </p:cNvPicPr>
                      <p:nvPr/>
                    </p:nvPicPr>
                    <p:blipFill>
                      <a:blip r:embed="rId4"/>
                      <a:srcRect/>
                      <a:stretch>
                        <a:fillRect/>
                      </a:stretch>
                    </p:blipFill>
                    <p:spPr bwMode="auto">
                      <a:xfrm>
                        <a:off x="895358" y="860619"/>
                        <a:ext cx="7340585" cy="117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1" name="组合 2"/>
          <p:cNvGrpSpPr>
            <a:grpSpLocks/>
          </p:cNvGrpSpPr>
          <p:nvPr/>
        </p:nvGrpSpPr>
        <p:grpSpPr bwMode="auto">
          <a:xfrm>
            <a:off x="685800" y="2841625"/>
            <a:ext cx="7893050" cy="3043238"/>
            <a:chOff x="685800" y="2841625"/>
            <a:chExt cx="7893050" cy="3043238"/>
          </a:xfrm>
        </p:grpSpPr>
        <p:grpSp>
          <p:nvGrpSpPr>
            <p:cNvPr id="17413" name="Group 35"/>
            <p:cNvGrpSpPr>
              <a:grpSpLocks/>
            </p:cNvGrpSpPr>
            <p:nvPr/>
          </p:nvGrpSpPr>
          <p:grpSpPr bwMode="auto">
            <a:xfrm>
              <a:off x="685800" y="2841625"/>
              <a:ext cx="7893050" cy="3043238"/>
              <a:chOff x="432" y="1790"/>
              <a:chExt cx="4972" cy="1917"/>
            </a:xfrm>
          </p:grpSpPr>
          <p:sp>
            <p:nvSpPr>
              <p:cNvPr id="195592" name="Text Box 8"/>
              <p:cNvSpPr txBox="1">
                <a:spLocks noChangeArrowheads="1"/>
              </p:cNvSpPr>
              <p:nvPr/>
            </p:nvSpPr>
            <p:spPr bwMode="auto">
              <a:xfrm>
                <a:off x="697" y="1790"/>
                <a:ext cx="3983" cy="7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itchFamily="18" charset="0"/>
                    <a:ea typeface="宋体" pitchFamily="2" charset="-122"/>
                  </a:defRPr>
                </a:lvl1pPr>
                <a:lvl2pPr marL="1809750">
                  <a:defRPr kumimoji="1" sz="2400">
                    <a:solidFill>
                      <a:schemeClr val="tx1"/>
                    </a:solidFill>
                    <a:latin typeface="Times New Roman" pitchFamily="18" charset="0"/>
                    <a:ea typeface="宋体" pitchFamily="2" charset="-122"/>
                  </a:defRPr>
                </a:lvl2pPr>
                <a:lvl3pPr marL="2000250">
                  <a:defRPr kumimoji="1" sz="2400">
                    <a:solidFill>
                      <a:schemeClr val="tx1"/>
                    </a:solidFill>
                    <a:latin typeface="Times New Roman" pitchFamily="18" charset="0"/>
                    <a:ea typeface="宋体" pitchFamily="2" charset="-122"/>
                  </a:defRPr>
                </a:lvl3pPr>
                <a:lvl4pPr marL="2190750">
                  <a:defRPr kumimoji="1" sz="2400">
                    <a:solidFill>
                      <a:schemeClr val="tx1"/>
                    </a:solidFill>
                    <a:latin typeface="Times New Roman" pitchFamily="18" charset="0"/>
                    <a:ea typeface="宋体" pitchFamily="2" charset="-122"/>
                  </a:defRPr>
                </a:lvl4pPr>
                <a:lvl5pPr marL="2381250">
                  <a:defRPr kumimoji="1" sz="2400">
                    <a:solidFill>
                      <a:schemeClr val="tx1"/>
                    </a:solidFill>
                    <a:latin typeface="Times New Roman" pitchFamily="18" charset="0"/>
                    <a:ea typeface="宋体" pitchFamily="2" charset="-122"/>
                  </a:defRPr>
                </a:lvl5pPr>
                <a:lvl6pPr marL="2838450" fontAlgn="base">
                  <a:spcBef>
                    <a:spcPct val="0"/>
                  </a:spcBef>
                  <a:spcAft>
                    <a:spcPct val="0"/>
                  </a:spcAft>
                  <a:defRPr kumimoji="1" sz="2400">
                    <a:solidFill>
                      <a:schemeClr val="tx1"/>
                    </a:solidFill>
                    <a:latin typeface="Times New Roman" pitchFamily="18" charset="0"/>
                    <a:ea typeface="宋体" pitchFamily="2" charset="-122"/>
                  </a:defRPr>
                </a:lvl6pPr>
                <a:lvl7pPr marL="3295650" fontAlgn="base">
                  <a:spcBef>
                    <a:spcPct val="0"/>
                  </a:spcBef>
                  <a:spcAft>
                    <a:spcPct val="0"/>
                  </a:spcAft>
                  <a:defRPr kumimoji="1" sz="2400">
                    <a:solidFill>
                      <a:schemeClr val="tx1"/>
                    </a:solidFill>
                    <a:latin typeface="Times New Roman" pitchFamily="18" charset="0"/>
                    <a:ea typeface="宋体" pitchFamily="2" charset="-122"/>
                  </a:defRPr>
                </a:lvl7pPr>
                <a:lvl8pPr marL="3752850" fontAlgn="base">
                  <a:spcBef>
                    <a:spcPct val="0"/>
                  </a:spcBef>
                  <a:spcAft>
                    <a:spcPct val="0"/>
                  </a:spcAft>
                  <a:defRPr kumimoji="1" sz="2400">
                    <a:solidFill>
                      <a:schemeClr val="tx1"/>
                    </a:solidFill>
                    <a:latin typeface="Times New Roman" pitchFamily="18" charset="0"/>
                    <a:ea typeface="宋体" pitchFamily="2" charset="-122"/>
                  </a:defRPr>
                </a:lvl8pPr>
                <a:lvl9pPr marL="4210050" fontAlgn="base">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120000"/>
                  </a:lnSpc>
                  <a:defRPr/>
                </a:pPr>
                <a:r>
                  <a:rPr lang="zh-CN" altLang="en-US" sz="2800" dirty="0">
                    <a:solidFill>
                      <a:srgbClr val="FF0000"/>
                    </a:solidFill>
                    <a:latin typeface="黑体" pitchFamily="2" charset="-122"/>
                    <a:ea typeface="黑体" pitchFamily="2" charset="-122"/>
                  </a:rPr>
                  <a:t>可分辨独立子系统</a:t>
                </a:r>
                <a:endParaRPr lang="zh-CN" altLang="en-US" sz="2800" dirty="0">
                  <a:solidFill>
                    <a:srgbClr val="0000FF"/>
                  </a:solidFill>
                  <a:latin typeface="黑体" pitchFamily="2" charset="-122"/>
                  <a:ea typeface="黑体" pitchFamily="2" charset="-122"/>
                </a:endParaRPr>
              </a:p>
              <a:p>
                <a:pPr algn="just">
                  <a:lnSpc>
                    <a:spcPct val="120000"/>
                  </a:lnSpc>
                  <a:spcBef>
                    <a:spcPct val="30000"/>
                  </a:spcBef>
                  <a:defRPr/>
                </a:pPr>
                <a:r>
                  <a:rPr lang="zh-CN" altLang="en-US" sz="2800" dirty="0">
                    <a:solidFill>
                      <a:srgbClr val="0000FF"/>
                    </a:solidFill>
                    <a:effectLst>
                      <a:outerShdw blurRad="38100" dist="38100" dir="2700000" algn="tl">
                        <a:srgbClr val="C0C0C0"/>
                      </a:outerShdw>
                    </a:effectLst>
                    <a:latin typeface="Arial" charset="0"/>
                    <a:ea typeface="黑体" pitchFamily="2" charset="-122"/>
                  </a:rPr>
                  <a:t>麦玻</a:t>
                </a:r>
                <a:r>
                  <a:rPr lang="zh-CN" altLang="en-US" sz="2800" dirty="0">
                    <a:solidFill>
                      <a:srgbClr val="0000FF"/>
                    </a:solidFill>
                    <a:latin typeface="黑体" pitchFamily="2" charset="-122"/>
                    <a:ea typeface="黑体" pitchFamily="2" charset="-122"/>
                  </a:rPr>
                  <a:t>分布 </a:t>
                </a:r>
                <a:r>
                  <a:rPr lang="en-US" altLang="zh-CN" sz="2800" dirty="0">
                    <a:solidFill>
                      <a:srgbClr val="0000FF"/>
                    </a:solidFill>
                    <a:latin typeface="黑体" pitchFamily="2" charset="-122"/>
                    <a:ea typeface="黑体" pitchFamily="2" charset="-122"/>
                  </a:rPr>
                  <a:t>= </a:t>
                </a:r>
                <a:r>
                  <a:rPr lang="zh-CN" altLang="en-US" sz="2800" dirty="0">
                    <a:solidFill>
                      <a:srgbClr val="0000FF"/>
                    </a:solidFill>
                    <a:latin typeface="黑体" pitchFamily="2" charset="-122"/>
                    <a:ea typeface="黑体" pitchFamily="2" charset="-122"/>
                  </a:rPr>
                  <a:t>最概然分布 </a:t>
                </a:r>
                <a:r>
                  <a:rPr lang="en-US" altLang="zh-CN" sz="2800" dirty="0">
                    <a:solidFill>
                      <a:srgbClr val="0000FF"/>
                    </a:solidFill>
                    <a:latin typeface="黑体" pitchFamily="2" charset="-122"/>
                    <a:ea typeface="黑体" pitchFamily="2" charset="-122"/>
                  </a:rPr>
                  <a:t>= </a:t>
                </a:r>
                <a:r>
                  <a:rPr lang="zh-CN" altLang="en-US" sz="2800" dirty="0">
                    <a:solidFill>
                      <a:srgbClr val="0000FF"/>
                    </a:solidFill>
                    <a:latin typeface="黑体" pitchFamily="2" charset="-122"/>
                    <a:ea typeface="黑体" pitchFamily="2" charset="-122"/>
                  </a:rPr>
                  <a:t>平衡分布  </a:t>
                </a:r>
              </a:p>
            </p:txBody>
          </p:sp>
          <p:sp>
            <p:nvSpPr>
              <p:cNvPr id="195608" name="AutoShape 24"/>
              <p:cNvSpPr>
                <a:spLocks noChangeArrowheads="1"/>
              </p:cNvSpPr>
              <p:nvPr/>
            </p:nvSpPr>
            <p:spPr bwMode="auto">
              <a:xfrm>
                <a:off x="432" y="1896"/>
                <a:ext cx="165" cy="225"/>
              </a:xfrm>
              <a:prstGeom prst="diamond">
                <a:avLst/>
              </a:prstGeom>
              <a:solidFill>
                <a:schemeClr val="bg2"/>
              </a:solidFill>
              <a:ln>
                <a:noFill/>
              </a:ln>
              <a:effectLst>
                <a:prstShdw prst="shdw17" dist="17961" dir="2700000">
                  <a:schemeClr val="bg2">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a:p>
            </p:txBody>
          </p:sp>
          <p:sp>
            <p:nvSpPr>
              <p:cNvPr id="195614" name="Text Box 30"/>
              <p:cNvSpPr txBox="1">
                <a:spLocks noChangeArrowheads="1"/>
              </p:cNvSpPr>
              <p:nvPr/>
            </p:nvSpPr>
            <p:spPr bwMode="auto">
              <a:xfrm>
                <a:off x="1466" y="3019"/>
                <a:ext cx="3938" cy="3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itchFamily="18" charset="0"/>
                    <a:ea typeface="宋体" pitchFamily="2" charset="-122"/>
                  </a:defRPr>
                </a:lvl1pPr>
                <a:lvl2pPr marL="1809750">
                  <a:defRPr kumimoji="1" sz="2400">
                    <a:solidFill>
                      <a:schemeClr val="tx1"/>
                    </a:solidFill>
                    <a:latin typeface="Times New Roman" pitchFamily="18" charset="0"/>
                    <a:ea typeface="宋体" pitchFamily="2" charset="-122"/>
                  </a:defRPr>
                </a:lvl2pPr>
                <a:lvl3pPr marL="2000250">
                  <a:defRPr kumimoji="1" sz="2400">
                    <a:solidFill>
                      <a:schemeClr val="tx1"/>
                    </a:solidFill>
                    <a:latin typeface="Times New Roman" pitchFamily="18" charset="0"/>
                    <a:ea typeface="宋体" pitchFamily="2" charset="-122"/>
                  </a:defRPr>
                </a:lvl3pPr>
                <a:lvl4pPr marL="2190750">
                  <a:defRPr kumimoji="1" sz="2400">
                    <a:solidFill>
                      <a:schemeClr val="tx1"/>
                    </a:solidFill>
                    <a:latin typeface="Times New Roman" pitchFamily="18" charset="0"/>
                    <a:ea typeface="宋体" pitchFamily="2" charset="-122"/>
                  </a:defRPr>
                </a:lvl4pPr>
                <a:lvl5pPr marL="2381250">
                  <a:defRPr kumimoji="1" sz="2400">
                    <a:solidFill>
                      <a:schemeClr val="tx1"/>
                    </a:solidFill>
                    <a:latin typeface="Times New Roman" pitchFamily="18" charset="0"/>
                    <a:ea typeface="宋体" pitchFamily="2" charset="-122"/>
                  </a:defRPr>
                </a:lvl5pPr>
                <a:lvl6pPr marL="2838450" fontAlgn="base">
                  <a:spcBef>
                    <a:spcPct val="0"/>
                  </a:spcBef>
                  <a:spcAft>
                    <a:spcPct val="0"/>
                  </a:spcAft>
                  <a:defRPr kumimoji="1" sz="2400">
                    <a:solidFill>
                      <a:schemeClr val="tx1"/>
                    </a:solidFill>
                    <a:latin typeface="Times New Roman" pitchFamily="18" charset="0"/>
                    <a:ea typeface="宋体" pitchFamily="2" charset="-122"/>
                  </a:defRPr>
                </a:lvl6pPr>
                <a:lvl7pPr marL="3295650" fontAlgn="base">
                  <a:spcBef>
                    <a:spcPct val="0"/>
                  </a:spcBef>
                  <a:spcAft>
                    <a:spcPct val="0"/>
                  </a:spcAft>
                  <a:defRPr kumimoji="1" sz="2400">
                    <a:solidFill>
                      <a:schemeClr val="tx1"/>
                    </a:solidFill>
                    <a:latin typeface="Times New Roman" pitchFamily="18" charset="0"/>
                    <a:ea typeface="宋体" pitchFamily="2" charset="-122"/>
                  </a:defRPr>
                </a:lvl7pPr>
                <a:lvl8pPr marL="3752850" fontAlgn="base">
                  <a:spcBef>
                    <a:spcPct val="0"/>
                  </a:spcBef>
                  <a:spcAft>
                    <a:spcPct val="0"/>
                  </a:spcAft>
                  <a:defRPr kumimoji="1" sz="2400">
                    <a:solidFill>
                      <a:schemeClr val="tx1"/>
                    </a:solidFill>
                    <a:latin typeface="Times New Roman" pitchFamily="18" charset="0"/>
                    <a:ea typeface="宋体" pitchFamily="2" charset="-122"/>
                  </a:defRPr>
                </a:lvl8pPr>
                <a:lvl9pPr marL="4210050" fontAlgn="base">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120000"/>
                  </a:lnSpc>
                  <a:defRPr/>
                </a:pPr>
                <a:r>
                  <a:rPr lang="zh-CN" altLang="en-US" sz="2800" dirty="0">
                    <a:solidFill>
                      <a:srgbClr val="FF0000"/>
                    </a:solidFill>
                    <a:latin typeface="黑体" pitchFamily="2" charset="-122"/>
                    <a:ea typeface="黑体" pitchFamily="2" charset="-122"/>
                  </a:rPr>
                  <a:t>玻耳兹曼因子</a:t>
                </a:r>
                <a:endParaRPr lang="zh-CN" altLang="en-US" sz="2800" dirty="0">
                  <a:solidFill>
                    <a:srgbClr val="FF0000"/>
                  </a:solidFill>
                  <a:effectLst>
                    <a:outerShdw blurRad="38100" dist="38100" dir="2700000" algn="tl">
                      <a:srgbClr val="C0C0C0"/>
                    </a:outerShdw>
                  </a:effectLst>
                  <a:latin typeface="黑体" pitchFamily="2" charset="-122"/>
                  <a:ea typeface="黑体" pitchFamily="2" charset="-122"/>
                </a:endParaRPr>
              </a:p>
            </p:txBody>
          </p:sp>
          <p:sp>
            <p:nvSpPr>
              <p:cNvPr id="17418" name="Text Box 31"/>
              <p:cNvSpPr txBox="1">
                <a:spLocks noChangeArrowheads="1"/>
              </p:cNvSpPr>
              <p:nvPr/>
            </p:nvSpPr>
            <p:spPr bwMode="auto">
              <a:xfrm>
                <a:off x="1094" y="3326"/>
                <a:ext cx="4214" cy="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lnSpc>
                    <a:spcPct val="120000"/>
                  </a:lnSpc>
                  <a:spcBef>
                    <a:spcPct val="0"/>
                  </a:spcBef>
                  <a:buClrTx/>
                  <a:buSzTx/>
                  <a:buFontTx/>
                  <a:buNone/>
                </a:pPr>
                <a:r>
                  <a:rPr kumimoji="1" lang="zh-CN" altLang="en-US" sz="2800" dirty="0">
                    <a:solidFill>
                      <a:srgbClr val="0000FF"/>
                    </a:solidFill>
                    <a:latin typeface="黑体" pitchFamily="49" charset="-122"/>
                    <a:ea typeface="黑体" pitchFamily="49" charset="-122"/>
                  </a:rPr>
                  <a:t>与平衡时系统中能量为</a:t>
                </a:r>
                <a:r>
                  <a:rPr kumimoji="1" lang="en-US" altLang="zh-CN" sz="2800" i="1" dirty="0" err="1">
                    <a:solidFill>
                      <a:srgbClr val="FF0000"/>
                    </a:solidFill>
                    <a:latin typeface="Symbol" pitchFamily="18" charset="2"/>
                    <a:ea typeface="黑体" pitchFamily="49" charset="-122"/>
                    <a:cs typeface="Times New Roman" pitchFamily="18" charset="0"/>
                  </a:rPr>
                  <a:t>e</a:t>
                </a:r>
                <a:r>
                  <a:rPr kumimoji="1" lang="en-US" altLang="zh-CN" sz="2800" i="1" baseline="-25000" dirty="0" err="1">
                    <a:solidFill>
                      <a:srgbClr val="FF0000"/>
                    </a:solidFill>
                    <a:latin typeface="Times New Roman" pitchFamily="18" charset="0"/>
                    <a:ea typeface="黑体" pitchFamily="49" charset="-122"/>
                    <a:cs typeface="Times New Roman" pitchFamily="18" charset="0"/>
                  </a:rPr>
                  <a:t>j</a:t>
                </a:r>
                <a:r>
                  <a:rPr kumimoji="1" lang="en-US" altLang="zh-CN" sz="2800" i="1" baseline="-25000" dirty="0">
                    <a:solidFill>
                      <a:srgbClr val="FF0000"/>
                    </a:solidFill>
                    <a:latin typeface="Times New Roman" pitchFamily="18" charset="0"/>
                    <a:ea typeface="黑体" pitchFamily="49" charset="-122"/>
                    <a:cs typeface="Times New Roman" pitchFamily="18" charset="0"/>
                  </a:rPr>
                  <a:t> </a:t>
                </a:r>
                <a:r>
                  <a:rPr kumimoji="1" lang="zh-CN" altLang="en-US" sz="2800" dirty="0">
                    <a:solidFill>
                      <a:srgbClr val="0000FF"/>
                    </a:solidFill>
                    <a:latin typeface="黑体" pitchFamily="49" charset="-122"/>
                    <a:ea typeface="黑体" pitchFamily="49" charset="-122"/>
                  </a:rPr>
                  <a:t>的分子数成正比</a:t>
                </a:r>
              </a:p>
            </p:txBody>
          </p:sp>
          <p:sp>
            <p:nvSpPr>
              <p:cNvPr id="195618" name="AutoShape 34"/>
              <p:cNvSpPr>
                <a:spLocks noChangeArrowheads="1"/>
              </p:cNvSpPr>
              <p:nvPr/>
            </p:nvSpPr>
            <p:spPr bwMode="auto">
              <a:xfrm>
                <a:off x="444" y="3048"/>
                <a:ext cx="165" cy="225"/>
              </a:xfrm>
              <a:prstGeom prst="diamond">
                <a:avLst/>
              </a:prstGeom>
              <a:solidFill>
                <a:schemeClr val="bg2"/>
              </a:solidFill>
              <a:ln>
                <a:noFill/>
              </a:ln>
              <a:effectLst>
                <a:prstShdw prst="shdw17" dist="17961" dir="2700000">
                  <a:schemeClr val="bg2">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a:p>
            </p:txBody>
          </p:sp>
        </p:grpSp>
        <p:graphicFrame>
          <p:nvGraphicFramePr>
            <p:cNvPr id="17414" name="对象 1"/>
            <p:cNvGraphicFramePr>
              <a:graphicFrameLocks noChangeAspect="1"/>
            </p:cNvGraphicFramePr>
            <p:nvPr/>
          </p:nvGraphicFramePr>
          <p:xfrm>
            <a:off x="1298575" y="4631959"/>
            <a:ext cx="1144588" cy="644891"/>
          </p:xfrm>
          <a:graphic>
            <a:graphicData uri="http://schemas.openxmlformats.org/presentationml/2006/ole">
              <mc:AlternateContent xmlns:mc="http://schemas.openxmlformats.org/markup-compatibility/2006">
                <mc:Choice xmlns:v="urn:schemas-microsoft-com:vml" Requires="v">
                  <p:oleObj spid="_x0000_s10242" name="Equation" r:id="rId3" imgW="406080" imgH="228600" progId="Equation.DSMT4">
                    <p:embed/>
                  </p:oleObj>
                </mc:Choice>
                <mc:Fallback>
                  <p:oleObj name="Equation" r:id="rId3" imgW="406080" imgH="228600" progId="Equation.DSMT4">
                    <p:embed/>
                    <p:pic>
                      <p:nvPicPr>
                        <p:cNvPr id="17414"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8575" y="4631959"/>
                          <a:ext cx="1144588" cy="644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2" name="Rectangle 30">
            <a:extLst>
              <a:ext uri="{FF2B5EF4-FFF2-40B4-BE49-F238E27FC236}">
                <a16:creationId xmlns:a16="http://schemas.microsoft.com/office/drawing/2014/main" id="{C461FC87-AA20-4A46-BF41-20AC08185A9C}"/>
              </a:ext>
            </a:extLst>
          </p:cNvPr>
          <p:cNvSpPr>
            <a:spLocks noChangeArrowheads="1"/>
          </p:cNvSpPr>
          <p:nvPr/>
        </p:nvSpPr>
        <p:spPr bwMode="auto">
          <a:xfrm>
            <a:off x="838200" y="704850"/>
            <a:ext cx="7467600" cy="1524000"/>
          </a:xfrm>
          <a:prstGeom prst="rect">
            <a:avLst/>
          </a:prstGeom>
          <a:solidFill>
            <a:srgbClr val="CCFFCC"/>
          </a:solidFill>
          <a:ln>
            <a:noFill/>
          </a:ln>
          <a:effectLst>
            <a:prstShdw prst="shdw17" dist="17961" dir="135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13" name="对象 1">
            <a:extLst>
              <a:ext uri="{FF2B5EF4-FFF2-40B4-BE49-F238E27FC236}">
                <a16:creationId xmlns:a16="http://schemas.microsoft.com/office/drawing/2014/main" id="{7FA62401-787D-44BF-9C85-23DD9F1DCF92}"/>
              </a:ext>
            </a:extLst>
          </p:cNvPr>
          <p:cNvGraphicFramePr>
            <a:graphicFrameLocks noChangeAspect="1"/>
          </p:cNvGraphicFramePr>
          <p:nvPr>
            <p:extLst>
              <p:ext uri="{D42A27DB-BD31-4B8C-83A1-F6EECF244321}">
                <p14:modId xmlns:p14="http://schemas.microsoft.com/office/powerpoint/2010/main" val="3795223508"/>
              </p:ext>
            </p:extLst>
          </p:nvPr>
        </p:nvGraphicFramePr>
        <p:xfrm>
          <a:off x="895358" y="860619"/>
          <a:ext cx="7340585" cy="1174362"/>
        </p:xfrm>
        <a:graphic>
          <a:graphicData uri="http://schemas.openxmlformats.org/presentationml/2006/ole">
            <mc:AlternateContent xmlns:mc="http://schemas.openxmlformats.org/markup-compatibility/2006">
              <mc:Choice xmlns:v="urn:schemas-microsoft-com:vml" Requires="v">
                <p:oleObj spid="_x0000_s10243" name="Equation" r:id="rId5" imgW="3174840" imgH="507960" progId="Equation.DSMT4">
                  <p:embed/>
                </p:oleObj>
              </mc:Choice>
              <mc:Fallback>
                <p:oleObj name="Equation" r:id="rId5" imgW="3174840" imgH="507960" progId="Equation.DSMT4">
                  <p:embed/>
                  <p:pic>
                    <p:nvPicPr>
                      <p:cNvPr id="13" name="对象 1">
                        <a:extLst>
                          <a:ext uri="{FF2B5EF4-FFF2-40B4-BE49-F238E27FC236}">
                            <a16:creationId xmlns:a16="http://schemas.microsoft.com/office/drawing/2014/main" id="{7FA62401-787D-44BF-9C85-23DD9F1DCF92}"/>
                          </a:ext>
                        </a:extLst>
                      </p:cNvPr>
                      <p:cNvPicPr>
                        <a:picLocks noChangeAspect="1" noChangeArrowheads="1"/>
                      </p:cNvPicPr>
                      <p:nvPr/>
                    </p:nvPicPr>
                    <p:blipFill>
                      <a:blip r:embed="rId6"/>
                      <a:srcRect/>
                      <a:stretch>
                        <a:fillRect/>
                      </a:stretch>
                    </p:blipFill>
                    <p:spPr bwMode="auto">
                      <a:xfrm>
                        <a:off x="895358" y="860619"/>
                        <a:ext cx="7340585" cy="117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9"/>
          <p:cNvSpPr txBox="1">
            <a:spLocks noChangeArrowheads="1"/>
          </p:cNvSpPr>
          <p:nvPr/>
        </p:nvSpPr>
        <p:spPr bwMode="auto">
          <a:xfrm>
            <a:off x="644525" y="2645849"/>
            <a:ext cx="8190696"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b="1" dirty="0">
                <a:solidFill>
                  <a:srgbClr val="0000FF"/>
                </a:solidFill>
                <a:latin typeface="黑体" panose="02010609060101010101" pitchFamily="49" charset="-122"/>
                <a:ea typeface="黑体" panose="02010609060101010101" pitchFamily="49" charset="-122"/>
              </a:rPr>
              <a:t>任取</a:t>
            </a:r>
            <a:r>
              <a:rPr kumimoji="1" lang="en-US" altLang="zh-CN" sz="2800" b="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i</a:t>
            </a:r>
            <a:r>
              <a:rPr kumimoji="1" lang="zh-CN" altLang="en-US" sz="2800" b="1" dirty="0">
                <a:solidFill>
                  <a:srgbClr val="0000FF"/>
                </a:solidFill>
                <a:latin typeface="黑体" panose="02010609060101010101" pitchFamily="49" charset="-122"/>
                <a:ea typeface="黑体" panose="02010609060101010101" pitchFamily="49" charset="-122"/>
              </a:rPr>
              <a:t>和</a:t>
            </a:r>
            <a:r>
              <a:rPr kumimoji="1" lang="en-US" altLang="zh-CN" sz="2800" b="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j</a:t>
            </a:r>
            <a:r>
              <a:rPr kumimoji="1" lang="zh-CN" altLang="en-US" sz="2800" b="1" dirty="0">
                <a:solidFill>
                  <a:srgbClr val="0000FF"/>
                </a:solidFill>
                <a:latin typeface="黑体" panose="02010609060101010101" pitchFamily="49" charset="-122"/>
                <a:ea typeface="黑体" panose="02010609060101010101" pitchFamily="49" charset="-122"/>
              </a:rPr>
              <a:t>两个能级，</a:t>
            </a:r>
            <a:r>
              <a:rPr kumimoji="1" lang="en-US" altLang="zh-CN" sz="2800" b="0" i="1" dirty="0" err="1">
                <a:solidFill>
                  <a:srgbClr val="000000"/>
                </a:solidFill>
                <a:latin typeface="Symbol" panose="05050102010706020507" pitchFamily="18" charset="2"/>
              </a:rPr>
              <a:t>e</a:t>
            </a:r>
            <a:r>
              <a:rPr kumimoji="1" lang="en-US" altLang="zh-CN" sz="2800" b="0" i="1" baseline="-25000" dirty="0" err="1">
                <a:solidFill>
                  <a:srgbClr val="000000"/>
                </a:solidFill>
                <a:latin typeface="Times New Roman" pitchFamily="18" charset="0"/>
              </a:rPr>
              <a:t>i</a:t>
            </a:r>
            <a:r>
              <a:rPr kumimoji="1" lang="en-US" altLang="zh-CN" sz="2800" b="0" dirty="0">
                <a:solidFill>
                  <a:srgbClr val="000000"/>
                </a:solidFill>
                <a:latin typeface="Times New Roman" pitchFamily="18" charset="0"/>
              </a:rPr>
              <a:t> &lt; </a:t>
            </a:r>
            <a:r>
              <a:rPr kumimoji="1" lang="en-US" altLang="zh-CN" sz="2800" b="0" i="1" dirty="0" err="1">
                <a:solidFill>
                  <a:srgbClr val="000000"/>
                </a:solidFill>
                <a:latin typeface="Symbol" panose="05050102010706020507" pitchFamily="18" charset="2"/>
              </a:rPr>
              <a:t>e</a:t>
            </a:r>
            <a:r>
              <a:rPr kumimoji="1" lang="en-US" altLang="zh-CN" sz="2800" b="0" i="1" baseline="-25000" dirty="0" err="1">
                <a:solidFill>
                  <a:srgbClr val="000000"/>
                </a:solidFill>
                <a:latin typeface="Times New Roman" pitchFamily="18" charset="0"/>
              </a:rPr>
              <a:t>j</a:t>
            </a:r>
            <a:r>
              <a:rPr kumimoji="1" lang="zh-CN" altLang="en-US" sz="2800" b="1" dirty="0">
                <a:solidFill>
                  <a:srgbClr val="0000FF"/>
                </a:solidFill>
                <a:latin typeface="黑体" panose="02010609060101010101" pitchFamily="49" charset="-122"/>
                <a:ea typeface="黑体" panose="02010609060101010101" pitchFamily="49" charset="-122"/>
              </a:rPr>
              <a:t>，</a:t>
            </a:r>
            <a:endParaRPr kumimoji="1" lang="zh-CN" altLang="en-US" sz="2800" dirty="0">
              <a:solidFill>
                <a:srgbClr val="0000FF"/>
              </a:solidFill>
              <a:latin typeface="黑体" panose="02010609060101010101" pitchFamily="49" charset="-122"/>
              <a:ea typeface="黑体" panose="02010609060101010101" pitchFamily="49" charset="-122"/>
            </a:endParaRPr>
          </a:p>
        </p:txBody>
      </p:sp>
      <p:sp>
        <p:nvSpPr>
          <p:cNvPr id="6" name="Text Box 59"/>
          <p:cNvSpPr txBox="1">
            <a:spLocks noChangeArrowheads="1"/>
          </p:cNvSpPr>
          <p:nvPr/>
        </p:nvSpPr>
        <p:spPr bwMode="auto">
          <a:xfrm>
            <a:off x="635555" y="4569084"/>
            <a:ext cx="8190696"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b="1" dirty="0">
                <a:solidFill>
                  <a:srgbClr val="0000FF"/>
                </a:solidFill>
                <a:latin typeface="黑体" panose="02010609060101010101" pitchFamily="49" charset="-122"/>
                <a:ea typeface="黑体" panose="02010609060101010101" pitchFamily="49" charset="-122"/>
              </a:rPr>
              <a:t>温度下降，则</a:t>
            </a:r>
            <a:r>
              <a:rPr kumimoji="1" lang="en-US" altLang="zh-CN" sz="2800" b="0" i="1" dirty="0" err="1">
                <a:solidFill>
                  <a:srgbClr val="000000"/>
                </a:solidFill>
                <a:latin typeface="Times New Roman" pitchFamily="18" charset="0"/>
              </a:rPr>
              <a:t>N</a:t>
            </a:r>
            <a:r>
              <a:rPr kumimoji="1" lang="en-US" altLang="zh-CN" sz="2800" b="0" i="1" baseline="-25000" dirty="0" err="1">
                <a:solidFill>
                  <a:srgbClr val="000000"/>
                </a:solidFill>
                <a:latin typeface="Times New Roman" pitchFamily="18" charset="0"/>
              </a:rPr>
              <a:t>j</a:t>
            </a:r>
            <a:r>
              <a:rPr kumimoji="1" lang="en-US" altLang="zh-CN" sz="2800" b="0" dirty="0">
                <a:solidFill>
                  <a:srgbClr val="000000"/>
                </a:solidFill>
                <a:latin typeface="Times New Roman" pitchFamily="18" charset="0"/>
              </a:rPr>
              <a:t> / </a:t>
            </a:r>
            <a:r>
              <a:rPr kumimoji="1" lang="en-US" altLang="zh-CN" sz="2800" b="0" i="1" dirty="0">
                <a:solidFill>
                  <a:srgbClr val="000000"/>
                </a:solidFill>
                <a:latin typeface="Times New Roman" pitchFamily="18" charset="0"/>
              </a:rPr>
              <a:t>N</a:t>
            </a:r>
            <a:r>
              <a:rPr kumimoji="1" lang="en-US" altLang="zh-CN" sz="2800" b="0" i="1" baseline="-25000" dirty="0">
                <a:solidFill>
                  <a:srgbClr val="000000"/>
                </a:solidFill>
                <a:latin typeface="Times New Roman" pitchFamily="18" charset="0"/>
              </a:rPr>
              <a:t>i</a:t>
            </a:r>
            <a:r>
              <a:rPr kumimoji="1" lang="zh-CN" altLang="en-US" sz="2800" b="1" dirty="0">
                <a:solidFill>
                  <a:srgbClr val="0000FF"/>
                </a:solidFill>
                <a:latin typeface="黑体" panose="02010609060101010101" pitchFamily="49" charset="-122"/>
                <a:ea typeface="黑体" panose="02010609060101010101" pitchFamily="49" charset="-122"/>
              </a:rPr>
              <a:t>也下降，说明</a:t>
            </a:r>
            <a:r>
              <a:rPr kumimoji="1" lang="zh-CN" altLang="en-US" sz="2800" b="1" dirty="0">
                <a:solidFill>
                  <a:srgbClr val="FF0000"/>
                </a:solidFill>
                <a:latin typeface="黑体" panose="02010609060101010101" pitchFamily="49" charset="-122"/>
                <a:ea typeface="黑体" panose="02010609060101010101" pitchFamily="49" charset="-122"/>
              </a:rPr>
              <a:t>低温下，粒子倾向于占据较低的能级</a:t>
            </a:r>
            <a:r>
              <a:rPr kumimoji="1" lang="zh-CN" altLang="en-US" sz="2800" b="1" dirty="0">
                <a:solidFill>
                  <a:srgbClr val="0000FF"/>
                </a:solidFill>
                <a:latin typeface="黑体" panose="02010609060101010101" pitchFamily="49" charset="-122"/>
                <a:ea typeface="黑体" panose="02010609060101010101" pitchFamily="49" charset="-122"/>
              </a:rPr>
              <a:t>。</a:t>
            </a:r>
            <a:endParaRPr kumimoji="1" lang="zh-CN" altLang="en-US" sz="2800" dirty="0">
              <a:solidFill>
                <a:srgbClr val="0000FF"/>
              </a:solidFill>
              <a:latin typeface="黑体" panose="02010609060101010101" pitchFamily="49" charset="-122"/>
              <a:ea typeface="黑体" panose="02010609060101010101" pitchFamily="49"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248010433"/>
              </p:ext>
            </p:extLst>
          </p:nvPr>
        </p:nvGraphicFramePr>
        <p:xfrm>
          <a:off x="3275013" y="3314700"/>
          <a:ext cx="2024062" cy="1054100"/>
        </p:xfrm>
        <a:graphic>
          <a:graphicData uri="http://schemas.openxmlformats.org/presentationml/2006/ole">
            <mc:AlternateContent xmlns:mc="http://schemas.openxmlformats.org/markup-compatibility/2006">
              <mc:Choice xmlns:v="urn:schemas-microsoft-com:vml" Requires="v">
                <p:oleObj spid="_x0000_s11266" name="Equation" r:id="rId3" imgW="901440" imgH="469800" progId="Equation.DSMT4">
                  <p:embed/>
                </p:oleObj>
              </mc:Choice>
              <mc:Fallback>
                <p:oleObj name="Equation" r:id="rId3" imgW="901440" imgH="469800" progId="Equation.DSMT4">
                  <p:embed/>
                  <p:pic>
                    <p:nvPicPr>
                      <p:cNvPr id="9" name="对象 8"/>
                      <p:cNvPicPr>
                        <a:picLocks noChangeAspect="1" noChangeArrowheads="1"/>
                      </p:cNvPicPr>
                      <p:nvPr/>
                    </p:nvPicPr>
                    <p:blipFill>
                      <a:blip r:embed="rId4"/>
                      <a:srcRect/>
                      <a:stretch>
                        <a:fillRect/>
                      </a:stretch>
                    </p:blipFill>
                    <p:spPr bwMode="auto">
                      <a:xfrm>
                        <a:off x="3275013" y="3314700"/>
                        <a:ext cx="2024062"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30">
            <a:extLst>
              <a:ext uri="{FF2B5EF4-FFF2-40B4-BE49-F238E27FC236}">
                <a16:creationId xmlns:a16="http://schemas.microsoft.com/office/drawing/2014/main" id="{D7D3A11D-AFD4-4B0E-AFEC-43806889DA37}"/>
              </a:ext>
            </a:extLst>
          </p:cNvPr>
          <p:cNvSpPr>
            <a:spLocks noChangeArrowheads="1"/>
          </p:cNvSpPr>
          <p:nvPr/>
        </p:nvSpPr>
        <p:spPr bwMode="auto">
          <a:xfrm>
            <a:off x="838200" y="704850"/>
            <a:ext cx="7467600" cy="1524000"/>
          </a:xfrm>
          <a:prstGeom prst="rect">
            <a:avLst/>
          </a:prstGeom>
          <a:solidFill>
            <a:srgbClr val="CCFFCC"/>
          </a:solidFill>
          <a:ln>
            <a:noFill/>
          </a:ln>
          <a:effectLst>
            <a:prstShdw prst="shdw17" dist="17961" dir="135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11" name="对象 1">
            <a:extLst>
              <a:ext uri="{FF2B5EF4-FFF2-40B4-BE49-F238E27FC236}">
                <a16:creationId xmlns:a16="http://schemas.microsoft.com/office/drawing/2014/main" id="{4C161E39-2BC9-4FA1-80B7-D095197719CC}"/>
              </a:ext>
            </a:extLst>
          </p:cNvPr>
          <p:cNvGraphicFramePr>
            <a:graphicFrameLocks noChangeAspect="1"/>
          </p:cNvGraphicFramePr>
          <p:nvPr>
            <p:extLst>
              <p:ext uri="{D42A27DB-BD31-4B8C-83A1-F6EECF244321}">
                <p14:modId xmlns:p14="http://schemas.microsoft.com/office/powerpoint/2010/main" val="3795223508"/>
              </p:ext>
            </p:extLst>
          </p:nvPr>
        </p:nvGraphicFramePr>
        <p:xfrm>
          <a:off x="895358" y="860619"/>
          <a:ext cx="7340585" cy="1174362"/>
        </p:xfrm>
        <a:graphic>
          <a:graphicData uri="http://schemas.openxmlformats.org/presentationml/2006/ole">
            <mc:AlternateContent xmlns:mc="http://schemas.openxmlformats.org/markup-compatibility/2006">
              <mc:Choice xmlns:v="urn:schemas-microsoft-com:vml" Requires="v">
                <p:oleObj spid="_x0000_s11267" name="Equation" r:id="rId5" imgW="3174840" imgH="507960" progId="Equation.DSMT4">
                  <p:embed/>
                </p:oleObj>
              </mc:Choice>
              <mc:Fallback>
                <p:oleObj name="Equation" r:id="rId5" imgW="3174840" imgH="507960" progId="Equation.DSMT4">
                  <p:embed/>
                  <p:pic>
                    <p:nvPicPr>
                      <p:cNvPr id="11" name="对象 1">
                        <a:extLst>
                          <a:ext uri="{FF2B5EF4-FFF2-40B4-BE49-F238E27FC236}">
                            <a16:creationId xmlns:a16="http://schemas.microsoft.com/office/drawing/2014/main" id="{4C161E39-2BC9-4FA1-80B7-D095197719CC}"/>
                          </a:ext>
                        </a:extLst>
                      </p:cNvPr>
                      <p:cNvPicPr>
                        <a:picLocks noChangeAspect="1" noChangeArrowheads="1"/>
                      </p:cNvPicPr>
                      <p:nvPr/>
                    </p:nvPicPr>
                    <p:blipFill>
                      <a:blip r:embed="rId6"/>
                      <a:srcRect/>
                      <a:stretch>
                        <a:fillRect/>
                      </a:stretch>
                    </p:blipFill>
                    <p:spPr bwMode="auto">
                      <a:xfrm>
                        <a:off x="895358" y="860619"/>
                        <a:ext cx="7340585" cy="117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02835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9"/>
          <p:cNvSpPr txBox="1">
            <a:spLocks noChangeArrowheads="1"/>
          </p:cNvSpPr>
          <p:nvPr/>
        </p:nvSpPr>
        <p:spPr bwMode="auto">
          <a:xfrm>
            <a:off x="1069975" y="2874963"/>
            <a:ext cx="4978400"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lnSpc>
                <a:spcPct val="120000"/>
              </a:lnSpc>
              <a:spcBef>
                <a:spcPct val="0"/>
              </a:spcBef>
              <a:buClrTx/>
              <a:buSzTx/>
              <a:buFontTx/>
              <a:buNone/>
            </a:pPr>
            <a:r>
              <a:rPr kumimoji="1" lang="zh-CN" altLang="en-US" sz="2800">
                <a:solidFill>
                  <a:srgbClr val="FF0000"/>
                </a:solidFill>
                <a:latin typeface="黑体" pitchFamily="49" charset="-122"/>
                <a:ea typeface="黑体" pitchFamily="49" charset="-122"/>
              </a:rPr>
              <a:t>按量子态分布</a:t>
            </a:r>
            <a:r>
              <a:rPr kumimoji="1" lang="zh-CN" altLang="en-US" sz="2800">
                <a:solidFill>
                  <a:srgbClr val="0000FF"/>
                </a:solidFill>
                <a:latin typeface="黑体" pitchFamily="49" charset="-122"/>
                <a:ea typeface="黑体" pitchFamily="49" charset="-122"/>
              </a:rPr>
              <a:t>    </a:t>
            </a:r>
            <a:endParaRPr kumimoji="1" lang="zh-CN" altLang="en-US" sz="2800" b="0">
              <a:solidFill>
                <a:srgbClr val="0000FF"/>
              </a:solidFill>
              <a:latin typeface="黑体" pitchFamily="49" charset="-122"/>
              <a:ea typeface="黑体" pitchFamily="49" charset="-122"/>
            </a:endParaRPr>
          </a:p>
        </p:txBody>
      </p:sp>
      <p:sp>
        <p:nvSpPr>
          <p:cNvPr id="196618" name="AutoShape 10"/>
          <p:cNvSpPr>
            <a:spLocks noChangeArrowheads="1"/>
          </p:cNvSpPr>
          <p:nvPr/>
        </p:nvSpPr>
        <p:spPr bwMode="auto">
          <a:xfrm>
            <a:off x="685800" y="3009900"/>
            <a:ext cx="261938" cy="357188"/>
          </a:xfrm>
          <a:prstGeom prst="diamond">
            <a:avLst/>
          </a:prstGeom>
          <a:solidFill>
            <a:schemeClr val="bg2"/>
          </a:solidFill>
          <a:ln>
            <a:noFill/>
          </a:ln>
          <a:effectLst>
            <a:prstShdw prst="shdw17" dist="17961" dir="2700000">
              <a:schemeClr val="bg2">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a:p>
        </p:txBody>
      </p:sp>
      <p:graphicFrame>
        <p:nvGraphicFramePr>
          <p:cNvPr id="18437" name="对象 1"/>
          <p:cNvGraphicFramePr>
            <a:graphicFrameLocks noChangeAspect="1"/>
          </p:cNvGraphicFramePr>
          <p:nvPr>
            <p:extLst>
              <p:ext uri="{D42A27DB-BD31-4B8C-83A1-F6EECF244321}">
                <p14:modId xmlns:p14="http://schemas.microsoft.com/office/powerpoint/2010/main" val="3145407872"/>
              </p:ext>
            </p:extLst>
          </p:nvPr>
        </p:nvGraphicFramePr>
        <p:xfrm>
          <a:off x="1546152" y="3737348"/>
          <a:ext cx="5250715" cy="1126733"/>
        </p:xfrm>
        <a:graphic>
          <a:graphicData uri="http://schemas.openxmlformats.org/presentationml/2006/ole">
            <mc:AlternateContent xmlns:mc="http://schemas.openxmlformats.org/markup-compatibility/2006">
              <mc:Choice xmlns:v="urn:schemas-microsoft-com:vml" Requires="v">
                <p:oleObj spid="_x0000_s12290" name="Equation" r:id="rId3" imgW="2070000" imgH="444240" progId="Equation.DSMT4">
                  <p:embed/>
                </p:oleObj>
              </mc:Choice>
              <mc:Fallback>
                <p:oleObj name="Equation" r:id="rId3" imgW="2070000" imgH="444240" progId="Equation.DSMT4">
                  <p:embed/>
                  <p:pic>
                    <p:nvPicPr>
                      <p:cNvPr id="18437" name="对象 1"/>
                      <p:cNvPicPr>
                        <a:picLocks noChangeAspect="1" noChangeArrowheads="1"/>
                      </p:cNvPicPr>
                      <p:nvPr/>
                    </p:nvPicPr>
                    <p:blipFill>
                      <a:blip r:embed="rId4"/>
                      <a:srcRect/>
                      <a:stretch>
                        <a:fillRect/>
                      </a:stretch>
                    </p:blipFill>
                    <p:spPr bwMode="auto">
                      <a:xfrm>
                        <a:off x="1546152" y="3737348"/>
                        <a:ext cx="5250715" cy="1126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30">
            <a:extLst>
              <a:ext uri="{FF2B5EF4-FFF2-40B4-BE49-F238E27FC236}">
                <a16:creationId xmlns:a16="http://schemas.microsoft.com/office/drawing/2014/main" id="{BAD79FBC-1C0F-4BED-B4F7-7E1CD2FF8B94}"/>
              </a:ext>
            </a:extLst>
          </p:cNvPr>
          <p:cNvSpPr>
            <a:spLocks noChangeArrowheads="1"/>
          </p:cNvSpPr>
          <p:nvPr/>
        </p:nvSpPr>
        <p:spPr bwMode="auto">
          <a:xfrm>
            <a:off x="838200" y="704850"/>
            <a:ext cx="7467600" cy="1524000"/>
          </a:xfrm>
          <a:prstGeom prst="rect">
            <a:avLst/>
          </a:prstGeom>
          <a:solidFill>
            <a:srgbClr val="CCFFCC"/>
          </a:solidFill>
          <a:ln>
            <a:noFill/>
          </a:ln>
          <a:effectLst>
            <a:prstShdw prst="shdw17" dist="17961" dir="135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8" name="对象 1">
            <a:extLst>
              <a:ext uri="{FF2B5EF4-FFF2-40B4-BE49-F238E27FC236}">
                <a16:creationId xmlns:a16="http://schemas.microsoft.com/office/drawing/2014/main" id="{7D31EB1B-226E-493B-8B6B-7AB452854035}"/>
              </a:ext>
            </a:extLst>
          </p:cNvPr>
          <p:cNvGraphicFramePr>
            <a:graphicFrameLocks noChangeAspect="1"/>
          </p:cNvGraphicFramePr>
          <p:nvPr>
            <p:extLst>
              <p:ext uri="{D42A27DB-BD31-4B8C-83A1-F6EECF244321}">
                <p14:modId xmlns:p14="http://schemas.microsoft.com/office/powerpoint/2010/main" val="3795223508"/>
              </p:ext>
            </p:extLst>
          </p:nvPr>
        </p:nvGraphicFramePr>
        <p:xfrm>
          <a:off x="895358" y="860619"/>
          <a:ext cx="7340585" cy="1174362"/>
        </p:xfrm>
        <a:graphic>
          <a:graphicData uri="http://schemas.openxmlformats.org/presentationml/2006/ole">
            <mc:AlternateContent xmlns:mc="http://schemas.openxmlformats.org/markup-compatibility/2006">
              <mc:Choice xmlns:v="urn:schemas-microsoft-com:vml" Requires="v">
                <p:oleObj spid="_x0000_s12291" name="Equation" r:id="rId5" imgW="3174840" imgH="507960" progId="Equation.DSMT4">
                  <p:embed/>
                </p:oleObj>
              </mc:Choice>
              <mc:Fallback>
                <p:oleObj name="Equation" r:id="rId5" imgW="3174840" imgH="507960" progId="Equation.DSMT4">
                  <p:embed/>
                  <p:pic>
                    <p:nvPicPr>
                      <p:cNvPr id="8" name="对象 1">
                        <a:extLst>
                          <a:ext uri="{FF2B5EF4-FFF2-40B4-BE49-F238E27FC236}">
                            <a16:creationId xmlns:a16="http://schemas.microsoft.com/office/drawing/2014/main" id="{7D31EB1B-226E-493B-8B6B-7AB452854035}"/>
                          </a:ext>
                        </a:extLst>
                      </p:cNvPr>
                      <p:cNvPicPr>
                        <a:picLocks noChangeAspect="1" noChangeArrowheads="1"/>
                      </p:cNvPicPr>
                      <p:nvPr/>
                    </p:nvPicPr>
                    <p:blipFill>
                      <a:blip r:embed="rId6"/>
                      <a:srcRect/>
                      <a:stretch>
                        <a:fillRect/>
                      </a:stretch>
                    </p:blipFill>
                    <p:spPr bwMode="auto">
                      <a:xfrm>
                        <a:off x="895358" y="860619"/>
                        <a:ext cx="7340585" cy="117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9"/>
          <p:cNvSpPr txBox="1">
            <a:spLocks noChangeArrowheads="1"/>
          </p:cNvSpPr>
          <p:nvPr/>
        </p:nvSpPr>
        <p:spPr bwMode="auto">
          <a:xfrm>
            <a:off x="600075" y="1759482"/>
            <a:ext cx="8210550" cy="388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50000"/>
              </a:lnSpc>
              <a:spcBef>
                <a:spcPts val="0"/>
              </a:spcBef>
              <a:buClrTx/>
              <a:buSzTx/>
              <a:buFont typeface="Wingdings" pitchFamily="2" charset="2"/>
              <a:buNone/>
              <a:defRPr/>
            </a:pPr>
            <a:r>
              <a:rPr lang="zh-CN" altLang="en-US" sz="2800" dirty="0">
                <a:solidFill>
                  <a:srgbClr val="0000FF"/>
                </a:solidFill>
                <a:latin typeface="+mn-ea"/>
                <a:ea typeface="+mn-ea"/>
              </a:rPr>
              <a:t>    微观体系的运动规律由量子力学描述，在描述</a:t>
            </a:r>
            <a:r>
              <a:rPr lang="zh-CN" altLang="en-US" sz="2800" dirty="0">
                <a:solidFill>
                  <a:srgbClr val="FF0000"/>
                </a:solidFill>
                <a:latin typeface="+mn-ea"/>
                <a:ea typeface="+mn-ea"/>
              </a:rPr>
              <a:t>单个粒子</a:t>
            </a:r>
            <a:r>
              <a:rPr lang="zh-CN" altLang="en-US" sz="2800" dirty="0">
                <a:solidFill>
                  <a:srgbClr val="0000FF"/>
                </a:solidFill>
                <a:latin typeface="+mn-ea"/>
                <a:ea typeface="+mn-ea"/>
              </a:rPr>
              <a:t>运动状态时，我们已经使用了量子力学基本原理，但是当体系含有</a:t>
            </a:r>
            <a:r>
              <a:rPr lang="zh-CN" altLang="en-US" sz="2800" dirty="0">
                <a:solidFill>
                  <a:srgbClr val="FF0000"/>
                </a:solidFill>
                <a:latin typeface="+mn-ea"/>
                <a:ea typeface="+mn-ea"/>
              </a:rPr>
              <a:t>多个同种粒子</a:t>
            </a:r>
            <a:r>
              <a:rPr lang="zh-CN" altLang="en-US" sz="2800" dirty="0">
                <a:solidFill>
                  <a:srgbClr val="0000FF"/>
                </a:solidFill>
                <a:latin typeface="+mn-ea"/>
                <a:ea typeface="+mn-ea"/>
              </a:rPr>
              <a:t>时，</a:t>
            </a:r>
            <a:r>
              <a:rPr lang="zh-CN" altLang="en-US" sz="2800" dirty="0">
                <a:solidFill>
                  <a:srgbClr val="0000FF"/>
                </a:solidFill>
                <a:latin typeface="+mn-ea"/>
              </a:rPr>
              <a:t>描述</a:t>
            </a:r>
            <a:r>
              <a:rPr lang="zh-CN" altLang="en-US" sz="2800" dirty="0">
                <a:solidFill>
                  <a:srgbClr val="0000FF"/>
                </a:solidFill>
                <a:latin typeface="+mn-ea"/>
                <a:ea typeface="+mn-ea"/>
              </a:rPr>
              <a:t>它的运动状态还必须符合</a:t>
            </a:r>
            <a:r>
              <a:rPr lang="zh-CN" altLang="en-US" sz="2800" dirty="0">
                <a:solidFill>
                  <a:srgbClr val="0000FF"/>
                </a:solidFill>
                <a:latin typeface="+mn-ea"/>
              </a:rPr>
              <a:t>量子世界特有的</a:t>
            </a:r>
            <a:r>
              <a:rPr lang="zh-CN" altLang="en-US" sz="2800" dirty="0">
                <a:solidFill>
                  <a:srgbClr val="FF0000"/>
                </a:solidFill>
                <a:latin typeface="+mn-ea"/>
                <a:ea typeface="+mn-ea"/>
              </a:rPr>
              <a:t>全同性原理</a:t>
            </a:r>
            <a:r>
              <a:rPr lang="zh-CN" altLang="en-US" sz="2800" dirty="0">
                <a:solidFill>
                  <a:srgbClr val="0000FF"/>
                </a:solidFill>
                <a:latin typeface="+mn-ea"/>
                <a:ea typeface="+mn-ea"/>
              </a:rPr>
              <a:t>（注：</a:t>
            </a:r>
            <a:r>
              <a:rPr lang="zh-CN" altLang="en-US" sz="2800" dirty="0">
                <a:solidFill>
                  <a:srgbClr val="FF0000"/>
                </a:solidFill>
                <a:latin typeface="+mn-ea"/>
                <a:ea typeface="+mn-ea"/>
              </a:rPr>
              <a:t>泡利不相容原理</a:t>
            </a:r>
            <a:r>
              <a:rPr lang="zh-CN" altLang="en-US" sz="2800" dirty="0">
                <a:solidFill>
                  <a:srgbClr val="0000FF"/>
                </a:solidFill>
                <a:latin typeface="+mn-ea"/>
                <a:ea typeface="+mn-ea"/>
              </a:rPr>
              <a:t>是全同性原理用于费米子的一个特例），这是推导</a:t>
            </a:r>
            <a:r>
              <a:rPr lang="en-US" altLang="zh-CN" sz="2800" dirty="0">
                <a:solidFill>
                  <a:srgbClr val="0000FF"/>
                </a:solidFill>
                <a:latin typeface="Times New Roman" panose="02020603050405020304" pitchFamily="18" charset="0"/>
                <a:ea typeface="+mn-ea"/>
                <a:cs typeface="Times New Roman" panose="02020603050405020304" pitchFamily="18" charset="0"/>
              </a:rPr>
              <a:t>MB</a:t>
            </a:r>
            <a:r>
              <a:rPr lang="zh-CN" altLang="en-US" sz="2800" dirty="0">
                <a:solidFill>
                  <a:srgbClr val="0000FF"/>
                </a:solidFill>
                <a:latin typeface="+mn-ea"/>
                <a:ea typeface="+mn-ea"/>
              </a:rPr>
              <a:t>分布时没有考虑到的。</a:t>
            </a:r>
          </a:p>
        </p:txBody>
      </p:sp>
      <p:sp>
        <p:nvSpPr>
          <p:cNvPr id="5" name="Text Box 26">
            <a:extLst>
              <a:ext uri="{FF2B5EF4-FFF2-40B4-BE49-F238E27FC236}">
                <a16:creationId xmlns:a16="http://schemas.microsoft.com/office/drawing/2014/main" id="{258050FB-4340-4E0C-B463-4BCA647F8640}"/>
              </a:ext>
            </a:extLst>
          </p:cNvPr>
          <p:cNvSpPr txBox="1">
            <a:spLocks noChangeArrowheads="1"/>
          </p:cNvSpPr>
          <p:nvPr/>
        </p:nvSpPr>
        <p:spPr bwMode="auto">
          <a:xfrm>
            <a:off x="600075" y="636059"/>
            <a:ext cx="8120063"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en-US" altLang="zh-CN" sz="2800" dirty="0">
                <a:solidFill>
                  <a:srgbClr val="FF0000"/>
                </a:solidFill>
                <a:latin typeface="Times New Roman" pitchFamily="18" charset="0"/>
                <a:ea typeface="黑体" pitchFamily="49" charset="-122"/>
                <a:cs typeface="Times New Roman" pitchFamily="18" charset="0"/>
              </a:rPr>
              <a:t>3.</a:t>
            </a:r>
            <a:r>
              <a:rPr lang="zh-CN" altLang="en-US" sz="2800" dirty="0">
                <a:solidFill>
                  <a:srgbClr val="FF0000"/>
                </a:solidFill>
                <a:latin typeface="黑体" pitchFamily="49" charset="-122"/>
                <a:ea typeface="黑体" pitchFamily="49" charset="-122"/>
                <a:cs typeface="Times New Roman" pitchFamily="18" charset="0"/>
              </a:rPr>
              <a:t>粒子全同性的修正</a:t>
            </a:r>
            <a:r>
              <a:rPr lang="en-US" altLang="zh-CN" sz="2800" dirty="0">
                <a:solidFill>
                  <a:srgbClr val="FF0000"/>
                </a:solidFill>
                <a:latin typeface="Times New Roman" pitchFamily="18" charset="0"/>
                <a:ea typeface="黑体" pitchFamily="49" charset="-122"/>
                <a:cs typeface="Times New Roman" pitchFamily="18" charset="0"/>
              </a:rPr>
              <a:t>(revision for the identity character of particles)</a:t>
            </a:r>
            <a:endParaRPr lang="zh-CN" altLang="en-US" sz="2800" dirty="0">
              <a:solidFill>
                <a:srgbClr val="FF0000"/>
              </a:solidFill>
              <a:latin typeface="黑体" pitchFamily="49" charset="-122"/>
              <a:ea typeface="黑体" pitchFamily="49" charset="-122"/>
              <a:cs typeface="Times New Roman" pitchFamily="18" charset="0"/>
            </a:endParaRPr>
          </a:p>
        </p:txBody>
      </p:sp>
    </p:spTree>
    <p:extLst>
      <p:ext uri="{BB962C8B-B14F-4D97-AF65-F5344CB8AC3E}">
        <p14:creationId xmlns:p14="http://schemas.microsoft.com/office/powerpoint/2010/main" val="3824406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9"/>
          <p:cNvSpPr txBox="1">
            <a:spLocks noChangeArrowheads="1"/>
          </p:cNvSpPr>
          <p:nvPr/>
        </p:nvSpPr>
        <p:spPr bwMode="auto">
          <a:xfrm>
            <a:off x="595666" y="919203"/>
            <a:ext cx="43529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黑体" panose="02010609060101010101" pitchFamily="49" charset="-122"/>
                <a:ea typeface="黑体" panose="02010609060101010101" pitchFamily="49" charset="-122"/>
              </a:rPr>
              <a:t>全同粒子的不可分辨性</a:t>
            </a:r>
          </a:p>
        </p:txBody>
      </p:sp>
      <p:sp>
        <p:nvSpPr>
          <p:cNvPr id="7" name="Text Box 7"/>
          <p:cNvSpPr txBox="1">
            <a:spLocks noChangeArrowheads="1"/>
          </p:cNvSpPr>
          <p:nvPr/>
        </p:nvSpPr>
        <p:spPr bwMode="auto">
          <a:xfrm>
            <a:off x="832734" y="1660703"/>
            <a:ext cx="7950022"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ts val="1200"/>
              </a:spcBef>
              <a:buClrTx/>
              <a:buSzTx/>
              <a:buFontTx/>
              <a:buNone/>
              <a:defRPr/>
            </a:pPr>
            <a:r>
              <a:rPr lang="en-US" altLang="zh-CN" sz="2800" dirty="0">
                <a:solidFill>
                  <a:schemeClr val="accent4"/>
                </a:solidFill>
              </a:rPr>
              <a:t>1  </a:t>
            </a:r>
            <a:r>
              <a:rPr lang="zh-CN" altLang="en-US" sz="2800" dirty="0">
                <a:solidFill>
                  <a:schemeClr val="accent4"/>
                </a:solidFill>
              </a:rPr>
              <a:t>宏观世界中，可以通过跟踪两个粒子各自的运动轨迹来区分它们，即由每个粒子的运动状态区分各粒子。</a:t>
            </a:r>
            <a:endParaRPr lang="en-US" altLang="zh-CN" sz="2800" dirty="0">
              <a:solidFill>
                <a:schemeClr val="accent4"/>
              </a:solidFill>
            </a:endParaRPr>
          </a:p>
          <a:p>
            <a:pPr eaLnBrk="1" hangingPunct="1">
              <a:spcBef>
                <a:spcPts val="1200"/>
              </a:spcBef>
              <a:buClrTx/>
              <a:buSzTx/>
              <a:buFontTx/>
              <a:buNone/>
              <a:defRPr/>
            </a:pPr>
            <a:r>
              <a:rPr lang="en-US" altLang="zh-CN" sz="2800" dirty="0">
                <a:solidFill>
                  <a:schemeClr val="accent4"/>
                </a:solidFill>
              </a:rPr>
              <a:t>2  </a:t>
            </a:r>
            <a:r>
              <a:rPr lang="zh-CN" altLang="en-US" sz="2800" dirty="0">
                <a:solidFill>
                  <a:schemeClr val="accent4"/>
                </a:solidFill>
              </a:rPr>
              <a:t>微观世界中，由于波粒二象性，粒子不存在运动轨迹，运动状态用波函数描述，而波函数是对体系整体的描述，原理上决定了不能将同种粒子加以区分。</a:t>
            </a:r>
            <a:endParaRPr lang="en-US" altLang="zh-CN" sz="2800" dirty="0">
              <a:solidFill>
                <a:schemeClr val="accent4"/>
              </a:solidFill>
            </a:endParaRPr>
          </a:p>
          <a:p>
            <a:pPr eaLnBrk="1" hangingPunct="1">
              <a:spcBef>
                <a:spcPts val="1200"/>
              </a:spcBef>
              <a:buClrTx/>
              <a:buSzTx/>
              <a:buFontTx/>
              <a:buNone/>
              <a:defRPr/>
            </a:pPr>
            <a:r>
              <a:rPr lang="en-US" altLang="zh-CN" sz="2800" dirty="0">
                <a:solidFill>
                  <a:schemeClr val="accent4"/>
                </a:solidFill>
              </a:rPr>
              <a:t>3  </a:t>
            </a:r>
            <a:r>
              <a:rPr lang="zh-CN" altLang="en-US" sz="2800" dirty="0">
                <a:solidFill>
                  <a:schemeClr val="accent4"/>
                </a:solidFill>
              </a:rPr>
              <a:t>只有当两个粒子间</a:t>
            </a:r>
            <a:r>
              <a:rPr lang="zh-CN" altLang="en-US" sz="2800" dirty="0">
                <a:solidFill>
                  <a:srgbClr val="FF0000"/>
                </a:solidFill>
              </a:rPr>
              <a:t>无相互作用</a:t>
            </a:r>
            <a:r>
              <a:rPr lang="zh-CN" altLang="en-US" sz="2800" dirty="0">
                <a:solidFill>
                  <a:schemeClr val="accent4"/>
                </a:solidFill>
              </a:rPr>
              <a:t>，且两个粒子的</a:t>
            </a:r>
            <a:r>
              <a:rPr lang="zh-CN" altLang="en-US" sz="2800" dirty="0">
                <a:solidFill>
                  <a:srgbClr val="FF0000"/>
                </a:solidFill>
              </a:rPr>
              <a:t>波函数互不重叠</a:t>
            </a:r>
            <a:r>
              <a:rPr lang="zh-CN" altLang="en-US" sz="2800" dirty="0">
                <a:solidFill>
                  <a:schemeClr val="accent4"/>
                </a:solidFill>
              </a:rPr>
              <a:t>时，才能区分它们。</a:t>
            </a:r>
          </a:p>
        </p:txBody>
      </p:sp>
    </p:spTree>
    <p:extLst>
      <p:ext uri="{BB962C8B-B14F-4D97-AF65-F5344CB8AC3E}">
        <p14:creationId xmlns:p14="http://schemas.microsoft.com/office/powerpoint/2010/main" val="3783383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组合 25"/>
          <p:cNvGrpSpPr>
            <a:grpSpLocks/>
          </p:cNvGrpSpPr>
          <p:nvPr/>
        </p:nvGrpSpPr>
        <p:grpSpPr bwMode="auto">
          <a:xfrm>
            <a:off x="2552700" y="538163"/>
            <a:ext cx="3314700" cy="2314575"/>
            <a:chOff x="2699792" y="692696"/>
            <a:chExt cx="3314700" cy="2314575"/>
          </a:xfrm>
        </p:grpSpPr>
        <p:pic>
          <p:nvPicPr>
            <p:cNvPr id="616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692696"/>
              <a:ext cx="3314700" cy="231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167" name="直接箭头连接符 2"/>
            <p:cNvCxnSpPr>
              <a:cxnSpLocks noChangeShapeType="1"/>
            </p:cNvCxnSpPr>
            <p:nvPr/>
          </p:nvCxnSpPr>
          <p:spPr bwMode="auto">
            <a:xfrm flipV="1">
              <a:off x="5273792" y="971584"/>
              <a:ext cx="432048" cy="288032"/>
            </a:xfrm>
            <a:prstGeom prst="straightConnector1">
              <a:avLst/>
            </a:prstGeom>
            <a:noFill/>
            <a:ln w="38100"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8" name="直接箭头连接符 8"/>
            <p:cNvCxnSpPr>
              <a:cxnSpLocks noChangeShapeType="1"/>
            </p:cNvCxnSpPr>
            <p:nvPr/>
          </p:nvCxnSpPr>
          <p:spPr bwMode="auto">
            <a:xfrm rot="10800000" flipV="1">
              <a:off x="3070120" y="2420888"/>
              <a:ext cx="432048" cy="288032"/>
            </a:xfrm>
            <a:prstGeom prst="straightConnector1">
              <a:avLst/>
            </a:prstGeom>
            <a:noFill/>
            <a:ln w="38100"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9" name="直接箭头连接符 10"/>
            <p:cNvCxnSpPr>
              <a:cxnSpLocks noChangeShapeType="1"/>
            </p:cNvCxnSpPr>
            <p:nvPr/>
          </p:nvCxnSpPr>
          <p:spPr bwMode="auto">
            <a:xfrm>
              <a:off x="2843808" y="836712"/>
              <a:ext cx="475848" cy="349752"/>
            </a:xfrm>
            <a:prstGeom prst="straightConnector1">
              <a:avLst/>
            </a:prstGeom>
            <a:noFill/>
            <a:ln w="38100"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70" name="直接箭头连接符 16"/>
            <p:cNvCxnSpPr>
              <a:cxnSpLocks noChangeShapeType="1"/>
            </p:cNvCxnSpPr>
            <p:nvPr/>
          </p:nvCxnSpPr>
          <p:spPr bwMode="auto">
            <a:xfrm flipH="1" flipV="1">
              <a:off x="5457448" y="2576908"/>
              <a:ext cx="410696" cy="276028"/>
            </a:xfrm>
            <a:prstGeom prst="straightConnector1">
              <a:avLst/>
            </a:prstGeom>
            <a:noFill/>
            <a:ln w="38100"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147" name="组合 26"/>
          <p:cNvGrpSpPr>
            <a:grpSpLocks/>
          </p:cNvGrpSpPr>
          <p:nvPr/>
        </p:nvGrpSpPr>
        <p:grpSpPr bwMode="auto">
          <a:xfrm>
            <a:off x="755650" y="3960813"/>
            <a:ext cx="3352800" cy="2276475"/>
            <a:chOff x="755576" y="3356992"/>
            <a:chExt cx="3352800" cy="2276475"/>
          </a:xfrm>
        </p:grpSpPr>
        <p:pic>
          <p:nvPicPr>
            <p:cNvPr id="61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356992"/>
              <a:ext cx="3352800"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162" name="直接箭头连接符 7"/>
            <p:cNvCxnSpPr>
              <a:cxnSpLocks noChangeShapeType="1"/>
            </p:cNvCxnSpPr>
            <p:nvPr/>
          </p:nvCxnSpPr>
          <p:spPr bwMode="auto">
            <a:xfrm flipV="1">
              <a:off x="3286144" y="3635880"/>
              <a:ext cx="432048" cy="288032"/>
            </a:xfrm>
            <a:prstGeom prst="straightConnector1">
              <a:avLst/>
            </a:prstGeom>
            <a:noFill/>
            <a:ln w="38100"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3" name="直接箭头连接符 9"/>
            <p:cNvCxnSpPr>
              <a:cxnSpLocks noChangeShapeType="1"/>
            </p:cNvCxnSpPr>
            <p:nvPr/>
          </p:nvCxnSpPr>
          <p:spPr bwMode="auto">
            <a:xfrm rot="10800000" flipV="1">
              <a:off x="1151048" y="5049752"/>
              <a:ext cx="432048" cy="288032"/>
            </a:xfrm>
            <a:prstGeom prst="straightConnector1">
              <a:avLst/>
            </a:prstGeom>
            <a:noFill/>
            <a:ln w="38100"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4" name="直接箭头连接符 19"/>
            <p:cNvCxnSpPr>
              <a:cxnSpLocks noChangeShapeType="1"/>
            </p:cNvCxnSpPr>
            <p:nvPr/>
          </p:nvCxnSpPr>
          <p:spPr bwMode="auto">
            <a:xfrm>
              <a:off x="986521" y="3528440"/>
              <a:ext cx="475848" cy="349752"/>
            </a:xfrm>
            <a:prstGeom prst="straightConnector1">
              <a:avLst/>
            </a:prstGeom>
            <a:noFill/>
            <a:ln w="38100"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5" name="直接箭头连接符 20"/>
            <p:cNvCxnSpPr>
              <a:cxnSpLocks noChangeShapeType="1"/>
            </p:cNvCxnSpPr>
            <p:nvPr/>
          </p:nvCxnSpPr>
          <p:spPr bwMode="auto">
            <a:xfrm flipH="1" flipV="1">
              <a:off x="3502168" y="5202912"/>
              <a:ext cx="410696" cy="276028"/>
            </a:xfrm>
            <a:prstGeom prst="straightConnector1">
              <a:avLst/>
            </a:prstGeom>
            <a:noFill/>
            <a:ln w="38100"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148" name="组合 27"/>
          <p:cNvGrpSpPr>
            <a:grpSpLocks/>
          </p:cNvGrpSpPr>
          <p:nvPr/>
        </p:nvGrpSpPr>
        <p:grpSpPr bwMode="auto">
          <a:xfrm>
            <a:off x="4768850" y="3960813"/>
            <a:ext cx="3314700" cy="2257425"/>
            <a:chOff x="4768590" y="3356992"/>
            <a:chExt cx="3314700" cy="2257425"/>
          </a:xfrm>
        </p:grpSpPr>
        <p:pic>
          <p:nvPicPr>
            <p:cNvPr id="615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8590" y="3356992"/>
              <a:ext cx="3314700"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157" name="直接箭头连接符 21"/>
            <p:cNvCxnSpPr>
              <a:cxnSpLocks noChangeShapeType="1"/>
            </p:cNvCxnSpPr>
            <p:nvPr/>
          </p:nvCxnSpPr>
          <p:spPr bwMode="auto">
            <a:xfrm flipV="1">
              <a:off x="7362024" y="3563872"/>
              <a:ext cx="432048" cy="288032"/>
            </a:xfrm>
            <a:prstGeom prst="straightConnector1">
              <a:avLst/>
            </a:prstGeom>
            <a:noFill/>
            <a:ln w="38100"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8" name="直接箭头连接符 22"/>
            <p:cNvCxnSpPr>
              <a:cxnSpLocks noChangeShapeType="1"/>
            </p:cNvCxnSpPr>
            <p:nvPr/>
          </p:nvCxnSpPr>
          <p:spPr bwMode="auto">
            <a:xfrm rot="10800000" flipV="1">
              <a:off x="5149208" y="5040608"/>
              <a:ext cx="432048" cy="288032"/>
            </a:xfrm>
            <a:prstGeom prst="straightConnector1">
              <a:avLst/>
            </a:prstGeom>
            <a:noFill/>
            <a:ln w="38100"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9" name="直接箭头连接符 23"/>
            <p:cNvCxnSpPr>
              <a:cxnSpLocks noChangeShapeType="1"/>
            </p:cNvCxnSpPr>
            <p:nvPr/>
          </p:nvCxnSpPr>
          <p:spPr bwMode="auto">
            <a:xfrm rot="-240000">
              <a:off x="4977760" y="3474720"/>
              <a:ext cx="475848" cy="349752"/>
            </a:xfrm>
            <a:prstGeom prst="straightConnector1">
              <a:avLst/>
            </a:prstGeom>
            <a:noFill/>
            <a:ln w="38100"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0" name="直接箭头连接符 24"/>
            <p:cNvCxnSpPr>
              <a:cxnSpLocks noChangeShapeType="1"/>
            </p:cNvCxnSpPr>
            <p:nvPr/>
          </p:nvCxnSpPr>
          <p:spPr bwMode="auto">
            <a:xfrm flipH="1" flipV="1">
              <a:off x="7527392" y="5214916"/>
              <a:ext cx="410696" cy="276028"/>
            </a:xfrm>
            <a:prstGeom prst="straightConnector1">
              <a:avLst/>
            </a:prstGeom>
            <a:noFill/>
            <a:ln w="38100"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6149" name="直接箭头连接符 29"/>
          <p:cNvCxnSpPr>
            <a:cxnSpLocks noChangeShapeType="1"/>
          </p:cNvCxnSpPr>
          <p:nvPr/>
        </p:nvCxnSpPr>
        <p:spPr bwMode="auto">
          <a:xfrm flipH="1">
            <a:off x="2667000" y="3240088"/>
            <a:ext cx="801688" cy="649287"/>
          </a:xfrm>
          <a:prstGeom prst="straightConnector1">
            <a:avLst/>
          </a:prstGeom>
          <a:noFill/>
          <a:ln w="762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0" name="直接箭头连接符 33"/>
          <p:cNvCxnSpPr>
            <a:cxnSpLocks noChangeShapeType="1"/>
          </p:cNvCxnSpPr>
          <p:nvPr/>
        </p:nvCxnSpPr>
        <p:spPr bwMode="auto">
          <a:xfrm>
            <a:off x="4910138" y="3240088"/>
            <a:ext cx="925512" cy="576262"/>
          </a:xfrm>
          <a:prstGeom prst="straightConnector1">
            <a:avLst/>
          </a:prstGeom>
          <a:noFill/>
          <a:ln w="762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51" name="TextBox 31"/>
          <p:cNvSpPr txBox="1">
            <a:spLocks noChangeArrowheads="1"/>
          </p:cNvSpPr>
          <p:nvPr/>
        </p:nvSpPr>
        <p:spPr bwMode="auto">
          <a:xfrm>
            <a:off x="5211763" y="2917825"/>
            <a:ext cx="7381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3600">
                <a:solidFill>
                  <a:srgbClr val="FF0000"/>
                </a:solidFill>
                <a:latin typeface="华文琥珀" pitchFamily="2" charset="-122"/>
                <a:ea typeface="华文琥珀" pitchFamily="2" charset="-122"/>
              </a:rPr>
              <a:t>？</a:t>
            </a:r>
          </a:p>
        </p:txBody>
      </p:sp>
      <p:sp>
        <p:nvSpPr>
          <p:cNvPr id="6152" name="TextBox 36"/>
          <p:cNvSpPr txBox="1">
            <a:spLocks noChangeArrowheads="1"/>
          </p:cNvSpPr>
          <p:nvPr/>
        </p:nvSpPr>
        <p:spPr bwMode="auto">
          <a:xfrm>
            <a:off x="2844800" y="2930525"/>
            <a:ext cx="7381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3600">
                <a:solidFill>
                  <a:srgbClr val="FF0000"/>
                </a:solidFill>
                <a:latin typeface="华文琥珀" pitchFamily="2" charset="-122"/>
                <a:ea typeface="华文琥珀" pitchFamily="2" charset="-122"/>
              </a:rPr>
              <a:t>？</a:t>
            </a:r>
          </a:p>
        </p:txBody>
      </p:sp>
      <p:sp>
        <p:nvSpPr>
          <p:cNvPr id="6153" name="TextBox 32"/>
          <p:cNvSpPr txBox="1">
            <a:spLocks noChangeArrowheads="1"/>
          </p:cNvSpPr>
          <p:nvPr/>
        </p:nvSpPr>
        <p:spPr bwMode="auto">
          <a:xfrm>
            <a:off x="3779838" y="1433513"/>
            <a:ext cx="9890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solidFill>
                  <a:schemeClr val="tx2"/>
                </a:solidFill>
                <a:latin typeface="Times New Roman" pitchFamily="18" charset="0"/>
              </a:rPr>
              <a:t>碰撞</a:t>
            </a:r>
          </a:p>
        </p:txBody>
      </p:sp>
      <p:sp>
        <p:nvSpPr>
          <p:cNvPr id="17418" name="TextBox 34"/>
          <p:cNvSpPr txBox="1">
            <a:spLocks noChangeArrowheads="1"/>
          </p:cNvSpPr>
          <p:nvPr/>
        </p:nvSpPr>
        <p:spPr bwMode="auto">
          <a:xfrm>
            <a:off x="3556000" y="2886075"/>
            <a:ext cx="1447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defRPr/>
            </a:pPr>
            <a:r>
              <a:rPr lang="zh-CN" altLang="en-US" sz="2400" dirty="0">
                <a:solidFill>
                  <a:schemeClr val="accent4"/>
                </a:solidFill>
                <a:latin typeface="Times New Roman" pitchFamily="18" charset="0"/>
              </a:rPr>
              <a:t>无法区分两种途径</a:t>
            </a:r>
          </a:p>
        </p:txBody>
      </p:sp>
      <p:sp>
        <p:nvSpPr>
          <p:cNvPr id="6155" name="TextBox 1"/>
          <p:cNvSpPr txBox="1">
            <a:spLocks noChangeArrowheads="1"/>
          </p:cNvSpPr>
          <p:nvPr/>
        </p:nvSpPr>
        <p:spPr bwMode="auto">
          <a:xfrm>
            <a:off x="755650" y="682625"/>
            <a:ext cx="13017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latin typeface="Times New Roman" pitchFamily="18" charset="0"/>
              </a:rPr>
              <a:t>例：</a:t>
            </a:r>
          </a:p>
        </p:txBody>
      </p:sp>
    </p:spTree>
    <p:extLst>
      <p:ext uri="{BB962C8B-B14F-4D97-AF65-F5344CB8AC3E}">
        <p14:creationId xmlns:p14="http://schemas.microsoft.com/office/powerpoint/2010/main" val="1310240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a:spLocks noChangeArrowheads="1"/>
          </p:cNvSpPr>
          <p:nvPr/>
        </p:nvSpPr>
        <p:spPr bwMode="auto">
          <a:xfrm>
            <a:off x="863600" y="746125"/>
            <a:ext cx="7781925" cy="492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20000"/>
              </a:lnSpc>
              <a:spcBef>
                <a:spcPts val="1800"/>
              </a:spcBef>
              <a:buClrTx/>
              <a:buSzTx/>
              <a:buFontTx/>
              <a:buNone/>
              <a:defRPr/>
            </a:pPr>
            <a:r>
              <a:rPr lang="zh-CN" altLang="en-US" sz="2800" dirty="0">
                <a:solidFill>
                  <a:srgbClr val="FF0000"/>
                </a:solidFill>
                <a:latin typeface="黑体" panose="02010609060101010101" pitchFamily="49" charset="-122"/>
                <a:ea typeface="黑体" panose="02010609060101010101" pitchFamily="49" charset="-122"/>
              </a:rPr>
              <a:t>全同性修正</a:t>
            </a:r>
            <a:endParaRPr lang="zh-CN" altLang="en-US" sz="2800" dirty="0">
              <a:solidFill>
                <a:srgbClr val="0000FF"/>
              </a:solidFill>
              <a:latin typeface="黑体" panose="02010609060101010101" pitchFamily="49" charset="-122"/>
              <a:ea typeface="黑体" panose="02010609060101010101" pitchFamily="49" charset="-122"/>
            </a:endParaRPr>
          </a:p>
          <a:p>
            <a:pPr eaLnBrk="1" hangingPunct="1">
              <a:lnSpc>
                <a:spcPct val="120000"/>
              </a:lnSpc>
              <a:spcBef>
                <a:spcPts val="1800"/>
              </a:spcBef>
              <a:buClrTx/>
              <a:buSzTx/>
              <a:buFont typeface="Wingdings" pitchFamily="2" charset="2"/>
              <a:buChar char="Ø"/>
              <a:defRPr/>
            </a:pPr>
            <a:r>
              <a:rPr lang="zh-CN" altLang="en-US" sz="2800" dirty="0">
                <a:solidFill>
                  <a:srgbClr val="0000FF"/>
                </a:solidFill>
                <a:latin typeface="+mn-ea"/>
                <a:ea typeface="+mn-ea"/>
              </a:rPr>
              <a:t>相同分布下，可分辨粒子系统的微观态数量比不可分辨粒子系统的微观态数量多。</a:t>
            </a:r>
            <a:endParaRPr lang="en-US" altLang="zh-CN" sz="2800" dirty="0">
              <a:solidFill>
                <a:srgbClr val="0000FF"/>
              </a:solidFill>
              <a:latin typeface="+mn-ea"/>
              <a:ea typeface="+mn-ea"/>
            </a:endParaRPr>
          </a:p>
          <a:p>
            <a:pPr eaLnBrk="1" hangingPunct="1">
              <a:lnSpc>
                <a:spcPct val="120000"/>
              </a:lnSpc>
              <a:spcBef>
                <a:spcPts val="1800"/>
              </a:spcBef>
              <a:buClrTx/>
              <a:buSzTx/>
              <a:buFont typeface="Wingdings" pitchFamily="2" charset="2"/>
              <a:buChar char="Ø"/>
              <a:defRPr/>
            </a:pPr>
            <a:r>
              <a:rPr lang="zh-CN" altLang="en-US" sz="2800" dirty="0">
                <a:solidFill>
                  <a:srgbClr val="0000FF"/>
                </a:solidFill>
                <a:latin typeface="+mn-ea"/>
                <a:ea typeface="+mn-ea"/>
              </a:rPr>
              <a:t>全同离域子是不可分辨的，</a:t>
            </a:r>
            <a:r>
              <a:rPr lang="zh-CN" altLang="en-US" sz="2800" dirty="0">
                <a:solidFill>
                  <a:srgbClr val="FF0000"/>
                </a:solidFill>
                <a:latin typeface="+mn-ea"/>
                <a:ea typeface="+mn-ea"/>
              </a:rPr>
              <a:t>若用</a:t>
            </a:r>
            <a:r>
              <a:rPr lang="en-US" altLang="zh-CN" sz="2800" dirty="0">
                <a:solidFill>
                  <a:srgbClr val="FF0000"/>
                </a:solidFill>
                <a:latin typeface="Times New Roman" panose="02020603050405020304" pitchFamily="18" charset="0"/>
                <a:ea typeface="+mn-ea"/>
                <a:cs typeface="Times New Roman" panose="02020603050405020304" pitchFamily="18" charset="0"/>
              </a:rPr>
              <a:t>MB</a:t>
            </a:r>
            <a:r>
              <a:rPr lang="zh-CN" altLang="en-US" sz="2800" dirty="0">
                <a:solidFill>
                  <a:srgbClr val="FF0000"/>
                </a:solidFill>
                <a:latin typeface="+mn-ea"/>
                <a:ea typeface="+mn-ea"/>
              </a:rPr>
              <a:t>分布描述独立全同离域子，必须将多算的微观态去掉，即进行全同性修正</a:t>
            </a:r>
            <a:r>
              <a:rPr lang="zh-CN" altLang="en-US" sz="2800" dirty="0">
                <a:solidFill>
                  <a:srgbClr val="0000FF"/>
                </a:solidFill>
                <a:latin typeface="+mn-ea"/>
                <a:ea typeface="+mn-ea"/>
              </a:rPr>
              <a:t>。</a:t>
            </a:r>
            <a:endParaRPr lang="en-US" altLang="zh-CN" sz="2800" dirty="0">
              <a:solidFill>
                <a:srgbClr val="0000FF"/>
              </a:solidFill>
              <a:latin typeface="+mn-ea"/>
              <a:ea typeface="+mn-ea"/>
            </a:endParaRPr>
          </a:p>
          <a:p>
            <a:pPr eaLnBrk="1" hangingPunct="1">
              <a:lnSpc>
                <a:spcPct val="120000"/>
              </a:lnSpc>
              <a:spcBef>
                <a:spcPts val="1800"/>
              </a:spcBef>
              <a:buClrTx/>
              <a:buSzTx/>
              <a:buFont typeface="Wingdings" pitchFamily="2" charset="2"/>
              <a:buChar char="Ø"/>
              <a:defRPr/>
            </a:pPr>
            <a:r>
              <a:rPr lang="zh-CN" altLang="en-US" sz="2800" dirty="0">
                <a:solidFill>
                  <a:srgbClr val="0000FF"/>
                </a:solidFill>
                <a:latin typeface="+mn-ea"/>
              </a:rPr>
              <a:t>全同定域子是</a:t>
            </a:r>
            <a:r>
              <a:rPr lang="zh-CN" altLang="en-US" sz="2800" dirty="0">
                <a:solidFill>
                  <a:srgbClr val="0000FF"/>
                </a:solidFill>
                <a:latin typeface="+mn-ea"/>
                <a:ea typeface="+mn-ea"/>
              </a:rPr>
              <a:t>可分辨的，</a:t>
            </a:r>
            <a:r>
              <a:rPr lang="en-US" altLang="zh-CN" sz="2800" dirty="0">
                <a:solidFill>
                  <a:srgbClr val="FF0000"/>
                </a:solidFill>
                <a:latin typeface="Times New Roman" panose="02020603050405020304" pitchFamily="18" charset="0"/>
                <a:ea typeface="+mn-ea"/>
                <a:cs typeface="Times New Roman" panose="02020603050405020304" pitchFamily="18" charset="0"/>
              </a:rPr>
              <a:t>MB</a:t>
            </a:r>
            <a:r>
              <a:rPr lang="zh-CN" altLang="en-US" sz="2800" dirty="0">
                <a:solidFill>
                  <a:srgbClr val="FF0000"/>
                </a:solidFill>
                <a:latin typeface="+mn-ea"/>
                <a:ea typeface="+mn-ea"/>
              </a:rPr>
              <a:t>分布</a:t>
            </a:r>
            <a:r>
              <a:rPr lang="zh-CN" altLang="en-US" sz="2800" dirty="0">
                <a:solidFill>
                  <a:srgbClr val="FF0000"/>
                </a:solidFill>
                <a:latin typeface="+mn-ea"/>
              </a:rPr>
              <a:t>无需修正，</a:t>
            </a:r>
            <a:r>
              <a:rPr lang="zh-CN" altLang="en-US" sz="2800" dirty="0">
                <a:solidFill>
                  <a:srgbClr val="FF0000"/>
                </a:solidFill>
                <a:latin typeface="+mn-ea"/>
                <a:ea typeface="+mn-ea"/>
              </a:rPr>
              <a:t>可直接用于独立的定域子体系</a:t>
            </a:r>
            <a:r>
              <a:rPr lang="zh-CN" altLang="en-US" sz="2800" dirty="0">
                <a:solidFill>
                  <a:srgbClr val="0000FF"/>
                </a:solidFill>
                <a:latin typeface="+mn-ea"/>
                <a:ea typeface="+mn-ea"/>
              </a:rPr>
              <a:t>。</a:t>
            </a:r>
            <a:endParaRPr lang="en-US" altLang="zh-CN" sz="2800" dirty="0">
              <a:solidFill>
                <a:srgbClr val="0000FF"/>
              </a:solidFill>
              <a:latin typeface="+mn-ea"/>
              <a:ea typeface="+mn-ea"/>
            </a:endParaRPr>
          </a:p>
        </p:txBody>
      </p:sp>
    </p:spTree>
    <p:extLst>
      <p:ext uri="{BB962C8B-B14F-4D97-AF65-F5344CB8AC3E}">
        <p14:creationId xmlns:p14="http://schemas.microsoft.com/office/powerpoint/2010/main" val="3510324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E07A220E-95ED-4895-80E9-6C41FC214AB3}"/>
              </a:ext>
            </a:extLst>
          </p:cNvPr>
          <p:cNvGrpSpPr/>
          <p:nvPr/>
        </p:nvGrpSpPr>
        <p:grpSpPr>
          <a:xfrm>
            <a:off x="1262233" y="2908494"/>
            <a:ext cx="2454634" cy="3080735"/>
            <a:chOff x="833252" y="1542543"/>
            <a:chExt cx="2454634" cy="3080735"/>
          </a:xfrm>
        </p:grpSpPr>
        <p:grpSp>
          <p:nvGrpSpPr>
            <p:cNvPr id="39" name="组合 38">
              <a:extLst>
                <a:ext uri="{FF2B5EF4-FFF2-40B4-BE49-F238E27FC236}">
                  <a16:creationId xmlns:a16="http://schemas.microsoft.com/office/drawing/2014/main" id="{7EBCF7D0-4EC3-481E-A9BD-1BF10C669F79}"/>
                </a:ext>
              </a:extLst>
            </p:cNvPr>
            <p:cNvGrpSpPr/>
            <p:nvPr/>
          </p:nvGrpSpPr>
          <p:grpSpPr>
            <a:xfrm>
              <a:off x="833257" y="1542543"/>
              <a:ext cx="2448986" cy="388326"/>
              <a:chOff x="833257" y="1542543"/>
              <a:chExt cx="2448986" cy="388326"/>
            </a:xfrm>
          </p:grpSpPr>
          <p:grpSp>
            <p:nvGrpSpPr>
              <p:cNvPr id="3" name="组合 2">
                <a:extLst>
                  <a:ext uri="{FF2B5EF4-FFF2-40B4-BE49-F238E27FC236}">
                    <a16:creationId xmlns:a16="http://schemas.microsoft.com/office/drawing/2014/main" id="{61B92EE1-FCD7-4A7F-86F7-F1DDDF4B3FAB}"/>
                  </a:ext>
                </a:extLst>
              </p:cNvPr>
              <p:cNvGrpSpPr/>
              <p:nvPr/>
            </p:nvGrpSpPr>
            <p:grpSpPr>
              <a:xfrm>
                <a:off x="1117599" y="1614220"/>
                <a:ext cx="1890896" cy="259644"/>
                <a:chOff x="1117599" y="3307553"/>
                <a:chExt cx="1890896" cy="259644"/>
              </a:xfrm>
            </p:grpSpPr>
            <p:sp>
              <p:nvSpPr>
                <p:cNvPr id="25" name="椭圆 24">
                  <a:extLst>
                    <a:ext uri="{FF2B5EF4-FFF2-40B4-BE49-F238E27FC236}">
                      <a16:creationId xmlns:a16="http://schemas.microsoft.com/office/drawing/2014/main" id="{366F0566-0B70-4C06-BCC3-10D8D65A7E16}"/>
                    </a:ext>
                  </a:extLst>
                </p:cNvPr>
                <p:cNvSpPr/>
                <p:nvPr/>
              </p:nvSpPr>
              <p:spPr bwMode="auto">
                <a:xfrm>
                  <a:off x="1117599" y="3307553"/>
                  <a:ext cx="259645" cy="259644"/>
                </a:xfrm>
                <a:prstGeom prst="ellipse">
                  <a:avLst/>
                </a:prstGeom>
                <a:solidFill>
                  <a:srgbClr val="0000FF"/>
                </a:solidFill>
                <a:ln w="9525" cap="flat" cmpd="sng" algn="ctr">
                  <a:solidFill>
                    <a:srgbClr val="0000FF"/>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6" name="椭圆 25">
                  <a:extLst>
                    <a:ext uri="{FF2B5EF4-FFF2-40B4-BE49-F238E27FC236}">
                      <a16:creationId xmlns:a16="http://schemas.microsoft.com/office/drawing/2014/main" id="{D87791E2-34EE-4F2D-8465-614A2D6A41A7}"/>
                    </a:ext>
                  </a:extLst>
                </p:cNvPr>
                <p:cNvSpPr/>
                <p:nvPr/>
              </p:nvSpPr>
              <p:spPr bwMode="auto">
                <a:xfrm>
                  <a:off x="2748850" y="3307553"/>
                  <a:ext cx="259645" cy="259644"/>
                </a:xfrm>
                <a:prstGeom prst="ellipse">
                  <a:avLst/>
                </a:prstGeom>
                <a:solidFill>
                  <a:srgbClr val="FF0000"/>
                </a:solid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7" name="椭圆 26">
                  <a:extLst>
                    <a:ext uri="{FF2B5EF4-FFF2-40B4-BE49-F238E27FC236}">
                      <a16:creationId xmlns:a16="http://schemas.microsoft.com/office/drawing/2014/main" id="{B0CBDBA6-D9EE-4169-8357-5D72B92D5208}"/>
                    </a:ext>
                  </a:extLst>
                </p:cNvPr>
                <p:cNvSpPr/>
                <p:nvPr/>
              </p:nvSpPr>
              <p:spPr bwMode="auto">
                <a:xfrm>
                  <a:off x="1924758" y="3307553"/>
                  <a:ext cx="259645" cy="259644"/>
                </a:xfrm>
                <a:prstGeom prst="ellipse">
                  <a:avLst/>
                </a:prstGeom>
                <a:solidFill>
                  <a:srgbClr val="000000"/>
                </a:solidFill>
                <a:ln w="9525" cap="flat" cmpd="sng" algn="ctr">
                  <a:solidFill>
                    <a:srgbClr val="0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grpSp>
            <p:nvGrpSpPr>
              <p:cNvPr id="9" name="组合 8">
                <a:extLst>
                  <a:ext uri="{FF2B5EF4-FFF2-40B4-BE49-F238E27FC236}">
                    <a16:creationId xmlns:a16="http://schemas.microsoft.com/office/drawing/2014/main" id="{659FA23E-7232-43CF-8BC1-E55AF183C987}"/>
                  </a:ext>
                </a:extLst>
              </p:cNvPr>
              <p:cNvGrpSpPr/>
              <p:nvPr/>
            </p:nvGrpSpPr>
            <p:grpSpPr>
              <a:xfrm>
                <a:off x="833257" y="1542543"/>
                <a:ext cx="2448986" cy="388326"/>
                <a:chOff x="833257" y="1542543"/>
                <a:chExt cx="2448986" cy="388326"/>
              </a:xfrm>
            </p:grpSpPr>
            <p:sp>
              <p:nvSpPr>
                <p:cNvPr id="43" name="Line 179">
                  <a:extLst>
                    <a:ext uri="{FF2B5EF4-FFF2-40B4-BE49-F238E27FC236}">
                      <a16:creationId xmlns:a16="http://schemas.microsoft.com/office/drawing/2014/main" id="{E965E0E9-84B0-4D68-AA59-45D1033B4622}"/>
                    </a:ext>
                  </a:extLst>
                </p:cNvPr>
                <p:cNvSpPr>
                  <a:spLocks noChangeShapeType="1"/>
                </p:cNvSpPr>
                <p:nvPr/>
              </p:nvSpPr>
              <p:spPr bwMode="auto">
                <a:xfrm>
                  <a:off x="833257" y="1543834"/>
                  <a:ext cx="0" cy="38703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44" name="Line 180">
                  <a:extLst>
                    <a:ext uri="{FF2B5EF4-FFF2-40B4-BE49-F238E27FC236}">
                      <a16:creationId xmlns:a16="http://schemas.microsoft.com/office/drawing/2014/main" id="{54018049-C085-4C81-8128-C959CE66DB9D}"/>
                    </a:ext>
                  </a:extLst>
                </p:cNvPr>
                <p:cNvSpPr>
                  <a:spLocks noChangeShapeType="1"/>
                </p:cNvSpPr>
                <p:nvPr/>
              </p:nvSpPr>
              <p:spPr bwMode="auto">
                <a:xfrm flipV="1">
                  <a:off x="858737" y="1916354"/>
                  <a:ext cx="2414421" cy="6350"/>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45" name="Line 181">
                  <a:extLst>
                    <a:ext uri="{FF2B5EF4-FFF2-40B4-BE49-F238E27FC236}">
                      <a16:creationId xmlns:a16="http://schemas.microsoft.com/office/drawing/2014/main" id="{67658305-0F35-4581-B6DF-902FC9191AF2}"/>
                    </a:ext>
                  </a:extLst>
                </p:cNvPr>
                <p:cNvSpPr>
                  <a:spLocks noChangeShapeType="1"/>
                </p:cNvSpPr>
                <p:nvPr/>
              </p:nvSpPr>
              <p:spPr bwMode="auto">
                <a:xfrm>
                  <a:off x="3282243" y="1542543"/>
                  <a:ext cx="0" cy="38703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46" name="Line 182">
                  <a:extLst>
                    <a:ext uri="{FF2B5EF4-FFF2-40B4-BE49-F238E27FC236}">
                      <a16:creationId xmlns:a16="http://schemas.microsoft.com/office/drawing/2014/main" id="{AF8B0F62-8118-436D-B389-AD564EDE3381}"/>
                    </a:ext>
                  </a:extLst>
                </p:cNvPr>
                <p:cNvSpPr>
                  <a:spLocks noChangeShapeType="1"/>
                </p:cNvSpPr>
                <p:nvPr/>
              </p:nvSpPr>
              <p:spPr bwMode="auto">
                <a:xfrm>
                  <a:off x="1653293" y="1565115"/>
                  <a:ext cx="0" cy="356466"/>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47" name="Line 183">
                  <a:extLst>
                    <a:ext uri="{FF2B5EF4-FFF2-40B4-BE49-F238E27FC236}">
                      <a16:creationId xmlns:a16="http://schemas.microsoft.com/office/drawing/2014/main" id="{A8500AC5-1A05-44F9-A839-2413C3CB5571}"/>
                    </a:ext>
                  </a:extLst>
                </p:cNvPr>
                <p:cNvSpPr>
                  <a:spLocks noChangeShapeType="1"/>
                </p:cNvSpPr>
                <p:nvPr/>
              </p:nvSpPr>
              <p:spPr bwMode="auto">
                <a:xfrm>
                  <a:off x="2474560" y="1553826"/>
                  <a:ext cx="0" cy="356466"/>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grpSp>
          <p:nvGrpSpPr>
            <p:cNvPr id="38" name="组合 37">
              <a:extLst>
                <a:ext uri="{FF2B5EF4-FFF2-40B4-BE49-F238E27FC236}">
                  <a16:creationId xmlns:a16="http://schemas.microsoft.com/office/drawing/2014/main" id="{ED361478-1FB7-4E88-9FC4-BB83896A77AB}"/>
                </a:ext>
              </a:extLst>
            </p:cNvPr>
            <p:cNvGrpSpPr/>
            <p:nvPr/>
          </p:nvGrpSpPr>
          <p:grpSpPr>
            <a:xfrm>
              <a:off x="838900" y="2078765"/>
              <a:ext cx="2448986" cy="388326"/>
              <a:chOff x="838900" y="2304545"/>
              <a:chExt cx="2448986" cy="388326"/>
            </a:xfrm>
          </p:grpSpPr>
          <p:grpSp>
            <p:nvGrpSpPr>
              <p:cNvPr id="5" name="组合 4">
                <a:extLst>
                  <a:ext uri="{FF2B5EF4-FFF2-40B4-BE49-F238E27FC236}">
                    <a16:creationId xmlns:a16="http://schemas.microsoft.com/office/drawing/2014/main" id="{3A6492C0-EDEA-4AB8-9DDB-07C18702D226}"/>
                  </a:ext>
                </a:extLst>
              </p:cNvPr>
              <p:cNvGrpSpPr/>
              <p:nvPr/>
            </p:nvGrpSpPr>
            <p:grpSpPr>
              <a:xfrm>
                <a:off x="1117600" y="2376226"/>
                <a:ext cx="1873965" cy="265287"/>
                <a:chOff x="1117600" y="1744045"/>
                <a:chExt cx="1873965" cy="265287"/>
              </a:xfrm>
            </p:grpSpPr>
            <p:sp>
              <p:nvSpPr>
                <p:cNvPr id="2" name="椭圆 1">
                  <a:extLst>
                    <a:ext uri="{FF2B5EF4-FFF2-40B4-BE49-F238E27FC236}">
                      <a16:creationId xmlns:a16="http://schemas.microsoft.com/office/drawing/2014/main" id="{593A5F15-204E-4F31-8C63-1D98CE7CBC0F}"/>
                    </a:ext>
                  </a:extLst>
                </p:cNvPr>
                <p:cNvSpPr/>
                <p:nvPr/>
              </p:nvSpPr>
              <p:spPr bwMode="auto">
                <a:xfrm>
                  <a:off x="1117600" y="1744045"/>
                  <a:ext cx="259645" cy="259644"/>
                </a:xfrm>
                <a:prstGeom prst="ellipse">
                  <a:avLst/>
                </a:prstGeom>
                <a:solidFill>
                  <a:srgbClr val="0000FF"/>
                </a:solidFill>
                <a:ln w="9525" cap="flat" cmpd="sng" algn="ctr">
                  <a:solidFill>
                    <a:srgbClr val="0000FF"/>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0" name="椭圆 19">
                  <a:extLst>
                    <a:ext uri="{FF2B5EF4-FFF2-40B4-BE49-F238E27FC236}">
                      <a16:creationId xmlns:a16="http://schemas.microsoft.com/office/drawing/2014/main" id="{FAA10B2F-D2DD-4BA8-B602-44FB97CF6396}"/>
                    </a:ext>
                  </a:extLst>
                </p:cNvPr>
                <p:cNvSpPr/>
                <p:nvPr/>
              </p:nvSpPr>
              <p:spPr bwMode="auto">
                <a:xfrm>
                  <a:off x="1924760" y="1749688"/>
                  <a:ext cx="259645" cy="259644"/>
                </a:xfrm>
                <a:prstGeom prst="ellipse">
                  <a:avLst/>
                </a:prstGeom>
                <a:solidFill>
                  <a:srgbClr val="FF0000"/>
                </a:solid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1" name="椭圆 20">
                  <a:extLst>
                    <a:ext uri="{FF2B5EF4-FFF2-40B4-BE49-F238E27FC236}">
                      <a16:creationId xmlns:a16="http://schemas.microsoft.com/office/drawing/2014/main" id="{5C1DA36C-5494-4A18-957E-0835BC894B88}"/>
                    </a:ext>
                  </a:extLst>
                </p:cNvPr>
                <p:cNvSpPr/>
                <p:nvPr/>
              </p:nvSpPr>
              <p:spPr bwMode="auto">
                <a:xfrm>
                  <a:off x="2731920" y="1744045"/>
                  <a:ext cx="259645" cy="259644"/>
                </a:xfrm>
                <a:prstGeom prst="ellipse">
                  <a:avLst/>
                </a:prstGeom>
                <a:solidFill>
                  <a:srgbClr val="000000"/>
                </a:solidFill>
                <a:ln w="9525" cap="flat" cmpd="sng" algn="ctr">
                  <a:solidFill>
                    <a:srgbClr val="0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grpSp>
            <p:nvGrpSpPr>
              <p:cNvPr id="49" name="组合 48">
                <a:extLst>
                  <a:ext uri="{FF2B5EF4-FFF2-40B4-BE49-F238E27FC236}">
                    <a16:creationId xmlns:a16="http://schemas.microsoft.com/office/drawing/2014/main" id="{A7C4A10D-C8EC-4691-A3AF-61BCE9FA0146}"/>
                  </a:ext>
                </a:extLst>
              </p:cNvPr>
              <p:cNvGrpSpPr/>
              <p:nvPr/>
            </p:nvGrpSpPr>
            <p:grpSpPr>
              <a:xfrm>
                <a:off x="838900" y="2304545"/>
                <a:ext cx="2448986" cy="388326"/>
                <a:chOff x="833257" y="1542543"/>
                <a:chExt cx="2448986" cy="388326"/>
              </a:xfrm>
            </p:grpSpPr>
            <p:sp>
              <p:nvSpPr>
                <p:cNvPr id="50" name="Line 179">
                  <a:extLst>
                    <a:ext uri="{FF2B5EF4-FFF2-40B4-BE49-F238E27FC236}">
                      <a16:creationId xmlns:a16="http://schemas.microsoft.com/office/drawing/2014/main" id="{88B3E393-04D9-4F68-B449-4B1ED6712B1E}"/>
                    </a:ext>
                  </a:extLst>
                </p:cNvPr>
                <p:cNvSpPr>
                  <a:spLocks noChangeShapeType="1"/>
                </p:cNvSpPr>
                <p:nvPr/>
              </p:nvSpPr>
              <p:spPr bwMode="auto">
                <a:xfrm>
                  <a:off x="833257" y="1543834"/>
                  <a:ext cx="0" cy="38703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51" name="Line 180">
                  <a:extLst>
                    <a:ext uri="{FF2B5EF4-FFF2-40B4-BE49-F238E27FC236}">
                      <a16:creationId xmlns:a16="http://schemas.microsoft.com/office/drawing/2014/main" id="{4F21D539-68F1-495F-B119-02F1A756CAF5}"/>
                    </a:ext>
                  </a:extLst>
                </p:cNvPr>
                <p:cNvSpPr>
                  <a:spLocks noChangeShapeType="1"/>
                </p:cNvSpPr>
                <p:nvPr/>
              </p:nvSpPr>
              <p:spPr bwMode="auto">
                <a:xfrm flipV="1">
                  <a:off x="858737" y="1916354"/>
                  <a:ext cx="2414421" cy="6350"/>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52" name="Line 181">
                  <a:extLst>
                    <a:ext uri="{FF2B5EF4-FFF2-40B4-BE49-F238E27FC236}">
                      <a16:creationId xmlns:a16="http://schemas.microsoft.com/office/drawing/2014/main" id="{61FB9DA1-E5A6-40FB-BB88-740EAE1CCDCF}"/>
                    </a:ext>
                  </a:extLst>
                </p:cNvPr>
                <p:cNvSpPr>
                  <a:spLocks noChangeShapeType="1"/>
                </p:cNvSpPr>
                <p:nvPr/>
              </p:nvSpPr>
              <p:spPr bwMode="auto">
                <a:xfrm>
                  <a:off x="3282243" y="1542543"/>
                  <a:ext cx="0" cy="38703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53" name="Line 182">
                  <a:extLst>
                    <a:ext uri="{FF2B5EF4-FFF2-40B4-BE49-F238E27FC236}">
                      <a16:creationId xmlns:a16="http://schemas.microsoft.com/office/drawing/2014/main" id="{67F03859-5864-46C0-92AD-579EE6162973}"/>
                    </a:ext>
                  </a:extLst>
                </p:cNvPr>
                <p:cNvSpPr>
                  <a:spLocks noChangeShapeType="1"/>
                </p:cNvSpPr>
                <p:nvPr/>
              </p:nvSpPr>
              <p:spPr bwMode="auto">
                <a:xfrm>
                  <a:off x="1653293" y="1565115"/>
                  <a:ext cx="0" cy="356466"/>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54" name="Line 183">
                  <a:extLst>
                    <a:ext uri="{FF2B5EF4-FFF2-40B4-BE49-F238E27FC236}">
                      <a16:creationId xmlns:a16="http://schemas.microsoft.com/office/drawing/2014/main" id="{9CB75CB3-7160-4144-9665-8C4B380A0E9E}"/>
                    </a:ext>
                  </a:extLst>
                </p:cNvPr>
                <p:cNvSpPr>
                  <a:spLocks noChangeShapeType="1"/>
                </p:cNvSpPr>
                <p:nvPr/>
              </p:nvSpPr>
              <p:spPr bwMode="auto">
                <a:xfrm>
                  <a:off x="2474560" y="1553826"/>
                  <a:ext cx="0" cy="356466"/>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grpSp>
          <p:nvGrpSpPr>
            <p:cNvPr id="37" name="组合 36">
              <a:extLst>
                <a:ext uri="{FF2B5EF4-FFF2-40B4-BE49-F238E27FC236}">
                  <a16:creationId xmlns:a16="http://schemas.microsoft.com/office/drawing/2014/main" id="{A6F0D6AC-38BE-40A0-94E3-99B4DE8C783F}"/>
                </a:ext>
              </a:extLst>
            </p:cNvPr>
            <p:cNvGrpSpPr/>
            <p:nvPr/>
          </p:nvGrpSpPr>
          <p:grpSpPr>
            <a:xfrm>
              <a:off x="833254" y="2626278"/>
              <a:ext cx="2448986" cy="388326"/>
              <a:chOff x="833254" y="3111705"/>
              <a:chExt cx="2448986" cy="388326"/>
            </a:xfrm>
          </p:grpSpPr>
          <p:grpSp>
            <p:nvGrpSpPr>
              <p:cNvPr id="4" name="组合 3">
                <a:extLst>
                  <a:ext uri="{FF2B5EF4-FFF2-40B4-BE49-F238E27FC236}">
                    <a16:creationId xmlns:a16="http://schemas.microsoft.com/office/drawing/2014/main" id="{1E951726-4DFD-43D6-A850-C2FC0FC7ABAE}"/>
                  </a:ext>
                </a:extLst>
              </p:cNvPr>
              <p:cNvGrpSpPr/>
              <p:nvPr/>
            </p:nvGrpSpPr>
            <p:grpSpPr>
              <a:xfrm>
                <a:off x="1117600" y="3172092"/>
                <a:ext cx="1890896" cy="259644"/>
                <a:chOff x="1117600" y="2539911"/>
                <a:chExt cx="1890896" cy="259644"/>
              </a:xfrm>
            </p:grpSpPr>
            <p:sp>
              <p:nvSpPr>
                <p:cNvPr id="22" name="椭圆 21">
                  <a:extLst>
                    <a:ext uri="{FF2B5EF4-FFF2-40B4-BE49-F238E27FC236}">
                      <a16:creationId xmlns:a16="http://schemas.microsoft.com/office/drawing/2014/main" id="{4B50F59C-33DC-43C6-B728-A07078FFB89F}"/>
                    </a:ext>
                  </a:extLst>
                </p:cNvPr>
                <p:cNvSpPr/>
                <p:nvPr/>
              </p:nvSpPr>
              <p:spPr bwMode="auto">
                <a:xfrm>
                  <a:off x="1924759" y="2539911"/>
                  <a:ext cx="259645" cy="259644"/>
                </a:xfrm>
                <a:prstGeom prst="ellipse">
                  <a:avLst/>
                </a:prstGeom>
                <a:solidFill>
                  <a:srgbClr val="0000FF"/>
                </a:solidFill>
                <a:ln w="9525" cap="flat" cmpd="sng" algn="ctr">
                  <a:solidFill>
                    <a:srgbClr val="0000FF"/>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3" name="椭圆 22">
                  <a:extLst>
                    <a:ext uri="{FF2B5EF4-FFF2-40B4-BE49-F238E27FC236}">
                      <a16:creationId xmlns:a16="http://schemas.microsoft.com/office/drawing/2014/main" id="{3E828836-4080-4935-863B-1A25F6D511F0}"/>
                    </a:ext>
                  </a:extLst>
                </p:cNvPr>
                <p:cNvSpPr/>
                <p:nvPr/>
              </p:nvSpPr>
              <p:spPr bwMode="auto">
                <a:xfrm>
                  <a:off x="1117600" y="2539911"/>
                  <a:ext cx="259645" cy="259644"/>
                </a:xfrm>
                <a:prstGeom prst="ellipse">
                  <a:avLst/>
                </a:prstGeom>
                <a:solidFill>
                  <a:srgbClr val="FF0000"/>
                </a:solid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4" name="椭圆 23">
                  <a:extLst>
                    <a:ext uri="{FF2B5EF4-FFF2-40B4-BE49-F238E27FC236}">
                      <a16:creationId xmlns:a16="http://schemas.microsoft.com/office/drawing/2014/main" id="{D3369CC3-D6D2-4B30-9EBD-E95AE232870C}"/>
                    </a:ext>
                  </a:extLst>
                </p:cNvPr>
                <p:cNvSpPr/>
                <p:nvPr/>
              </p:nvSpPr>
              <p:spPr bwMode="auto">
                <a:xfrm>
                  <a:off x="2748851" y="2539911"/>
                  <a:ext cx="259645" cy="259644"/>
                </a:xfrm>
                <a:prstGeom prst="ellipse">
                  <a:avLst/>
                </a:prstGeom>
                <a:solidFill>
                  <a:srgbClr val="000000"/>
                </a:solidFill>
                <a:ln w="9525" cap="flat" cmpd="sng" algn="ctr">
                  <a:solidFill>
                    <a:srgbClr val="0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grpSp>
            <p:nvGrpSpPr>
              <p:cNvPr id="55" name="组合 54">
                <a:extLst>
                  <a:ext uri="{FF2B5EF4-FFF2-40B4-BE49-F238E27FC236}">
                    <a16:creationId xmlns:a16="http://schemas.microsoft.com/office/drawing/2014/main" id="{72615817-4875-454C-8602-8DC3D67A3D66}"/>
                  </a:ext>
                </a:extLst>
              </p:cNvPr>
              <p:cNvGrpSpPr/>
              <p:nvPr/>
            </p:nvGrpSpPr>
            <p:grpSpPr>
              <a:xfrm>
                <a:off x="833254" y="3111705"/>
                <a:ext cx="2448986" cy="388326"/>
                <a:chOff x="833257" y="1542543"/>
                <a:chExt cx="2448986" cy="388326"/>
              </a:xfrm>
            </p:grpSpPr>
            <p:sp>
              <p:nvSpPr>
                <p:cNvPr id="56" name="Line 179">
                  <a:extLst>
                    <a:ext uri="{FF2B5EF4-FFF2-40B4-BE49-F238E27FC236}">
                      <a16:creationId xmlns:a16="http://schemas.microsoft.com/office/drawing/2014/main" id="{1D0DA7FD-4460-4D5D-AA34-C032D22EFD4E}"/>
                    </a:ext>
                  </a:extLst>
                </p:cNvPr>
                <p:cNvSpPr>
                  <a:spLocks noChangeShapeType="1"/>
                </p:cNvSpPr>
                <p:nvPr/>
              </p:nvSpPr>
              <p:spPr bwMode="auto">
                <a:xfrm>
                  <a:off x="833257" y="1543834"/>
                  <a:ext cx="0" cy="38703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57" name="Line 180">
                  <a:extLst>
                    <a:ext uri="{FF2B5EF4-FFF2-40B4-BE49-F238E27FC236}">
                      <a16:creationId xmlns:a16="http://schemas.microsoft.com/office/drawing/2014/main" id="{99F0E5C3-15E6-4A11-A984-6ABE15C63E35}"/>
                    </a:ext>
                  </a:extLst>
                </p:cNvPr>
                <p:cNvSpPr>
                  <a:spLocks noChangeShapeType="1"/>
                </p:cNvSpPr>
                <p:nvPr/>
              </p:nvSpPr>
              <p:spPr bwMode="auto">
                <a:xfrm flipV="1">
                  <a:off x="858737" y="1916354"/>
                  <a:ext cx="2414421" cy="6350"/>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58" name="Line 181">
                  <a:extLst>
                    <a:ext uri="{FF2B5EF4-FFF2-40B4-BE49-F238E27FC236}">
                      <a16:creationId xmlns:a16="http://schemas.microsoft.com/office/drawing/2014/main" id="{8CBB9526-B3DC-4069-9B37-CB891BFE578F}"/>
                    </a:ext>
                  </a:extLst>
                </p:cNvPr>
                <p:cNvSpPr>
                  <a:spLocks noChangeShapeType="1"/>
                </p:cNvSpPr>
                <p:nvPr/>
              </p:nvSpPr>
              <p:spPr bwMode="auto">
                <a:xfrm>
                  <a:off x="3282243" y="1542543"/>
                  <a:ext cx="0" cy="38703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59" name="Line 182">
                  <a:extLst>
                    <a:ext uri="{FF2B5EF4-FFF2-40B4-BE49-F238E27FC236}">
                      <a16:creationId xmlns:a16="http://schemas.microsoft.com/office/drawing/2014/main" id="{C0D8A69A-DE39-42BB-9127-560A5A90479A}"/>
                    </a:ext>
                  </a:extLst>
                </p:cNvPr>
                <p:cNvSpPr>
                  <a:spLocks noChangeShapeType="1"/>
                </p:cNvSpPr>
                <p:nvPr/>
              </p:nvSpPr>
              <p:spPr bwMode="auto">
                <a:xfrm>
                  <a:off x="1653293" y="1565115"/>
                  <a:ext cx="0" cy="356466"/>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60" name="Line 183">
                  <a:extLst>
                    <a:ext uri="{FF2B5EF4-FFF2-40B4-BE49-F238E27FC236}">
                      <a16:creationId xmlns:a16="http://schemas.microsoft.com/office/drawing/2014/main" id="{85818BC8-0EF4-44B7-A026-9FDFABFAE359}"/>
                    </a:ext>
                  </a:extLst>
                </p:cNvPr>
                <p:cNvSpPr>
                  <a:spLocks noChangeShapeType="1"/>
                </p:cNvSpPr>
                <p:nvPr/>
              </p:nvSpPr>
              <p:spPr bwMode="auto">
                <a:xfrm>
                  <a:off x="2474560" y="1553826"/>
                  <a:ext cx="0" cy="356466"/>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grpSp>
          <p:nvGrpSpPr>
            <p:cNvPr id="12" name="组合 11">
              <a:extLst>
                <a:ext uri="{FF2B5EF4-FFF2-40B4-BE49-F238E27FC236}">
                  <a16:creationId xmlns:a16="http://schemas.microsoft.com/office/drawing/2014/main" id="{AA2FC526-76A5-44F3-AA5C-890E62D94CF2}"/>
                </a:ext>
              </a:extLst>
            </p:cNvPr>
            <p:cNvGrpSpPr/>
            <p:nvPr/>
          </p:nvGrpSpPr>
          <p:grpSpPr>
            <a:xfrm>
              <a:off x="838898" y="3173788"/>
              <a:ext cx="2448986" cy="388326"/>
              <a:chOff x="838898" y="3862417"/>
              <a:chExt cx="2448986" cy="388326"/>
            </a:xfrm>
          </p:grpSpPr>
          <p:grpSp>
            <p:nvGrpSpPr>
              <p:cNvPr id="6" name="组合 5">
                <a:extLst>
                  <a:ext uri="{FF2B5EF4-FFF2-40B4-BE49-F238E27FC236}">
                    <a16:creationId xmlns:a16="http://schemas.microsoft.com/office/drawing/2014/main" id="{F157255B-550B-4CE3-8DD3-A02B5ACAE40B}"/>
                  </a:ext>
                </a:extLst>
              </p:cNvPr>
              <p:cNvGrpSpPr/>
              <p:nvPr/>
            </p:nvGrpSpPr>
            <p:grpSpPr>
              <a:xfrm>
                <a:off x="1117598" y="3922799"/>
                <a:ext cx="1890897" cy="265379"/>
                <a:chOff x="1117598" y="4103419"/>
                <a:chExt cx="1890897" cy="265379"/>
              </a:xfrm>
            </p:grpSpPr>
            <p:sp>
              <p:nvSpPr>
                <p:cNvPr id="28" name="椭圆 27">
                  <a:extLst>
                    <a:ext uri="{FF2B5EF4-FFF2-40B4-BE49-F238E27FC236}">
                      <a16:creationId xmlns:a16="http://schemas.microsoft.com/office/drawing/2014/main" id="{9BE1326D-7731-4B04-B6D6-23B0AF38BF26}"/>
                    </a:ext>
                  </a:extLst>
                </p:cNvPr>
                <p:cNvSpPr/>
                <p:nvPr/>
              </p:nvSpPr>
              <p:spPr bwMode="auto">
                <a:xfrm>
                  <a:off x="2748850" y="4109154"/>
                  <a:ext cx="259645" cy="259644"/>
                </a:xfrm>
                <a:prstGeom prst="ellipse">
                  <a:avLst/>
                </a:prstGeom>
                <a:solidFill>
                  <a:srgbClr val="0000FF"/>
                </a:solidFill>
                <a:ln w="9525" cap="flat" cmpd="sng" algn="ctr">
                  <a:solidFill>
                    <a:srgbClr val="0000FF"/>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9" name="椭圆 28">
                  <a:extLst>
                    <a:ext uri="{FF2B5EF4-FFF2-40B4-BE49-F238E27FC236}">
                      <a16:creationId xmlns:a16="http://schemas.microsoft.com/office/drawing/2014/main" id="{85CB50E4-228A-4379-BAAD-97B89E80B125}"/>
                    </a:ext>
                  </a:extLst>
                </p:cNvPr>
                <p:cNvSpPr/>
                <p:nvPr/>
              </p:nvSpPr>
              <p:spPr bwMode="auto">
                <a:xfrm>
                  <a:off x="1117598" y="4103419"/>
                  <a:ext cx="259645" cy="259644"/>
                </a:xfrm>
                <a:prstGeom prst="ellipse">
                  <a:avLst/>
                </a:prstGeom>
                <a:solidFill>
                  <a:srgbClr val="FF0000"/>
                </a:solid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0" name="椭圆 29">
                  <a:extLst>
                    <a:ext uri="{FF2B5EF4-FFF2-40B4-BE49-F238E27FC236}">
                      <a16:creationId xmlns:a16="http://schemas.microsoft.com/office/drawing/2014/main" id="{F9E50EB1-2593-49FC-9C1A-DCAE51F8677A}"/>
                    </a:ext>
                  </a:extLst>
                </p:cNvPr>
                <p:cNvSpPr/>
                <p:nvPr/>
              </p:nvSpPr>
              <p:spPr bwMode="auto">
                <a:xfrm>
                  <a:off x="1924757" y="4109154"/>
                  <a:ext cx="259645" cy="259644"/>
                </a:xfrm>
                <a:prstGeom prst="ellipse">
                  <a:avLst/>
                </a:prstGeom>
                <a:solidFill>
                  <a:srgbClr val="000000"/>
                </a:solidFill>
                <a:ln w="9525" cap="flat" cmpd="sng" algn="ctr">
                  <a:solidFill>
                    <a:srgbClr val="0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grpSp>
            <p:nvGrpSpPr>
              <p:cNvPr id="61" name="组合 60">
                <a:extLst>
                  <a:ext uri="{FF2B5EF4-FFF2-40B4-BE49-F238E27FC236}">
                    <a16:creationId xmlns:a16="http://schemas.microsoft.com/office/drawing/2014/main" id="{4862577B-1515-4467-9842-000BD6F37098}"/>
                  </a:ext>
                </a:extLst>
              </p:cNvPr>
              <p:cNvGrpSpPr/>
              <p:nvPr/>
            </p:nvGrpSpPr>
            <p:grpSpPr>
              <a:xfrm>
                <a:off x="838898" y="3862417"/>
                <a:ext cx="2448986" cy="388326"/>
                <a:chOff x="833257" y="1542543"/>
                <a:chExt cx="2448986" cy="388326"/>
              </a:xfrm>
            </p:grpSpPr>
            <p:sp>
              <p:nvSpPr>
                <p:cNvPr id="62" name="Line 179">
                  <a:extLst>
                    <a:ext uri="{FF2B5EF4-FFF2-40B4-BE49-F238E27FC236}">
                      <a16:creationId xmlns:a16="http://schemas.microsoft.com/office/drawing/2014/main" id="{01D5C00D-3972-420A-9537-39F7334E4A20}"/>
                    </a:ext>
                  </a:extLst>
                </p:cNvPr>
                <p:cNvSpPr>
                  <a:spLocks noChangeShapeType="1"/>
                </p:cNvSpPr>
                <p:nvPr/>
              </p:nvSpPr>
              <p:spPr bwMode="auto">
                <a:xfrm>
                  <a:off x="833257" y="1543834"/>
                  <a:ext cx="0" cy="38703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63" name="Line 180">
                  <a:extLst>
                    <a:ext uri="{FF2B5EF4-FFF2-40B4-BE49-F238E27FC236}">
                      <a16:creationId xmlns:a16="http://schemas.microsoft.com/office/drawing/2014/main" id="{8736C221-0AB0-4EA8-98C7-520F85446E76}"/>
                    </a:ext>
                  </a:extLst>
                </p:cNvPr>
                <p:cNvSpPr>
                  <a:spLocks noChangeShapeType="1"/>
                </p:cNvSpPr>
                <p:nvPr/>
              </p:nvSpPr>
              <p:spPr bwMode="auto">
                <a:xfrm flipV="1">
                  <a:off x="858737" y="1916354"/>
                  <a:ext cx="2414421" cy="6350"/>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64" name="Line 181">
                  <a:extLst>
                    <a:ext uri="{FF2B5EF4-FFF2-40B4-BE49-F238E27FC236}">
                      <a16:creationId xmlns:a16="http://schemas.microsoft.com/office/drawing/2014/main" id="{2CD52C23-DB03-491F-AAD8-DED906E9AC56}"/>
                    </a:ext>
                  </a:extLst>
                </p:cNvPr>
                <p:cNvSpPr>
                  <a:spLocks noChangeShapeType="1"/>
                </p:cNvSpPr>
                <p:nvPr/>
              </p:nvSpPr>
              <p:spPr bwMode="auto">
                <a:xfrm>
                  <a:off x="3282243" y="1542543"/>
                  <a:ext cx="0" cy="38703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65" name="Line 182">
                  <a:extLst>
                    <a:ext uri="{FF2B5EF4-FFF2-40B4-BE49-F238E27FC236}">
                      <a16:creationId xmlns:a16="http://schemas.microsoft.com/office/drawing/2014/main" id="{B3CFC2EA-F0C0-4F0E-874C-E6A6E4BA8E6C}"/>
                    </a:ext>
                  </a:extLst>
                </p:cNvPr>
                <p:cNvSpPr>
                  <a:spLocks noChangeShapeType="1"/>
                </p:cNvSpPr>
                <p:nvPr/>
              </p:nvSpPr>
              <p:spPr bwMode="auto">
                <a:xfrm>
                  <a:off x="1653293" y="1565115"/>
                  <a:ext cx="0" cy="356466"/>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66" name="Line 183">
                  <a:extLst>
                    <a:ext uri="{FF2B5EF4-FFF2-40B4-BE49-F238E27FC236}">
                      <a16:creationId xmlns:a16="http://schemas.microsoft.com/office/drawing/2014/main" id="{57F387D6-6824-46C2-9A76-C910F80CA131}"/>
                    </a:ext>
                  </a:extLst>
                </p:cNvPr>
                <p:cNvSpPr>
                  <a:spLocks noChangeShapeType="1"/>
                </p:cNvSpPr>
                <p:nvPr/>
              </p:nvSpPr>
              <p:spPr bwMode="auto">
                <a:xfrm>
                  <a:off x="2474560" y="1553826"/>
                  <a:ext cx="0" cy="356466"/>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grpSp>
          <p:nvGrpSpPr>
            <p:cNvPr id="11" name="组合 10">
              <a:extLst>
                <a:ext uri="{FF2B5EF4-FFF2-40B4-BE49-F238E27FC236}">
                  <a16:creationId xmlns:a16="http://schemas.microsoft.com/office/drawing/2014/main" id="{9ADC60A4-3C26-4AFF-95DD-E26B47BACE4A}"/>
                </a:ext>
              </a:extLst>
            </p:cNvPr>
            <p:cNvGrpSpPr/>
            <p:nvPr/>
          </p:nvGrpSpPr>
          <p:grpSpPr>
            <a:xfrm>
              <a:off x="833252" y="3687439"/>
              <a:ext cx="2448986" cy="388326"/>
              <a:chOff x="833252" y="4635712"/>
              <a:chExt cx="2448986" cy="388326"/>
            </a:xfrm>
          </p:grpSpPr>
          <p:grpSp>
            <p:nvGrpSpPr>
              <p:cNvPr id="8" name="组合 7">
                <a:extLst>
                  <a:ext uri="{FF2B5EF4-FFF2-40B4-BE49-F238E27FC236}">
                    <a16:creationId xmlns:a16="http://schemas.microsoft.com/office/drawing/2014/main" id="{96758628-6F9D-4272-987D-D3925AF13419}"/>
                  </a:ext>
                </a:extLst>
              </p:cNvPr>
              <p:cNvGrpSpPr/>
              <p:nvPr/>
            </p:nvGrpSpPr>
            <p:grpSpPr>
              <a:xfrm>
                <a:off x="1117596" y="4690536"/>
                <a:ext cx="1885253" cy="259644"/>
                <a:chOff x="1117596" y="5650087"/>
                <a:chExt cx="1885253" cy="259644"/>
              </a:xfrm>
            </p:grpSpPr>
            <p:sp>
              <p:nvSpPr>
                <p:cNvPr id="34" name="椭圆 33">
                  <a:extLst>
                    <a:ext uri="{FF2B5EF4-FFF2-40B4-BE49-F238E27FC236}">
                      <a16:creationId xmlns:a16="http://schemas.microsoft.com/office/drawing/2014/main" id="{31709196-03F3-4E68-90DC-96DF0D828AF3}"/>
                    </a:ext>
                  </a:extLst>
                </p:cNvPr>
                <p:cNvSpPr/>
                <p:nvPr/>
              </p:nvSpPr>
              <p:spPr bwMode="auto">
                <a:xfrm>
                  <a:off x="2743204" y="5650087"/>
                  <a:ext cx="259645" cy="259644"/>
                </a:xfrm>
                <a:prstGeom prst="ellipse">
                  <a:avLst/>
                </a:prstGeom>
                <a:solidFill>
                  <a:srgbClr val="0000FF"/>
                </a:solidFill>
                <a:ln w="9525" cap="flat" cmpd="sng" algn="ctr">
                  <a:solidFill>
                    <a:srgbClr val="0000FF"/>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5" name="椭圆 34">
                  <a:extLst>
                    <a:ext uri="{FF2B5EF4-FFF2-40B4-BE49-F238E27FC236}">
                      <a16:creationId xmlns:a16="http://schemas.microsoft.com/office/drawing/2014/main" id="{3EB43B07-F5DC-4341-A3F3-5566328D5B5A}"/>
                    </a:ext>
                  </a:extLst>
                </p:cNvPr>
                <p:cNvSpPr/>
                <p:nvPr/>
              </p:nvSpPr>
              <p:spPr bwMode="auto">
                <a:xfrm>
                  <a:off x="1924757" y="5650087"/>
                  <a:ext cx="259645" cy="259644"/>
                </a:xfrm>
                <a:prstGeom prst="ellipse">
                  <a:avLst/>
                </a:prstGeom>
                <a:solidFill>
                  <a:srgbClr val="FF0000"/>
                </a:solid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6" name="椭圆 35">
                  <a:extLst>
                    <a:ext uri="{FF2B5EF4-FFF2-40B4-BE49-F238E27FC236}">
                      <a16:creationId xmlns:a16="http://schemas.microsoft.com/office/drawing/2014/main" id="{76C3B268-92F7-4D6F-B35C-74B5C7B3E9AB}"/>
                    </a:ext>
                  </a:extLst>
                </p:cNvPr>
                <p:cNvSpPr/>
                <p:nvPr/>
              </p:nvSpPr>
              <p:spPr bwMode="auto">
                <a:xfrm>
                  <a:off x="1117596" y="5650087"/>
                  <a:ext cx="259645" cy="259644"/>
                </a:xfrm>
                <a:prstGeom prst="ellipse">
                  <a:avLst/>
                </a:prstGeom>
                <a:solidFill>
                  <a:srgbClr val="000000"/>
                </a:solidFill>
                <a:ln w="9525" cap="flat" cmpd="sng" algn="ctr">
                  <a:solidFill>
                    <a:srgbClr val="0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grpSp>
            <p:nvGrpSpPr>
              <p:cNvPr id="67" name="组合 66">
                <a:extLst>
                  <a:ext uri="{FF2B5EF4-FFF2-40B4-BE49-F238E27FC236}">
                    <a16:creationId xmlns:a16="http://schemas.microsoft.com/office/drawing/2014/main" id="{6ABEFDBD-2B95-4EF3-8FAF-FED7A7799D87}"/>
                  </a:ext>
                </a:extLst>
              </p:cNvPr>
              <p:cNvGrpSpPr/>
              <p:nvPr/>
            </p:nvGrpSpPr>
            <p:grpSpPr>
              <a:xfrm>
                <a:off x="833252" y="4635712"/>
                <a:ext cx="2448986" cy="388326"/>
                <a:chOff x="833257" y="1542543"/>
                <a:chExt cx="2448986" cy="388326"/>
              </a:xfrm>
            </p:grpSpPr>
            <p:sp>
              <p:nvSpPr>
                <p:cNvPr id="68" name="Line 179">
                  <a:extLst>
                    <a:ext uri="{FF2B5EF4-FFF2-40B4-BE49-F238E27FC236}">
                      <a16:creationId xmlns:a16="http://schemas.microsoft.com/office/drawing/2014/main" id="{11C5978F-DD44-4F7F-B93D-7128ABF27BA8}"/>
                    </a:ext>
                  </a:extLst>
                </p:cNvPr>
                <p:cNvSpPr>
                  <a:spLocks noChangeShapeType="1"/>
                </p:cNvSpPr>
                <p:nvPr/>
              </p:nvSpPr>
              <p:spPr bwMode="auto">
                <a:xfrm>
                  <a:off x="833257" y="1543834"/>
                  <a:ext cx="0" cy="38703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69" name="Line 180">
                  <a:extLst>
                    <a:ext uri="{FF2B5EF4-FFF2-40B4-BE49-F238E27FC236}">
                      <a16:creationId xmlns:a16="http://schemas.microsoft.com/office/drawing/2014/main" id="{76EB93F3-7C6F-4AF2-901E-1E7FC9B1AEA0}"/>
                    </a:ext>
                  </a:extLst>
                </p:cNvPr>
                <p:cNvSpPr>
                  <a:spLocks noChangeShapeType="1"/>
                </p:cNvSpPr>
                <p:nvPr/>
              </p:nvSpPr>
              <p:spPr bwMode="auto">
                <a:xfrm flipV="1">
                  <a:off x="858737" y="1916354"/>
                  <a:ext cx="2414421" cy="6350"/>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70" name="Line 181">
                  <a:extLst>
                    <a:ext uri="{FF2B5EF4-FFF2-40B4-BE49-F238E27FC236}">
                      <a16:creationId xmlns:a16="http://schemas.microsoft.com/office/drawing/2014/main" id="{5C4CE861-0E5B-4F9D-8133-AF7DAF5C4300}"/>
                    </a:ext>
                  </a:extLst>
                </p:cNvPr>
                <p:cNvSpPr>
                  <a:spLocks noChangeShapeType="1"/>
                </p:cNvSpPr>
                <p:nvPr/>
              </p:nvSpPr>
              <p:spPr bwMode="auto">
                <a:xfrm>
                  <a:off x="3282243" y="1542543"/>
                  <a:ext cx="0" cy="38703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71" name="Line 182">
                  <a:extLst>
                    <a:ext uri="{FF2B5EF4-FFF2-40B4-BE49-F238E27FC236}">
                      <a16:creationId xmlns:a16="http://schemas.microsoft.com/office/drawing/2014/main" id="{5E622166-E06C-45B6-B099-72AA696053C2}"/>
                    </a:ext>
                  </a:extLst>
                </p:cNvPr>
                <p:cNvSpPr>
                  <a:spLocks noChangeShapeType="1"/>
                </p:cNvSpPr>
                <p:nvPr/>
              </p:nvSpPr>
              <p:spPr bwMode="auto">
                <a:xfrm>
                  <a:off x="1653293" y="1565115"/>
                  <a:ext cx="0" cy="356466"/>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72" name="Line 183">
                  <a:extLst>
                    <a:ext uri="{FF2B5EF4-FFF2-40B4-BE49-F238E27FC236}">
                      <a16:creationId xmlns:a16="http://schemas.microsoft.com/office/drawing/2014/main" id="{1D0C22B1-006D-4AF7-84D7-675F2AABF183}"/>
                    </a:ext>
                  </a:extLst>
                </p:cNvPr>
                <p:cNvSpPr>
                  <a:spLocks noChangeShapeType="1"/>
                </p:cNvSpPr>
                <p:nvPr/>
              </p:nvSpPr>
              <p:spPr bwMode="auto">
                <a:xfrm>
                  <a:off x="2474560" y="1553826"/>
                  <a:ext cx="0" cy="356466"/>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grpSp>
          <p:nvGrpSpPr>
            <p:cNvPr id="10" name="组合 9">
              <a:extLst>
                <a:ext uri="{FF2B5EF4-FFF2-40B4-BE49-F238E27FC236}">
                  <a16:creationId xmlns:a16="http://schemas.microsoft.com/office/drawing/2014/main" id="{9F79CCA4-D11A-48B2-87DC-9683B6C9FBA0}"/>
                </a:ext>
              </a:extLst>
            </p:cNvPr>
            <p:cNvGrpSpPr/>
            <p:nvPr/>
          </p:nvGrpSpPr>
          <p:grpSpPr>
            <a:xfrm>
              <a:off x="838895" y="4234952"/>
              <a:ext cx="2448986" cy="388326"/>
              <a:chOff x="827606" y="5386425"/>
              <a:chExt cx="2448986" cy="388326"/>
            </a:xfrm>
          </p:grpSpPr>
          <p:grpSp>
            <p:nvGrpSpPr>
              <p:cNvPr id="7" name="组合 6">
                <a:extLst>
                  <a:ext uri="{FF2B5EF4-FFF2-40B4-BE49-F238E27FC236}">
                    <a16:creationId xmlns:a16="http://schemas.microsoft.com/office/drawing/2014/main" id="{6ACC684C-AEB9-4E80-B624-39FBF9154345}"/>
                  </a:ext>
                </a:extLst>
              </p:cNvPr>
              <p:cNvGrpSpPr/>
              <p:nvPr/>
            </p:nvGrpSpPr>
            <p:grpSpPr>
              <a:xfrm>
                <a:off x="1117596" y="5451994"/>
                <a:ext cx="1885253" cy="265560"/>
                <a:chOff x="1117596" y="4797235"/>
                <a:chExt cx="1885253" cy="265560"/>
              </a:xfrm>
            </p:grpSpPr>
            <p:sp>
              <p:nvSpPr>
                <p:cNvPr id="31" name="椭圆 30">
                  <a:extLst>
                    <a:ext uri="{FF2B5EF4-FFF2-40B4-BE49-F238E27FC236}">
                      <a16:creationId xmlns:a16="http://schemas.microsoft.com/office/drawing/2014/main" id="{01E846F5-328A-4583-84DC-18BD5504A5C3}"/>
                    </a:ext>
                  </a:extLst>
                </p:cNvPr>
                <p:cNvSpPr/>
                <p:nvPr/>
              </p:nvSpPr>
              <p:spPr bwMode="auto">
                <a:xfrm>
                  <a:off x="1930400" y="4803151"/>
                  <a:ext cx="259645" cy="259644"/>
                </a:xfrm>
                <a:prstGeom prst="ellipse">
                  <a:avLst/>
                </a:prstGeom>
                <a:solidFill>
                  <a:srgbClr val="0000FF"/>
                </a:solidFill>
                <a:ln w="9525" cap="flat" cmpd="sng" algn="ctr">
                  <a:solidFill>
                    <a:srgbClr val="0000FF"/>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2" name="椭圆 31">
                  <a:extLst>
                    <a:ext uri="{FF2B5EF4-FFF2-40B4-BE49-F238E27FC236}">
                      <a16:creationId xmlns:a16="http://schemas.microsoft.com/office/drawing/2014/main" id="{7AA49C55-FF6C-45B6-BC00-410E33B2502C}"/>
                    </a:ext>
                  </a:extLst>
                </p:cNvPr>
                <p:cNvSpPr/>
                <p:nvPr/>
              </p:nvSpPr>
              <p:spPr bwMode="auto">
                <a:xfrm>
                  <a:off x="2743204" y="4797235"/>
                  <a:ext cx="259645" cy="259644"/>
                </a:xfrm>
                <a:prstGeom prst="ellipse">
                  <a:avLst/>
                </a:prstGeom>
                <a:solidFill>
                  <a:srgbClr val="FF0000"/>
                </a:solid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3" name="椭圆 32">
                  <a:extLst>
                    <a:ext uri="{FF2B5EF4-FFF2-40B4-BE49-F238E27FC236}">
                      <a16:creationId xmlns:a16="http://schemas.microsoft.com/office/drawing/2014/main" id="{23F67729-D721-42E8-90C0-48F97837339D}"/>
                    </a:ext>
                  </a:extLst>
                </p:cNvPr>
                <p:cNvSpPr/>
                <p:nvPr/>
              </p:nvSpPr>
              <p:spPr bwMode="auto">
                <a:xfrm>
                  <a:off x="1117596" y="4803151"/>
                  <a:ext cx="259645" cy="259644"/>
                </a:xfrm>
                <a:prstGeom prst="ellipse">
                  <a:avLst/>
                </a:prstGeom>
                <a:solidFill>
                  <a:srgbClr val="000000"/>
                </a:solidFill>
                <a:ln w="9525" cap="flat" cmpd="sng" algn="ctr">
                  <a:solidFill>
                    <a:srgbClr val="0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grpSp>
            <p:nvGrpSpPr>
              <p:cNvPr id="73" name="组合 72">
                <a:extLst>
                  <a:ext uri="{FF2B5EF4-FFF2-40B4-BE49-F238E27FC236}">
                    <a16:creationId xmlns:a16="http://schemas.microsoft.com/office/drawing/2014/main" id="{FD24597F-9243-4C52-BEBA-35175B28DE8A}"/>
                  </a:ext>
                </a:extLst>
              </p:cNvPr>
              <p:cNvGrpSpPr/>
              <p:nvPr/>
            </p:nvGrpSpPr>
            <p:grpSpPr>
              <a:xfrm>
                <a:off x="827606" y="5386425"/>
                <a:ext cx="2448986" cy="388326"/>
                <a:chOff x="833257" y="1542543"/>
                <a:chExt cx="2448986" cy="388326"/>
              </a:xfrm>
            </p:grpSpPr>
            <p:sp>
              <p:nvSpPr>
                <p:cNvPr id="74" name="Line 179">
                  <a:extLst>
                    <a:ext uri="{FF2B5EF4-FFF2-40B4-BE49-F238E27FC236}">
                      <a16:creationId xmlns:a16="http://schemas.microsoft.com/office/drawing/2014/main" id="{F4AE2DA2-63E5-4E7C-A895-48B920579101}"/>
                    </a:ext>
                  </a:extLst>
                </p:cNvPr>
                <p:cNvSpPr>
                  <a:spLocks noChangeShapeType="1"/>
                </p:cNvSpPr>
                <p:nvPr/>
              </p:nvSpPr>
              <p:spPr bwMode="auto">
                <a:xfrm>
                  <a:off x="833257" y="1543834"/>
                  <a:ext cx="0" cy="38703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75" name="Line 180">
                  <a:extLst>
                    <a:ext uri="{FF2B5EF4-FFF2-40B4-BE49-F238E27FC236}">
                      <a16:creationId xmlns:a16="http://schemas.microsoft.com/office/drawing/2014/main" id="{A473171E-C8D2-429C-B693-1F6BD0E5AFCC}"/>
                    </a:ext>
                  </a:extLst>
                </p:cNvPr>
                <p:cNvSpPr>
                  <a:spLocks noChangeShapeType="1"/>
                </p:cNvSpPr>
                <p:nvPr/>
              </p:nvSpPr>
              <p:spPr bwMode="auto">
                <a:xfrm flipV="1">
                  <a:off x="858737" y="1916354"/>
                  <a:ext cx="2414421" cy="6350"/>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76" name="Line 181">
                  <a:extLst>
                    <a:ext uri="{FF2B5EF4-FFF2-40B4-BE49-F238E27FC236}">
                      <a16:creationId xmlns:a16="http://schemas.microsoft.com/office/drawing/2014/main" id="{49C04399-DBE3-4522-9A7F-93AF3D58C0BE}"/>
                    </a:ext>
                  </a:extLst>
                </p:cNvPr>
                <p:cNvSpPr>
                  <a:spLocks noChangeShapeType="1"/>
                </p:cNvSpPr>
                <p:nvPr/>
              </p:nvSpPr>
              <p:spPr bwMode="auto">
                <a:xfrm>
                  <a:off x="3282243" y="1542543"/>
                  <a:ext cx="0" cy="38703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77" name="Line 182">
                  <a:extLst>
                    <a:ext uri="{FF2B5EF4-FFF2-40B4-BE49-F238E27FC236}">
                      <a16:creationId xmlns:a16="http://schemas.microsoft.com/office/drawing/2014/main" id="{57BB2181-9ED0-48C9-8055-83DAF22D0EA3}"/>
                    </a:ext>
                  </a:extLst>
                </p:cNvPr>
                <p:cNvSpPr>
                  <a:spLocks noChangeShapeType="1"/>
                </p:cNvSpPr>
                <p:nvPr/>
              </p:nvSpPr>
              <p:spPr bwMode="auto">
                <a:xfrm>
                  <a:off x="1653293" y="1565115"/>
                  <a:ext cx="0" cy="356466"/>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78" name="Line 183">
                  <a:extLst>
                    <a:ext uri="{FF2B5EF4-FFF2-40B4-BE49-F238E27FC236}">
                      <a16:creationId xmlns:a16="http://schemas.microsoft.com/office/drawing/2014/main" id="{3C867AAA-0D4F-438F-8E50-7EA74E552767}"/>
                    </a:ext>
                  </a:extLst>
                </p:cNvPr>
                <p:cNvSpPr>
                  <a:spLocks noChangeShapeType="1"/>
                </p:cNvSpPr>
                <p:nvPr/>
              </p:nvSpPr>
              <p:spPr bwMode="auto">
                <a:xfrm>
                  <a:off x="2474560" y="1553826"/>
                  <a:ext cx="0" cy="356466"/>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grpSp>
      <p:grpSp>
        <p:nvGrpSpPr>
          <p:cNvPr id="85" name="组合 84">
            <a:extLst>
              <a:ext uri="{FF2B5EF4-FFF2-40B4-BE49-F238E27FC236}">
                <a16:creationId xmlns:a16="http://schemas.microsoft.com/office/drawing/2014/main" id="{499958C3-FFAB-4A5D-847B-DBD03D539DDA}"/>
              </a:ext>
            </a:extLst>
          </p:cNvPr>
          <p:cNvGrpSpPr/>
          <p:nvPr/>
        </p:nvGrpSpPr>
        <p:grpSpPr>
          <a:xfrm>
            <a:off x="5886462" y="4052616"/>
            <a:ext cx="2448986" cy="388326"/>
            <a:chOff x="838900" y="2304545"/>
            <a:chExt cx="2448986" cy="388326"/>
          </a:xfrm>
        </p:grpSpPr>
        <p:grpSp>
          <p:nvGrpSpPr>
            <p:cNvPr id="86" name="组合 85">
              <a:extLst>
                <a:ext uri="{FF2B5EF4-FFF2-40B4-BE49-F238E27FC236}">
                  <a16:creationId xmlns:a16="http://schemas.microsoft.com/office/drawing/2014/main" id="{8C5137D2-BAEE-4A6F-9A48-39976888B85F}"/>
                </a:ext>
              </a:extLst>
            </p:cNvPr>
            <p:cNvGrpSpPr/>
            <p:nvPr/>
          </p:nvGrpSpPr>
          <p:grpSpPr>
            <a:xfrm>
              <a:off x="1117600" y="2376226"/>
              <a:ext cx="1873965" cy="265287"/>
              <a:chOff x="1117600" y="1744045"/>
              <a:chExt cx="1873965" cy="265287"/>
            </a:xfrm>
          </p:grpSpPr>
          <p:sp>
            <p:nvSpPr>
              <p:cNvPr id="93" name="椭圆 92">
                <a:extLst>
                  <a:ext uri="{FF2B5EF4-FFF2-40B4-BE49-F238E27FC236}">
                    <a16:creationId xmlns:a16="http://schemas.microsoft.com/office/drawing/2014/main" id="{92051D26-0A30-4237-BF66-E4C94BDAF573}"/>
                  </a:ext>
                </a:extLst>
              </p:cNvPr>
              <p:cNvSpPr/>
              <p:nvPr/>
            </p:nvSpPr>
            <p:spPr bwMode="auto">
              <a:xfrm>
                <a:off x="1117600" y="1744045"/>
                <a:ext cx="259645" cy="259644"/>
              </a:xfrm>
              <a:prstGeom prst="ellipse">
                <a:avLst/>
              </a:prstGeom>
              <a:solidFill>
                <a:srgbClr val="000000"/>
              </a:solidFill>
              <a:ln w="9525" cap="flat" cmpd="sng" algn="ctr">
                <a:solidFill>
                  <a:srgbClr val="0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94" name="椭圆 93">
                <a:extLst>
                  <a:ext uri="{FF2B5EF4-FFF2-40B4-BE49-F238E27FC236}">
                    <a16:creationId xmlns:a16="http://schemas.microsoft.com/office/drawing/2014/main" id="{D4760FE2-2255-48EF-A3FF-F81CEE583C83}"/>
                  </a:ext>
                </a:extLst>
              </p:cNvPr>
              <p:cNvSpPr/>
              <p:nvPr/>
            </p:nvSpPr>
            <p:spPr bwMode="auto">
              <a:xfrm>
                <a:off x="1924760" y="1749688"/>
                <a:ext cx="259645" cy="259644"/>
              </a:xfrm>
              <a:prstGeom prst="ellipse">
                <a:avLst/>
              </a:prstGeom>
              <a:solidFill>
                <a:srgbClr val="000000"/>
              </a:solidFill>
              <a:ln w="9525" cap="flat" cmpd="sng" algn="ctr">
                <a:solidFill>
                  <a:srgbClr val="0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95" name="椭圆 94">
                <a:extLst>
                  <a:ext uri="{FF2B5EF4-FFF2-40B4-BE49-F238E27FC236}">
                    <a16:creationId xmlns:a16="http://schemas.microsoft.com/office/drawing/2014/main" id="{9474CAD2-E935-48E6-AF6B-E5A3FDA1F231}"/>
                  </a:ext>
                </a:extLst>
              </p:cNvPr>
              <p:cNvSpPr/>
              <p:nvPr/>
            </p:nvSpPr>
            <p:spPr bwMode="auto">
              <a:xfrm>
                <a:off x="2731920" y="1744045"/>
                <a:ext cx="259645" cy="259644"/>
              </a:xfrm>
              <a:prstGeom prst="ellipse">
                <a:avLst/>
              </a:prstGeom>
              <a:solidFill>
                <a:srgbClr val="000000"/>
              </a:solidFill>
              <a:ln w="9525" cap="flat" cmpd="sng" algn="ctr">
                <a:solidFill>
                  <a:srgbClr val="0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grpSp>
          <p:nvGrpSpPr>
            <p:cNvPr id="87" name="组合 86">
              <a:extLst>
                <a:ext uri="{FF2B5EF4-FFF2-40B4-BE49-F238E27FC236}">
                  <a16:creationId xmlns:a16="http://schemas.microsoft.com/office/drawing/2014/main" id="{F7C4404B-9AA7-4D06-BB3D-996F7953FDE8}"/>
                </a:ext>
              </a:extLst>
            </p:cNvPr>
            <p:cNvGrpSpPr/>
            <p:nvPr/>
          </p:nvGrpSpPr>
          <p:grpSpPr>
            <a:xfrm>
              <a:off x="838900" y="2304545"/>
              <a:ext cx="2448986" cy="388326"/>
              <a:chOff x="833257" y="1542543"/>
              <a:chExt cx="2448986" cy="388326"/>
            </a:xfrm>
          </p:grpSpPr>
          <p:sp>
            <p:nvSpPr>
              <p:cNvPr id="88" name="Line 179">
                <a:extLst>
                  <a:ext uri="{FF2B5EF4-FFF2-40B4-BE49-F238E27FC236}">
                    <a16:creationId xmlns:a16="http://schemas.microsoft.com/office/drawing/2014/main" id="{79122F80-2533-412E-9492-0AC003BCA55D}"/>
                  </a:ext>
                </a:extLst>
              </p:cNvPr>
              <p:cNvSpPr>
                <a:spLocks noChangeShapeType="1"/>
              </p:cNvSpPr>
              <p:nvPr/>
            </p:nvSpPr>
            <p:spPr bwMode="auto">
              <a:xfrm>
                <a:off x="833257" y="1543834"/>
                <a:ext cx="0" cy="38703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89" name="Line 180">
                <a:extLst>
                  <a:ext uri="{FF2B5EF4-FFF2-40B4-BE49-F238E27FC236}">
                    <a16:creationId xmlns:a16="http://schemas.microsoft.com/office/drawing/2014/main" id="{09430D4E-3E54-40D9-B8E3-FD5A381597A6}"/>
                  </a:ext>
                </a:extLst>
              </p:cNvPr>
              <p:cNvSpPr>
                <a:spLocks noChangeShapeType="1"/>
              </p:cNvSpPr>
              <p:nvPr/>
            </p:nvSpPr>
            <p:spPr bwMode="auto">
              <a:xfrm flipV="1">
                <a:off x="858737" y="1916354"/>
                <a:ext cx="2414421" cy="6350"/>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90" name="Line 181">
                <a:extLst>
                  <a:ext uri="{FF2B5EF4-FFF2-40B4-BE49-F238E27FC236}">
                    <a16:creationId xmlns:a16="http://schemas.microsoft.com/office/drawing/2014/main" id="{1FBC7A9D-E801-4BEC-80B8-8A130182B724}"/>
                  </a:ext>
                </a:extLst>
              </p:cNvPr>
              <p:cNvSpPr>
                <a:spLocks noChangeShapeType="1"/>
              </p:cNvSpPr>
              <p:nvPr/>
            </p:nvSpPr>
            <p:spPr bwMode="auto">
              <a:xfrm>
                <a:off x="3282243" y="1542543"/>
                <a:ext cx="0" cy="38703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91" name="Line 182">
                <a:extLst>
                  <a:ext uri="{FF2B5EF4-FFF2-40B4-BE49-F238E27FC236}">
                    <a16:creationId xmlns:a16="http://schemas.microsoft.com/office/drawing/2014/main" id="{6FED6FF4-5797-4000-8FC8-7D943274A0BE}"/>
                  </a:ext>
                </a:extLst>
              </p:cNvPr>
              <p:cNvSpPr>
                <a:spLocks noChangeShapeType="1"/>
              </p:cNvSpPr>
              <p:nvPr/>
            </p:nvSpPr>
            <p:spPr bwMode="auto">
              <a:xfrm>
                <a:off x="1653293" y="1565115"/>
                <a:ext cx="0" cy="356466"/>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92" name="Line 183">
                <a:extLst>
                  <a:ext uri="{FF2B5EF4-FFF2-40B4-BE49-F238E27FC236}">
                    <a16:creationId xmlns:a16="http://schemas.microsoft.com/office/drawing/2014/main" id="{F74067B8-E861-442A-832D-8543FA876501}"/>
                  </a:ext>
                </a:extLst>
              </p:cNvPr>
              <p:cNvSpPr>
                <a:spLocks noChangeShapeType="1"/>
              </p:cNvSpPr>
              <p:nvPr/>
            </p:nvSpPr>
            <p:spPr bwMode="auto">
              <a:xfrm>
                <a:off x="2474560" y="1553826"/>
                <a:ext cx="0" cy="356466"/>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sp>
        <p:nvSpPr>
          <p:cNvPr id="96" name="TextBox 1">
            <a:extLst>
              <a:ext uri="{FF2B5EF4-FFF2-40B4-BE49-F238E27FC236}">
                <a16:creationId xmlns:a16="http://schemas.microsoft.com/office/drawing/2014/main" id="{3639C622-78F1-4ED6-9378-ABBA2F8F0D37}"/>
              </a:ext>
            </a:extLst>
          </p:cNvPr>
          <p:cNvSpPr txBox="1">
            <a:spLocks noChangeArrowheads="1"/>
          </p:cNvSpPr>
          <p:nvPr/>
        </p:nvSpPr>
        <p:spPr bwMode="auto">
          <a:xfrm>
            <a:off x="785350" y="1335382"/>
            <a:ext cx="757237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dirty="0"/>
              <a:t>对于可分辨粒子，两个粒子互换量子态，系统可能产生新态，但对于不可分辨粒子，两个粒子互换量子态，系统不产生新态。</a:t>
            </a:r>
          </a:p>
        </p:txBody>
      </p:sp>
      <p:sp>
        <p:nvSpPr>
          <p:cNvPr id="98" name="Text Box 8">
            <a:extLst>
              <a:ext uri="{FF2B5EF4-FFF2-40B4-BE49-F238E27FC236}">
                <a16:creationId xmlns:a16="http://schemas.microsoft.com/office/drawing/2014/main" id="{8D7113B2-1A6F-4DC4-86E3-AFD30F5F4DFA}"/>
              </a:ext>
            </a:extLst>
          </p:cNvPr>
          <p:cNvSpPr txBox="1">
            <a:spLocks noChangeArrowheads="1"/>
          </p:cNvSpPr>
          <p:nvPr/>
        </p:nvSpPr>
        <p:spPr bwMode="auto">
          <a:xfrm>
            <a:off x="1234016" y="658635"/>
            <a:ext cx="4425950"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lnSpc>
                <a:spcPct val="120000"/>
              </a:lnSpc>
              <a:spcBef>
                <a:spcPct val="0"/>
              </a:spcBef>
              <a:buClrTx/>
              <a:buSzTx/>
              <a:buFontTx/>
              <a:buNone/>
            </a:pPr>
            <a:r>
              <a:rPr kumimoji="1" lang="zh-CN" altLang="en-US" sz="2800">
                <a:solidFill>
                  <a:srgbClr val="FF0000"/>
                </a:solidFill>
                <a:latin typeface="Times New Roman" pitchFamily="18" charset="0"/>
                <a:ea typeface="黑体" pitchFamily="49" charset="-122"/>
              </a:rPr>
              <a:t>独立的离域子系统</a:t>
            </a:r>
            <a:endParaRPr kumimoji="1" lang="zh-CN" altLang="en-US" sz="2400" b="0">
              <a:latin typeface="Times New Roman" pitchFamily="18" charset="0"/>
              <a:ea typeface="黑体" pitchFamily="49" charset="-122"/>
            </a:endParaRPr>
          </a:p>
        </p:txBody>
      </p:sp>
      <p:sp>
        <p:nvSpPr>
          <p:cNvPr id="99" name="AutoShape 9">
            <a:extLst>
              <a:ext uri="{FF2B5EF4-FFF2-40B4-BE49-F238E27FC236}">
                <a16:creationId xmlns:a16="http://schemas.microsoft.com/office/drawing/2014/main" id="{23784378-1F08-4923-AE8F-4B06A873FF0B}"/>
              </a:ext>
            </a:extLst>
          </p:cNvPr>
          <p:cNvSpPr>
            <a:spLocks noChangeArrowheads="1"/>
          </p:cNvSpPr>
          <p:nvPr/>
        </p:nvSpPr>
        <p:spPr bwMode="auto">
          <a:xfrm>
            <a:off x="675216" y="782460"/>
            <a:ext cx="261938" cy="357188"/>
          </a:xfrm>
          <a:prstGeom prst="diamond">
            <a:avLst/>
          </a:prstGeom>
          <a:solidFill>
            <a:schemeClr val="bg2"/>
          </a:solidFill>
          <a:ln>
            <a:noFill/>
          </a:ln>
          <a:effectLst>
            <a:prstShdw prst="shdw17" dist="17961" dir="2700000">
              <a:schemeClr val="bg2">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a:p>
        </p:txBody>
      </p:sp>
      <p:sp>
        <p:nvSpPr>
          <p:cNvPr id="41" name="文本框 40">
            <a:extLst>
              <a:ext uri="{FF2B5EF4-FFF2-40B4-BE49-F238E27FC236}">
                <a16:creationId xmlns:a16="http://schemas.microsoft.com/office/drawing/2014/main" id="{C3468496-60AB-4D48-9DB5-63C6D92EC529}"/>
              </a:ext>
            </a:extLst>
          </p:cNvPr>
          <p:cNvSpPr txBox="1"/>
          <p:nvPr/>
        </p:nvSpPr>
        <p:spPr>
          <a:xfrm>
            <a:off x="3811993" y="5095119"/>
            <a:ext cx="1519090" cy="830997"/>
          </a:xfrm>
          <a:prstGeom prst="rect">
            <a:avLst/>
          </a:prstGeom>
          <a:noFill/>
        </p:spPr>
        <p:txBody>
          <a:bodyPr wrap="square" rtlCol="0">
            <a:spAutoFit/>
          </a:bodyPr>
          <a:lstStyle/>
          <a:p>
            <a:r>
              <a:rPr lang="zh-CN" altLang="en-US" sz="2400" dirty="0">
                <a:solidFill>
                  <a:srgbClr val="0000FF"/>
                </a:solidFill>
                <a:latin typeface="黑体" panose="02010609060101010101" pitchFamily="49" charset="-122"/>
                <a:ea typeface="黑体" panose="02010609060101010101" pitchFamily="49" charset="-122"/>
              </a:rPr>
              <a:t>共</a:t>
            </a:r>
            <a:r>
              <a:rPr lang="en-US" altLang="zh-CN" sz="2400" dirty="0">
                <a:solidFill>
                  <a:srgbClr val="000000"/>
                </a:solidFill>
                <a:ea typeface="黑体" panose="02010609060101010101" pitchFamily="49" charset="-122"/>
                <a:cs typeface="Times New Roman" panose="02020603050405020304" pitchFamily="18" charset="0"/>
              </a:rPr>
              <a:t>3!</a:t>
            </a:r>
            <a:r>
              <a:rPr lang="zh-CN" altLang="en-US" sz="2400" dirty="0">
                <a:solidFill>
                  <a:srgbClr val="0000FF"/>
                </a:solidFill>
                <a:latin typeface="黑体" panose="02010609060101010101" pitchFamily="49" charset="-122"/>
                <a:ea typeface="黑体" panose="02010609060101010101" pitchFamily="49" charset="-122"/>
              </a:rPr>
              <a:t>种交换方式。</a:t>
            </a:r>
          </a:p>
        </p:txBody>
      </p:sp>
    </p:spTree>
  </p:cSld>
  <p:clrMapOvr>
    <a:masterClrMapping/>
  </p:clrMapOvr>
  <p:transition spd="med">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466725" y="571500"/>
            <a:ext cx="8372475"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en-US" altLang="zh-CN" sz="2800">
                <a:solidFill>
                  <a:srgbClr val="FF0000"/>
                </a:solidFill>
                <a:latin typeface="Times New Roman" pitchFamily="18" charset="0"/>
                <a:ea typeface="黑体" pitchFamily="49" charset="-122"/>
                <a:cs typeface="Times New Roman" pitchFamily="18" charset="0"/>
              </a:rPr>
              <a:t>1.</a:t>
            </a:r>
            <a:r>
              <a:rPr lang="zh-CN" altLang="en-US" sz="2800">
                <a:solidFill>
                  <a:srgbClr val="FF0000"/>
                </a:solidFill>
                <a:latin typeface="黑体" pitchFamily="49" charset="-122"/>
                <a:ea typeface="黑体" pitchFamily="49" charset="-122"/>
                <a:cs typeface="Times New Roman" pitchFamily="18" charset="0"/>
              </a:rPr>
              <a:t>独立子系统的三种最概然分布</a:t>
            </a:r>
            <a:r>
              <a:rPr lang="en-US" altLang="zh-CN" sz="2800">
                <a:solidFill>
                  <a:srgbClr val="FF0000"/>
                </a:solidFill>
                <a:latin typeface="Times New Roman" pitchFamily="18" charset="0"/>
                <a:ea typeface="黑体" pitchFamily="49" charset="-122"/>
                <a:cs typeface="Times New Roman" pitchFamily="18" charset="0"/>
              </a:rPr>
              <a:t>(three most probable distributions for the independent-particle systems)</a:t>
            </a:r>
            <a:endParaRPr lang="zh-CN" altLang="en-US" sz="2800">
              <a:solidFill>
                <a:srgbClr val="FF0000"/>
              </a:solidFill>
              <a:latin typeface="黑体" pitchFamily="49" charset="-122"/>
              <a:ea typeface="黑体" pitchFamily="49" charset="-122"/>
              <a:cs typeface="Times New Roman" pitchFamily="18" charset="0"/>
            </a:endParaRPr>
          </a:p>
        </p:txBody>
      </p:sp>
      <p:sp>
        <p:nvSpPr>
          <p:cNvPr id="214022" name="Text Box 6"/>
          <p:cNvSpPr txBox="1">
            <a:spLocks noChangeArrowheads="1"/>
          </p:cNvSpPr>
          <p:nvPr/>
        </p:nvSpPr>
        <p:spPr bwMode="auto">
          <a:xfrm>
            <a:off x="647700" y="1628775"/>
            <a:ext cx="647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FF0000"/>
                </a:solidFill>
                <a:latin typeface="Times New Roman" pitchFamily="18" charset="0"/>
              </a:rPr>
              <a:t>麦克斯韦</a:t>
            </a:r>
            <a:r>
              <a:rPr lang="en-US" altLang="zh-CN" sz="2800" dirty="0">
                <a:solidFill>
                  <a:srgbClr val="FF0000"/>
                </a:solidFill>
                <a:latin typeface="Times New Roman" pitchFamily="18" charset="0"/>
              </a:rPr>
              <a:t>-</a:t>
            </a:r>
            <a:r>
              <a:rPr lang="zh-CN" altLang="en-US" sz="2800" dirty="0">
                <a:solidFill>
                  <a:srgbClr val="FF0000"/>
                </a:solidFill>
                <a:latin typeface="Times New Roman" pitchFamily="18" charset="0"/>
              </a:rPr>
              <a:t>玻耳兹曼分布（</a:t>
            </a:r>
            <a:r>
              <a:rPr lang="en-US" altLang="zh-CN" sz="2800" dirty="0">
                <a:solidFill>
                  <a:srgbClr val="FF0000"/>
                </a:solidFill>
                <a:latin typeface="Times New Roman" pitchFamily="18" charset="0"/>
              </a:rPr>
              <a:t>MB</a:t>
            </a:r>
            <a:r>
              <a:rPr lang="zh-CN" altLang="en-US" sz="2800" dirty="0">
                <a:solidFill>
                  <a:srgbClr val="FF0000"/>
                </a:solidFill>
                <a:latin typeface="Times New Roman" pitchFamily="18" charset="0"/>
              </a:rPr>
              <a:t>分布）</a:t>
            </a:r>
          </a:p>
        </p:txBody>
      </p:sp>
      <p:sp>
        <p:nvSpPr>
          <p:cNvPr id="214023" name="Text Box 7"/>
          <p:cNvSpPr txBox="1">
            <a:spLocks noChangeArrowheads="1"/>
          </p:cNvSpPr>
          <p:nvPr/>
        </p:nvSpPr>
        <p:spPr bwMode="auto">
          <a:xfrm>
            <a:off x="609600" y="2111375"/>
            <a:ext cx="813435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0000FF"/>
                </a:solidFill>
                <a:latin typeface="楷体" panose="02010609060101010101" pitchFamily="49" charset="-122"/>
                <a:ea typeface="楷体" panose="02010609060101010101" pitchFamily="49" charset="-122"/>
              </a:rPr>
              <a:t>适用于由可分辨粒子组成的独立子系统。</a:t>
            </a:r>
            <a:r>
              <a:rPr lang="zh-CN" altLang="en-US" sz="2800" dirty="0">
                <a:solidFill>
                  <a:srgbClr val="000000"/>
                </a:solidFill>
                <a:latin typeface="黑体" pitchFamily="49" charset="-122"/>
                <a:ea typeface="黑体" pitchFamily="49" charset="-122"/>
              </a:rPr>
              <a:t>同种粒子间相互可以区别。</a:t>
            </a:r>
          </a:p>
        </p:txBody>
      </p:sp>
      <p:sp>
        <p:nvSpPr>
          <p:cNvPr id="214024" name="Text Box 8"/>
          <p:cNvSpPr txBox="1">
            <a:spLocks noChangeArrowheads="1"/>
          </p:cNvSpPr>
          <p:nvPr/>
        </p:nvSpPr>
        <p:spPr bwMode="auto">
          <a:xfrm>
            <a:off x="654050" y="3216275"/>
            <a:ext cx="647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a:solidFill>
                  <a:srgbClr val="FF0000"/>
                </a:solidFill>
                <a:latin typeface="Times New Roman" pitchFamily="18" charset="0"/>
              </a:rPr>
              <a:t>玻色</a:t>
            </a:r>
            <a:r>
              <a:rPr lang="en-US" altLang="zh-CN" sz="2800">
                <a:solidFill>
                  <a:srgbClr val="FF0000"/>
                </a:solidFill>
                <a:latin typeface="Times New Roman" pitchFamily="18" charset="0"/>
              </a:rPr>
              <a:t>-</a:t>
            </a:r>
            <a:r>
              <a:rPr lang="zh-CN" altLang="en-US" sz="2800">
                <a:solidFill>
                  <a:srgbClr val="FF0000"/>
                </a:solidFill>
                <a:latin typeface="Times New Roman" pitchFamily="18" charset="0"/>
              </a:rPr>
              <a:t>爱因斯坦分布（</a:t>
            </a:r>
            <a:r>
              <a:rPr lang="en-US" altLang="zh-CN" sz="2800">
                <a:solidFill>
                  <a:srgbClr val="FF0000"/>
                </a:solidFill>
                <a:latin typeface="Times New Roman" pitchFamily="18" charset="0"/>
              </a:rPr>
              <a:t>BE</a:t>
            </a:r>
            <a:r>
              <a:rPr lang="zh-CN" altLang="en-US" sz="2800">
                <a:solidFill>
                  <a:srgbClr val="FF0000"/>
                </a:solidFill>
                <a:latin typeface="Times New Roman" pitchFamily="18" charset="0"/>
              </a:rPr>
              <a:t>分布）</a:t>
            </a:r>
          </a:p>
        </p:txBody>
      </p:sp>
      <p:sp>
        <p:nvSpPr>
          <p:cNvPr id="214025" name="Text Box 9"/>
          <p:cNvSpPr txBox="1">
            <a:spLocks noChangeArrowheads="1"/>
          </p:cNvSpPr>
          <p:nvPr/>
        </p:nvSpPr>
        <p:spPr bwMode="auto">
          <a:xfrm>
            <a:off x="606425" y="3806825"/>
            <a:ext cx="837565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0000FF"/>
                </a:solidFill>
                <a:latin typeface="楷体" panose="02010609060101010101" pitchFamily="49" charset="-122"/>
                <a:ea typeface="楷体" panose="02010609060101010101" pitchFamily="49" charset="-122"/>
              </a:rPr>
              <a:t>适用于理想玻色子系统。</a:t>
            </a:r>
            <a:r>
              <a:rPr lang="zh-CN" altLang="en-US" sz="2800" dirty="0">
                <a:solidFill>
                  <a:srgbClr val="000000"/>
                </a:solidFill>
                <a:latin typeface="黑体" pitchFamily="49" charset="-122"/>
                <a:ea typeface="黑体" pitchFamily="49" charset="-122"/>
              </a:rPr>
              <a:t>同种粒子间相互不可区别，多个粒子可以具有相同量子态。</a:t>
            </a:r>
          </a:p>
        </p:txBody>
      </p:sp>
      <p:sp>
        <p:nvSpPr>
          <p:cNvPr id="214026" name="Text Box 10"/>
          <p:cNvSpPr txBox="1">
            <a:spLocks noChangeArrowheads="1"/>
          </p:cNvSpPr>
          <p:nvPr/>
        </p:nvSpPr>
        <p:spPr bwMode="auto">
          <a:xfrm>
            <a:off x="684213" y="4899025"/>
            <a:ext cx="647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a:solidFill>
                  <a:srgbClr val="FF0000"/>
                </a:solidFill>
                <a:latin typeface="Times New Roman" pitchFamily="18" charset="0"/>
              </a:rPr>
              <a:t>费米</a:t>
            </a:r>
            <a:r>
              <a:rPr lang="en-US" altLang="zh-CN" sz="2800">
                <a:solidFill>
                  <a:srgbClr val="FF0000"/>
                </a:solidFill>
                <a:latin typeface="Times New Roman" pitchFamily="18" charset="0"/>
              </a:rPr>
              <a:t>-</a:t>
            </a:r>
            <a:r>
              <a:rPr lang="zh-CN" altLang="en-US" sz="2800">
                <a:solidFill>
                  <a:srgbClr val="FF0000"/>
                </a:solidFill>
                <a:latin typeface="Times New Roman" pitchFamily="18" charset="0"/>
              </a:rPr>
              <a:t>狄拉克分布（</a:t>
            </a:r>
            <a:r>
              <a:rPr lang="en-US" altLang="zh-CN" sz="2800">
                <a:solidFill>
                  <a:srgbClr val="FF0000"/>
                </a:solidFill>
                <a:latin typeface="Times New Roman" pitchFamily="18" charset="0"/>
              </a:rPr>
              <a:t>FD</a:t>
            </a:r>
            <a:r>
              <a:rPr lang="zh-CN" altLang="en-US" sz="2800">
                <a:solidFill>
                  <a:srgbClr val="FF0000"/>
                </a:solidFill>
                <a:latin typeface="Times New Roman" pitchFamily="18" charset="0"/>
              </a:rPr>
              <a:t>分布）</a:t>
            </a:r>
          </a:p>
        </p:txBody>
      </p:sp>
      <p:sp>
        <p:nvSpPr>
          <p:cNvPr id="214027" name="Text Box 11"/>
          <p:cNvSpPr txBox="1">
            <a:spLocks noChangeArrowheads="1"/>
          </p:cNvSpPr>
          <p:nvPr/>
        </p:nvSpPr>
        <p:spPr bwMode="auto">
          <a:xfrm>
            <a:off x="619125" y="5489575"/>
            <a:ext cx="8240713"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0000FF"/>
                </a:solidFill>
                <a:latin typeface="楷体" panose="02010609060101010101" pitchFamily="49" charset="-122"/>
                <a:ea typeface="楷体" panose="02010609060101010101" pitchFamily="49" charset="-122"/>
              </a:rPr>
              <a:t>适用于理想费米子系统。</a:t>
            </a:r>
            <a:r>
              <a:rPr lang="zh-CN" altLang="en-US" sz="2800" dirty="0">
                <a:solidFill>
                  <a:srgbClr val="000000"/>
                </a:solidFill>
                <a:latin typeface="黑体" pitchFamily="49" charset="-122"/>
                <a:ea typeface="黑体" pitchFamily="49" charset="-122"/>
              </a:rPr>
              <a:t>同种粒子间相互不可区别，粒子的量子态互不相同（遵循泡利不相容原理）。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40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402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40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40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40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4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2" grpId="0"/>
      <p:bldP spid="214023" grpId="0"/>
      <p:bldP spid="214024" grpId="0"/>
      <p:bldP spid="214025" grpId="0"/>
      <p:bldP spid="214026" grpId="0"/>
      <p:bldP spid="2140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8"/>
          <p:cNvSpPr txBox="1">
            <a:spLocks noChangeArrowheads="1"/>
          </p:cNvSpPr>
          <p:nvPr/>
        </p:nvSpPr>
        <p:spPr bwMode="auto">
          <a:xfrm>
            <a:off x="1279172" y="748945"/>
            <a:ext cx="4425950"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lnSpc>
                <a:spcPct val="120000"/>
              </a:lnSpc>
              <a:spcBef>
                <a:spcPct val="0"/>
              </a:spcBef>
              <a:buClrTx/>
              <a:buSzTx/>
              <a:buFontTx/>
              <a:buNone/>
            </a:pPr>
            <a:r>
              <a:rPr kumimoji="1" lang="zh-CN" altLang="en-US" sz="2800">
                <a:solidFill>
                  <a:srgbClr val="FF0000"/>
                </a:solidFill>
                <a:latin typeface="Times New Roman" pitchFamily="18" charset="0"/>
                <a:ea typeface="黑体" pitchFamily="49" charset="-122"/>
              </a:rPr>
              <a:t>独立的离域子系统</a:t>
            </a:r>
            <a:endParaRPr kumimoji="1" lang="zh-CN" altLang="en-US" sz="2400" b="0">
              <a:latin typeface="Times New Roman" pitchFamily="18" charset="0"/>
              <a:ea typeface="黑体" pitchFamily="49" charset="-122"/>
            </a:endParaRPr>
          </a:p>
        </p:txBody>
      </p:sp>
      <p:sp>
        <p:nvSpPr>
          <p:cNvPr id="197641" name="AutoShape 9"/>
          <p:cNvSpPr>
            <a:spLocks noChangeArrowheads="1"/>
          </p:cNvSpPr>
          <p:nvPr/>
        </p:nvSpPr>
        <p:spPr bwMode="auto">
          <a:xfrm>
            <a:off x="720372" y="872770"/>
            <a:ext cx="261938" cy="357188"/>
          </a:xfrm>
          <a:prstGeom prst="diamond">
            <a:avLst/>
          </a:prstGeom>
          <a:solidFill>
            <a:schemeClr val="bg2"/>
          </a:solidFill>
          <a:ln>
            <a:noFill/>
          </a:ln>
          <a:effectLst>
            <a:prstShdw prst="shdw17" dist="17961" dir="2700000">
              <a:schemeClr val="bg2">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a:p>
        </p:txBody>
      </p:sp>
      <p:graphicFrame>
        <p:nvGraphicFramePr>
          <p:cNvPr id="19460" name="Object 18"/>
          <p:cNvGraphicFramePr>
            <a:graphicFrameLocks noChangeAspect="1"/>
          </p:cNvGraphicFramePr>
          <p:nvPr>
            <p:extLst>
              <p:ext uri="{D42A27DB-BD31-4B8C-83A1-F6EECF244321}">
                <p14:modId xmlns:p14="http://schemas.microsoft.com/office/powerpoint/2010/main" val="1507719566"/>
              </p:ext>
            </p:extLst>
          </p:nvPr>
        </p:nvGraphicFramePr>
        <p:xfrm>
          <a:off x="1303338" y="3160713"/>
          <a:ext cx="1993900" cy="981075"/>
        </p:xfrm>
        <a:graphic>
          <a:graphicData uri="http://schemas.openxmlformats.org/presentationml/2006/ole">
            <mc:AlternateContent xmlns:mc="http://schemas.openxmlformats.org/markup-compatibility/2006">
              <mc:Choice xmlns:v="urn:schemas-microsoft-com:vml" Requires="v">
                <p:oleObj spid="_x0000_s13314" name="Equation" r:id="rId3" imgW="1002960" imgH="495000" progId="Equation.DSMT4">
                  <p:embed/>
                </p:oleObj>
              </mc:Choice>
              <mc:Fallback>
                <p:oleObj name="Equation" r:id="rId3" imgW="1002960" imgH="495000" progId="Equation.DSMT4">
                  <p:embed/>
                  <p:pic>
                    <p:nvPicPr>
                      <p:cNvPr id="19460" name="Object 18"/>
                      <p:cNvPicPr>
                        <a:picLocks noChangeAspect="1" noChangeArrowheads="1"/>
                      </p:cNvPicPr>
                      <p:nvPr/>
                    </p:nvPicPr>
                    <p:blipFill>
                      <a:blip r:embed="rId4"/>
                      <a:srcRect/>
                      <a:stretch>
                        <a:fillRect/>
                      </a:stretch>
                    </p:blipFill>
                    <p:spPr bwMode="auto">
                      <a:xfrm>
                        <a:off x="1303338" y="3160713"/>
                        <a:ext cx="1993900"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19"/>
          <p:cNvGraphicFramePr>
            <a:graphicFrameLocks noChangeAspect="1"/>
          </p:cNvGraphicFramePr>
          <p:nvPr>
            <p:extLst>
              <p:ext uri="{D42A27DB-BD31-4B8C-83A1-F6EECF244321}">
                <p14:modId xmlns:p14="http://schemas.microsoft.com/office/powerpoint/2010/main" val="2551982483"/>
              </p:ext>
            </p:extLst>
          </p:nvPr>
        </p:nvGraphicFramePr>
        <p:xfrm>
          <a:off x="4090988" y="3113088"/>
          <a:ext cx="4525962" cy="1068387"/>
        </p:xfrm>
        <a:graphic>
          <a:graphicData uri="http://schemas.openxmlformats.org/presentationml/2006/ole">
            <mc:AlternateContent xmlns:mc="http://schemas.openxmlformats.org/markup-compatibility/2006">
              <mc:Choice xmlns:v="urn:schemas-microsoft-com:vml" Requires="v">
                <p:oleObj spid="_x0000_s13315" name="Equation" r:id="rId5" imgW="2311200" imgH="545760" progId="Equation.DSMT4">
                  <p:embed/>
                </p:oleObj>
              </mc:Choice>
              <mc:Fallback>
                <p:oleObj name="Equation" r:id="rId5" imgW="2311200" imgH="545760" progId="Equation.DSMT4">
                  <p:embed/>
                  <p:pic>
                    <p:nvPicPr>
                      <p:cNvPr id="19461" name="Object 19"/>
                      <p:cNvPicPr>
                        <a:picLocks noChangeAspect="1" noChangeArrowheads="1"/>
                      </p:cNvPicPr>
                      <p:nvPr/>
                    </p:nvPicPr>
                    <p:blipFill>
                      <a:blip r:embed="rId6"/>
                      <a:srcRect/>
                      <a:stretch>
                        <a:fillRect/>
                      </a:stretch>
                    </p:blipFill>
                    <p:spPr bwMode="auto">
                      <a:xfrm>
                        <a:off x="4090988" y="3113088"/>
                        <a:ext cx="4525962"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2" name="AutoShape 20"/>
          <p:cNvSpPr>
            <a:spLocks noChangeArrowheads="1"/>
          </p:cNvSpPr>
          <p:nvPr/>
        </p:nvSpPr>
        <p:spPr bwMode="auto">
          <a:xfrm>
            <a:off x="2234495" y="4140038"/>
            <a:ext cx="171450" cy="779318"/>
          </a:xfrm>
          <a:prstGeom prst="downArrow">
            <a:avLst>
              <a:gd name="adj1" fmla="val 50000"/>
              <a:gd name="adj2" fmla="val 1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9463" name="AutoShape 21"/>
          <p:cNvSpPr>
            <a:spLocks noChangeArrowheads="1"/>
          </p:cNvSpPr>
          <p:nvPr/>
        </p:nvSpPr>
        <p:spPr bwMode="auto">
          <a:xfrm>
            <a:off x="5816600" y="4118165"/>
            <a:ext cx="171450" cy="779318"/>
          </a:xfrm>
          <a:prstGeom prst="downArrow">
            <a:avLst>
              <a:gd name="adj1" fmla="val 50000"/>
              <a:gd name="adj2" fmla="val 1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19465" name="对象 1"/>
          <p:cNvGraphicFramePr>
            <a:graphicFrameLocks noChangeAspect="1"/>
          </p:cNvGraphicFramePr>
          <p:nvPr>
            <p:extLst>
              <p:ext uri="{D42A27DB-BD31-4B8C-83A1-F6EECF244321}">
                <p14:modId xmlns:p14="http://schemas.microsoft.com/office/powerpoint/2010/main" val="465915867"/>
              </p:ext>
            </p:extLst>
          </p:nvPr>
        </p:nvGraphicFramePr>
        <p:xfrm>
          <a:off x="1317417" y="4826843"/>
          <a:ext cx="1869960" cy="1215927"/>
        </p:xfrm>
        <a:graphic>
          <a:graphicData uri="http://schemas.openxmlformats.org/presentationml/2006/ole">
            <mc:AlternateContent xmlns:mc="http://schemas.openxmlformats.org/markup-compatibility/2006">
              <mc:Choice xmlns:v="urn:schemas-microsoft-com:vml" Requires="v">
                <p:oleObj spid="_x0000_s13316" name="Equation" r:id="rId7" imgW="761760" imgH="495000" progId="Equation.DSMT4">
                  <p:embed/>
                </p:oleObj>
              </mc:Choice>
              <mc:Fallback>
                <p:oleObj name="Equation" r:id="rId7" imgW="761760" imgH="495000" progId="Equation.DSMT4">
                  <p:embed/>
                  <p:pic>
                    <p:nvPicPr>
                      <p:cNvPr id="19465" name="对象 1"/>
                      <p:cNvPicPr>
                        <a:picLocks noChangeAspect="1" noChangeArrowheads="1"/>
                      </p:cNvPicPr>
                      <p:nvPr/>
                    </p:nvPicPr>
                    <p:blipFill>
                      <a:blip r:embed="rId8"/>
                      <a:srcRect/>
                      <a:stretch>
                        <a:fillRect/>
                      </a:stretch>
                    </p:blipFill>
                    <p:spPr bwMode="auto">
                      <a:xfrm>
                        <a:off x="1317417" y="4826843"/>
                        <a:ext cx="1869960" cy="1215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6" name="对象 2"/>
          <p:cNvGraphicFramePr>
            <a:graphicFrameLocks noChangeAspect="1"/>
          </p:cNvGraphicFramePr>
          <p:nvPr>
            <p:extLst>
              <p:ext uri="{D42A27DB-BD31-4B8C-83A1-F6EECF244321}">
                <p14:modId xmlns:p14="http://schemas.microsoft.com/office/powerpoint/2010/main" val="695262034"/>
              </p:ext>
            </p:extLst>
          </p:nvPr>
        </p:nvGraphicFramePr>
        <p:xfrm>
          <a:off x="3909074" y="4843135"/>
          <a:ext cx="4885380" cy="1270127"/>
        </p:xfrm>
        <a:graphic>
          <a:graphicData uri="http://schemas.openxmlformats.org/presentationml/2006/ole">
            <mc:AlternateContent xmlns:mc="http://schemas.openxmlformats.org/markup-compatibility/2006">
              <mc:Choice xmlns:v="urn:schemas-microsoft-com:vml" Requires="v">
                <p:oleObj spid="_x0000_s13317" name="Equation" r:id="rId9" imgW="2108160" imgH="545760" progId="Equation.DSMT4">
                  <p:embed/>
                </p:oleObj>
              </mc:Choice>
              <mc:Fallback>
                <p:oleObj name="Equation" r:id="rId9" imgW="2108160" imgH="545760" progId="Equation.DSMT4">
                  <p:embed/>
                  <p:pic>
                    <p:nvPicPr>
                      <p:cNvPr id="19466" name="对象 2"/>
                      <p:cNvPicPr>
                        <a:picLocks noChangeAspect="1" noChangeArrowheads="1"/>
                      </p:cNvPicPr>
                      <p:nvPr/>
                    </p:nvPicPr>
                    <p:blipFill>
                      <a:blip r:embed="rId10"/>
                      <a:srcRect/>
                      <a:stretch>
                        <a:fillRect/>
                      </a:stretch>
                    </p:blipFill>
                    <p:spPr bwMode="auto">
                      <a:xfrm>
                        <a:off x="3909074" y="4843135"/>
                        <a:ext cx="4885380" cy="1270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7" name="TextBox 1"/>
          <p:cNvSpPr txBox="1">
            <a:spLocks noChangeArrowheads="1"/>
          </p:cNvSpPr>
          <p:nvPr/>
        </p:nvSpPr>
        <p:spPr bwMode="auto">
          <a:xfrm>
            <a:off x="941419" y="1594713"/>
            <a:ext cx="757237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dirty="0"/>
              <a:t>将</a:t>
            </a:r>
            <a:r>
              <a:rPr lang="zh-CN" altLang="en-US" dirty="0">
                <a:solidFill>
                  <a:srgbClr val="0000FF"/>
                </a:solidFill>
                <a:latin typeface="黑体" panose="02010609060101010101" pitchFamily="49" charset="-122"/>
                <a:ea typeface="黑体" panose="02010609060101010101" pitchFamily="49" charset="-122"/>
              </a:rPr>
              <a:t>可分辨粒子</a:t>
            </a:r>
            <a:r>
              <a:rPr lang="zh-CN" altLang="en-US" dirty="0"/>
              <a:t>的热力学概率除以粒子交换方式的数目，即</a:t>
            </a:r>
            <a:r>
              <a:rPr lang="en-US" altLang="zh-CN" b="0" i="1" dirty="0">
                <a:solidFill>
                  <a:srgbClr val="000000"/>
                </a:solidFill>
              </a:rPr>
              <a:t>N</a:t>
            </a:r>
            <a:r>
              <a:rPr lang="en-US" altLang="zh-CN" b="0" dirty="0">
                <a:solidFill>
                  <a:srgbClr val="000000"/>
                </a:solidFill>
              </a:rPr>
              <a:t>!</a:t>
            </a:r>
            <a:r>
              <a:rPr lang="zh-CN" altLang="en-US" dirty="0"/>
              <a:t>，以达到能够将其用于</a:t>
            </a:r>
            <a:r>
              <a:rPr lang="zh-CN" altLang="en-US" dirty="0">
                <a:solidFill>
                  <a:srgbClr val="0000FF"/>
                </a:solidFill>
                <a:latin typeface="黑体" panose="02010609060101010101" pitchFamily="49" charset="-122"/>
                <a:ea typeface="黑体" panose="02010609060101010101" pitchFamily="49" charset="-122"/>
              </a:rPr>
              <a:t>不可分辨粒子</a:t>
            </a:r>
            <a:r>
              <a:rPr lang="zh-CN" altLang="en-US" dirty="0"/>
              <a:t>系统的目的。</a:t>
            </a:r>
          </a:p>
        </p:txBody>
      </p:sp>
      <p:sp>
        <p:nvSpPr>
          <p:cNvPr id="13" name="文本框 12">
            <a:extLst>
              <a:ext uri="{FF2B5EF4-FFF2-40B4-BE49-F238E27FC236}">
                <a16:creationId xmlns:a16="http://schemas.microsoft.com/office/drawing/2014/main" id="{B5DF8E2C-824D-4CAC-8C69-3035897B3018}"/>
              </a:ext>
            </a:extLst>
          </p:cNvPr>
          <p:cNvSpPr txBox="1"/>
          <p:nvPr/>
        </p:nvSpPr>
        <p:spPr>
          <a:xfrm>
            <a:off x="1054862" y="4302861"/>
            <a:ext cx="1175290" cy="461665"/>
          </a:xfrm>
          <a:prstGeom prst="rect">
            <a:avLst/>
          </a:prstGeom>
          <a:noFill/>
        </p:spPr>
        <p:txBody>
          <a:bodyPr wrap="square" rtlCol="0">
            <a:spAutoFit/>
          </a:bodyPr>
          <a:lstStyle/>
          <a:p>
            <a:r>
              <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除以</a:t>
            </a:r>
            <a:r>
              <a:rPr lang="en-US" altLang="zh-CN" sz="2400" i="1" dirty="0">
                <a:solidFill>
                  <a:srgbClr val="FF0000"/>
                </a:solidFill>
                <a:ea typeface="黑体" panose="02010609060101010101" pitchFamily="49" charset="-122"/>
                <a:cs typeface="Times New Roman" panose="02020603050405020304" pitchFamily="18" charset="0"/>
              </a:rPr>
              <a:t>N</a:t>
            </a:r>
            <a:r>
              <a:rPr lang="en-US" altLang="zh-CN" sz="2400" dirty="0">
                <a:solidFill>
                  <a:srgbClr val="FF0000"/>
                </a:solidFill>
                <a:ea typeface="黑体" panose="02010609060101010101" pitchFamily="49" charset="-122"/>
                <a:cs typeface="Times New Roman" panose="02020603050405020304" pitchFamily="18" charset="0"/>
              </a:rPr>
              <a:t>!</a:t>
            </a:r>
            <a:endParaRPr lang="zh-CN" altLang="en-US" sz="2400" dirty="0">
              <a:solidFill>
                <a:srgbClr val="FF0000"/>
              </a:solidFill>
              <a:latin typeface="黑体" panose="02010609060101010101" pitchFamily="49" charset="-122"/>
              <a:ea typeface="黑体" panose="02010609060101010101" pitchFamily="49" charset="-122"/>
            </a:endParaRPr>
          </a:p>
        </p:txBody>
      </p:sp>
      <p:sp>
        <p:nvSpPr>
          <p:cNvPr id="14" name="文本框 13">
            <a:extLst>
              <a:ext uri="{FF2B5EF4-FFF2-40B4-BE49-F238E27FC236}">
                <a16:creationId xmlns:a16="http://schemas.microsoft.com/office/drawing/2014/main" id="{B02827E4-E4FC-4577-B538-7CB482C700F2}"/>
              </a:ext>
            </a:extLst>
          </p:cNvPr>
          <p:cNvSpPr txBox="1"/>
          <p:nvPr/>
        </p:nvSpPr>
        <p:spPr>
          <a:xfrm>
            <a:off x="4727607" y="4295220"/>
            <a:ext cx="1088993" cy="461665"/>
          </a:xfrm>
          <a:prstGeom prst="rect">
            <a:avLst/>
          </a:prstGeom>
          <a:noFill/>
        </p:spPr>
        <p:txBody>
          <a:bodyPr wrap="square" rtlCol="0">
            <a:spAutoFit/>
          </a:bodyPr>
          <a:lstStyle/>
          <a:p>
            <a:r>
              <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除以</a:t>
            </a:r>
            <a:r>
              <a:rPr lang="en-US" altLang="zh-CN" sz="2400" i="1" dirty="0">
                <a:solidFill>
                  <a:srgbClr val="FF0000"/>
                </a:solidFill>
                <a:ea typeface="黑体" panose="02010609060101010101" pitchFamily="49" charset="-122"/>
                <a:cs typeface="Times New Roman" panose="02020603050405020304" pitchFamily="18" charset="0"/>
              </a:rPr>
              <a:t>N</a:t>
            </a:r>
            <a:r>
              <a:rPr lang="en-US" altLang="zh-CN" sz="2400" dirty="0">
                <a:solidFill>
                  <a:srgbClr val="FF0000"/>
                </a:solidFill>
                <a:ea typeface="黑体" panose="02010609060101010101" pitchFamily="49" charset="-122"/>
                <a:cs typeface="Times New Roman" panose="02020603050405020304" pitchFamily="18" charset="0"/>
              </a:rPr>
              <a:t>!</a:t>
            </a:r>
            <a:endParaRPr lang="zh-CN" altLang="en-US" sz="24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62968926"/>
      </p:ext>
    </p:extLst>
  </p:cSld>
  <p:clrMapOvr>
    <a:masterClrMapping/>
  </p:clrMapOvr>
  <p:transition spd="med">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4"/>
          <p:cNvGrpSpPr>
            <a:grpSpLocks/>
          </p:cNvGrpSpPr>
          <p:nvPr/>
        </p:nvGrpSpPr>
        <p:grpSpPr bwMode="auto">
          <a:xfrm>
            <a:off x="738711" y="3312589"/>
            <a:ext cx="2324100" cy="514350"/>
            <a:chOff x="552" y="828"/>
            <a:chExt cx="1464" cy="324"/>
          </a:xfrm>
        </p:grpSpPr>
        <p:grpSp>
          <p:nvGrpSpPr>
            <p:cNvPr id="20535" name="Group 13"/>
            <p:cNvGrpSpPr>
              <a:grpSpLocks/>
            </p:cNvGrpSpPr>
            <p:nvPr/>
          </p:nvGrpSpPr>
          <p:grpSpPr bwMode="auto">
            <a:xfrm>
              <a:off x="552" y="828"/>
              <a:ext cx="1464" cy="324"/>
              <a:chOff x="1404" y="2568"/>
              <a:chExt cx="2196" cy="1044"/>
            </a:xfrm>
          </p:grpSpPr>
          <p:sp>
            <p:nvSpPr>
              <p:cNvPr id="210958" name="Line 14"/>
              <p:cNvSpPr>
                <a:spLocks noChangeShapeType="1"/>
              </p:cNvSpPr>
              <p:nvPr/>
            </p:nvSpPr>
            <p:spPr bwMode="auto">
              <a:xfrm>
                <a:off x="1404" y="2568"/>
                <a:ext cx="0" cy="104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0959" name="Line 15"/>
              <p:cNvSpPr>
                <a:spLocks noChangeShapeType="1"/>
              </p:cNvSpPr>
              <p:nvPr/>
            </p:nvSpPr>
            <p:spPr bwMode="auto">
              <a:xfrm flipV="1">
                <a:off x="1404" y="3599"/>
                <a:ext cx="2184" cy="13"/>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0960" name="Line 16"/>
              <p:cNvSpPr>
                <a:spLocks noChangeShapeType="1"/>
              </p:cNvSpPr>
              <p:nvPr/>
            </p:nvSpPr>
            <p:spPr bwMode="auto">
              <a:xfrm>
                <a:off x="3600" y="2568"/>
                <a:ext cx="0" cy="104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0961" name="Line 17"/>
              <p:cNvSpPr>
                <a:spLocks noChangeShapeType="1"/>
              </p:cNvSpPr>
              <p:nvPr/>
            </p:nvSpPr>
            <p:spPr bwMode="auto">
              <a:xfrm>
                <a:off x="2484" y="2736"/>
                <a:ext cx="0" cy="876"/>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sp>
          <p:nvSpPr>
            <p:cNvPr id="20536" name="Oval 22"/>
            <p:cNvSpPr>
              <a:spLocks noChangeArrowheads="1"/>
            </p:cNvSpPr>
            <p:nvPr/>
          </p:nvSpPr>
          <p:spPr bwMode="auto">
            <a:xfrm>
              <a:off x="780" y="840"/>
              <a:ext cx="299" cy="300"/>
            </a:xfrm>
            <a:prstGeom prst="ellipse">
              <a:avLst/>
            </a:prstGeom>
            <a:gradFill rotWithShape="1">
              <a:gsLst>
                <a:gs pos="0">
                  <a:srgbClr val="8686FF"/>
                </a:gs>
                <a:gs pos="100000">
                  <a:srgbClr val="0000FF"/>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0537" name="Oval 23"/>
            <p:cNvSpPr>
              <a:spLocks noChangeArrowheads="1"/>
            </p:cNvSpPr>
            <p:nvPr/>
          </p:nvSpPr>
          <p:spPr bwMode="auto">
            <a:xfrm>
              <a:off x="1492" y="844"/>
              <a:ext cx="299" cy="300"/>
            </a:xfrm>
            <a:prstGeom prst="ellipse">
              <a:avLst/>
            </a:prstGeom>
            <a:gradFill rotWithShape="1">
              <a:gsLst>
                <a:gs pos="0">
                  <a:srgbClr val="FF9E9E"/>
                </a:gs>
                <a:gs pos="100000">
                  <a:srgbClr val="FF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nvGrpSpPr>
          <p:cNvPr id="20483" name="Group 40"/>
          <p:cNvGrpSpPr>
            <a:grpSpLocks/>
          </p:cNvGrpSpPr>
          <p:nvPr/>
        </p:nvGrpSpPr>
        <p:grpSpPr bwMode="auto">
          <a:xfrm>
            <a:off x="748589" y="4101399"/>
            <a:ext cx="2324100" cy="514350"/>
            <a:chOff x="556" y="1480"/>
            <a:chExt cx="1464" cy="324"/>
          </a:xfrm>
        </p:grpSpPr>
        <p:grpSp>
          <p:nvGrpSpPr>
            <p:cNvPr id="20528" name="Group 26"/>
            <p:cNvGrpSpPr>
              <a:grpSpLocks/>
            </p:cNvGrpSpPr>
            <p:nvPr/>
          </p:nvGrpSpPr>
          <p:grpSpPr bwMode="auto">
            <a:xfrm>
              <a:off x="556" y="1480"/>
              <a:ext cx="1464" cy="324"/>
              <a:chOff x="1404" y="2568"/>
              <a:chExt cx="2196" cy="1044"/>
            </a:xfrm>
          </p:grpSpPr>
          <p:sp>
            <p:nvSpPr>
              <p:cNvPr id="210971" name="Line 27"/>
              <p:cNvSpPr>
                <a:spLocks noChangeShapeType="1"/>
              </p:cNvSpPr>
              <p:nvPr/>
            </p:nvSpPr>
            <p:spPr bwMode="auto">
              <a:xfrm>
                <a:off x="1404" y="2568"/>
                <a:ext cx="0" cy="104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0972" name="Line 28"/>
              <p:cNvSpPr>
                <a:spLocks noChangeShapeType="1"/>
              </p:cNvSpPr>
              <p:nvPr/>
            </p:nvSpPr>
            <p:spPr bwMode="auto">
              <a:xfrm flipV="1">
                <a:off x="1404" y="3599"/>
                <a:ext cx="2184" cy="13"/>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0973" name="Line 29"/>
              <p:cNvSpPr>
                <a:spLocks noChangeShapeType="1"/>
              </p:cNvSpPr>
              <p:nvPr/>
            </p:nvSpPr>
            <p:spPr bwMode="auto">
              <a:xfrm>
                <a:off x="3600" y="2568"/>
                <a:ext cx="0" cy="104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0974" name="Line 30"/>
              <p:cNvSpPr>
                <a:spLocks noChangeShapeType="1"/>
              </p:cNvSpPr>
              <p:nvPr/>
            </p:nvSpPr>
            <p:spPr bwMode="auto">
              <a:xfrm>
                <a:off x="2484" y="2736"/>
                <a:ext cx="0" cy="876"/>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sp>
          <p:nvSpPr>
            <p:cNvPr id="20529" name="Oval 31"/>
            <p:cNvSpPr>
              <a:spLocks noChangeArrowheads="1"/>
            </p:cNvSpPr>
            <p:nvPr/>
          </p:nvSpPr>
          <p:spPr bwMode="auto">
            <a:xfrm>
              <a:off x="1504" y="1492"/>
              <a:ext cx="299" cy="300"/>
            </a:xfrm>
            <a:prstGeom prst="ellipse">
              <a:avLst/>
            </a:prstGeom>
            <a:gradFill rotWithShape="1">
              <a:gsLst>
                <a:gs pos="0">
                  <a:srgbClr val="8686FF"/>
                </a:gs>
                <a:gs pos="100000">
                  <a:srgbClr val="0000FF"/>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0530" name="Oval 32"/>
            <p:cNvSpPr>
              <a:spLocks noChangeArrowheads="1"/>
            </p:cNvSpPr>
            <p:nvPr/>
          </p:nvSpPr>
          <p:spPr bwMode="auto">
            <a:xfrm>
              <a:off x="764" y="1484"/>
              <a:ext cx="299" cy="300"/>
            </a:xfrm>
            <a:prstGeom prst="ellipse">
              <a:avLst/>
            </a:prstGeom>
            <a:gradFill rotWithShape="1">
              <a:gsLst>
                <a:gs pos="0">
                  <a:srgbClr val="FF9E9E"/>
                </a:gs>
                <a:gs pos="100000">
                  <a:srgbClr val="FF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nvGrpSpPr>
          <p:cNvPr id="20484" name="Group 48"/>
          <p:cNvGrpSpPr>
            <a:grpSpLocks/>
          </p:cNvGrpSpPr>
          <p:nvPr/>
        </p:nvGrpSpPr>
        <p:grpSpPr bwMode="auto">
          <a:xfrm>
            <a:off x="758467" y="4883858"/>
            <a:ext cx="2324100" cy="514350"/>
            <a:chOff x="536" y="2024"/>
            <a:chExt cx="1464" cy="324"/>
          </a:xfrm>
        </p:grpSpPr>
        <p:grpSp>
          <p:nvGrpSpPr>
            <p:cNvPr id="20521" name="Group 33"/>
            <p:cNvGrpSpPr>
              <a:grpSpLocks/>
            </p:cNvGrpSpPr>
            <p:nvPr/>
          </p:nvGrpSpPr>
          <p:grpSpPr bwMode="auto">
            <a:xfrm>
              <a:off x="536" y="2024"/>
              <a:ext cx="1464" cy="324"/>
              <a:chOff x="1404" y="2568"/>
              <a:chExt cx="2196" cy="1044"/>
            </a:xfrm>
          </p:grpSpPr>
          <p:sp>
            <p:nvSpPr>
              <p:cNvPr id="210978" name="Line 34"/>
              <p:cNvSpPr>
                <a:spLocks noChangeShapeType="1"/>
              </p:cNvSpPr>
              <p:nvPr/>
            </p:nvSpPr>
            <p:spPr bwMode="auto">
              <a:xfrm>
                <a:off x="1404" y="2568"/>
                <a:ext cx="0" cy="104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0979" name="Line 35"/>
              <p:cNvSpPr>
                <a:spLocks noChangeShapeType="1"/>
              </p:cNvSpPr>
              <p:nvPr/>
            </p:nvSpPr>
            <p:spPr bwMode="auto">
              <a:xfrm flipV="1">
                <a:off x="1404" y="3599"/>
                <a:ext cx="2184" cy="13"/>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0980" name="Line 36"/>
              <p:cNvSpPr>
                <a:spLocks noChangeShapeType="1"/>
              </p:cNvSpPr>
              <p:nvPr/>
            </p:nvSpPr>
            <p:spPr bwMode="auto">
              <a:xfrm>
                <a:off x="3600" y="2568"/>
                <a:ext cx="0" cy="104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0981" name="Line 37"/>
              <p:cNvSpPr>
                <a:spLocks noChangeShapeType="1"/>
              </p:cNvSpPr>
              <p:nvPr/>
            </p:nvSpPr>
            <p:spPr bwMode="auto">
              <a:xfrm>
                <a:off x="2484" y="2736"/>
                <a:ext cx="0" cy="876"/>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sp>
          <p:nvSpPr>
            <p:cNvPr id="20522" name="Oval 38"/>
            <p:cNvSpPr>
              <a:spLocks noChangeArrowheads="1"/>
            </p:cNvSpPr>
            <p:nvPr/>
          </p:nvSpPr>
          <p:spPr bwMode="auto">
            <a:xfrm>
              <a:off x="908" y="2024"/>
              <a:ext cx="299" cy="300"/>
            </a:xfrm>
            <a:prstGeom prst="ellipse">
              <a:avLst/>
            </a:prstGeom>
            <a:gradFill rotWithShape="1">
              <a:gsLst>
                <a:gs pos="0">
                  <a:srgbClr val="8686FF"/>
                </a:gs>
                <a:gs pos="100000">
                  <a:srgbClr val="0000FF"/>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0523" name="Oval 39"/>
            <p:cNvSpPr>
              <a:spLocks noChangeArrowheads="1"/>
            </p:cNvSpPr>
            <p:nvPr/>
          </p:nvSpPr>
          <p:spPr bwMode="auto">
            <a:xfrm>
              <a:off x="588" y="2028"/>
              <a:ext cx="299" cy="300"/>
            </a:xfrm>
            <a:prstGeom prst="ellipse">
              <a:avLst/>
            </a:prstGeom>
            <a:gradFill rotWithShape="1">
              <a:gsLst>
                <a:gs pos="0">
                  <a:srgbClr val="FF9E9E"/>
                </a:gs>
                <a:gs pos="100000">
                  <a:srgbClr val="FF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nvGrpSpPr>
          <p:cNvPr id="20485" name="Group 49"/>
          <p:cNvGrpSpPr>
            <a:grpSpLocks/>
          </p:cNvGrpSpPr>
          <p:nvPr/>
        </p:nvGrpSpPr>
        <p:grpSpPr bwMode="auto">
          <a:xfrm>
            <a:off x="766228" y="5655029"/>
            <a:ext cx="2324100" cy="514350"/>
            <a:chOff x="548" y="2588"/>
            <a:chExt cx="1464" cy="324"/>
          </a:xfrm>
        </p:grpSpPr>
        <p:grpSp>
          <p:nvGrpSpPr>
            <p:cNvPr id="20514" name="Group 41"/>
            <p:cNvGrpSpPr>
              <a:grpSpLocks/>
            </p:cNvGrpSpPr>
            <p:nvPr/>
          </p:nvGrpSpPr>
          <p:grpSpPr bwMode="auto">
            <a:xfrm>
              <a:off x="548" y="2588"/>
              <a:ext cx="1464" cy="324"/>
              <a:chOff x="1404" y="2568"/>
              <a:chExt cx="2196" cy="1044"/>
            </a:xfrm>
          </p:grpSpPr>
          <p:sp>
            <p:nvSpPr>
              <p:cNvPr id="210986" name="Line 42"/>
              <p:cNvSpPr>
                <a:spLocks noChangeShapeType="1"/>
              </p:cNvSpPr>
              <p:nvPr/>
            </p:nvSpPr>
            <p:spPr bwMode="auto">
              <a:xfrm>
                <a:off x="1404" y="2568"/>
                <a:ext cx="0" cy="104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0987" name="Line 43"/>
              <p:cNvSpPr>
                <a:spLocks noChangeShapeType="1"/>
              </p:cNvSpPr>
              <p:nvPr/>
            </p:nvSpPr>
            <p:spPr bwMode="auto">
              <a:xfrm flipV="1">
                <a:off x="1404" y="3599"/>
                <a:ext cx="2184" cy="13"/>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0988" name="Line 44"/>
              <p:cNvSpPr>
                <a:spLocks noChangeShapeType="1"/>
              </p:cNvSpPr>
              <p:nvPr/>
            </p:nvSpPr>
            <p:spPr bwMode="auto">
              <a:xfrm>
                <a:off x="3600" y="2568"/>
                <a:ext cx="0" cy="104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0989" name="Line 45"/>
              <p:cNvSpPr>
                <a:spLocks noChangeShapeType="1"/>
              </p:cNvSpPr>
              <p:nvPr/>
            </p:nvSpPr>
            <p:spPr bwMode="auto">
              <a:xfrm>
                <a:off x="2484" y="2736"/>
                <a:ext cx="0" cy="876"/>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sp>
          <p:nvSpPr>
            <p:cNvPr id="20515" name="Oval 46"/>
            <p:cNvSpPr>
              <a:spLocks noChangeArrowheads="1"/>
            </p:cNvSpPr>
            <p:nvPr/>
          </p:nvSpPr>
          <p:spPr bwMode="auto">
            <a:xfrm>
              <a:off x="1652" y="2588"/>
              <a:ext cx="299" cy="300"/>
            </a:xfrm>
            <a:prstGeom prst="ellipse">
              <a:avLst/>
            </a:prstGeom>
            <a:gradFill rotWithShape="1">
              <a:gsLst>
                <a:gs pos="0">
                  <a:srgbClr val="8686FF"/>
                </a:gs>
                <a:gs pos="100000">
                  <a:srgbClr val="0000FF"/>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0516" name="Oval 47"/>
            <p:cNvSpPr>
              <a:spLocks noChangeArrowheads="1"/>
            </p:cNvSpPr>
            <p:nvPr/>
          </p:nvSpPr>
          <p:spPr bwMode="auto">
            <a:xfrm>
              <a:off x="1344" y="2592"/>
              <a:ext cx="299" cy="300"/>
            </a:xfrm>
            <a:prstGeom prst="ellipse">
              <a:avLst/>
            </a:prstGeom>
            <a:gradFill rotWithShape="1">
              <a:gsLst>
                <a:gs pos="0">
                  <a:srgbClr val="FF9E9E"/>
                </a:gs>
                <a:gs pos="100000">
                  <a:srgbClr val="FF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nvGrpSpPr>
          <p:cNvPr id="20486" name="Group 83"/>
          <p:cNvGrpSpPr>
            <a:grpSpLocks/>
          </p:cNvGrpSpPr>
          <p:nvPr/>
        </p:nvGrpSpPr>
        <p:grpSpPr bwMode="auto">
          <a:xfrm>
            <a:off x="4445698" y="3608921"/>
            <a:ext cx="2324100" cy="514350"/>
            <a:chOff x="2984" y="1100"/>
            <a:chExt cx="1464" cy="324"/>
          </a:xfrm>
        </p:grpSpPr>
        <p:grpSp>
          <p:nvGrpSpPr>
            <p:cNvPr id="20507" name="Group 50"/>
            <p:cNvGrpSpPr>
              <a:grpSpLocks/>
            </p:cNvGrpSpPr>
            <p:nvPr/>
          </p:nvGrpSpPr>
          <p:grpSpPr bwMode="auto">
            <a:xfrm>
              <a:off x="2984" y="1100"/>
              <a:ext cx="1464" cy="324"/>
              <a:chOff x="1404" y="2568"/>
              <a:chExt cx="2196" cy="1044"/>
            </a:xfrm>
          </p:grpSpPr>
          <p:sp>
            <p:nvSpPr>
              <p:cNvPr id="210995" name="Line 51"/>
              <p:cNvSpPr>
                <a:spLocks noChangeShapeType="1"/>
              </p:cNvSpPr>
              <p:nvPr/>
            </p:nvSpPr>
            <p:spPr bwMode="auto">
              <a:xfrm>
                <a:off x="1404" y="2568"/>
                <a:ext cx="0" cy="104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0996" name="Line 52"/>
              <p:cNvSpPr>
                <a:spLocks noChangeShapeType="1"/>
              </p:cNvSpPr>
              <p:nvPr/>
            </p:nvSpPr>
            <p:spPr bwMode="auto">
              <a:xfrm flipV="1">
                <a:off x="1404" y="3599"/>
                <a:ext cx="2184" cy="13"/>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0997" name="Line 53"/>
              <p:cNvSpPr>
                <a:spLocks noChangeShapeType="1"/>
              </p:cNvSpPr>
              <p:nvPr/>
            </p:nvSpPr>
            <p:spPr bwMode="auto">
              <a:xfrm>
                <a:off x="3600" y="2568"/>
                <a:ext cx="0" cy="104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0998" name="Line 54"/>
              <p:cNvSpPr>
                <a:spLocks noChangeShapeType="1"/>
              </p:cNvSpPr>
              <p:nvPr/>
            </p:nvSpPr>
            <p:spPr bwMode="auto">
              <a:xfrm>
                <a:off x="2484" y="2736"/>
                <a:ext cx="0" cy="876"/>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sp>
          <p:nvSpPr>
            <p:cNvPr id="20508" name="Oval 56"/>
            <p:cNvSpPr>
              <a:spLocks noChangeArrowheads="1"/>
            </p:cNvSpPr>
            <p:nvPr/>
          </p:nvSpPr>
          <p:spPr bwMode="auto">
            <a:xfrm>
              <a:off x="3204" y="1104"/>
              <a:ext cx="299" cy="300"/>
            </a:xfrm>
            <a:prstGeom prst="ellipse">
              <a:avLst/>
            </a:prstGeom>
            <a:gradFill rotWithShape="1">
              <a:gsLst>
                <a:gs pos="0">
                  <a:srgbClr val="D7AEAE"/>
                </a:gs>
                <a:gs pos="100000">
                  <a:srgbClr val="80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0509" name="Oval 78"/>
            <p:cNvSpPr>
              <a:spLocks noChangeArrowheads="1"/>
            </p:cNvSpPr>
            <p:nvPr/>
          </p:nvSpPr>
          <p:spPr bwMode="auto">
            <a:xfrm>
              <a:off x="3928" y="1108"/>
              <a:ext cx="299" cy="300"/>
            </a:xfrm>
            <a:prstGeom prst="ellipse">
              <a:avLst/>
            </a:prstGeom>
            <a:gradFill rotWithShape="1">
              <a:gsLst>
                <a:gs pos="0">
                  <a:srgbClr val="D7AEAE"/>
                </a:gs>
                <a:gs pos="100000">
                  <a:srgbClr val="80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nvGrpSpPr>
          <p:cNvPr id="20487" name="Group 84"/>
          <p:cNvGrpSpPr>
            <a:grpSpLocks/>
          </p:cNvGrpSpPr>
          <p:nvPr/>
        </p:nvGrpSpPr>
        <p:grpSpPr bwMode="auto">
          <a:xfrm>
            <a:off x="4480623" y="4859167"/>
            <a:ext cx="2324100" cy="514350"/>
            <a:chOff x="3048" y="2040"/>
            <a:chExt cx="1464" cy="324"/>
          </a:xfrm>
        </p:grpSpPr>
        <p:grpSp>
          <p:nvGrpSpPr>
            <p:cNvPr id="20500" name="Group 58"/>
            <p:cNvGrpSpPr>
              <a:grpSpLocks/>
            </p:cNvGrpSpPr>
            <p:nvPr/>
          </p:nvGrpSpPr>
          <p:grpSpPr bwMode="auto">
            <a:xfrm>
              <a:off x="3048" y="2040"/>
              <a:ext cx="1464" cy="324"/>
              <a:chOff x="1404" y="2568"/>
              <a:chExt cx="2196" cy="1044"/>
            </a:xfrm>
          </p:grpSpPr>
          <p:sp>
            <p:nvSpPr>
              <p:cNvPr id="211003" name="Line 59"/>
              <p:cNvSpPr>
                <a:spLocks noChangeShapeType="1"/>
              </p:cNvSpPr>
              <p:nvPr/>
            </p:nvSpPr>
            <p:spPr bwMode="auto">
              <a:xfrm>
                <a:off x="1404" y="2568"/>
                <a:ext cx="0" cy="104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1004" name="Line 60"/>
              <p:cNvSpPr>
                <a:spLocks noChangeShapeType="1"/>
              </p:cNvSpPr>
              <p:nvPr/>
            </p:nvSpPr>
            <p:spPr bwMode="auto">
              <a:xfrm flipV="1">
                <a:off x="1404" y="3599"/>
                <a:ext cx="2184" cy="13"/>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1005" name="Line 61"/>
              <p:cNvSpPr>
                <a:spLocks noChangeShapeType="1"/>
              </p:cNvSpPr>
              <p:nvPr/>
            </p:nvSpPr>
            <p:spPr bwMode="auto">
              <a:xfrm>
                <a:off x="3600" y="2568"/>
                <a:ext cx="0" cy="104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1006" name="Line 62"/>
              <p:cNvSpPr>
                <a:spLocks noChangeShapeType="1"/>
              </p:cNvSpPr>
              <p:nvPr/>
            </p:nvSpPr>
            <p:spPr bwMode="auto">
              <a:xfrm>
                <a:off x="2484" y="2736"/>
                <a:ext cx="0" cy="876"/>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sp>
          <p:nvSpPr>
            <p:cNvPr id="20501" name="Oval 79"/>
            <p:cNvSpPr>
              <a:spLocks noChangeArrowheads="1"/>
            </p:cNvSpPr>
            <p:nvPr/>
          </p:nvSpPr>
          <p:spPr bwMode="auto">
            <a:xfrm>
              <a:off x="3088" y="2056"/>
              <a:ext cx="299" cy="300"/>
            </a:xfrm>
            <a:prstGeom prst="ellipse">
              <a:avLst/>
            </a:prstGeom>
            <a:gradFill rotWithShape="1">
              <a:gsLst>
                <a:gs pos="0">
                  <a:srgbClr val="D7AEAE"/>
                </a:gs>
                <a:gs pos="100000">
                  <a:srgbClr val="80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0502" name="Oval 80"/>
            <p:cNvSpPr>
              <a:spLocks noChangeArrowheads="1"/>
            </p:cNvSpPr>
            <p:nvPr/>
          </p:nvSpPr>
          <p:spPr bwMode="auto">
            <a:xfrm>
              <a:off x="3424" y="2056"/>
              <a:ext cx="299" cy="300"/>
            </a:xfrm>
            <a:prstGeom prst="ellipse">
              <a:avLst/>
            </a:prstGeom>
            <a:gradFill rotWithShape="1">
              <a:gsLst>
                <a:gs pos="0">
                  <a:srgbClr val="D7AEAE"/>
                </a:gs>
                <a:gs pos="100000">
                  <a:srgbClr val="80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nvGrpSpPr>
          <p:cNvPr id="20488" name="Group 85"/>
          <p:cNvGrpSpPr>
            <a:grpSpLocks/>
          </p:cNvGrpSpPr>
          <p:nvPr/>
        </p:nvGrpSpPr>
        <p:grpSpPr bwMode="auto">
          <a:xfrm>
            <a:off x="4471098" y="5632102"/>
            <a:ext cx="2324100" cy="514350"/>
            <a:chOff x="2952" y="2616"/>
            <a:chExt cx="1464" cy="324"/>
          </a:xfrm>
        </p:grpSpPr>
        <p:grpSp>
          <p:nvGrpSpPr>
            <p:cNvPr id="20493" name="Group 66"/>
            <p:cNvGrpSpPr>
              <a:grpSpLocks/>
            </p:cNvGrpSpPr>
            <p:nvPr/>
          </p:nvGrpSpPr>
          <p:grpSpPr bwMode="auto">
            <a:xfrm>
              <a:off x="2952" y="2616"/>
              <a:ext cx="1464" cy="324"/>
              <a:chOff x="1404" y="2568"/>
              <a:chExt cx="2196" cy="1044"/>
            </a:xfrm>
          </p:grpSpPr>
          <p:sp>
            <p:nvSpPr>
              <p:cNvPr id="211011" name="Line 67"/>
              <p:cNvSpPr>
                <a:spLocks noChangeShapeType="1"/>
              </p:cNvSpPr>
              <p:nvPr/>
            </p:nvSpPr>
            <p:spPr bwMode="auto">
              <a:xfrm>
                <a:off x="1404" y="2568"/>
                <a:ext cx="0" cy="104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1012" name="Line 68"/>
              <p:cNvSpPr>
                <a:spLocks noChangeShapeType="1"/>
              </p:cNvSpPr>
              <p:nvPr/>
            </p:nvSpPr>
            <p:spPr bwMode="auto">
              <a:xfrm flipV="1">
                <a:off x="1404" y="3599"/>
                <a:ext cx="2184" cy="13"/>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1013" name="Line 69"/>
              <p:cNvSpPr>
                <a:spLocks noChangeShapeType="1"/>
              </p:cNvSpPr>
              <p:nvPr/>
            </p:nvSpPr>
            <p:spPr bwMode="auto">
              <a:xfrm>
                <a:off x="3600" y="2568"/>
                <a:ext cx="0" cy="104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1014" name="Line 70"/>
              <p:cNvSpPr>
                <a:spLocks noChangeShapeType="1"/>
              </p:cNvSpPr>
              <p:nvPr/>
            </p:nvSpPr>
            <p:spPr bwMode="auto">
              <a:xfrm>
                <a:off x="2484" y="2736"/>
                <a:ext cx="0" cy="876"/>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sp>
          <p:nvSpPr>
            <p:cNvPr id="20494" name="Oval 81"/>
            <p:cNvSpPr>
              <a:spLocks noChangeArrowheads="1"/>
            </p:cNvSpPr>
            <p:nvPr/>
          </p:nvSpPr>
          <p:spPr bwMode="auto">
            <a:xfrm>
              <a:off x="3748" y="2620"/>
              <a:ext cx="299" cy="300"/>
            </a:xfrm>
            <a:prstGeom prst="ellipse">
              <a:avLst/>
            </a:prstGeom>
            <a:gradFill rotWithShape="1">
              <a:gsLst>
                <a:gs pos="0">
                  <a:srgbClr val="D7AEAE"/>
                </a:gs>
                <a:gs pos="100000">
                  <a:srgbClr val="80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0495" name="Oval 82"/>
            <p:cNvSpPr>
              <a:spLocks noChangeArrowheads="1"/>
            </p:cNvSpPr>
            <p:nvPr/>
          </p:nvSpPr>
          <p:spPr bwMode="auto">
            <a:xfrm>
              <a:off x="4072" y="2620"/>
              <a:ext cx="299" cy="300"/>
            </a:xfrm>
            <a:prstGeom prst="ellipse">
              <a:avLst/>
            </a:prstGeom>
            <a:gradFill rotWithShape="1">
              <a:gsLst>
                <a:gs pos="0">
                  <a:srgbClr val="D7AEAE"/>
                </a:gs>
                <a:gs pos="100000">
                  <a:srgbClr val="80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sp>
        <p:nvSpPr>
          <p:cNvPr id="20489" name="AutoShape 88"/>
          <p:cNvSpPr>
            <a:spLocks noChangeArrowheads="1"/>
          </p:cNvSpPr>
          <p:nvPr/>
        </p:nvSpPr>
        <p:spPr bwMode="auto">
          <a:xfrm>
            <a:off x="3417618" y="3788132"/>
            <a:ext cx="81915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TextBox 1">
            <a:extLst>
              <a:ext uri="{FF2B5EF4-FFF2-40B4-BE49-F238E27FC236}">
                <a16:creationId xmlns:a16="http://schemas.microsoft.com/office/drawing/2014/main" id="{F82D0CCF-C763-4550-A1D0-49517A65D174}"/>
              </a:ext>
            </a:extLst>
          </p:cNvPr>
          <p:cNvSpPr txBox="1">
            <a:spLocks noChangeArrowheads="1"/>
          </p:cNvSpPr>
          <p:nvPr/>
        </p:nvSpPr>
        <p:spPr bwMode="auto">
          <a:xfrm>
            <a:off x="885208" y="642723"/>
            <a:ext cx="757237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dirty="0"/>
              <a:t>但是对于可分辨粒子，只有当两个粒子量子态不同时，互换它们的量子态，系统微观状态才发生变化。若两个粒子量子态相同，互换量子态不产生新状态，用</a:t>
            </a:r>
            <a:r>
              <a:rPr lang="en-US" altLang="zh-CN" b="0" i="1" dirty="0">
                <a:solidFill>
                  <a:srgbClr val="000000"/>
                </a:solidFill>
              </a:rPr>
              <a:t>N</a:t>
            </a:r>
            <a:r>
              <a:rPr lang="en-US" altLang="zh-CN" b="0" dirty="0">
                <a:solidFill>
                  <a:srgbClr val="000000"/>
                </a:solidFill>
              </a:rPr>
              <a:t>!</a:t>
            </a:r>
            <a:r>
              <a:rPr lang="zh-CN" altLang="en-US" dirty="0"/>
              <a:t>修正就过头了。</a:t>
            </a:r>
          </a:p>
        </p:txBody>
      </p:sp>
      <p:sp>
        <p:nvSpPr>
          <p:cNvPr id="63" name="AutoShape 88">
            <a:extLst>
              <a:ext uri="{FF2B5EF4-FFF2-40B4-BE49-F238E27FC236}">
                <a16:creationId xmlns:a16="http://schemas.microsoft.com/office/drawing/2014/main" id="{605DCD49-7FCA-4DC6-9C62-F1313B68DD0A}"/>
              </a:ext>
            </a:extLst>
          </p:cNvPr>
          <p:cNvSpPr>
            <a:spLocks noChangeArrowheads="1"/>
          </p:cNvSpPr>
          <p:nvPr/>
        </p:nvSpPr>
        <p:spPr bwMode="auto">
          <a:xfrm>
            <a:off x="3423261" y="4990399"/>
            <a:ext cx="81915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AutoShape 88">
            <a:extLst>
              <a:ext uri="{FF2B5EF4-FFF2-40B4-BE49-F238E27FC236}">
                <a16:creationId xmlns:a16="http://schemas.microsoft.com/office/drawing/2014/main" id="{A784A651-0E21-4835-80B0-EF4E18DA8066}"/>
              </a:ext>
            </a:extLst>
          </p:cNvPr>
          <p:cNvSpPr>
            <a:spLocks noChangeArrowheads="1"/>
          </p:cNvSpPr>
          <p:nvPr/>
        </p:nvSpPr>
        <p:spPr bwMode="auto">
          <a:xfrm>
            <a:off x="3417616" y="5741108"/>
            <a:ext cx="81915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文本框 1">
            <a:extLst>
              <a:ext uri="{FF2B5EF4-FFF2-40B4-BE49-F238E27FC236}">
                <a16:creationId xmlns:a16="http://schemas.microsoft.com/office/drawing/2014/main" id="{3044DDB9-4442-4CED-822C-298D8EA9D9CF}"/>
              </a:ext>
            </a:extLst>
          </p:cNvPr>
          <p:cNvSpPr txBox="1"/>
          <p:nvPr/>
        </p:nvSpPr>
        <p:spPr>
          <a:xfrm>
            <a:off x="6878731" y="3245822"/>
            <a:ext cx="2071811" cy="1200329"/>
          </a:xfrm>
          <a:prstGeom prst="rect">
            <a:avLst/>
          </a:prstGeom>
          <a:noFill/>
        </p:spPr>
        <p:txBody>
          <a:bodyPr wrap="square" rtlCol="0">
            <a:spAutoFit/>
          </a:bodyPr>
          <a:lstStyle/>
          <a:p>
            <a:r>
              <a:rPr lang="zh-CN" altLang="en-US" sz="24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两粒子互换产生新态，用</a:t>
            </a:r>
            <a:r>
              <a:rPr lang="en-US" altLang="zh-CN" sz="2400" dirty="0">
                <a:solidFill>
                  <a:srgbClr val="000000"/>
                </a:solidFill>
                <a:ea typeface="黑体" panose="02010609060101010101" pitchFamily="49" charset="-122"/>
                <a:cs typeface="Times New Roman" panose="02020603050405020304" pitchFamily="18" charset="0"/>
              </a:rPr>
              <a:t>2!</a:t>
            </a:r>
            <a:r>
              <a:rPr lang="zh-CN" altLang="en-US" sz="2400" dirty="0">
                <a:solidFill>
                  <a:srgbClr val="0000FF"/>
                </a:solidFill>
                <a:latin typeface="黑体" panose="02010609060101010101" pitchFamily="49" charset="-122"/>
                <a:ea typeface="黑体" panose="02010609060101010101" pitchFamily="49" charset="-122"/>
              </a:rPr>
              <a:t>修正正确。</a:t>
            </a:r>
          </a:p>
        </p:txBody>
      </p:sp>
      <p:sp>
        <p:nvSpPr>
          <p:cNvPr id="3" name="文本框 2">
            <a:extLst>
              <a:ext uri="{FF2B5EF4-FFF2-40B4-BE49-F238E27FC236}">
                <a16:creationId xmlns:a16="http://schemas.microsoft.com/office/drawing/2014/main" id="{53AC0308-26EB-42D5-A5E8-6A8572A753C0}"/>
              </a:ext>
            </a:extLst>
          </p:cNvPr>
          <p:cNvSpPr txBox="1"/>
          <p:nvPr/>
        </p:nvSpPr>
        <p:spPr>
          <a:xfrm>
            <a:off x="914397" y="2607733"/>
            <a:ext cx="6716885" cy="523220"/>
          </a:xfrm>
          <a:prstGeom prst="rect">
            <a:avLst/>
          </a:prstGeom>
          <a:noFill/>
        </p:spPr>
        <p:txBody>
          <a:bodyPr wrap="square" rtlCol="0">
            <a:spAutoFit/>
          </a:bodyPr>
          <a:lstStyle/>
          <a:p>
            <a:r>
              <a:rPr lang="zh-CN" altLang="en-US" dirty="0"/>
              <a:t>例：两个单粒子量子态，</a:t>
            </a:r>
            <a:r>
              <a:rPr lang="en-US" altLang="zh-CN" b="0" i="1" dirty="0">
                <a:solidFill>
                  <a:srgbClr val="000000"/>
                </a:solidFill>
              </a:rPr>
              <a:t>N</a:t>
            </a:r>
            <a:r>
              <a:rPr lang="en-US" altLang="zh-CN" b="0" dirty="0">
                <a:solidFill>
                  <a:srgbClr val="000000"/>
                </a:solidFill>
              </a:rPr>
              <a:t>=2</a:t>
            </a:r>
            <a:endParaRPr lang="zh-CN" altLang="en-US" b="0" dirty="0">
              <a:solidFill>
                <a:srgbClr val="000000"/>
              </a:solidFill>
            </a:endParaRPr>
          </a:p>
        </p:txBody>
      </p:sp>
      <p:sp>
        <p:nvSpPr>
          <p:cNvPr id="68" name="文本框 67">
            <a:extLst>
              <a:ext uri="{FF2B5EF4-FFF2-40B4-BE49-F238E27FC236}">
                <a16:creationId xmlns:a16="http://schemas.microsoft.com/office/drawing/2014/main" id="{15520BFA-507F-4E54-923A-7AFE041E8228}"/>
              </a:ext>
            </a:extLst>
          </p:cNvPr>
          <p:cNvSpPr txBox="1"/>
          <p:nvPr/>
        </p:nvSpPr>
        <p:spPr>
          <a:xfrm>
            <a:off x="6863460" y="4859167"/>
            <a:ext cx="2071811" cy="1200329"/>
          </a:xfrm>
          <a:prstGeom prst="rect">
            <a:avLst/>
          </a:prstGeom>
          <a:noFill/>
        </p:spPr>
        <p:txBody>
          <a:bodyPr wrap="square" rtlCol="0">
            <a:spAutoFit/>
          </a:bodyPr>
          <a:lstStyle/>
          <a:p>
            <a:r>
              <a:rPr lang="zh-CN" altLang="en-US" sz="24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两粒子互换不产生新态，用</a:t>
            </a:r>
            <a:r>
              <a:rPr lang="en-US" altLang="zh-CN" sz="2400" dirty="0">
                <a:solidFill>
                  <a:srgbClr val="000000"/>
                </a:solidFill>
                <a:ea typeface="黑体" panose="02010609060101010101" pitchFamily="49" charset="-122"/>
                <a:cs typeface="Times New Roman" panose="02020603050405020304" pitchFamily="18" charset="0"/>
              </a:rPr>
              <a:t>2!</a:t>
            </a:r>
            <a:r>
              <a:rPr lang="zh-CN" altLang="en-US" sz="2400" dirty="0">
                <a:solidFill>
                  <a:srgbClr val="0000FF"/>
                </a:solidFill>
                <a:latin typeface="黑体" panose="02010609060101010101" pitchFamily="49" charset="-122"/>
                <a:ea typeface="黑体" panose="02010609060101010101" pitchFamily="49" charset="-122"/>
              </a:rPr>
              <a:t>修正错误。</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59"/>
          <p:cNvSpPr>
            <a:spLocks noChangeArrowheads="1"/>
          </p:cNvSpPr>
          <p:nvPr/>
        </p:nvSpPr>
        <p:spPr bwMode="auto">
          <a:xfrm>
            <a:off x="4190206" y="1655064"/>
            <a:ext cx="81915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509" name="Group 121"/>
          <p:cNvGrpSpPr>
            <a:grpSpLocks/>
          </p:cNvGrpSpPr>
          <p:nvPr/>
        </p:nvGrpSpPr>
        <p:grpSpPr bwMode="auto">
          <a:xfrm>
            <a:off x="609600" y="1264362"/>
            <a:ext cx="3295650" cy="468313"/>
            <a:chOff x="288" y="324"/>
            <a:chExt cx="2076" cy="295"/>
          </a:xfrm>
        </p:grpSpPr>
        <p:sp>
          <p:nvSpPr>
            <p:cNvPr id="212996" name="Line 4"/>
            <p:cNvSpPr>
              <a:spLocks noChangeShapeType="1"/>
            </p:cNvSpPr>
            <p:nvPr/>
          </p:nvSpPr>
          <p:spPr bwMode="auto">
            <a:xfrm>
              <a:off x="288" y="324"/>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2997" name="Line 5"/>
            <p:cNvSpPr>
              <a:spLocks noChangeShapeType="1"/>
            </p:cNvSpPr>
            <p:nvPr/>
          </p:nvSpPr>
          <p:spPr bwMode="auto">
            <a:xfrm flipV="1">
              <a:off x="288" y="615"/>
              <a:ext cx="2065" cy="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2998" name="Line 6"/>
            <p:cNvSpPr>
              <a:spLocks noChangeShapeType="1"/>
            </p:cNvSpPr>
            <p:nvPr/>
          </p:nvSpPr>
          <p:spPr bwMode="auto">
            <a:xfrm>
              <a:off x="2364" y="324"/>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2999" name="Line 7"/>
            <p:cNvSpPr>
              <a:spLocks noChangeShapeType="1"/>
            </p:cNvSpPr>
            <p:nvPr/>
          </p:nvSpPr>
          <p:spPr bwMode="auto">
            <a:xfrm>
              <a:off x="961" y="363"/>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055" name="Line 63"/>
            <p:cNvSpPr>
              <a:spLocks noChangeShapeType="1"/>
            </p:cNvSpPr>
            <p:nvPr/>
          </p:nvSpPr>
          <p:spPr bwMode="auto">
            <a:xfrm>
              <a:off x="1649" y="366"/>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628" name="Oval 68"/>
            <p:cNvSpPr>
              <a:spLocks noChangeArrowheads="1"/>
            </p:cNvSpPr>
            <p:nvPr/>
          </p:nvSpPr>
          <p:spPr bwMode="auto">
            <a:xfrm>
              <a:off x="508" y="376"/>
              <a:ext cx="227" cy="227"/>
            </a:xfrm>
            <a:prstGeom prst="ellipse">
              <a:avLst/>
            </a:prstGeom>
            <a:gradFill rotWithShape="1">
              <a:gsLst>
                <a:gs pos="0">
                  <a:srgbClr val="8686FF"/>
                </a:gs>
                <a:gs pos="100000">
                  <a:srgbClr val="0000FF"/>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629" name="Oval 69"/>
            <p:cNvSpPr>
              <a:spLocks noChangeArrowheads="1"/>
            </p:cNvSpPr>
            <p:nvPr/>
          </p:nvSpPr>
          <p:spPr bwMode="auto">
            <a:xfrm>
              <a:off x="1184" y="380"/>
              <a:ext cx="227" cy="227"/>
            </a:xfrm>
            <a:prstGeom prst="ellipse">
              <a:avLst/>
            </a:prstGeom>
            <a:gradFill rotWithShape="1">
              <a:gsLst>
                <a:gs pos="0">
                  <a:srgbClr val="FF9E9E"/>
                </a:gs>
                <a:gs pos="100000">
                  <a:srgbClr val="FF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nvGrpSpPr>
          <p:cNvPr id="21510" name="Group 122"/>
          <p:cNvGrpSpPr>
            <a:grpSpLocks/>
          </p:cNvGrpSpPr>
          <p:nvPr/>
        </p:nvGrpSpPr>
        <p:grpSpPr bwMode="auto">
          <a:xfrm>
            <a:off x="615950" y="2337512"/>
            <a:ext cx="3295650" cy="468313"/>
            <a:chOff x="424" y="976"/>
            <a:chExt cx="2076" cy="295"/>
          </a:xfrm>
        </p:grpSpPr>
        <p:sp>
          <p:nvSpPr>
            <p:cNvPr id="213106" name="Line 114"/>
            <p:cNvSpPr>
              <a:spLocks noChangeShapeType="1"/>
            </p:cNvSpPr>
            <p:nvPr/>
          </p:nvSpPr>
          <p:spPr bwMode="auto">
            <a:xfrm>
              <a:off x="424" y="976"/>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07" name="Line 115"/>
            <p:cNvSpPr>
              <a:spLocks noChangeShapeType="1"/>
            </p:cNvSpPr>
            <p:nvPr/>
          </p:nvSpPr>
          <p:spPr bwMode="auto">
            <a:xfrm flipV="1">
              <a:off x="424" y="1267"/>
              <a:ext cx="2065" cy="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08" name="Line 116"/>
            <p:cNvSpPr>
              <a:spLocks noChangeShapeType="1"/>
            </p:cNvSpPr>
            <p:nvPr/>
          </p:nvSpPr>
          <p:spPr bwMode="auto">
            <a:xfrm>
              <a:off x="2500" y="976"/>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09" name="Line 117"/>
            <p:cNvSpPr>
              <a:spLocks noChangeShapeType="1"/>
            </p:cNvSpPr>
            <p:nvPr/>
          </p:nvSpPr>
          <p:spPr bwMode="auto">
            <a:xfrm>
              <a:off x="1097" y="1015"/>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10" name="Line 118"/>
            <p:cNvSpPr>
              <a:spLocks noChangeShapeType="1"/>
            </p:cNvSpPr>
            <p:nvPr/>
          </p:nvSpPr>
          <p:spPr bwMode="auto">
            <a:xfrm>
              <a:off x="1785" y="1018"/>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621" name="Oval 119"/>
            <p:cNvSpPr>
              <a:spLocks noChangeArrowheads="1"/>
            </p:cNvSpPr>
            <p:nvPr/>
          </p:nvSpPr>
          <p:spPr bwMode="auto">
            <a:xfrm>
              <a:off x="644" y="1028"/>
              <a:ext cx="227" cy="227"/>
            </a:xfrm>
            <a:prstGeom prst="ellipse">
              <a:avLst/>
            </a:prstGeom>
            <a:gradFill rotWithShape="1">
              <a:gsLst>
                <a:gs pos="0">
                  <a:srgbClr val="8686FF"/>
                </a:gs>
                <a:gs pos="100000">
                  <a:srgbClr val="0000FF"/>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622" name="Oval 120"/>
            <p:cNvSpPr>
              <a:spLocks noChangeArrowheads="1"/>
            </p:cNvSpPr>
            <p:nvPr/>
          </p:nvSpPr>
          <p:spPr bwMode="auto">
            <a:xfrm>
              <a:off x="2040" y="1032"/>
              <a:ext cx="227" cy="227"/>
            </a:xfrm>
            <a:prstGeom prst="ellipse">
              <a:avLst/>
            </a:prstGeom>
            <a:gradFill rotWithShape="1">
              <a:gsLst>
                <a:gs pos="0">
                  <a:srgbClr val="FF9E9E"/>
                </a:gs>
                <a:gs pos="100000">
                  <a:srgbClr val="FF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nvGrpSpPr>
          <p:cNvPr id="21511" name="Group 130"/>
          <p:cNvGrpSpPr>
            <a:grpSpLocks/>
          </p:cNvGrpSpPr>
          <p:nvPr/>
        </p:nvGrpSpPr>
        <p:grpSpPr bwMode="auto">
          <a:xfrm>
            <a:off x="609600" y="1797762"/>
            <a:ext cx="3295650" cy="468313"/>
            <a:chOff x="288" y="1116"/>
            <a:chExt cx="2076" cy="295"/>
          </a:xfrm>
        </p:grpSpPr>
        <p:sp>
          <p:nvSpPr>
            <p:cNvPr id="213115" name="Line 123"/>
            <p:cNvSpPr>
              <a:spLocks noChangeShapeType="1"/>
            </p:cNvSpPr>
            <p:nvPr/>
          </p:nvSpPr>
          <p:spPr bwMode="auto">
            <a:xfrm>
              <a:off x="288" y="1116"/>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16" name="Line 124"/>
            <p:cNvSpPr>
              <a:spLocks noChangeShapeType="1"/>
            </p:cNvSpPr>
            <p:nvPr/>
          </p:nvSpPr>
          <p:spPr bwMode="auto">
            <a:xfrm flipV="1">
              <a:off x="288" y="1407"/>
              <a:ext cx="2065" cy="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17" name="Line 125"/>
            <p:cNvSpPr>
              <a:spLocks noChangeShapeType="1"/>
            </p:cNvSpPr>
            <p:nvPr/>
          </p:nvSpPr>
          <p:spPr bwMode="auto">
            <a:xfrm>
              <a:off x="2364" y="1116"/>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18" name="Line 126"/>
            <p:cNvSpPr>
              <a:spLocks noChangeShapeType="1"/>
            </p:cNvSpPr>
            <p:nvPr/>
          </p:nvSpPr>
          <p:spPr bwMode="auto">
            <a:xfrm>
              <a:off x="961" y="1155"/>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19" name="Line 127"/>
            <p:cNvSpPr>
              <a:spLocks noChangeShapeType="1"/>
            </p:cNvSpPr>
            <p:nvPr/>
          </p:nvSpPr>
          <p:spPr bwMode="auto">
            <a:xfrm>
              <a:off x="1649" y="1158"/>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614" name="Oval 128"/>
            <p:cNvSpPr>
              <a:spLocks noChangeArrowheads="1"/>
            </p:cNvSpPr>
            <p:nvPr/>
          </p:nvSpPr>
          <p:spPr bwMode="auto">
            <a:xfrm>
              <a:off x="1228" y="1168"/>
              <a:ext cx="227" cy="227"/>
            </a:xfrm>
            <a:prstGeom prst="ellipse">
              <a:avLst/>
            </a:prstGeom>
            <a:gradFill rotWithShape="1">
              <a:gsLst>
                <a:gs pos="0">
                  <a:srgbClr val="8686FF"/>
                </a:gs>
                <a:gs pos="100000">
                  <a:srgbClr val="0000FF"/>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615" name="Oval 129"/>
            <p:cNvSpPr>
              <a:spLocks noChangeArrowheads="1"/>
            </p:cNvSpPr>
            <p:nvPr/>
          </p:nvSpPr>
          <p:spPr bwMode="auto">
            <a:xfrm>
              <a:off x="500" y="1160"/>
              <a:ext cx="227" cy="227"/>
            </a:xfrm>
            <a:prstGeom prst="ellipse">
              <a:avLst/>
            </a:prstGeom>
            <a:gradFill rotWithShape="1">
              <a:gsLst>
                <a:gs pos="0">
                  <a:srgbClr val="FF9E9E"/>
                </a:gs>
                <a:gs pos="100000">
                  <a:srgbClr val="FF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nvGrpSpPr>
          <p:cNvPr id="21512" name="Group 138"/>
          <p:cNvGrpSpPr>
            <a:grpSpLocks/>
          </p:cNvGrpSpPr>
          <p:nvPr/>
        </p:nvGrpSpPr>
        <p:grpSpPr bwMode="auto">
          <a:xfrm>
            <a:off x="609600" y="2845512"/>
            <a:ext cx="3295650" cy="468313"/>
            <a:chOff x="288" y="1332"/>
            <a:chExt cx="2076" cy="295"/>
          </a:xfrm>
        </p:grpSpPr>
        <p:sp>
          <p:nvSpPr>
            <p:cNvPr id="213123" name="Line 131"/>
            <p:cNvSpPr>
              <a:spLocks noChangeShapeType="1"/>
            </p:cNvSpPr>
            <p:nvPr/>
          </p:nvSpPr>
          <p:spPr bwMode="auto">
            <a:xfrm>
              <a:off x="288" y="1332"/>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24" name="Line 132"/>
            <p:cNvSpPr>
              <a:spLocks noChangeShapeType="1"/>
            </p:cNvSpPr>
            <p:nvPr/>
          </p:nvSpPr>
          <p:spPr bwMode="auto">
            <a:xfrm flipV="1">
              <a:off x="288" y="1623"/>
              <a:ext cx="2065" cy="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25" name="Line 133"/>
            <p:cNvSpPr>
              <a:spLocks noChangeShapeType="1"/>
            </p:cNvSpPr>
            <p:nvPr/>
          </p:nvSpPr>
          <p:spPr bwMode="auto">
            <a:xfrm>
              <a:off x="2364" y="1332"/>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26" name="Line 134"/>
            <p:cNvSpPr>
              <a:spLocks noChangeShapeType="1"/>
            </p:cNvSpPr>
            <p:nvPr/>
          </p:nvSpPr>
          <p:spPr bwMode="auto">
            <a:xfrm>
              <a:off x="961" y="1371"/>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27" name="Line 135"/>
            <p:cNvSpPr>
              <a:spLocks noChangeShapeType="1"/>
            </p:cNvSpPr>
            <p:nvPr/>
          </p:nvSpPr>
          <p:spPr bwMode="auto">
            <a:xfrm>
              <a:off x="1649" y="1374"/>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607" name="Oval 136"/>
            <p:cNvSpPr>
              <a:spLocks noChangeArrowheads="1"/>
            </p:cNvSpPr>
            <p:nvPr/>
          </p:nvSpPr>
          <p:spPr bwMode="auto">
            <a:xfrm>
              <a:off x="1900" y="1384"/>
              <a:ext cx="227" cy="227"/>
            </a:xfrm>
            <a:prstGeom prst="ellipse">
              <a:avLst/>
            </a:prstGeom>
            <a:gradFill rotWithShape="1">
              <a:gsLst>
                <a:gs pos="0">
                  <a:srgbClr val="8686FF"/>
                </a:gs>
                <a:gs pos="100000">
                  <a:srgbClr val="0000FF"/>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608" name="Oval 137"/>
            <p:cNvSpPr>
              <a:spLocks noChangeArrowheads="1"/>
            </p:cNvSpPr>
            <p:nvPr/>
          </p:nvSpPr>
          <p:spPr bwMode="auto">
            <a:xfrm>
              <a:off x="488" y="1376"/>
              <a:ext cx="227" cy="227"/>
            </a:xfrm>
            <a:prstGeom prst="ellipse">
              <a:avLst/>
            </a:prstGeom>
            <a:gradFill rotWithShape="1">
              <a:gsLst>
                <a:gs pos="0">
                  <a:srgbClr val="FF9E9E"/>
                </a:gs>
                <a:gs pos="100000">
                  <a:srgbClr val="FF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nvGrpSpPr>
          <p:cNvPr id="21513" name="Group 146"/>
          <p:cNvGrpSpPr>
            <a:grpSpLocks/>
          </p:cNvGrpSpPr>
          <p:nvPr/>
        </p:nvGrpSpPr>
        <p:grpSpPr bwMode="auto">
          <a:xfrm>
            <a:off x="609600" y="3359862"/>
            <a:ext cx="3295650" cy="468313"/>
            <a:chOff x="288" y="1836"/>
            <a:chExt cx="2076" cy="295"/>
          </a:xfrm>
        </p:grpSpPr>
        <p:sp>
          <p:nvSpPr>
            <p:cNvPr id="213131" name="Line 139"/>
            <p:cNvSpPr>
              <a:spLocks noChangeShapeType="1"/>
            </p:cNvSpPr>
            <p:nvPr/>
          </p:nvSpPr>
          <p:spPr bwMode="auto">
            <a:xfrm>
              <a:off x="288" y="1836"/>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32" name="Line 140"/>
            <p:cNvSpPr>
              <a:spLocks noChangeShapeType="1"/>
            </p:cNvSpPr>
            <p:nvPr/>
          </p:nvSpPr>
          <p:spPr bwMode="auto">
            <a:xfrm flipV="1">
              <a:off x="288" y="2127"/>
              <a:ext cx="2065" cy="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33" name="Line 141"/>
            <p:cNvSpPr>
              <a:spLocks noChangeShapeType="1"/>
            </p:cNvSpPr>
            <p:nvPr/>
          </p:nvSpPr>
          <p:spPr bwMode="auto">
            <a:xfrm>
              <a:off x="2364" y="1836"/>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34" name="Line 142"/>
            <p:cNvSpPr>
              <a:spLocks noChangeShapeType="1"/>
            </p:cNvSpPr>
            <p:nvPr/>
          </p:nvSpPr>
          <p:spPr bwMode="auto">
            <a:xfrm>
              <a:off x="961" y="1875"/>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35" name="Line 143"/>
            <p:cNvSpPr>
              <a:spLocks noChangeShapeType="1"/>
            </p:cNvSpPr>
            <p:nvPr/>
          </p:nvSpPr>
          <p:spPr bwMode="auto">
            <a:xfrm>
              <a:off x="1649" y="1878"/>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600" name="Oval 144"/>
            <p:cNvSpPr>
              <a:spLocks noChangeArrowheads="1"/>
            </p:cNvSpPr>
            <p:nvPr/>
          </p:nvSpPr>
          <p:spPr bwMode="auto">
            <a:xfrm>
              <a:off x="1936" y="1888"/>
              <a:ext cx="227" cy="227"/>
            </a:xfrm>
            <a:prstGeom prst="ellipse">
              <a:avLst/>
            </a:prstGeom>
            <a:gradFill rotWithShape="1">
              <a:gsLst>
                <a:gs pos="0">
                  <a:srgbClr val="8686FF"/>
                </a:gs>
                <a:gs pos="100000">
                  <a:srgbClr val="0000FF"/>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601" name="Oval 145"/>
            <p:cNvSpPr>
              <a:spLocks noChangeArrowheads="1"/>
            </p:cNvSpPr>
            <p:nvPr/>
          </p:nvSpPr>
          <p:spPr bwMode="auto">
            <a:xfrm>
              <a:off x="1184" y="1892"/>
              <a:ext cx="227" cy="227"/>
            </a:xfrm>
            <a:prstGeom prst="ellipse">
              <a:avLst/>
            </a:prstGeom>
            <a:gradFill rotWithShape="1">
              <a:gsLst>
                <a:gs pos="0">
                  <a:srgbClr val="FF9E9E"/>
                </a:gs>
                <a:gs pos="100000">
                  <a:srgbClr val="FF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nvGrpSpPr>
          <p:cNvPr id="21514" name="Group 154"/>
          <p:cNvGrpSpPr>
            <a:grpSpLocks/>
          </p:cNvGrpSpPr>
          <p:nvPr/>
        </p:nvGrpSpPr>
        <p:grpSpPr bwMode="auto">
          <a:xfrm>
            <a:off x="609600" y="3893262"/>
            <a:ext cx="3295650" cy="468313"/>
            <a:chOff x="288" y="1956"/>
            <a:chExt cx="2076" cy="295"/>
          </a:xfrm>
        </p:grpSpPr>
        <p:sp>
          <p:nvSpPr>
            <p:cNvPr id="213139" name="Line 147"/>
            <p:cNvSpPr>
              <a:spLocks noChangeShapeType="1"/>
            </p:cNvSpPr>
            <p:nvPr/>
          </p:nvSpPr>
          <p:spPr bwMode="auto">
            <a:xfrm>
              <a:off x="288" y="1956"/>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40" name="Line 148"/>
            <p:cNvSpPr>
              <a:spLocks noChangeShapeType="1"/>
            </p:cNvSpPr>
            <p:nvPr/>
          </p:nvSpPr>
          <p:spPr bwMode="auto">
            <a:xfrm flipV="1">
              <a:off x="288" y="2247"/>
              <a:ext cx="2065" cy="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41" name="Line 149"/>
            <p:cNvSpPr>
              <a:spLocks noChangeShapeType="1"/>
            </p:cNvSpPr>
            <p:nvPr/>
          </p:nvSpPr>
          <p:spPr bwMode="auto">
            <a:xfrm>
              <a:off x="2364" y="1956"/>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42" name="Line 150"/>
            <p:cNvSpPr>
              <a:spLocks noChangeShapeType="1"/>
            </p:cNvSpPr>
            <p:nvPr/>
          </p:nvSpPr>
          <p:spPr bwMode="auto">
            <a:xfrm>
              <a:off x="961" y="1995"/>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43" name="Line 151"/>
            <p:cNvSpPr>
              <a:spLocks noChangeShapeType="1"/>
            </p:cNvSpPr>
            <p:nvPr/>
          </p:nvSpPr>
          <p:spPr bwMode="auto">
            <a:xfrm>
              <a:off x="1649" y="1998"/>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593" name="Oval 152"/>
            <p:cNvSpPr>
              <a:spLocks noChangeArrowheads="1"/>
            </p:cNvSpPr>
            <p:nvPr/>
          </p:nvSpPr>
          <p:spPr bwMode="auto">
            <a:xfrm>
              <a:off x="1180" y="2008"/>
              <a:ext cx="227" cy="227"/>
            </a:xfrm>
            <a:prstGeom prst="ellipse">
              <a:avLst/>
            </a:prstGeom>
            <a:gradFill rotWithShape="1">
              <a:gsLst>
                <a:gs pos="0">
                  <a:srgbClr val="8686FF"/>
                </a:gs>
                <a:gs pos="100000">
                  <a:srgbClr val="0000FF"/>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594" name="Oval 153"/>
            <p:cNvSpPr>
              <a:spLocks noChangeArrowheads="1"/>
            </p:cNvSpPr>
            <p:nvPr/>
          </p:nvSpPr>
          <p:spPr bwMode="auto">
            <a:xfrm>
              <a:off x="1916" y="2000"/>
              <a:ext cx="227" cy="227"/>
            </a:xfrm>
            <a:prstGeom prst="ellipse">
              <a:avLst/>
            </a:prstGeom>
            <a:gradFill rotWithShape="1">
              <a:gsLst>
                <a:gs pos="0">
                  <a:srgbClr val="FF9E9E"/>
                </a:gs>
                <a:gs pos="100000">
                  <a:srgbClr val="FF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nvGrpSpPr>
          <p:cNvPr id="21515" name="Group 162"/>
          <p:cNvGrpSpPr>
            <a:grpSpLocks/>
          </p:cNvGrpSpPr>
          <p:nvPr/>
        </p:nvGrpSpPr>
        <p:grpSpPr bwMode="auto">
          <a:xfrm>
            <a:off x="609600" y="4407612"/>
            <a:ext cx="3295650" cy="468313"/>
            <a:chOff x="276" y="2544"/>
            <a:chExt cx="2076" cy="295"/>
          </a:xfrm>
        </p:grpSpPr>
        <p:sp>
          <p:nvSpPr>
            <p:cNvPr id="213147" name="Line 155"/>
            <p:cNvSpPr>
              <a:spLocks noChangeShapeType="1"/>
            </p:cNvSpPr>
            <p:nvPr/>
          </p:nvSpPr>
          <p:spPr bwMode="auto">
            <a:xfrm>
              <a:off x="276" y="2544"/>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48" name="Line 156"/>
            <p:cNvSpPr>
              <a:spLocks noChangeShapeType="1"/>
            </p:cNvSpPr>
            <p:nvPr/>
          </p:nvSpPr>
          <p:spPr bwMode="auto">
            <a:xfrm flipV="1">
              <a:off x="276" y="2835"/>
              <a:ext cx="2065" cy="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49" name="Line 157"/>
            <p:cNvSpPr>
              <a:spLocks noChangeShapeType="1"/>
            </p:cNvSpPr>
            <p:nvPr/>
          </p:nvSpPr>
          <p:spPr bwMode="auto">
            <a:xfrm>
              <a:off x="2352" y="2544"/>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50" name="Line 158"/>
            <p:cNvSpPr>
              <a:spLocks noChangeShapeType="1"/>
            </p:cNvSpPr>
            <p:nvPr/>
          </p:nvSpPr>
          <p:spPr bwMode="auto">
            <a:xfrm>
              <a:off x="949" y="2583"/>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51" name="Line 159"/>
            <p:cNvSpPr>
              <a:spLocks noChangeShapeType="1"/>
            </p:cNvSpPr>
            <p:nvPr/>
          </p:nvSpPr>
          <p:spPr bwMode="auto">
            <a:xfrm>
              <a:off x="1637" y="2586"/>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586" name="Oval 160"/>
            <p:cNvSpPr>
              <a:spLocks noChangeArrowheads="1"/>
            </p:cNvSpPr>
            <p:nvPr/>
          </p:nvSpPr>
          <p:spPr bwMode="auto">
            <a:xfrm>
              <a:off x="316" y="2596"/>
              <a:ext cx="227" cy="227"/>
            </a:xfrm>
            <a:prstGeom prst="ellipse">
              <a:avLst/>
            </a:prstGeom>
            <a:gradFill rotWithShape="1">
              <a:gsLst>
                <a:gs pos="0">
                  <a:srgbClr val="8686FF"/>
                </a:gs>
                <a:gs pos="100000">
                  <a:srgbClr val="0000FF"/>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587" name="Oval 161"/>
            <p:cNvSpPr>
              <a:spLocks noChangeArrowheads="1"/>
            </p:cNvSpPr>
            <p:nvPr/>
          </p:nvSpPr>
          <p:spPr bwMode="auto">
            <a:xfrm>
              <a:off x="644" y="2588"/>
              <a:ext cx="227" cy="227"/>
            </a:xfrm>
            <a:prstGeom prst="ellipse">
              <a:avLst/>
            </a:prstGeom>
            <a:gradFill rotWithShape="1">
              <a:gsLst>
                <a:gs pos="0">
                  <a:srgbClr val="FF9E9E"/>
                </a:gs>
                <a:gs pos="100000">
                  <a:srgbClr val="FF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nvGrpSpPr>
          <p:cNvPr id="21516" name="Group 170"/>
          <p:cNvGrpSpPr>
            <a:grpSpLocks/>
          </p:cNvGrpSpPr>
          <p:nvPr/>
        </p:nvGrpSpPr>
        <p:grpSpPr bwMode="auto">
          <a:xfrm>
            <a:off x="609600" y="4941012"/>
            <a:ext cx="3295650" cy="468313"/>
            <a:chOff x="2760" y="324"/>
            <a:chExt cx="2076" cy="295"/>
          </a:xfrm>
        </p:grpSpPr>
        <p:sp>
          <p:nvSpPr>
            <p:cNvPr id="213155" name="Line 163"/>
            <p:cNvSpPr>
              <a:spLocks noChangeShapeType="1"/>
            </p:cNvSpPr>
            <p:nvPr/>
          </p:nvSpPr>
          <p:spPr bwMode="auto">
            <a:xfrm>
              <a:off x="2760" y="324"/>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56" name="Line 164"/>
            <p:cNvSpPr>
              <a:spLocks noChangeShapeType="1"/>
            </p:cNvSpPr>
            <p:nvPr/>
          </p:nvSpPr>
          <p:spPr bwMode="auto">
            <a:xfrm flipV="1">
              <a:off x="2760" y="615"/>
              <a:ext cx="2065" cy="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57" name="Line 165"/>
            <p:cNvSpPr>
              <a:spLocks noChangeShapeType="1"/>
            </p:cNvSpPr>
            <p:nvPr/>
          </p:nvSpPr>
          <p:spPr bwMode="auto">
            <a:xfrm>
              <a:off x="4836" y="324"/>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58" name="Line 166"/>
            <p:cNvSpPr>
              <a:spLocks noChangeShapeType="1"/>
            </p:cNvSpPr>
            <p:nvPr/>
          </p:nvSpPr>
          <p:spPr bwMode="auto">
            <a:xfrm>
              <a:off x="3433" y="363"/>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59" name="Line 167"/>
            <p:cNvSpPr>
              <a:spLocks noChangeShapeType="1"/>
            </p:cNvSpPr>
            <p:nvPr/>
          </p:nvSpPr>
          <p:spPr bwMode="auto">
            <a:xfrm>
              <a:off x="4121" y="366"/>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579" name="Oval 168"/>
            <p:cNvSpPr>
              <a:spLocks noChangeArrowheads="1"/>
            </p:cNvSpPr>
            <p:nvPr/>
          </p:nvSpPr>
          <p:spPr bwMode="auto">
            <a:xfrm>
              <a:off x="3532" y="376"/>
              <a:ext cx="227" cy="227"/>
            </a:xfrm>
            <a:prstGeom prst="ellipse">
              <a:avLst/>
            </a:prstGeom>
            <a:gradFill rotWithShape="1">
              <a:gsLst>
                <a:gs pos="0">
                  <a:srgbClr val="8686FF"/>
                </a:gs>
                <a:gs pos="100000">
                  <a:srgbClr val="0000FF"/>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580" name="Oval 169"/>
            <p:cNvSpPr>
              <a:spLocks noChangeArrowheads="1"/>
            </p:cNvSpPr>
            <p:nvPr/>
          </p:nvSpPr>
          <p:spPr bwMode="auto">
            <a:xfrm>
              <a:off x="3824" y="368"/>
              <a:ext cx="227" cy="227"/>
            </a:xfrm>
            <a:prstGeom prst="ellipse">
              <a:avLst/>
            </a:prstGeom>
            <a:gradFill rotWithShape="1">
              <a:gsLst>
                <a:gs pos="0">
                  <a:srgbClr val="FF9E9E"/>
                </a:gs>
                <a:gs pos="100000">
                  <a:srgbClr val="FF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nvGrpSpPr>
          <p:cNvPr id="21517" name="Group 178"/>
          <p:cNvGrpSpPr>
            <a:grpSpLocks/>
          </p:cNvGrpSpPr>
          <p:nvPr/>
        </p:nvGrpSpPr>
        <p:grpSpPr bwMode="auto">
          <a:xfrm>
            <a:off x="609600" y="5474412"/>
            <a:ext cx="3295650" cy="468313"/>
            <a:chOff x="3180" y="516"/>
            <a:chExt cx="2076" cy="295"/>
          </a:xfrm>
        </p:grpSpPr>
        <p:sp>
          <p:nvSpPr>
            <p:cNvPr id="213163" name="Line 171"/>
            <p:cNvSpPr>
              <a:spLocks noChangeShapeType="1"/>
            </p:cNvSpPr>
            <p:nvPr/>
          </p:nvSpPr>
          <p:spPr bwMode="auto">
            <a:xfrm>
              <a:off x="3180" y="516"/>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64" name="Line 172"/>
            <p:cNvSpPr>
              <a:spLocks noChangeShapeType="1"/>
            </p:cNvSpPr>
            <p:nvPr/>
          </p:nvSpPr>
          <p:spPr bwMode="auto">
            <a:xfrm flipV="1">
              <a:off x="3180" y="807"/>
              <a:ext cx="2065" cy="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65" name="Line 173"/>
            <p:cNvSpPr>
              <a:spLocks noChangeShapeType="1"/>
            </p:cNvSpPr>
            <p:nvPr/>
          </p:nvSpPr>
          <p:spPr bwMode="auto">
            <a:xfrm>
              <a:off x="5256" y="516"/>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66" name="Line 174"/>
            <p:cNvSpPr>
              <a:spLocks noChangeShapeType="1"/>
            </p:cNvSpPr>
            <p:nvPr/>
          </p:nvSpPr>
          <p:spPr bwMode="auto">
            <a:xfrm>
              <a:off x="3853" y="555"/>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67" name="Line 175"/>
            <p:cNvSpPr>
              <a:spLocks noChangeShapeType="1"/>
            </p:cNvSpPr>
            <p:nvPr/>
          </p:nvSpPr>
          <p:spPr bwMode="auto">
            <a:xfrm>
              <a:off x="4541" y="558"/>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572" name="Oval 176"/>
            <p:cNvSpPr>
              <a:spLocks noChangeArrowheads="1"/>
            </p:cNvSpPr>
            <p:nvPr/>
          </p:nvSpPr>
          <p:spPr bwMode="auto">
            <a:xfrm>
              <a:off x="4672" y="568"/>
              <a:ext cx="227" cy="227"/>
            </a:xfrm>
            <a:prstGeom prst="ellipse">
              <a:avLst/>
            </a:prstGeom>
            <a:gradFill rotWithShape="1">
              <a:gsLst>
                <a:gs pos="0">
                  <a:srgbClr val="8686FF"/>
                </a:gs>
                <a:gs pos="100000">
                  <a:srgbClr val="0000FF"/>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573" name="Oval 177"/>
            <p:cNvSpPr>
              <a:spLocks noChangeArrowheads="1"/>
            </p:cNvSpPr>
            <p:nvPr/>
          </p:nvSpPr>
          <p:spPr bwMode="auto">
            <a:xfrm>
              <a:off x="4952" y="560"/>
              <a:ext cx="227" cy="227"/>
            </a:xfrm>
            <a:prstGeom prst="ellipse">
              <a:avLst/>
            </a:prstGeom>
            <a:gradFill rotWithShape="1">
              <a:gsLst>
                <a:gs pos="0">
                  <a:srgbClr val="FF9E9E"/>
                </a:gs>
                <a:gs pos="100000">
                  <a:srgbClr val="FF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nvGrpSpPr>
          <p:cNvPr id="21518" name="Group 186"/>
          <p:cNvGrpSpPr>
            <a:grpSpLocks/>
          </p:cNvGrpSpPr>
          <p:nvPr/>
        </p:nvGrpSpPr>
        <p:grpSpPr bwMode="auto">
          <a:xfrm>
            <a:off x="5314950" y="1537062"/>
            <a:ext cx="3295650" cy="468313"/>
            <a:chOff x="3252" y="324"/>
            <a:chExt cx="2076" cy="295"/>
          </a:xfrm>
        </p:grpSpPr>
        <p:sp>
          <p:nvSpPr>
            <p:cNvPr id="21560" name="Oval 40"/>
            <p:cNvSpPr>
              <a:spLocks noChangeArrowheads="1"/>
            </p:cNvSpPr>
            <p:nvPr/>
          </p:nvSpPr>
          <p:spPr bwMode="auto">
            <a:xfrm>
              <a:off x="3456" y="372"/>
              <a:ext cx="227" cy="227"/>
            </a:xfrm>
            <a:prstGeom prst="ellipse">
              <a:avLst/>
            </a:prstGeom>
            <a:gradFill rotWithShape="1">
              <a:gsLst>
                <a:gs pos="0">
                  <a:srgbClr val="D7AEAE"/>
                </a:gs>
                <a:gs pos="100000">
                  <a:srgbClr val="80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561" name="Oval 41"/>
            <p:cNvSpPr>
              <a:spLocks noChangeArrowheads="1"/>
            </p:cNvSpPr>
            <p:nvPr/>
          </p:nvSpPr>
          <p:spPr bwMode="auto">
            <a:xfrm>
              <a:off x="4156" y="376"/>
              <a:ext cx="227" cy="227"/>
            </a:xfrm>
            <a:prstGeom prst="ellipse">
              <a:avLst/>
            </a:prstGeom>
            <a:gradFill rotWithShape="1">
              <a:gsLst>
                <a:gs pos="0">
                  <a:srgbClr val="D7AEAE"/>
                </a:gs>
                <a:gs pos="100000">
                  <a:srgbClr val="80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3171" name="Line 179"/>
            <p:cNvSpPr>
              <a:spLocks noChangeShapeType="1"/>
            </p:cNvSpPr>
            <p:nvPr/>
          </p:nvSpPr>
          <p:spPr bwMode="auto">
            <a:xfrm>
              <a:off x="3252" y="324"/>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72" name="Line 180"/>
            <p:cNvSpPr>
              <a:spLocks noChangeShapeType="1"/>
            </p:cNvSpPr>
            <p:nvPr/>
          </p:nvSpPr>
          <p:spPr bwMode="auto">
            <a:xfrm flipV="1">
              <a:off x="3252" y="615"/>
              <a:ext cx="2065" cy="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73" name="Line 181"/>
            <p:cNvSpPr>
              <a:spLocks noChangeShapeType="1"/>
            </p:cNvSpPr>
            <p:nvPr/>
          </p:nvSpPr>
          <p:spPr bwMode="auto">
            <a:xfrm>
              <a:off x="5328" y="324"/>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74" name="Line 182"/>
            <p:cNvSpPr>
              <a:spLocks noChangeShapeType="1"/>
            </p:cNvSpPr>
            <p:nvPr/>
          </p:nvSpPr>
          <p:spPr bwMode="auto">
            <a:xfrm>
              <a:off x="3925" y="363"/>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75" name="Line 183"/>
            <p:cNvSpPr>
              <a:spLocks noChangeShapeType="1"/>
            </p:cNvSpPr>
            <p:nvPr/>
          </p:nvSpPr>
          <p:spPr bwMode="auto">
            <a:xfrm>
              <a:off x="4613" y="366"/>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nvGrpSpPr>
          <p:cNvPr id="21519" name="Group 202"/>
          <p:cNvGrpSpPr>
            <a:grpSpLocks/>
          </p:cNvGrpSpPr>
          <p:nvPr/>
        </p:nvGrpSpPr>
        <p:grpSpPr bwMode="auto">
          <a:xfrm>
            <a:off x="5329238" y="2501558"/>
            <a:ext cx="3295650" cy="468313"/>
            <a:chOff x="3256" y="1048"/>
            <a:chExt cx="2076" cy="295"/>
          </a:xfrm>
        </p:grpSpPr>
        <p:sp>
          <p:nvSpPr>
            <p:cNvPr id="21553" name="Oval 195"/>
            <p:cNvSpPr>
              <a:spLocks noChangeArrowheads="1"/>
            </p:cNvSpPr>
            <p:nvPr/>
          </p:nvSpPr>
          <p:spPr bwMode="auto">
            <a:xfrm>
              <a:off x="3460" y="1096"/>
              <a:ext cx="227" cy="227"/>
            </a:xfrm>
            <a:prstGeom prst="ellipse">
              <a:avLst/>
            </a:prstGeom>
            <a:gradFill rotWithShape="1">
              <a:gsLst>
                <a:gs pos="0">
                  <a:srgbClr val="D7AEAE"/>
                </a:gs>
                <a:gs pos="100000">
                  <a:srgbClr val="80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554" name="Oval 196"/>
            <p:cNvSpPr>
              <a:spLocks noChangeArrowheads="1"/>
            </p:cNvSpPr>
            <p:nvPr/>
          </p:nvSpPr>
          <p:spPr bwMode="auto">
            <a:xfrm>
              <a:off x="4892" y="1100"/>
              <a:ext cx="227" cy="227"/>
            </a:xfrm>
            <a:prstGeom prst="ellipse">
              <a:avLst/>
            </a:prstGeom>
            <a:gradFill rotWithShape="1">
              <a:gsLst>
                <a:gs pos="0">
                  <a:srgbClr val="D7AEAE"/>
                </a:gs>
                <a:gs pos="100000">
                  <a:srgbClr val="80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3189" name="Line 197"/>
            <p:cNvSpPr>
              <a:spLocks noChangeShapeType="1"/>
            </p:cNvSpPr>
            <p:nvPr/>
          </p:nvSpPr>
          <p:spPr bwMode="auto">
            <a:xfrm>
              <a:off x="3256" y="1048"/>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90" name="Line 198"/>
            <p:cNvSpPr>
              <a:spLocks noChangeShapeType="1"/>
            </p:cNvSpPr>
            <p:nvPr/>
          </p:nvSpPr>
          <p:spPr bwMode="auto">
            <a:xfrm flipV="1">
              <a:off x="3256" y="1339"/>
              <a:ext cx="2065" cy="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91" name="Line 199"/>
            <p:cNvSpPr>
              <a:spLocks noChangeShapeType="1"/>
            </p:cNvSpPr>
            <p:nvPr/>
          </p:nvSpPr>
          <p:spPr bwMode="auto">
            <a:xfrm>
              <a:off x="5332" y="1048"/>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92" name="Line 200"/>
            <p:cNvSpPr>
              <a:spLocks noChangeShapeType="1"/>
            </p:cNvSpPr>
            <p:nvPr/>
          </p:nvSpPr>
          <p:spPr bwMode="auto">
            <a:xfrm>
              <a:off x="3929" y="1087"/>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93" name="Line 201"/>
            <p:cNvSpPr>
              <a:spLocks noChangeShapeType="1"/>
            </p:cNvSpPr>
            <p:nvPr/>
          </p:nvSpPr>
          <p:spPr bwMode="auto">
            <a:xfrm>
              <a:off x="4617" y="1090"/>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nvGrpSpPr>
          <p:cNvPr id="21520" name="Group 210"/>
          <p:cNvGrpSpPr>
            <a:grpSpLocks/>
          </p:cNvGrpSpPr>
          <p:nvPr/>
        </p:nvGrpSpPr>
        <p:grpSpPr bwMode="auto">
          <a:xfrm>
            <a:off x="5349875" y="3518790"/>
            <a:ext cx="3295650" cy="468312"/>
            <a:chOff x="3256" y="1624"/>
            <a:chExt cx="2076" cy="295"/>
          </a:xfrm>
        </p:grpSpPr>
        <p:sp>
          <p:nvSpPr>
            <p:cNvPr id="21546" name="Oval 203"/>
            <p:cNvSpPr>
              <a:spLocks noChangeArrowheads="1"/>
            </p:cNvSpPr>
            <p:nvPr/>
          </p:nvSpPr>
          <p:spPr bwMode="auto">
            <a:xfrm>
              <a:off x="4144" y="1672"/>
              <a:ext cx="227" cy="227"/>
            </a:xfrm>
            <a:prstGeom prst="ellipse">
              <a:avLst/>
            </a:prstGeom>
            <a:gradFill rotWithShape="1">
              <a:gsLst>
                <a:gs pos="0">
                  <a:srgbClr val="D7AEAE"/>
                </a:gs>
                <a:gs pos="100000">
                  <a:srgbClr val="80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547" name="Oval 204"/>
            <p:cNvSpPr>
              <a:spLocks noChangeArrowheads="1"/>
            </p:cNvSpPr>
            <p:nvPr/>
          </p:nvSpPr>
          <p:spPr bwMode="auto">
            <a:xfrm>
              <a:off x="4892" y="1664"/>
              <a:ext cx="227" cy="227"/>
            </a:xfrm>
            <a:prstGeom prst="ellipse">
              <a:avLst/>
            </a:prstGeom>
            <a:gradFill rotWithShape="1">
              <a:gsLst>
                <a:gs pos="0">
                  <a:srgbClr val="D7AEAE"/>
                </a:gs>
                <a:gs pos="100000">
                  <a:srgbClr val="80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3197" name="Line 205"/>
            <p:cNvSpPr>
              <a:spLocks noChangeShapeType="1"/>
            </p:cNvSpPr>
            <p:nvPr/>
          </p:nvSpPr>
          <p:spPr bwMode="auto">
            <a:xfrm>
              <a:off x="3256" y="1624"/>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98" name="Line 206"/>
            <p:cNvSpPr>
              <a:spLocks noChangeShapeType="1"/>
            </p:cNvSpPr>
            <p:nvPr/>
          </p:nvSpPr>
          <p:spPr bwMode="auto">
            <a:xfrm flipV="1">
              <a:off x="3256" y="1915"/>
              <a:ext cx="2065" cy="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99" name="Line 207"/>
            <p:cNvSpPr>
              <a:spLocks noChangeShapeType="1"/>
            </p:cNvSpPr>
            <p:nvPr/>
          </p:nvSpPr>
          <p:spPr bwMode="auto">
            <a:xfrm>
              <a:off x="5332" y="1624"/>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200" name="Line 208"/>
            <p:cNvSpPr>
              <a:spLocks noChangeShapeType="1"/>
            </p:cNvSpPr>
            <p:nvPr/>
          </p:nvSpPr>
          <p:spPr bwMode="auto">
            <a:xfrm>
              <a:off x="3929" y="1663"/>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201" name="Line 209"/>
            <p:cNvSpPr>
              <a:spLocks noChangeShapeType="1"/>
            </p:cNvSpPr>
            <p:nvPr/>
          </p:nvSpPr>
          <p:spPr bwMode="auto">
            <a:xfrm>
              <a:off x="4617" y="1666"/>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nvGrpSpPr>
          <p:cNvPr id="21521" name="Group 218"/>
          <p:cNvGrpSpPr>
            <a:grpSpLocks/>
          </p:cNvGrpSpPr>
          <p:nvPr/>
        </p:nvGrpSpPr>
        <p:grpSpPr bwMode="auto">
          <a:xfrm>
            <a:off x="5356225" y="4366166"/>
            <a:ext cx="3295650" cy="468312"/>
            <a:chOff x="3256" y="2176"/>
            <a:chExt cx="2076" cy="295"/>
          </a:xfrm>
        </p:grpSpPr>
        <p:sp>
          <p:nvSpPr>
            <p:cNvPr id="21539" name="Oval 211"/>
            <p:cNvSpPr>
              <a:spLocks noChangeArrowheads="1"/>
            </p:cNvSpPr>
            <p:nvPr/>
          </p:nvSpPr>
          <p:spPr bwMode="auto">
            <a:xfrm>
              <a:off x="3328" y="2224"/>
              <a:ext cx="227" cy="227"/>
            </a:xfrm>
            <a:prstGeom prst="ellipse">
              <a:avLst/>
            </a:prstGeom>
            <a:gradFill rotWithShape="1">
              <a:gsLst>
                <a:gs pos="0">
                  <a:srgbClr val="D7AEAE"/>
                </a:gs>
                <a:gs pos="100000">
                  <a:srgbClr val="80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540" name="Oval 212"/>
            <p:cNvSpPr>
              <a:spLocks noChangeArrowheads="1"/>
            </p:cNvSpPr>
            <p:nvPr/>
          </p:nvSpPr>
          <p:spPr bwMode="auto">
            <a:xfrm>
              <a:off x="3596" y="2228"/>
              <a:ext cx="227" cy="227"/>
            </a:xfrm>
            <a:prstGeom prst="ellipse">
              <a:avLst/>
            </a:prstGeom>
            <a:gradFill rotWithShape="1">
              <a:gsLst>
                <a:gs pos="0">
                  <a:srgbClr val="D7AEAE"/>
                </a:gs>
                <a:gs pos="100000">
                  <a:srgbClr val="80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3205" name="Line 213"/>
            <p:cNvSpPr>
              <a:spLocks noChangeShapeType="1"/>
            </p:cNvSpPr>
            <p:nvPr/>
          </p:nvSpPr>
          <p:spPr bwMode="auto">
            <a:xfrm>
              <a:off x="3256" y="2176"/>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206" name="Line 214"/>
            <p:cNvSpPr>
              <a:spLocks noChangeShapeType="1"/>
            </p:cNvSpPr>
            <p:nvPr/>
          </p:nvSpPr>
          <p:spPr bwMode="auto">
            <a:xfrm flipV="1">
              <a:off x="3256" y="2467"/>
              <a:ext cx="2065" cy="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207" name="Line 215"/>
            <p:cNvSpPr>
              <a:spLocks noChangeShapeType="1"/>
            </p:cNvSpPr>
            <p:nvPr/>
          </p:nvSpPr>
          <p:spPr bwMode="auto">
            <a:xfrm>
              <a:off x="5332" y="2176"/>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208" name="Line 216"/>
            <p:cNvSpPr>
              <a:spLocks noChangeShapeType="1"/>
            </p:cNvSpPr>
            <p:nvPr/>
          </p:nvSpPr>
          <p:spPr bwMode="auto">
            <a:xfrm>
              <a:off x="3929" y="2215"/>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209" name="Line 217"/>
            <p:cNvSpPr>
              <a:spLocks noChangeShapeType="1"/>
            </p:cNvSpPr>
            <p:nvPr/>
          </p:nvSpPr>
          <p:spPr bwMode="auto">
            <a:xfrm>
              <a:off x="4617" y="2218"/>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nvGrpSpPr>
          <p:cNvPr id="21522" name="Group 226"/>
          <p:cNvGrpSpPr>
            <a:grpSpLocks/>
          </p:cNvGrpSpPr>
          <p:nvPr/>
        </p:nvGrpSpPr>
        <p:grpSpPr bwMode="auto">
          <a:xfrm>
            <a:off x="5351110" y="4938370"/>
            <a:ext cx="3295650" cy="468312"/>
            <a:chOff x="3256" y="2608"/>
            <a:chExt cx="2076" cy="295"/>
          </a:xfrm>
        </p:grpSpPr>
        <p:sp>
          <p:nvSpPr>
            <p:cNvPr id="21532" name="Oval 219"/>
            <p:cNvSpPr>
              <a:spLocks noChangeArrowheads="1"/>
            </p:cNvSpPr>
            <p:nvPr/>
          </p:nvSpPr>
          <p:spPr bwMode="auto">
            <a:xfrm>
              <a:off x="4024" y="2656"/>
              <a:ext cx="227" cy="227"/>
            </a:xfrm>
            <a:prstGeom prst="ellipse">
              <a:avLst/>
            </a:prstGeom>
            <a:gradFill rotWithShape="1">
              <a:gsLst>
                <a:gs pos="0">
                  <a:srgbClr val="D7AEAE"/>
                </a:gs>
                <a:gs pos="100000">
                  <a:srgbClr val="80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533" name="Oval 220"/>
            <p:cNvSpPr>
              <a:spLocks noChangeArrowheads="1"/>
            </p:cNvSpPr>
            <p:nvPr/>
          </p:nvSpPr>
          <p:spPr bwMode="auto">
            <a:xfrm>
              <a:off x="4304" y="2660"/>
              <a:ext cx="227" cy="227"/>
            </a:xfrm>
            <a:prstGeom prst="ellipse">
              <a:avLst/>
            </a:prstGeom>
            <a:gradFill rotWithShape="1">
              <a:gsLst>
                <a:gs pos="0">
                  <a:srgbClr val="D7AEAE"/>
                </a:gs>
                <a:gs pos="100000">
                  <a:srgbClr val="80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3213" name="Line 221"/>
            <p:cNvSpPr>
              <a:spLocks noChangeShapeType="1"/>
            </p:cNvSpPr>
            <p:nvPr/>
          </p:nvSpPr>
          <p:spPr bwMode="auto">
            <a:xfrm>
              <a:off x="3256" y="2608"/>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214" name="Line 222"/>
            <p:cNvSpPr>
              <a:spLocks noChangeShapeType="1"/>
            </p:cNvSpPr>
            <p:nvPr/>
          </p:nvSpPr>
          <p:spPr bwMode="auto">
            <a:xfrm flipV="1">
              <a:off x="3256" y="2899"/>
              <a:ext cx="2065" cy="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215" name="Line 223"/>
            <p:cNvSpPr>
              <a:spLocks noChangeShapeType="1"/>
            </p:cNvSpPr>
            <p:nvPr/>
          </p:nvSpPr>
          <p:spPr bwMode="auto">
            <a:xfrm>
              <a:off x="5332" y="2608"/>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216" name="Line 224"/>
            <p:cNvSpPr>
              <a:spLocks noChangeShapeType="1"/>
            </p:cNvSpPr>
            <p:nvPr/>
          </p:nvSpPr>
          <p:spPr bwMode="auto">
            <a:xfrm>
              <a:off x="3929" y="2647"/>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217" name="Line 225"/>
            <p:cNvSpPr>
              <a:spLocks noChangeShapeType="1"/>
            </p:cNvSpPr>
            <p:nvPr/>
          </p:nvSpPr>
          <p:spPr bwMode="auto">
            <a:xfrm>
              <a:off x="4617" y="2650"/>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nvGrpSpPr>
          <p:cNvPr id="21523" name="Group 234"/>
          <p:cNvGrpSpPr>
            <a:grpSpLocks/>
          </p:cNvGrpSpPr>
          <p:nvPr/>
        </p:nvGrpSpPr>
        <p:grpSpPr bwMode="auto">
          <a:xfrm>
            <a:off x="5357283" y="5467004"/>
            <a:ext cx="3295650" cy="468313"/>
            <a:chOff x="3256" y="2944"/>
            <a:chExt cx="2076" cy="295"/>
          </a:xfrm>
        </p:grpSpPr>
        <p:sp>
          <p:nvSpPr>
            <p:cNvPr id="21525" name="Oval 227"/>
            <p:cNvSpPr>
              <a:spLocks noChangeArrowheads="1"/>
            </p:cNvSpPr>
            <p:nvPr/>
          </p:nvSpPr>
          <p:spPr bwMode="auto">
            <a:xfrm>
              <a:off x="4720" y="2992"/>
              <a:ext cx="227" cy="227"/>
            </a:xfrm>
            <a:prstGeom prst="ellipse">
              <a:avLst/>
            </a:prstGeom>
            <a:gradFill rotWithShape="1">
              <a:gsLst>
                <a:gs pos="0">
                  <a:srgbClr val="D7AEAE"/>
                </a:gs>
                <a:gs pos="100000">
                  <a:srgbClr val="80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526" name="Oval 228"/>
            <p:cNvSpPr>
              <a:spLocks noChangeArrowheads="1"/>
            </p:cNvSpPr>
            <p:nvPr/>
          </p:nvSpPr>
          <p:spPr bwMode="auto">
            <a:xfrm>
              <a:off x="4988" y="2984"/>
              <a:ext cx="227" cy="227"/>
            </a:xfrm>
            <a:prstGeom prst="ellipse">
              <a:avLst/>
            </a:prstGeom>
            <a:gradFill rotWithShape="1">
              <a:gsLst>
                <a:gs pos="0">
                  <a:srgbClr val="D7AEAE"/>
                </a:gs>
                <a:gs pos="100000">
                  <a:srgbClr val="80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3221" name="Line 229"/>
            <p:cNvSpPr>
              <a:spLocks noChangeShapeType="1"/>
            </p:cNvSpPr>
            <p:nvPr/>
          </p:nvSpPr>
          <p:spPr bwMode="auto">
            <a:xfrm>
              <a:off x="3256" y="2944"/>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222" name="Line 230"/>
            <p:cNvSpPr>
              <a:spLocks noChangeShapeType="1"/>
            </p:cNvSpPr>
            <p:nvPr/>
          </p:nvSpPr>
          <p:spPr bwMode="auto">
            <a:xfrm flipV="1">
              <a:off x="3256" y="3235"/>
              <a:ext cx="2065" cy="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223" name="Line 231"/>
            <p:cNvSpPr>
              <a:spLocks noChangeShapeType="1"/>
            </p:cNvSpPr>
            <p:nvPr/>
          </p:nvSpPr>
          <p:spPr bwMode="auto">
            <a:xfrm>
              <a:off x="5332" y="2944"/>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224" name="Line 232"/>
            <p:cNvSpPr>
              <a:spLocks noChangeShapeType="1"/>
            </p:cNvSpPr>
            <p:nvPr/>
          </p:nvSpPr>
          <p:spPr bwMode="auto">
            <a:xfrm>
              <a:off x="3929" y="2983"/>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225" name="Line 233"/>
            <p:cNvSpPr>
              <a:spLocks noChangeShapeType="1"/>
            </p:cNvSpPr>
            <p:nvPr/>
          </p:nvSpPr>
          <p:spPr bwMode="auto">
            <a:xfrm>
              <a:off x="4617" y="2986"/>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sp>
        <p:nvSpPr>
          <p:cNvPr id="21524" name="TextBox 1"/>
          <p:cNvSpPr txBox="1">
            <a:spLocks noChangeArrowheads="1"/>
          </p:cNvSpPr>
          <p:nvPr/>
        </p:nvSpPr>
        <p:spPr bwMode="auto">
          <a:xfrm>
            <a:off x="557213" y="6029325"/>
            <a:ext cx="8443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若两个粒子量子态相同，用</a:t>
            </a:r>
            <a:r>
              <a:rPr lang="en-US" altLang="zh-CN" sz="2800" dirty="0">
                <a:latin typeface="Times New Roman" pitchFamily="18" charset="0"/>
              </a:rPr>
              <a:t>2!</a:t>
            </a:r>
            <a:r>
              <a:rPr lang="zh-CN" altLang="en-US" sz="2800" dirty="0">
                <a:latin typeface="Times New Roman" pitchFamily="18" charset="0"/>
              </a:rPr>
              <a:t>修正全同性就错了。</a:t>
            </a:r>
          </a:p>
        </p:txBody>
      </p:sp>
      <p:sp>
        <p:nvSpPr>
          <p:cNvPr id="126" name="AutoShape 59">
            <a:extLst>
              <a:ext uri="{FF2B5EF4-FFF2-40B4-BE49-F238E27FC236}">
                <a16:creationId xmlns:a16="http://schemas.microsoft.com/office/drawing/2014/main" id="{6F7EE9FD-E779-4075-BB86-7649A3620A65}"/>
              </a:ext>
            </a:extLst>
          </p:cNvPr>
          <p:cNvSpPr>
            <a:spLocks noChangeArrowheads="1"/>
          </p:cNvSpPr>
          <p:nvPr/>
        </p:nvSpPr>
        <p:spPr bwMode="auto">
          <a:xfrm>
            <a:off x="4190206" y="2688350"/>
            <a:ext cx="81915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 name="AutoShape 59">
            <a:extLst>
              <a:ext uri="{FF2B5EF4-FFF2-40B4-BE49-F238E27FC236}">
                <a16:creationId xmlns:a16="http://schemas.microsoft.com/office/drawing/2014/main" id="{3451CA4C-D2A5-4B63-ADC5-0875F680E6C3}"/>
              </a:ext>
            </a:extLst>
          </p:cNvPr>
          <p:cNvSpPr>
            <a:spLocks noChangeArrowheads="1"/>
          </p:cNvSpPr>
          <p:nvPr/>
        </p:nvSpPr>
        <p:spPr bwMode="auto">
          <a:xfrm>
            <a:off x="4221162" y="3664662"/>
            <a:ext cx="81915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 name="AutoShape 59">
            <a:extLst>
              <a:ext uri="{FF2B5EF4-FFF2-40B4-BE49-F238E27FC236}">
                <a16:creationId xmlns:a16="http://schemas.microsoft.com/office/drawing/2014/main" id="{49EA16BB-69A6-43BA-AF7F-525792434558}"/>
              </a:ext>
            </a:extLst>
          </p:cNvPr>
          <p:cNvSpPr>
            <a:spLocks noChangeArrowheads="1"/>
          </p:cNvSpPr>
          <p:nvPr/>
        </p:nvSpPr>
        <p:spPr bwMode="auto">
          <a:xfrm>
            <a:off x="4260144" y="4506566"/>
            <a:ext cx="81915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 name="AutoShape 59">
            <a:extLst>
              <a:ext uri="{FF2B5EF4-FFF2-40B4-BE49-F238E27FC236}">
                <a16:creationId xmlns:a16="http://schemas.microsoft.com/office/drawing/2014/main" id="{47FA082B-1C37-4250-AE45-B62419C9EF84}"/>
              </a:ext>
            </a:extLst>
          </p:cNvPr>
          <p:cNvSpPr>
            <a:spLocks noChangeArrowheads="1"/>
          </p:cNvSpPr>
          <p:nvPr/>
        </p:nvSpPr>
        <p:spPr bwMode="auto">
          <a:xfrm>
            <a:off x="4265787" y="5042790"/>
            <a:ext cx="81915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 name="AutoShape 59">
            <a:extLst>
              <a:ext uri="{FF2B5EF4-FFF2-40B4-BE49-F238E27FC236}">
                <a16:creationId xmlns:a16="http://schemas.microsoft.com/office/drawing/2014/main" id="{34D81D4D-6593-489E-9DF4-00127B5133B6}"/>
              </a:ext>
            </a:extLst>
          </p:cNvPr>
          <p:cNvSpPr>
            <a:spLocks noChangeArrowheads="1"/>
          </p:cNvSpPr>
          <p:nvPr/>
        </p:nvSpPr>
        <p:spPr bwMode="auto">
          <a:xfrm>
            <a:off x="4271430" y="5511282"/>
            <a:ext cx="81915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 name="文本框 131">
            <a:extLst>
              <a:ext uri="{FF2B5EF4-FFF2-40B4-BE49-F238E27FC236}">
                <a16:creationId xmlns:a16="http://schemas.microsoft.com/office/drawing/2014/main" id="{0DFBB674-9ADE-4D52-9DD3-8BAB105E6AEC}"/>
              </a:ext>
            </a:extLst>
          </p:cNvPr>
          <p:cNvSpPr txBox="1"/>
          <p:nvPr/>
        </p:nvSpPr>
        <p:spPr>
          <a:xfrm>
            <a:off x="557212" y="600409"/>
            <a:ext cx="7484531" cy="523220"/>
          </a:xfrm>
          <a:prstGeom prst="rect">
            <a:avLst/>
          </a:prstGeom>
          <a:noFill/>
        </p:spPr>
        <p:txBody>
          <a:bodyPr wrap="square" rtlCol="0">
            <a:spAutoFit/>
          </a:bodyPr>
          <a:lstStyle/>
          <a:p>
            <a:r>
              <a:rPr lang="zh-CN" altLang="en-US" dirty="0"/>
              <a:t>例：三个单粒子量子态，</a:t>
            </a:r>
            <a:r>
              <a:rPr lang="en-US" altLang="zh-CN" b="0" i="1" dirty="0">
                <a:solidFill>
                  <a:srgbClr val="000000"/>
                </a:solidFill>
              </a:rPr>
              <a:t>N</a:t>
            </a:r>
            <a:r>
              <a:rPr lang="en-US" altLang="zh-CN" b="0" dirty="0">
                <a:solidFill>
                  <a:srgbClr val="000000"/>
                </a:solidFill>
              </a:rPr>
              <a:t>=2</a:t>
            </a:r>
            <a:endParaRPr lang="zh-CN" altLang="en-US" b="0" dirty="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58"/>
          <p:cNvSpPr>
            <a:spLocks noChangeArrowheads="1"/>
          </p:cNvSpPr>
          <p:nvPr/>
        </p:nvSpPr>
        <p:spPr bwMode="auto">
          <a:xfrm>
            <a:off x="4210050" y="3468519"/>
            <a:ext cx="81915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531" name="Group 121"/>
          <p:cNvGrpSpPr>
            <a:grpSpLocks/>
          </p:cNvGrpSpPr>
          <p:nvPr/>
        </p:nvGrpSpPr>
        <p:grpSpPr bwMode="auto">
          <a:xfrm>
            <a:off x="609600" y="2020719"/>
            <a:ext cx="3295650" cy="468313"/>
            <a:chOff x="288" y="324"/>
            <a:chExt cx="2076" cy="295"/>
          </a:xfrm>
        </p:grpSpPr>
        <p:sp>
          <p:nvSpPr>
            <p:cNvPr id="212996" name="Line 4"/>
            <p:cNvSpPr>
              <a:spLocks noChangeShapeType="1"/>
            </p:cNvSpPr>
            <p:nvPr/>
          </p:nvSpPr>
          <p:spPr bwMode="auto">
            <a:xfrm>
              <a:off x="288" y="324"/>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2997" name="Line 5"/>
            <p:cNvSpPr>
              <a:spLocks noChangeShapeType="1"/>
            </p:cNvSpPr>
            <p:nvPr/>
          </p:nvSpPr>
          <p:spPr bwMode="auto">
            <a:xfrm flipV="1">
              <a:off x="288" y="615"/>
              <a:ext cx="2065" cy="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2998" name="Line 6"/>
            <p:cNvSpPr>
              <a:spLocks noChangeShapeType="1"/>
            </p:cNvSpPr>
            <p:nvPr/>
          </p:nvSpPr>
          <p:spPr bwMode="auto">
            <a:xfrm>
              <a:off x="2364" y="324"/>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2999" name="Line 7"/>
            <p:cNvSpPr>
              <a:spLocks noChangeShapeType="1"/>
            </p:cNvSpPr>
            <p:nvPr/>
          </p:nvSpPr>
          <p:spPr bwMode="auto">
            <a:xfrm>
              <a:off x="961" y="363"/>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055" name="Line 63"/>
            <p:cNvSpPr>
              <a:spLocks noChangeShapeType="1"/>
            </p:cNvSpPr>
            <p:nvPr/>
          </p:nvSpPr>
          <p:spPr bwMode="auto">
            <a:xfrm>
              <a:off x="1649" y="366"/>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627" name="Oval 68"/>
            <p:cNvSpPr>
              <a:spLocks noChangeArrowheads="1"/>
            </p:cNvSpPr>
            <p:nvPr/>
          </p:nvSpPr>
          <p:spPr bwMode="auto">
            <a:xfrm>
              <a:off x="508" y="376"/>
              <a:ext cx="227" cy="227"/>
            </a:xfrm>
            <a:prstGeom prst="ellipse">
              <a:avLst/>
            </a:prstGeom>
            <a:gradFill rotWithShape="1">
              <a:gsLst>
                <a:gs pos="0">
                  <a:srgbClr val="8686FF"/>
                </a:gs>
                <a:gs pos="100000">
                  <a:srgbClr val="0000FF"/>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2628" name="Oval 69"/>
            <p:cNvSpPr>
              <a:spLocks noChangeArrowheads="1"/>
            </p:cNvSpPr>
            <p:nvPr/>
          </p:nvSpPr>
          <p:spPr bwMode="auto">
            <a:xfrm>
              <a:off x="1184" y="380"/>
              <a:ext cx="227" cy="227"/>
            </a:xfrm>
            <a:prstGeom prst="ellipse">
              <a:avLst/>
            </a:prstGeom>
            <a:gradFill rotWithShape="1">
              <a:gsLst>
                <a:gs pos="0">
                  <a:srgbClr val="FF9E9E"/>
                </a:gs>
                <a:gs pos="100000">
                  <a:srgbClr val="FF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nvGrpSpPr>
          <p:cNvPr id="22532" name="Group 122"/>
          <p:cNvGrpSpPr>
            <a:grpSpLocks/>
          </p:cNvGrpSpPr>
          <p:nvPr/>
        </p:nvGrpSpPr>
        <p:grpSpPr bwMode="auto">
          <a:xfrm>
            <a:off x="615950" y="3093869"/>
            <a:ext cx="3295650" cy="468313"/>
            <a:chOff x="424" y="976"/>
            <a:chExt cx="2076" cy="295"/>
          </a:xfrm>
        </p:grpSpPr>
        <p:sp>
          <p:nvSpPr>
            <p:cNvPr id="213106" name="Line 114"/>
            <p:cNvSpPr>
              <a:spLocks noChangeShapeType="1"/>
            </p:cNvSpPr>
            <p:nvPr/>
          </p:nvSpPr>
          <p:spPr bwMode="auto">
            <a:xfrm>
              <a:off x="424" y="976"/>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07" name="Line 115"/>
            <p:cNvSpPr>
              <a:spLocks noChangeShapeType="1"/>
            </p:cNvSpPr>
            <p:nvPr/>
          </p:nvSpPr>
          <p:spPr bwMode="auto">
            <a:xfrm flipV="1">
              <a:off x="424" y="1267"/>
              <a:ext cx="2065" cy="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08" name="Line 116"/>
            <p:cNvSpPr>
              <a:spLocks noChangeShapeType="1"/>
            </p:cNvSpPr>
            <p:nvPr/>
          </p:nvSpPr>
          <p:spPr bwMode="auto">
            <a:xfrm>
              <a:off x="2500" y="976"/>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09" name="Line 117"/>
            <p:cNvSpPr>
              <a:spLocks noChangeShapeType="1"/>
            </p:cNvSpPr>
            <p:nvPr/>
          </p:nvSpPr>
          <p:spPr bwMode="auto">
            <a:xfrm>
              <a:off x="1097" y="1015"/>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10" name="Line 118"/>
            <p:cNvSpPr>
              <a:spLocks noChangeShapeType="1"/>
            </p:cNvSpPr>
            <p:nvPr/>
          </p:nvSpPr>
          <p:spPr bwMode="auto">
            <a:xfrm>
              <a:off x="1785" y="1018"/>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620" name="Oval 119"/>
            <p:cNvSpPr>
              <a:spLocks noChangeArrowheads="1"/>
            </p:cNvSpPr>
            <p:nvPr/>
          </p:nvSpPr>
          <p:spPr bwMode="auto">
            <a:xfrm>
              <a:off x="644" y="1028"/>
              <a:ext cx="227" cy="227"/>
            </a:xfrm>
            <a:prstGeom prst="ellipse">
              <a:avLst/>
            </a:prstGeom>
            <a:gradFill rotWithShape="1">
              <a:gsLst>
                <a:gs pos="0">
                  <a:srgbClr val="8686FF"/>
                </a:gs>
                <a:gs pos="100000">
                  <a:srgbClr val="0000FF"/>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2621" name="Oval 120"/>
            <p:cNvSpPr>
              <a:spLocks noChangeArrowheads="1"/>
            </p:cNvSpPr>
            <p:nvPr/>
          </p:nvSpPr>
          <p:spPr bwMode="auto">
            <a:xfrm>
              <a:off x="2040" y="1032"/>
              <a:ext cx="227" cy="227"/>
            </a:xfrm>
            <a:prstGeom prst="ellipse">
              <a:avLst/>
            </a:prstGeom>
            <a:gradFill rotWithShape="1">
              <a:gsLst>
                <a:gs pos="0">
                  <a:srgbClr val="FF9E9E"/>
                </a:gs>
                <a:gs pos="100000">
                  <a:srgbClr val="FF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nvGrpSpPr>
          <p:cNvPr id="22533" name="Group 130"/>
          <p:cNvGrpSpPr>
            <a:grpSpLocks/>
          </p:cNvGrpSpPr>
          <p:nvPr/>
        </p:nvGrpSpPr>
        <p:grpSpPr bwMode="auto">
          <a:xfrm>
            <a:off x="609600" y="2554119"/>
            <a:ext cx="3295650" cy="468313"/>
            <a:chOff x="288" y="1116"/>
            <a:chExt cx="2076" cy="295"/>
          </a:xfrm>
        </p:grpSpPr>
        <p:sp>
          <p:nvSpPr>
            <p:cNvPr id="213115" name="Line 123"/>
            <p:cNvSpPr>
              <a:spLocks noChangeShapeType="1"/>
            </p:cNvSpPr>
            <p:nvPr/>
          </p:nvSpPr>
          <p:spPr bwMode="auto">
            <a:xfrm>
              <a:off x="288" y="1116"/>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16" name="Line 124"/>
            <p:cNvSpPr>
              <a:spLocks noChangeShapeType="1"/>
            </p:cNvSpPr>
            <p:nvPr/>
          </p:nvSpPr>
          <p:spPr bwMode="auto">
            <a:xfrm flipV="1">
              <a:off x="288" y="1407"/>
              <a:ext cx="2065" cy="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17" name="Line 125"/>
            <p:cNvSpPr>
              <a:spLocks noChangeShapeType="1"/>
            </p:cNvSpPr>
            <p:nvPr/>
          </p:nvSpPr>
          <p:spPr bwMode="auto">
            <a:xfrm>
              <a:off x="2364" y="1116"/>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18" name="Line 126"/>
            <p:cNvSpPr>
              <a:spLocks noChangeShapeType="1"/>
            </p:cNvSpPr>
            <p:nvPr/>
          </p:nvSpPr>
          <p:spPr bwMode="auto">
            <a:xfrm>
              <a:off x="961" y="1155"/>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19" name="Line 127"/>
            <p:cNvSpPr>
              <a:spLocks noChangeShapeType="1"/>
            </p:cNvSpPr>
            <p:nvPr/>
          </p:nvSpPr>
          <p:spPr bwMode="auto">
            <a:xfrm>
              <a:off x="1649" y="1158"/>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613" name="Oval 128"/>
            <p:cNvSpPr>
              <a:spLocks noChangeArrowheads="1"/>
            </p:cNvSpPr>
            <p:nvPr/>
          </p:nvSpPr>
          <p:spPr bwMode="auto">
            <a:xfrm>
              <a:off x="1228" y="1168"/>
              <a:ext cx="227" cy="227"/>
            </a:xfrm>
            <a:prstGeom prst="ellipse">
              <a:avLst/>
            </a:prstGeom>
            <a:gradFill rotWithShape="1">
              <a:gsLst>
                <a:gs pos="0">
                  <a:srgbClr val="8686FF"/>
                </a:gs>
                <a:gs pos="100000">
                  <a:srgbClr val="0000FF"/>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2614" name="Oval 129"/>
            <p:cNvSpPr>
              <a:spLocks noChangeArrowheads="1"/>
            </p:cNvSpPr>
            <p:nvPr/>
          </p:nvSpPr>
          <p:spPr bwMode="auto">
            <a:xfrm>
              <a:off x="500" y="1160"/>
              <a:ext cx="227" cy="227"/>
            </a:xfrm>
            <a:prstGeom prst="ellipse">
              <a:avLst/>
            </a:prstGeom>
            <a:gradFill rotWithShape="1">
              <a:gsLst>
                <a:gs pos="0">
                  <a:srgbClr val="FF9E9E"/>
                </a:gs>
                <a:gs pos="100000">
                  <a:srgbClr val="FF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nvGrpSpPr>
          <p:cNvPr id="22534" name="Group 138"/>
          <p:cNvGrpSpPr>
            <a:grpSpLocks/>
          </p:cNvGrpSpPr>
          <p:nvPr/>
        </p:nvGrpSpPr>
        <p:grpSpPr bwMode="auto">
          <a:xfrm>
            <a:off x="609600" y="3601869"/>
            <a:ext cx="3295650" cy="468313"/>
            <a:chOff x="288" y="1332"/>
            <a:chExt cx="2076" cy="295"/>
          </a:xfrm>
        </p:grpSpPr>
        <p:sp>
          <p:nvSpPr>
            <p:cNvPr id="213123" name="Line 131"/>
            <p:cNvSpPr>
              <a:spLocks noChangeShapeType="1"/>
            </p:cNvSpPr>
            <p:nvPr/>
          </p:nvSpPr>
          <p:spPr bwMode="auto">
            <a:xfrm>
              <a:off x="288" y="1332"/>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24" name="Line 132"/>
            <p:cNvSpPr>
              <a:spLocks noChangeShapeType="1"/>
            </p:cNvSpPr>
            <p:nvPr/>
          </p:nvSpPr>
          <p:spPr bwMode="auto">
            <a:xfrm flipV="1">
              <a:off x="288" y="1623"/>
              <a:ext cx="2065" cy="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25" name="Line 133"/>
            <p:cNvSpPr>
              <a:spLocks noChangeShapeType="1"/>
            </p:cNvSpPr>
            <p:nvPr/>
          </p:nvSpPr>
          <p:spPr bwMode="auto">
            <a:xfrm>
              <a:off x="2364" y="1332"/>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26" name="Line 134"/>
            <p:cNvSpPr>
              <a:spLocks noChangeShapeType="1"/>
            </p:cNvSpPr>
            <p:nvPr/>
          </p:nvSpPr>
          <p:spPr bwMode="auto">
            <a:xfrm>
              <a:off x="961" y="1371"/>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27" name="Line 135"/>
            <p:cNvSpPr>
              <a:spLocks noChangeShapeType="1"/>
            </p:cNvSpPr>
            <p:nvPr/>
          </p:nvSpPr>
          <p:spPr bwMode="auto">
            <a:xfrm>
              <a:off x="1649" y="1374"/>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606" name="Oval 136"/>
            <p:cNvSpPr>
              <a:spLocks noChangeArrowheads="1"/>
            </p:cNvSpPr>
            <p:nvPr/>
          </p:nvSpPr>
          <p:spPr bwMode="auto">
            <a:xfrm>
              <a:off x="1900" y="1384"/>
              <a:ext cx="227" cy="227"/>
            </a:xfrm>
            <a:prstGeom prst="ellipse">
              <a:avLst/>
            </a:prstGeom>
            <a:gradFill rotWithShape="1">
              <a:gsLst>
                <a:gs pos="0">
                  <a:srgbClr val="8686FF"/>
                </a:gs>
                <a:gs pos="100000">
                  <a:srgbClr val="0000FF"/>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2607" name="Oval 137"/>
            <p:cNvSpPr>
              <a:spLocks noChangeArrowheads="1"/>
            </p:cNvSpPr>
            <p:nvPr/>
          </p:nvSpPr>
          <p:spPr bwMode="auto">
            <a:xfrm>
              <a:off x="488" y="1376"/>
              <a:ext cx="227" cy="227"/>
            </a:xfrm>
            <a:prstGeom prst="ellipse">
              <a:avLst/>
            </a:prstGeom>
            <a:gradFill rotWithShape="1">
              <a:gsLst>
                <a:gs pos="0">
                  <a:srgbClr val="FF9E9E"/>
                </a:gs>
                <a:gs pos="100000">
                  <a:srgbClr val="FF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nvGrpSpPr>
          <p:cNvPr id="22535" name="Group 146"/>
          <p:cNvGrpSpPr>
            <a:grpSpLocks/>
          </p:cNvGrpSpPr>
          <p:nvPr/>
        </p:nvGrpSpPr>
        <p:grpSpPr bwMode="auto">
          <a:xfrm>
            <a:off x="609600" y="4116219"/>
            <a:ext cx="3295650" cy="468313"/>
            <a:chOff x="288" y="1836"/>
            <a:chExt cx="2076" cy="295"/>
          </a:xfrm>
        </p:grpSpPr>
        <p:sp>
          <p:nvSpPr>
            <p:cNvPr id="213131" name="Line 139"/>
            <p:cNvSpPr>
              <a:spLocks noChangeShapeType="1"/>
            </p:cNvSpPr>
            <p:nvPr/>
          </p:nvSpPr>
          <p:spPr bwMode="auto">
            <a:xfrm>
              <a:off x="288" y="1836"/>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32" name="Line 140"/>
            <p:cNvSpPr>
              <a:spLocks noChangeShapeType="1"/>
            </p:cNvSpPr>
            <p:nvPr/>
          </p:nvSpPr>
          <p:spPr bwMode="auto">
            <a:xfrm flipV="1">
              <a:off x="288" y="2127"/>
              <a:ext cx="2065" cy="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33" name="Line 141"/>
            <p:cNvSpPr>
              <a:spLocks noChangeShapeType="1"/>
            </p:cNvSpPr>
            <p:nvPr/>
          </p:nvSpPr>
          <p:spPr bwMode="auto">
            <a:xfrm>
              <a:off x="2364" y="1836"/>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34" name="Line 142"/>
            <p:cNvSpPr>
              <a:spLocks noChangeShapeType="1"/>
            </p:cNvSpPr>
            <p:nvPr/>
          </p:nvSpPr>
          <p:spPr bwMode="auto">
            <a:xfrm>
              <a:off x="961" y="1875"/>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35" name="Line 143"/>
            <p:cNvSpPr>
              <a:spLocks noChangeShapeType="1"/>
            </p:cNvSpPr>
            <p:nvPr/>
          </p:nvSpPr>
          <p:spPr bwMode="auto">
            <a:xfrm>
              <a:off x="1649" y="1878"/>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599" name="Oval 144"/>
            <p:cNvSpPr>
              <a:spLocks noChangeArrowheads="1"/>
            </p:cNvSpPr>
            <p:nvPr/>
          </p:nvSpPr>
          <p:spPr bwMode="auto">
            <a:xfrm>
              <a:off x="1936" y="1888"/>
              <a:ext cx="227" cy="227"/>
            </a:xfrm>
            <a:prstGeom prst="ellipse">
              <a:avLst/>
            </a:prstGeom>
            <a:gradFill rotWithShape="1">
              <a:gsLst>
                <a:gs pos="0">
                  <a:srgbClr val="8686FF"/>
                </a:gs>
                <a:gs pos="100000">
                  <a:srgbClr val="0000FF"/>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2600" name="Oval 145"/>
            <p:cNvSpPr>
              <a:spLocks noChangeArrowheads="1"/>
            </p:cNvSpPr>
            <p:nvPr/>
          </p:nvSpPr>
          <p:spPr bwMode="auto">
            <a:xfrm>
              <a:off x="1184" y="1892"/>
              <a:ext cx="227" cy="227"/>
            </a:xfrm>
            <a:prstGeom prst="ellipse">
              <a:avLst/>
            </a:prstGeom>
            <a:gradFill rotWithShape="1">
              <a:gsLst>
                <a:gs pos="0">
                  <a:srgbClr val="FF9E9E"/>
                </a:gs>
                <a:gs pos="100000">
                  <a:srgbClr val="FF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nvGrpSpPr>
          <p:cNvPr id="22536" name="Group 154"/>
          <p:cNvGrpSpPr>
            <a:grpSpLocks/>
          </p:cNvGrpSpPr>
          <p:nvPr/>
        </p:nvGrpSpPr>
        <p:grpSpPr bwMode="auto">
          <a:xfrm>
            <a:off x="609600" y="4649619"/>
            <a:ext cx="3295650" cy="468313"/>
            <a:chOff x="288" y="1956"/>
            <a:chExt cx="2076" cy="295"/>
          </a:xfrm>
        </p:grpSpPr>
        <p:sp>
          <p:nvSpPr>
            <p:cNvPr id="213139" name="Line 147"/>
            <p:cNvSpPr>
              <a:spLocks noChangeShapeType="1"/>
            </p:cNvSpPr>
            <p:nvPr/>
          </p:nvSpPr>
          <p:spPr bwMode="auto">
            <a:xfrm>
              <a:off x="288" y="1956"/>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40" name="Line 148"/>
            <p:cNvSpPr>
              <a:spLocks noChangeShapeType="1"/>
            </p:cNvSpPr>
            <p:nvPr/>
          </p:nvSpPr>
          <p:spPr bwMode="auto">
            <a:xfrm flipV="1">
              <a:off x="288" y="2247"/>
              <a:ext cx="2065" cy="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41" name="Line 149"/>
            <p:cNvSpPr>
              <a:spLocks noChangeShapeType="1"/>
            </p:cNvSpPr>
            <p:nvPr/>
          </p:nvSpPr>
          <p:spPr bwMode="auto">
            <a:xfrm>
              <a:off x="2364" y="1956"/>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42" name="Line 150"/>
            <p:cNvSpPr>
              <a:spLocks noChangeShapeType="1"/>
            </p:cNvSpPr>
            <p:nvPr/>
          </p:nvSpPr>
          <p:spPr bwMode="auto">
            <a:xfrm>
              <a:off x="961" y="1995"/>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43" name="Line 151"/>
            <p:cNvSpPr>
              <a:spLocks noChangeShapeType="1"/>
            </p:cNvSpPr>
            <p:nvPr/>
          </p:nvSpPr>
          <p:spPr bwMode="auto">
            <a:xfrm>
              <a:off x="1649" y="1998"/>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592" name="Oval 152"/>
            <p:cNvSpPr>
              <a:spLocks noChangeArrowheads="1"/>
            </p:cNvSpPr>
            <p:nvPr/>
          </p:nvSpPr>
          <p:spPr bwMode="auto">
            <a:xfrm>
              <a:off x="1180" y="2008"/>
              <a:ext cx="227" cy="227"/>
            </a:xfrm>
            <a:prstGeom prst="ellipse">
              <a:avLst/>
            </a:prstGeom>
            <a:gradFill rotWithShape="1">
              <a:gsLst>
                <a:gs pos="0">
                  <a:srgbClr val="8686FF"/>
                </a:gs>
                <a:gs pos="100000">
                  <a:srgbClr val="0000FF"/>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2593" name="Oval 153"/>
            <p:cNvSpPr>
              <a:spLocks noChangeArrowheads="1"/>
            </p:cNvSpPr>
            <p:nvPr/>
          </p:nvSpPr>
          <p:spPr bwMode="auto">
            <a:xfrm>
              <a:off x="1916" y="2000"/>
              <a:ext cx="227" cy="227"/>
            </a:xfrm>
            <a:prstGeom prst="ellipse">
              <a:avLst/>
            </a:prstGeom>
            <a:gradFill rotWithShape="1">
              <a:gsLst>
                <a:gs pos="0">
                  <a:srgbClr val="FF9E9E"/>
                </a:gs>
                <a:gs pos="100000">
                  <a:srgbClr val="FF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nvGrpSpPr>
          <p:cNvPr id="22537" name="Group 186"/>
          <p:cNvGrpSpPr>
            <a:grpSpLocks/>
          </p:cNvGrpSpPr>
          <p:nvPr/>
        </p:nvGrpSpPr>
        <p:grpSpPr bwMode="auto">
          <a:xfrm>
            <a:off x="5314950" y="2263428"/>
            <a:ext cx="3295650" cy="468313"/>
            <a:chOff x="3252" y="324"/>
            <a:chExt cx="2076" cy="295"/>
          </a:xfrm>
        </p:grpSpPr>
        <p:sp>
          <p:nvSpPr>
            <p:cNvPr id="22580" name="Oval 40"/>
            <p:cNvSpPr>
              <a:spLocks noChangeArrowheads="1"/>
            </p:cNvSpPr>
            <p:nvPr/>
          </p:nvSpPr>
          <p:spPr bwMode="auto">
            <a:xfrm>
              <a:off x="3456" y="372"/>
              <a:ext cx="227" cy="227"/>
            </a:xfrm>
            <a:prstGeom prst="ellipse">
              <a:avLst/>
            </a:prstGeom>
            <a:gradFill rotWithShape="1">
              <a:gsLst>
                <a:gs pos="0">
                  <a:srgbClr val="D7AEAE"/>
                </a:gs>
                <a:gs pos="100000">
                  <a:srgbClr val="80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2581" name="Oval 41"/>
            <p:cNvSpPr>
              <a:spLocks noChangeArrowheads="1"/>
            </p:cNvSpPr>
            <p:nvPr/>
          </p:nvSpPr>
          <p:spPr bwMode="auto">
            <a:xfrm>
              <a:off x="4156" y="364"/>
              <a:ext cx="227" cy="227"/>
            </a:xfrm>
            <a:prstGeom prst="ellipse">
              <a:avLst/>
            </a:prstGeom>
            <a:gradFill rotWithShape="1">
              <a:gsLst>
                <a:gs pos="0">
                  <a:srgbClr val="D7AEAE"/>
                </a:gs>
                <a:gs pos="100000">
                  <a:srgbClr val="80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3171" name="Line 179"/>
            <p:cNvSpPr>
              <a:spLocks noChangeShapeType="1"/>
            </p:cNvSpPr>
            <p:nvPr/>
          </p:nvSpPr>
          <p:spPr bwMode="auto">
            <a:xfrm>
              <a:off x="3252" y="324"/>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72" name="Line 180"/>
            <p:cNvSpPr>
              <a:spLocks noChangeShapeType="1"/>
            </p:cNvSpPr>
            <p:nvPr/>
          </p:nvSpPr>
          <p:spPr bwMode="auto">
            <a:xfrm flipV="1">
              <a:off x="3252" y="615"/>
              <a:ext cx="2065" cy="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73" name="Line 181"/>
            <p:cNvSpPr>
              <a:spLocks noChangeShapeType="1"/>
            </p:cNvSpPr>
            <p:nvPr/>
          </p:nvSpPr>
          <p:spPr bwMode="auto">
            <a:xfrm>
              <a:off x="5328" y="324"/>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74" name="Line 182"/>
            <p:cNvSpPr>
              <a:spLocks noChangeShapeType="1"/>
            </p:cNvSpPr>
            <p:nvPr/>
          </p:nvSpPr>
          <p:spPr bwMode="auto">
            <a:xfrm>
              <a:off x="3925" y="363"/>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75" name="Line 183"/>
            <p:cNvSpPr>
              <a:spLocks noChangeShapeType="1"/>
            </p:cNvSpPr>
            <p:nvPr/>
          </p:nvSpPr>
          <p:spPr bwMode="auto">
            <a:xfrm>
              <a:off x="4613" y="366"/>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nvGrpSpPr>
          <p:cNvPr id="22538" name="Group 202"/>
          <p:cNvGrpSpPr>
            <a:grpSpLocks/>
          </p:cNvGrpSpPr>
          <p:nvPr/>
        </p:nvGrpSpPr>
        <p:grpSpPr bwMode="auto">
          <a:xfrm>
            <a:off x="5302250" y="3284369"/>
            <a:ext cx="3295650" cy="468313"/>
            <a:chOff x="3256" y="1048"/>
            <a:chExt cx="2076" cy="295"/>
          </a:xfrm>
        </p:grpSpPr>
        <p:sp>
          <p:nvSpPr>
            <p:cNvPr id="22573" name="Oval 195"/>
            <p:cNvSpPr>
              <a:spLocks noChangeArrowheads="1"/>
            </p:cNvSpPr>
            <p:nvPr/>
          </p:nvSpPr>
          <p:spPr bwMode="auto">
            <a:xfrm>
              <a:off x="3460" y="1096"/>
              <a:ext cx="227" cy="227"/>
            </a:xfrm>
            <a:prstGeom prst="ellipse">
              <a:avLst/>
            </a:prstGeom>
            <a:gradFill rotWithShape="1">
              <a:gsLst>
                <a:gs pos="0">
                  <a:srgbClr val="D7AEAE"/>
                </a:gs>
                <a:gs pos="100000">
                  <a:srgbClr val="80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2574" name="Oval 196"/>
            <p:cNvSpPr>
              <a:spLocks noChangeArrowheads="1"/>
            </p:cNvSpPr>
            <p:nvPr/>
          </p:nvSpPr>
          <p:spPr bwMode="auto">
            <a:xfrm>
              <a:off x="4892" y="1100"/>
              <a:ext cx="227" cy="227"/>
            </a:xfrm>
            <a:prstGeom prst="ellipse">
              <a:avLst/>
            </a:prstGeom>
            <a:gradFill rotWithShape="1">
              <a:gsLst>
                <a:gs pos="0">
                  <a:srgbClr val="D7AEAE"/>
                </a:gs>
                <a:gs pos="100000">
                  <a:srgbClr val="80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3189" name="Line 197"/>
            <p:cNvSpPr>
              <a:spLocks noChangeShapeType="1"/>
            </p:cNvSpPr>
            <p:nvPr/>
          </p:nvSpPr>
          <p:spPr bwMode="auto">
            <a:xfrm>
              <a:off x="3256" y="1048"/>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90" name="Line 198"/>
            <p:cNvSpPr>
              <a:spLocks noChangeShapeType="1"/>
            </p:cNvSpPr>
            <p:nvPr/>
          </p:nvSpPr>
          <p:spPr bwMode="auto">
            <a:xfrm flipV="1">
              <a:off x="3256" y="1339"/>
              <a:ext cx="2065" cy="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91" name="Line 199"/>
            <p:cNvSpPr>
              <a:spLocks noChangeShapeType="1"/>
            </p:cNvSpPr>
            <p:nvPr/>
          </p:nvSpPr>
          <p:spPr bwMode="auto">
            <a:xfrm>
              <a:off x="5332" y="1048"/>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92" name="Line 200"/>
            <p:cNvSpPr>
              <a:spLocks noChangeShapeType="1"/>
            </p:cNvSpPr>
            <p:nvPr/>
          </p:nvSpPr>
          <p:spPr bwMode="auto">
            <a:xfrm>
              <a:off x="3929" y="1087"/>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93" name="Line 201"/>
            <p:cNvSpPr>
              <a:spLocks noChangeShapeType="1"/>
            </p:cNvSpPr>
            <p:nvPr/>
          </p:nvSpPr>
          <p:spPr bwMode="auto">
            <a:xfrm>
              <a:off x="4617" y="1090"/>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nvGrpSpPr>
          <p:cNvPr id="22539" name="Group 210"/>
          <p:cNvGrpSpPr>
            <a:grpSpLocks/>
          </p:cNvGrpSpPr>
          <p:nvPr/>
        </p:nvGrpSpPr>
        <p:grpSpPr bwMode="auto">
          <a:xfrm>
            <a:off x="5317772" y="4321538"/>
            <a:ext cx="3295650" cy="468313"/>
            <a:chOff x="3256" y="1624"/>
            <a:chExt cx="2076" cy="295"/>
          </a:xfrm>
        </p:grpSpPr>
        <p:sp>
          <p:nvSpPr>
            <p:cNvPr id="22566" name="Oval 203"/>
            <p:cNvSpPr>
              <a:spLocks noChangeArrowheads="1"/>
            </p:cNvSpPr>
            <p:nvPr/>
          </p:nvSpPr>
          <p:spPr bwMode="auto">
            <a:xfrm>
              <a:off x="4144" y="1672"/>
              <a:ext cx="227" cy="227"/>
            </a:xfrm>
            <a:prstGeom prst="ellipse">
              <a:avLst/>
            </a:prstGeom>
            <a:gradFill rotWithShape="1">
              <a:gsLst>
                <a:gs pos="0">
                  <a:srgbClr val="D7AEAE"/>
                </a:gs>
                <a:gs pos="100000">
                  <a:srgbClr val="80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2567" name="Oval 204"/>
            <p:cNvSpPr>
              <a:spLocks noChangeArrowheads="1"/>
            </p:cNvSpPr>
            <p:nvPr/>
          </p:nvSpPr>
          <p:spPr bwMode="auto">
            <a:xfrm>
              <a:off x="4892" y="1664"/>
              <a:ext cx="227" cy="227"/>
            </a:xfrm>
            <a:prstGeom prst="ellipse">
              <a:avLst/>
            </a:prstGeom>
            <a:gradFill rotWithShape="1">
              <a:gsLst>
                <a:gs pos="0">
                  <a:srgbClr val="D7AEAE"/>
                </a:gs>
                <a:gs pos="100000">
                  <a:srgbClr val="80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3197" name="Line 205"/>
            <p:cNvSpPr>
              <a:spLocks noChangeShapeType="1"/>
            </p:cNvSpPr>
            <p:nvPr/>
          </p:nvSpPr>
          <p:spPr bwMode="auto">
            <a:xfrm>
              <a:off x="3256" y="1624"/>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98" name="Line 206"/>
            <p:cNvSpPr>
              <a:spLocks noChangeShapeType="1"/>
            </p:cNvSpPr>
            <p:nvPr/>
          </p:nvSpPr>
          <p:spPr bwMode="auto">
            <a:xfrm flipV="1">
              <a:off x="3256" y="1915"/>
              <a:ext cx="2065" cy="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199" name="Line 207"/>
            <p:cNvSpPr>
              <a:spLocks noChangeShapeType="1"/>
            </p:cNvSpPr>
            <p:nvPr/>
          </p:nvSpPr>
          <p:spPr bwMode="auto">
            <a:xfrm>
              <a:off x="5332" y="1624"/>
              <a:ext cx="0" cy="295"/>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200" name="Line 208"/>
            <p:cNvSpPr>
              <a:spLocks noChangeShapeType="1"/>
            </p:cNvSpPr>
            <p:nvPr/>
          </p:nvSpPr>
          <p:spPr bwMode="auto">
            <a:xfrm>
              <a:off x="3929" y="1663"/>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13201" name="Line 209"/>
            <p:cNvSpPr>
              <a:spLocks noChangeShapeType="1"/>
            </p:cNvSpPr>
            <p:nvPr/>
          </p:nvSpPr>
          <p:spPr bwMode="auto">
            <a:xfrm>
              <a:off x="4617" y="1666"/>
              <a:ext cx="0" cy="24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sp>
        <p:nvSpPr>
          <p:cNvPr id="22540" name="TextBox 128"/>
          <p:cNvSpPr txBox="1">
            <a:spLocks noChangeArrowheads="1"/>
          </p:cNvSpPr>
          <p:nvPr/>
        </p:nvSpPr>
        <p:spPr bwMode="auto">
          <a:xfrm>
            <a:off x="570089" y="568334"/>
            <a:ext cx="817721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0000FF"/>
                </a:solidFill>
                <a:latin typeface="黑体" panose="02010609060101010101" pitchFamily="49" charset="-122"/>
                <a:ea typeface="黑体" panose="02010609060101010101" pitchFamily="49" charset="-122"/>
              </a:rPr>
              <a:t>当体系中粒子的密度非常低，且温度足够高，以致同一个量子态上出现两个粒子的可能性很小，则用</a:t>
            </a:r>
            <a:r>
              <a:rPr lang="en-US" altLang="zh-CN" sz="2800" i="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a:solidFill>
                  <a:srgbClr val="0000FF"/>
                </a:solidFill>
                <a:latin typeface="黑体" panose="02010609060101010101" pitchFamily="49" charset="-122"/>
                <a:ea typeface="黑体" panose="02010609060101010101" pitchFamily="49" charset="-122"/>
              </a:rPr>
              <a:t>修正粒子的全同性就恰好不多不少。</a:t>
            </a:r>
          </a:p>
        </p:txBody>
      </p:sp>
      <p:grpSp>
        <p:nvGrpSpPr>
          <p:cNvPr id="22541" name="Group 24"/>
          <p:cNvGrpSpPr>
            <a:grpSpLocks noChangeAspect="1"/>
          </p:cNvGrpSpPr>
          <p:nvPr/>
        </p:nvGrpSpPr>
        <p:grpSpPr bwMode="auto">
          <a:xfrm>
            <a:off x="1871663" y="5440194"/>
            <a:ext cx="1858962" cy="411163"/>
            <a:chOff x="552" y="828"/>
            <a:chExt cx="1464" cy="324"/>
          </a:xfrm>
        </p:grpSpPr>
        <p:grpSp>
          <p:nvGrpSpPr>
            <p:cNvPr id="22559" name="Group 13"/>
            <p:cNvGrpSpPr>
              <a:grpSpLocks/>
            </p:cNvGrpSpPr>
            <p:nvPr/>
          </p:nvGrpSpPr>
          <p:grpSpPr bwMode="auto">
            <a:xfrm>
              <a:off x="552" y="828"/>
              <a:ext cx="1464" cy="324"/>
              <a:chOff x="1404" y="2568"/>
              <a:chExt cx="2196" cy="1044"/>
            </a:xfrm>
          </p:grpSpPr>
          <p:sp>
            <p:nvSpPr>
              <p:cNvPr id="134" name="Line 14"/>
              <p:cNvSpPr>
                <a:spLocks noChangeShapeType="1"/>
              </p:cNvSpPr>
              <p:nvPr/>
            </p:nvSpPr>
            <p:spPr bwMode="auto">
              <a:xfrm>
                <a:off x="1404" y="2568"/>
                <a:ext cx="0" cy="104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135" name="Line 15"/>
              <p:cNvSpPr>
                <a:spLocks noChangeShapeType="1"/>
              </p:cNvSpPr>
              <p:nvPr/>
            </p:nvSpPr>
            <p:spPr bwMode="auto">
              <a:xfrm flipV="1">
                <a:off x="1404" y="3600"/>
                <a:ext cx="2185" cy="12"/>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136" name="Line 16"/>
              <p:cNvSpPr>
                <a:spLocks noChangeShapeType="1"/>
              </p:cNvSpPr>
              <p:nvPr/>
            </p:nvSpPr>
            <p:spPr bwMode="auto">
              <a:xfrm>
                <a:off x="3600" y="2568"/>
                <a:ext cx="0" cy="104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137" name="Line 17"/>
              <p:cNvSpPr>
                <a:spLocks noChangeShapeType="1"/>
              </p:cNvSpPr>
              <p:nvPr/>
            </p:nvSpPr>
            <p:spPr bwMode="auto">
              <a:xfrm>
                <a:off x="2484" y="2737"/>
                <a:ext cx="0" cy="875"/>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sp>
          <p:nvSpPr>
            <p:cNvPr id="22560" name="Oval 22"/>
            <p:cNvSpPr>
              <a:spLocks noChangeArrowheads="1"/>
            </p:cNvSpPr>
            <p:nvPr/>
          </p:nvSpPr>
          <p:spPr bwMode="auto">
            <a:xfrm>
              <a:off x="780" y="840"/>
              <a:ext cx="299" cy="300"/>
            </a:xfrm>
            <a:prstGeom prst="ellipse">
              <a:avLst/>
            </a:prstGeom>
            <a:gradFill rotWithShape="1">
              <a:gsLst>
                <a:gs pos="0">
                  <a:srgbClr val="8686FF"/>
                </a:gs>
                <a:gs pos="100000">
                  <a:srgbClr val="0000FF"/>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2561" name="Oval 23"/>
            <p:cNvSpPr>
              <a:spLocks noChangeArrowheads="1"/>
            </p:cNvSpPr>
            <p:nvPr/>
          </p:nvSpPr>
          <p:spPr bwMode="auto">
            <a:xfrm>
              <a:off x="1492" y="844"/>
              <a:ext cx="299" cy="300"/>
            </a:xfrm>
            <a:prstGeom prst="ellipse">
              <a:avLst/>
            </a:prstGeom>
            <a:gradFill rotWithShape="1">
              <a:gsLst>
                <a:gs pos="0">
                  <a:srgbClr val="FF9E9E"/>
                </a:gs>
                <a:gs pos="100000">
                  <a:srgbClr val="FF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nvGrpSpPr>
          <p:cNvPr id="22542" name="Group 40"/>
          <p:cNvGrpSpPr>
            <a:grpSpLocks noChangeAspect="1"/>
          </p:cNvGrpSpPr>
          <p:nvPr/>
        </p:nvGrpSpPr>
        <p:grpSpPr bwMode="auto">
          <a:xfrm>
            <a:off x="1885950" y="5982412"/>
            <a:ext cx="1836738" cy="406400"/>
            <a:chOff x="556" y="1480"/>
            <a:chExt cx="1464" cy="324"/>
          </a:xfrm>
        </p:grpSpPr>
        <p:grpSp>
          <p:nvGrpSpPr>
            <p:cNvPr id="22552" name="Group 26"/>
            <p:cNvGrpSpPr>
              <a:grpSpLocks/>
            </p:cNvGrpSpPr>
            <p:nvPr/>
          </p:nvGrpSpPr>
          <p:grpSpPr bwMode="auto">
            <a:xfrm>
              <a:off x="556" y="1480"/>
              <a:ext cx="1464" cy="324"/>
              <a:chOff x="1404" y="2568"/>
              <a:chExt cx="2196" cy="1044"/>
            </a:xfrm>
          </p:grpSpPr>
          <p:sp>
            <p:nvSpPr>
              <p:cNvPr id="142" name="Line 27"/>
              <p:cNvSpPr>
                <a:spLocks noChangeShapeType="1"/>
              </p:cNvSpPr>
              <p:nvPr/>
            </p:nvSpPr>
            <p:spPr bwMode="auto">
              <a:xfrm>
                <a:off x="1404" y="2568"/>
                <a:ext cx="0" cy="104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143" name="Line 28"/>
              <p:cNvSpPr>
                <a:spLocks noChangeShapeType="1"/>
              </p:cNvSpPr>
              <p:nvPr/>
            </p:nvSpPr>
            <p:spPr bwMode="auto">
              <a:xfrm flipV="1">
                <a:off x="1404" y="3600"/>
                <a:ext cx="2185" cy="12"/>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144" name="Line 29"/>
              <p:cNvSpPr>
                <a:spLocks noChangeShapeType="1"/>
              </p:cNvSpPr>
              <p:nvPr/>
            </p:nvSpPr>
            <p:spPr bwMode="auto">
              <a:xfrm>
                <a:off x="3600" y="2568"/>
                <a:ext cx="0" cy="104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145" name="Line 30"/>
              <p:cNvSpPr>
                <a:spLocks noChangeShapeType="1"/>
              </p:cNvSpPr>
              <p:nvPr/>
            </p:nvSpPr>
            <p:spPr bwMode="auto">
              <a:xfrm>
                <a:off x="2484" y="2735"/>
                <a:ext cx="0" cy="877"/>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sp>
          <p:nvSpPr>
            <p:cNvPr id="22553" name="Oval 31"/>
            <p:cNvSpPr>
              <a:spLocks noChangeArrowheads="1"/>
            </p:cNvSpPr>
            <p:nvPr/>
          </p:nvSpPr>
          <p:spPr bwMode="auto">
            <a:xfrm>
              <a:off x="1504" y="1492"/>
              <a:ext cx="299" cy="300"/>
            </a:xfrm>
            <a:prstGeom prst="ellipse">
              <a:avLst/>
            </a:prstGeom>
            <a:gradFill rotWithShape="1">
              <a:gsLst>
                <a:gs pos="0">
                  <a:srgbClr val="8686FF"/>
                </a:gs>
                <a:gs pos="100000">
                  <a:srgbClr val="0000FF"/>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2554" name="Oval 32"/>
            <p:cNvSpPr>
              <a:spLocks noChangeArrowheads="1"/>
            </p:cNvSpPr>
            <p:nvPr/>
          </p:nvSpPr>
          <p:spPr bwMode="auto">
            <a:xfrm>
              <a:off x="764" y="1484"/>
              <a:ext cx="299" cy="300"/>
            </a:xfrm>
            <a:prstGeom prst="ellipse">
              <a:avLst/>
            </a:prstGeom>
            <a:gradFill rotWithShape="1">
              <a:gsLst>
                <a:gs pos="0">
                  <a:srgbClr val="FF9E9E"/>
                </a:gs>
                <a:gs pos="100000">
                  <a:srgbClr val="FF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nvGrpSpPr>
          <p:cNvPr id="22543" name="Group 83"/>
          <p:cNvGrpSpPr>
            <a:grpSpLocks noChangeAspect="1"/>
          </p:cNvGrpSpPr>
          <p:nvPr/>
        </p:nvGrpSpPr>
        <p:grpSpPr bwMode="auto">
          <a:xfrm>
            <a:off x="5341938" y="5655388"/>
            <a:ext cx="1858962" cy="411163"/>
            <a:chOff x="2984" y="1100"/>
            <a:chExt cx="1464" cy="324"/>
          </a:xfrm>
        </p:grpSpPr>
        <p:grpSp>
          <p:nvGrpSpPr>
            <p:cNvPr id="22545" name="Group 50"/>
            <p:cNvGrpSpPr>
              <a:grpSpLocks/>
            </p:cNvGrpSpPr>
            <p:nvPr/>
          </p:nvGrpSpPr>
          <p:grpSpPr bwMode="auto">
            <a:xfrm>
              <a:off x="2984" y="1100"/>
              <a:ext cx="1464" cy="324"/>
              <a:chOff x="1404" y="2568"/>
              <a:chExt cx="2196" cy="1044"/>
            </a:xfrm>
          </p:grpSpPr>
          <p:sp>
            <p:nvSpPr>
              <p:cNvPr id="150" name="Line 51"/>
              <p:cNvSpPr>
                <a:spLocks noChangeShapeType="1"/>
              </p:cNvSpPr>
              <p:nvPr/>
            </p:nvSpPr>
            <p:spPr bwMode="auto">
              <a:xfrm>
                <a:off x="1404" y="2568"/>
                <a:ext cx="0" cy="104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151" name="Line 52"/>
              <p:cNvSpPr>
                <a:spLocks noChangeShapeType="1"/>
              </p:cNvSpPr>
              <p:nvPr/>
            </p:nvSpPr>
            <p:spPr bwMode="auto">
              <a:xfrm flipV="1">
                <a:off x="1404" y="3600"/>
                <a:ext cx="2185" cy="12"/>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152" name="Line 53"/>
              <p:cNvSpPr>
                <a:spLocks noChangeShapeType="1"/>
              </p:cNvSpPr>
              <p:nvPr/>
            </p:nvSpPr>
            <p:spPr bwMode="auto">
              <a:xfrm>
                <a:off x="3600" y="2568"/>
                <a:ext cx="0" cy="1044"/>
              </a:xfrm>
              <a:prstGeom prst="line">
                <a:avLst/>
              </a:prstGeom>
              <a:noFill/>
              <a:ln w="38100">
                <a:solidFill>
                  <a:schemeClr val="bg2"/>
                </a:solidFill>
                <a:round/>
                <a:headEnd/>
                <a:tailEnd/>
              </a:ln>
              <a:effectLst>
                <a:prstShdw prst="shdw17" dist="17961" dir="2700000">
                  <a:schemeClr val="bg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153" name="Line 54"/>
              <p:cNvSpPr>
                <a:spLocks noChangeShapeType="1"/>
              </p:cNvSpPr>
              <p:nvPr/>
            </p:nvSpPr>
            <p:spPr bwMode="auto">
              <a:xfrm>
                <a:off x="2484" y="2737"/>
                <a:ext cx="0" cy="875"/>
              </a:xfrm>
              <a:prstGeom prst="line">
                <a:avLst/>
              </a:prstGeom>
              <a:noFill/>
              <a:ln w="38100">
                <a:solidFill>
                  <a:schemeClr val="accent2"/>
                </a:solidFill>
                <a:round/>
                <a:headEnd/>
                <a:tailEnd/>
              </a:ln>
              <a:effectLst>
                <a:prstShdw prst="shdw17" dist="17961" dir="27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sp>
          <p:nvSpPr>
            <p:cNvPr id="22546" name="Oval 56"/>
            <p:cNvSpPr>
              <a:spLocks noChangeArrowheads="1"/>
            </p:cNvSpPr>
            <p:nvPr/>
          </p:nvSpPr>
          <p:spPr bwMode="auto">
            <a:xfrm>
              <a:off x="3204" y="1104"/>
              <a:ext cx="299" cy="300"/>
            </a:xfrm>
            <a:prstGeom prst="ellipse">
              <a:avLst/>
            </a:prstGeom>
            <a:gradFill rotWithShape="1">
              <a:gsLst>
                <a:gs pos="0">
                  <a:srgbClr val="D7AEAE"/>
                </a:gs>
                <a:gs pos="100000">
                  <a:srgbClr val="80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2547" name="Oval 78"/>
            <p:cNvSpPr>
              <a:spLocks noChangeArrowheads="1"/>
            </p:cNvSpPr>
            <p:nvPr/>
          </p:nvSpPr>
          <p:spPr bwMode="auto">
            <a:xfrm>
              <a:off x="3928" y="1108"/>
              <a:ext cx="299" cy="300"/>
            </a:xfrm>
            <a:prstGeom prst="ellipse">
              <a:avLst/>
            </a:prstGeom>
            <a:gradFill rotWithShape="1">
              <a:gsLst>
                <a:gs pos="0">
                  <a:srgbClr val="D7AEAE"/>
                </a:gs>
                <a:gs pos="100000">
                  <a:srgbClr val="800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sp>
        <p:nvSpPr>
          <p:cNvPr id="22544" name="AutoShape 86"/>
          <p:cNvSpPr>
            <a:spLocks noChangeArrowheads="1"/>
          </p:cNvSpPr>
          <p:nvPr/>
        </p:nvSpPr>
        <p:spPr bwMode="auto">
          <a:xfrm>
            <a:off x="4271963" y="5785563"/>
            <a:ext cx="81915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AutoShape 58">
            <a:extLst>
              <a:ext uri="{FF2B5EF4-FFF2-40B4-BE49-F238E27FC236}">
                <a16:creationId xmlns:a16="http://schemas.microsoft.com/office/drawing/2014/main" id="{40E561B7-5D89-4FB7-92F8-71B87AC3C483}"/>
              </a:ext>
            </a:extLst>
          </p:cNvPr>
          <p:cNvSpPr>
            <a:spLocks noChangeArrowheads="1"/>
          </p:cNvSpPr>
          <p:nvPr/>
        </p:nvSpPr>
        <p:spPr bwMode="auto">
          <a:xfrm>
            <a:off x="4215694" y="2367850"/>
            <a:ext cx="81915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AutoShape 58">
            <a:extLst>
              <a:ext uri="{FF2B5EF4-FFF2-40B4-BE49-F238E27FC236}">
                <a16:creationId xmlns:a16="http://schemas.microsoft.com/office/drawing/2014/main" id="{A300495E-F40E-474E-871F-6AC79F11864B}"/>
              </a:ext>
            </a:extLst>
          </p:cNvPr>
          <p:cNvSpPr>
            <a:spLocks noChangeArrowheads="1"/>
          </p:cNvSpPr>
          <p:nvPr/>
        </p:nvSpPr>
        <p:spPr bwMode="auto">
          <a:xfrm>
            <a:off x="4226983" y="4456296"/>
            <a:ext cx="81915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069975" y="2843213"/>
            <a:ext cx="4425950" cy="60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lnSpc>
                <a:spcPct val="120000"/>
              </a:lnSpc>
              <a:spcBef>
                <a:spcPct val="0"/>
              </a:spcBef>
              <a:buClrTx/>
              <a:buSzTx/>
              <a:buFontTx/>
              <a:buNone/>
            </a:pPr>
            <a:r>
              <a:rPr kumimoji="1" lang="zh-CN" altLang="en-US" sz="2800">
                <a:solidFill>
                  <a:srgbClr val="FF0000"/>
                </a:solidFill>
                <a:latin typeface="Times New Roman" pitchFamily="18" charset="0"/>
                <a:ea typeface="黑体" pitchFamily="49" charset="-122"/>
              </a:rPr>
              <a:t>独立的离域子系统</a:t>
            </a:r>
            <a:endParaRPr kumimoji="1" lang="zh-CN" altLang="en-US" sz="2400" b="0">
              <a:latin typeface="Times New Roman" pitchFamily="18" charset="0"/>
              <a:ea typeface="黑体" pitchFamily="49" charset="-122"/>
            </a:endParaRPr>
          </a:p>
        </p:txBody>
      </p:sp>
      <p:sp>
        <p:nvSpPr>
          <p:cNvPr id="211971" name="AutoShape 3"/>
          <p:cNvSpPr>
            <a:spLocks noChangeArrowheads="1"/>
          </p:cNvSpPr>
          <p:nvPr/>
        </p:nvSpPr>
        <p:spPr bwMode="auto">
          <a:xfrm>
            <a:off x="685800" y="3009900"/>
            <a:ext cx="261938" cy="357188"/>
          </a:xfrm>
          <a:prstGeom prst="diamond">
            <a:avLst/>
          </a:prstGeom>
          <a:solidFill>
            <a:schemeClr val="bg2"/>
          </a:solidFill>
          <a:ln>
            <a:noFill/>
          </a:ln>
          <a:effectLst>
            <a:prstShdw prst="shdw17" dist="17961" dir="2700000">
              <a:schemeClr val="bg2">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a:p>
        </p:txBody>
      </p:sp>
      <p:graphicFrame>
        <p:nvGraphicFramePr>
          <p:cNvPr id="23556" name="Object 6"/>
          <p:cNvGraphicFramePr>
            <a:graphicFrameLocks noChangeAspect="1"/>
          </p:cNvGraphicFramePr>
          <p:nvPr>
            <p:extLst>
              <p:ext uri="{D42A27DB-BD31-4B8C-83A1-F6EECF244321}">
                <p14:modId xmlns:p14="http://schemas.microsoft.com/office/powerpoint/2010/main" val="2523933136"/>
              </p:ext>
            </p:extLst>
          </p:nvPr>
        </p:nvGraphicFramePr>
        <p:xfrm>
          <a:off x="1263650" y="3616150"/>
          <a:ext cx="1995488" cy="982662"/>
        </p:xfrm>
        <a:graphic>
          <a:graphicData uri="http://schemas.openxmlformats.org/presentationml/2006/ole">
            <mc:AlternateContent xmlns:mc="http://schemas.openxmlformats.org/markup-compatibility/2006">
              <mc:Choice xmlns:v="urn:schemas-microsoft-com:vml" Requires="v">
                <p:oleObj spid="_x0000_s14338" name="Equation" r:id="rId3" imgW="1002960" imgH="495000" progId="Equation.DSMT4">
                  <p:embed/>
                </p:oleObj>
              </mc:Choice>
              <mc:Fallback>
                <p:oleObj name="Equation" r:id="rId3" imgW="1002960" imgH="495000" progId="Equation.DSMT4">
                  <p:embed/>
                  <p:pic>
                    <p:nvPicPr>
                      <p:cNvPr id="23556" name="Object 6"/>
                      <p:cNvPicPr>
                        <a:picLocks noChangeAspect="1" noChangeArrowheads="1"/>
                      </p:cNvPicPr>
                      <p:nvPr/>
                    </p:nvPicPr>
                    <p:blipFill>
                      <a:blip r:embed="rId4"/>
                      <a:srcRect/>
                      <a:stretch>
                        <a:fillRect/>
                      </a:stretch>
                    </p:blipFill>
                    <p:spPr bwMode="auto">
                      <a:xfrm>
                        <a:off x="1263650" y="3616150"/>
                        <a:ext cx="1995488" cy="982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7" name="Object 7"/>
          <p:cNvGraphicFramePr>
            <a:graphicFrameLocks noChangeAspect="1"/>
          </p:cNvGraphicFramePr>
          <p:nvPr>
            <p:extLst>
              <p:ext uri="{D42A27DB-BD31-4B8C-83A1-F6EECF244321}">
                <p14:modId xmlns:p14="http://schemas.microsoft.com/office/powerpoint/2010/main" val="1805775955"/>
              </p:ext>
            </p:extLst>
          </p:nvPr>
        </p:nvGraphicFramePr>
        <p:xfrm>
          <a:off x="3902372" y="3566994"/>
          <a:ext cx="4641256" cy="1097025"/>
        </p:xfrm>
        <a:graphic>
          <a:graphicData uri="http://schemas.openxmlformats.org/presentationml/2006/ole">
            <mc:AlternateContent xmlns:mc="http://schemas.openxmlformats.org/markup-compatibility/2006">
              <mc:Choice xmlns:v="urn:schemas-microsoft-com:vml" Requires="v">
                <p:oleObj spid="_x0000_s14339" name="Equation" r:id="rId5" imgW="2311200" imgH="545760" progId="Equation.DSMT4">
                  <p:embed/>
                </p:oleObj>
              </mc:Choice>
              <mc:Fallback>
                <p:oleObj name="Equation" r:id="rId5" imgW="2311200" imgH="545760" progId="Equation.DSMT4">
                  <p:embed/>
                  <p:pic>
                    <p:nvPicPr>
                      <p:cNvPr id="23557" name="Object 7"/>
                      <p:cNvPicPr>
                        <a:picLocks noChangeAspect="1" noChangeArrowheads="1"/>
                      </p:cNvPicPr>
                      <p:nvPr/>
                    </p:nvPicPr>
                    <p:blipFill>
                      <a:blip r:embed="rId6"/>
                      <a:srcRect/>
                      <a:stretch>
                        <a:fillRect/>
                      </a:stretch>
                    </p:blipFill>
                    <p:spPr bwMode="auto">
                      <a:xfrm>
                        <a:off x="3902372" y="3566994"/>
                        <a:ext cx="4641256" cy="109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8" name="AutoShape 8"/>
          <p:cNvSpPr>
            <a:spLocks noChangeArrowheads="1"/>
          </p:cNvSpPr>
          <p:nvPr/>
        </p:nvSpPr>
        <p:spPr bwMode="auto">
          <a:xfrm>
            <a:off x="2033147" y="4598812"/>
            <a:ext cx="171450" cy="675139"/>
          </a:xfrm>
          <a:prstGeom prst="downArrow">
            <a:avLst>
              <a:gd name="adj1" fmla="val 50000"/>
              <a:gd name="adj2" fmla="val 1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3559" name="AutoShape 9"/>
          <p:cNvSpPr>
            <a:spLocks noChangeArrowheads="1"/>
          </p:cNvSpPr>
          <p:nvPr/>
        </p:nvSpPr>
        <p:spPr bwMode="auto">
          <a:xfrm>
            <a:off x="5971824" y="4616845"/>
            <a:ext cx="171450" cy="695596"/>
          </a:xfrm>
          <a:prstGeom prst="downArrow">
            <a:avLst>
              <a:gd name="adj1" fmla="val 50000"/>
              <a:gd name="adj2" fmla="val 1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3561" name="Text Box 13"/>
          <p:cNvSpPr txBox="1">
            <a:spLocks noChangeArrowheads="1"/>
          </p:cNvSpPr>
          <p:nvPr/>
        </p:nvSpPr>
        <p:spPr bwMode="auto">
          <a:xfrm>
            <a:off x="4629150" y="2571750"/>
            <a:ext cx="45148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0000FF"/>
                </a:solidFill>
              </a:rPr>
              <a:t>温度不太低，密度不太高，子的质量不太小</a:t>
            </a:r>
            <a:r>
              <a:rPr lang="en-US" altLang="zh-CN" sz="2800" b="0" dirty="0">
                <a:solidFill>
                  <a:srgbClr val="000000"/>
                </a:solidFill>
                <a:latin typeface="Times New Roman" panose="02020603050405020304" pitchFamily="18" charset="0"/>
                <a:cs typeface="Times New Roman" panose="02020603050405020304" pitchFamily="18" charset="0"/>
              </a:rPr>
              <a:t>(</a:t>
            </a:r>
            <a:r>
              <a:rPr lang="en-US" altLang="zh-CN" sz="2800" b="0" i="1" dirty="0" err="1">
                <a:solidFill>
                  <a:srgbClr val="000000"/>
                </a:solidFill>
                <a:latin typeface="Times New Roman" pitchFamily="18" charset="0"/>
              </a:rPr>
              <a:t>g</a:t>
            </a:r>
            <a:r>
              <a:rPr lang="en-US" altLang="zh-CN" sz="2800" b="0" i="1" baseline="-25000" dirty="0" err="1">
                <a:solidFill>
                  <a:srgbClr val="000000"/>
                </a:solidFill>
                <a:latin typeface="Times New Roman" pitchFamily="18" charset="0"/>
              </a:rPr>
              <a:t>j</a:t>
            </a:r>
            <a:r>
              <a:rPr lang="en-US" altLang="zh-CN" sz="2800" b="0" i="1" baseline="-25000" dirty="0">
                <a:solidFill>
                  <a:srgbClr val="000000"/>
                </a:solidFill>
                <a:latin typeface="Times New Roman" pitchFamily="18" charset="0"/>
              </a:rPr>
              <a:t> </a:t>
            </a:r>
            <a:r>
              <a:rPr lang="en-US" altLang="zh-CN" sz="2800" b="0" dirty="0">
                <a:solidFill>
                  <a:srgbClr val="000000"/>
                </a:solidFill>
                <a:latin typeface="Times New Roman" pitchFamily="18" charset="0"/>
              </a:rPr>
              <a:t>&gt;&gt;</a:t>
            </a:r>
            <a:r>
              <a:rPr lang="en-US" altLang="zh-CN" sz="2800" b="0" i="1" dirty="0">
                <a:solidFill>
                  <a:srgbClr val="000000"/>
                </a:solidFill>
                <a:latin typeface="Times New Roman" pitchFamily="18" charset="0"/>
              </a:rPr>
              <a:t>N</a:t>
            </a:r>
            <a:r>
              <a:rPr lang="en-US" altLang="zh-CN" sz="2800" b="0" i="1" baseline="-25000" dirty="0">
                <a:solidFill>
                  <a:srgbClr val="000000"/>
                </a:solidFill>
                <a:latin typeface="Times New Roman" pitchFamily="18" charset="0"/>
              </a:rPr>
              <a:t>j</a:t>
            </a:r>
            <a:r>
              <a:rPr lang="en-US" altLang="zh-CN" sz="2800" b="0" dirty="0">
                <a:solidFill>
                  <a:srgbClr val="000000"/>
                </a:solidFill>
                <a:latin typeface="Times New Roman" pitchFamily="18" charset="0"/>
              </a:rPr>
              <a:t>)</a:t>
            </a:r>
          </a:p>
        </p:txBody>
      </p:sp>
      <p:graphicFrame>
        <p:nvGraphicFramePr>
          <p:cNvPr id="23562" name="对象 1"/>
          <p:cNvGraphicFramePr>
            <a:graphicFrameLocks noChangeAspect="1"/>
          </p:cNvGraphicFramePr>
          <p:nvPr>
            <p:extLst>
              <p:ext uri="{D42A27DB-BD31-4B8C-83A1-F6EECF244321}">
                <p14:modId xmlns:p14="http://schemas.microsoft.com/office/powerpoint/2010/main" val="764384949"/>
              </p:ext>
            </p:extLst>
          </p:nvPr>
        </p:nvGraphicFramePr>
        <p:xfrm>
          <a:off x="1259599" y="5154179"/>
          <a:ext cx="1761585" cy="1145457"/>
        </p:xfrm>
        <a:graphic>
          <a:graphicData uri="http://schemas.openxmlformats.org/presentationml/2006/ole">
            <mc:AlternateContent xmlns:mc="http://schemas.openxmlformats.org/markup-compatibility/2006">
              <mc:Choice xmlns:v="urn:schemas-microsoft-com:vml" Requires="v">
                <p:oleObj spid="_x0000_s14340" name="Equation" r:id="rId7" imgW="761760" imgH="495000" progId="Equation.DSMT4">
                  <p:embed/>
                </p:oleObj>
              </mc:Choice>
              <mc:Fallback>
                <p:oleObj name="Equation" r:id="rId7" imgW="761760" imgH="495000" progId="Equation.DSMT4">
                  <p:embed/>
                  <p:pic>
                    <p:nvPicPr>
                      <p:cNvPr id="23562" name="对象 1"/>
                      <p:cNvPicPr>
                        <a:picLocks noChangeAspect="1" noChangeArrowheads="1"/>
                      </p:cNvPicPr>
                      <p:nvPr/>
                    </p:nvPicPr>
                    <p:blipFill>
                      <a:blip r:embed="rId8"/>
                      <a:srcRect/>
                      <a:stretch>
                        <a:fillRect/>
                      </a:stretch>
                    </p:blipFill>
                    <p:spPr bwMode="auto">
                      <a:xfrm>
                        <a:off x="1259599" y="5154179"/>
                        <a:ext cx="1761585" cy="1145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3" name="对象 2"/>
          <p:cNvGraphicFramePr>
            <a:graphicFrameLocks noChangeAspect="1"/>
          </p:cNvGraphicFramePr>
          <p:nvPr>
            <p:extLst>
              <p:ext uri="{D42A27DB-BD31-4B8C-83A1-F6EECF244321}">
                <p14:modId xmlns:p14="http://schemas.microsoft.com/office/powerpoint/2010/main" val="4023225970"/>
              </p:ext>
            </p:extLst>
          </p:nvPr>
        </p:nvGraphicFramePr>
        <p:xfrm>
          <a:off x="3947046" y="5162910"/>
          <a:ext cx="4741702" cy="1232771"/>
        </p:xfrm>
        <a:graphic>
          <a:graphicData uri="http://schemas.openxmlformats.org/presentationml/2006/ole">
            <mc:AlternateContent xmlns:mc="http://schemas.openxmlformats.org/markup-compatibility/2006">
              <mc:Choice xmlns:v="urn:schemas-microsoft-com:vml" Requires="v">
                <p:oleObj spid="_x0000_s14341" name="Equation" r:id="rId9" imgW="2108160" imgH="545760" progId="Equation.DSMT4">
                  <p:embed/>
                </p:oleObj>
              </mc:Choice>
              <mc:Fallback>
                <p:oleObj name="Equation" r:id="rId9" imgW="2108160" imgH="545760" progId="Equation.DSMT4">
                  <p:embed/>
                  <p:pic>
                    <p:nvPicPr>
                      <p:cNvPr id="23563" name="对象 2"/>
                      <p:cNvPicPr>
                        <a:picLocks noChangeAspect="1" noChangeArrowheads="1"/>
                      </p:cNvPicPr>
                      <p:nvPr/>
                    </p:nvPicPr>
                    <p:blipFill>
                      <a:blip r:embed="rId10"/>
                      <a:srcRect/>
                      <a:stretch>
                        <a:fillRect/>
                      </a:stretch>
                    </p:blipFill>
                    <p:spPr bwMode="auto">
                      <a:xfrm>
                        <a:off x="3947046" y="5162910"/>
                        <a:ext cx="4741702" cy="123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30">
            <a:extLst>
              <a:ext uri="{FF2B5EF4-FFF2-40B4-BE49-F238E27FC236}">
                <a16:creationId xmlns:a16="http://schemas.microsoft.com/office/drawing/2014/main" id="{1345FE6E-CF27-45A0-A376-C9144C45B793}"/>
              </a:ext>
            </a:extLst>
          </p:cNvPr>
          <p:cNvSpPr>
            <a:spLocks noChangeArrowheads="1"/>
          </p:cNvSpPr>
          <p:nvPr/>
        </p:nvSpPr>
        <p:spPr bwMode="auto">
          <a:xfrm>
            <a:off x="838200" y="704850"/>
            <a:ext cx="7467600" cy="1524000"/>
          </a:xfrm>
          <a:prstGeom prst="rect">
            <a:avLst/>
          </a:prstGeom>
          <a:solidFill>
            <a:srgbClr val="CCFFCC"/>
          </a:solidFill>
          <a:ln>
            <a:noFill/>
          </a:ln>
          <a:effectLst>
            <a:prstShdw prst="shdw17" dist="17961" dir="135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14" name="对象 1">
            <a:extLst>
              <a:ext uri="{FF2B5EF4-FFF2-40B4-BE49-F238E27FC236}">
                <a16:creationId xmlns:a16="http://schemas.microsoft.com/office/drawing/2014/main" id="{13A388C4-1B78-43ED-98DC-7164C21EADFC}"/>
              </a:ext>
            </a:extLst>
          </p:cNvPr>
          <p:cNvGraphicFramePr>
            <a:graphicFrameLocks noChangeAspect="1"/>
          </p:cNvGraphicFramePr>
          <p:nvPr>
            <p:extLst>
              <p:ext uri="{D42A27DB-BD31-4B8C-83A1-F6EECF244321}">
                <p14:modId xmlns:p14="http://schemas.microsoft.com/office/powerpoint/2010/main" val="3880417534"/>
              </p:ext>
            </p:extLst>
          </p:nvPr>
        </p:nvGraphicFramePr>
        <p:xfrm>
          <a:off x="895358" y="860619"/>
          <a:ext cx="7340585" cy="1174362"/>
        </p:xfrm>
        <a:graphic>
          <a:graphicData uri="http://schemas.openxmlformats.org/presentationml/2006/ole">
            <mc:AlternateContent xmlns:mc="http://schemas.openxmlformats.org/markup-compatibility/2006">
              <mc:Choice xmlns:v="urn:schemas-microsoft-com:vml" Requires="v">
                <p:oleObj spid="_x0000_s14342" name="Equation" r:id="rId11" imgW="3174840" imgH="507960" progId="Equation.DSMT4">
                  <p:embed/>
                </p:oleObj>
              </mc:Choice>
              <mc:Fallback>
                <p:oleObj name="Equation" r:id="rId11" imgW="3174840" imgH="507960" progId="Equation.DSMT4">
                  <p:embed/>
                  <p:pic>
                    <p:nvPicPr>
                      <p:cNvPr id="14" name="对象 1">
                        <a:extLst>
                          <a:ext uri="{FF2B5EF4-FFF2-40B4-BE49-F238E27FC236}">
                            <a16:creationId xmlns:a16="http://schemas.microsoft.com/office/drawing/2014/main" id="{13A388C4-1B78-43ED-98DC-7164C21EADFC}"/>
                          </a:ext>
                        </a:extLst>
                      </p:cNvPr>
                      <p:cNvPicPr>
                        <a:picLocks noChangeAspect="1" noChangeArrowheads="1"/>
                      </p:cNvPicPr>
                      <p:nvPr/>
                    </p:nvPicPr>
                    <p:blipFill>
                      <a:blip r:embed="rId12"/>
                      <a:srcRect/>
                      <a:stretch>
                        <a:fillRect/>
                      </a:stretch>
                    </p:blipFill>
                    <p:spPr bwMode="auto">
                      <a:xfrm>
                        <a:off x="895358" y="860619"/>
                        <a:ext cx="7340585" cy="117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6"/>
          <p:cNvSpPr txBox="1">
            <a:spLocks noChangeArrowheads="1"/>
          </p:cNvSpPr>
          <p:nvPr/>
        </p:nvSpPr>
        <p:spPr bwMode="auto">
          <a:xfrm>
            <a:off x="1069975" y="2843213"/>
            <a:ext cx="4425950" cy="60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lnSpc>
                <a:spcPct val="120000"/>
              </a:lnSpc>
              <a:spcBef>
                <a:spcPct val="0"/>
              </a:spcBef>
              <a:buClrTx/>
              <a:buSzTx/>
              <a:buFontTx/>
              <a:buNone/>
            </a:pPr>
            <a:r>
              <a:rPr kumimoji="1" lang="zh-CN" altLang="en-US" sz="2800">
                <a:solidFill>
                  <a:srgbClr val="FF0000"/>
                </a:solidFill>
                <a:latin typeface="Times New Roman" pitchFamily="18" charset="0"/>
                <a:ea typeface="黑体" pitchFamily="49" charset="-122"/>
              </a:rPr>
              <a:t>独立的离域子系统</a:t>
            </a:r>
            <a:endParaRPr kumimoji="1" lang="zh-CN" altLang="en-US" sz="2400" b="0">
              <a:latin typeface="Times New Roman" pitchFamily="18" charset="0"/>
              <a:ea typeface="黑体" pitchFamily="49" charset="-122"/>
            </a:endParaRPr>
          </a:p>
        </p:txBody>
      </p:sp>
      <p:sp>
        <p:nvSpPr>
          <p:cNvPr id="201735" name="AutoShape 7"/>
          <p:cNvSpPr>
            <a:spLocks noChangeArrowheads="1"/>
          </p:cNvSpPr>
          <p:nvPr/>
        </p:nvSpPr>
        <p:spPr bwMode="auto">
          <a:xfrm>
            <a:off x="685800" y="3009900"/>
            <a:ext cx="261938" cy="357188"/>
          </a:xfrm>
          <a:prstGeom prst="diamond">
            <a:avLst/>
          </a:prstGeom>
          <a:solidFill>
            <a:schemeClr val="bg2"/>
          </a:solidFill>
          <a:ln>
            <a:noFill/>
          </a:ln>
          <a:effectLst>
            <a:prstShdw prst="shdw17" dist="17961" dir="2700000">
              <a:schemeClr val="bg2">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a:p>
        </p:txBody>
      </p:sp>
      <p:graphicFrame>
        <p:nvGraphicFramePr>
          <p:cNvPr id="24582" name="对象 2"/>
          <p:cNvGraphicFramePr>
            <a:graphicFrameLocks noChangeAspect="1"/>
          </p:cNvGraphicFramePr>
          <p:nvPr>
            <p:extLst>
              <p:ext uri="{D42A27DB-BD31-4B8C-83A1-F6EECF244321}">
                <p14:modId xmlns:p14="http://schemas.microsoft.com/office/powerpoint/2010/main" val="2854471938"/>
              </p:ext>
            </p:extLst>
          </p:nvPr>
        </p:nvGraphicFramePr>
        <p:xfrm>
          <a:off x="1300163" y="5002213"/>
          <a:ext cx="5407025" cy="1111250"/>
        </p:xfrm>
        <a:graphic>
          <a:graphicData uri="http://schemas.openxmlformats.org/presentationml/2006/ole">
            <mc:AlternateContent xmlns:mc="http://schemas.openxmlformats.org/markup-compatibility/2006">
              <mc:Choice xmlns:v="urn:schemas-microsoft-com:vml" Requires="v">
                <p:oleObj spid="_x0000_s15362" name="Equation" r:id="rId3" imgW="2286000" imgH="469800" progId="Equation.DSMT4">
                  <p:embed/>
                </p:oleObj>
              </mc:Choice>
              <mc:Fallback>
                <p:oleObj name="Equation" r:id="rId3" imgW="2286000" imgH="469800" progId="Equation.DSMT4">
                  <p:embed/>
                  <p:pic>
                    <p:nvPicPr>
                      <p:cNvPr id="24582" name="对象 2"/>
                      <p:cNvPicPr>
                        <a:picLocks noChangeAspect="1" noChangeArrowheads="1"/>
                      </p:cNvPicPr>
                      <p:nvPr/>
                    </p:nvPicPr>
                    <p:blipFill>
                      <a:blip r:embed="rId4"/>
                      <a:srcRect/>
                      <a:stretch>
                        <a:fillRect/>
                      </a:stretch>
                    </p:blipFill>
                    <p:spPr bwMode="auto">
                      <a:xfrm>
                        <a:off x="1300163" y="5002213"/>
                        <a:ext cx="5407025"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3" name="对象 3"/>
          <p:cNvGraphicFramePr>
            <a:graphicFrameLocks noChangeAspect="1"/>
          </p:cNvGraphicFramePr>
          <p:nvPr>
            <p:extLst>
              <p:ext uri="{D42A27DB-BD31-4B8C-83A1-F6EECF244321}">
                <p14:modId xmlns:p14="http://schemas.microsoft.com/office/powerpoint/2010/main" val="3338385996"/>
              </p:ext>
            </p:extLst>
          </p:nvPr>
        </p:nvGraphicFramePr>
        <p:xfrm>
          <a:off x="2049463" y="3713163"/>
          <a:ext cx="1641475" cy="1066800"/>
        </p:xfrm>
        <a:graphic>
          <a:graphicData uri="http://schemas.openxmlformats.org/presentationml/2006/ole">
            <mc:AlternateContent xmlns:mc="http://schemas.openxmlformats.org/markup-compatibility/2006">
              <mc:Choice xmlns:v="urn:schemas-microsoft-com:vml" Requires="v">
                <p:oleObj spid="_x0000_s15363" name="Equation" r:id="rId5" imgW="761760" imgH="495000" progId="Equation.DSMT4">
                  <p:embed/>
                </p:oleObj>
              </mc:Choice>
              <mc:Fallback>
                <p:oleObj name="Equation" r:id="rId5" imgW="761760" imgH="495000" progId="Equation.DSMT4">
                  <p:embed/>
                  <p:pic>
                    <p:nvPicPr>
                      <p:cNvPr id="24583" name="对象 3"/>
                      <p:cNvPicPr>
                        <a:picLocks noChangeAspect="1" noChangeArrowheads="1"/>
                      </p:cNvPicPr>
                      <p:nvPr/>
                    </p:nvPicPr>
                    <p:blipFill>
                      <a:blip r:embed="rId6"/>
                      <a:srcRect/>
                      <a:stretch>
                        <a:fillRect/>
                      </a:stretch>
                    </p:blipFill>
                    <p:spPr bwMode="auto">
                      <a:xfrm>
                        <a:off x="2049463" y="3713163"/>
                        <a:ext cx="16414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5" name="TextBox 1"/>
          <p:cNvSpPr txBox="1">
            <a:spLocks noChangeArrowheads="1"/>
          </p:cNvSpPr>
          <p:nvPr/>
        </p:nvSpPr>
        <p:spPr bwMode="auto">
          <a:xfrm>
            <a:off x="4536369" y="3846512"/>
            <a:ext cx="41640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dirty="0">
                <a:solidFill>
                  <a:srgbClr val="FF0000"/>
                </a:solidFill>
              </a:rPr>
              <a:t>全同性修正改变热力学概率，不影响最概然分布。</a:t>
            </a:r>
          </a:p>
        </p:txBody>
      </p:sp>
      <p:sp>
        <p:nvSpPr>
          <p:cNvPr id="9" name="Rectangle 30">
            <a:extLst>
              <a:ext uri="{FF2B5EF4-FFF2-40B4-BE49-F238E27FC236}">
                <a16:creationId xmlns:a16="http://schemas.microsoft.com/office/drawing/2014/main" id="{A88325C2-5371-4422-A2AB-60823C0AF993}"/>
              </a:ext>
            </a:extLst>
          </p:cNvPr>
          <p:cNvSpPr>
            <a:spLocks noChangeArrowheads="1"/>
          </p:cNvSpPr>
          <p:nvPr/>
        </p:nvSpPr>
        <p:spPr bwMode="auto">
          <a:xfrm>
            <a:off x="838200" y="704850"/>
            <a:ext cx="7467600" cy="1524000"/>
          </a:xfrm>
          <a:prstGeom prst="rect">
            <a:avLst/>
          </a:prstGeom>
          <a:solidFill>
            <a:srgbClr val="CCFFCC"/>
          </a:solidFill>
          <a:ln>
            <a:noFill/>
          </a:ln>
          <a:effectLst>
            <a:prstShdw prst="shdw17" dist="17961" dir="135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10" name="对象 1">
            <a:extLst>
              <a:ext uri="{FF2B5EF4-FFF2-40B4-BE49-F238E27FC236}">
                <a16:creationId xmlns:a16="http://schemas.microsoft.com/office/drawing/2014/main" id="{189BB51C-7AFD-4D79-8C03-F200FF55A39D}"/>
              </a:ext>
            </a:extLst>
          </p:cNvPr>
          <p:cNvGraphicFramePr>
            <a:graphicFrameLocks noChangeAspect="1"/>
          </p:cNvGraphicFramePr>
          <p:nvPr>
            <p:extLst>
              <p:ext uri="{D42A27DB-BD31-4B8C-83A1-F6EECF244321}">
                <p14:modId xmlns:p14="http://schemas.microsoft.com/office/powerpoint/2010/main" val="3880417534"/>
              </p:ext>
            </p:extLst>
          </p:nvPr>
        </p:nvGraphicFramePr>
        <p:xfrm>
          <a:off x="895358" y="860619"/>
          <a:ext cx="7340585" cy="1174362"/>
        </p:xfrm>
        <a:graphic>
          <a:graphicData uri="http://schemas.openxmlformats.org/presentationml/2006/ole">
            <mc:AlternateContent xmlns:mc="http://schemas.openxmlformats.org/markup-compatibility/2006">
              <mc:Choice xmlns:v="urn:schemas-microsoft-com:vml" Requires="v">
                <p:oleObj spid="_x0000_s15364" name="Equation" r:id="rId7" imgW="3174840" imgH="507960" progId="Equation.DSMT4">
                  <p:embed/>
                </p:oleObj>
              </mc:Choice>
              <mc:Fallback>
                <p:oleObj name="Equation" r:id="rId7" imgW="3174840" imgH="507960" progId="Equation.DSMT4">
                  <p:embed/>
                  <p:pic>
                    <p:nvPicPr>
                      <p:cNvPr id="10" name="对象 1">
                        <a:extLst>
                          <a:ext uri="{FF2B5EF4-FFF2-40B4-BE49-F238E27FC236}">
                            <a16:creationId xmlns:a16="http://schemas.microsoft.com/office/drawing/2014/main" id="{189BB51C-7AFD-4D79-8C03-F200FF55A39D}"/>
                          </a:ext>
                        </a:extLst>
                      </p:cNvPr>
                      <p:cNvPicPr>
                        <a:picLocks noChangeAspect="1" noChangeArrowheads="1"/>
                      </p:cNvPicPr>
                      <p:nvPr/>
                    </p:nvPicPr>
                    <p:blipFill>
                      <a:blip r:embed="rId8"/>
                      <a:srcRect/>
                      <a:stretch>
                        <a:fillRect/>
                      </a:stretch>
                    </p:blipFill>
                    <p:spPr bwMode="auto">
                      <a:xfrm>
                        <a:off x="895358" y="860619"/>
                        <a:ext cx="7340585" cy="117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7"/>
          <p:cNvGrpSpPr>
            <a:grpSpLocks/>
          </p:cNvGrpSpPr>
          <p:nvPr/>
        </p:nvGrpSpPr>
        <p:grpSpPr bwMode="auto">
          <a:xfrm>
            <a:off x="400050" y="381000"/>
            <a:ext cx="8532813" cy="2554289"/>
            <a:chOff x="252" y="240"/>
            <a:chExt cx="5375" cy="1609"/>
          </a:xfrm>
        </p:grpSpPr>
        <p:sp>
          <p:nvSpPr>
            <p:cNvPr id="25608" name="Text Box 4"/>
            <p:cNvSpPr txBox="1">
              <a:spLocks noChangeArrowheads="1"/>
            </p:cNvSpPr>
            <p:nvPr/>
          </p:nvSpPr>
          <p:spPr bwMode="auto">
            <a:xfrm>
              <a:off x="252" y="240"/>
              <a:ext cx="5375" cy="1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Times New Roman" pitchFamily="18" charset="0"/>
                </a:rPr>
                <a:t>例：</a:t>
              </a:r>
              <a:r>
                <a:rPr lang="zh-CN" altLang="en-US" sz="2800" dirty="0">
                  <a:solidFill>
                    <a:srgbClr val="0000FF"/>
                  </a:solidFill>
                  <a:latin typeface="Times New Roman" pitchFamily="18" charset="0"/>
                </a:rPr>
                <a:t> 设一由极大数目三维平动子组成的系统，粒子运动于一立方容器中，容器边长</a:t>
              </a:r>
              <a:r>
                <a:rPr lang="en-US" altLang="zh-CN" sz="2800" b="0" i="1" dirty="0">
                  <a:solidFill>
                    <a:srgbClr val="000000"/>
                  </a:solidFill>
                  <a:latin typeface="Times New Roman" pitchFamily="18" charset="0"/>
                </a:rPr>
                <a:t>a</a:t>
              </a:r>
              <a:r>
                <a:rPr lang="zh-CN" altLang="en-US" sz="2800" dirty="0">
                  <a:solidFill>
                    <a:srgbClr val="0000FF"/>
                  </a:solidFill>
                  <a:latin typeface="Times New Roman" pitchFamily="18" charset="0"/>
                </a:rPr>
                <a:t>、粒子质量</a:t>
              </a:r>
              <a:r>
                <a:rPr lang="en-US" altLang="zh-CN" sz="2800" b="0" i="1" dirty="0">
                  <a:solidFill>
                    <a:srgbClr val="000000"/>
                  </a:solidFill>
                  <a:latin typeface="Times New Roman" pitchFamily="18" charset="0"/>
                </a:rPr>
                <a:t>m</a:t>
              </a:r>
              <a:r>
                <a:rPr lang="zh-CN" altLang="en-US" sz="2800" dirty="0">
                  <a:solidFill>
                    <a:srgbClr val="0000FF"/>
                  </a:solidFill>
                  <a:latin typeface="Times New Roman" pitchFamily="18" charset="0"/>
                </a:rPr>
                <a:t>和温度</a:t>
              </a:r>
              <a:r>
                <a:rPr lang="en-US" altLang="zh-CN" sz="2800" b="0" i="1" dirty="0">
                  <a:solidFill>
                    <a:srgbClr val="000000"/>
                  </a:solidFill>
                  <a:latin typeface="Times New Roman" pitchFamily="18" charset="0"/>
                </a:rPr>
                <a:t>T</a:t>
              </a:r>
            </a:p>
            <a:p>
              <a:pPr eaLnBrk="1" hangingPunct="1">
                <a:spcBef>
                  <a:spcPts val="1200"/>
                </a:spcBef>
                <a:buClrTx/>
                <a:buSzTx/>
                <a:buFontTx/>
                <a:buNone/>
              </a:pPr>
              <a:r>
                <a:rPr lang="zh-CN" altLang="en-US" sz="2800" dirty="0">
                  <a:solidFill>
                    <a:srgbClr val="0000FF"/>
                  </a:solidFill>
                  <a:latin typeface="Times New Roman" pitchFamily="18" charset="0"/>
                </a:rPr>
                <a:t>有如下关系：                      ，试计算平动量子数分别</a:t>
              </a:r>
              <a:endParaRPr lang="en-US" altLang="zh-CN" sz="2800" dirty="0">
                <a:solidFill>
                  <a:srgbClr val="0000FF"/>
                </a:solidFill>
                <a:latin typeface="Times New Roman" pitchFamily="18" charset="0"/>
              </a:endParaRPr>
            </a:p>
            <a:p>
              <a:pPr eaLnBrk="1" hangingPunct="1">
                <a:spcBef>
                  <a:spcPts val="1200"/>
                </a:spcBef>
                <a:buClrTx/>
                <a:buSzTx/>
                <a:buFontTx/>
                <a:buNone/>
              </a:pPr>
              <a:r>
                <a:rPr lang="zh-CN" altLang="en-US" sz="2800" dirty="0">
                  <a:solidFill>
                    <a:srgbClr val="0000FF"/>
                  </a:solidFill>
                  <a:latin typeface="Times New Roman" pitchFamily="18" charset="0"/>
                </a:rPr>
                <a:t>为</a:t>
              </a:r>
              <a:r>
                <a:rPr lang="en-US" altLang="zh-CN" sz="2800" b="0" dirty="0">
                  <a:solidFill>
                    <a:srgbClr val="000000"/>
                  </a:solidFill>
                  <a:latin typeface="Times New Roman" panose="02020603050405020304" pitchFamily="18" charset="0"/>
                  <a:cs typeface="Times New Roman" panose="02020603050405020304" pitchFamily="18" charset="0"/>
                </a:rPr>
                <a:t>1, 2, 3</a:t>
              </a:r>
              <a:r>
                <a:rPr lang="zh-CN" altLang="en-US" sz="2800" dirty="0">
                  <a:solidFill>
                    <a:srgbClr val="0000FF"/>
                  </a:solidFill>
                  <a:latin typeface="Times New Roman" pitchFamily="18" charset="0"/>
                </a:rPr>
                <a:t>的能级与平动量子数分别为</a:t>
              </a:r>
              <a:r>
                <a:rPr lang="en-US" altLang="zh-CN" sz="2800" b="0" dirty="0">
                  <a:solidFill>
                    <a:srgbClr val="000000"/>
                  </a:solidFill>
                  <a:latin typeface="Times New Roman" pitchFamily="18" charset="0"/>
                </a:rPr>
                <a:t>1, 1, 1</a:t>
              </a:r>
              <a:r>
                <a:rPr lang="zh-CN" altLang="en-US" sz="2800" dirty="0">
                  <a:solidFill>
                    <a:srgbClr val="0000FF"/>
                  </a:solidFill>
                  <a:latin typeface="Times New Roman" pitchFamily="18" charset="0"/>
                </a:rPr>
                <a:t>的能级的粒子分布数比值。</a:t>
              </a:r>
            </a:p>
          </p:txBody>
        </p:sp>
        <p:graphicFrame>
          <p:nvGraphicFramePr>
            <p:cNvPr id="25609" name="Object 5"/>
            <p:cNvGraphicFramePr>
              <a:graphicFrameLocks noChangeAspect="1"/>
            </p:cNvGraphicFramePr>
            <p:nvPr>
              <p:extLst>
                <p:ext uri="{D42A27DB-BD31-4B8C-83A1-F6EECF244321}">
                  <p14:modId xmlns:p14="http://schemas.microsoft.com/office/powerpoint/2010/main" val="3642381380"/>
                </p:ext>
              </p:extLst>
            </p:nvPr>
          </p:nvGraphicFramePr>
          <p:xfrm>
            <a:off x="1602" y="728"/>
            <a:ext cx="1300" cy="605"/>
          </p:xfrm>
          <a:graphic>
            <a:graphicData uri="http://schemas.openxmlformats.org/presentationml/2006/ole">
              <mc:AlternateContent xmlns:mc="http://schemas.openxmlformats.org/markup-compatibility/2006">
                <mc:Choice xmlns:v="urn:schemas-microsoft-com:vml" Requires="v">
                  <p:oleObj spid="_x0000_s16386" name="Equation" r:id="rId3" imgW="901440" imgH="419040" progId="Equation.DSMT4">
                    <p:embed/>
                  </p:oleObj>
                </mc:Choice>
                <mc:Fallback>
                  <p:oleObj name="Equation" r:id="rId3" imgW="901440" imgH="419040" progId="Equation.DSMT4">
                    <p:embed/>
                    <p:pic>
                      <p:nvPicPr>
                        <p:cNvPr id="25609" name="Object 5"/>
                        <p:cNvPicPr>
                          <a:picLocks noChangeAspect="1" noChangeArrowheads="1"/>
                        </p:cNvPicPr>
                        <p:nvPr/>
                      </p:nvPicPr>
                      <p:blipFill>
                        <a:blip r:embed="rId4"/>
                        <a:srcRect/>
                        <a:stretch>
                          <a:fillRect/>
                        </a:stretch>
                      </p:blipFill>
                      <p:spPr bwMode="auto">
                        <a:xfrm>
                          <a:off x="1602" y="728"/>
                          <a:ext cx="1300"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21192" name="Text Box 8"/>
          <p:cNvSpPr txBox="1">
            <a:spLocks noChangeArrowheads="1"/>
          </p:cNvSpPr>
          <p:nvPr/>
        </p:nvSpPr>
        <p:spPr bwMode="auto">
          <a:xfrm>
            <a:off x="400050" y="3105150"/>
            <a:ext cx="1047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a:solidFill>
                  <a:srgbClr val="FF0000"/>
                </a:solidFill>
              </a:rPr>
              <a:t>解：</a:t>
            </a:r>
            <a:r>
              <a:rPr lang="zh-CN" altLang="en-US" sz="1800" b="0"/>
              <a:t> </a:t>
            </a:r>
          </a:p>
        </p:txBody>
      </p:sp>
      <p:graphicFrame>
        <p:nvGraphicFramePr>
          <p:cNvPr id="221195" name="Object 11"/>
          <p:cNvGraphicFramePr>
            <a:graphicFrameLocks noChangeAspect="1"/>
          </p:cNvGraphicFramePr>
          <p:nvPr>
            <p:extLst>
              <p:ext uri="{D42A27DB-BD31-4B8C-83A1-F6EECF244321}">
                <p14:modId xmlns:p14="http://schemas.microsoft.com/office/powerpoint/2010/main" val="569736568"/>
              </p:ext>
            </p:extLst>
          </p:nvPr>
        </p:nvGraphicFramePr>
        <p:xfrm>
          <a:off x="1806575" y="4241977"/>
          <a:ext cx="5281613" cy="936625"/>
        </p:xfrm>
        <a:graphic>
          <a:graphicData uri="http://schemas.openxmlformats.org/presentationml/2006/ole">
            <mc:AlternateContent xmlns:mc="http://schemas.openxmlformats.org/markup-compatibility/2006">
              <mc:Choice xmlns:v="urn:schemas-microsoft-com:vml" Requires="v">
                <p:oleObj spid="_x0000_s16387" name="Equation" r:id="rId5" imgW="2361960" imgH="419040" progId="Equation.DSMT4">
                  <p:embed/>
                </p:oleObj>
              </mc:Choice>
              <mc:Fallback>
                <p:oleObj name="Equation" r:id="rId5" imgW="2361960" imgH="419040" progId="Equation.DSMT4">
                  <p:embed/>
                  <p:pic>
                    <p:nvPicPr>
                      <p:cNvPr id="221195" name="Object 11"/>
                      <p:cNvPicPr>
                        <a:picLocks noChangeAspect="1" noChangeArrowheads="1"/>
                      </p:cNvPicPr>
                      <p:nvPr/>
                    </p:nvPicPr>
                    <p:blipFill>
                      <a:blip r:embed="rId6"/>
                      <a:srcRect/>
                      <a:stretch>
                        <a:fillRect/>
                      </a:stretch>
                    </p:blipFill>
                    <p:spPr bwMode="auto">
                      <a:xfrm>
                        <a:off x="1806575" y="4241977"/>
                        <a:ext cx="528161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1194" name="Object 10"/>
          <p:cNvGraphicFramePr>
            <a:graphicFrameLocks noChangeAspect="1"/>
          </p:cNvGraphicFramePr>
          <p:nvPr>
            <p:extLst>
              <p:ext uri="{D42A27DB-BD31-4B8C-83A1-F6EECF244321}">
                <p14:modId xmlns:p14="http://schemas.microsoft.com/office/powerpoint/2010/main" val="3441256700"/>
              </p:ext>
            </p:extLst>
          </p:nvPr>
        </p:nvGraphicFramePr>
        <p:xfrm>
          <a:off x="1927225" y="5259389"/>
          <a:ext cx="5040312" cy="933450"/>
        </p:xfrm>
        <a:graphic>
          <a:graphicData uri="http://schemas.openxmlformats.org/presentationml/2006/ole">
            <mc:AlternateContent xmlns:mc="http://schemas.openxmlformats.org/markup-compatibility/2006">
              <mc:Choice xmlns:v="urn:schemas-microsoft-com:vml" Requires="v">
                <p:oleObj spid="_x0000_s16388" name="Equation" r:id="rId7" imgW="2260440" imgH="419040" progId="Equation.DSMT4">
                  <p:embed/>
                </p:oleObj>
              </mc:Choice>
              <mc:Fallback>
                <p:oleObj name="Equation" r:id="rId7" imgW="2260440" imgH="419040" progId="Equation.DSMT4">
                  <p:embed/>
                  <p:pic>
                    <p:nvPicPr>
                      <p:cNvPr id="221194" name="Object 10"/>
                      <p:cNvPicPr>
                        <a:picLocks noChangeAspect="1" noChangeArrowheads="1"/>
                      </p:cNvPicPr>
                      <p:nvPr/>
                    </p:nvPicPr>
                    <p:blipFill>
                      <a:blip r:embed="rId8"/>
                      <a:srcRect/>
                      <a:stretch>
                        <a:fillRect/>
                      </a:stretch>
                    </p:blipFill>
                    <p:spPr bwMode="auto">
                      <a:xfrm>
                        <a:off x="1927225" y="5259389"/>
                        <a:ext cx="5040312"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Rectangle 13"/>
          <p:cNvSpPr>
            <a:spLocks noChangeArrowheads="1"/>
          </p:cNvSpPr>
          <p:nvPr/>
        </p:nvSpPr>
        <p:spPr bwMode="auto">
          <a:xfrm>
            <a:off x="0" y="2705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25607" name="对象 1"/>
          <p:cNvGraphicFramePr>
            <a:graphicFrameLocks noChangeAspect="1"/>
          </p:cNvGraphicFramePr>
          <p:nvPr>
            <p:extLst>
              <p:ext uri="{D42A27DB-BD31-4B8C-83A1-F6EECF244321}">
                <p14:modId xmlns:p14="http://schemas.microsoft.com/office/powerpoint/2010/main" val="3331841492"/>
              </p:ext>
            </p:extLst>
          </p:nvPr>
        </p:nvGraphicFramePr>
        <p:xfrm>
          <a:off x="1362867" y="2890838"/>
          <a:ext cx="6488113" cy="1171575"/>
        </p:xfrm>
        <a:graphic>
          <a:graphicData uri="http://schemas.openxmlformats.org/presentationml/2006/ole">
            <mc:AlternateContent xmlns:mc="http://schemas.openxmlformats.org/markup-compatibility/2006">
              <mc:Choice xmlns:v="urn:schemas-microsoft-com:vml" Requires="v">
                <p:oleObj spid="_x0000_s16389" name="Equation" r:id="rId9" imgW="2743200" imgH="495000" progId="Equation.DSMT4">
                  <p:embed/>
                </p:oleObj>
              </mc:Choice>
              <mc:Fallback>
                <p:oleObj name="Equation" r:id="rId9" imgW="2743200" imgH="495000" progId="Equation.DSMT4">
                  <p:embed/>
                  <p:pic>
                    <p:nvPicPr>
                      <p:cNvPr id="25607" name="对象 1"/>
                      <p:cNvPicPr>
                        <a:picLocks noChangeAspect="1" noChangeArrowheads="1"/>
                      </p:cNvPicPr>
                      <p:nvPr/>
                    </p:nvPicPr>
                    <p:blipFill>
                      <a:blip r:embed="rId10"/>
                      <a:srcRect/>
                      <a:stretch>
                        <a:fillRect/>
                      </a:stretch>
                    </p:blipFill>
                    <p:spPr bwMode="auto">
                      <a:xfrm>
                        <a:off x="1362867" y="2890838"/>
                        <a:ext cx="6488113"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1192"/>
                                        </p:tgtEl>
                                        <p:attrNameLst>
                                          <p:attrName>style.visibility</p:attrName>
                                        </p:attrNameLst>
                                      </p:cBhvr>
                                      <p:to>
                                        <p:strVal val="visible"/>
                                      </p:to>
                                    </p:set>
                                    <p:animEffect transition="in" filter="wipe(left)">
                                      <p:cBhvr>
                                        <p:cTn id="7" dur="500"/>
                                        <p:tgtEl>
                                          <p:spTgt spid="221192"/>
                                        </p:tgtEl>
                                      </p:cBhvr>
                                    </p:animEffect>
                                  </p:childTnLst>
                                </p:cTn>
                              </p:par>
                            </p:childTnLst>
                          </p:cTn>
                        </p:par>
                        <p:par>
                          <p:cTn id="8" fill="hold" nodeType="afterGroup">
                            <p:stCondLst>
                              <p:cond delay="500"/>
                            </p:stCondLst>
                            <p:childTnLst>
                              <p:par>
                                <p:cTn id="9" presetID="42" presetClass="entr" presetSubtype="0" fill="hold" nodeType="afterEffect">
                                  <p:stCondLst>
                                    <p:cond delay="0"/>
                                  </p:stCondLst>
                                  <p:childTnLst>
                                    <p:set>
                                      <p:cBhvr>
                                        <p:cTn id="10" dur="1" fill="hold">
                                          <p:stCondLst>
                                            <p:cond delay="0"/>
                                          </p:stCondLst>
                                        </p:cTn>
                                        <p:tgtEl>
                                          <p:spTgt spid="25607"/>
                                        </p:tgtEl>
                                        <p:attrNameLst>
                                          <p:attrName>style.visibility</p:attrName>
                                        </p:attrNameLst>
                                      </p:cBhvr>
                                      <p:to>
                                        <p:strVal val="visible"/>
                                      </p:to>
                                    </p:set>
                                    <p:animEffect transition="in" filter="fade">
                                      <p:cBhvr>
                                        <p:cTn id="11" dur="1000"/>
                                        <p:tgtEl>
                                          <p:spTgt spid="25607"/>
                                        </p:tgtEl>
                                      </p:cBhvr>
                                    </p:animEffect>
                                    <p:anim calcmode="lin" valueType="num">
                                      <p:cBhvr>
                                        <p:cTn id="12" dur="1000" fill="hold"/>
                                        <p:tgtEl>
                                          <p:spTgt spid="25607"/>
                                        </p:tgtEl>
                                        <p:attrNameLst>
                                          <p:attrName>ppt_x</p:attrName>
                                        </p:attrNameLst>
                                      </p:cBhvr>
                                      <p:tavLst>
                                        <p:tav tm="0">
                                          <p:val>
                                            <p:strVal val="#ppt_x"/>
                                          </p:val>
                                        </p:tav>
                                        <p:tav tm="100000">
                                          <p:val>
                                            <p:strVal val="#ppt_x"/>
                                          </p:val>
                                        </p:tav>
                                      </p:tavLst>
                                    </p:anim>
                                    <p:anim calcmode="lin" valueType="num">
                                      <p:cBhvr>
                                        <p:cTn id="13" dur="1000" fill="hold"/>
                                        <p:tgtEl>
                                          <p:spTgt spid="25607"/>
                                        </p:tgtEl>
                                        <p:attrNameLst>
                                          <p:attrName>ppt_y</p:attrName>
                                        </p:attrNameLst>
                                      </p:cBhvr>
                                      <p:tavLst>
                                        <p:tav tm="0">
                                          <p:val>
                                            <p:strVal val="#ppt_y+.1"/>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21195"/>
                                        </p:tgtEl>
                                        <p:attrNameLst>
                                          <p:attrName>style.visibility</p:attrName>
                                        </p:attrNameLst>
                                      </p:cBhvr>
                                      <p:to>
                                        <p:strVal val="visible"/>
                                      </p:to>
                                    </p:set>
                                    <p:animEffect transition="in" filter="wipe(left)">
                                      <p:cBhvr>
                                        <p:cTn id="18" dur="500"/>
                                        <p:tgtEl>
                                          <p:spTgt spid="22119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21194"/>
                                        </p:tgtEl>
                                        <p:attrNameLst>
                                          <p:attrName>style.visibility</p:attrName>
                                        </p:attrNameLst>
                                      </p:cBhvr>
                                      <p:to>
                                        <p:strVal val="visible"/>
                                      </p:to>
                                    </p:set>
                                    <p:animEffect transition="in" filter="wipe(left)">
                                      <p:cBhvr>
                                        <p:cTn id="23" dur="500"/>
                                        <p:tgtEl>
                                          <p:spTgt spid="221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5"/>
          <p:cNvSpPr txBox="1">
            <a:spLocks noChangeArrowheads="1"/>
          </p:cNvSpPr>
          <p:nvPr/>
        </p:nvSpPr>
        <p:spPr bwMode="auto">
          <a:xfrm>
            <a:off x="400050" y="3105150"/>
            <a:ext cx="1047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a:solidFill>
                  <a:srgbClr val="FF0000"/>
                </a:solidFill>
              </a:rPr>
              <a:t>解：</a:t>
            </a:r>
            <a:r>
              <a:rPr lang="zh-CN" altLang="en-US" sz="1800" b="0"/>
              <a:t> </a:t>
            </a:r>
          </a:p>
        </p:txBody>
      </p:sp>
      <p:graphicFrame>
        <p:nvGraphicFramePr>
          <p:cNvPr id="26628" name="Object 6"/>
          <p:cNvGraphicFramePr>
            <a:graphicFrameLocks noChangeAspect="1"/>
          </p:cNvGraphicFramePr>
          <p:nvPr>
            <p:extLst>
              <p:ext uri="{D42A27DB-BD31-4B8C-83A1-F6EECF244321}">
                <p14:modId xmlns:p14="http://schemas.microsoft.com/office/powerpoint/2010/main" val="182189330"/>
              </p:ext>
            </p:extLst>
          </p:nvPr>
        </p:nvGraphicFramePr>
        <p:xfrm>
          <a:off x="1730375" y="2983795"/>
          <a:ext cx="2384425" cy="936625"/>
        </p:xfrm>
        <a:graphic>
          <a:graphicData uri="http://schemas.openxmlformats.org/presentationml/2006/ole">
            <mc:AlternateContent xmlns:mc="http://schemas.openxmlformats.org/markup-compatibility/2006">
              <mc:Choice xmlns:v="urn:schemas-microsoft-com:vml" Requires="v">
                <p:oleObj spid="_x0000_s17410" name="Equation" r:id="rId3" imgW="1066680" imgH="419040" progId="Equation.DSMT4">
                  <p:embed/>
                </p:oleObj>
              </mc:Choice>
              <mc:Fallback>
                <p:oleObj name="Equation" r:id="rId3" imgW="1066680" imgH="419040" progId="Equation.DSMT4">
                  <p:embed/>
                  <p:pic>
                    <p:nvPicPr>
                      <p:cNvPr id="26628" name="Object 6"/>
                      <p:cNvPicPr>
                        <a:picLocks noChangeAspect="1" noChangeArrowheads="1"/>
                      </p:cNvPicPr>
                      <p:nvPr/>
                    </p:nvPicPr>
                    <p:blipFill>
                      <a:blip r:embed="rId4"/>
                      <a:srcRect/>
                      <a:stretch>
                        <a:fillRect/>
                      </a:stretch>
                    </p:blipFill>
                    <p:spPr bwMode="auto">
                      <a:xfrm>
                        <a:off x="1730375" y="2983795"/>
                        <a:ext cx="23844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9" name="Object 7"/>
          <p:cNvGraphicFramePr>
            <a:graphicFrameLocks noChangeAspect="1"/>
          </p:cNvGraphicFramePr>
          <p:nvPr>
            <p:extLst>
              <p:ext uri="{D42A27DB-BD31-4B8C-83A1-F6EECF244321}">
                <p14:modId xmlns:p14="http://schemas.microsoft.com/office/powerpoint/2010/main" val="2463680488"/>
              </p:ext>
            </p:extLst>
          </p:nvPr>
        </p:nvGraphicFramePr>
        <p:xfrm>
          <a:off x="4818063" y="2986970"/>
          <a:ext cx="2265362" cy="933450"/>
        </p:xfrm>
        <a:graphic>
          <a:graphicData uri="http://schemas.openxmlformats.org/presentationml/2006/ole">
            <mc:AlternateContent xmlns:mc="http://schemas.openxmlformats.org/markup-compatibility/2006">
              <mc:Choice xmlns:v="urn:schemas-microsoft-com:vml" Requires="v">
                <p:oleObj spid="_x0000_s17411" name="Equation" r:id="rId5" imgW="1015920" imgH="419040" progId="Equation.DSMT4">
                  <p:embed/>
                </p:oleObj>
              </mc:Choice>
              <mc:Fallback>
                <p:oleObj name="Equation" r:id="rId5" imgW="1015920" imgH="419040" progId="Equation.DSMT4">
                  <p:embed/>
                  <p:pic>
                    <p:nvPicPr>
                      <p:cNvPr id="26629" name="Object 7"/>
                      <p:cNvPicPr>
                        <a:picLocks noChangeAspect="1" noChangeArrowheads="1"/>
                      </p:cNvPicPr>
                      <p:nvPr/>
                    </p:nvPicPr>
                    <p:blipFill>
                      <a:blip r:embed="rId6"/>
                      <a:srcRect/>
                      <a:stretch>
                        <a:fillRect/>
                      </a:stretch>
                    </p:blipFill>
                    <p:spPr bwMode="auto">
                      <a:xfrm>
                        <a:off x="4818063" y="2986970"/>
                        <a:ext cx="2265362"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0" name="Object 8"/>
          <p:cNvGraphicFramePr>
            <a:graphicFrameLocks noChangeAspect="1"/>
          </p:cNvGraphicFramePr>
          <p:nvPr>
            <p:extLst>
              <p:ext uri="{D42A27DB-BD31-4B8C-83A1-F6EECF244321}">
                <p14:modId xmlns:p14="http://schemas.microsoft.com/office/powerpoint/2010/main" val="99962591"/>
              </p:ext>
            </p:extLst>
          </p:nvPr>
        </p:nvGraphicFramePr>
        <p:xfrm>
          <a:off x="1572418" y="4135437"/>
          <a:ext cx="6188075" cy="2032000"/>
        </p:xfrm>
        <a:graphic>
          <a:graphicData uri="http://schemas.openxmlformats.org/presentationml/2006/ole">
            <mc:AlternateContent xmlns:mc="http://schemas.openxmlformats.org/markup-compatibility/2006">
              <mc:Choice xmlns:v="urn:schemas-microsoft-com:vml" Requires="v">
                <p:oleObj spid="_x0000_s17412" name="Equation" r:id="rId7" imgW="2857320" imgH="939600" progId="Equation.DSMT4">
                  <p:embed/>
                </p:oleObj>
              </mc:Choice>
              <mc:Fallback>
                <p:oleObj name="Equation" r:id="rId7" imgW="2857320" imgH="939600" progId="Equation.DSMT4">
                  <p:embed/>
                  <p:pic>
                    <p:nvPicPr>
                      <p:cNvPr id="26630" name="Object 8"/>
                      <p:cNvPicPr>
                        <a:picLocks noChangeAspect="1" noChangeArrowheads="1"/>
                      </p:cNvPicPr>
                      <p:nvPr/>
                    </p:nvPicPr>
                    <p:blipFill>
                      <a:blip r:embed="rId8"/>
                      <a:srcRect/>
                      <a:stretch>
                        <a:fillRect/>
                      </a:stretch>
                    </p:blipFill>
                    <p:spPr bwMode="auto">
                      <a:xfrm>
                        <a:off x="1572418" y="4135437"/>
                        <a:ext cx="618807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1" name="Rectangle 9"/>
          <p:cNvSpPr>
            <a:spLocks noChangeArrowheads="1"/>
          </p:cNvSpPr>
          <p:nvPr/>
        </p:nvSpPr>
        <p:spPr bwMode="auto">
          <a:xfrm>
            <a:off x="0" y="2705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nvGrpSpPr>
          <p:cNvPr id="13" name="Group 7">
            <a:extLst>
              <a:ext uri="{FF2B5EF4-FFF2-40B4-BE49-F238E27FC236}">
                <a16:creationId xmlns:a16="http://schemas.microsoft.com/office/drawing/2014/main" id="{739CA9AA-A06D-435F-B43C-544B68C668D8}"/>
              </a:ext>
            </a:extLst>
          </p:cNvPr>
          <p:cNvGrpSpPr>
            <a:grpSpLocks/>
          </p:cNvGrpSpPr>
          <p:nvPr/>
        </p:nvGrpSpPr>
        <p:grpSpPr bwMode="auto">
          <a:xfrm>
            <a:off x="400050" y="381000"/>
            <a:ext cx="8532813" cy="2554289"/>
            <a:chOff x="252" y="240"/>
            <a:chExt cx="5375" cy="1609"/>
          </a:xfrm>
        </p:grpSpPr>
        <p:sp>
          <p:nvSpPr>
            <p:cNvPr id="14" name="Text Box 4">
              <a:extLst>
                <a:ext uri="{FF2B5EF4-FFF2-40B4-BE49-F238E27FC236}">
                  <a16:creationId xmlns:a16="http://schemas.microsoft.com/office/drawing/2014/main" id="{6C2570EC-058D-4CFA-9B8C-FCACFE3BB73C}"/>
                </a:ext>
              </a:extLst>
            </p:cNvPr>
            <p:cNvSpPr txBox="1">
              <a:spLocks noChangeArrowheads="1"/>
            </p:cNvSpPr>
            <p:nvPr/>
          </p:nvSpPr>
          <p:spPr bwMode="auto">
            <a:xfrm>
              <a:off x="252" y="240"/>
              <a:ext cx="5375" cy="1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Times New Roman" pitchFamily="18" charset="0"/>
                </a:rPr>
                <a:t>例：</a:t>
              </a:r>
              <a:r>
                <a:rPr lang="zh-CN" altLang="en-US" sz="2800" dirty="0">
                  <a:solidFill>
                    <a:srgbClr val="0000FF"/>
                  </a:solidFill>
                  <a:latin typeface="Times New Roman" pitchFamily="18" charset="0"/>
                </a:rPr>
                <a:t> 设一由极大数目三维平动子组成的系统，粒子运动于一立方容器中，容器边长</a:t>
              </a:r>
              <a:r>
                <a:rPr lang="en-US" altLang="zh-CN" sz="2800" b="0" i="1" dirty="0">
                  <a:solidFill>
                    <a:srgbClr val="000000"/>
                  </a:solidFill>
                  <a:latin typeface="Times New Roman" pitchFamily="18" charset="0"/>
                </a:rPr>
                <a:t>a</a:t>
              </a:r>
              <a:r>
                <a:rPr lang="zh-CN" altLang="en-US" sz="2800" dirty="0">
                  <a:solidFill>
                    <a:srgbClr val="0000FF"/>
                  </a:solidFill>
                  <a:latin typeface="Times New Roman" pitchFamily="18" charset="0"/>
                </a:rPr>
                <a:t>、粒子质量</a:t>
              </a:r>
              <a:r>
                <a:rPr lang="en-US" altLang="zh-CN" sz="2800" b="0" i="1" dirty="0">
                  <a:solidFill>
                    <a:srgbClr val="000000"/>
                  </a:solidFill>
                  <a:latin typeface="Times New Roman" pitchFamily="18" charset="0"/>
                </a:rPr>
                <a:t>m</a:t>
              </a:r>
              <a:r>
                <a:rPr lang="zh-CN" altLang="en-US" sz="2800" dirty="0">
                  <a:solidFill>
                    <a:srgbClr val="0000FF"/>
                  </a:solidFill>
                  <a:latin typeface="Times New Roman" pitchFamily="18" charset="0"/>
                </a:rPr>
                <a:t>和温度</a:t>
              </a:r>
              <a:r>
                <a:rPr lang="en-US" altLang="zh-CN" sz="2800" b="0" i="1" dirty="0">
                  <a:solidFill>
                    <a:srgbClr val="000000"/>
                  </a:solidFill>
                  <a:latin typeface="Times New Roman" pitchFamily="18" charset="0"/>
                </a:rPr>
                <a:t>T</a:t>
              </a:r>
            </a:p>
            <a:p>
              <a:pPr eaLnBrk="1" hangingPunct="1">
                <a:spcBef>
                  <a:spcPts val="1200"/>
                </a:spcBef>
                <a:buClrTx/>
                <a:buSzTx/>
                <a:buFontTx/>
                <a:buNone/>
              </a:pPr>
              <a:r>
                <a:rPr lang="zh-CN" altLang="en-US" sz="2800" dirty="0">
                  <a:solidFill>
                    <a:srgbClr val="0000FF"/>
                  </a:solidFill>
                  <a:latin typeface="Times New Roman" pitchFamily="18" charset="0"/>
                </a:rPr>
                <a:t>有如下关系：                      ，试计算平动量子数分别</a:t>
              </a:r>
              <a:endParaRPr lang="en-US" altLang="zh-CN" sz="2800" dirty="0">
                <a:solidFill>
                  <a:srgbClr val="0000FF"/>
                </a:solidFill>
                <a:latin typeface="Times New Roman" pitchFamily="18" charset="0"/>
              </a:endParaRPr>
            </a:p>
            <a:p>
              <a:pPr eaLnBrk="1" hangingPunct="1">
                <a:spcBef>
                  <a:spcPts val="1200"/>
                </a:spcBef>
                <a:buClrTx/>
                <a:buSzTx/>
                <a:buFontTx/>
                <a:buNone/>
              </a:pPr>
              <a:r>
                <a:rPr lang="zh-CN" altLang="en-US" sz="2800" dirty="0">
                  <a:solidFill>
                    <a:srgbClr val="0000FF"/>
                  </a:solidFill>
                  <a:latin typeface="Times New Roman" pitchFamily="18" charset="0"/>
                </a:rPr>
                <a:t>为</a:t>
              </a:r>
              <a:r>
                <a:rPr lang="en-US" altLang="zh-CN" sz="2800" b="0" dirty="0">
                  <a:solidFill>
                    <a:srgbClr val="000000"/>
                  </a:solidFill>
                  <a:latin typeface="Times New Roman" panose="02020603050405020304" pitchFamily="18" charset="0"/>
                  <a:cs typeface="Times New Roman" panose="02020603050405020304" pitchFamily="18" charset="0"/>
                </a:rPr>
                <a:t>1, 2, 3</a:t>
              </a:r>
              <a:r>
                <a:rPr lang="zh-CN" altLang="en-US" sz="2800" dirty="0">
                  <a:solidFill>
                    <a:srgbClr val="0000FF"/>
                  </a:solidFill>
                  <a:latin typeface="Times New Roman" pitchFamily="18" charset="0"/>
                </a:rPr>
                <a:t>的能级与平动量子数分别为</a:t>
              </a:r>
              <a:r>
                <a:rPr lang="en-US" altLang="zh-CN" sz="2800" b="0" dirty="0">
                  <a:solidFill>
                    <a:srgbClr val="000000"/>
                  </a:solidFill>
                  <a:latin typeface="Times New Roman" pitchFamily="18" charset="0"/>
                </a:rPr>
                <a:t>1, 1, 1</a:t>
              </a:r>
              <a:r>
                <a:rPr lang="zh-CN" altLang="en-US" sz="2800" dirty="0">
                  <a:solidFill>
                    <a:srgbClr val="0000FF"/>
                  </a:solidFill>
                  <a:latin typeface="Times New Roman" pitchFamily="18" charset="0"/>
                </a:rPr>
                <a:t>的能级的粒子分布数比值。</a:t>
              </a:r>
            </a:p>
          </p:txBody>
        </p:sp>
        <p:graphicFrame>
          <p:nvGraphicFramePr>
            <p:cNvPr id="15" name="Object 5">
              <a:extLst>
                <a:ext uri="{FF2B5EF4-FFF2-40B4-BE49-F238E27FC236}">
                  <a16:creationId xmlns:a16="http://schemas.microsoft.com/office/drawing/2014/main" id="{8F0398C5-6B9F-48CC-BE41-8EBE9A31E2E0}"/>
                </a:ext>
              </a:extLst>
            </p:cNvPr>
            <p:cNvGraphicFramePr>
              <a:graphicFrameLocks noChangeAspect="1"/>
            </p:cNvGraphicFramePr>
            <p:nvPr>
              <p:extLst>
                <p:ext uri="{D42A27DB-BD31-4B8C-83A1-F6EECF244321}">
                  <p14:modId xmlns:p14="http://schemas.microsoft.com/office/powerpoint/2010/main" val="3254150598"/>
                </p:ext>
              </p:extLst>
            </p:nvPr>
          </p:nvGraphicFramePr>
          <p:xfrm>
            <a:off x="1602" y="728"/>
            <a:ext cx="1300" cy="605"/>
          </p:xfrm>
          <a:graphic>
            <a:graphicData uri="http://schemas.openxmlformats.org/presentationml/2006/ole">
              <mc:AlternateContent xmlns:mc="http://schemas.openxmlformats.org/markup-compatibility/2006">
                <mc:Choice xmlns:v="urn:schemas-microsoft-com:vml" Requires="v">
                  <p:oleObj spid="_x0000_s17413" name="Equation" r:id="rId9" imgW="901440" imgH="419040" progId="Equation.DSMT4">
                    <p:embed/>
                  </p:oleObj>
                </mc:Choice>
                <mc:Fallback>
                  <p:oleObj name="Equation" r:id="rId9" imgW="901440" imgH="419040" progId="Equation.DSMT4">
                    <p:embed/>
                    <p:pic>
                      <p:nvPicPr>
                        <p:cNvPr id="15" name="Object 5">
                          <a:extLst>
                            <a:ext uri="{FF2B5EF4-FFF2-40B4-BE49-F238E27FC236}">
                              <a16:creationId xmlns:a16="http://schemas.microsoft.com/office/drawing/2014/main" id="{8F0398C5-6B9F-48CC-BE41-8EBE9A31E2E0}"/>
                            </a:ext>
                          </a:extLst>
                        </p:cNvPr>
                        <p:cNvPicPr>
                          <a:picLocks noChangeAspect="1" noChangeArrowheads="1"/>
                        </p:cNvPicPr>
                        <p:nvPr/>
                      </p:nvPicPr>
                      <p:blipFill>
                        <a:blip r:embed="rId10"/>
                        <a:srcRect/>
                        <a:stretch>
                          <a:fillRect/>
                        </a:stretch>
                      </p:blipFill>
                      <p:spPr bwMode="auto">
                        <a:xfrm>
                          <a:off x="1602" y="728"/>
                          <a:ext cx="1300"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6"/>
          <p:cNvSpPr txBox="1">
            <a:spLocks noChangeArrowheads="1"/>
          </p:cNvSpPr>
          <p:nvPr/>
        </p:nvSpPr>
        <p:spPr bwMode="auto">
          <a:xfrm>
            <a:off x="650875" y="482600"/>
            <a:ext cx="7724775"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marL="857250" indent="-857250"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a:solidFill>
                  <a:srgbClr val="FF0000"/>
                </a:solidFill>
                <a:latin typeface="黑体" pitchFamily="49" charset="-122"/>
                <a:ea typeface="黑体" pitchFamily="49" charset="-122"/>
              </a:rPr>
              <a:t>例</a:t>
            </a:r>
            <a:r>
              <a:rPr kumimoji="1" lang="en-US" altLang="zh-CN" sz="2800">
                <a:solidFill>
                  <a:srgbClr val="FF0000"/>
                </a:solidFill>
                <a:latin typeface="黑体" pitchFamily="49" charset="-122"/>
                <a:ea typeface="黑体" pitchFamily="49" charset="-122"/>
              </a:rPr>
              <a:t>1</a:t>
            </a:r>
            <a:r>
              <a:rPr kumimoji="1" lang="en-US" altLang="zh-CN" sz="2800">
                <a:solidFill>
                  <a:srgbClr val="0000FF"/>
                </a:solidFill>
                <a:latin typeface="黑体" pitchFamily="49" charset="-122"/>
                <a:ea typeface="黑体" pitchFamily="49" charset="-122"/>
              </a:rPr>
              <a:t> </a:t>
            </a:r>
            <a:r>
              <a:rPr kumimoji="1" lang="zh-CN" altLang="en-US" sz="2800">
                <a:solidFill>
                  <a:srgbClr val="0000FF"/>
                </a:solidFill>
                <a:latin typeface="黑体" pitchFamily="49" charset="-122"/>
                <a:ea typeface="黑体" pitchFamily="49" charset="-122"/>
              </a:rPr>
              <a:t>设</a:t>
            </a:r>
            <a:r>
              <a:rPr kumimoji="1" lang="en-US" altLang="zh-CN" sz="2800">
                <a:solidFill>
                  <a:srgbClr val="0000FF"/>
                </a:solidFill>
                <a:latin typeface="Times New Roman" pitchFamily="18" charset="0"/>
                <a:ea typeface="黑体" pitchFamily="49" charset="-122"/>
                <a:cs typeface="Times New Roman" pitchFamily="18" charset="0"/>
              </a:rPr>
              <a:t>HCl</a:t>
            </a:r>
            <a:r>
              <a:rPr kumimoji="1" lang="zh-CN" altLang="en-US" sz="2800">
                <a:solidFill>
                  <a:srgbClr val="0000FF"/>
                </a:solidFill>
                <a:latin typeface="黑体" pitchFamily="49" charset="-122"/>
                <a:ea typeface="黑体" pitchFamily="49" charset="-122"/>
              </a:rPr>
              <a:t>分子可看作线型刚性转子，计算它在</a:t>
            </a:r>
            <a:r>
              <a:rPr kumimoji="1" lang="en-US" altLang="zh-CN" sz="2800">
                <a:solidFill>
                  <a:srgbClr val="0000FF"/>
                </a:solidFill>
                <a:latin typeface="Times New Roman" pitchFamily="18" charset="0"/>
                <a:ea typeface="黑体" pitchFamily="49" charset="-122"/>
              </a:rPr>
              <a:t>300K</a:t>
            </a:r>
            <a:r>
              <a:rPr kumimoji="1" lang="zh-CN" altLang="en-US" sz="2800">
                <a:solidFill>
                  <a:srgbClr val="0000FF"/>
                </a:solidFill>
                <a:latin typeface="黑体" pitchFamily="49" charset="-122"/>
                <a:ea typeface="黑体" pitchFamily="49" charset="-122"/>
              </a:rPr>
              <a:t>时分子按转动能级的分布</a:t>
            </a:r>
          </a:p>
        </p:txBody>
      </p:sp>
      <p:sp>
        <p:nvSpPr>
          <p:cNvPr id="185357" name="Text Box 13"/>
          <p:cNvSpPr txBox="1">
            <a:spLocks noChangeArrowheads="1"/>
          </p:cNvSpPr>
          <p:nvPr/>
        </p:nvSpPr>
        <p:spPr bwMode="auto">
          <a:xfrm>
            <a:off x="692150" y="1417638"/>
            <a:ext cx="9017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zh-CN" altLang="en-US" sz="2800">
                <a:solidFill>
                  <a:srgbClr val="FF0000"/>
                </a:solidFill>
                <a:latin typeface="Times New Roman" pitchFamily="18" charset="0"/>
                <a:ea typeface="黑体" pitchFamily="49" charset="-122"/>
              </a:rPr>
              <a:t>解：</a:t>
            </a:r>
            <a:endParaRPr kumimoji="1" lang="zh-CN" altLang="en-US" sz="2400" b="0">
              <a:latin typeface="Times New Roman" pitchFamily="18" charset="0"/>
              <a:ea typeface="黑体" pitchFamily="49" charset="-122"/>
            </a:endParaRPr>
          </a:p>
        </p:txBody>
      </p:sp>
      <p:graphicFrame>
        <p:nvGraphicFramePr>
          <p:cNvPr id="185359" name="Object 15"/>
          <p:cNvGraphicFramePr>
            <a:graphicFrameLocks noChangeAspect="1"/>
          </p:cNvGraphicFramePr>
          <p:nvPr>
            <p:extLst>
              <p:ext uri="{D42A27DB-BD31-4B8C-83A1-F6EECF244321}">
                <p14:modId xmlns:p14="http://schemas.microsoft.com/office/powerpoint/2010/main" val="1490663502"/>
              </p:ext>
            </p:extLst>
          </p:nvPr>
        </p:nvGraphicFramePr>
        <p:xfrm>
          <a:off x="1803843" y="2819400"/>
          <a:ext cx="5910263" cy="1219200"/>
        </p:xfrm>
        <a:graphic>
          <a:graphicData uri="http://schemas.openxmlformats.org/presentationml/2006/ole">
            <mc:AlternateContent xmlns:mc="http://schemas.openxmlformats.org/markup-compatibility/2006">
              <mc:Choice xmlns:v="urn:schemas-microsoft-com:vml" Requires="v">
                <p:oleObj spid="_x0000_s18434" name="Equation" r:id="rId3" imgW="2438280" imgH="507960" progId="Equation.DSMT4">
                  <p:embed/>
                </p:oleObj>
              </mc:Choice>
              <mc:Fallback>
                <p:oleObj name="Equation" r:id="rId3" imgW="2438280" imgH="507960" progId="Equation.DSMT4">
                  <p:embed/>
                  <p:pic>
                    <p:nvPicPr>
                      <p:cNvPr id="185359" name="Object 15"/>
                      <p:cNvPicPr>
                        <a:picLocks noChangeAspect="1" noChangeArrowheads="1"/>
                      </p:cNvPicPr>
                      <p:nvPr/>
                    </p:nvPicPr>
                    <p:blipFill>
                      <a:blip r:embed="rId4"/>
                      <a:srcRect/>
                      <a:stretch>
                        <a:fillRect/>
                      </a:stretch>
                    </p:blipFill>
                    <p:spPr bwMode="auto">
                      <a:xfrm>
                        <a:off x="1803843" y="2819400"/>
                        <a:ext cx="5910263"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9" name="对象 1"/>
          <p:cNvGraphicFramePr>
            <a:graphicFrameLocks noChangeAspect="1"/>
          </p:cNvGraphicFramePr>
          <p:nvPr>
            <p:extLst>
              <p:ext uri="{D42A27DB-BD31-4B8C-83A1-F6EECF244321}">
                <p14:modId xmlns:p14="http://schemas.microsoft.com/office/powerpoint/2010/main" val="470848938"/>
              </p:ext>
            </p:extLst>
          </p:nvPr>
        </p:nvGraphicFramePr>
        <p:xfrm>
          <a:off x="1832327" y="1581061"/>
          <a:ext cx="2552700" cy="1111250"/>
        </p:xfrm>
        <a:graphic>
          <a:graphicData uri="http://schemas.openxmlformats.org/presentationml/2006/ole">
            <mc:AlternateContent xmlns:mc="http://schemas.openxmlformats.org/markup-compatibility/2006">
              <mc:Choice xmlns:v="urn:schemas-microsoft-com:vml" Requires="v">
                <p:oleObj spid="_x0000_s18435" name="Equation" r:id="rId5" imgW="1079280" imgH="469800" progId="Equation.DSMT4">
                  <p:embed/>
                </p:oleObj>
              </mc:Choice>
              <mc:Fallback>
                <p:oleObj name="Equation" r:id="rId5" imgW="1079280" imgH="469800" progId="Equation.DSMT4">
                  <p:embed/>
                  <p:pic>
                    <p:nvPicPr>
                      <p:cNvPr id="25609" name="对象 1"/>
                      <p:cNvPicPr>
                        <a:picLocks noChangeAspect="1" noChangeArrowheads="1"/>
                      </p:cNvPicPr>
                      <p:nvPr/>
                    </p:nvPicPr>
                    <p:blipFill>
                      <a:blip r:embed="rId6"/>
                      <a:srcRect/>
                      <a:stretch>
                        <a:fillRect/>
                      </a:stretch>
                    </p:blipFill>
                    <p:spPr bwMode="auto">
                      <a:xfrm>
                        <a:off x="1832327" y="1581061"/>
                        <a:ext cx="255270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0" name="对象 2"/>
          <p:cNvGraphicFramePr>
            <a:graphicFrameLocks noChangeAspect="1"/>
          </p:cNvGraphicFramePr>
          <p:nvPr>
            <p:extLst>
              <p:ext uri="{D42A27DB-BD31-4B8C-83A1-F6EECF244321}">
                <p14:modId xmlns:p14="http://schemas.microsoft.com/office/powerpoint/2010/main" val="4079240909"/>
              </p:ext>
            </p:extLst>
          </p:nvPr>
        </p:nvGraphicFramePr>
        <p:xfrm>
          <a:off x="1290286" y="4485031"/>
          <a:ext cx="6937375" cy="1141413"/>
        </p:xfrm>
        <a:graphic>
          <a:graphicData uri="http://schemas.openxmlformats.org/presentationml/2006/ole">
            <mc:AlternateContent xmlns:mc="http://schemas.openxmlformats.org/markup-compatibility/2006">
              <mc:Choice xmlns:v="urn:schemas-microsoft-com:vml" Requires="v">
                <p:oleObj spid="_x0000_s18436" name="Equation" r:id="rId7" imgW="2933640" imgH="482400" progId="Equation.DSMT4">
                  <p:embed/>
                </p:oleObj>
              </mc:Choice>
              <mc:Fallback>
                <p:oleObj name="Equation" r:id="rId7" imgW="2933640" imgH="482400" progId="Equation.DSMT4">
                  <p:embed/>
                  <p:pic>
                    <p:nvPicPr>
                      <p:cNvPr id="25610" name="对象 2"/>
                      <p:cNvPicPr>
                        <a:picLocks noChangeAspect="1" noChangeArrowheads="1"/>
                      </p:cNvPicPr>
                      <p:nvPr/>
                    </p:nvPicPr>
                    <p:blipFill>
                      <a:blip r:embed="rId8"/>
                      <a:srcRect/>
                      <a:stretch>
                        <a:fillRect/>
                      </a:stretch>
                    </p:blipFill>
                    <p:spPr bwMode="auto">
                      <a:xfrm>
                        <a:off x="1290286" y="4485031"/>
                        <a:ext cx="6937375"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53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2" presetClass="entr" presetSubtype="0" fill="hold" nodeType="clickEffect">
                                  <p:stCondLst>
                                    <p:cond delay="0"/>
                                  </p:stCondLst>
                                  <p:childTnLst>
                                    <p:set>
                                      <p:cBhvr>
                                        <p:cTn id="10" dur="1" fill="hold">
                                          <p:stCondLst>
                                            <p:cond delay="0"/>
                                          </p:stCondLst>
                                        </p:cTn>
                                        <p:tgtEl>
                                          <p:spTgt spid="25609"/>
                                        </p:tgtEl>
                                        <p:attrNameLst>
                                          <p:attrName>style.visibility</p:attrName>
                                        </p:attrNameLst>
                                      </p:cBhvr>
                                      <p:to>
                                        <p:strVal val="visible"/>
                                      </p:to>
                                    </p:set>
                                    <p:animEffect transition="in" filter="fade">
                                      <p:cBhvr>
                                        <p:cTn id="11" dur="1000"/>
                                        <p:tgtEl>
                                          <p:spTgt spid="25609"/>
                                        </p:tgtEl>
                                      </p:cBhvr>
                                    </p:animEffect>
                                    <p:anim calcmode="lin" valueType="num">
                                      <p:cBhvr>
                                        <p:cTn id="12" dur="1000" fill="hold"/>
                                        <p:tgtEl>
                                          <p:spTgt spid="25609"/>
                                        </p:tgtEl>
                                        <p:attrNameLst>
                                          <p:attrName>ppt_x</p:attrName>
                                        </p:attrNameLst>
                                      </p:cBhvr>
                                      <p:tavLst>
                                        <p:tav tm="0">
                                          <p:val>
                                            <p:strVal val="#ppt_x"/>
                                          </p:val>
                                        </p:tav>
                                        <p:tav tm="100000">
                                          <p:val>
                                            <p:strVal val="#ppt_x"/>
                                          </p:val>
                                        </p:tav>
                                      </p:tavLst>
                                    </p:anim>
                                    <p:anim calcmode="lin" valueType="num">
                                      <p:cBhvr>
                                        <p:cTn id="13" dur="1000" fill="hold"/>
                                        <p:tgtEl>
                                          <p:spTgt spid="25609"/>
                                        </p:tgtEl>
                                        <p:attrNameLst>
                                          <p:attrName>ppt_y</p:attrName>
                                        </p:attrNameLst>
                                      </p:cBhvr>
                                      <p:tavLst>
                                        <p:tav tm="0">
                                          <p:val>
                                            <p:strVal val="#ppt_y+.1"/>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85359"/>
                                        </p:tgtEl>
                                        <p:attrNameLst>
                                          <p:attrName>style.visibility</p:attrName>
                                        </p:attrNameLst>
                                      </p:cBhvr>
                                      <p:to>
                                        <p:strVal val="visible"/>
                                      </p:to>
                                    </p:set>
                                    <p:animEffect transition="in" filter="wipe(left)">
                                      <p:cBhvr>
                                        <p:cTn id="18" dur="500"/>
                                        <p:tgtEl>
                                          <p:spTgt spid="18535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entr" presetSubtype="0" fill="hold" nodeType="clickEffect">
                                  <p:stCondLst>
                                    <p:cond delay="0"/>
                                  </p:stCondLst>
                                  <p:childTnLst>
                                    <p:set>
                                      <p:cBhvr>
                                        <p:cTn id="22" dur="1" fill="hold">
                                          <p:stCondLst>
                                            <p:cond delay="0"/>
                                          </p:stCondLst>
                                        </p:cTn>
                                        <p:tgtEl>
                                          <p:spTgt spid="25610"/>
                                        </p:tgtEl>
                                        <p:attrNameLst>
                                          <p:attrName>style.visibility</p:attrName>
                                        </p:attrNameLst>
                                      </p:cBhvr>
                                      <p:to>
                                        <p:strVal val="visible"/>
                                      </p:to>
                                    </p:set>
                                    <p:animEffect transition="in" filter="fade">
                                      <p:cBhvr>
                                        <p:cTn id="23" dur="1000"/>
                                        <p:tgtEl>
                                          <p:spTgt spid="25610"/>
                                        </p:tgtEl>
                                      </p:cBhvr>
                                    </p:animEffect>
                                    <p:anim calcmode="lin" valueType="num">
                                      <p:cBhvr>
                                        <p:cTn id="24" dur="1000" fill="hold"/>
                                        <p:tgtEl>
                                          <p:spTgt spid="25610"/>
                                        </p:tgtEl>
                                        <p:attrNameLst>
                                          <p:attrName>ppt_x</p:attrName>
                                        </p:attrNameLst>
                                      </p:cBhvr>
                                      <p:tavLst>
                                        <p:tav tm="0">
                                          <p:val>
                                            <p:strVal val="#ppt_x"/>
                                          </p:val>
                                        </p:tav>
                                        <p:tav tm="100000">
                                          <p:val>
                                            <p:strVal val="#ppt_x"/>
                                          </p:val>
                                        </p:tav>
                                      </p:tavLst>
                                    </p:anim>
                                    <p:anim calcmode="lin" valueType="num">
                                      <p:cBhvr>
                                        <p:cTn id="25" dur="1000" fill="hold"/>
                                        <p:tgtEl>
                                          <p:spTgt spid="256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7"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1" descr="12-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5713" y="1781175"/>
            <a:ext cx="4619625" cy="413385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675" name="Group 50"/>
          <p:cNvGrpSpPr>
            <a:grpSpLocks/>
          </p:cNvGrpSpPr>
          <p:nvPr/>
        </p:nvGrpSpPr>
        <p:grpSpPr bwMode="auto">
          <a:xfrm>
            <a:off x="1006475" y="1878013"/>
            <a:ext cx="2057400" cy="3900487"/>
            <a:chOff x="634" y="1183"/>
            <a:chExt cx="1296" cy="2457"/>
          </a:xfrm>
        </p:grpSpPr>
        <p:sp>
          <p:nvSpPr>
            <p:cNvPr id="28677" name="Text Box 42"/>
            <p:cNvSpPr txBox="1">
              <a:spLocks noChangeArrowheads="1"/>
            </p:cNvSpPr>
            <p:nvPr/>
          </p:nvSpPr>
          <p:spPr bwMode="auto">
            <a:xfrm>
              <a:off x="634" y="1616"/>
              <a:ext cx="244" cy="2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80000"/>
                </a:spcBef>
                <a:buClrTx/>
                <a:buSzTx/>
                <a:buFontTx/>
                <a:buNone/>
              </a:pPr>
              <a:r>
                <a:rPr kumimoji="1" lang="en-US" altLang="zh-CN" b="0" dirty="0">
                  <a:solidFill>
                    <a:srgbClr val="0000FF"/>
                  </a:solidFill>
                  <a:latin typeface="Times New Roman" pitchFamily="18" charset="0"/>
                  <a:ea typeface="黑体" pitchFamily="49" charset="-122"/>
                </a:rPr>
                <a:t>0</a:t>
              </a:r>
            </a:p>
            <a:p>
              <a:pPr algn="ctr" eaLnBrk="1" hangingPunct="1">
                <a:spcBef>
                  <a:spcPct val="80000"/>
                </a:spcBef>
                <a:buClrTx/>
                <a:buSzTx/>
                <a:buFontTx/>
                <a:buNone/>
              </a:pPr>
              <a:r>
                <a:rPr kumimoji="1" lang="en-US" altLang="zh-CN" b="0" dirty="0">
                  <a:solidFill>
                    <a:srgbClr val="0000FF"/>
                  </a:solidFill>
                  <a:latin typeface="Times New Roman" pitchFamily="18" charset="0"/>
                  <a:ea typeface="黑体" pitchFamily="49" charset="-122"/>
                </a:rPr>
                <a:t>1</a:t>
              </a:r>
            </a:p>
            <a:p>
              <a:pPr algn="ctr" eaLnBrk="1" hangingPunct="1">
                <a:spcBef>
                  <a:spcPct val="80000"/>
                </a:spcBef>
                <a:buClrTx/>
                <a:buSzTx/>
                <a:buFontTx/>
                <a:buNone/>
              </a:pPr>
              <a:r>
                <a:rPr kumimoji="1" lang="en-US" altLang="zh-CN" b="0" dirty="0">
                  <a:solidFill>
                    <a:srgbClr val="0000FF"/>
                  </a:solidFill>
                  <a:latin typeface="Times New Roman" pitchFamily="18" charset="0"/>
                  <a:ea typeface="黑体" pitchFamily="49" charset="-122"/>
                </a:rPr>
                <a:t>3</a:t>
              </a:r>
            </a:p>
            <a:p>
              <a:pPr algn="ctr" eaLnBrk="1" hangingPunct="1">
                <a:spcBef>
                  <a:spcPct val="80000"/>
                </a:spcBef>
                <a:buClrTx/>
                <a:buSzTx/>
                <a:buFontTx/>
                <a:buNone/>
              </a:pPr>
              <a:r>
                <a:rPr kumimoji="1" lang="en-US" altLang="zh-CN" b="0" dirty="0">
                  <a:solidFill>
                    <a:srgbClr val="0000FF"/>
                  </a:solidFill>
                  <a:latin typeface="Times New Roman" pitchFamily="18" charset="0"/>
                  <a:ea typeface="黑体" pitchFamily="49" charset="-122"/>
                </a:rPr>
                <a:t>6</a:t>
              </a:r>
              <a:endParaRPr kumimoji="1" lang="en-US" altLang="zh-CN" b="0" dirty="0">
                <a:latin typeface="Times New Roman" pitchFamily="18" charset="0"/>
                <a:ea typeface="黑体" pitchFamily="49" charset="-122"/>
              </a:endParaRPr>
            </a:p>
          </p:txBody>
        </p:sp>
        <p:sp>
          <p:nvSpPr>
            <p:cNvPr id="28678" name="Text Box 43"/>
            <p:cNvSpPr txBox="1">
              <a:spLocks noChangeArrowheads="1"/>
            </p:cNvSpPr>
            <p:nvPr/>
          </p:nvSpPr>
          <p:spPr bwMode="auto">
            <a:xfrm>
              <a:off x="1290" y="1616"/>
              <a:ext cx="564" cy="2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80000"/>
                </a:spcBef>
                <a:buClrTx/>
                <a:buSzTx/>
                <a:buFontTx/>
                <a:buNone/>
              </a:pPr>
              <a:r>
                <a:rPr kumimoji="1" lang="en-US" altLang="zh-CN" b="0" dirty="0">
                  <a:solidFill>
                    <a:srgbClr val="0000FF"/>
                  </a:solidFill>
                  <a:latin typeface="Times New Roman" pitchFamily="18" charset="0"/>
                  <a:ea typeface="黑体" pitchFamily="49" charset="-122"/>
                </a:rPr>
                <a:t>1</a:t>
              </a:r>
            </a:p>
            <a:p>
              <a:pPr algn="ctr" eaLnBrk="1" hangingPunct="1">
                <a:spcBef>
                  <a:spcPct val="80000"/>
                </a:spcBef>
                <a:buClrTx/>
                <a:buSzTx/>
                <a:buFontTx/>
                <a:buNone/>
              </a:pPr>
              <a:r>
                <a:rPr kumimoji="1" lang="en-US" altLang="zh-CN" b="0" dirty="0">
                  <a:solidFill>
                    <a:srgbClr val="0000FF"/>
                  </a:solidFill>
                  <a:latin typeface="Times New Roman" pitchFamily="18" charset="0"/>
                  <a:ea typeface="黑体" pitchFamily="49" charset="-122"/>
                </a:rPr>
                <a:t>2.71</a:t>
              </a:r>
            </a:p>
            <a:p>
              <a:pPr algn="ctr" eaLnBrk="1" hangingPunct="1">
                <a:spcBef>
                  <a:spcPct val="80000"/>
                </a:spcBef>
                <a:buClrTx/>
                <a:buSzTx/>
                <a:buFontTx/>
                <a:buNone/>
              </a:pPr>
              <a:r>
                <a:rPr kumimoji="1" lang="en-US" altLang="zh-CN" b="0" dirty="0">
                  <a:solidFill>
                    <a:srgbClr val="0000FF"/>
                  </a:solidFill>
                  <a:latin typeface="Times New Roman" pitchFamily="18" charset="0"/>
                  <a:ea typeface="黑体" pitchFamily="49" charset="-122"/>
                </a:rPr>
                <a:t>3.80</a:t>
              </a:r>
            </a:p>
            <a:p>
              <a:pPr algn="ctr" eaLnBrk="1" hangingPunct="1">
                <a:spcBef>
                  <a:spcPct val="80000"/>
                </a:spcBef>
                <a:buClrTx/>
                <a:buSzTx/>
                <a:buFontTx/>
                <a:buNone/>
              </a:pPr>
              <a:r>
                <a:rPr kumimoji="1" lang="en-US" altLang="zh-CN" b="0" dirty="0">
                  <a:solidFill>
                    <a:srgbClr val="0000FF"/>
                  </a:solidFill>
                  <a:latin typeface="Times New Roman" pitchFamily="18" charset="0"/>
                  <a:ea typeface="黑体" pitchFamily="49" charset="-122"/>
                </a:rPr>
                <a:t>1.54</a:t>
              </a:r>
              <a:endParaRPr kumimoji="1" lang="en-US" altLang="zh-CN" b="0" dirty="0">
                <a:latin typeface="Times New Roman" pitchFamily="18" charset="0"/>
                <a:ea typeface="黑体" pitchFamily="49" charset="-122"/>
              </a:endParaRPr>
            </a:p>
          </p:txBody>
        </p:sp>
        <p:graphicFrame>
          <p:nvGraphicFramePr>
            <p:cNvPr id="28679" name="Object 44"/>
            <p:cNvGraphicFramePr>
              <a:graphicFrameLocks noChangeAspect="1"/>
            </p:cNvGraphicFramePr>
            <p:nvPr>
              <p:extLst>
                <p:ext uri="{D42A27DB-BD31-4B8C-83A1-F6EECF244321}">
                  <p14:modId xmlns:p14="http://schemas.microsoft.com/office/powerpoint/2010/main" val="2394121606"/>
                </p:ext>
              </p:extLst>
            </p:nvPr>
          </p:nvGraphicFramePr>
          <p:xfrm>
            <a:off x="636" y="1196"/>
            <a:ext cx="299" cy="400"/>
          </p:xfrm>
          <a:graphic>
            <a:graphicData uri="http://schemas.openxmlformats.org/presentationml/2006/ole">
              <mc:AlternateContent xmlns:mc="http://schemas.openxmlformats.org/markup-compatibility/2006">
                <mc:Choice xmlns:v="urn:schemas-microsoft-com:vml" Requires="v">
                  <p:oleObj spid="_x0000_s19458" name="Equation" r:id="rId4" imgW="152280" imgH="203040" progId="Equation.DSMT4">
                    <p:embed/>
                  </p:oleObj>
                </mc:Choice>
                <mc:Fallback>
                  <p:oleObj name="Equation" r:id="rId4" imgW="152280" imgH="203040" progId="Equation.DSMT4">
                    <p:embed/>
                    <p:pic>
                      <p:nvPicPr>
                        <p:cNvPr id="28679" name="Object 44"/>
                        <p:cNvPicPr>
                          <a:picLocks noChangeAspect="1" noChangeArrowheads="1"/>
                        </p:cNvPicPr>
                        <p:nvPr/>
                      </p:nvPicPr>
                      <p:blipFill>
                        <a:blip r:embed="rId5"/>
                        <a:srcRect/>
                        <a:stretch>
                          <a:fillRect/>
                        </a:stretch>
                      </p:blipFill>
                      <p:spPr bwMode="auto">
                        <a:xfrm>
                          <a:off x="636" y="1196"/>
                          <a:ext cx="299"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0" name="Object 45"/>
            <p:cNvGraphicFramePr>
              <a:graphicFrameLocks noChangeAspect="1"/>
            </p:cNvGraphicFramePr>
            <p:nvPr>
              <p:extLst>
                <p:ext uri="{D42A27DB-BD31-4B8C-83A1-F6EECF244321}">
                  <p14:modId xmlns:p14="http://schemas.microsoft.com/office/powerpoint/2010/main" val="313537026"/>
                </p:ext>
              </p:extLst>
            </p:nvPr>
          </p:nvGraphicFramePr>
          <p:xfrm>
            <a:off x="1140" y="1183"/>
            <a:ext cx="790" cy="383"/>
          </p:xfrm>
          <a:graphic>
            <a:graphicData uri="http://schemas.openxmlformats.org/presentationml/2006/ole">
              <mc:AlternateContent xmlns:mc="http://schemas.openxmlformats.org/markup-compatibility/2006">
                <mc:Choice xmlns:v="urn:schemas-microsoft-com:vml" Requires="v">
                  <p:oleObj spid="_x0000_s19459" name="Equation" r:id="rId6" imgW="495000" imgH="241200" progId="Equation.DSMT4">
                    <p:embed/>
                  </p:oleObj>
                </mc:Choice>
                <mc:Fallback>
                  <p:oleObj name="Equation" r:id="rId6" imgW="495000" imgH="241200" progId="Equation.DSMT4">
                    <p:embed/>
                    <p:pic>
                      <p:nvPicPr>
                        <p:cNvPr id="28680" name="Object 45"/>
                        <p:cNvPicPr>
                          <a:picLocks noChangeAspect="1" noChangeArrowheads="1"/>
                        </p:cNvPicPr>
                        <p:nvPr/>
                      </p:nvPicPr>
                      <p:blipFill>
                        <a:blip r:embed="rId7"/>
                        <a:srcRect/>
                        <a:stretch>
                          <a:fillRect/>
                        </a:stretch>
                      </p:blipFill>
                      <p:spPr bwMode="auto">
                        <a:xfrm>
                          <a:off x="1140" y="1183"/>
                          <a:ext cx="790"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8676" name="Text Box 47"/>
          <p:cNvSpPr txBox="1">
            <a:spLocks noChangeArrowheads="1"/>
          </p:cNvSpPr>
          <p:nvPr/>
        </p:nvSpPr>
        <p:spPr bwMode="auto">
          <a:xfrm>
            <a:off x="650875" y="482600"/>
            <a:ext cx="7724775"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marL="857250" indent="-857250"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a:solidFill>
                  <a:srgbClr val="FF0000"/>
                </a:solidFill>
                <a:latin typeface="黑体" pitchFamily="49" charset="-122"/>
                <a:ea typeface="黑体" pitchFamily="49" charset="-122"/>
              </a:rPr>
              <a:t>例</a:t>
            </a:r>
            <a:r>
              <a:rPr kumimoji="1" lang="en-US" altLang="zh-CN" sz="2800">
                <a:solidFill>
                  <a:srgbClr val="FF0000"/>
                </a:solidFill>
                <a:latin typeface="黑体" pitchFamily="49" charset="-122"/>
                <a:ea typeface="黑体" pitchFamily="49" charset="-122"/>
              </a:rPr>
              <a:t>1</a:t>
            </a:r>
            <a:r>
              <a:rPr kumimoji="1" lang="en-US" altLang="zh-CN" sz="2800">
                <a:solidFill>
                  <a:srgbClr val="0000FF"/>
                </a:solidFill>
                <a:latin typeface="黑体" pitchFamily="49" charset="-122"/>
                <a:ea typeface="黑体" pitchFamily="49" charset="-122"/>
              </a:rPr>
              <a:t> </a:t>
            </a:r>
            <a:r>
              <a:rPr kumimoji="1" lang="zh-CN" altLang="en-US" sz="2800">
                <a:solidFill>
                  <a:srgbClr val="0000FF"/>
                </a:solidFill>
                <a:latin typeface="黑体" pitchFamily="49" charset="-122"/>
                <a:ea typeface="黑体" pitchFamily="49" charset="-122"/>
              </a:rPr>
              <a:t>设</a:t>
            </a:r>
            <a:r>
              <a:rPr kumimoji="1" lang="en-US" altLang="zh-CN" sz="2800">
                <a:solidFill>
                  <a:srgbClr val="0000FF"/>
                </a:solidFill>
                <a:latin typeface="Times New Roman" pitchFamily="18" charset="0"/>
                <a:ea typeface="黑体" pitchFamily="49" charset="-122"/>
                <a:cs typeface="Times New Roman" pitchFamily="18" charset="0"/>
              </a:rPr>
              <a:t>HCl</a:t>
            </a:r>
            <a:r>
              <a:rPr kumimoji="1" lang="zh-CN" altLang="en-US" sz="2800">
                <a:solidFill>
                  <a:srgbClr val="0000FF"/>
                </a:solidFill>
                <a:latin typeface="黑体" pitchFamily="49" charset="-122"/>
                <a:ea typeface="黑体" pitchFamily="49" charset="-122"/>
              </a:rPr>
              <a:t>分子可看作线型刚性转子，计算它在</a:t>
            </a:r>
            <a:r>
              <a:rPr kumimoji="1" lang="en-US" altLang="zh-CN" sz="2800">
                <a:solidFill>
                  <a:srgbClr val="0000FF"/>
                </a:solidFill>
                <a:latin typeface="Times New Roman" pitchFamily="18" charset="0"/>
                <a:ea typeface="黑体" pitchFamily="49" charset="-122"/>
              </a:rPr>
              <a:t>300K</a:t>
            </a:r>
            <a:r>
              <a:rPr kumimoji="1" lang="zh-CN" altLang="en-US" sz="2800">
                <a:solidFill>
                  <a:srgbClr val="0000FF"/>
                </a:solidFill>
                <a:latin typeface="黑体" pitchFamily="49" charset="-122"/>
                <a:ea typeface="黑体" pitchFamily="49" charset="-122"/>
              </a:rPr>
              <a:t>时分子按转动能级的分布</a:t>
            </a: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34"/>
          <p:cNvGrpSpPr>
            <a:grpSpLocks/>
          </p:cNvGrpSpPr>
          <p:nvPr/>
        </p:nvGrpSpPr>
        <p:grpSpPr bwMode="auto">
          <a:xfrm>
            <a:off x="1771650" y="1579563"/>
            <a:ext cx="5657850" cy="1201737"/>
            <a:chOff x="936" y="767"/>
            <a:chExt cx="3564" cy="757"/>
          </a:xfrm>
        </p:grpSpPr>
        <p:sp>
          <p:nvSpPr>
            <p:cNvPr id="171039" name="Oval 31"/>
            <p:cNvSpPr>
              <a:spLocks noChangeArrowheads="1"/>
            </p:cNvSpPr>
            <p:nvPr/>
          </p:nvSpPr>
          <p:spPr bwMode="auto">
            <a:xfrm>
              <a:off x="3180" y="780"/>
              <a:ext cx="1320" cy="744"/>
            </a:xfrm>
            <a:prstGeom prst="ellipse">
              <a:avLst/>
            </a:prstGeom>
            <a:solidFill>
              <a:schemeClr val="accent2"/>
            </a:solidFill>
            <a:ln>
              <a:noFill/>
            </a:ln>
            <a:effectLst>
              <a:prstShdw prst="shdw18" dist="17961" dir="13500000">
                <a:schemeClr val="accent2">
                  <a:gamma/>
                  <a:shade val="60000"/>
                  <a:invGamma/>
                </a:scheme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zh-CN" altLang="en-US"/>
            </a:p>
          </p:txBody>
        </p:sp>
        <p:sp>
          <p:nvSpPr>
            <p:cNvPr id="171036" name="Text Box 28"/>
            <p:cNvSpPr txBox="1">
              <a:spLocks noChangeArrowheads="1"/>
            </p:cNvSpPr>
            <p:nvPr/>
          </p:nvSpPr>
          <p:spPr bwMode="auto">
            <a:xfrm>
              <a:off x="3402" y="891"/>
              <a:ext cx="1056" cy="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en-US" altLang="zh-CN" sz="4000" i="1" dirty="0">
                  <a:solidFill>
                    <a:srgbClr val="FF0000"/>
                  </a:solidFill>
                  <a:effectLst>
                    <a:outerShdw blurRad="38100" dist="38100" dir="2700000" algn="tl">
                      <a:srgbClr val="C0C0C0"/>
                    </a:outerShdw>
                  </a:effectLst>
                  <a:ea typeface="黑体" pitchFamily="2" charset="-122"/>
                </a:rPr>
                <a:t>ω</a:t>
              </a:r>
              <a:r>
                <a:rPr kumimoji="1" lang="en-US" altLang="zh-CN" sz="4000" dirty="0">
                  <a:solidFill>
                    <a:srgbClr val="FF0000"/>
                  </a:solidFill>
                  <a:effectLst>
                    <a:outerShdw blurRad="38100" dist="38100" dir="2700000" algn="tl">
                      <a:srgbClr val="C0C0C0"/>
                    </a:outerShdw>
                  </a:effectLst>
                  <a:ea typeface="黑体" pitchFamily="2" charset="-122"/>
                </a:rPr>
                <a:t>{</a:t>
              </a:r>
              <a:r>
                <a:rPr kumimoji="1" lang="en-US" altLang="zh-CN" sz="4000" i="1" dirty="0" err="1">
                  <a:solidFill>
                    <a:srgbClr val="FF0000"/>
                  </a:solidFill>
                  <a:effectLst>
                    <a:outerShdw blurRad="38100" dist="38100" dir="2700000" algn="tl">
                      <a:srgbClr val="C0C0C0"/>
                    </a:outerShdw>
                  </a:effectLst>
                  <a:ea typeface="黑体" pitchFamily="2" charset="-122"/>
                </a:rPr>
                <a:t>N</a:t>
              </a:r>
              <a:r>
                <a:rPr kumimoji="1" lang="en-US" altLang="zh-CN" sz="4000" i="1" baseline="-25000" dirty="0" err="1">
                  <a:solidFill>
                    <a:srgbClr val="FF0000"/>
                  </a:solidFill>
                  <a:effectLst>
                    <a:outerShdw blurRad="38100" dist="38100" dir="2700000" algn="tl">
                      <a:srgbClr val="C0C0C0"/>
                    </a:outerShdw>
                  </a:effectLst>
                  <a:ea typeface="黑体" pitchFamily="2" charset="-122"/>
                </a:rPr>
                <a:t>j</a:t>
              </a:r>
              <a:r>
                <a:rPr kumimoji="1" lang="en-US" altLang="zh-CN" sz="4000" dirty="0">
                  <a:solidFill>
                    <a:srgbClr val="FF0000"/>
                  </a:solidFill>
                  <a:effectLst>
                    <a:outerShdw blurRad="38100" dist="38100" dir="2700000" algn="tl">
                      <a:srgbClr val="C0C0C0"/>
                    </a:outerShdw>
                  </a:effectLst>
                  <a:ea typeface="黑体" pitchFamily="2" charset="-122"/>
                </a:rPr>
                <a:t>}</a:t>
              </a:r>
              <a:endParaRPr kumimoji="1" lang="en-US" altLang="zh-CN" sz="2400" b="0" dirty="0">
                <a:solidFill>
                  <a:srgbClr val="FF0000"/>
                </a:solidFill>
                <a:ea typeface="黑体" pitchFamily="2" charset="-122"/>
              </a:endParaRPr>
            </a:p>
          </p:txBody>
        </p:sp>
        <p:sp>
          <p:nvSpPr>
            <p:cNvPr id="171037" name="Oval 29"/>
            <p:cNvSpPr>
              <a:spLocks noChangeArrowheads="1"/>
            </p:cNvSpPr>
            <p:nvPr/>
          </p:nvSpPr>
          <p:spPr bwMode="auto">
            <a:xfrm>
              <a:off x="936" y="767"/>
              <a:ext cx="1282" cy="744"/>
            </a:xfrm>
            <a:prstGeom prst="ellipse">
              <a:avLst/>
            </a:prstGeom>
            <a:solidFill>
              <a:schemeClr val="accent2"/>
            </a:solidFill>
            <a:ln>
              <a:noFill/>
            </a:ln>
            <a:effectLst>
              <a:prstShdw prst="shdw18" dist="17961" dir="13500000">
                <a:schemeClr val="accent2">
                  <a:gamma/>
                  <a:shade val="60000"/>
                  <a:invGamma/>
                </a:scheme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zh-CN" altLang="en-US"/>
            </a:p>
          </p:txBody>
        </p:sp>
        <p:sp>
          <p:nvSpPr>
            <p:cNvPr id="171038" name="Text Box 30"/>
            <p:cNvSpPr txBox="1">
              <a:spLocks noChangeArrowheads="1"/>
            </p:cNvSpPr>
            <p:nvPr/>
          </p:nvSpPr>
          <p:spPr bwMode="auto">
            <a:xfrm>
              <a:off x="981" y="905"/>
              <a:ext cx="1264"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defRPr/>
              </a:pPr>
              <a:r>
                <a:rPr kumimoji="1" lang="zh-CN" altLang="en-US" sz="3600" dirty="0">
                  <a:solidFill>
                    <a:srgbClr val="FF0000"/>
                  </a:solidFill>
                  <a:effectLst>
                    <a:outerShdw blurRad="38100" dist="38100" dir="2700000" algn="tl">
                      <a:srgbClr val="C0C0C0"/>
                    </a:outerShdw>
                  </a:effectLst>
                  <a:ea typeface="黑体" pitchFamily="2" charset="-122"/>
                </a:rPr>
                <a:t>分布</a:t>
              </a:r>
              <a:r>
                <a:rPr kumimoji="1" lang="en-US" altLang="zh-CN" sz="3600" dirty="0">
                  <a:solidFill>
                    <a:srgbClr val="FF0000"/>
                  </a:solidFill>
                  <a:effectLst>
                    <a:outerShdw blurRad="38100" dist="38100" dir="2700000" algn="tl">
                      <a:srgbClr val="C0C0C0"/>
                    </a:outerShdw>
                  </a:effectLst>
                  <a:ea typeface="黑体" pitchFamily="2" charset="-122"/>
                </a:rPr>
                <a:t>{</a:t>
              </a:r>
              <a:r>
                <a:rPr kumimoji="1" lang="en-US" altLang="zh-CN" sz="3600" i="1" dirty="0" err="1">
                  <a:solidFill>
                    <a:srgbClr val="FF0000"/>
                  </a:solidFill>
                  <a:effectLst>
                    <a:outerShdw blurRad="38100" dist="38100" dir="2700000" algn="tl">
                      <a:srgbClr val="C0C0C0"/>
                    </a:outerShdw>
                  </a:effectLst>
                  <a:ea typeface="黑体" pitchFamily="2" charset="-122"/>
                </a:rPr>
                <a:t>N</a:t>
              </a:r>
              <a:r>
                <a:rPr kumimoji="1" lang="en-US" altLang="zh-CN" sz="3600" i="1" baseline="-25000" dirty="0" err="1">
                  <a:solidFill>
                    <a:srgbClr val="FF0000"/>
                  </a:solidFill>
                  <a:effectLst>
                    <a:outerShdw blurRad="38100" dist="38100" dir="2700000" algn="tl">
                      <a:srgbClr val="C0C0C0"/>
                    </a:outerShdw>
                  </a:effectLst>
                  <a:ea typeface="黑体" pitchFamily="2" charset="-122"/>
                </a:rPr>
                <a:t>j</a:t>
              </a:r>
              <a:r>
                <a:rPr kumimoji="1" lang="en-US" altLang="zh-CN" sz="3600" dirty="0">
                  <a:solidFill>
                    <a:srgbClr val="FF0000"/>
                  </a:solidFill>
                  <a:effectLst>
                    <a:outerShdw blurRad="38100" dist="38100" dir="2700000" algn="tl">
                      <a:srgbClr val="C0C0C0"/>
                    </a:outerShdw>
                  </a:effectLst>
                  <a:ea typeface="黑体" pitchFamily="2" charset="-122"/>
                </a:rPr>
                <a:t>}</a:t>
              </a:r>
              <a:endParaRPr kumimoji="1" lang="zh-CN" altLang="en-US" sz="3600" b="0" dirty="0">
                <a:solidFill>
                  <a:srgbClr val="0000FF"/>
                </a:solidFill>
                <a:ea typeface="黑体" pitchFamily="2" charset="-122"/>
              </a:endParaRPr>
            </a:p>
          </p:txBody>
        </p:sp>
        <p:sp>
          <p:nvSpPr>
            <p:cNvPr id="8208" name="Line 33"/>
            <p:cNvSpPr>
              <a:spLocks noChangeShapeType="1"/>
            </p:cNvSpPr>
            <p:nvPr/>
          </p:nvSpPr>
          <p:spPr bwMode="auto">
            <a:xfrm rot="10800000" flipH="1">
              <a:off x="2340" y="1155"/>
              <a:ext cx="792" cy="0"/>
            </a:xfrm>
            <a:prstGeom prst="line">
              <a:avLst/>
            </a:prstGeom>
            <a:noFill/>
            <a:ln w="57150">
              <a:solidFill>
                <a:srgbClr val="0000FF"/>
              </a:solidFill>
              <a:round/>
              <a:headEnd/>
              <a:tailEnd type="triangle" w="med" len="med"/>
            </a:ln>
            <a:effectLst>
              <a:prstShdw prst="shdw17" dist="17961" dir="2700000">
                <a:srgbClr val="000099"/>
              </a:prstShdw>
            </a:effectLst>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195" name="Oval 37"/>
          <p:cNvSpPr>
            <a:spLocks noChangeArrowheads="1"/>
          </p:cNvSpPr>
          <p:nvPr/>
        </p:nvSpPr>
        <p:spPr bwMode="auto">
          <a:xfrm>
            <a:off x="857250" y="4095750"/>
            <a:ext cx="1828800" cy="1181100"/>
          </a:xfrm>
          <a:prstGeom prst="ellipse">
            <a:avLst/>
          </a:prstGeom>
          <a:solidFill>
            <a:srgbClr val="66CCFF"/>
          </a:solidFill>
          <a:ln>
            <a:noFill/>
          </a:ln>
          <a:effectLst>
            <a:prstShdw prst="shdw17" dist="17961" dir="13500000">
              <a:srgbClr val="3D7A99"/>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8196" name="Oval 39"/>
          <p:cNvSpPr>
            <a:spLocks noChangeArrowheads="1"/>
          </p:cNvSpPr>
          <p:nvPr/>
        </p:nvSpPr>
        <p:spPr bwMode="auto">
          <a:xfrm>
            <a:off x="6515100" y="4095750"/>
            <a:ext cx="1828800" cy="1181100"/>
          </a:xfrm>
          <a:prstGeom prst="ellipse">
            <a:avLst/>
          </a:prstGeom>
          <a:solidFill>
            <a:srgbClr val="66CCFF"/>
          </a:solidFill>
          <a:ln>
            <a:noFill/>
          </a:ln>
          <a:effectLst>
            <a:prstShdw prst="shdw17" dist="17961" dir="13500000">
              <a:srgbClr val="3D7A99"/>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8197" name="Line 42"/>
          <p:cNvSpPr>
            <a:spLocks noChangeShapeType="1"/>
          </p:cNvSpPr>
          <p:nvPr/>
        </p:nvSpPr>
        <p:spPr bwMode="auto">
          <a:xfrm>
            <a:off x="2881313" y="4657725"/>
            <a:ext cx="685800" cy="0"/>
          </a:xfrm>
          <a:prstGeom prst="line">
            <a:avLst/>
          </a:prstGeom>
          <a:noFill/>
          <a:ln w="57150">
            <a:solidFill>
              <a:srgbClr val="0000FF"/>
            </a:solidFill>
            <a:round/>
            <a:headEnd/>
            <a:tailEnd type="triangle" w="med" len="med"/>
          </a:ln>
          <a:effectLst>
            <a:prstShdw prst="shdw17" dist="17961" dir="2700000">
              <a:srgbClr val="000099"/>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198" name="Oval 43"/>
          <p:cNvSpPr>
            <a:spLocks noChangeArrowheads="1"/>
          </p:cNvSpPr>
          <p:nvPr/>
        </p:nvSpPr>
        <p:spPr bwMode="auto">
          <a:xfrm>
            <a:off x="3657600" y="4095750"/>
            <a:ext cx="1828800" cy="1181100"/>
          </a:xfrm>
          <a:prstGeom prst="ellipse">
            <a:avLst/>
          </a:prstGeom>
          <a:solidFill>
            <a:srgbClr val="66CCFF"/>
          </a:solidFill>
          <a:ln>
            <a:noFill/>
          </a:ln>
          <a:effectLst>
            <a:prstShdw prst="shdw17" dist="17961" dir="13500000">
              <a:srgbClr val="3D7A99"/>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8199" name="Line 46"/>
          <p:cNvSpPr>
            <a:spLocks noChangeShapeType="1"/>
          </p:cNvSpPr>
          <p:nvPr/>
        </p:nvSpPr>
        <p:spPr bwMode="auto">
          <a:xfrm>
            <a:off x="5662613" y="4657725"/>
            <a:ext cx="685800" cy="0"/>
          </a:xfrm>
          <a:prstGeom prst="line">
            <a:avLst/>
          </a:prstGeom>
          <a:noFill/>
          <a:ln w="57150">
            <a:solidFill>
              <a:srgbClr val="0000FF"/>
            </a:solidFill>
            <a:round/>
            <a:headEnd/>
            <a:tailEnd type="triangle" w="med" len="med"/>
          </a:ln>
          <a:effectLst>
            <a:prstShdw prst="shdw17" dist="17961" dir="2700000">
              <a:srgbClr val="000099"/>
            </a:prstShdw>
          </a:effectLst>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200" name="对象 1"/>
          <p:cNvGraphicFramePr>
            <a:graphicFrameLocks noChangeAspect="1"/>
          </p:cNvGraphicFramePr>
          <p:nvPr/>
        </p:nvGraphicFramePr>
        <p:xfrm>
          <a:off x="4006850" y="4227513"/>
          <a:ext cx="1108075" cy="931862"/>
        </p:xfrm>
        <a:graphic>
          <a:graphicData uri="http://schemas.openxmlformats.org/presentationml/2006/ole">
            <mc:AlternateContent xmlns:mc="http://schemas.openxmlformats.org/markup-compatibility/2006">
              <mc:Choice xmlns:v="urn:schemas-microsoft-com:vml" Requires="v">
                <p:oleObj spid="_x0000_s1026" name="Equation" r:id="rId3" imgW="558800" imgH="469900" progId="Equation.DSMT4">
                  <p:embed/>
                </p:oleObj>
              </mc:Choice>
              <mc:Fallback>
                <p:oleObj name="Equation" r:id="rId3" imgW="558800" imgH="469900" progId="Equation.DSMT4">
                  <p:embed/>
                  <p:pic>
                    <p:nvPicPr>
                      <p:cNvPr id="820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6850" y="4227513"/>
                        <a:ext cx="1108075"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1" name="对象 2"/>
          <p:cNvGraphicFramePr>
            <a:graphicFrameLocks noChangeAspect="1"/>
          </p:cNvGraphicFramePr>
          <p:nvPr/>
        </p:nvGraphicFramePr>
        <p:xfrm>
          <a:off x="1065213" y="4445000"/>
          <a:ext cx="1411287" cy="479425"/>
        </p:xfrm>
        <a:graphic>
          <a:graphicData uri="http://schemas.openxmlformats.org/presentationml/2006/ole">
            <mc:AlternateContent xmlns:mc="http://schemas.openxmlformats.org/markup-compatibility/2006">
              <mc:Choice xmlns:v="urn:schemas-microsoft-com:vml" Requires="v">
                <p:oleObj spid="_x0000_s1027" name="Equation" r:id="rId5" imgW="711000" imgH="241200" progId="Equation.DSMT4">
                  <p:embed/>
                </p:oleObj>
              </mc:Choice>
              <mc:Fallback>
                <p:oleObj name="Equation" r:id="rId5" imgW="711000" imgH="241200" progId="Equation.DSMT4">
                  <p:embed/>
                  <p:pic>
                    <p:nvPicPr>
                      <p:cNvPr id="8201"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5213" y="4445000"/>
                        <a:ext cx="141128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2" name="对象 3"/>
          <p:cNvGraphicFramePr>
            <a:graphicFrameLocks noChangeAspect="1"/>
          </p:cNvGraphicFramePr>
          <p:nvPr/>
        </p:nvGraphicFramePr>
        <p:xfrm>
          <a:off x="7062788" y="4391025"/>
          <a:ext cx="704850" cy="504825"/>
        </p:xfrm>
        <a:graphic>
          <a:graphicData uri="http://schemas.openxmlformats.org/presentationml/2006/ole">
            <mc:AlternateContent xmlns:mc="http://schemas.openxmlformats.org/markup-compatibility/2006">
              <mc:Choice xmlns:v="urn:schemas-microsoft-com:vml" Requires="v">
                <p:oleObj spid="_x0000_s1028" name="Equation" r:id="rId7" imgW="355320" imgH="253800" progId="Equation.DSMT4">
                  <p:embed/>
                </p:oleObj>
              </mc:Choice>
              <mc:Fallback>
                <p:oleObj name="Equation" r:id="rId7" imgW="355320" imgH="253800" progId="Equation.DSMT4">
                  <p:embed/>
                  <p:pic>
                    <p:nvPicPr>
                      <p:cNvPr id="8202"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62788" y="4391025"/>
                        <a:ext cx="7048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3" name="Text Box 2081"/>
          <p:cNvSpPr txBox="1">
            <a:spLocks noChangeArrowheads="1"/>
          </p:cNvSpPr>
          <p:nvPr/>
        </p:nvSpPr>
        <p:spPr bwMode="auto">
          <a:xfrm>
            <a:off x="544513" y="3263900"/>
            <a:ext cx="8128000"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 typeface="Wingdings" pitchFamily="2" charset="2"/>
              <a:buNone/>
            </a:pPr>
            <a:r>
              <a:rPr kumimoji="1" lang="zh-CN" altLang="en-US" sz="2800">
                <a:solidFill>
                  <a:srgbClr val="FF0000"/>
                </a:solidFill>
                <a:latin typeface="黑体" pitchFamily="49" charset="-122"/>
                <a:ea typeface="黑体" pitchFamily="49" charset="-122"/>
              </a:rPr>
              <a:t>求最概然分布： 找出使</a:t>
            </a:r>
            <a:r>
              <a:rPr kumimoji="1" lang="en-US" altLang="zh-CN" sz="2800" i="1">
                <a:solidFill>
                  <a:srgbClr val="FF0000"/>
                </a:solidFill>
                <a:latin typeface="Symbol" pitchFamily="18" charset="2"/>
                <a:ea typeface="黑体" pitchFamily="49" charset="-122"/>
              </a:rPr>
              <a:t>w</a:t>
            </a:r>
            <a:r>
              <a:rPr kumimoji="1" lang="en-US" altLang="zh-CN" sz="2800">
                <a:solidFill>
                  <a:srgbClr val="FF0000"/>
                </a:solidFill>
                <a:latin typeface="Times New Roman" pitchFamily="18" charset="0"/>
                <a:ea typeface="黑体" pitchFamily="49" charset="-122"/>
                <a:cs typeface="Times New Roman" pitchFamily="18" charset="0"/>
              </a:rPr>
              <a:t>{</a:t>
            </a:r>
            <a:r>
              <a:rPr kumimoji="1" lang="en-US" altLang="zh-CN" sz="2800" i="1">
                <a:solidFill>
                  <a:srgbClr val="FF0000"/>
                </a:solidFill>
                <a:latin typeface="Times New Roman" pitchFamily="18" charset="0"/>
                <a:ea typeface="黑体" pitchFamily="49" charset="-122"/>
                <a:cs typeface="Times New Roman" pitchFamily="18" charset="0"/>
              </a:rPr>
              <a:t>N</a:t>
            </a:r>
            <a:r>
              <a:rPr kumimoji="1" lang="en-US" altLang="zh-CN" sz="2800" i="1" baseline="-25000">
                <a:solidFill>
                  <a:srgbClr val="FF0000"/>
                </a:solidFill>
                <a:latin typeface="Times New Roman" pitchFamily="18" charset="0"/>
                <a:ea typeface="黑体" pitchFamily="49" charset="-122"/>
                <a:cs typeface="Times New Roman" pitchFamily="18" charset="0"/>
              </a:rPr>
              <a:t>j</a:t>
            </a:r>
            <a:r>
              <a:rPr kumimoji="1" lang="en-US" altLang="zh-CN" sz="2800">
                <a:solidFill>
                  <a:srgbClr val="FF0000"/>
                </a:solidFill>
                <a:latin typeface="Times New Roman" pitchFamily="18" charset="0"/>
                <a:ea typeface="黑体" pitchFamily="49" charset="-122"/>
                <a:cs typeface="Times New Roman" pitchFamily="18" charset="0"/>
              </a:rPr>
              <a:t>}</a:t>
            </a:r>
            <a:r>
              <a:rPr kumimoji="1" lang="zh-CN" altLang="en-US" sz="2800">
                <a:solidFill>
                  <a:srgbClr val="FF0000"/>
                </a:solidFill>
                <a:latin typeface="Times New Roman" pitchFamily="18" charset="0"/>
                <a:ea typeface="黑体" pitchFamily="49" charset="-122"/>
                <a:cs typeface="Times New Roman" pitchFamily="18" charset="0"/>
              </a:rPr>
              <a:t>达到极大值的</a:t>
            </a:r>
            <a:r>
              <a:rPr kumimoji="1" lang="en-US" altLang="zh-CN" sz="2800">
                <a:solidFill>
                  <a:srgbClr val="FF0000"/>
                </a:solidFill>
                <a:latin typeface="Times New Roman" pitchFamily="18" charset="0"/>
                <a:ea typeface="黑体" pitchFamily="49" charset="-122"/>
                <a:cs typeface="Times New Roman" pitchFamily="18" charset="0"/>
              </a:rPr>
              <a:t>{</a:t>
            </a:r>
            <a:r>
              <a:rPr kumimoji="1" lang="en-US" altLang="zh-CN" sz="2800" i="1">
                <a:solidFill>
                  <a:srgbClr val="FF0000"/>
                </a:solidFill>
                <a:latin typeface="Times New Roman" pitchFamily="18" charset="0"/>
                <a:ea typeface="黑体" pitchFamily="49" charset="-122"/>
                <a:cs typeface="Times New Roman" pitchFamily="18" charset="0"/>
              </a:rPr>
              <a:t>N</a:t>
            </a:r>
            <a:r>
              <a:rPr kumimoji="1" lang="en-US" altLang="zh-CN" sz="2800" i="1" baseline="-25000">
                <a:solidFill>
                  <a:srgbClr val="FF0000"/>
                </a:solidFill>
                <a:latin typeface="Times New Roman" pitchFamily="18" charset="0"/>
                <a:ea typeface="黑体" pitchFamily="49" charset="-122"/>
                <a:cs typeface="Times New Roman" pitchFamily="18" charset="0"/>
              </a:rPr>
              <a:t>j</a:t>
            </a:r>
            <a:r>
              <a:rPr kumimoji="1" lang="en-US" altLang="zh-CN" sz="2800">
                <a:solidFill>
                  <a:srgbClr val="FF0000"/>
                </a:solidFill>
                <a:latin typeface="Times New Roman" pitchFamily="18" charset="0"/>
                <a:ea typeface="黑体" pitchFamily="49" charset="-122"/>
                <a:cs typeface="Times New Roman" pitchFamily="18" charset="0"/>
              </a:rPr>
              <a:t>}</a:t>
            </a:r>
            <a:endParaRPr kumimoji="1" lang="zh-CN" altLang="en-US" sz="2400" b="0">
              <a:latin typeface="黑体" pitchFamily="49" charset="-122"/>
              <a:ea typeface="黑体" pitchFamily="49" charset="-122"/>
            </a:endParaRPr>
          </a:p>
        </p:txBody>
      </p:sp>
    </p:spTree>
  </p:cSld>
  <p:clrMapOvr>
    <a:masterClrMapping/>
  </p:clrMapOvr>
  <p:transition spd="med">
    <p:strips dir="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650875" y="539750"/>
            <a:ext cx="7724775"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marL="857250" indent="-857250"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dirty="0">
                <a:solidFill>
                  <a:srgbClr val="FF0000"/>
                </a:solidFill>
                <a:latin typeface="黑体" pitchFamily="49" charset="-122"/>
                <a:ea typeface="黑体" pitchFamily="49" charset="-122"/>
              </a:rPr>
              <a:t>例</a:t>
            </a:r>
            <a:r>
              <a:rPr kumimoji="1" lang="en-US" altLang="zh-CN" sz="2800" dirty="0">
                <a:solidFill>
                  <a:srgbClr val="FF0000"/>
                </a:solidFill>
                <a:latin typeface="黑体" pitchFamily="49" charset="-122"/>
                <a:ea typeface="黑体" pitchFamily="49" charset="-122"/>
              </a:rPr>
              <a:t>2</a:t>
            </a:r>
            <a:r>
              <a:rPr kumimoji="1" lang="en-US" altLang="zh-CN" sz="2800" dirty="0">
                <a:solidFill>
                  <a:srgbClr val="0000FF"/>
                </a:solidFill>
                <a:latin typeface="黑体" pitchFamily="49" charset="-122"/>
                <a:ea typeface="黑体" pitchFamily="49" charset="-122"/>
              </a:rPr>
              <a:t> </a:t>
            </a:r>
            <a:r>
              <a:rPr kumimoji="1" lang="zh-CN" altLang="en-US" sz="2800" dirty="0">
                <a:solidFill>
                  <a:srgbClr val="0000FF"/>
                </a:solidFill>
                <a:latin typeface="黑体" pitchFamily="49" charset="-122"/>
                <a:ea typeface="黑体" pitchFamily="49" charset="-122"/>
              </a:rPr>
              <a:t>设</a:t>
            </a:r>
            <a:r>
              <a:rPr kumimoji="1" lang="en-US" altLang="zh-CN" sz="2800" dirty="0">
                <a:solidFill>
                  <a:srgbClr val="0000FF"/>
                </a:solidFill>
                <a:latin typeface="Times New Roman" pitchFamily="18" charset="0"/>
                <a:ea typeface="黑体" pitchFamily="49" charset="-122"/>
                <a:cs typeface="Times New Roman" pitchFamily="18" charset="0"/>
              </a:rPr>
              <a:t>I</a:t>
            </a:r>
            <a:r>
              <a:rPr kumimoji="1" lang="en-US" altLang="zh-CN" sz="2800" baseline="-25000" dirty="0">
                <a:solidFill>
                  <a:srgbClr val="0000FF"/>
                </a:solidFill>
                <a:latin typeface="Times New Roman" pitchFamily="18" charset="0"/>
                <a:ea typeface="黑体" pitchFamily="49" charset="-122"/>
                <a:cs typeface="Times New Roman" pitchFamily="18" charset="0"/>
              </a:rPr>
              <a:t>2</a:t>
            </a:r>
            <a:r>
              <a:rPr kumimoji="1" lang="zh-CN" altLang="en-US" sz="2800" dirty="0">
                <a:solidFill>
                  <a:srgbClr val="0000FF"/>
                </a:solidFill>
                <a:latin typeface="黑体" pitchFamily="49" charset="-122"/>
                <a:ea typeface="黑体" pitchFamily="49" charset="-122"/>
              </a:rPr>
              <a:t>可看作单维谐振子，计算</a:t>
            </a:r>
            <a:r>
              <a:rPr kumimoji="1" lang="en-US" altLang="zh-CN" sz="2800" dirty="0">
                <a:solidFill>
                  <a:srgbClr val="0000FF"/>
                </a:solidFill>
                <a:latin typeface="Times New Roman" pitchFamily="18" charset="0"/>
                <a:ea typeface="黑体" pitchFamily="49" charset="-122"/>
              </a:rPr>
              <a:t>I</a:t>
            </a:r>
            <a:r>
              <a:rPr kumimoji="1" lang="en-US" altLang="zh-CN" sz="2800" baseline="-25000" dirty="0">
                <a:solidFill>
                  <a:srgbClr val="0000FF"/>
                </a:solidFill>
                <a:latin typeface="Times New Roman" pitchFamily="18" charset="0"/>
                <a:ea typeface="黑体" pitchFamily="49" charset="-122"/>
              </a:rPr>
              <a:t>2</a:t>
            </a:r>
            <a:r>
              <a:rPr kumimoji="1" lang="zh-CN" altLang="en-US" sz="2800" dirty="0">
                <a:solidFill>
                  <a:srgbClr val="0000FF"/>
                </a:solidFill>
                <a:latin typeface="黑体" pitchFamily="49" charset="-122"/>
                <a:ea typeface="黑体" pitchFamily="49" charset="-122"/>
              </a:rPr>
              <a:t>蒸气分子在</a:t>
            </a:r>
            <a:r>
              <a:rPr kumimoji="1" lang="en-US" altLang="zh-CN" sz="2800" dirty="0">
                <a:solidFill>
                  <a:srgbClr val="0000FF"/>
                </a:solidFill>
                <a:latin typeface="Times New Roman" pitchFamily="18" charset="0"/>
                <a:ea typeface="黑体" pitchFamily="49" charset="-122"/>
              </a:rPr>
              <a:t>300K</a:t>
            </a:r>
            <a:r>
              <a:rPr kumimoji="1" lang="zh-CN" altLang="en-US" sz="2800" dirty="0">
                <a:solidFill>
                  <a:srgbClr val="0000FF"/>
                </a:solidFill>
                <a:latin typeface="黑体" pitchFamily="49" charset="-122"/>
                <a:ea typeface="黑体" pitchFamily="49" charset="-122"/>
              </a:rPr>
              <a:t>时按振动能级的分布</a:t>
            </a:r>
          </a:p>
        </p:txBody>
      </p:sp>
      <p:sp>
        <p:nvSpPr>
          <p:cNvPr id="202755" name="Text Box 3"/>
          <p:cNvSpPr txBox="1">
            <a:spLocks noChangeArrowheads="1"/>
          </p:cNvSpPr>
          <p:nvPr/>
        </p:nvSpPr>
        <p:spPr bwMode="auto">
          <a:xfrm>
            <a:off x="650875" y="1587593"/>
            <a:ext cx="9017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zh-CN" altLang="en-US" sz="2800" dirty="0">
                <a:solidFill>
                  <a:srgbClr val="FF0000"/>
                </a:solidFill>
                <a:latin typeface="Times New Roman" pitchFamily="18" charset="0"/>
                <a:ea typeface="黑体" pitchFamily="49" charset="-122"/>
              </a:rPr>
              <a:t>解：</a:t>
            </a:r>
            <a:endParaRPr kumimoji="1" lang="zh-CN" altLang="en-US" sz="2400" b="0" dirty="0">
              <a:latin typeface="Times New Roman" pitchFamily="18" charset="0"/>
              <a:ea typeface="黑体" pitchFamily="49" charset="-122"/>
            </a:endParaRPr>
          </a:p>
        </p:txBody>
      </p:sp>
      <p:graphicFrame>
        <p:nvGraphicFramePr>
          <p:cNvPr id="202756" name="Object 4"/>
          <p:cNvGraphicFramePr>
            <a:graphicFrameLocks noChangeAspect="1"/>
          </p:cNvGraphicFramePr>
          <p:nvPr>
            <p:extLst>
              <p:ext uri="{D42A27DB-BD31-4B8C-83A1-F6EECF244321}">
                <p14:modId xmlns:p14="http://schemas.microsoft.com/office/powerpoint/2010/main" val="3712246105"/>
              </p:ext>
            </p:extLst>
          </p:nvPr>
        </p:nvGraphicFramePr>
        <p:xfrm>
          <a:off x="1573213" y="1596686"/>
          <a:ext cx="5237162" cy="615950"/>
        </p:xfrm>
        <a:graphic>
          <a:graphicData uri="http://schemas.openxmlformats.org/presentationml/2006/ole">
            <mc:AlternateContent xmlns:mc="http://schemas.openxmlformats.org/markup-compatibility/2006">
              <mc:Choice xmlns:v="urn:schemas-microsoft-com:vml" Requires="v">
                <p:oleObj spid="_x0000_s20482" name="Equation" r:id="rId3" imgW="2057400" imgH="241200" progId="Equation.DSMT4">
                  <p:embed/>
                </p:oleObj>
              </mc:Choice>
              <mc:Fallback>
                <p:oleObj name="Equation" r:id="rId3" imgW="2057400" imgH="241200" progId="Equation.DSMT4">
                  <p:embed/>
                  <p:pic>
                    <p:nvPicPr>
                      <p:cNvPr id="202756" name="Object 4"/>
                      <p:cNvPicPr>
                        <a:picLocks noChangeAspect="1" noChangeArrowheads="1"/>
                      </p:cNvPicPr>
                      <p:nvPr/>
                    </p:nvPicPr>
                    <p:blipFill>
                      <a:blip r:embed="rId4"/>
                      <a:srcRect/>
                      <a:stretch>
                        <a:fillRect/>
                      </a:stretch>
                    </p:blipFill>
                    <p:spPr bwMode="auto">
                      <a:xfrm>
                        <a:off x="1573213" y="1596686"/>
                        <a:ext cx="5237162"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2758" name="Object 6"/>
          <p:cNvGraphicFramePr>
            <a:graphicFrameLocks noChangeAspect="1"/>
          </p:cNvGraphicFramePr>
          <p:nvPr>
            <p:extLst>
              <p:ext uri="{D42A27DB-BD31-4B8C-83A1-F6EECF244321}">
                <p14:modId xmlns:p14="http://schemas.microsoft.com/office/powerpoint/2010/main" val="1926865212"/>
              </p:ext>
            </p:extLst>
          </p:nvPr>
        </p:nvGraphicFramePr>
        <p:xfrm>
          <a:off x="1573213" y="2242417"/>
          <a:ext cx="984250" cy="554037"/>
        </p:xfrm>
        <a:graphic>
          <a:graphicData uri="http://schemas.openxmlformats.org/presentationml/2006/ole">
            <mc:AlternateContent xmlns:mc="http://schemas.openxmlformats.org/markup-compatibility/2006">
              <mc:Choice xmlns:v="urn:schemas-microsoft-com:vml" Requires="v">
                <p:oleObj spid="_x0000_s20483" name="Equation" r:id="rId5" imgW="406080" imgH="228600" progId="Equation.DSMT4">
                  <p:embed/>
                </p:oleObj>
              </mc:Choice>
              <mc:Fallback>
                <p:oleObj name="Equation" r:id="rId5" imgW="406080" imgH="228600" progId="Equation.DSMT4">
                  <p:embed/>
                  <p:pic>
                    <p:nvPicPr>
                      <p:cNvPr id="202758" name="Object 6"/>
                      <p:cNvPicPr>
                        <a:picLocks noChangeAspect="1" noChangeArrowheads="1"/>
                      </p:cNvPicPr>
                      <p:nvPr/>
                    </p:nvPicPr>
                    <p:blipFill>
                      <a:blip r:embed="rId6"/>
                      <a:srcRect/>
                      <a:stretch>
                        <a:fillRect/>
                      </a:stretch>
                    </p:blipFill>
                    <p:spPr bwMode="auto">
                      <a:xfrm>
                        <a:off x="1573213" y="2242417"/>
                        <a:ext cx="984250"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2759" name="Picture 7" descr="12-0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3871" y="2223740"/>
            <a:ext cx="4370388" cy="382905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656" name="对象 1"/>
          <p:cNvGraphicFramePr>
            <a:graphicFrameLocks noChangeAspect="1"/>
          </p:cNvGraphicFramePr>
          <p:nvPr>
            <p:extLst>
              <p:ext uri="{D42A27DB-BD31-4B8C-83A1-F6EECF244321}">
                <p14:modId xmlns:p14="http://schemas.microsoft.com/office/powerpoint/2010/main" val="2181783984"/>
              </p:ext>
            </p:extLst>
          </p:nvPr>
        </p:nvGraphicFramePr>
        <p:xfrm>
          <a:off x="739779" y="3002349"/>
          <a:ext cx="2680888" cy="1169112"/>
        </p:xfrm>
        <a:graphic>
          <a:graphicData uri="http://schemas.openxmlformats.org/presentationml/2006/ole">
            <mc:AlternateContent xmlns:mc="http://schemas.openxmlformats.org/markup-compatibility/2006">
              <mc:Choice xmlns:v="urn:schemas-microsoft-com:vml" Requires="v">
                <p:oleObj spid="_x0000_s20484" name="Equation" r:id="rId8" imgW="1079280" imgH="469800" progId="Equation.DSMT4">
                  <p:embed/>
                </p:oleObj>
              </mc:Choice>
              <mc:Fallback>
                <p:oleObj name="Equation" r:id="rId8" imgW="1079280" imgH="469800" progId="Equation.DSMT4">
                  <p:embed/>
                  <p:pic>
                    <p:nvPicPr>
                      <p:cNvPr id="27656" name="对象 1"/>
                      <p:cNvPicPr>
                        <a:picLocks noChangeAspect="1" noChangeArrowheads="1"/>
                      </p:cNvPicPr>
                      <p:nvPr/>
                    </p:nvPicPr>
                    <p:blipFill>
                      <a:blip r:embed="rId9"/>
                      <a:srcRect/>
                      <a:stretch>
                        <a:fillRect/>
                      </a:stretch>
                    </p:blipFill>
                    <p:spPr bwMode="auto">
                      <a:xfrm>
                        <a:off x="739779" y="3002349"/>
                        <a:ext cx="2680888" cy="116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7" name="对象 2"/>
          <p:cNvGraphicFramePr>
            <a:graphicFrameLocks noChangeAspect="1"/>
          </p:cNvGraphicFramePr>
          <p:nvPr>
            <p:extLst>
              <p:ext uri="{D42A27DB-BD31-4B8C-83A1-F6EECF244321}">
                <p14:modId xmlns:p14="http://schemas.microsoft.com/office/powerpoint/2010/main" val="1115665051"/>
              </p:ext>
            </p:extLst>
          </p:nvPr>
        </p:nvGraphicFramePr>
        <p:xfrm>
          <a:off x="517525" y="4432300"/>
          <a:ext cx="3633788" cy="1233488"/>
        </p:xfrm>
        <a:graphic>
          <a:graphicData uri="http://schemas.openxmlformats.org/presentationml/2006/ole">
            <mc:AlternateContent xmlns:mc="http://schemas.openxmlformats.org/markup-compatibility/2006">
              <mc:Choice xmlns:v="urn:schemas-microsoft-com:vml" Requires="v">
                <p:oleObj spid="_x0000_s20485" name="Equation" r:id="rId10" imgW="1384200" imgH="469800" progId="Equation.DSMT4">
                  <p:embed/>
                </p:oleObj>
              </mc:Choice>
              <mc:Fallback>
                <p:oleObj name="Equation" r:id="rId10" imgW="1384200" imgH="469800" progId="Equation.DSMT4">
                  <p:embed/>
                  <p:pic>
                    <p:nvPicPr>
                      <p:cNvPr id="27657" name="对象 2"/>
                      <p:cNvPicPr>
                        <a:picLocks noChangeAspect="1" noChangeArrowheads="1"/>
                      </p:cNvPicPr>
                      <p:nvPr/>
                    </p:nvPicPr>
                    <p:blipFill>
                      <a:blip r:embed="rId11"/>
                      <a:srcRect/>
                      <a:stretch>
                        <a:fillRect/>
                      </a:stretch>
                    </p:blipFill>
                    <p:spPr bwMode="auto">
                      <a:xfrm>
                        <a:off x="517525" y="4432300"/>
                        <a:ext cx="3633788"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27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02756"/>
                                        </p:tgtEl>
                                        <p:attrNameLst>
                                          <p:attrName>style.visibility</p:attrName>
                                        </p:attrNameLst>
                                      </p:cBhvr>
                                      <p:to>
                                        <p:strVal val="visible"/>
                                      </p:to>
                                    </p:set>
                                    <p:animEffect transition="in" filter="wipe(left)">
                                      <p:cBhvr>
                                        <p:cTn id="11" dur="500"/>
                                        <p:tgtEl>
                                          <p:spTgt spid="20275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02758"/>
                                        </p:tgtEl>
                                        <p:attrNameLst>
                                          <p:attrName>style.visibility</p:attrName>
                                        </p:attrNameLst>
                                      </p:cBhvr>
                                      <p:to>
                                        <p:strVal val="visible"/>
                                      </p:to>
                                    </p:set>
                                    <p:animEffect transition="in" filter="wipe(left)">
                                      <p:cBhvr>
                                        <p:cTn id="16" dur="500"/>
                                        <p:tgtEl>
                                          <p:spTgt spid="20275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27656"/>
                                        </p:tgtEl>
                                        <p:attrNameLst>
                                          <p:attrName>style.visibility</p:attrName>
                                        </p:attrNameLst>
                                      </p:cBhvr>
                                      <p:to>
                                        <p:strVal val="visible"/>
                                      </p:to>
                                    </p:set>
                                    <p:animEffect transition="in" filter="wipe(up)">
                                      <p:cBhvr>
                                        <p:cTn id="21" dur="500"/>
                                        <p:tgtEl>
                                          <p:spTgt spid="27656"/>
                                        </p:tgtEl>
                                      </p:cBhvr>
                                    </p:animEffect>
                                  </p:childTnLst>
                                </p:cTn>
                              </p:par>
                              <p:par>
                                <p:cTn id="22" presetID="22" presetClass="entr" presetSubtype="1" fill="hold" nodeType="withEffect">
                                  <p:stCondLst>
                                    <p:cond delay="0"/>
                                  </p:stCondLst>
                                  <p:childTnLst>
                                    <p:set>
                                      <p:cBhvr>
                                        <p:cTn id="23" dur="1" fill="hold">
                                          <p:stCondLst>
                                            <p:cond delay="0"/>
                                          </p:stCondLst>
                                        </p:cTn>
                                        <p:tgtEl>
                                          <p:spTgt spid="27657"/>
                                        </p:tgtEl>
                                        <p:attrNameLst>
                                          <p:attrName>style.visibility</p:attrName>
                                        </p:attrNameLst>
                                      </p:cBhvr>
                                      <p:to>
                                        <p:strVal val="visible"/>
                                      </p:to>
                                    </p:set>
                                    <p:animEffect transition="in" filter="wipe(up)">
                                      <p:cBhvr>
                                        <p:cTn id="24" dur="500"/>
                                        <p:tgtEl>
                                          <p:spTgt spid="2765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02759"/>
                                        </p:tgtEl>
                                        <p:attrNameLst>
                                          <p:attrName>style.visibility</p:attrName>
                                        </p:attrNameLst>
                                      </p:cBhvr>
                                      <p:to>
                                        <p:strVal val="visible"/>
                                      </p:to>
                                    </p:set>
                                    <p:animEffect transition="in" filter="wipe(left)">
                                      <p:cBhvr>
                                        <p:cTn id="29" dur="500"/>
                                        <p:tgtEl>
                                          <p:spTgt spid="202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508001" y="347663"/>
            <a:ext cx="813593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50000"/>
              </a:lnSpc>
              <a:buClrTx/>
              <a:buSzTx/>
              <a:buFontTx/>
              <a:buNone/>
            </a:pPr>
            <a:r>
              <a:rPr lang="zh-CN" altLang="en-US" sz="2800" dirty="0">
                <a:solidFill>
                  <a:srgbClr val="FF0000"/>
                </a:solidFill>
                <a:latin typeface="宋体" panose="02010600030101010101" pitchFamily="2" charset="-122"/>
              </a:rPr>
              <a:t>例：</a:t>
            </a:r>
            <a:r>
              <a:rPr lang="zh-CN" altLang="en-US" sz="2800" dirty="0">
                <a:solidFill>
                  <a:srgbClr val="0000FF"/>
                </a:solidFill>
                <a:latin typeface="宋体" panose="02010600030101010101" pitchFamily="2" charset="-122"/>
              </a:rPr>
              <a:t>一维简谐振子的振动能             。一定温度下已知处于振动第二激发能级的分子数与基态分子数之比为</a:t>
            </a:r>
            <a:r>
              <a:rPr lang="en-US" altLang="zh-CN" sz="2800" b="0" dirty="0">
                <a:solidFill>
                  <a:srgbClr val="000000"/>
                </a:solidFill>
                <a:latin typeface="Times New Roman" panose="02020603050405020304" pitchFamily="18" charset="0"/>
                <a:cs typeface="Times New Roman" panose="02020603050405020304" pitchFamily="18" charset="0"/>
              </a:rPr>
              <a:t>0.01</a:t>
            </a:r>
            <a:r>
              <a:rPr lang="zh-CN" altLang="en-US" sz="2800" dirty="0">
                <a:solidFill>
                  <a:srgbClr val="0000FF"/>
                </a:solidFill>
                <a:latin typeface="宋体" panose="02010600030101010101" pitchFamily="2" charset="-122"/>
              </a:rPr>
              <a:t>，则处于振动第一激发能级的分子数与基态分子数之比是多少？</a:t>
            </a:r>
          </a:p>
        </p:txBody>
      </p:sp>
      <p:graphicFrame>
        <p:nvGraphicFramePr>
          <p:cNvPr id="30723" name="Object 3"/>
          <p:cNvGraphicFramePr>
            <a:graphicFrameLocks noChangeAspect="1"/>
          </p:cNvGraphicFramePr>
          <p:nvPr>
            <p:extLst>
              <p:ext uri="{D42A27DB-BD31-4B8C-83A1-F6EECF244321}">
                <p14:modId xmlns:p14="http://schemas.microsoft.com/office/powerpoint/2010/main" val="2233055530"/>
              </p:ext>
            </p:extLst>
          </p:nvPr>
        </p:nvGraphicFramePr>
        <p:xfrm>
          <a:off x="4959350" y="268288"/>
          <a:ext cx="2238375" cy="950912"/>
        </p:xfrm>
        <a:graphic>
          <a:graphicData uri="http://schemas.openxmlformats.org/presentationml/2006/ole">
            <mc:AlternateContent xmlns:mc="http://schemas.openxmlformats.org/markup-compatibility/2006">
              <mc:Choice xmlns:v="urn:schemas-microsoft-com:vml" Requires="v">
                <p:oleObj spid="_x0000_s21506" name="Equation" r:id="rId3" imgW="1015920" imgH="431640" progId="Equation.DSMT4">
                  <p:embed/>
                </p:oleObj>
              </mc:Choice>
              <mc:Fallback>
                <p:oleObj name="Equation" r:id="rId3" imgW="1015920" imgH="431640" progId="Equation.DSMT4">
                  <p:embed/>
                  <p:pic>
                    <p:nvPicPr>
                      <p:cNvPr id="30723" name="Object 3"/>
                      <p:cNvPicPr>
                        <a:picLocks noChangeAspect="1" noChangeArrowheads="1"/>
                      </p:cNvPicPr>
                      <p:nvPr/>
                    </p:nvPicPr>
                    <p:blipFill>
                      <a:blip r:embed="rId4"/>
                      <a:srcRect/>
                      <a:stretch>
                        <a:fillRect/>
                      </a:stretch>
                    </p:blipFill>
                    <p:spPr bwMode="auto">
                      <a:xfrm>
                        <a:off x="4959350" y="268288"/>
                        <a:ext cx="2238375" cy="950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4" name="Text Box 4"/>
          <p:cNvSpPr txBox="1">
            <a:spLocks noChangeArrowheads="1"/>
          </p:cNvSpPr>
          <p:nvPr/>
        </p:nvSpPr>
        <p:spPr bwMode="auto">
          <a:xfrm>
            <a:off x="482600" y="3036888"/>
            <a:ext cx="9017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zh-CN" altLang="en-US" sz="2800" dirty="0">
                <a:solidFill>
                  <a:srgbClr val="FF0000"/>
                </a:solidFill>
                <a:latin typeface="宋体" panose="02010600030101010101" pitchFamily="2" charset="-122"/>
              </a:rPr>
              <a:t>解：</a:t>
            </a:r>
            <a:endParaRPr kumimoji="1" lang="zh-CN" altLang="en-US" sz="2400" b="0" dirty="0">
              <a:latin typeface="宋体" panose="02010600030101010101" pitchFamily="2" charset="-122"/>
            </a:endParaRPr>
          </a:p>
        </p:txBody>
      </p:sp>
      <p:graphicFrame>
        <p:nvGraphicFramePr>
          <p:cNvPr id="30725" name="对象 1"/>
          <p:cNvGraphicFramePr>
            <a:graphicFrameLocks noChangeAspect="1"/>
          </p:cNvGraphicFramePr>
          <p:nvPr>
            <p:extLst>
              <p:ext uri="{D42A27DB-BD31-4B8C-83A1-F6EECF244321}">
                <p14:modId xmlns:p14="http://schemas.microsoft.com/office/powerpoint/2010/main" val="849943212"/>
              </p:ext>
            </p:extLst>
          </p:nvPr>
        </p:nvGraphicFramePr>
        <p:xfrm>
          <a:off x="1384300" y="4473575"/>
          <a:ext cx="6894513" cy="1222375"/>
        </p:xfrm>
        <a:graphic>
          <a:graphicData uri="http://schemas.openxmlformats.org/presentationml/2006/ole">
            <mc:AlternateContent xmlns:mc="http://schemas.openxmlformats.org/markup-compatibility/2006">
              <mc:Choice xmlns:v="urn:schemas-microsoft-com:vml" Requires="v">
                <p:oleObj spid="_x0000_s21507" name="Equation" r:id="rId5" imgW="2717640" imgH="482400" progId="Equation.DSMT4">
                  <p:embed/>
                </p:oleObj>
              </mc:Choice>
              <mc:Fallback>
                <p:oleObj name="Equation" r:id="rId5" imgW="2717640" imgH="482400" progId="Equation.DSMT4">
                  <p:embed/>
                  <p:pic>
                    <p:nvPicPr>
                      <p:cNvPr id="30725" name="对象 1"/>
                      <p:cNvPicPr>
                        <a:picLocks noChangeAspect="1" noChangeArrowheads="1"/>
                      </p:cNvPicPr>
                      <p:nvPr/>
                    </p:nvPicPr>
                    <p:blipFill>
                      <a:blip r:embed="rId6"/>
                      <a:srcRect/>
                      <a:stretch>
                        <a:fillRect/>
                      </a:stretch>
                    </p:blipFill>
                    <p:spPr bwMode="auto">
                      <a:xfrm>
                        <a:off x="1384300" y="4473575"/>
                        <a:ext cx="6894513"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7" name="对象 3"/>
          <p:cNvGraphicFramePr>
            <a:graphicFrameLocks noChangeAspect="1"/>
          </p:cNvGraphicFramePr>
          <p:nvPr>
            <p:extLst>
              <p:ext uri="{D42A27DB-BD31-4B8C-83A1-F6EECF244321}">
                <p14:modId xmlns:p14="http://schemas.microsoft.com/office/powerpoint/2010/main" val="793921296"/>
              </p:ext>
            </p:extLst>
          </p:nvPr>
        </p:nvGraphicFramePr>
        <p:xfrm>
          <a:off x="1442737" y="3058246"/>
          <a:ext cx="6642352" cy="1210202"/>
        </p:xfrm>
        <a:graphic>
          <a:graphicData uri="http://schemas.openxmlformats.org/presentationml/2006/ole">
            <mc:AlternateContent xmlns:mc="http://schemas.openxmlformats.org/markup-compatibility/2006">
              <mc:Choice xmlns:v="urn:schemas-microsoft-com:vml" Requires="v">
                <p:oleObj spid="_x0000_s21508" name="Equation" r:id="rId7" imgW="2641320" imgH="482400" progId="Equation.DSMT4">
                  <p:embed/>
                </p:oleObj>
              </mc:Choice>
              <mc:Fallback>
                <p:oleObj name="Equation" r:id="rId7" imgW="2641320" imgH="482400" progId="Equation.DSMT4">
                  <p:embed/>
                  <p:pic>
                    <p:nvPicPr>
                      <p:cNvPr id="30727" name="对象 3"/>
                      <p:cNvPicPr>
                        <a:picLocks noChangeAspect="1" noChangeArrowheads="1"/>
                      </p:cNvPicPr>
                      <p:nvPr/>
                    </p:nvPicPr>
                    <p:blipFill>
                      <a:blip r:embed="rId8"/>
                      <a:srcRect/>
                      <a:stretch>
                        <a:fillRect/>
                      </a:stretch>
                    </p:blipFill>
                    <p:spPr bwMode="auto">
                      <a:xfrm>
                        <a:off x="1442737" y="3058246"/>
                        <a:ext cx="6642352" cy="121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32"/>
          <p:cNvSpPr txBox="1">
            <a:spLocks noChangeArrowheads="1"/>
          </p:cNvSpPr>
          <p:nvPr/>
        </p:nvSpPr>
        <p:spPr bwMode="auto">
          <a:xfrm>
            <a:off x="568678" y="3120671"/>
            <a:ext cx="3408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玻色</a:t>
            </a:r>
            <a:r>
              <a:rPr lang="en-US" altLang="zh-CN" sz="2800" dirty="0">
                <a:latin typeface="Times New Roman" pitchFamily="18" charset="0"/>
              </a:rPr>
              <a:t>-</a:t>
            </a:r>
            <a:r>
              <a:rPr lang="zh-CN" altLang="en-US" sz="2800" dirty="0">
                <a:latin typeface="Times New Roman" pitchFamily="18" charset="0"/>
              </a:rPr>
              <a:t>爱因斯坦统计</a:t>
            </a:r>
          </a:p>
        </p:txBody>
      </p:sp>
      <p:sp>
        <p:nvSpPr>
          <p:cNvPr id="31748" name="Text Box 33"/>
          <p:cNvSpPr txBox="1">
            <a:spLocks noChangeArrowheads="1"/>
          </p:cNvSpPr>
          <p:nvPr/>
        </p:nvSpPr>
        <p:spPr bwMode="auto">
          <a:xfrm>
            <a:off x="581025" y="4990747"/>
            <a:ext cx="3408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费米</a:t>
            </a:r>
            <a:r>
              <a:rPr lang="en-US" altLang="zh-CN" sz="2800" dirty="0">
                <a:latin typeface="Times New Roman" pitchFamily="18" charset="0"/>
              </a:rPr>
              <a:t>-</a:t>
            </a:r>
            <a:r>
              <a:rPr lang="zh-CN" altLang="en-US" sz="2800" dirty="0">
                <a:latin typeface="Times New Roman" pitchFamily="18" charset="0"/>
              </a:rPr>
              <a:t>狄拉克统计</a:t>
            </a:r>
          </a:p>
        </p:txBody>
      </p:sp>
      <p:sp>
        <p:nvSpPr>
          <p:cNvPr id="31749" name="Text Box 34"/>
          <p:cNvSpPr txBox="1">
            <a:spLocks noChangeArrowheads="1"/>
          </p:cNvSpPr>
          <p:nvPr/>
        </p:nvSpPr>
        <p:spPr bwMode="auto">
          <a:xfrm>
            <a:off x="566738" y="3969454"/>
            <a:ext cx="3408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玻色</a:t>
            </a:r>
            <a:r>
              <a:rPr lang="en-US" altLang="zh-CN" sz="2800" dirty="0">
                <a:latin typeface="Times New Roman" pitchFamily="18" charset="0"/>
              </a:rPr>
              <a:t>-</a:t>
            </a:r>
            <a:r>
              <a:rPr lang="zh-CN" altLang="en-US" sz="2800" dirty="0">
                <a:latin typeface="Times New Roman" pitchFamily="18" charset="0"/>
              </a:rPr>
              <a:t>爱因斯坦分布</a:t>
            </a:r>
          </a:p>
        </p:txBody>
      </p:sp>
      <p:sp>
        <p:nvSpPr>
          <p:cNvPr id="31750" name="Text Box 35"/>
          <p:cNvSpPr txBox="1">
            <a:spLocks noChangeArrowheads="1"/>
          </p:cNvSpPr>
          <p:nvPr/>
        </p:nvSpPr>
        <p:spPr bwMode="auto">
          <a:xfrm>
            <a:off x="614363" y="5827713"/>
            <a:ext cx="3408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latin typeface="Times New Roman" pitchFamily="18" charset="0"/>
              </a:rPr>
              <a:t>费米</a:t>
            </a:r>
            <a:r>
              <a:rPr lang="en-US" altLang="zh-CN" sz="2800">
                <a:latin typeface="Times New Roman" pitchFamily="18" charset="0"/>
              </a:rPr>
              <a:t>-</a:t>
            </a:r>
            <a:r>
              <a:rPr lang="zh-CN" altLang="en-US" sz="2800">
                <a:latin typeface="Times New Roman" pitchFamily="18" charset="0"/>
              </a:rPr>
              <a:t>狄拉克分布</a:t>
            </a:r>
          </a:p>
        </p:txBody>
      </p:sp>
      <p:sp>
        <p:nvSpPr>
          <p:cNvPr id="31751" name="Text Box 42"/>
          <p:cNvSpPr txBox="1">
            <a:spLocks noChangeArrowheads="1"/>
          </p:cNvSpPr>
          <p:nvPr/>
        </p:nvSpPr>
        <p:spPr bwMode="auto">
          <a:xfrm>
            <a:off x="574675" y="87313"/>
            <a:ext cx="3392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FF0000"/>
                </a:solidFill>
                <a:latin typeface="Times New Roman" pitchFamily="18" charset="0"/>
              </a:rPr>
              <a:t>（了解一下）</a:t>
            </a:r>
          </a:p>
        </p:txBody>
      </p:sp>
      <p:sp>
        <p:nvSpPr>
          <p:cNvPr id="31752" name="Text Box 4"/>
          <p:cNvSpPr txBox="1">
            <a:spLocks noChangeArrowheads="1"/>
          </p:cNvSpPr>
          <p:nvPr/>
        </p:nvSpPr>
        <p:spPr bwMode="auto">
          <a:xfrm>
            <a:off x="581025" y="546100"/>
            <a:ext cx="7769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en-US" altLang="zh-CN" sz="2800" dirty="0">
                <a:solidFill>
                  <a:srgbClr val="FF0000"/>
                </a:solidFill>
                <a:latin typeface="黑体" pitchFamily="49" charset="-122"/>
                <a:ea typeface="黑体" pitchFamily="49" charset="-122"/>
              </a:rPr>
              <a:t>4.</a:t>
            </a:r>
            <a:r>
              <a:rPr lang="zh-CN" altLang="en-US" sz="2800" dirty="0">
                <a:solidFill>
                  <a:srgbClr val="FF0000"/>
                </a:solidFill>
                <a:latin typeface="黑体" pitchFamily="49" charset="-122"/>
                <a:ea typeface="黑体" pitchFamily="49" charset="-122"/>
              </a:rPr>
              <a:t>玻色</a:t>
            </a:r>
            <a:r>
              <a:rPr lang="en-US" altLang="zh-CN" sz="2800" dirty="0">
                <a:solidFill>
                  <a:srgbClr val="FF0000"/>
                </a:solidFill>
                <a:latin typeface="黑体" pitchFamily="49" charset="-122"/>
                <a:ea typeface="黑体" pitchFamily="49" charset="-122"/>
              </a:rPr>
              <a:t>-</a:t>
            </a:r>
            <a:r>
              <a:rPr lang="zh-CN" altLang="en-US" sz="2800" dirty="0">
                <a:solidFill>
                  <a:srgbClr val="FF0000"/>
                </a:solidFill>
                <a:latin typeface="黑体" pitchFamily="49" charset="-122"/>
                <a:ea typeface="黑体" pitchFamily="49" charset="-122"/>
              </a:rPr>
              <a:t>爱因斯坦分布和费米</a:t>
            </a:r>
            <a:r>
              <a:rPr lang="en-US" altLang="zh-CN" sz="2800" dirty="0">
                <a:solidFill>
                  <a:srgbClr val="FF0000"/>
                </a:solidFill>
                <a:latin typeface="黑体" pitchFamily="49" charset="-122"/>
                <a:ea typeface="黑体" pitchFamily="49" charset="-122"/>
              </a:rPr>
              <a:t>-</a:t>
            </a:r>
            <a:r>
              <a:rPr lang="zh-CN" altLang="en-US" sz="2800" dirty="0">
                <a:solidFill>
                  <a:srgbClr val="FF0000"/>
                </a:solidFill>
                <a:latin typeface="黑体" pitchFamily="49" charset="-122"/>
                <a:ea typeface="黑体" pitchFamily="49" charset="-122"/>
              </a:rPr>
              <a:t>狄拉克分布</a:t>
            </a:r>
          </a:p>
        </p:txBody>
      </p:sp>
      <p:graphicFrame>
        <p:nvGraphicFramePr>
          <p:cNvPr id="31753" name="对象 1"/>
          <p:cNvGraphicFramePr>
            <a:graphicFrameLocks noChangeAspect="1"/>
          </p:cNvGraphicFramePr>
          <p:nvPr>
            <p:extLst>
              <p:ext uri="{D42A27DB-BD31-4B8C-83A1-F6EECF244321}">
                <p14:modId xmlns:p14="http://schemas.microsoft.com/office/powerpoint/2010/main" val="3071241713"/>
              </p:ext>
            </p:extLst>
          </p:nvPr>
        </p:nvGraphicFramePr>
        <p:xfrm>
          <a:off x="4483329" y="5700289"/>
          <a:ext cx="3428723" cy="926007"/>
        </p:xfrm>
        <a:graphic>
          <a:graphicData uri="http://schemas.openxmlformats.org/presentationml/2006/ole">
            <mc:AlternateContent xmlns:mc="http://schemas.openxmlformats.org/markup-compatibility/2006">
              <mc:Choice xmlns:v="urn:schemas-microsoft-com:vml" Requires="v">
                <p:oleObj spid="_x0000_s22530" name="Equation" r:id="rId3" imgW="1600200" imgH="431640" progId="Equation.DSMT4">
                  <p:embed/>
                </p:oleObj>
              </mc:Choice>
              <mc:Fallback>
                <p:oleObj name="Equation" r:id="rId3" imgW="1600200" imgH="431640" progId="Equation.DSMT4">
                  <p:embed/>
                  <p:pic>
                    <p:nvPicPr>
                      <p:cNvPr id="31753" name="对象 1"/>
                      <p:cNvPicPr>
                        <a:picLocks noChangeAspect="1" noChangeArrowheads="1"/>
                      </p:cNvPicPr>
                      <p:nvPr/>
                    </p:nvPicPr>
                    <p:blipFill>
                      <a:blip r:embed="rId4"/>
                      <a:srcRect/>
                      <a:stretch>
                        <a:fillRect/>
                      </a:stretch>
                    </p:blipFill>
                    <p:spPr bwMode="auto">
                      <a:xfrm>
                        <a:off x="4483329" y="5700289"/>
                        <a:ext cx="3428723" cy="926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4" name="对象 2"/>
          <p:cNvGraphicFramePr>
            <a:graphicFrameLocks noChangeAspect="1"/>
          </p:cNvGraphicFramePr>
          <p:nvPr>
            <p:extLst>
              <p:ext uri="{D42A27DB-BD31-4B8C-83A1-F6EECF244321}">
                <p14:modId xmlns:p14="http://schemas.microsoft.com/office/powerpoint/2010/main" val="413249765"/>
              </p:ext>
            </p:extLst>
          </p:nvPr>
        </p:nvGraphicFramePr>
        <p:xfrm>
          <a:off x="4487263" y="4832103"/>
          <a:ext cx="2801375" cy="926007"/>
        </p:xfrm>
        <a:graphic>
          <a:graphicData uri="http://schemas.openxmlformats.org/presentationml/2006/ole">
            <mc:AlternateContent xmlns:mc="http://schemas.openxmlformats.org/markup-compatibility/2006">
              <mc:Choice xmlns:v="urn:schemas-microsoft-com:vml" Requires="v">
                <p:oleObj spid="_x0000_s22531" name="Equation" r:id="rId5" imgW="1307880" imgH="431640" progId="Equation.DSMT4">
                  <p:embed/>
                </p:oleObj>
              </mc:Choice>
              <mc:Fallback>
                <p:oleObj name="Equation" r:id="rId5" imgW="1307880" imgH="431640" progId="Equation.DSMT4">
                  <p:embed/>
                  <p:pic>
                    <p:nvPicPr>
                      <p:cNvPr id="31754" name="对象 2"/>
                      <p:cNvPicPr>
                        <a:picLocks noChangeAspect="1" noChangeArrowheads="1"/>
                      </p:cNvPicPr>
                      <p:nvPr/>
                    </p:nvPicPr>
                    <p:blipFill>
                      <a:blip r:embed="rId6"/>
                      <a:srcRect/>
                      <a:stretch>
                        <a:fillRect/>
                      </a:stretch>
                    </p:blipFill>
                    <p:spPr bwMode="auto">
                      <a:xfrm>
                        <a:off x="4487263" y="4832103"/>
                        <a:ext cx="2801375" cy="926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5" name="对象 3"/>
          <p:cNvGraphicFramePr>
            <a:graphicFrameLocks noChangeAspect="1"/>
          </p:cNvGraphicFramePr>
          <p:nvPr>
            <p:extLst>
              <p:ext uri="{D42A27DB-BD31-4B8C-83A1-F6EECF244321}">
                <p14:modId xmlns:p14="http://schemas.microsoft.com/office/powerpoint/2010/main" val="4025790361"/>
              </p:ext>
            </p:extLst>
          </p:nvPr>
        </p:nvGraphicFramePr>
        <p:xfrm>
          <a:off x="4423782" y="3838325"/>
          <a:ext cx="3393123" cy="916839"/>
        </p:xfrm>
        <a:graphic>
          <a:graphicData uri="http://schemas.openxmlformats.org/presentationml/2006/ole">
            <mc:AlternateContent xmlns:mc="http://schemas.openxmlformats.org/markup-compatibility/2006">
              <mc:Choice xmlns:v="urn:schemas-microsoft-com:vml" Requires="v">
                <p:oleObj spid="_x0000_s22532" name="Equation" r:id="rId7" imgW="1600200" imgH="431640" progId="Equation.DSMT4">
                  <p:embed/>
                </p:oleObj>
              </mc:Choice>
              <mc:Fallback>
                <p:oleObj name="Equation" r:id="rId7" imgW="1600200" imgH="431640" progId="Equation.DSMT4">
                  <p:embed/>
                  <p:pic>
                    <p:nvPicPr>
                      <p:cNvPr id="31755" name="对象 3"/>
                      <p:cNvPicPr>
                        <a:picLocks noChangeAspect="1" noChangeArrowheads="1"/>
                      </p:cNvPicPr>
                      <p:nvPr/>
                    </p:nvPicPr>
                    <p:blipFill>
                      <a:blip r:embed="rId8"/>
                      <a:srcRect/>
                      <a:stretch>
                        <a:fillRect/>
                      </a:stretch>
                    </p:blipFill>
                    <p:spPr bwMode="auto">
                      <a:xfrm>
                        <a:off x="4423782" y="3838325"/>
                        <a:ext cx="3393123" cy="91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6" name="对象 4"/>
          <p:cNvGraphicFramePr>
            <a:graphicFrameLocks noChangeAspect="1"/>
          </p:cNvGraphicFramePr>
          <p:nvPr>
            <p:extLst>
              <p:ext uri="{D42A27DB-BD31-4B8C-83A1-F6EECF244321}">
                <p14:modId xmlns:p14="http://schemas.microsoft.com/office/powerpoint/2010/main" val="2551805956"/>
              </p:ext>
            </p:extLst>
          </p:nvPr>
        </p:nvGraphicFramePr>
        <p:xfrm>
          <a:off x="4446266" y="2962380"/>
          <a:ext cx="2746315" cy="926007"/>
        </p:xfrm>
        <a:graphic>
          <a:graphicData uri="http://schemas.openxmlformats.org/presentationml/2006/ole">
            <mc:AlternateContent xmlns:mc="http://schemas.openxmlformats.org/markup-compatibility/2006">
              <mc:Choice xmlns:v="urn:schemas-microsoft-com:vml" Requires="v">
                <p:oleObj spid="_x0000_s22533" name="Equation" r:id="rId9" imgW="1282680" imgH="431640" progId="Equation.DSMT4">
                  <p:embed/>
                </p:oleObj>
              </mc:Choice>
              <mc:Fallback>
                <p:oleObj name="Equation" r:id="rId9" imgW="1282680" imgH="431640" progId="Equation.DSMT4">
                  <p:embed/>
                  <p:pic>
                    <p:nvPicPr>
                      <p:cNvPr id="31756" name="对象 4"/>
                      <p:cNvPicPr>
                        <a:picLocks noChangeAspect="1" noChangeArrowheads="1"/>
                      </p:cNvPicPr>
                      <p:nvPr/>
                    </p:nvPicPr>
                    <p:blipFill>
                      <a:blip r:embed="rId10"/>
                      <a:srcRect/>
                      <a:stretch>
                        <a:fillRect/>
                      </a:stretch>
                    </p:blipFill>
                    <p:spPr bwMode="auto">
                      <a:xfrm>
                        <a:off x="4446266" y="2962380"/>
                        <a:ext cx="2746315" cy="926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7" name="组合 36">
            <a:extLst>
              <a:ext uri="{FF2B5EF4-FFF2-40B4-BE49-F238E27FC236}">
                <a16:creationId xmlns:a16="http://schemas.microsoft.com/office/drawing/2014/main" id="{640AABE0-ADCE-4655-9C6F-90C0E9C91B5A}"/>
              </a:ext>
            </a:extLst>
          </p:cNvPr>
          <p:cNvGrpSpPr/>
          <p:nvPr/>
        </p:nvGrpSpPr>
        <p:grpSpPr>
          <a:xfrm>
            <a:off x="1324269" y="1122826"/>
            <a:ext cx="6386749" cy="1688108"/>
            <a:chOff x="1177925" y="1686755"/>
            <a:chExt cx="6386749" cy="1688108"/>
          </a:xfrm>
        </p:grpSpPr>
        <p:grpSp>
          <p:nvGrpSpPr>
            <p:cNvPr id="38" name="Group 63">
              <a:extLst>
                <a:ext uri="{FF2B5EF4-FFF2-40B4-BE49-F238E27FC236}">
                  <a16:creationId xmlns:a16="http://schemas.microsoft.com/office/drawing/2014/main" id="{5B31E155-5494-4D0A-B59D-BB4AD547E1C8}"/>
                </a:ext>
              </a:extLst>
            </p:cNvPr>
            <p:cNvGrpSpPr>
              <a:grpSpLocks/>
            </p:cNvGrpSpPr>
            <p:nvPr/>
          </p:nvGrpSpPr>
          <p:grpSpPr bwMode="auto">
            <a:xfrm>
              <a:off x="1177925" y="1686755"/>
              <a:ext cx="2328863" cy="1560513"/>
              <a:chOff x="734" y="1003"/>
              <a:chExt cx="1467" cy="983"/>
            </a:xfrm>
          </p:grpSpPr>
          <p:sp>
            <p:nvSpPr>
              <p:cNvPr id="40" name="Text Box 9">
                <a:extLst>
                  <a:ext uri="{FF2B5EF4-FFF2-40B4-BE49-F238E27FC236}">
                    <a16:creationId xmlns:a16="http://schemas.microsoft.com/office/drawing/2014/main" id="{2B7404A7-482C-4711-9408-29114D5A6DEC}"/>
                  </a:ext>
                </a:extLst>
              </p:cNvPr>
              <p:cNvSpPr txBox="1">
                <a:spLocks noChangeArrowheads="1"/>
              </p:cNvSpPr>
              <p:nvPr/>
            </p:nvSpPr>
            <p:spPr bwMode="auto">
              <a:xfrm>
                <a:off x="734" y="1003"/>
                <a:ext cx="135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能      级 </a:t>
                </a:r>
                <a:endParaRPr kumimoji="1" lang="zh-CN" altLang="en-US" sz="2400" dirty="0">
                  <a:latin typeface="黑体" pitchFamily="2" charset="-122"/>
                  <a:ea typeface="黑体" pitchFamily="2" charset="-122"/>
                </a:endParaRPr>
              </a:p>
            </p:txBody>
          </p:sp>
          <p:sp>
            <p:nvSpPr>
              <p:cNvPr id="41" name="Text Box 10">
                <a:extLst>
                  <a:ext uri="{FF2B5EF4-FFF2-40B4-BE49-F238E27FC236}">
                    <a16:creationId xmlns:a16="http://schemas.microsoft.com/office/drawing/2014/main" id="{094836EB-7CA1-41A7-B940-0265D33BB84D}"/>
                  </a:ext>
                </a:extLst>
              </p:cNvPr>
              <p:cNvSpPr txBox="1">
                <a:spLocks noChangeArrowheads="1"/>
              </p:cNvSpPr>
              <p:nvPr/>
            </p:nvSpPr>
            <p:spPr bwMode="auto">
              <a:xfrm>
                <a:off x="734" y="1329"/>
                <a:ext cx="14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能级简并度  </a:t>
                </a:r>
                <a:endParaRPr kumimoji="1" lang="zh-CN" altLang="en-US" sz="2400" dirty="0">
                  <a:latin typeface="黑体" pitchFamily="2" charset="-122"/>
                  <a:ea typeface="黑体" pitchFamily="2" charset="-122"/>
                </a:endParaRPr>
              </a:p>
            </p:txBody>
          </p:sp>
          <p:sp>
            <p:nvSpPr>
              <p:cNvPr id="42" name="Text Box 11">
                <a:extLst>
                  <a:ext uri="{FF2B5EF4-FFF2-40B4-BE49-F238E27FC236}">
                    <a16:creationId xmlns:a16="http://schemas.microsoft.com/office/drawing/2014/main" id="{0FC206F7-124B-4455-A1BC-4A8492B4AD2C}"/>
                  </a:ext>
                </a:extLst>
              </p:cNvPr>
              <p:cNvSpPr txBox="1">
                <a:spLocks noChangeArrowheads="1"/>
              </p:cNvSpPr>
              <p:nvPr/>
            </p:nvSpPr>
            <p:spPr bwMode="auto">
              <a:xfrm>
                <a:off x="734" y="1659"/>
                <a:ext cx="14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粒子分布数  </a:t>
                </a:r>
                <a:endParaRPr kumimoji="1" lang="zh-CN" altLang="en-US" sz="2400" dirty="0">
                  <a:latin typeface="黑体" pitchFamily="2" charset="-122"/>
                  <a:ea typeface="黑体" pitchFamily="2" charset="-122"/>
                </a:endParaRPr>
              </a:p>
            </p:txBody>
          </p:sp>
        </p:grpSp>
        <p:graphicFrame>
          <p:nvGraphicFramePr>
            <p:cNvPr id="39" name="Object 34">
              <a:extLst>
                <a:ext uri="{FF2B5EF4-FFF2-40B4-BE49-F238E27FC236}">
                  <a16:creationId xmlns:a16="http://schemas.microsoft.com/office/drawing/2014/main" id="{6B23CD81-4293-482B-A879-13A0A1E38725}"/>
                </a:ext>
              </a:extLst>
            </p:cNvPr>
            <p:cNvGraphicFramePr>
              <a:graphicFrameLocks noChangeAspect="1"/>
            </p:cNvGraphicFramePr>
            <p:nvPr>
              <p:extLst>
                <p:ext uri="{D42A27DB-BD31-4B8C-83A1-F6EECF244321}">
                  <p14:modId xmlns:p14="http://schemas.microsoft.com/office/powerpoint/2010/main" val="57261009"/>
                </p:ext>
              </p:extLst>
            </p:nvPr>
          </p:nvGraphicFramePr>
          <p:xfrm>
            <a:off x="3446226" y="1696734"/>
            <a:ext cx="4118448" cy="1678129"/>
          </p:xfrm>
          <a:graphic>
            <a:graphicData uri="http://schemas.openxmlformats.org/presentationml/2006/ole">
              <mc:AlternateContent xmlns:mc="http://schemas.openxmlformats.org/markup-compatibility/2006">
                <mc:Choice xmlns:v="urn:schemas-microsoft-com:vml" Requires="v">
                  <p:oleObj spid="_x0000_s22534" name="Equation" r:id="rId11" imgW="1714320" imgH="698400" progId="Equation.DSMT4">
                    <p:embed/>
                  </p:oleObj>
                </mc:Choice>
                <mc:Fallback>
                  <p:oleObj name="Equation" r:id="rId11" imgW="1714320" imgH="698400" progId="Equation.DSMT4">
                    <p:embed/>
                    <p:pic>
                      <p:nvPicPr>
                        <p:cNvPr id="39" name="Object 34">
                          <a:extLst>
                            <a:ext uri="{FF2B5EF4-FFF2-40B4-BE49-F238E27FC236}">
                              <a16:creationId xmlns:a16="http://schemas.microsoft.com/office/drawing/2014/main" id="{6B23CD81-4293-482B-A879-13A0A1E38725}"/>
                            </a:ext>
                          </a:extLst>
                        </p:cNvPr>
                        <p:cNvPicPr>
                          <a:picLocks noChangeAspect="1" noChangeArrowheads="1"/>
                        </p:cNvPicPr>
                        <p:nvPr/>
                      </p:nvPicPr>
                      <p:blipFill>
                        <a:blip r:embed="rId12"/>
                        <a:srcRect/>
                        <a:stretch>
                          <a:fillRect/>
                        </a:stretch>
                      </p:blipFill>
                      <p:spPr bwMode="auto">
                        <a:xfrm>
                          <a:off x="3446226" y="1696734"/>
                          <a:ext cx="4118448" cy="1678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7"/>
          <p:cNvSpPr txBox="1">
            <a:spLocks noChangeArrowheads="1"/>
          </p:cNvSpPr>
          <p:nvPr/>
        </p:nvSpPr>
        <p:spPr bwMode="auto">
          <a:xfrm>
            <a:off x="574675" y="754362"/>
            <a:ext cx="8140347" cy="1076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20000"/>
              </a:lnSpc>
              <a:spcBef>
                <a:spcPct val="50000"/>
              </a:spcBef>
              <a:buClrTx/>
              <a:buSzTx/>
              <a:buFontTx/>
              <a:buNone/>
            </a:pPr>
            <a:r>
              <a:rPr lang="zh-CN" altLang="en-US" sz="2800" dirty="0">
                <a:solidFill>
                  <a:srgbClr val="FF0000"/>
                </a:solidFill>
                <a:latin typeface="黑体" panose="02010609060101010101" pitchFamily="49" charset="-122"/>
                <a:ea typeface="黑体" panose="02010609060101010101" pitchFamily="49" charset="-122"/>
              </a:rPr>
              <a:t>（</a:t>
            </a:r>
            <a:r>
              <a:rPr lang="en-US" altLang="zh-CN" sz="2800" dirty="0">
                <a:solidFill>
                  <a:srgbClr val="FF0000"/>
                </a:solidFill>
                <a:latin typeface="黑体" panose="02010609060101010101" pitchFamily="49" charset="-122"/>
                <a:ea typeface="黑体" panose="02010609060101010101" pitchFamily="49" charset="-122"/>
              </a:rPr>
              <a:t>1</a:t>
            </a:r>
            <a:r>
              <a:rPr lang="zh-CN" altLang="en-US" sz="2800" dirty="0">
                <a:solidFill>
                  <a:srgbClr val="FF0000"/>
                </a:solidFill>
                <a:latin typeface="黑体" panose="02010609060101010101" pitchFamily="49" charset="-122"/>
                <a:ea typeface="黑体" panose="02010609060101010101" pitchFamily="49" charset="-122"/>
              </a:rPr>
              <a:t>）高温低密度下</a:t>
            </a:r>
            <a:r>
              <a:rPr lang="zh-CN" altLang="en-US" sz="2800" dirty="0">
                <a:solidFill>
                  <a:srgbClr val="0000FF"/>
                </a:solidFill>
              </a:rPr>
              <a:t>，</a:t>
            </a:r>
            <a:r>
              <a:rPr lang="en-US" altLang="zh-CN" sz="2800" b="0" i="1" dirty="0" err="1">
                <a:solidFill>
                  <a:srgbClr val="000000"/>
                </a:solidFill>
                <a:latin typeface="Times New Roman" pitchFamily="18" charset="0"/>
              </a:rPr>
              <a:t>g</a:t>
            </a:r>
            <a:r>
              <a:rPr lang="en-US" altLang="zh-CN" sz="2800" b="0" i="1" baseline="-25000" dirty="0" err="1">
                <a:solidFill>
                  <a:srgbClr val="000000"/>
                </a:solidFill>
                <a:latin typeface="Times New Roman" pitchFamily="18" charset="0"/>
              </a:rPr>
              <a:t>j</a:t>
            </a:r>
            <a:r>
              <a:rPr lang="en-US" altLang="zh-CN" sz="2800" b="0" i="1" baseline="-25000" dirty="0">
                <a:solidFill>
                  <a:srgbClr val="000000"/>
                </a:solidFill>
                <a:latin typeface="Times New Roman" pitchFamily="18" charset="0"/>
              </a:rPr>
              <a:t> </a:t>
            </a:r>
            <a:r>
              <a:rPr lang="en-US" altLang="zh-CN" sz="2800" b="0" dirty="0">
                <a:solidFill>
                  <a:srgbClr val="000000"/>
                </a:solidFill>
                <a:latin typeface="Times New Roman" pitchFamily="18" charset="0"/>
              </a:rPr>
              <a:t>&gt;&gt;</a:t>
            </a:r>
            <a:r>
              <a:rPr lang="en-US" altLang="zh-CN" sz="2800" b="0" i="1" dirty="0" err="1">
                <a:solidFill>
                  <a:srgbClr val="000000"/>
                </a:solidFill>
                <a:latin typeface="Times New Roman" pitchFamily="18" charset="0"/>
              </a:rPr>
              <a:t>N</a:t>
            </a:r>
            <a:r>
              <a:rPr lang="en-US" altLang="zh-CN" sz="2800" b="0" i="1" baseline="-25000" dirty="0" err="1">
                <a:solidFill>
                  <a:srgbClr val="000000"/>
                </a:solidFill>
                <a:latin typeface="Times New Roman" pitchFamily="18" charset="0"/>
              </a:rPr>
              <a:t>j</a:t>
            </a:r>
            <a:r>
              <a:rPr lang="en-US" altLang="zh-CN" sz="2800" b="0" i="1" baseline="-25000" dirty="0">
                <a:solidFill>
                  <a:srgbClr val="000000"/>
                </a:solidFill>
                <a:latin typeface="Times New Roman" pitchFamily="18" charset="0"/>
              </a:rPr>
              <a:t> </a:t>
            </a:r>
            <a:r>
              <a:rPr lang="zh-CN" altLang="en-US" sz="2800" dirty="0">
                <a:solidFill>
                  <a:srgbClr val="0000FF"/>
                </a:solidFill>
                <a:latin typeface="Times New Roman" pitchFamily="18" charset="0"/>
              </a:rPr>
              <a:t>，玻色</a:t>
            </a:r>
            <a:r>
              <a:rPr lang="en-US" altLang="zh-CN" sz="2800" dirty="0">
                <a:solidFill>
                  <a:srgbClr val="0000FF"/>
                </a:solidFill>
                <a:latin typeface="Times New Roman" pitchFamily="18" charset="0"/>
              </a:rPr>
              <a:t>-</a:t>
            </a:r>
            <a:r>
              <a:rPr lang="zh-CN" altLang="en-US" sz="2800" dirty="0">
                <a:solidFill>
                  <a:srgbClr val="0000FF"/>
                </a:solidFill>
                <a:latin typeface="Times New Roman" pitchFamily="18" charset="0"/>
              </a:rPr>
              <a:t>爱因斯坦分布和费米</a:t>
            </a:r>
            <a:r>
              <a:rPr lang="en-US" altLang="zh-CN" sz="2800" dirty="0">
                <a:solidFill>
                  <a:srgbClr val="0000FF"/>
                </a:solidFill>
                <a:latin typeface="Times New Roman" pitchFamily="18" charset="0"/>
              </a:rPr>
              <a:t>-</a:t>
            </a:r>
            <a:r>
              <a:rPr lang="zh-CN" altLang="en-US" sz="2800" dirty="0">
                <a:solidFill>
                  <a:srgbClr val="0000FF"/>
                </a:solidFill>
                <a:latin typeface="Times New Roman" pitchFamily="18" charset="0"/>
              </a:rPr>
              <a:t>狄拉克分布都趋向麦克斯韦</a:t>
            </a:r>
            <a:r>
              <a:rPr lang="en-US" altLang="zh-CN" sz="2800" dirty="0">
                <a:solidFill>
                  <a:srgbClr val="0000FF"/>
                </a:solidFill>
                <a:latin typeface="Times New Roman" pitchFamily="18" charset="0"/>
              </a:rPr>
              <a:t>-</a:t>
            </a:r>
            <a:r>
              <a:rPr lang="zh-CN" altLang="en-US" sz="2800" dirty="0">
                <a:solidFill>
                  <a:srgbClr val="0000FF"/>
                </a:solidFill>
                <a:latin typeface="Times New Roman" pitchFamily="18" charset="0"/>
              </a:rPr>
              <a:t>玻尔兹曼分布：</a:t>
            </a:r>
            <a:endParaRPr lang="en-US" altLang="zh-CN" sz="2800" dirty="0">
              <a:solidFill>
                <a:srgbClr val="0000FF"/>
              </a:solidFill>
              <a:latin typeface="Times New Roman" pitchFamily="18" charset="0"/>
            </a:endParaRPr>
          </a:p>
        </p:txBody>
      </p:sp>
      <p:graphicFrame>
        <p:nvGraphicFramePr>
          <p:cNvPr id="32771" name="对象 2"/>
          <p:cNvGraphicFramePr>
            <a:graphicFrameLocks noChangeAspect="1"/>
          </p:cNvGraphicFramePr>
          <p:nvPr>
            <p:extLst>
              <p:ext uri="{D42A27DB-BD31-4B8C-83A1-F6EECF244321}">
                <p14:modId xmlns:p14="http://schemas.microsoft.com/office/powerpoint/2010/main" val="2544328343"/>
              </p:ext>
            </p:extLst>
          </p:nvPr>
        </p:nvGraphicFramePr>
        <p:xfrm>
          <a:off x="647700" y="1987550"/>
          <a:ext cx="7996238" cy="2543175"/>
        </p:xfrm>
        <a:graphic>
          <a:graphicData uri="http://schemas.openxmlformats.org/presentationml/2006/ole">
            <mc:AlternateContent xmlns:mc="http://schemas.openxmlformats.org/markup-compatibility/2006">
              <mc:Choice xmlns:v="urn:schemas-microsoft-com:vml" Requires="v">
                <p:oleObj spid="_x0000_s23554" name="Equation" r:id="rId3" imgW="3517560" imgH="1117440" progId="Equation.DSMT4">
                  <p:embed/>
                </p:oleObj>
              </mc:Choice>
              <mc:Fallback>
                <p:oleObj name="Equation" r:id="rId3" imgW="3517560" imgH="1117440" progId="Equation.DSMT4">
                  <p:embed/>
                  <p:pic>
                    <p:nvPicPr>
                      <p:cNvPr id="32771" name="对象 2"/>
                      <p:cNvPicPr>
                        <a:picLocks noChangeAspect="1" noChangeArrowheads="1"/>
                      </p:cNvPicPr>
                      <p:nvPr/>
                    </p:nvPicPr>
                    <p:blipFill>
                      <a:blip r:embed="rId4"/>
                      <a:srcRect/>
                      <a:stretch>
                        <a:fillRect/>
                      </a:stretch>
                    </p:blipFill>
                    <p:spPr bwMode="auto">
                      <a:xfrm>
                        <a:off x="647700" y="1987550"/>
                        <a:ext cx="7996238"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2" name="Text Box 42"/>
          <p:cNvSpPr txBox="1">
            <a:spLocks noChangeArrowheads="1"/>
          </p:cNvSpPr>
          <p:nvPr/>
        </p:nvSpPr>
        <p:spPr bwMode="auto">
          <a:xfrm>
            <a:off x="574675" y="87313"/>
            <a:ext cx="3392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FF0000"/>
                </a:solidFill>
                <a:latin typeface="Times New Roman" pitchFamily="18" charset="0"/>
              </a:rPr>
              <a:t>（了解一下）</a:t>
            </a:r>
          </a:p>
        </p:txBody>
      </p:sp>
      <p:sp>
        <p:nvSpPr>
          <p:cNvPr id="32773" name="TextBox 5"/>
          <p:cNvSpPr txBox="1">
            <a:spLocks noChangeArrowheads="1"/>
          </p:cNvSpPr>
          <p:nvPr/>
        </p:nvSpPr>
        <p:spPr bwMode="auto">
          <a:xfrm>
            <a:off x="574675" y="4845578"/>
            <a:ext cx="820896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黑体" pitchFamily="49" charset="-122"/>
                <a:ea typeface="黑体" pitchFamily="49" charset="-122"/>
              </a:rPr>
              <a:t>高温低密度下</a:t>
            </a:r>
            <a:r>
              <a:rPr lang="zh-CN" altLang="en-US" sz="2800" dirty="0">
                <a:solidFill>
                  <a:srgbClr val="0000FF"/>
                </a:solidFill>
                <a:latin typeface="Times New Roman" pitchFamily="18" charset="0"/>
              </a:rPr>
              <a:t>，一个量子态上至多只有一个粒子，实际上</a:t>
            </a:r>
            <a:r>
              <a:rPr lang="zh-CN" altLang="en-US" sz="2800" dirty="0">
                <a:solidFill>
                  <a:srgbClr val="FF0000"/>
                </a:solidFill>
                <a:latin typeface="黑体" pitchFamily="49" charset="-122"/>
                <a:ea typeface="黑体" pitchFamily="49" charset="-122"/>
              </a:rPr>
              <a:t>每个量子态几乎是空的</a:t>
            </a:r>
            <a:r>
              <a:rPr lang="zh-CN" altLang="en-US" sz="2800" dirty="0">
                <a:solidFill>
                  <a:srgbClr val="0000FF"/>
                </a:solidFill>
                <a:latin typeface="Times New Roman" pitchFamily="18" charset="0"/>
              </a:rPr>
              <a:t>，偶尔会有一个粒子跑上来。</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42"/>
          <p:cNvSpPr txBox="1">
            <a:spLocks noChangeArrowheads="1"/>
          </p:cNvSpPr>
          <p:nvPr/>
        </p:nvSpPr>
        <p:spPr bwMode="auto">
          <a:xfrm>
            <a:off x="574675" y="87313"/>
            <a:ext cx="3392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（了解一下）</a:t>
            </a:r>
          </a:p>
        </p:txBody>
      </p:sp>
      <p:sp>
        <p:nvSpPr>
          <p:cNvPr id="33795" name="TextBox 4"/>
          <p:cNvSpPr txBox="1">
            <a:spLocks noChangeArrowheads="1"/>
          </p:cNvSpPr>
          <p:nvPr/>
        </p:nvSpPr>
        <p:spPr bwMode="auto">
          <a:xfrm>
            <a:off x="609600" y="606425"/>
            <a:ext cx="8208963"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ts val="600"/>
              </a:spcBef>
              <a:buClrTx/>
              <a:buSzTx/>
              <a:buFontTx/>
              <a:buNone/>
            </a:pPr>
            <a:r>
              <a:rPr lang="zh-CN" altLang="en-US" sz="2800" dirty="0">
                <a:solidFill>
                  <a:srgbClr val="FF0000"/>
                </a:solidFill>
                <a:latin typeface="黑体" panose="02010609060101010101" pitchFamily="49" charset="-122"/>
                <a:ea typeface="黑体" panose="02010609060101010101" pitchFamily="49" charset="-122"/>
              </a:rPr>
              <a:t>（</a:t>
            </a:r>
            <a:r>
              <a:rPr lang="en-US" altLang="zh-CN" sz="2800" dirty="0">
                <a:solidFill>
                  <a:srgbClr val="FF0000"/>
                </a:solidFill>
                <a:latin typeface="黑体" panose="02010609060101010101" pitchFamily="49" charset="-122"/>
                <a:ea typeface="黑体" panose="02010609060101010101" pitchFamily="49" charset="-122"/>
              </a:rPr>
              <a:t>2</a:t>
            </a:r>
            <a:r>
              <a:rPr lang="zh-CN" altLang="en-US" sz="2800" dirty="0">
                <a:solidFill>
                  <a:srgbClr val="FF0000"/>
                </a:solidFill>
                <a:latin typeface="黑体" panose="02010609060101010101" pitchFamily="49" charset="-122"/>
                <a:ea typeface="黑体" panose="02010609060101010101" pitchFamily="49" charset="-122"/>
              </a:rPr>
              <a:t>）低温高密度下</a:t>
            </a:r>
            <a:r>
              <a:rPr lang="zh-CN" altLang="en-US" sz="2800" dirty="0">
                <a:solidFill>
                  <a:srgbClr val="0000FF"/>
                </a:solidFill>
                <a:latin typeface="Times New Roman" pitchFamily="18" charset="0"/>
              </a:rPr>
              <a:t>，粒子倾向占据较低能级：</a:t>
            </a:r>
            <a:endParaRPr lang="en-US" altLang="zh-CN" sz="2800" dirty="0">
              <a:solidFill>
                <a:srgbClr val="0000FF"/>
              </a:solidFill>
              <a:latin typeface="Times New Roman" pitchFamily="18" charset="0"/>
            </a:endParaRPr>
          </a:p>
          <a:p>
            <a:pPr eaLnBrk="1" hangingPunct="1">
              <a:spcBef>
                <a:spcPts val="600"/>
              </a:spcBef>
              <a:buClrTx/>
              <a:buSzTx/>
              <a:buFontTx/>
              <a:buNone/>
            </a:pPr>
            <a:r>
              <a:rPr lang="en-US" altLang="zh-CN" sz="2800" dirty="0">
                <a:solidFill>
                  <a:srgbClr val="0000FF"/>
                </a:solidFill>
                <a:latin typeface="Times New Roman" pitchFamily="18" charset="0"/>
              </a:rPr>
              <a:t>    (a) </a:t>
            </a:r>
            <a:r>
              <a:rPr lang="zh-CN" altLang="en-US" sz="2800" dirty="0">
                <a:solidFill>
                  <a:srgbClr val="0000FF"/>
                </a:solidFill>
                <a:latin typeface="Times New Roman" pitchFamily="18" charset="0"/>
              </a:rPr>
              <a:t>对于玻色子，每个低能级的量子态上会有多个粒子，在接近</a:t>
            </a:r>
            <a:r>
              <a:rPr lang="en-US" altLang="zh-CN" sz="2800" dirty="0">
                <a:solidFill>
                  <a:srgbClr val="0000FF"/>
                </a:solidFill>
                <a:latin typeface="Times New Roman" pitchFamily="18" charset="0"/>
              </a:rPr>
              <a:t>0K</a:t>
            </a:r>
            <a:r>
              <a:rPr lang="zh-CN" altLang="en-US" sz="2800" dirty="0">
                <a:solidFill>
                  <a:srgbClr val="0000FF"/>
                </a:solidFill>
                <a:latin typeface="Times New Roman" pitchFamily="18" charset="0"/>
              </a:rPr>
              <a:t>时，将有</a:t>
            </a:r>
            <a:r>
              <a:rPr lang="zh-CN" altLang="en-US" sz="2800" dirty="0">
                <a:solidFill>
                  <a:srgbClr val="FF0000"/>
                </a:solidFill>
                <a:latin typeface="黑体" pitchFamily="49" charset="-122"/>
                <a:ea typeface="黑体" pitchFamily="49" charset="-122"/>
              </a:rPr>
              <a:t>宏观数量粒子处于基态能级</a:t>
            </a:r>
            <a:r>
              <a:rPr lang="zh-CN" altLang="en-US" sz="2800" dirty="0">
                <a:solidFill>
                  <a:srgbClr val="0000FF"/>
                </a:solidFill>
                <a:latin typeface="Times New Roman" pitchFamily="18" charset="0"/>
              </a:rPr>
              <a:t>上，称发生了</a:t>
            </a:r>
            <a:r>
              <a:rPr lang="zh-CN" altLang="en-US" sz="2800" dirty="0">
                <a:solidFill>
                  <a:srgbClr val="FF0000"/>
                </a:solidFill>
                <a:latin typeface="黑体" pitchFamily="49" charset="-122"/>
                <a:ea typeface="黑体" pitchFamily="49" charset="-122"/>
              </a:rPr>
              <a:t>玻色</a:t>
            </a:r>
            <a:r>
              <a:rPr lang="en-US" altLang="zh-CN" sz="2800" dirty="0">
                <a:solidFill>
                  <a:srgbClr val="FF0000"/>
                </a:solidFill>
                <a:latin typeface="黑体" pitchFamily="49" charset="-122"/>
                <a:ea typeface="黑体" pitchFamily="49" charset="-122"/>
              </a:rPr>
              <a:t>-</a:t>
            </a:r>
            <a:r>
              <a:rPr lang="zh-CN" altLang="en-US" sz="2800" dirty="0">
                <a:solidFill>
                  <a:srgbClr val="FF0000"/>
                </a:solidFill>
                <a:latin typeface="黑体" pitchFamily="49" charset="-122"/>
                <a:ea typeface="黑体" pitchFamily="49" charset="-122"/>
              </a:rPr>
              <a:t>爱因斯坦凝聚</a:t>
            </a:r>
            <a:r>
              <a:rPr lang="zh-CN" altLang="en-US" sz="2800" dirty="0">
                <a:solidFill>
                  <a:srgbClr val="0000FF"/>
                </a:solidFill>
                <a:latin typeface="Times New Roman" pitchFamily="18" charset="0"/>
              </a:rPr>
              <a:t>。在</a:t>
            </a:r>
            <a:r>
              <a:rPr lang="zh-CN" altLang="en-US" sz="2800" dirty="0">
                <a:solidFill>
                  <a:srgbClr val="0000FF"/>
                </a:solidFill>
                <a:latin typeface="Times New Roman" pitchFamily="18" charset="0"/>
                <a:sym typeface="Symbol" pitchFamily="18" charset="2"/>
              </a:rPr>
              <a:t>导体到超导的转变中，自由电子（费米子）两两配对形成玻色子，发生了类似于玻色</a:t>
            </a:r>
            <a:r>
              <a:rPr lang="en-US" altLang="zh-CN" sz="2800" dirty="0">
                <a:solidFill>
                  <a:srgbClr val="0000FF"/>
                </a:solidFill>
                <a:latin typeface="Times New Roman" pitchFamily="18" charset="0"/>
                <a:sym typeface="Symbol" pitchFamily="18" charset="2"/>
              </a:rPr>
              <a:t>-</a:t>
            </a:r>
            <a:r>
              <a:rPr lang="zh-CN" altLang="en-US" sz="2800" dirty="0">
                <a:solidFill>
                  <a:srgbClr val="0000FF"/>
                </a:solidFill>
                <a:latin typeface="Times New Roman" pitchFamily="18" charset="0"/>
                <a:sym typeface="Symbol" pitchFamily="18" charset="2"/>
              </a:rPr>
              <a:t>爱因斯坦凝聚的相变</a:t>
            </a:r>
            <a:r>
              <a:rPr lang="zh-CN" altLang="en-US" sz="2800" dirty="0">
                <a:solidFill>
                  <a:srgbClr val="0000FF"/>
                </a:solidFill>
                <a:latin typeface="Times New Roman" pitchFamily="18" charset="0"/>
              </a:rPr>
              <a:t>；</a:t>
            </a:r>
            <a:endParaRPr lang="en-US" altLang="zh-CN" sz="2800" dirty="0">
              <a:solidFill>
                <a:srgbClr val="0000FF"/>
              </a:solidFill>
              <a:latin typeface="Times New Roman" pitchFamily="18" charset="0"/>
            </a:endParaRPr>
          </a:p>
          <a:p>
            <a:pPr eaLnBrk="1" hangingPunct="1">
              <a:spcBef>
                <a:spcPts val="600"/>
              </a:spcBef>
              <a:buClrTx/>
              <a:buSzTx/>
              <a:buFontTx/>
              <a:buNone/>
            </a:pPr>
            <a:r>
              <a:rPr lang="en-US" altLang="zh-CN" sz="2800" dirty="0">
                <a:solidFill>
                  <a:srgbClr val="0000FF"/>
                </a:solidFill>
                <a:latin typeface="Times New Roman" pitchFamily="18" charset="0"/>
              </a:rPr>
              <a:t>    (b) </a:t>
            </a:r>
            <a:r>
              <a:rPr lang="zh-CN" altLang="en-US" sz="2800" dirty="0">
                <a:solidFill>
                  <a:srgbClr val="0000FF"/>
                </a:solidFill>
                <a:latin typeface="Times New Roman" pitchFamily="18" charset="0"/>
              </a:rPr>
              <a:t>对于费米子，</a:t>
            </a:r>
            <a:r>
              <a:rPr lang="zh-CN" altLang="en-US" sz="2800" dirty="0">
                <a:solidFill>
                  <a:srgbClr val="FF0000"/>
                </a:solidFill>
                <a:latin typeface="黑体" pitchFamily="49" charset="-122"/>
                <a:ea typeface="黑体" pitchFamily="49" charset="-122"/>
              </a:rPr>
              <a:t>一方面低温下粒子倾向处于较低能级，另一方面泡利不相容原理阻止两个及以上粒子占据同一量子态，两者共同使粒子按能量从低到高依次填满各量子态，直到粒子用完</a:t>
            </a:r>
            <a:r>
              <a:rPr lang="zh-CN" altLang="en-US" sz="2800" dirty="0">
                <a:solidFill>
                  <a:srgbClr val="0000FF"/>
                </a:solidFill>
                <a:latin typeface="Times New Roman" pitchFamily="18" charset="0"/>
              </a:rPr>
              <a:t>，即低能级填满粒子，而高能级是空的</a:t>
            </a:r>
            <a:r>
              <a:rPr lang="zh-CN" altLang="en-US" sz="2800">
                <a:solidFill>
                  <a:srgbClr val="0000FF"/>
                </a:solidFill>
                <a:latin typeface="Times New Roman" pitchFamily="18" charset="0"/>
              </a:rPr>
              <a:t>。金属的自由电子，</a:t>
            </a:r>
            <a:r>
              <a:rPr lang="zh-CN" altLang="en-US" sz="2800" dirty="0">
                <a:solidFill>
                  <a:srgbClr val="0000FF"/>
                </a:solidFill>
                <a:latin typeface="Times New Roman" pitchFamily="18" charset="0"/>
              </a:rPr>
              <a:t>由于泡利不相容原理所起作用远比电子间静电斥力重要，静电作用可忽略，自由电子可看作理想费米子。</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2081"/>
          <p:cNvSpPr txBox="1">
            <a:spLocks noChangeArrowheads="1"/>
          </p:cNvSpPr>
          <p:nvPr/>
        </p:nvSpPr>
        <p:spPr bwMode="auto">
          <a:xfrm>
            <a:off x="631825" y="1531938"/>
            <a:ext cx="248443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a:solidFill>
                  <a:srgbClr val="FF0000"/>
                </a:solidFill>
                <a:latin typeface="黑体" pitchFamily="49" charset="-122"/>
                <a:ea typeface="黑体" pitchFamily="49" charset="-122"/>
              </a:rPr>
              <a:t>求最概然分布</a:t>
            </a:r>
            <a:endParaRPr kumimoji="1" lang="zh-CN" altLang="en-US" sz="2400" b="0">
              <a:latin typeface="黑体" pitchFamily="49" charset="-122"/>
              <a:ea typeface="黑体" pitchFamily="49" charset="-122"/>
            </a:endParaRPr>
          </a:p>
        </p:txBody>
      </p:sp>
      <p:graphicFrame>
        <p:nvGraphicFramePr>
          <p:cNvPr id="9220" name="Object 2082"/>
          <p:cNvGraphicFramePr>
            <a:graphicFrameLocks noChangeAspect="1"/>
          </p:cNvGraphicFramePr>
          <p:nvPr>
            <p:extLst>
              <p:ext uri="{D42A27DB-BD31-4B8C-83A1-F6EECF244321}">
                <p14:modId xmlns:p14="http://schemas.microsoft.com/office/powerpoint/2010/main" val="3248129969"/>
              </p:ext>
            </p:extLst>
          </p:nvPr>
        </p:nvGraphicFramePr>
        <p:xfrm>
          <a:off x="2859088" y="4451350"/>
          <a:ext cx="2505075" cy="1231900"/>
        </p:xfrm>
        <a:graphic>
          <a:graphicData uri="http://schemas.openxmlformats.org/presentationml/2006/ole">
            <mc:AlternateContent xmlns:mc="http://schemas.openxmlformats.org/markup-compatibility/2006">
              <mc:Choice xmlns:v="urn:schemas-microsoft-com:vml" Requires="v">
                <p:oleObj spid="_x0000_s2050" name="Equation" r:id="rId3" imgW="1002960" imgH="495000" progId="Equation.DSMT4">
                  <p:embed/>
                </p:oleObj>
              </mc:Choice>
              <mc:Fallback>
                <p:oleObj name="Equation" r:id="rId3" imgW="1002960" imgH="495000" progId="Equation.DSMT4">
                  <p:embed/>
                  <p:pic>
                    <p:nvPicPr>
                      <p:cNvPr id="9220" name="Object 2082"/>
                      <p:cNvPicPr>
                        <a:picLocks noChangeAspect="1" noChangeArrowheads="1"/>
                      </p:cNvPicPr>
                      <p:nvPr/>
                    </p:nvPicPr>
                    <p:blipFill>
                      <a:blip r:embed="rId4"/>
                      <a:srcRect/>
                      <a:stretch>
                        <a:fillRect/>
                      </a:stretch>
                    </p:blipFill>
                    <p:spPr bwMode="auto">
                      <a:xfrm>
                        <a:off x="2859088" y="4451350"/>
                        <a:ext cx="2505075" cy="1231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1" name="Text Box 2083"/>
          <p:cNvSpPr txBox="1">
            <a:spLocks noChangeArrowheads="1"/>
          </p:cNvSpPr>
          <p:nvPr/>
        </p:nvSpPr>
        <p:spPr bwMode="auto">
          <a:xfrm>
            <a:off x="609600" y="571500"/>
            <a:ext cx="8091488"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en-US" altLang="zh-CN" sz="2800">
                <a:solidFill>
                  <a:srgbClr val="FF0000"/>
                </a:solidFill>
                <a:latin typeface="Times New Roman" pitchFamily="18" charset="0"/>
                <a:ea typeface="黑体" pitchFamily="49" charset="-122"/>
                <a:cs typeface="Times New Roman" pitchFamily="18" charset="0"/>
              </a:rPr>
              <a:t>2.</a:t>
            </a:r>
            <a:r>
              <a:rPr lang="zh-CN" altLang="en-US" sz="2800">
                <a:solidFill>
                  <a:srgbClr val="FF0000"/>
                </a:solidFill>
                <a:latin typeface="黑体" pitchFamily="49" charset="-122"/>
                <a:ea typeface="黑体" pitchFamily="49" charset="-122"/>
                <a:cs typeface="Times New Roman" pitchFamily="18" charset="0"/>
              </a:rPr>
              <a:t>麦克斯韦</a:t>
            </a:r>
            <a:r>
              <a:rPr lang="en-US" altLang="zh-CN" sz="2800">
                <a:solidFill>
                  <a:srgbClr val="FF0000"/>
                </a:solidFill>
                <a:latin typeface="黑体" pitchFamily="49" charset="-122"/>
                <a:ea typeface="黑体" pitchFamily="49" charset="-122"/>
                <a:cs typeface="Times New Roman" pitchFamily="18" charset="0"/>
              </a:rPr>
              <a:t>-</a:t>
            </a:r>
            <a:r>
              <a:rPr lang="zh-CN" altLang="en-US" sz="2800">
                <a:solidFill>
                  <a:srgbClr val="FF0000"/>
                </a:solidFill>
                <a:latin typeface="黑体" pitchFamily="49" charset="-122"/>
                <a:ea typeface="黑体" pitchFamily="49" charset="-122"/>
                <a:cs typeface="Times New Roman" pitchFamily="18" charset="0"/>
              </a:rPr>
              <a:t>玻耳兹曼分布</a:t>
            </a:r>
            <a:r>
              <a:rPr lang="en-US" altLang="zh-CN" sz="2800">
                <a:solidFill>
                  <a:srgbClr val="FF0000"/>
                </a:solidFill>
                <a:latin typeface="Times New Roman" pitchFamily="18" charset="0"/>
                <a:ea typeface="黑体" pitchFamily="49" charset="-122"/>
                <a:cs typeface="Times New Roman" pitchFamily="18" charset="0"/>
              </a:rPr>
              <a:t>(Maxwell-Boltzmann distribution)</a:t>
            </a:r>
            <a:endParaRPr lang="zh-CN" altLang="en-US" sz="2800">
              <a:solidFill>
                <a:srgbClr val="FF0000"/>
              </a:solidFill>
              <a:latin typeface="黑体" pitchFamily="49" charset="-122"/>
              <a:ea typeface="黑体" pitchFamily="49" charset="-122"/>
              <a:cs typeface="Times New Roman" pitchFamily="18" charset="0"/>
            </a:endParaRPr>
          </a:p>
        </p:txBody>
      </p:sp>
      <p:grpSp>
        <p:nvGrpSpPr>
          <p:cNvPr id="30" name="组合 29">
            <a:extLst>
              <a:ext uri="{FF2B5EF4-FFF2-40B4-BE49-F238E27FC236}">
                <a16:creationId xmlns:a16="http://schemas.microsoft.com/office/drawing/2014/main" id="{8D5C0430-A615-4480-9676-1DA4E7E2BE8A}"/>
              </a:ext>
            </a:extLst>
          </p:cNvPr>
          <p:cNvGrpSpPr/>
          <p:nvPr/>
        </p:nvGrpSpPr>
        <p:grpSpPr>
          <a:xfrm>
            <a:off x="1267825" y="2353317"/>
            <a:ext cx="6386749" cy="1688108"/>
            <a:chOff x="1177925" y="1686755"/>
            <a:chExt cx="6386749" cy="1688108"/>
          </a:xfrm>
        </p:grpSpPr>
        <p:grpSp>
          <p:nvGrpSpPr>
            <p:cNvPr id="31" name="Group 63">
              <a:extLst>
                <a:ext uri="{FF2B5EF4-FFF2-40B4-BE49-F238E27FC236}">
                  <a16:creationId xmlns:a16="http://schemas.microsoft.com/office/drawing/2014/main" id="{B953C30D-1F7B-47EE-A783-7C3C385D8C60}"/>
                </a:ext>
              </a:extLst>
            </p:cNvPr>
            <p:cNvGrpSpPr>
              <a:grpSpLocks/>
            </p:cNvGrpSpPr>
            <p:nvPr/>
          </p:nvGrpSpPr>
          <p:grpSpPr bwMode="auto">
            <a:xfrm>
              <a:off x="1177925" y="1686755"/>
              <a:ext cx="2328863" cy="1560513"/>
              <a:chOff x="734" y="1003"/>
              <a:chExt cx="1467" cy="983"/>
            </a:xfrm>
          </p:grpSpPr>
          <p:sp>
            <p:nvSpPr>
              <p:cNvPr id="33" name="Text Box 9">
                <a:extLst>
                  <a:ext uri="{FF2B5EF4-FFF2-40B4-BE49-F238E27FC236}">
                    <a16:creationId xmlns:a16="http://schemas.microsoft.com/office/drawing/2014/main" id="{E7A40C3D-09C6-4AFD-818F-323B1850CC4B}"/>
                  </a:ext>
                </a:extLst>
              </p:cNvPr>
              <p:cNvSpPr txBox="1">
                <a:spLocks noChangeArrowheads="1"/>
              </p:cNvSpPr>
              <p:nvPr/>
            </p:nvSpPr>
            <p:spPr bwMode="auto">
              <a:xfrm>
                <a:off x="734" y="1003"/>
                <a:ext cx="135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能      级 </a:t>
                </a:r>
                <a:endParaRPr kumimoji="1" lang="zh-CN" altLang="en-US" sz="2400" dirty="0">
                  <a:latin typeface="黑体" pitchFamily="2" charset="-122"/>
                  <a:ea typeface="黑体" pitchFamily="2" charset="-122"/>
                </a:endParaRPr>
              </a:p>
            </p:txBody>
          </p:sp>
          <p:sp>
            <p:nvSpPr>
              <p:cNvPr id="34" name="Text Box 10">
                <a:extLst>
                  <a:ext uri="{FF2B5EF4-FFF2-40B4-BE49-F238E27FC236}">
                    <a16:creationId xmlns:a16="http://schemas.microsoft.com/office/drawing/2014/main" id="{71CD666E-E35B-4DC6-BEC1-EC6CCB56B146}"/>
                  </a:ext>
                </a:extLst>
              </p:cNvPr>
              <p:cNvSpPr txBox="1">
                <a:spLocks noChangeArrowheads="1"/>
              </p:cNvSpPr>
              <p:nvPr/>
            </p:nvSpPr>
            <p:spPr bwMode="auto">
              <a:xfrm>
                <a:off x="734" y="1329"/>
                <a:ext cx="14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能级简并度  </a:t>
                </a:r>
                <a:endParaRPr kumimoji="1" lang="zh-CN" altLang="en-US" sz="2400" dirty="0">
                  <a:latin typeface="黑体" pitchFamily="2" charset="-122"/>
                  <a:ea typeface="黑体" pitchFamily="2" charset="-122"/>
                </a:endParaRPr>
              </a:p>
            </p:txBody>
          </p:sp>
          <p:sp>
            <p:nvSpPr>
              <p:cNvPr id="35" name="Text Box 11">
                <a:extLst>
                  <a:ext uri="{FF2B5EF4-FFF2-40B4-BE49-F238E27FC236}">
                    <a16:creationId xmlns:a16="http://schemas.microsoft.com/office/drawing/2014/main" id="{95A0A9CB-A48B-438C-80B8-23C6DD06CB2D}"/>
                  </a:ext>
                </a:extLst>
              </p:cNvPr>
              <p:cNvSpPr txBox="1">
                <a:spLocks noChangeArrowheads="1"/>
              </p:cNvSpPr>
              <p:nvPr/>
            </p:nvSpPr>
            <p:spPr bwMode="auto">
              <a:xfrm>
                <a:off x="734" y="1659"/>
                <a:ext cx="14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粒子分布数  </a:t>
                </a:r>
                <a:endParaRPr kumimoji="1" lang="zh-CN" altLang="en-US" sz="2400" dirty="0">
                  <a:latin typeface="黑体" pitchFamily="2" charset="-122"/>
                  <a:ea typeface="黑体" pitchFamily="2" charset="-122"/>
                </a:endParaRPr>
              </a:p>
            </p:txBody>
          </p:sp>
        </p:grpSp>
        <p:graphicFrame>
          <p:nvGraphicFramePr>
            <p:cNvPr id="32" name="Object 34">
              <a:extLst>
                <a:ext uri="{FF2B5EF4-FFF2-40B4-BE49-F238E27FC236}">
                  <a16:creationId xmlns:a16="http://schemas.microsoft.com/office/drawing/2014/main" id="{F05053AF-5041-4179-B355-616E042F6F7F}"/>
                </a:ext>
              </a:extLst>
            </p:cNvPr>
            <p:cNvGraphicFramePr>
              <a:graphicFrameLocks noChangeAspect="1"/>
            </p:cNvGraphicFramePr>
            <p:nvPr>
              <p:extLst>
                <p:ext uri="{D42A27DB-BD31-4B8C-83A1-F6EECF244321}">
                  <p14:modId xmlns:p14="http://schemas.microsoft.com/office/powerpoint/2010/main" val="1020697399"/>
                </p:ext>
              </p:extLst>
            </p:nvPr>
          </p:nvGraphicFramePr>
          <p:xfrm>
            <a:off x="3446226" y="1696734"/>
            <a:ext cx="4118448" cy="1678129"/>
          </p:xfrm>
          <a:graphic>
            <a:graphicData uri="http://schemas.openxmlformats.org/presentationml/2006/ole">
              <mc:AlternateContent xmlns:mc="http://schemas.openxmlformats.org/markup-compatibility/2006">
                <mc:Choice xmlns:v="urn:schemas-microsoft-com:vml" Requires="v">
                  <p:oleObj spid="_x0000_s2051" name="Equation" r:id="rId5" imgW="1714320" imgH="698400" progId="Equation.DSMT4">
                    <p:embed/>
                  </p:oleObj>
                </mc:Choice>
                <mc:Fallback>
                  <p:oleObj name="Equation" r:id="rId5" imgW="1714320" imgH="698400" progId="Equation.DSMT4">
                    <p:embed/>
                    <p:pic>
                      <p:nvPicPr>
                        <p:cNvPr id="32" name="Object 34">
                          <a:extLst>
                            <a:ext uri="{FF2B5EF4-FFF2-40B4-BE49-F238E27FC236}">
                              <a16:creationId xmlns:a16="http://schemas.microsoft.com/office/drawing/2014/main" id="{F05053AF-5041-4179-B355-616E042F6F7F}"/>
                            </a:ext>
                          </a:extLst>
                        </p:cNvPr>
                        <p:cNvPicPr>
                          <a:picLocks noChangeAspect="1" noChangeArrowheads="1"/>
                        </p:cNvPicPr>
                        <p:nvPr/>
                      </p:nvPicPr>
                      <p:blipFill>
                        <a:blip r:embed="rId6"/>
                        <a:srcRect/>
                        <a:stretch>
                          <a:fillRect/>
                        </a:stretch>
                      </p:blipFill>
                      <p:spPr bwMode="auto">
                        <a:xfrm>
                          <a:off x="3446226" y="1696734"/>
                          <a:ext cx="4118448" cy="1678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9"/>
          <p:cNvSpPr txBox="1">
            <a:spLocks noChangeArrowheads="1"/>
          </p:cNvSpPr>
          <p:nvPr/>
        </p:nvSpPr>
        <p:spPr bwMode="auto">
          <a:xfrm>
            <a:off x="631825" y="674688"/>
            <a:ext cx="26860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a:solidFill>
                  <a:srgbClr val="FF0000"/>
                </a:solidFill>
                <a:latin typeface="黑体" pitchFamily="49" charset="-122"/>
                <a:ea typeface="黑体" pitchFamily="49" charset="-122"/>
              </a:rPr>
              <a:t>求最概然分布  </a:t>
            </a:r>
            <a:endParaRPr kumimoji="1" lang="zh-CN" altLang="en-US" sz="2400" b="0">
              <a:latin typeface="黑体" pitchFamily="49" charset="-122"/>
              <a:ea typeface="黑体" pitchFamily="49" charset="-122"/>
            </a:endParaRPr>
          </a:p>
        </p:txBody>
      </p:sp>
      <p:graphicFrame>
        <p:nvGraphicFramePr>
          <p:cNvPr id="10243" name="Object 54"/>
          <p:cNvGraphicFramePr>
            <a:graphicFrameLocks noChangeAspect="1"/>
          </p:cNvGraphicFramePr>
          <p:nvPr>
            <p:extLst>
              <p:ext uri="{D42A27DB-BD31-4B8C-83A1-F6EECF244321}">
                <p14:modId xmlns:p14="http://schemas.microsoft.com/office/powerpoint/2010/main" val="1844241850"/>
              </p:ext>
            </p:extLst>
          </p:nvPr>
        </p:nvGraphicFramePr>
        <p:xfrm>
          <a:off x="3125788" y="1000125"/>
          <a:ext cx="2505075" cy="1235075"/>
        </p:xfrm>
        <a:graphic>
          <a:graphicData uri="http://schemas.openxmlformats.org/presentationml/2006/ole">
            <mc:AlternateContent xmlns:mc="http://schemas.openxmlformats.org/markup-compatibility/2006">
              <mc:Choice xmlns:v="urn:schemas-microsoft-com:vml" Requires="v">
                <p:oleObj spid="_x0000_s3074" name="Equation" r:id="rId3" imgW="1002960" imgH="495000" progId="Equation.DSMT4">
                  <p:embed/>
                </p:oleObj>
              </mc:Choice>
              <mc:Fallback>
                <p:oleObj name="Equation" r:id="rId3" imgW="1002960" imgH="495000" progId="Equation.DSMT4">
                  <p:embed/>
                  <p:pic>
                    <p:nvPicPr>
                      <p:cNvPr id="10243" name="Object 54"/>
                      <p:cNvPicPr>
                        <a:picLocks noChangeAspect="1" noChangeArrowheads="1"/>
                      </p:cNvPicPr>
                      <p:nvPr/>
                    </p:nvPicPr>
                    <p:blipFill>
                      <a:blip r:embed="rId4"/>
                      <a:srcRect/>
                      <a:stretch>
                        <a:fillRect/>
                      </a:stretch>
                    </p:blipFill>
                    <p:spPr bwMode="auto">
                      <a:xfrm>
                        <a:off x="3125788" y="1000125"/>
                        <a:ext cx="2505075" cy="1235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5" name="Text Box 56"/>
          <p:cNvSpPr txBox="1">
            <a:spLocks noChangeArrowheads="1"/>
          </p:cNvSpPr>
          <p:nvPr/>
        </p:nvSpPr>
        <p:spPr bwMode="auto">
          <a:xfrm>
            <a:off x="669925" y="3017838"/>
            <a:ext cx="22891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a:solidFill>
                  <a:srgbClr val="0000FF"/>
                </a:solidFill>
                <a:latin typeface="Times New Roman" pitchFamily="18" charset="0"/>
              </a:rPr>
              <a:t>斯特林近似式</a:t>
            </a:r>
            <a:endParaRPr kumimoji="1" lang="zh-CN" altLang="en-US" sz="2400" b="0">
              <a:latin typeface="Times New Roman" pitchFamily="18" charset="0"/>
            </a:endParaRPr>
          </a:p>
        </p:txBody>
      </p:sp>
      <p:graphicFrame>
        <p:nvGraphicFramePr>
          <p:cNvPr id="10246" name="Object 58"/>
          <p:cNvGraphicFramePr>
            <a:graphicFrameLocks noChangeAspect="1"/>
          </p:cNvGraphicFramePr>
          <p:nvPr>
            <p:extLst>
              <p:ext uri="{D42A27DB-BD31-4B8C-83A1-F6EECF244321}">
                <p14:modId xmlns:p14="http://schemas.microsoft.com/office/powerpoint/2010/main" val="473627559"/>
              </p:ext>
            </p:extLst>
          </p:nvPr>
        </p:nvGraphicFramePr>
        <p:xfrm>
          <a:off x="449263" y="4848225"/>
          <a:ext cx="8196262" cy="1457325"/>
        </p:xfrm>
        <a:graphic>
          <a:graphicData uri="http://schemas.openxmlformats.org/presentationml/2006/ole">
            <mc:AlternateContent xmlns:mc="http://schemas.openxmlformats.org/markup-compatibility/2006">
              <mc:Choice xmlns:v="urn:schemas-microsoft-com:vml" Requires="v">
                <p:oleObj spid="_x0000_s3075" name="Equation" r:id="rId5" imgW="3276360" imgH="583920" progId="Equation.DSMT4">
                  <p:embed/>
                </p:oleObj>
              </mc:Choice>
              <mc:Fallback>
                <p:oleObj name="Equation" r:id="rId5" imgW="3276360" imgH="583920" progId="Equation.DSMT4">
                  <p:embed/>
                  <p:pic>
                    <p:nvPicPr>
                      <p:cNvPr id="10246" name="Object 58"/>
                      <p:cNvPicPr>
                        <a:picLocks noChangeAspect="1" noChangeArrowheads="1"/>
                      </p:cNvPicPr>
                      <p:nvPr/>
                    </p:nvPicPr>
                    <p:blipFill>
                      <a:blip r:embed="rId6"/>
                      <a:srcRect/>
                      <a:stretch>
                        <a:fillRect/>
                      </a:stretch>
                    </p:blipFill>
                    <p:spPr bwMode="auto">
                      <a:xfrm>
                        <a:off x="449263" y="4848225"/>
                        <a:ext cx="8196262" cy="1457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7" name="对象 1"/>
          <p:cNvGraphicFramePr>
            <a:graphicFrameLocks noChangeAspect="1"/>
          </p:cNvGraphicFramePr>
          <p:nvPr>
            <p:extLst>
              <p:ext uri="{D42A27DB-BD31-4B8C-83A1-F6EECF244321}">
                <p14:modId xmlns:p14="http://schemas.microsoft.com/office/powerpoint/2010/main" val="3401486500"/>
              </p:ext>
            </p:extLst>
          </p:nvPr>
        </p:nvGraphicFramePr>
        <p:xfrm>
          <a:off x="3671888" y="3017838"/>
          <a:ext cx="4503737" cy="508000"/>
        </p:xfrm>
        <a:graphic>
          <a:graphicData uri="http://schemas.openxmlformats.org/presentationml/2006/ole">
            <mc:AlternateContent xmlns:mc="http://schemas.openxmlformats.org/markup-compatibility/2006">
              <mc:Choice xmlns:v="urn:schemas-microsoft-com:vml" Requires="v">
                <p:oleObj spid="_x0000_s3076" name="Equation" r:id="rId7" imgW="1803240" imgH="203040" progId="Equation.DSMT4">
                  <p:embed/>
                </p:oleObj>
              </mc:Choice>
              <mc:Fallback>
                <p:oleObj name="Equation" r:id="rId7" imgW="1803240" imgH="203040" progId="Equation.DSMT4">
                  <p:embed/>
                  <p:pic>
                    <p:nvPicPr>
                      <p:cNvPr id="10247" name="对象 1"/>
                      <p:cNvPicPr>
                        <a:picLocks noChangeAspect="1" noChangeArrowheads="1"/>
                      </p:cNvPicPr>
                      <p:nvPr/>
                    </p:nvPicPr>
                    <p:blipFill>
                      <a:blip r:embed="rId8"/>
                      <a:srcRect/>
                      <a:stretch>
                        <a:fillRect/>
                      </a:stretch>
                    </p:blipFill>
                    <p:spPr bwMode="auto">
                      <a:xfrm>
                        <a:off x="3671888" y="3017838"/>
                        <a:ext cx="450373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8" name="对象 2"/>
          <p:cNvGraphicFramePr>
            <a:graphicFrameLocks noChangeAspect="1"/>
          </p:cNvGraphicFramePr>
          <p:nvPr>
            <p:extLst>
              <p:ext uri="{D42A27DB-BD31-4B8C-83A1-F6EECF244321}">
                <p14:modId xmlns:p14="http://schemas.microsoft.com/office/powerpoint/2010/main" val="3966126725"/>
              </p:ext>
            </p:extLst>
          </p:nvPr>
        </p:nvGraphicFramePr>
        <p:xfrm>
          <a:off x="995363" y="3552825"/>
          <a:ext cx="6911975" cy="1079500"/>
        </p:xfrm>
        <a:graphic>
          <a:graphicData uri="http://schemas.openxmlformats.org/presentationml/2006/ole">
            <mc:AlternateContent xmlns:mc="http://schemas.openxmlformats.org/markup-compatibility/2006">
              <mc:Choice xmlns:v="urn:schemas-microsoft-com:vml" Requires="v">
                <p:oleObj spid="_x0000_s3077" name="Equation" r:id="rId9" imgW="2768400" imgH="431640" progId="Equation.DSMT4">
                  <p:embed/>
                </p:oleObj>
              </mc:Choice>
              <mc:Fallback>
                <p:oleObj name="Equation" r:id="rId9" imgW="2768400" imgH="431640" progId="Equation.DSMT4">
                  <p:embed/>
                  <p:pic>
                    <p:nvPicPr>
                      <p:cNvPr id="10248" name="对象 2"/>
                      <p:cNvPicPr>
                        <a:picLocks noChangeAspect="1" noChangeArrowheads="1"/>
                      </p:cNvPicPr>
                      <p:nvPr/>
                    </p:nvPicPr>
                    <p:blipFill>
                      <a:blip r:embed="rId10"/>
                      <a:srcRect/>
                      <a:stretch>
                        <a:fillRect/>
                      </a:stretch>
                    </p:blipFill>
                    <p:spPr bwMode="auto">
                      <a:xfrm>
                        <a:off x="995363" y="3552825"/>
                        <a:ext cx="6911975"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1">
            <a:extLst>
              <a:ext uri="{FF2B5EF4-FFF2-40B4-BE49-F238E27FC236}">
                <a16:creationId xmlns:a16="http://schemas.microsoft.com/office/drawing/2014/main" id="{AD446B1C-4D7D-4B97-B516-9B4AB4CD4A8F}"/>
              </a:ext>
            </a:extLst>
          </p:cNvPr>
          <p:cNvGraphicFramePr>
            <a:graphicFrameLocks noChangeAspect="1"/>
          </p:cNvGraphicFramePr>
          <p:nvPr>
            <p:extLst>
              <p:ext uri="{D42A27DB-BD31-4B8C-83A1-F6EECF244321}">
                <p14:modId xmlns:p14="http://schemas.microsoft.com/office/powerpoint/2010/main" val="2055578424"/>
              </p:ext>
            </p:extLst>
          </p:nvPr>
        </p:nvGraphicFramePr>
        <p:xfrm>
          <a:off x="1757363" y="2265363"/>
          <a:ext cx="5881687" cy="703262"/>
        </p:xfrm>
        <a:graphic>
          <a:graphicData uri="http://schemas.openxmlformats.org/presentationml/2006/ole">
            <mc:AlternateContent xmlns:mc="http://schemas.openxmlformats.org/markup-compatibility/2006">
              <mc:Choice xmlns:v="urn:schemas-microsoft-com:vml" Requires="v">
                <p:oleObj spid="_x0000_s3078" name="Equation" r:id="rId11" imgW="2336760" imgH="279360" progId="Equation.DSMT4">
                  <p:embed/>
                </p:oleObj>
              </mc:Choice>
              <mc:Fallback>
                <p:oleObj name="Equation" r:id="rId11" imgW="2336760" imgH="279360" progId="Equation.DSMT4">
                  <p:embed/>
                  <p:pic>
                    <p:nvPicPr>
                      <p:cNvPr id="2" name="对象 1">
                        <a:extLst>
                          <a:ext uri="{FF2B5EF4-FFF2-40B4-BE49-F238E27FC236}">
                            <a16:creationId xmlns:a16="http://schemas.microsoft.com/office/drawing/2014/main" id="{AD446B1C-4D7D-4B97-B516-9B4AB4CD4A8F}"/>
                          </a:ext>
                        </a:extLst>
                      </p:cNvPr>
                      <p:cNvPicPr/>
                      <p:nvPr/>
                    </p:nvPicPr>
                    <p:blipFill>
                      <a:blip r:embed="rId12"/>
                      <a:stretch>
                        <a:fillRect/>
                      </a:stretch>
                    </p:blipFill>
                    <p:spPr>
                      <a:xfrm>
                        <a:off x="1757363" y="2265363"/>
                        <a:ext cx="5881687" cy="703262"/>
                      </a:xfrm>
                      <a:prstGeom prst="rect">
                        <a:avLst/>
                      </a:prstGeom>
                    </p:spPr>
                  </p:pic>
                </p:oleObj>
              </mc:Fallback>
            </mc:AlternateContent>
          </a:graphicData>
        </a:graphic>
      </p:graphicFrame>
    </p:spTree>
  </p:cSld>
  <p:clrMapOvr>
    <a:masterClrMapping/>
  </p:clrMapOvr>
  <p:transition spd="med">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72"/>
          <p:cNvGraphicFramePr>
            <a:graphicFrameLocks noChangeAspect="1"/>
          </p:cNvGraphicFramePr>
          <p:nvPr>
            <p:extLst>
              <p:ext uri="{D42A27DB-BD31-4B8C-83A1-F6EECF244321}">
                <p14:modId xmlns:p14="http://schemas.microsoft.com/office/powerpoint/2010/main" val="333613925"/>
              </p:ext>
            </p:extLst>
          </p:nvPr>
        </p:nvGraphicFramePr>
        <p:xfrm>
          <a:off x="746125" y="1885950"/>
          <a:ext cx="7742238" cy="2462213"/>
        </p:xfrm>
        <a:graphic>
          <a:graphicData uri="http://schemas.openxmlformats.org/presentationml/2006/ole">
            <mc:AlternateContent xmlns:mc="http://schemas.openxmlformats.org/markup-compatibility/2006">
              <mc:Choice xmlns:v="urn:schemas-microsoft-com:vml" Requires="v">
                <p:oleObj spid="_x0000_s4098" name="Equation" r:id="rId3" imgW="3352680" imgH="1066680" progId="Equation.DSMT4">
                  <p:embed/>
                </p:oleObj>
              </mc:Choice>
              <mc:Fallback>
                <p:oleObj name="Equation" r:id="rId3" imgW="3352680" imgH="1066680" progId="Equation.DSMT4">
                  <p:embed/>
                  <p:pic>
                    <p:nvPicPr>
                      <p:cNvPr id="11266" name="Object 72"/>
                      <p:cNvPicPr>
                        <a:picLocks noChangeAspect="1" noChangeArrowheads="1"/>
                      </p:cNvPicPr>
                      <p:nvPr/>
                    </p:nvPicPr>
                    <p:blipFill>
                      <a:blip r:embed="rId4"/>
                      <a:srcRect/>
                      <a:stretch>
                        <a:fillRect/>
                      </a:stretch>
                    </p:blipFill>
                    <p:spPr bwMode="auto">
                      <a:xfrm>
                        <a:off x="746125" y="1885950"/>
                        <a:ext cx="7742238" cy="246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9280" name="Group 80"/>
          <p:cNvGrpSpPr>
            <a:grpSpLocks/>
          </p:cNvGrpSpPr>
          <p:nvPr/>
        </p:nvGrpSpPr>
        <p:grpSpPr bwMode="auto">
          <a:xfrm>
            <a:off x="6496050" y="4781550"/>
            <a:ext cx="2114550" cy="1485900"/>
            <a:chOff x="4092" y="3012"/>
            <a:chExt cx="1332" cy="936"/>
          </a:xfrm>
        </p:grpSpPr>
        <p:sp>
          <p:nvSpPr>
            <p:cNvPr id="179279" name="AutoShape 79"/>
            <p:cNvSpPr>
              <a:spLocks noChangeArrowheads="1"/>
            </p:cNvSpPr>
            <p:nvPr/>
          </p:nvSpPr>
          <p:spPr bwMode="auto">
            <a:xfrm rot="81963">
              <a:off x="4092" y="3012"/>
              <a:ext cx="1332" cy="936"/>
            </a:xfrm>
            <a:prstGeom prst="irregularSeal2">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a:p>
          </p:txBody>
        </p:sp>
        <p:sp>
          <p:nvSpPr>
            <p:cNvPr id="179277" name="Text Box 77"/>
            <p:cNvSpPr txBox="1">
              <a:spLocks noChangeArrowheads="1"/>
            </p:cNvSpPr>
            <p:nvPr/>
          </p:nvSpPr>
          <p:spPr bwMode="auto">
            <a:xfrm rot="-1529525">
              <a:off x="4120" y="3341"/>
              <a:ext cx="1072" cy="3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defRPr/>
              </a:pPr>
              <a:r>
                <a:rPr kumimoji="1" lang="zh-CN" altLang="en-US">
                  <a:solidFill>
                    <a:srgbClr val="FF0000"/>
                  </a:solidFill>
                  <a:effectLst>
                    <a:outerShdw blurRad="38100" dist="38100" dir="2700000" algn="tl">
                      <a:srgbClr val="000000"/>
                    </a:outerShdw>
                  </a:effectLst>
                </a:rPr>
                <a:t>条件极值 </a:t>
              </a:r>
              <a:endParaRPr kumimoji="1" lang="zh-CN" altLang="en-US" sz="2400" b="0"/>
            </a:p>
          </p:txBody>
        </p:sp>
      </p:grpSp>
      <p:graphicFrame>
        <p:nvGraphicFramePr>
          <p:cNvPr id="11268" name="Object 81"/>
          <p:cNvGraphicFramePr>
            <a:graphicFrameLocks noChangeAspect="1"/>
          </p:cNvGraphicFramePr>
          <p:nvPr>
            <p:extLst>
              <p:ext uri="{D42A27DB-BD31-4B8C-83A1-F6EECF244321}">
                <p14:modId xmlns:p14="http://schemas.microsoft.com/office/powerpoint/2010/main" val="1272559114"/>
              </p:ext>
            </p:extLst>
          </p:nvPr>
        </p:nvGraphicFramePr>
        <p:xfrm>
          <a:off x="862013" y="642938"/>
          <a:ext cx="6967537" cy="1238250"/>
        </p:xfrm>
        <a:graphic>
          <a:graphicData uri="http://schemas.openxmlformats.org/presentationml/2006/ole">
            <mc:AlternateContent xmlns:mc="http://schemas.openxmlformats.org/markup-compatibility/2006">
              <mc:Choice xmlns:v="urn:schemas-microsoft-com:vml" Requires="v">
                <p:oleObj spid="_x0000_s4099" name="Equation" r:id="rId5" imgW="3276360" imgH="583920" progId="Equation.DSMT4">
                  <p:embed/>
                </p:oleObj>
              </mc:Choice>
              <mc:Fallback>
                <p:oleObj name="Equation" r:id="rId5" imgW="3276360" imgH="583920" progId="Equation.DSMT4">
                  <p:embed/>
                  <p:pic>
                    <p:nvPicPr>
                      <p:cNvPr id="11268" name="Object 81"/>
                      <p:cNvPicPr>
                        <a:picLocks noChangeAspect="1" noChangeArrowheads="1"/>
                      </p:cNvPicPr>
                      <p:nvPr/>
                    </p:nvPicPr>
                    <p:blipFill>
                      <a:blip r:embed="rId6"/>
                      <a:srcRect/>
                      <a:stretch>
                        <a:fillRect/>
                      </a:stretch>
                    </p:blipFill>
                    <p:spPr bwMode="auto">
                      <a:xfrm>
                        <a:off x="862013" y="642938"/>
                        <a:ext cx="6967537"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9" name="对象 1"/>
          <p:cNvGraphicFramePr>
            <a:graphicFrameLocks noChangeAspect="1"/>
          </p:cNvGraphicFramePr>
          <p:nvPr>
            <p:extLst>
              <p:ext uri="{D42A27DB-BD31-4B8C-83A1-F6EECF244321}">
                <p14:modId xmlns:p14="http://schemas.microsoft.com/office/powerpoint/2010/main" val="4070273193"/>
              </p:ext>
            </p:extLst>
          </p:nvPr>
        </p:nvGraphicFramePr>
        <p:xfrm>
          <a:off x="676275" y="4386263"/>
          <a:ext cx="5689600" cy="1447800"/>
        </p:xfrm>
        <a:graphic>
          <a:graphicData uri="http://schemas.openxmlformats.org/presentationml/2006/ole">
            <mc:AlternateContent xmlns:mc="http://schemas.openxmlformats.org/markup-compatibility/2006">
              <mc:Choice xmlns:v="urn:schemas-microsoft-com:vml" Requires="v">
                <p:oleObj spid="_x0000_s4100" name="Equation" r:id="rId7" imgW="2197080" imgH="558720" progId="Equation.DSMT4">
                  <p:embed/>
                </p:oleObj>
              </mc:Choice>
              <mc:Fallback>
                <p:oleObj name="Equation" r:id="rId7" imgW="2197080" imgH="558720" progId="Equation.DSMT4">
                  <p:embed/>
                  <p:pic>
                    <p:nvPicPr>
                      <p:cNvPr id="11269" name="对象 1"/>
                      <p:cNvPicPr>
                        <a:picLocks noChangeAspect="1" noChangeArrowheads="1"/>
                      </p:cNvPicPr>
                      <p:nvPr/>
                    </p:nvPicPr>
                    <p:blipFill>
                      <a:blip r:embed="rId8"/>
                      <a:srcRect/>
                      <a:stretch>
                        <a:fillRect/>
                      </a:stretch>
                    </p:blipFill>
                    <p:spPr bwMode="auto">
                      <a:xfrm>
                        <a:off x="676275" y="4386263"/>
                        <a:ext cx="568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179280"/>
                                        </p:tgtEl>
                                        <p:attrNameLst>
                                          <p:attrName>style.visibility</p:attrName>
                                        </p:attrNameLst>
                                      </p:cBhvr>
                                      <p:to>
                                        <p:strVal val="visible"/>
                                      </p:to>
                                    </p:set>
                                    <p:anim calcmode="lin" valueType="num">
                                      <p:cBhvr>
                                        <p:cTn id="7" dur="500" fill="hold"/>
                                        <p:tgtEl>
                                          <p:spTgt spid="179280"/>
                                        </p:tgtEl>
                                        <p:attrNameLst>
                                          <p:attrName>ppt_w</p:attrName>
                                        </p:attrNameLst>
                                      </p:cBhvr>
                                      <p:tavLst>
                                        <p:tav tm="0">
                                          <p:val>
                                            <p:fltVal val="0"/>
                                          </p:val>
                                        </p:tav>
                                        <p:tav tm="100000">
                                          <p:val>
                                            <p:strVal val="#ppt_w"/>
                                          </p:val>
                                        </p:tav>
                                      </p:tavLst>
                                    </p:anim>
                                    <p:anim calcmode="lin" valueType="num">
                                      <p:cBhvr>
                                        <p:cTn id="8" dur="500" fill="hold"/>
                                        <p:tgtEl>
                                          <p:spTgt spid="179280"/>
                                        </p:tgtEl>
                                        <p:attrNameLst>
                                          <p:attrName>ppt_h</p:attrName>
                                        </p:attrNameLst>
                                      </p:cBhvr>
                                      <p:tavLst>
                                        <p:tav tm="0">
                                          <p:val>
                                            <p:fltVal val="0"/>
                                          </p:val>
                                        </p:tav>
                                        <p:tav tm="100000">
                                          <p:val>
                                            <p:strVal val="#ppt_h"/>
                                          </p:val>
                                        </p:tav>
                                      </p:tavLst>
                                    </p:anim>
                                    <p:anim calcmode="lin" valueType="num">
                                      <p:cBhvr>
                                        <p:cTn id="9" dur="500" fill="hold"/>
                                        <p:tgtEl>
                                          <p:spTgt spid="179280"/>
                                        </p:tgtEl>
                                        <p:attrNameLst>
                                          <p:attrName>ppt_x</p:attrName>
                                        </p:attrNameLst>
                                      </p:cBhvr>
                                      <p:tavLst>
                                        <p:tav tm="0">
                                          <p:val>
                                            <p:fltVal val="0.5"/>
                                          </p:val>
                                        </p:tav>
                                        <p:tav tm="100000">
                                          <p:val>
                                            <p:strVal val="#ppt_x"/>
                                          </p:val>
                                        </p:tav>
                                      </p:tavLst>
                                    </p:anim>
                                    <p:anim calcmode="lin" valueType="num">
                                      <p:cBhvr>
                                        <p:cTn id="10" dur="500" fill="hold"/>
                                        <p:tgtEl>
                                          <p:spTgt spid="17928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2"/>
          <p:cNvSpPr>
            <a:spLocks noChangeArrowheads="1"/>
          </p:cNvSpPr>
          <p:nvPr/>
        </p:nvSpPr>
        <p:spPr bwMode="auto">
          <a:xfrm>
            <a:off x="38100" y="990600"/>
            <a:ext cx="3619500" cy="1905000"/>
          </a:xfrm>
          <a:prstGeom prst="flowChartMagneticTap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81254" name="Text Box 6"/>
          <p:cNvSpPr txBox="1">
            <a:spLocks noChangeArrowheads="1"/>
          </p:cNvSpPr>
          <p:nvPr/>
        </p:nvSpPr>
        <p:spPr bwMode="auto">
          <a:xfrm>
            <a:off x="669925" y="560388"/>
            <a:ext cx="339883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a:solidFill>
                  <a:srgbClr val="FF0000"/>
                </a:solidFill>
                <a:effectLst>
                  <a:outerShdw blurRad="38100" dist="38100" dir="2700000" algn="tl">
                    <a:srgbClr val="C0C0C0"/>
                  </a:outerShdw>
                </a:effectLst>
                <a:latin typeface="黑体" pitchFamily="2" charset="-122"/>
                <a:ea typeface="黑体" pitchFamily="2" charset="-122"/>
              </a:rPr>
              <a:t>拉格朗日未定乘数法</a:t>
            </a:r>
            <a:endParaRPr kumimoji="1" lang="zh-CN" altLang="en-US" sz="2400" b="0">
              <a:latin typeface="黑体" pitchFamily="2" charset="-122"/>
              <a:ea typeface="黑体" pitchFamily="2" charset="-122"/>
            </a:endParaRPr>
          </a:p>
        </p:txBody>
      </p:sp>
      <p:graphicFrame>
        <p:nvGraphicFramePr>
          <p:cNvPr id="12292" name="Object 9"/>
          <p:cNvGraphicFramePr>
            <a:graphicFrameLocks noChangeAspect="1"/>
          </p:cNvGraphicFramePr>
          <p:nvPr>
            <p:extLst>
              <p:ext uri="{D42A27DB-BD31-4B8C-83A1-F6EECF244321}">
                <p14:modId xmlns:p14="http://schemas.microsoft.com/office/powerpoint/2010/main" val="748405266"/>
              </p:ext>
            </p:extLst>
          </p:nvPr>
        </p:nvGraphicFramePr>
        <p:xfrm>
          <a:off x="3686175" y="1393825"/>
          <a:ext cx="4670425" cy="1271588"/>
        </p:xfrm>
        <a:graphic>
          <a:graphicData uri="http://schemas.openxmlformats.org/presentationml/2006/ole">
            <mc:AlternateContent xmlns:mc="http://schemas.openxmlformats.org/markup-compatibility/2006">
              <mc:Choice xmlns:v="urn:schemas-microsoft-com:vml" Requires="v">
                <p:oleObj spid="_x0000_s5122" name="Equation" r:id="rId3" imgW="1866600" imgH="507960" progId="Equation.DSMT4">
                  <p:embed/>
                </p:oleObj>
              </mc:Choice>
              <mc:Fallback>
                <p:oleObj name="Equation" r:id="rId3" imgW="1866600" imgH="507960" progId="Equation.DSMT4">
                  <p:embed/>
                  <p:pic>
                    <p:nvPicPr>
                      <p:cNvPr id="12292" name="Object 9"/>
                      <p:cNvPicPr>
                        <a:picLocks noChangeAspect="1" noChangeArrowheads="1"/>
                      </p:cNvPicPr>
                      <p:nvPr/>
                    </p:nvPicPr>
                    <p:blipFill>
                      <a:blip r:embed="rId4"/>
                      <a:srcRect/>
                      <a:stretch>
                        <a:fillRect/>
                      </a:stretch>
                    </p:blipFill>
                    <p:spPr bwMode="auto">
                      <a:xfrm>
                        <a:off x="3686175" y="1393825"/>
                        <a:ext cx="4670425" cy="127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Object 18"/>
          <p:cNvGraphicFramePr>
            <a:graphicFrameLocks noChangeAspect="1"/>
          </p:cNvGraphicFramePr>
          <p:nvPr>
            <p:extLst>
              <p:ext uri="{D42A27DB-BD31-4B8C-83A1-F6EECF244321}">
                <p14:modId xmlns:p14="http://schemas.microsoft.com/office/powerpoint/2010/main" val="2742024642"/>
              </p:ext>
            </p:extLst>
          </p:nvPr>
        </p:nvGraphicFramePr>
        <p:xfrm>
          <a:off x="115694" y="3128074"/>
          <a:ext cx="8745396" cy="2362389"/>
        </p:xfrm>
        <a:graphic>
          <a:graphicData uri="http://schemas.openxmlformats.org/presentationml/2006/ole">
            <mc:AlternateContent xmlns:mc="http://schemas.openxmlformats.org/markup-compatibility/2006">
              <mc:Choice xmlns:v="urn:schemas-microsoft-com:vml" Requires="v">
                <p:oleObj spid="_x0000_s5123" name="Equation" r:id="rId5" imgW="3759120" imgH="1015920" progId="Equation.DSMT4">
                  <p:embed/>
                </p:oleObj>
              </mc:Choice>
              <mc:Fallback>
                <p:oleObj name="Equation" r:id="rId5" imgW="3759120" imgH="1015920" progId="Equation.DSMT4">
                  <p:embed/>
                  <p:pic>
                    <p:nvPicPr>
                      <p:cNvPr id="12293" name="Object 18"/>
                      <p:cNvPicPr>
                        <a:picLocks noChangeAspect="1" noChangeArrowheads="1"/>
                      </p:cNvPicPr>
                      <p:nvPr/>
                    </p:nvPicPr>
                    <p:blipFill>
                      <a:blip r:embed="rId6"/>
                      <a:srcRect/>
                      <a:stretch>
                        <a:fillRect/>
                      </a:stretch>
                    </p:blipFill>
                    <p:spPr bwMode="auto">
                      <a:xfrm>
                        <a:off x="115694" y="3128074"/>
                        <a:ext cx="8745396" cy="23623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对象 1"/>
          <p:cNvGraphicFramePr>
            <a:graphicFrameLocks noChangeAspect="1"/>
          </p:cNvGraphicFramePr>
          <p:nvPr>
            <p:extLst>
              <p:ext uri="{D42A27DB-BD31-4B8C-83A1-F6EECF244321}">
                <p14:modId xmlns:p14="http://schemas.microsoft.com/office/powerpoint/2010/main" val="2231151234"/>
              </p:ext>
            </p:extLst>
          </p:nvPr>
        </p:nvGraphicFramePr>
        <p:xfrm>
          <a:off x="839788" y="1003300"/>
          <a:ext cx="2141537" cy="1871663"/>
        </p:xfrm>
        <a:graphic>
          <a:graphicData uri="http://schemas.openxmlformats.org/presentationml/2006/ole">
            <mc:AlternateContent xmlns:mc="http://schemas.openxmlformats.org/markup-compatibility/2006">
              <mc:Choice xmlns:v="urn:schemas-microsoft-com:vml" Requires="v">
                <p:oleObj spid="_x0000_s5124" name="Equation" r:id="rId7" imgW="1206360" imgH="1054080" progId="Equation.DSMT4">
                  <p:embed/>
                </p:oleObj>
              </mc:Choice>
              <mc:Fallback>
                <p:oleObj name="Equation" r:id="rId7" imgW="1206360" imgH="1054080" progId="Equation.DSMT4">
                  <p:embed/>
                  <p:pic>
                    <p:nvPicPr>
                      <p:cNvPr id="12294" name="对象 1"/>
                      <p:cNvPicPr>
                        <a:picLocks noChangeAspect="1" noChangeArrowheads="1"/>
                      </p:cNvPicPr>
                      <p:nvPr/>
                    </p:nvPicPr>
                    <p:blipFill>
                      <a:blip r:embed="rId8"/>
                      <a:srcRect/>
                      <a:stretch>
                        <a:fillRect/>
                      </a:stretch>
                    </p:blipFill>
                    <p:spPr bwMode="auto">
                      <a:xfrm>
                        <a:off x="839788" y="1003300"/>
                        <a:ext cx="2141537"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5" name="Text Box 56"/>
          <p:cNvSpPr txBox="1">
            <a:spLocks noChangeArrowheads="1"/>
          </p:cNvSpPr>
          <p:nvPr/>
        </p:nvSpPr>
        <p:spPr bwMode="auto">
          <a:xfrm>
            <a:off x="4589463" y="466725"/>
            <a:ext cx="4130675"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000">
                <a:solidFill>
                  <a:srgbClr val="0000FF"/>
                </a:solidFill>
                <a:latin typeface="Times New Roman" pitchFamily="18" charset="0"/>
              </a:rPr>
              <a:t>拉格朗日未定乘子法将约束条件转化为未定乘子，使得</a:t>
            </a:r>
            <a:r>
              <a:rPr kumimoji="1" lang="en-US" altLang="zh-CN" sz="2000">
                <a:solidFill>
                  <a:srgbClr val="0000FF"/>
                </a:solidFill>
                <a:latin typeface="Symbol" pitchFamily="18" charset="2"/>
              </a:rPr>
              <a:t>d</a:t>
            </a:r>
            <a:r>
              <a:rPr kumimoji="1" lang="en-US" altLang="zh-CN" sz="2000" i="1">
                <a:solidFill>
                  <a:srgbClr val="0000FF"/>
                </a:solidFill>
                <a:latin typeface="Times New Roman" pitchFamily="18" charset="0"/>
              </a:rPr>
              <a:t>N</a:t>
            </a:r>
            <a:r>
              <a:rPr kumimoji="1" lang="en-US" altLang="zh-CN" sz="2000" i="1" baseline="-25000">
                <a:solidFill>
                  <a:srgbClr val="0000FF"/>
                </a:solidFill>
                <a:latin typeface="Times New Roman" pitchFamily="18" charset="0"/>
                <a:cs typeface="Times New Roman" pitchFamily="18" charset="0"/>
              </a:rPr>
              <a:t>j</a:t>
            </a:r>
            <a:r>
              <a:rPr kumimoji="1" lang="zh-CN" altLang="en-US" sz="2000">
                <a:solidFill>
                  <a:srgbClr val="0000FF"/>
                </a:solidFill>
                <a:latin typeface="Times New Roman" pitchFamily="18" charset="0"/>
              </a:rPr>
              <a:t>是独立的</a:t>
            </a:r>
            <a:endParaRPr kumimoji="1" lang="zh-CN" altLang="en-US" sz="2000" b="0">
              <a:latin typeface="Times New Roman" pitchFamily="18" charset="0"/>
            </a:endParaRPr>
          </a:p>
        </p:txBody>
      </p:sp>
    </p:spTree>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2" name="Text Box 6"/>
          <p:cNvSpPr txBox="1">
            <a:spLocks noChangeArrowheads="1"/>
          </p:cNvSpPr>
          <p:nvPr/>
        </p:nvSpPr>
        <p:spPr bwMode="auto">
          <a:xfrm>
            <a:off x="669925" y="674688"/>
            <a:ext cx="34131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a:solidFill>
                  <a:srgbClr val="FF0000"/>
                </a:solidFill>
                <a:effectLst>
                  <a:outerShdw blurRad="38100" dist="38100" dir="2700000" algn="tl">
                    <a:srgbClr val="C0C0C0"/>
                  </a:outerShdw>
                </a:effectLst>
                <a:latin typeface="黑体" pitchFamily="2" charset="-122"/>
                <a:ea typeface="黑体" pitchFamily="2" charset="-122"/>
              </a:rPr>
              <a:t>拉格朗日未定乘数法</a:t>
            </a:r>
            <a:endParaRPr kumimoji="1" lang="zh-CN" altLang="en-US" sz="2400" b="0">
              <a:latin typeface="黑体" pitchFamily="2" charset="-122"/>
              <a:ea typeface="黑体" pitchFamily="2" charset="-122"/>
            </a:endParaRPr>
          </a:p>
        </p:txBody>
      </p:sp>
      <p:graphicFrame>
        <p:nvGraphicFramePr>
          <p:cNvPr id="13315" name="Object 7"/>
          <p:cNvGraphicFramePr>
            <a:graphicFrameLocks noChangeAspect="1"/>
          </p:cNvGraphicFramePr>
          <p:nvPr>
            <p:extLst>
              <p:ext uri="{D42A27DB-BD31-4B8C-83A1-F6EECF244321}">
                <p14:modId xmlns:p14="http://schemas.microsoft.com/office/powerpoint/2010/main" val="1137664562"/>
              </p:ext>
            </p:extLst>
          </p:nvPr>
        </p:nvGraphicFramePr>
        <p:xfrm>
          <a:off x="1914525" y="1450975"/>
          <a:ext cx="4670425" cy="1271588"/>
        </p:xfrm>
        <a:graphic>
          <a:graphicData uri="http://schemas.openxmlformats.org/presentationml/2006/ole">
            <mc:AlternateContent xmlns:mc="http://schemas.openxmlformats.org/markup-compatibility/2006">
              <mc:Choice xmlns:v="urn:schemas-microsoft-com:vml" Requires="v">
                <p:oleObj spid="_x0000_s6146" name="Equation" r:id="rId3" imgW="1866600" imgH="507960" progId="Equation.DSMT4">
                  <p:embed/>
                </p:oleObj>
              </mc:Choice>
              <mc:Fallback>
                <p:oleObj name="Equation" r:id="rId3" imgW="1866600" imgH="507960" progId="Equation.DSMT4">
                  <p:embed/>
                  <p:pic>
                    <p:nvPicPr>
                      <p:cNvPr id="13315" name="Object 7"/>
                      <p:cNvPicPr>
                        <a:picLocks noChangeAspect="1" noChangeArrowheads="1"/>
                      </p:cNvPicPr>
                      <p:nvPr/>
                    </p:nvPicPr>
                    <p:blipFill>
                      <a:blip r:embed="rId4"/>
                      <a:srcRect/>
                      <a:stretch>
                        <a:fillRect/>
                      </a:stretch>
                    </p:blipFill>
                    <p:spPr bwMode="auto">
                      <a:xfrm>
                        <a:off x="1914525" y="1450975"/>
                        <a:ext cx="4670425" cy="127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6" name="对象 1"/>
          <p:cNvGraphicFramePr>
            <a:graphicFrameLocks noChangeAspect="1"/>
          </p:cNvGraphicFramePr>
          <p:nvPr>
            <p:extLst>
              <p:ext uri="{D42A27DB-BD31-4B8C-83A1-F6EECF244321}">
                <p14:modId xmlns:p14="http://schemas.microsoft.com/office/powerpoint/2010/main" val="2697738264"/>
              </p:ext>
            </p:extLst>
          </p:nvPr>
        </p:nvGraphicFramePr>
        <p:xfrm>
          <a:off x="1590675" y="3230563"/>
          <a:ext cx="6284913" cy="1238250"/>
        </p:xfrm>
        <a:graphic>
          <a:graphicData uri="http://schemas.openxmlformats.org/presentationml/2006/ole">
            <mc:AlternateContent xmlns:mc="http://schemas.openxmlformats.org/markup-compatibility/2006">
              <mc:Choice xmlns:v="urn:schemas-microsoft-com:vml" Requires="v">
                <p:oleObj spid="_x0000_s6147" name="Equation" r:id="rId5" imgW="2387520" imgH="469800" progId="Equation.DSMT4">
                  <p:embed/>
                </p:oleObj>
              </mc:Choice>
              <mc:Fallback>
                <p:oleObj name="Equation" r:id="rId5" imgW="2387520" imgH="469800" progId="Equation.DSMT4">
                  <p:embed/>
                  <p:pic>
                    <p:nvPicPr>
                      <p:cNvPr id="13316" name="对象 1"/>
                      <p:cNvPicPr>
                        <a:picLocks noChangeAspect="1" noChangeArrowheads="1"/>
                      </p:cNvPicPr>
                      <p:nvPr/>
                    </p:nvPicPr>
                    <p:blipFill>
                      <a:blip r:embed="rId6"/>
                      <a:srcRect/>
                      <a:stretch>
                        <a:fillRect/>
                      </a:stretch>
                    </p:blipFill>
                    <p:spPr bwMode="auto">
                      <a:xfrm>
                        <a:off x="1590675" y="3230563"/>
                        <a:ext cx="6284913"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317" name="组合 3"/>
          <p:cNvGrpSpPr>
            <a:grpSpLocks/>
          </p:cNvGrpSpPr>
          <p:nvPr/>
        </p:nvGrpSpPr>
        <p:grpSpPr bwMode="auto">
          <a:xfrm>
            <a:off x="4800600" y="3676650"/>
            <a:ext cx="2705100" cy="2057400"/>
            <a:chOff x="4800600" y="3676650"/>
            <a:chExt cx="2705100" cy="2057400"/>
          </a:xfrm>
        </p:grpSpPr>
        <p:grpSp>
          <p:nvGrpSpPr>
            <p:cNvPr id="13319" name="Group 12"/>
            <p:cNvGrpSpPr>
              <a:grpSpLocks/>
            </p:cNvGrpSpPr>
            <p:nvPr/>
          </p:nvGrpSpPr>
          <p:grpSpPr bwMode="auto">
            <a:xfrm>
              <a:off x="4800600" y="3676650"/>
              <a:ext cx="2705100" cy="2057400"/>
              <a:chOff x="3024" y="2316"/>
              <a:chExt cx="1704" cy="1296"/>
            </a:xfrm>
          </p:grpSpPr>
          <p:sp>
            <p:nvSpPr>
              <p:cNvPr id="13321" name="AutoShape 13"/>
              <p:cNvSpPr>
                <a:spLocks noChangeArrowheads="1"/>
              </p:cNvSpPr>
              <p:nvPr/>
            </p:nvSpPr>
            <p:spPr bwMode="auto">
              <a:xfrm>
                <a:off x="3588" y="2676"/>
                <a:ext cx="1140" cy="492"/>
              </a:xfrm>
              <a:prstGeom prst="roundRect">
                <a:avLst>
                  <a:gd name="adj" fmla="val 16667"/>
                </a:avLst>
              </a:prstGeom>
              <a:solidFill>
                <a:srgbClr val="66CCFF"/>
              </a:solidFill>
              <a:ln>
                <a:noFill/>
              </a:ln>
              <a:effectLst>
                <a:prstShdw prst="shdw17" dist="17961" dir="2700000">
                  <a:srgbClr val="3D7A99"/>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3322" name="AutoShape 14"/>
              <p:cNvSpPr>
                <a:spLocks/>
              </p:cNvSpPr>
              <p:nvPr/>
            </p:nvSpPr>
            <p:spPr bwMode="auto">
              <a:xfrm>
                <a:off x="3024" y="2316"/>
                <a:ext cx="360" cy="1296"/>
              </a:xfrm>
              <a:prstGeom prst="rightBrace">
                <a:avLst>
                  <a:gd name="adj1" fmla="val 73333"/>
                  <a:gd name="adj2" fmla="val 49074"/>
                </a:avLst>
              </a:prstGeom>
              <a:noFill/>
              <a:ln w="38100">
                <a:solidFill>
                  <a:srgbClr val="FF0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7961" dir="13500000" algn="ctr" rotWithShape="0">
                        <a:srgbClr val="99000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aphicFrame>
          <p:nvGraphicFramePr>
            <p:cNvPr id="13320" name="对象 2"/>
            <p:cNvGraphicFramePr>
              <a:graphicFrameLocks noChangeAspect="1"/>
            </p:cNvGraphicFramePr>
            <p:nvPr>
              <p:extLst>
                <p:ext uri="{D42A27DB-BD31-4B8C-83A1-F6EECF244321}">
                  <p14:modId xmlns:p14="http://schemas.microsoft.com/office/powerpoint/2010/main" val="171810990"/>
                </p:ext>
              </p:extLst>
            </p:nvPr>
          </p:nvGraphicFramePr>
          <p:xfrm>
            <a:off x="5799138" y="4348163"/>
            <a:ext cx="1635125" cy="609600"/>
          </p:xfrm>
          <a:graphic>
            <a:graphicData uri="http://schemas.openxmlformats.org/presentationml/2006/ole">
              <mc:AlternateContent xmlns:mc="http://schemas.openxmlformats.org/markup-compatibility/2006">
                <mc:Choice xmlns:v="urn:schemas-microsoft-com:vml" Requires="v">
                  <p:oleObj spid="_x0000_s6148" name="Equation" r:id="rId7" imgW="647640" imgH="241200" progId="Equation.DSMT4">
                    <p:embed/>
                  </p:oleObj>
                </mc:Choice>
                <mc:Fallback>
                  <p:oleObj name="Equation" r:id="rId7" imgW="647640" imgH="241200" progId="Equation.DSMT4">
                    <p:embed/>
                    <p:pic>
                      <p:nvPicPr>
                        <p:cNvPr id="13320" name="对象 2"/>
                        <p:cNvPicPr>
                          <a:picLocks noChangeAspect="1" noChangeArrowheads="1"/>
                        </p:cNvPicPr>
                        <p:nvPr/>
                      </p:nvPicPr>
                      <p:blipFill>
                        <a:blip r:embed="rId8"/>
                        <a:srcRect/>
                        <a:stretch>
                          <a:fillRect/>
                        </a:stretch>
                      </p:blipFill>
                      <p:spPr bwMode="auto">
                        <a:xfrm>
                          <a:off x="5799138" y="4348163"/>
                          <a:ext cx="16351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3318" name="对象 4"/>
          <p:cNvGraphicFramePr>
            <a:graphicFrameLocks noChangeAspect="1"/>
          </p:cNvGraphicFramePr>
          <p:nvPr>
            <p:extLst>
              <p:ext uri="{D42A27DB-BD31-4B8C-83A1-F6EECF244321}">
                <p14:modId xmlns:p14="http://schemas.microsoft.com/office/powerpoint/2010/main" val="2159152629"/>
              </p:ext>
            </p:extLst>
          </p:nvPr>
        </p:nvGraphicFramePr>
        <p:xfrm>
          <a:off x="1544638" y="4589463"/>
          <a:ext cx="3124200" cy="1449387"/>
        </p:xfrm>
        <a:graphic>
          <a:graphicData uri="http://schemas.openxmlformats.org/presentationml/2006/ole">
            <mc:AlternateContent xmlns:mc="http://schemas.openxmlformats.org/markup-compatibility/2006">
              <mc:Choice xmlns:v="urn:schemas-microsoft-com:vml" Requires="v">
                <p:oleObj spid="_x0000_s6149" name="Equation" r:id="rId9" imgW="1206360" imgH="558720" progId="Equation.DSMT4">
                  <p:embed/>
                </p:oleObj>
              </mc:Choice>
              <mc:Fallback>
                <p:oleObj name="Equation" r:id="rId9" imgW="1206360" imgH="558720" progId="Equation.DSMT4">
                  <p:embed/>
                  <p:pic>
                    <p:nvPicPr>
                      <p:cNvPr id="13318" name="对象 4"/>
                      <p:cNvPicPr>
                        <a:picLocks noChangeAspect="1" noChangeArrowheads="1"/>
                      </p:cNvPicPr>
                      <p:nvPr/>
                    </p:nvPicPr>
                    <p:blipFill>
                      <a:blip r:embed="rId10"/>
                      <a:srcRect/>
                      <a:stretch>
                        <a:fillRect/>
                      </a:stretch>
                    </p:blipFill>
                    <p:spPr bwMode="auto">
                      <a:xfrm>
                        <a:off x="1544638" y="4589463"/>
                        <a:ext cx="3124200" cy="144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83" name="Text Box 11"/>
          <p:cNvSpPr txBox="1">
            <a:spLocks noChangeArrowheads="1"/>
          </p:cNvSpPr>
          <p:nvPr/>
        </p:nvSpPr>
        <p:spPr bwMode="auto">
          <a:xfrm>
            <a:off x="623888" y="731838"/>
            <a:ext cx="379571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dirty="0">
                <a:solidFill>
                  <a:srgbClr val="FF0000"/>
                </a:solidFill>
                <a:effectLst>
                  <a:outerShdw blurRad="38100" dist="38100" dir="2700000" algn="tl">
                    <a:srgbClr val="C0C0C0"/>
                  </a:outerShdw>
                </a:effectLst>
                <a:latin typeface="黑体" pitchFamily="2" charset="-122"/>
                <a:ea typeface="黑体" pitchFamily="2" charset="-122"/>
              </a:rPr>
              <a:t>求取未定乘数 </a:t>
            </a:r>
            <a:r>
              <a:rPr kumimoji="1" lang="zh-CN" altLang="en-US" i="1" dirty="0">
                <a:solidFill>
                  <a:srgbClr val="FF0000"/>
                </a:solidFill>
                <a:effectLst>
                  <a:outerShdw blurRad="38100" dist="38100" dir="2700000" algn="tl">
                    <a:srgbClr val="C0C0C0"/>
                  </a:outerShdw>
                </a:effectLst>
                <a:latin typeface="黑体" pitchFamily="2" charset="-122"/>
                <a:ea typeface="黑体" pitchFamily="2" charset="-122"/>
                <a:sym typeface="Symbol" pitchFamily="18" charset="2"/>
              </a:rPr>
              <a:t> </a:t>
            </a:r>
            <a:r>
              <a:rPr kumimoji="1" lang="zh-CN" altLang="en-US" dirty="0">
                <a:solidFill>
                  <a:srgbClr val="FF0000"/>
                </a:solidFill>
                <a:effectLst>
                  <a:outerShdw blurRad="38100" dist="38100" dir="2700000" algn="tl">
                    <a:srgbClr val="C0C0C0"/>
                  </a:outerShdw>
                </a:effectLst>
                <a:latin typeface="黑体" pitchFamily="2" charset="-122"/>
                <a:ea typeface="黑体" pitchFamily="2" charset="-122"/>
              </a:rPr>
              <a:t>和 </a:t>
            </a:r>
            <a:r>
              <a:rPr kumimoji="1" lang="zh-CN" altLang="en-US" i="1" dirty="0">
                <a:solidFill>
                  <a:srgbClr val="FF0000"/>
                </a:solidFill>
                <a:effectLst>
                  <a:outerShdw blurRad="38100" dist="38100" dir="2700000" algn="tl">
                    <a:srgbClr val="C0C0C0"/>
                  </a:outerShdw>
                </a:effectLst>
                <a:latin typeface="黑体" pitchFamily="2" charset="-122"/>
                <a:ea typeface="黑体" pitchFamily="2" charset="-122"/>
                <a:sym typeface="Symbol" pitchFamily="18" charset="2"/>
              </a:rPr>
              <a:t> </a:t>
            </a:r>
            <a:endParaRPr kumimoji="1" lang="zh-CN" altLang="en-US" dirty="0">
              <a:solidFill>
                <a:srgbClr val="FF0000"/>
              </a:solidFill>
              <a:effectLst>
                <a:outerShdw blurRad="38100" dist="38100" dir="2700000" algn="tl">
                  <a:srgbClr val="C0C0C0"/>
                </a:outerShdw>
              </a:effectLst>
              <a:latin typeface="黑体" pitchFamily="2" charset="-122"/>
              <a:ea typeface="黑体" pitchFamily="2" charset="-122"/>
            </a:endParaRPr>
          </a:p>
        </p:txBody>
      </p:sp>
      <p:graphicFrame>
        <p:nvGraphicFramePr>
          <p:cNvPr id="14340" name="Object 13"/>
          <p:cNvGraphicFramePr>
            <a:graphicFrameLocks noChangeAspect="1"/>
          </p:cNvGraphicFramePr>
          <p:nvPr>
            <p:extLst>
              <p:ext uri="{D42A27DB-BD31-4B8C-83A1-F6EECF244321}">
                <p14:modId xmlns:p14="http://schemas.microsoft.com/office/powerpoint/2010/main" val="4075877342"/>
              </p:ext>
            </p:extLst>
          </p:nvPr>
        </p:nvGraphicFramePr>
        <p:xfrm>
          <a:off x="1860550" y="2557463"/>
          <a:ext cx="4132263" cy="681037"/>
        </p:xfrm>
        <a:graphic>
          <a:graphicData uri="http://schemas.openxmlformats.org/presentationml/2006/ole">
            <mc:AlternateContent xmlns:mc="http://schemas.openxmlformats.org/markup-compatibility/2006">
              <mc:Choice xmlns:v="urn:schemas-microsoft-com:vml" Requires="v">
                <p:oleObj spid="_x0000_s7170" name="Equation" r:id="rId3" imgW="1765080" imgH="291960" progId="Equation.DSMT4">
                  <p:embed/>
                </p:oleObj>
              </mc:Choice>
              <mc:Fallback>
                <p:oleObj name="Equation" r:id="rId3" imgW="1765080" imgH="291960" progId="Equation.DSMT4">
                  <p:embed/>
                  <p:pic>
                    <p:nvPicPr>
                      <p:cNvPr id="14340" name="Object 13"/>
                      <p:cNvPicPr>
                        <a:picLocks noChangeAspect="1" noChangeArrowheads="1"/>
                      </p:cNvPicPr>
                      <p:nvPr/>
                    </p:nvPicPr>
                    <p:blipFill>
                      <a:blip r:embed="rId4"/>
                      <a:srcRect/>
                      <a:stretch>
                        <a:fillRect/>
                      </a:stretch>
                    </p:blipFill>
                    <p:spPr bwMode="auto">
                      <a:xfrm>
                        <a:off x="1860550" y="2557463"/>
                        <a:ext cx="4132263"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342" name="Group 26"/>
          <p:cNvGrpSpPr>
            <a:grpSpLocks/>
          </p:cNvGrpSpPr>
          <p:nvPr/>
        </p:nvGrpSpPr>
        <p:grpSpPr bwMode="auto">
          <a:xfrm>
            <a:off x="6388100" y="3346450"/>
            <a:ext cx="2495550" cy="1065213"/>
            <a:chOff x="4032" y="2316"/>
            <a:chExt cx="1572" cy="671"/>
          </a:xfrm>
        </p:grpSpPr>
        <p:sp>
          <p:nvSpPr>
            <p:cNvPr id="14346" name="AutoShape 23"/>
            <p:cNvSpPr>
              <a:spLocks noChangeArrowheads="1"/>
            </p:cNvSpPr>
            <p:nvPr/>
          </p:nvSpPr>
          <p:spPr bwMode="auto">
            <a:xfrm>
              <a:off x="4032" y="2316"/>
              <a:ext cx="1572" cy="648"/>
            </a:xfrm>
            <a:prstGeom prst="wedgeRoundRectCallout">
              <a:avLst>
                <a:gd name="adj1" fmla="val 6491"/>
                <a:gd name="adj2" fmla="val 98921"/>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b="0">
                <a:latin typeface="Times New Roman" pitchFamily="18" charset="0"/>
              </a:endParaRPr>
            </a:p>
          </p:txBody>
        </p:sp>
        <p:sp>
          <p:nvSpPr>
            <p:cNvPr id="14347" name="Text Box 24"/>
            <p:cNvSpPr txBox="1">
              <a:spLocks noChangeArrowheads="1"/>
            </p:cNvSpPr>
            <p:nvPr/>
          </p:nvSpPr>
          <p:spPr bwMode="auto">
            <a:xfrm>
              <a:off x="4068" y="2340"/>
              <a:ext cx="15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000000"/>
                  </a:solidFill>
                  <a:latin typeface="Times New Roman" pitchFamily="18" charset="0"/>
                </a:rPr>
                <a:t>玻耳兹曼常数</a:t>
              </a:r>
            </a:p>
          </p:txBody>
        </p:sp>
        <p:graphicFrame>
          <p:nvGraphicFramePr>
            <p:cNvPr id="14348" name="Object 25"/>
            <p:cNvGraphicFramePr>
              <a:graphicFrameLocks noChangeAspect="1"/>
            </p:cNvGraphicFramePr>
            <p:nvPr>
              <p:extLst>
                <p:ext uri="{D42A27DB-BD31-4B8C-83A1-F6EECF244321}">
                  <p14:modId xmlns:p14="http://schemas.microsoft.com/office/powerpoint/2010/main" val="1285024256"/>
                </p:ext>
              </p:extLst>
            </p:nvPr>
          </p:nvGraphicFramePr>
          <p:xfrm>
            <a:off x="4417" y="2637"/>
            <a:ext cx="863" cy="350"/>
          </p:xfrm>
          <a:graphic>
            <a:graphicData uri="http://schemas.openxmlformats.org/presentationml/2006/ole">
              <mc:AlternateContent xmlns:mc="http://schemas.openxmlformats.org/markup-compatibility/2006">
                <mc:Choice xmlns:v="urn:schemas-microsoft-com:vml" Requires="v">
                  <p:oleObj spid="_x0000_s7171" name="Equation" r:id="rId5" imgW="533160" imgH="215640" progId="Equation.DSMT4">
                    <p:embed/>
                  </p:oleObj>
                </mc:Choice>
                <mc:Fallback>
                  <p:oleObj name="Equation" r:id="rId5" imgW="533160" imgH="215640" progId="Equation.DSMT4">
                    <p:embed/>
                    <p:pic>
                      <p:nvPicPr>
                        <p:cNvPr id="14348" name="Object 25"/>
                        <p:cNvPicPr>
                          <a:picLocks noChangeAspect="1" noChangeArrowheads="1"/>
                        </p:cNvPicPr>
                        <p:nvPr/>
                      </p:nvPicPr>
                      <p:blipFill>
                        <a:blip r:embed="rId6"/>
                        <a:srcRect/>
                        <a:stretch>
                          <a:fillRect/>
                        </a:stretch>
                      </p:blipFill>
                      <p:spPr bwMode="auto">
                        <a:xfrm>
                          <a:off x="4417" y="2637"/>
                          <a:ext cx="863"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4343" name="对象 1"/>
          <p:cNvGraphicFramePr>
            <a:graphicFrameLocks noChangeAspect="1"/>
          </p:cNvGraphicFramePr>
          <p:nvPr>
            <p:extLst>
              <p:ext uri="{D42A27DB-BD31-4B8C-83A1-F6EECF244321}">
                <p14:modId xmlns:p14="http://schemas.microsoft.com/office/powerpoint/2010/main" val="3324641876"/>
              </p:ext>
            </p:extLst>
          </p:nvPr>
        </p:nvGraphicFramePr>
        <p:xfrm>
          <a:off x="2536825" y="3562350"/>
          <a:ext cx="2957513" cy="681038"/>
        </p:xfrm>
        <a:graphic>
          <a:graphicData uri="http://schemas.openxmlformats.org/presentationml/2006/ole">
            <mc:AlternateContent xmlns:mc="http://schemas.openxmlformats.org/markup-compatibility/2006">
              <mc:Choice xmlns:v="urn:schemas-microsoft-com:vml" Requires="v">
                <p:oleObj spid="_x0000_s7172" name="Equation" r:id="rId7" imgW="1269720" imgH="291960" progId="Equation.DSMT4">
                  <p:embed/>
                </p:oleObj>
              </mc:Choice>
              <mc:Fallback>
                <p:oleObj name="Equation" r:id="rId7" imgW="1269720" imgH="291960" progId="Equation.DSMT4">
                  <p:embed/>
                  <p:pic>
                    <p:nvPicPr>
                      <p:cNvPr id="14343" name="对象 1"/>
                      <p:cNvPicPr>
                        <a:picLocks noChangeAspect="1" noChangeArrowheads="1"/>
                      </p:cNvPicPr>
                      <p:nvPr/>
                    </p:nvPicPr>
                    <p:blipFill>
                      <a:blip r:embed="rId8"/>
                      <a:srcRect/>
                      <a:stretch>
                        <a:fillRect/>
                      </a:stretch>
                    </p:blipFill>
                    <p:spPr bwMode="auto">
                      <a:xfrm>
                        <a:off x="2536825" y="3562350"/>
                        <a:ext cx="2957513"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4" name="对象 2"/>
          <p:cNvGraphicFramePr>
            <a:graphicFrameLocks noChangeAspect="1"/>
          </p:cNvGraphicFramePr>
          <p:nvPr>
            <p:extLst>
              <p:ext uri="{D42A27DB-BD31-4B8C-83A1-F6EECF244321}">
                <p14:modId xmlns:p14="http://schemas.microsoft.com/office/powerpoint/2010/main" val="3062647891"/>
              </p:ext>
            </p:extLst>
          </p:nvPr>
        </p:nvGraphicFramePr>
        <p:xfrm>
          <a:off x="1312863" y="4559300"/>
          <a:ext cx="6680200" cy="1304925"/>
        </p:xfrm>
        <a:graphic>
          <a:graphicData uri="http://schemas.openxmlformats.org/presentationml/2006/ole">
            <mc:AlternateContent xmlns:mc="http://schemas.openxmlformats.org/markup-compatibility/2006">
              <mc:Choice xmlns:v="urn:schemas-microsoft-com:vml" Requires="v">
                <p:oleObj spid="_x0000_s7173" name="Equation" r:id="rId9" imgW="2869920" imgH="558720" progId="Equation.DSMT4">
                  <p:embed/>
                </p:oleObj>
              </mc:Choice>
              <mc:Fallback>
                <p:oleObj name="Equation" r:id="rId9" imgW="2869920" imgH="558720" progId="Equation.DSMT4">
                  <p:embed/>
                  <p:pic>
                    <p:nvPicPr>
                      <p:cNvPr id="14344" name="对象 2"/>
                      <p:cNvPicPr>
                        <a:picLocks noChangeAspect="1" noChangeArrowheads="1"/>
                      </p:cNvPicPr>
                      <p:nvPr/>
                    </p:nvPicPr>
                    <p:blipFill>
                      <a:blip r:embed="rId10"/>
                      <a:srcRect/>
                      <a:stretch>
                        <a:fillRect/>
                      </a:stretch>
                    </p:blipFill>
                    <p:spPr bwMode="auto">
                      <a:xfrm>
                        <a:off x="1312863" y="4559300"/>
                        <a:ext cx="66802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5" name="对象 1"/>
          <p:cNvGraphicFramePr>
            <a:graphicFrameLocks noChangeAspect="1"/>
          </p:cNvGraphicFramePr>
          <p:nvPr>
            <p:extLst>
              <p:ext uri="{D42A27DB-BD31-4B8C-83A1-F6EECF244321}">
                <p14:modId xmlns:p14="http://schemas.microsoft.com/office/powerpoint/2010/main" val="213084631"/>
              </p:ext>
            </p:extLst>
          </p:nvPr>
        </p:nvGraphicFramePr>
        <p:xfrm>
          <a:off x="1230055" y="1286581"/>
          <a:ext cx="5571051" cy="1101196"/>
        </p:xfrm>
        <a:graphic>
          <a:graphicData uri="http://schemas.openxmlformats.org/presentationml/2006/ole">
            <mc:AlternateContent xmlns:mc="http://schemas.openxmlformats.org/markup-compatibility/2006">
              <mc:Choice xmlns:v="urn:schemas-microsoft-com:vml" Requires="v">
                <p:oleObj spid="_x0000_s7174" name="Equation" r:id="rId11" imgW="2374560" imgH="469800" progId="Equation.DSMT4">
                  <p:embed/>
                </p:oleObj>
              </mc:Choice>
              <mc:Fallback>
                <p:oleObj name="Equation" r:id="rId11" imgW="2374560" imgH="469800" progId="Equation.DSMT4">
                  <p:embed/>
                  <p:pic>
                    <p:nvPicPr>
                      <p:cNvPr id="14345" name="对象 1"/>
                      <p:cNvPicPr>
                        <a:picLocks noChangeAspect="1" noChangeArrowheads="1"/>
                      </p:cNvPicPr>
                      <p:nvPr/>
                    </p:nvPicPr>
                    <p:blipFill>
                      <a:blip r:embed="rId12"/>
                      <a:srcRect/>
                      <a:stretch>
                        <a:fillRect/>
                      </a:stretch>
                    </p:blipFill>
                    <p:spPr bwMode="auto">
                      <a:xfrm>
                        <a:off x="1230055" y="1286581"/>
                        <a:ext cx="5571051" cy="110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zoom dir="in"/>
  </p:transition>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CDESIGNK</Template>
  <TotalTime>2832</TotalTime>
  <Words>1415</Words>
  <Application>Microsoft Office PowerPoint</Application>
  <PresentationFormat>全屏显示(4:3)</PresentationFormat>
  <Paragraphs>111</Paragraphs>
  <Slides>34</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34</vt:i4>
      </vt:variant>
    </vt:vector>
  </HeadingPairs>
  <TitlesOfParts>
    <vt:vector size="45" baseType="lpstr">
      <vt:lpstr>黑体</vt:lpstr>
      <vt:lpstr>华文琥珀</vt:lpstr>
      <vt:lpstr>楷体</vt:lpstr>
      <vt:lpstr>宋体</vt:lpstr>
      <vt:lpstr>Arial</vt:lpstr>
      <vt:lpstr>Symbol</vt:lpstr>
      <vt:lpstr>Times New Roman</vt:lpstr>
      <vt:lpstr>Wingdings</vt:lpstr>
      <vt:lpstr>古瓶荷花</vt:lpstr>
      <vt:lpstr>Equation</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华东理工大学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xueping</dc:creator>
  <cp:lastModifiedBy>CAI JUN</cp:lastModifiedBy>
  <cp:revision>226</cp:revision>
  <dcterms:created xsi:type="dcterms:W3CDTF">1999-10-07T02:58:10Z</dcterms:created>
  <dcterms:modified xsi:type="dcterms:W3CDTF">2020-07-07T07:10:43Z</dcterms:modified>
</cp:coreProperties>
</file>